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0.xml" ContentType="application/inkml+xml"/>
  <Override PartName="/ppt/ink/ink221.xml" ContentType="application/inkml+xml"/>
  <Override PartName="/ppt/ink/ink222.xml" ContentType="application/inkml+xml"/>
  <Override PartName="/ppt/ink/ink223.xml" ContentType="application/inkml+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ink/ink236.xml" ContentType="application/inkml+xml"/>
  <Override PartName="/ppt/ink/ink237.xml" ContentType="application/inkml+xml"/>
  <Override PartName="/ppt/ink/ink238.xml" ContentType="application/inkml+xml"/>
  <Override PartName="/ppt/ink/ink239.xml" ContentType="application/inkml+xml"/>
  <Override PartName="/ppt/ink/ink240.xml" ContentType="application/inkml+xml"/>
  <Override PartName="/ppt/ink/ink241.xml" ContentType="application/inkml+xml"/>
  <Override PartName="/ppt/ink/ink242.xml" ContentType="application/inkml+xml"/>
  <Override PartName="/ppt/ink/ink243.xml" ContentType="application/inkml+xml"/>
  <Override PartName="/ppt/ink/ink244.xml" ContentType="application/inkml+xml"/>
  <Override PartName="/ppt/ink/ink245.xml" ContentType="application/inkml+xml"/>
  <Override PartName="/ppt/ink/ink246.xml" ContentType="application/inkml+xml"/>
  <Override PartName="/ppt/ink/ink247.xml" ContentType="application/inkml+xml"/>
  <Override PartName="/ppt/ink/ink248.xml" ContentType="application/inkml+xml"/>
  <Override PartName="/ppt/ink/ink249.xml" ContentType="application/inkml+xml"/>
  <Override PartName="/ppt/ink/ink250.xml" ContentType="application/inkml+xml"/>
  <Override PartName="/ppt/ink/ink251.xml" ContentType="application/inkml+xml"/>
  <Override PartName="/ppt/ink/ink252.xml" ContentType="application/inkml+xml"/>
  <Override PartName="/ppt/ink/ink253.xml" ContentType="application/inkml+xml"/>
  <Override PartName="/ppt/ink/ink254.xml" ContentType="application/inkml+xml"/>
  <Override PartName="/ppt/ink/ink255.xml" ContentType="application/inkml+xml"/>
  <Override PartName="/ppt/ink/ink256.xml" ContentType="application/inkml+xml"/>
  <Override PartName="/ppt/ink/ink257.xml" ContentType="application/inkml+xml"/>
  <Override PartName="/ppt/ink/ink258.xml" ContentType="application/inkml+xml"/>
  <Override PartName="/ppt/ink/ink259.xml" ContentType="application/inkml+xml"/>
  <Override PartName="/ppt/ink/ink260.xml" ContentType="application/inkml+xml"/>
  <Override PartName="/ppt/ink/ink261.xml" ContentType="application/inkml+xml"/>
  <Override PartName="/ppt/ink/ink262.xml" ContentType="application/inkml+xml"/>
  <Override PartName="/ppt/ink/ink263.xml" ContentType="application/inkml+xml"/>
  <Override PartName="/ppt/ink/ink264.xml" ContentType="application/inkml+xml"/>
  <Override PartName="/ppt/ink/ink265.xml" ContentType="application/inkml+xml"/>
  <Override PartName="/ppt/ink/ink266.xml" ContentType="application/inkml+xml"/>
  <Override PartName="/ppt/ink/ink267.xml" ContentType="application/inkml+xml"/>
  <Override PartName="/ppt/ink/ink268.xml" ContentType="application/inkml+xml"/>
  <Override PartName="/ppt/ink/ink269.xml" ContentType="application/inkml+xml"/>
  <Override PartName="/ppt/ink/ink270.xml" ContentType="application/inkml+xml"/>
  <Override PartName="/ppt/ink/ink271.xml" ContentType="application/inkml+xml"/>
  <Override PartName="/ppt/ink/ink272.xml" ContentType="application/inkml+xml"/>
  <Override PartName="/ppt/ink/ink273.xml" ContentType="application/inkml+xml"/>
  <Override PartName="/ppt/ink/ink274.xml" ContentType="application/inkml+xml"/>
  <Override PartName="/ppt/ink/ink275.xml" ContentType="application/inkml+xml"/>
  <Override PartName="/ppt/ink/ink276.xml" ContentType="application/inkml+xml"/>
  <Override PartName="/ppt/ink/ink277.xml" ContentType="application/inkml+xml"/>
  <Override PartName="/ppt/ink/ink278.xml" ContentType="application/inkml+xml"/>
  <Override PartName="/ppt/ink/ink279.xml" ContentType="application/inkml+xml"/>
  <Override PartName="/ppt/ink/ink280.xml" ContentType="application/inkml+xml"/>
  <Override PartName="/ppt/ink/ink281.xml" ContentType="application/inkml+xml"/>
  <Override PartName="/ppt/ink/ink282.xml" ContentType="application/inkml+xml"/>
  <Override PartName="/ppt/ink/ink283.xml" ContentType="application/inkml+xml"/>
  <Override PartName="/ppt/ink/ink284.xml" ContentType="application/inkml+xml"/>
  <Override PartName="/ppt/ink/ink285.xml" ContentType="application/inkml+xml"/>
  <Override PartName="/ppt/ink/ink286.xml" ContentType="application/inkml+xml"/>
  <Override PartName="/ppt/ink/ink287.xml" ContentType="application/inkml+xml"/>
  <Override PartName="/ppt/ink/ink288.xml" ContentType="application/inkml+xml"/>
  <Override PartName="/ppt/ink/ink289.xml" ContentType="application/inkml+xml"/>
  <Override PartName="/ppt/ink/ink290.xml" ContentType="application/inkml+xml"/>
  <Override PartName="/ppt/ink/ink291.xml" ContentType="application/inkml+xml"/>
  <Override PartName="/ppt/ink/ink292.xml" ContentType="application/inkml+xml"/>
  <Override PartName="/ppt/ink/ink293.xml" ContentType="application/inkml+xml"/>
  <Override PartName="/ppt/ink/ink294.xml" ContentType="application/inkml+xml"/>
  <Override PartName="/ppt/ink/ink295.xml" ContentType="application/inkml+xml"/>
  <Override PartName="/ppt/ink/ink296.xml" ContentType="application/inkml+xml"/>
  <Override PartName="/ppt/ink/ink297.xml" ContentType="application/inkml+xml"/>
  <Override PartName="/ppt/ink/ink298.xml" ContentType="application/inkml+xml"/>
  <Override PartName="/ppt/ink/ink299.xml" ContentType="application/inkml+xml"/>
  <Override PartName="/ppt/ink/ink300.xml" ContentType="application/inkml+xml"/>
  <Override PartName="/ppt/ink/ink301.xml" ContentType="application/inkml+xml"/>
  <Override PartName="/ppt/ink/ink302.xml" ContentType="application/inkml+xml"/>
  <Override PartName="/ppt/ink/ink303.xml" ContentType="application/inkml+xml"/>
  <Override PartName="/ppt/ink/ink304.xml" ContentType="application/inkml+xml"/>
  <Override PartName="/ppt/ink/ink305.xml" ContentType="application/inkml+xml"/>
  <Override PartName="/ppt/ink/ink306.xml" ContentType="application/inkml+xml"/>
  <Override PartName="/ppt/ink/ink307.xml" ContentType="application/inkml+xml"/>
  <Override PartName="/ppt/ink/ink308.xml" ContentType="application/inkml+xml"/>
  <Override PartName="/ppt/ink/ink309.xml" ContentType="application/inkml+xml"/>
  <Override PartName="/ppt/ink/ink310.xml" ContentType="application/inkml+xml"/>
  <Override PartName="/ppt/ink/ink311.xml" ContentType="application/inkml+xml"/>
  <Override PartName="/ppt/ink/ink312.xml" ContentType="application/inkml+xml"/>
  <Override PartName="/ppt/ink/ink313.xml" ContentType="application/inkml+xml"/>
  <Override PartName="/ppt/ink/ink314.xml" ContentType="application/inkml+xml"/>
  <Override PartName="/ppt/ink/ink315.xml" ContentType="application/inkml+xml"/>
  <Override PartName="/ppt/ink/ink316.xml" ContentType="application/inkml+xml"/>
  <Override PartName="/ppt/ink/ink317.xml" ContentType="application/inkml+xml"/>
  <Override PartName="/ppt/ink/ink318.xml" ContentType="application/inkml+xml"/>
  <Override PartName="/ppt/ink/ink319.xml" ContentType="application/inkml+xml"/>
  <Override PartName="/ppt/ink/ink320.xml" ContentType="application/inkml+xml"/>
  <Override PartName="/ppt/ink/ink321.xml" ContentType="application/inkml+xml"/>
  <Override PartName="/ppt/ink/ink322.xml" ContentType="application/inkml+xml"/>
  <Override PartName="/ppt/ink/ink323.xml" ContentType="application/inkml+xml"/>
  <Override PartName="/ppt/ink/ink324.xml" ContentType="application/inkml+xml"/>
  <Override PartName="/ppt/ink/ink325.xml" ContentType="application/inkml+xml"/>
  <Override PartName="/ppt/ink/ink326.xml" ContentType="application/inkml+xml"/>
  <Override PartName="/ppt/ink/ink327.xml" ContentType="application/inkml+xml"/>
  <Override PartName="/ppt/ink/ink328.xml" ContentType="application/inkml+xml"/>
  <Override PartName="/ppt/ink/ink329.xml" ContentType="application/inkml+xml"/>
  <Override PartName="/ppt/ink/ink330.xml" ContentType="application/inkml+xml"/>
  <Override PartName="/ppt/ink/ink331.xml" ContentType="application/inkml+xml"/>
  <Override PartName="/ppt/ink/ink332.xml" ContentType="application/inkml+xml"/>
  <Override PartName="/ppt/ink/ink333.xml" ContentType="application/inkml+xml"/>
  <Override PartName="/ppt/ink/ink334.xml" ContentType="application/inkml+xml"/>
  <Override PartName="/ppt/ink/ink335.xml" ContentType="application/inkml+xml"/>
  <Override PartName="/ppt/ink/ink336.xml" ContentType="application/inkml+xml"/>
  <Override PartName="/ppt/ink/ink337.xml" ContentType="application/inkml+xml"/>
  <Override PartName="/ppt/ink/ink338.xml" ContentType="application/inkml+xml"/>
  <Override PartName="/ppt/ink/ink339.xml" ContentType="application/inkml+xml"/>
  <Override PartName="/ppt/ink/ink340.xml" ContentType="application/inkml+xml"/>
  <Override PartName="/ppt/ink/ink341.xml" ContentType="application/inkml+xml"/>
  <Override PartName="/ppt/ink/ink342.xml" ContentType="application/inkml+xml"/>
  <Override PartName="/ppt/ink/ink343.xml" ContentType="application/inkml+xml"/>
  <Override PartName="/ppt/ink/ink344.xml" ContentType="application/inkml+xml"/>
  <Override PartName="/ppt/ink/ink345.xml" ContentType="application/inkml+xml"/>
  <Override PartName="/ppt/ink/ink346.xml" ContentType="application/inkml+xml"/>
  <Override PartName="/ppt/ink/ink347.xml" ContentType="application/inkml+xml"/>
  <Override PartName="/ppt/ink/ink348.xml" ContentType="application/inkml+xml"/>
  <Override PartName="/ppt/ink/ink349.xml" ContentType="application/inkml+xml"/>
  <Override PartName="/ppt/ink/ink350.xml" ContentType="application/inkml+xml"/>
  <Override PartName="/ppt/ink/ink351.xml" ContentType="application/inkml+xml"/>
  <Override PartName="/ppt/ink/ink352.xml" ContentType="application/inkml+xml"/>
  <Override PartName="/ppt/ink/ink353.xml" ContentType="application/inkml+xml"/>
  <Override PartName="/ppt/ink/ink354.xml" ContentType="application/inkml+xml"/>
  <Override PartName="/ppt/ink/ink355.xml" ContentType="application/inkml+xml"/>
  <Override PartName="/ppt/ink/ink356.xml" ContentType="application/inkml+xml"/>
  <Override PartName="/ppt/ink/ink357.xml" ContentType="application/inkml+xml"/>
  <Override PartName="/ppt/ink/ink358.xml" ContentType="application/inkml+xml"/>
  <Override PartName="/ppt/ink/ink359.xml" ContentType="application/inkml+xml"/>
  <Override PartName="/ppt/ink/ink360.xml" ContentType="application/inkml+xml"/>
  <Override PartName="/ppt/ink/ink361.xml" ContentType="application/inkml+xml"/>
  <Override PartName="/ppt/ink/ink362.xml" ContentType="application/inkml+xml"/>
  <Override PartName="/ppt/ink/ink363.xml" ContentType="application/inkml+xml"/>
  <Override PartName="/ppt/ink/ink364.xml" ContentType="application/inkml+xml"/>
  <Override PartName="/ppt/ink/ink365.xml" ContentType="application/inkml+xml"/>
  <Override PartName="/ppt/ink/ink366.xml" ContentType="application/inkml+xml"/>
  <Override PartName="/ppt/ink/ink367.xml" ContentType="application/inkml+xml"/>
  <Override PartName="/ppt/ink/ink368.xml" ContentType="application/inkml+xml"/>
  <Override PartName="/ppt/ink/ink369.xml" ContentType="application/inkml+xml"/>
  <Override PartName="/ppt/ink/ink370.xml" ContentType="application/inkml+xml"/>
  <Override PartName="/ppt/ink/ink371.xml" ContentType="application/inkml+xml"/>
  <Override PartName="/ppt/ink/ink372.xml" ContentType="application/inkml+xml"/>
  <Override PartName="/ppt/ink/ink373.xml" ContentType="application/inkml+xml"/>
  <Override PartName="/ppt/ink/ink374.xml" ContentType="application/inkml+xml"/>
  <Override PartName="/ppt/ink/ink375.xml" ContentType="application/inkml+xml"/>
  <Override PartName="/ppt/ink/ink376.xml" ContentType="application/inkml+xml"/>
  <Override PartName="/ppt/ink/ink377.xml" ContentType="application/inkml+xml"/>
  <Override PartName="/ppt/ink/ink378.xml" ContentType="application/inkml+xml"/>
  <Override PartName="/ppt/ink/ink379.xml" ContentType="application/inkml+xml"/>
  <Override PartName="/ppt/ink/ink380.xml" ContentType="application/inkml+xml"/>
  <Override PartName="/ppt/ink/ink381.xml" ContentType="application/inkml+xml"/>
  <Override PartName="/ppt/ink/ink382.xml" ContentType="application/inkml+xml"/>
  <Override PartName="/ppt/ink/ink383.xml" ContentType="application/inkml+xml"/>
  <Override PartName="/ppt/ink/ink384.xml" ContentType="application/inkml+xml"/>
  <Override PartName="/ppt/ink/ink385.xml" ContentType="application/inkml+xml"/>
  <Override PartName="/ppt/ink/ink386.xml" ContentType="application/inkml+xml"/>
  <Override PartName="/ppt/ink/ink387.xml" ContentType="application/inkml+xml"/>
  <Override PartName="/ppt/ink/ink388.xml" ContentType="application/inkml+xml"/>
  <Override PartName="/ppt/ink/ink389.xml" ContentType="application/inkml+xml"/>
  <Override PartName="/ppt/ink/ink390.xml" ContentType="application/inkml+xml"/>
  <Override PartName="/ppt/ink/ink391.xml" ContentType="application/inkml+xml"/>
  <Override PartName="/ppt/ink/ink392.xml" ContentType="application/inkml+xml"/>
  <Override PartName="/ppt/ink/ink393.xml" ContentType="application/inkml+xml"/>
  <Override PartName="/ppt/ink/ink394.xml" ContentType="application/inkml+xml"/>
  <Override PartName="/ppt/ink/ink395.xml" ContentType="application/inkml+xml"/>
  <Override PartName="/ppt/ink/ink396.xml" ContentType="application/inkml+xml"/>
  <Override PartName="/ppt/ink/ink397.xml" ContentType="application/inkml+xml"/>
  <Override PartName="/ppt/ink/ink398.xml" ContentType="application/inkml+xml"/>
  <Override PartName="/ppt/ink/ink399.xml" ContentType="application/inkml+xml"/>
  <Override PartName="/ppt/ink/ink400.xml" ContentType="application/inkml+xml"/>
  <Override PartName="/ppt/ink/ink401.xml" ContentType="application/inkml+xml"/>
  <Override PartName="/ppt/ink/ink402.xml" ContentType="application/inkml+xml"/>
  <Override PartName="/ppt/ink/ink403.xml" ContentType="application/inkml+xml"/>
  <Override PartName="/ppt/ink/ink404.xml" ContentType="application/inkml+xml"/>
  <Override PartName="/ppt/ink/ink405.xml" ContentType="application/inkml+xml"/>
  <Override PartName="/ppt/ink/ink406.xml" ContentType="application/inkml+xml"/>
  <Override PartName="/ppt/ink/ink407.xml" ContentType="application/inkml+xml"/>
  <Override PartName="/ppt/ink/ink408.xml" ContentType="application/inkml+xml"/>
  <Override PartName="/ppt/ink/ink409.xml" ContentType="application/inkml+xml"/>
  <Override PartName="/ppt/ink/ink410.xml" ContentType="application/inkml+xml"/>
  <Override PartName="/ppt/ink/ink411.xml" ContentType="application/inkml+xml"/>
  <Override PartName="/ppt/ink/ink412.xml" ContentType="application/inkml+xml"/>
  <Override PartName="/ppt/ink/ink413.xml" ContentType="application/inkml+xml"/>
  <Override PartName="/ppt/ink/ink414.xml" ContentType="application/inkml+xml"/>
  <Override PartName="/ppt/ink/ink415.xml" ContentType="application/inkml+xml"/>
  <Override PartName="/ppt/ink/ink416.xml" ContentType="application/inkml+xml"/>
  <Override PartName="/ppt/ink/ink417.xml" ContentType="application/inkml+xml"/>
  <Override PartName="/ppt/ink/ink418.xml" ContentType="application/inkml+xml"/>
  <Override PartName="/ppt/ink/ink419.xml" ContentType="application/inkml+xml"/>
  <Override PartName="/ppt/ink/ink420.xml" ContentType="application/inkml+xml"/>
  <Override PartName="/ppt/ink/ink421.xml" ContentType="application/inkml+xml"/>
  <Override PartName="/ppt/ink/ink422.xml" ContentType="application/inkml+xml"/>
  <Override PartName="/ppt/ink/ink423.xml" ContentType="application/inkml+xml"/>
  <Override PartName="/ppt/ink/ink424.xml" ContentType="application/inkml+xml"/>
  <Override PartName="/ppt/ink/ink425.xml" ContentType="application/inkml+xml"/>
  <Override PartName="/ppt/ink/ink426.xml" ContentType="application/inkml+xml"/>
  <Override PartName="/ppt/ink/ink427.xml" ContentType="application/inkml+xml"/>
  <Override PartName="/ppt/ink/ink428.xml" ContentType="application/inkml+xml"/>
  <Override PartName="/ppt/ink/ink429.xml" ContentType="application/inkml+xml"/>
  <Override PartName="/ppt/ink/ink430.xml" ContentType="application/inkml+xml"/>
  <Override PartName="/ppt/ink/ink431.xml" ContentType="application/inkml+xml"/>
  <Override PartName="/ppt/ink/ink432.xml" ContentType="application/inkml+xml"/>
  <Override PartName="/ppt/ink/ink433.xml" ContentType="application/inkml+xml"/>
  <Override PartName="/ppt/ink/ink434.xml" ContentType="application/inkml+xml"/>
  <Override PartName="/ppt/ink/ink435.xml" ContentType="application/inkml+xml"/>
  <Override PartName="/ppt/ink/ink436.xml" ContentType="application/inkml+xml"/>
  <Override PartName="/ppt/ink/ink437.xml" ContentType="application/inkml+xml"/>
  <Override PartName="/ppt/ink/ink438.xml" ContentType="application/inkml+xml"/>
  <Override PartName="/ppt/ink/ink439.xml" ContentType="application/inkml+xml"/>
  <Override PartName="/ppt/ink/ink440.xml" ContentType="application/inkml+xml"/>
  <Override PartName="/ppt/ink/ink441.xml" ContentType="application/inkml+xml"/>
  <Override PartName="/ppt/ink/ink442.xml" ContentType="application/inkml+xml"/>
  <Override PartName="/ppt/ink/ink443.xml" ContentType="application/inkml+xml"/>
  <Override PartName="/ppt/ink/ink444.xml" ContentType="application/inkml+xml"/>
  <Override PartName="/ppt/ink/ink445.xml" ContentType="application/inkml+xml"/>
  <Override PartName="/ppt/ink/ink446.xml" ContentType="application/inkml+xml"/>
  <Override PartName="/ppt/ink/ink447.xml" ContentType="application/inkml+xml"/>
  <Override PartName="/ppt/ink/ink448.xml" ContentType="application/inkml+xml"/>
  <Override PartName="/ppt/ink/ink449.xml" ContentType="application/inkml+xml"/>
  <Override PartName="/ppt/ink/ink450.xml" ContentType="application/inkml+xml"/>
  <Override PartName="/ppt/ink/ink451.xml" ContentType="application/inkml+xml"/>
  <Override PartName="/ppt/ink/ink452.xml" ContentType="application/inkml+xml"/>
  <Override PartName="/ppt/ink/ink453.xml" ContentType="application/inkml+xml"/>
  <Override PartName="/ppt/ink/ink454.xml" ContentType="application/inkml+xml"/>
  <Override PartName="/ppt/ink/ink455.xml" ContentType="application/inkml+xml"/>
  <Override PartName="/ppt/ink/ink456.xml" ContentType="application/inkml+xml"/>
  <Override PartName="/ppt/ink/ink457.xml" ContentType="application/inkml+xml"/>
  <Override PartName="/ppt/ink/ink458.xml" ContentType="application/inkml+xml"/>
  <Override PartName="/ppt/ink/ink459.xml" ContentType="application/inkml+xml"/>
  <Override PartName="/ppt/ink/ink460.xml" ContentType="application/inkml+xml"/>
  <Override PartName="/ppt/ink/ink461.xml" ContentType="application/inkml+xml"/>
  <Override PartName="/ppt/ink/ink462.xml" ContentType="application/inkml+xml"/>
  <Override PartName="/ppt/ink/ink463.xml" ContentType="application/inkml+xml"/>
  <Override PartName="/ppt/ink/ink464.xml" ContentType="application/inkml+xml"/>
  <Override PartName="/ppt/ink/ink465.xml" ContentType="application/inkml+xml"/>
  <Override PartName="/ppt/ink/ink466.xml" ContentType="application/inkml+xml"/>
  <Override PartName="/ppt/ink/ink467.xml" ContentType="application/inkml+xml"/>
  <Override PartName="/ppt/ink/ink468.xml" ContentType="application/inkml+xml"/>
  <Override PartName="/ppt/ink/ink469.xml" ContentType="application/inkml+xml"/>
  <Override PartName="/ppt/ink/ink470.xml" ContentType="application/inkml+xml"/>
  <Override PartName="/ppt/ink/ink471.xml" ContentType="application/inkml+xml"/>
  <Override PartName="/ppt/ink/ink472.xml" ContentType="application/inkml+xml"/>
  <Override PartName="/ppt/ink/ink473.xml" ContentType="application/inkml+xml"/>
  <Override PartName="/ppt/ink/ink474.xml" ContentType="application/inkml+xml"/>
  <Override PartName="/ppt/ink/ink475.xml" ContentType="application/inkml+xml"/>
  <Override PartName="/ppt/ink/ink476.xml" ContentType="application/inkml+xml"/>
  <Override PartName="/ppt/ink/ink477.xml" ContentType="application/inkml+xml"/>
  <Override PartName="/ppt/ink/ink478.xml" ContentType="application/inkml+xml"/>
  <Override PartName="/ppt/ink/ink479.xml" ContentType="application/inkml+xml"/>
  <Override PartName="/ppt/ink/ink480.xml" ContentType="application/inkml+xml"/>
  <Override PartName="/ppt/ink/ink481.xml" ContentType="application/inkml+xml"/>
  <Override PartName="/ppt/ink/ink482.xml" ContentType="application/inkml+xml"/>
  <Override PartName="/ppt/ink/ink483.xml" ContentType="application/inkml+xml"/>
  <Override PartName="/ppt/ink/ink484.xml" ContentType="application/inkml+xml"/>
  <Override PartName="/ppt/ink/ink485.xml" ContentType="application/inkml+xml"/>
  <Override PartName="/ppt/ink/ink486.xml" ContentType="application/inkml+xml"/>
  <Override PartName="/ppt/ink/ink487.xml" ContentType="application/inkml+xml"/>
  <Override PartName="/ppt/ink/ink488.xml" ContentType="application/inkml+xml"/>
  <Override PartName="/ppt/ink/ink489.xml" ContentType="application/inkml+xml"/>
  <Override PartName="/ppt/ink/ink490.xml" ContentType="application/inkml+xml"/>
  <Override PartName="/ppt/ink/ink491.xml" ContentType="application/inkml+xml"/>
  <Override PartName="/ppt/ink/ink492.xml" ContentType="application/inkml+xml"/>
  <Override PartName="/ppt/ink/ink493.xml" ContentType="application/inkml+xml"/>
  <Override PartName="/ppt/ink/ink494.xml" ContentType="application/inkml+xml"/>
  <Override PartName="/ppt/ink/ink495.xml" ContentType="application/inkml+xml"/>
  <Override PartName="/ppt/ink/ink496.xml" ContentType="application/inkml+xml"/>
  <Override PartName="/ppt/ink/ink497.xml" ContentType="application/inkml+xml"/>
  <Override PartName="/ppt/ink/ink498.xml" ContentType="application/inkml+xml"/>
  <Override PartName="/ppt/ink/ink499.xml" ContentType="application/inkml+xml"/>
  <Override PartName="/ppt/ink/ink500.xml" ContentType="application/inkml+xml"/>
  <Override PartName="/ppt/ink/ink501.xml" ContentType="application/inkml+xml"/>
  <Override PartName="/ppt/ink/ink502.xml" ContentType="application/inkml+xml"/>
  <Override PartName="/ppt/ink/ink503.xml" ContentType="application/inkml+xml"/>
  <Override PartName="/ppt/ink/ink504.xml" ContentType="application/inkml+xml"/>
  <Override PartName="/ppt/ink/ink505.xml" ContentType="application/inkml+xml"/>
  <Override PartName="/ppt/ink/ink506.xml" ContentType="application/inkml+xml"/>
  <Override PartName="/ppt/ink/ink507.xml" ContentType="application/inkml+xml"/>
  <Override PartName="/ppt/ink/ink508.xml" ContentType="application/inkml+xml"/>
  <Override PartName="/ppt/ink/ink509.xml" ContentType="application/inkml+xml"/>
  <Override PartName="/ppt/ink/ink510.xml" ContentType="application/inkml+xml"/>
  <Override PartName="/ppt/ink/ink511.xml" ContentType="application/inkml+xml"/>
  <Override PartName="/ppt/ink/ink512.xml" ContentType="application/inkml+xml"/>
  <Override PartName="/ppt/ink/ink513.xml" ContentType="application/inkml+xml"/>
  <Override PartName="/ppt/ink/ink514.xml" ContentType="application/inkml+xml"/>
  <Override PartName="/ppt/ink/ink515.xml" ContentType="application/inkml+xml"/>
  <Override PartName="/ppt/ink/ink516.xml" ContentType="application/inkml+xml"/>
  <Override PartName="/ppt/ink/ink517.xml" ContentType="application/inkml+xml"/>
  <Override PartName="/ppt/ink/ink518.xml" ContentType="application/inkml+xml"/>
  <Override PartName="/ppt/ink/ink519.xml" ContentType="application/inkml+xml"/>
  <Override PartName="/ppt/ink/ink520.xml" ContentType="application/inkml+xml"/>
  <Override PartName="/ppt/ink/ink521.xml" ContentType="application/inkml+xml"/>
  <Override PartName="/ppt/ink/ink522.xml" ContentType="application/inkml+xml"/>
  <Override PartName="/ppt/ink/ink523.xml" ContentType="application/inkml+xml"/>
  <Override PartName="/ppt/ink/ink524.xml" ContentType="application/inkml+xml"/>
  <Override PartName="/ppt/ink/ink525.xml" ContentType="application/inkml+xml"/>
  <Override PartName="/ppt/ink/ink526.xml" ContentType="application/inkml+xml"/>
  <Override PartName="/ppt/ink/ink527.xml" ContentType="application/inkml+xml"/>
  <Override PartName="/ppt/ink/ink528.xml" ContentType="application/inkml+xml"/>
  <Override PartName="/ppt/ink/ink529.xml" ContentType="application/inkml+xml"/>
  <Override PartName="/ppt/ink/ink530.xml" ContentType="application/inkml+xml"/>
  <Override PartName="/ppt/ink/ink531.xml" ContentType="application/inkml+xml"/>
  <Override PartName="/ppt/ink/ink532.xml" ContentType="application/inkml+xml"/>
  <Override PartName="/ppt/ink/ink533.xml" ContentType="application/inkml+xml"/>
  <Override PartName="/ppt/ink/ink534.xml" ContentType="application/inkml+xml"/>
  <Override PartName="/ppt/ink/ink535.xml" ContentType="application/inkml+xml"/>
  <Override PartName="/ppt/ink/ink536.xml" ContentType="application/inkml+xml"/>
  <Override PartName="/ppt/ink/ink537.xml" ContentType="application/inkml+xml"/>
  <Override PartName="/ppt/ink/ink538.xml" ContentType="application/inkml+xml"/>
  <Override PartName="/ppt/ink/ink539.xml" ContentType="application/inkml+xml"/>
  <Override PartName="/ppt/ink/ink540.xml" ContentType="application/inkml+xml"/>
  <Override PartName="/ppt/ink/ink541.xml" ContentType="application/inkml+xml"/>
  <Override PartName="/ppt/ink/ink542.xml" ContentType="application/inkml+xml"/>
  <Override PartName="/ppt/ink/ink543.xml" ContentType="application/inkml+xml"/>
  <Override PartName="/ppt/ink/ink544.xml" ContentType="application/inkml+xml"/>
  <Override PartName="/ppt/ink/ink545.xml" ContentType="application/inkml+xml"/>
  <Override PartName="/ppt/ink/ink546.xml" ContentType="application/inkml+xml"/>
  <Override PartName="/ppt/ink/ink547.xml" ContentType="application/inkml+xml"/>
  <Override PartName="/ppt/ink/ink548.xml" ContentType="application/inkml+xml"/>
  <Override PartName="/ppt/ink/ink549.xml" ContentType="application/inkml+xml"/>
  <Override PartName="/ppt/ink/ink550.xml" ContentType="application/inkml+xml"/>
  <Override PartName="/ppt/ink/ink551.xml" ContentType="application/inkml+xml"/>
  <Override PartName="/ppt/ink/ink552.xml" ContentType="application/inkml+xml"/>
  <Override PartName="/ppt/ink/ink553.xml" ContentType="application/inkml+xml"/>
  <Override PartName="/ppt/ink/ink554.xml" ContentType="application/inkml+xml"/>
  <Override PartName="/ppt/ink/ink555.xml" ContentType="application/inkml+xml"/>
  <Override PartName="/ppt/ink/ink556.xml" ContentType="application/inkml+xml"/>
  <Override PartName="/ppt/ink/ink557.xml" ContentType="application/inkml+xml"/>
  <Override PartName="/ppt/ink/ink558.xml" ContentType="application/inkml+xml"/>
  <Override PartName="/ppt/ink/ink559.xml" ContentType="application/inkml+xml"/>
  <Override PartName="/ppt/ink/ink560.xml" ContentType="application/inkml+xml"/>
  <Override PartName="/ppt/ink/ink561.xml" ContentType="application/inkml+xml"/>
  <Override PartName="/ppt/ink/ink562.xml" ContentType="application/inkml+xml"/>
  <Override PartName="/ppt/ink/ink563.xml" ContentType="application/inkml+xml"/>
  <Override PartName="/ppt/ink/ink564.xml" ContentType="application/inkml+xml"/>
  <Override PartName="/ppt/ink/ink565.xml" ContentType="application/inkml+xml"/>
  <Override PartName="/ppt/ink/ink566.xml" ContentType="application/inkml+xml"/>
  <Override PartName="/ppt/ink/ink567.xml" ContentType="application/inkml+xml"/>
  <Override PartName="/ppt/ink/ink568.xml" ContentType="application/inkml+xml"/>
  <Override PartName="/ppt/ink/ink569.xml" ContentType="application/inkml+xml"/>
  <Override PartName="/ppt/ink/ink570.xml" ContentType="application/inkml+xml"/>
  <Override PartName="/ppt/ink/ink571.xml" ContentType="application/inkml+xml"/>
  <Override PartName="/ppt/ink/ink572.xml" ContentType="application/inkml+xml"/>
  <Override PartName="/ppt/ink/ink573.xml" ContentType="application/inkml+xml"/>
  <Override PartName="/ppt/ink/ink574.xml" ContentType="application/inkml+xml"/>
  <Override PartName="/ppt/ink/ink575.xml" ContentType="application/inkml+xml"/>
  <Override PartName="/ppt/ink/ink576.xml" ContentType="application/inkml+xml"/>
  <Override PartName="/ppt/ink/ink577.xml" ContentType="application/inkml+xml"/>
  <Override PartName="/ppt/ink/ink578.xml" ContentType="application/inkml+xml"/>
  <Override PartName="/ppt/ink/ink579.xml" ContentType="application/inkml+xml"/>
  <Override PartName="/ppt/ink/ink580.xml" ContentType="application/inkml+xml"/>
  <Override PartName="/ppt/ink/ink581.xml" ContentType="application/inkml+xml"/>
  <Override PartName="/ppt/ink/ink582.xml" ContentType="application/inkml+xml"/>
  <Override PartName="/ppt/ink/ink583.xml" ContentType="application/inkml+xml"/>
  <Override PartName="/ppt/ink/ink584.xml" ContentType="application/inkml+xml"/>
  <Override PartName="/ppt/ink/ink585.xml" ContentType="application/inkml+xml"/>
  <Override PartName="/ppt/ink/ink586.xml" ContentType="application/inkml+xml"/>
  <Override PartName="/ppt/ink/ink587.xml" ContentType="application/inkml+xml"/>
  <Override PartName="/ppt/ink/ink588.xml" ContentType="application/inkml+xml"/>
  <Override PartName="/ppt/ink/ink589.xml" ContentType="application/inkml+xml"/>
  <Override PartName="/ppt/ink/ink590.xml" ContentType="application/inkml+xml"/>
  <Override PartName="/ppt/ink/ink591.xml" ContentType="application/inkml+xml"/>
  <Override PartName="/ppt/ink/ink592.xml" ContentType="application/inkml+xml"/>
  <Override PartName="/ppt/ink/ink593.xml" ContentType="application/inkml+xml"/>
  <Override PartName="/ppt/ink/ink594.xml" ContentType="application/inkml+xml"/>
  <Override PartName="/ppt/ink/ink595.xml" ContentType="application/inkml+xml"/>
  <Override PartName="/ppt/ink/ink596.xml" ContentType="application/inkml+xml"/>
  <Override PartName="/ppt/ink/ink597.xml" ContentType="application/inkml+xml"/>
  <Override PartName="/ppt/ink/ink598.xml" ContentType="application/inkml+xml"/>
  <Override PartName="/ppt/ink/ink599.xml" ContentType="application/inkml+xml"/>
  <Override PartName="/ppt/ink/ink600.xml" ContentType="application/inkml+xml"/>
  <Override PartName="/ppt/ink/ink601.xml" ContentType="application/inkml+xml"/>
  <Override PartName="/ppt/ink/ink602.xml" ContentType="application/inkml+xml"/>
  <Override PartName="/ppt/ink/ink603.xml" ContentType="application/inkml+xml"/>
  <Override PartName="/ppt/ink/ink604.xml" ContentType="application/inkml+xml"/>
  <Override PartName="/ppt/ink/ink605.xml" ContentType="application/inkml+xml"/>
  <Override PartName="/ppt/ink/ink606.xml" ContentType="application/inkml+xml"/>
  <Override PartName="/ppt/ink/ink607.xml" ContentType="application/inkml+xml"/>
  <Override PartName="/ppt/ink/ink608.xml" ContentType="application/inkml+xml"/>
  <Override PartName="/ppt/ink/ink609.xml" ContentType="application/inkml+xml"/>
  <Override PartName="/ppt/ink/ink610.xml" ContentType="application/inkml+xml"/>
  <Override PartName="/ppt/ink/ink611.xml" ContentType="application/inkml+xml"/>
  <Override PartName="/ppt/ink/ink612.xml" ContentType="application/inkml+xml"/>
  <Override PartName="/ppt/ink/ink613.xml" ContentType="application/inkml+xml"/>
  <Override PartName="/ppt/ink/ink614.xml" ContentType="application/inkml+xml"/>
  <Override PartName="/ppt/ink/ink615.xml" ContentType="application/inkml+xml"/>
  <Override PartName="/ppt/ink/ink616.xml" ContentType="application/inkml+xml"/>
  <Override PartName="/ppt/ink/ink617.xml" ContentType="application/inkml+xml"/>
  <Override PartName="/ppt/ink/ink618.xml" ContentType="application/inkml+xml"/>
  <Override PartName="/ppt/ink/ink619.xml" ContentType="application/inkml+xml"/>
  <Override PartName="/ppt/ink/ink620.xml" ContentType="application/inkml+xml"/>
  <Override PartName="/ppt/ink/ink621.xml" ContentType="application/inkml+xml"/>
  <Override PartName="/ppt/ink/ink622.xml" ContentType="application/inkml+xml"/>
  <Override PartName="/ppt/ink/ink623.xml" ContentType="application/inkml+xml"/>
  <Override PartName="/ppt/ink/ink624.xml" ContentType="application/inkml+xml"/>
  <Override PartName="/ppt/ink/ink625.xml" ContentType="application/inkml+xml"/>
  <Override PartName="/ppt/ink/ink626.xml" ContentType="application/inkml+xml"/>
  <Override PartName="/ppt/ink/ink627.xml" ContentType="application/inkml+xml"/>
  <Override PartName="/ppt/ink/ink628.xml" ContentType="application/inkml+xml"/>
  <Override PartName="/ppt/ink/ink629.xml" ContentType="application/inkml+xml"/>
  <Override PartName="/ppt/ink/ink630.xml" ContentType="application/inkml+xml"/>
  <Override PartName="/ppt/ink/ink631.xml" ContentType="application/inkml+xml"/>
  <Override PartName="/ppt/ink/ink632.xml" ContentType="application/inkml+xml"/>
  <Override PartName="/ppt/ink/ink633.xml" ContentType="application/inkml+xml"/>
  <Override PartName="/ppt/ink/ink634.xml" ContentType="application/inkml+xml"/>
  <Override PartName="/ppt/ink/ink635.xml" ContentType="application/inkml+xml"/>
  <Override PartName="/ppt/ink/ink636.xml" ContentType="application/inkml+xml"/>
  <Override PartName="/ppt/ink/ink637.xml" ContentType="application/inkml+xml"/>
  <Override PartName="/ppt/ink/ink638.xml" ContentType="application/inkml+xml"/>
  <Override PartName="/ppt/ink/ink639.xml" ContentType="application/inkml+xml"/>
  <Override PartName="/ppt/ink/ink640.xml" ContentType="application/inkml+xml"/>
  <Override PartName="/ppt/ink/ink641.xml" ContentType="application/inkml+xml"/>
  <Override PartName="/ppt/ink/ink642.xml" ContentType="application/inkml+xml"/>
  <Override PartName="/ppt/ink/ink643.xml" ContentType="application/inkml+xml"/>
  <Override PartName="/ppt/ink/ink644.xml" ContentType="application/inkml+xml"/>
  <Override PartName="/ppt/ink/ink645.xml" ContentType="application/inkml+xml"/>
  <Override PartName="/ppt/ink/ink646.xml" ContentType="application/inkml+xml"/>
  <Override PartName="/ppt/ink/ink647.xml" ContentType="application/inkml+xml"/>
  <Override PartName="/ppt/ink/ink648.xml" ContentType="application/inkml+xml"/>
  <Override PartName="/ppt/ink/ink649.xml" ContentType="application/inkml+xml"/>
  <Override PartName="/ppt/ink/ink650.xml" ContentType="application/inkml+xml"/>
  <Override PartName="/ppt/ink/ink651.xml" ContentType="application/inkml+xml"/>
  <Override PartName="/ppt/ink/ink652.xml" ContentType="application/inkml+xml"/>
  <Override PartName="/ppt/ink/ink653.xml" ContentType="application/inkml+xml"/>
  <Override PartName="/ppt/ink/ink654.xml" ContentType="application/inkml+xml"/>
  <Override PartName="/ppt/ink/ink655.xml" ContentType="application/inkml+xml"/>
  <Override PartName="/ppt/ink/ink656.xml" ContentType="application/inkml+xml"/>
  <Override PartName="/ppt/ink/ink657.xml" ContentType="application/inkml+xml"/>
  <Override PartName="/ppt/ink/ink658.xml" ContentType="application/inkml+xml"/>
  <Override PartName="/ppt/ink/ink659.xml" ContentType="application/inkml+xml"/>
  <Override PartName="/ppt/ink/ink660.xml" ContentType="application/inkml+xml"/>
  <Override PartName="/ppt/ink/ink661.xml" ContentType="application/inkml+xml"/>
  <Override PartName="/ppt/ink/ink662.xml" ContentType="application/inkml+xml"/>
  <Override PartName="/ppt/ink/ink663.xml" ContentType="application/inkml+xml"/>
  <Override PartName="/ppt/ink/ink664.xml" ContentType="application/inkml+xml"/>
  <Override PartName="/ppt/ink/ink665.xml" ContentType="application/inkml+xml"/>
  <Override PartName="/ppt/ink/ink666.xml" ContentType="application/inkml+xml"/>
  <Override PartName="/ppt/ink/ink667.xml" ContentType="application/inkml+xml"/>
  <Override PartName="/ppt/ink/ink668.xml" ContentType="application/inkml+xml"/>
  <Override PartName="/ppt/ink/ink669.xml" ContentType="application/inkml+xml"/>
  <Override PartName="/ppt/ink/ink670.xml" ContentType="application/inkml+xml"/>
  <Override PartName="/ppt/ink/ink671.xml" ContentType="application/inkml+xml"/>
  <Override PartName="/ppt/ink/ink672.xml" ContentType="application/inkml+xml"/>
  <Override PartName="/ppt/ink/ink673.xml" ContentType="application/inkml+xml"/>
  <Override PartName="/ppt/ink/ink674.xml" ContentType="application/inkml+xml"/>
  <Override PartName="/ppt/ink/ink675.xml" ContentType="application/inkml+xml"/>
  <Override PartName="/ppt/ink/ink676.xml" ContentType="application/inkml+xml"/>
  <Override PartName="/ppt/ink/ink677.xml" ContentType="application/inkml+xml"/>
  <Override PartName="/ppt/ink/ink678.xml" ContentType="application/inkml+xml"/>
  <Override PartName="/ppt/ink/ink679.xml" ContentType="application/inkml+xml"/>
  <Override PartName="/ppt/ink/ink680.xml" ContentType="application/inkml+xml"/>
  <Override PartName="/ppt/ink/ink681.xml" ContentType="application/inkml+xml"/>
  <Override PartName="/ppt/ink/ink682.xml" ContentType="application/inkml+xml"/>
  <Override PartName="/ppt/ink/ink683.xml" ContentType="application/inkml+xml"/>
  <Override PartName="/ppt/ink/ink684.xml" ContentType="application/inkml+xml"/>
  <Override PartName="/ppt/ink/ink685.xml" ContentType="application/inkml+xml"/>
  <Override PartName="/ppt/ink/ink686.xml" ContentType="application/inkml+xml"/>
  <Override PartName="/ppt/ink/ink687.xml" ContentType="application/inkml+xml"/>
  <Override PartName="/ppt/ink/ink688.xml" ContentType="application/inkml+xml"/>
  <Override PartName="/ppt/ink/ink689.xml" ContentType="application/inkml+xml"/>
  <Override PartName="/ppt/ink/ink690.xml" ContentType="application/inkml+xml"/>
  <Override PartName="/ppt/ink/ink691.xml" ContentType="application/inkml+xml"/>
  <Override PartName="/ppt/ink/ink692.xml" ContentType="application/inkml+xml"/>
  <Override PartName="/ppt/ink/ink693.xml" ContentType="application/inkml+xml"/>
  <Override PartName="/ppt/ink/ink694.xml" ContentType="application/inkml+xml"/>
  <Override PartName="/ppt/ink/ink695.xml" ContentType="application/inkml+xml"/>
  <Override PartName="/ppt/ink/ink696.xml" ContentType="application/inkml+xml"/>
  <Override PartName="/ppt/ink/ink697.xml" ContentType="application/inkml+xml"/>
  <Override PartName="/ppt/ink/ink698.xml" ContentType="application/inkml+xml"/>
  <Override PartName="/ppt/ink/ink699.xml" ContentType="application/inkml+xml"/>
  <Override PartName="/ppt/ink/ink700.xml" ContentType="application/inkml+xml"/>
  <Override PartName="/ppt/ink/ink701.xml" ContentType="application/inkml+xml"/>
  <Override PartName="/ppt/ink/ink702.xml" ContentType="application/inkml+xml"/>
  <Override PartName="/ppt/ink/ink703.xml" ContentType="application/inkml+xml"/>
  <Override PartName="/ppt/ink/ink704.xml" ContentType="application/inkml+xml"/>
  <Override PartName="/ppt/ink/ink705.xml" ContentType="application/inkml+xml"/>
  <Override PartName="/ppt/ink/ink706.xml" ContentType="application/inkml+xml"/>
  <Override PartName="/ppt/ink/ink707.xml" ContentType="application/inkml+xml"/>
  <Override PartName="/ppt/ink/ink708.xml" ContentType="application/inkml+xml"/>
  <Override PartName="/ppt/ink/ink709.xml" ContentType="application/inkml+xml"/>
  <Override PartName="/ppt/ink/ink710.xml" ContentType="application/inkml+xml"/>
  <Override PartName="/ppt/ink/ink711.xml" ContentType="application/inkml+xml"/>
  <Override PartName="/ppt/ink/ink712.xml" ContentType="application/inkml+xml"/>
  <Override PartName="/ppt/ink/ink713.xml" ContentType="application/inkml+xml"/>
  <Override PartName="/ppt/ink/ink714.xml" ContentType="application/inkml+xml"/>
  <Override PartName="/ppt/ink/ink715.xml" ContentType="application/inkml+xml"/>
  <Override PartName="/ppt/ink/ink716.xml" ContentType="application/inkml+xml"/>
  <Override PartName="/ppt/ink/ink717.xml" ContentType="application/inkml+xml"/>
  <Override PartName="/ppt/ink/ink718.xml" ContentType="application/inkml+xml"/>
  <Override PartName="/ppt/ink/ink719.xml" ContentType="application/inkml+xml"/>
  <Override PartName="/ppt/ink/ink720.xml" ContentType="application/inkml+xml"/>
  <Override PartName="/ppt/ink/ink721.xml" ContentType="application/inkml+xml"/>
  <Override PartName="/ppt/ink/ink722.xml" ContentType="application/inkml+xml"/>
  <Override PartName="/ppt/ink/ink723.xml" ContentType="application/inkml+xml"/>
  <Override PartName="/ppt/ink/ink724.xml" ContentType="application/inkml+xml"/>
  <Override PartName="/ppt/ink/ink725.xml" ContentType="application/inkml+xml"/>
  <Override PartName="/ppt/ink/ink726.xml" ContentType="application/inkml+xml"/>
  <Override PartName="/ppt/ink/ink727.xml" ContentType="application/inkml+xml"/>
  <Override PartName="/ppt/ink/ink728.xml" ContentType="application/inkml+xml"/>
  <Override PartName="/ppt/ink/ink729.xml" ContentType="application/inkml+xml"/>
  <Override PartName="/ppt/ink/ink730.xml" ContentType="application/inkml+xml"/>
  <Override PartName="/ppt/ink/ink731.xml" ContentType="application/inkml+xml"/>
  <Override PartName="/ppt/ink/ink732.xml" ContentType="application/inkml+xml"/>
  <Override PartName="/ppt/ink/ink733.xml" ContentType="application/inkml+xml"/>
  <Override PartName="/ppt/ink/ink734.xml" ContentType="application/inkml+xml"/>
  <Override PartName="/ppt/ink/ink735.xml" ContentType="application/inkml+xml"/>
  <Override PartName="/ppt/ink/ink736.xml" ContentType="application/inkml+xml"/>
  <Override PartName="/ppt/ink/ink737.xml" ContentType="application/inkml+xml"/>
  <Override PartName="/ppt/ink/ink738.xml" ContentType="application/inkml+xml"/>
  <Override PartName="/ppt/ink/ink739.xml" ContentType="application/inkml+xml"/>
  <Override PartName="/ppt/ink/ink740.xml" ContentType="application/inkml+xml"/>
  <Override PartName="/ppt/ink/ink741.xml" ContentType="application/inkml+xml"/>
  <Override PartName="/ppt/ink/ink742.xml" ContentType="application/inkml+xml"/>
  <Override PartName="/ppt/ink/ink743.xml" ContentType="application/inkml+xml"/>
  <Override PartName="/ppt/ink/ink744.xml" ContentType="application/inkml+xml"/>
  <Override PartName="/ppt/ink/ink745.xml" ContentType="application/inkml+xml"/>
  <Override PartName="/ppt/ink/ink746.xml" ContentType="application/inkml+xml"/>
  <Override PartName="/ppt/ink/ink747.xml" ContentType="application/inkml+xml"/>
  <Override PartName="/ppt/ink/ink748.xml" ContentType="application/inkml+xml"/>
  <Override PartName="/ppt/ink/ink749.xml" ContentType="application/inkml+xml"/>
  <Override PartName="/ppt/ink/ink750.xml" ContentType="application/inkml+xml"/>
  <Override PartName="/ppt/ink/ink751.xml" ContentType="application/inkml+xml"/>
  <Override PartName="/ppt/ink/ink752.xml" ContentType="application/inkml+xml"/>
  <Override PartName="/ppt/ink/ink753.xml" ContentType="application/inkml+xml"/>
  <Override PartName="/ppt/ink/ink754.xml" ContentType="application/inkml+xml"/>
  <Override PartName="/ppt/ink/ink755.xml" ContentType="application/inkml+xml"/>
  <Override PartName="/ppt/ink/ink756.xml" ContentType="application/inkml+xml"/>
  <Override PartName="/ppt/ink/ink757.xml" ContentType="application/inkml+xml"/>
  <Override PartName="/ppt/ink/ink758.xml" ContentType="application/inkml+xml"/>
  <Override PartName="/ppt/ink/ink759.xml" ContentType="application/inkml+xml"/>
  <Override PartName="/ppt/ink/ink760.xml" ContentType="application/inkml+xml"/>
  <Override PartName="/ppt/ink/ink761.xml" ContentType="application/inkml+xml"/>
  <Override PartName="/ppt/ink/ink762.xml" ContentType="application/inkml+xml"/>
  <Override PartName="/ppt/ink/ink763.xml" ContentType="application/inkml+xml"/>
  <Override PartName="/ppt/ink/ink764.xml" ContentType="application/inkml+xml"/>
  <Override PartName="/ppt/ink/ink765.xml" ContentType="application/inkml+xml"/>
  <Override PartName="/ppt/ink/ink766.xml" ContentType="application/inkml+xml"/>
  <Override PartName="/ppt/ink/ink767.xml" ContentType="application/inkml+xml"/>
  <Override PartName="/ppt/ink/ink768.xml" ContentType="application/inkml+xml"/>
  <Override PartName="/ppt/ink/ink769.xml" ContentType="application/inkml+xml"/>
  <Override PartName="/ppt/ink/ink770.xml" ContentType="application/inkml+xml"/>
  <Override PartName="/ppt/ink/ink771.xml" ContentType="application/inkml+xml"/>
  <Override PartName="/ppt/ink/ink772.xml" ContentType="application/inkml+xml"/>
  <Override PartName="/ppt/ink/ink773.xml" ContentType="application/inkml+xml"/>
  <Override PartName="/ppt/ink/ink774.xml" ContentType="application/inkml+xml"/>
  <Override PartName="/ppt/ink/ink775.xml" ContentType="application/inkml+xml"/>
  <Override PartName="/ppt/ink/ink776.xml" ContentType="application/inkml+xml"/>
  <Override PartName="/ppt/ink/ink777.xml" ContentType="application/inkml+xml"/>
  <Override PartName="/ppt/ink/ink778.xml" ContentType="application/inkml+xml"/>
  <Override PartName="/ppt/ink/ink779.xml" ContentType="application/inkml+xml"/>
  <Override PartName="/ppt/ink/ink780.xml" ContentType="application/inkml+xml"/>
  <Override PartName="/ppt/ink/ink781.xml" ContentType="application/inkml+xml"/>
  <Override PartName="/ppt/ink/ink782.xml" ContentType="application/inkml+xml"/>
  <Override PartName="/ppt/ink/ink783.xml" ContentType="application/inkml+xml"/>
  <Override PartName="/ppt/ink/ink784.xml" ContentType="application/inkml+xml"/>
  <Override PartName="/ppt/ink/ink785.xml" ContentType="application/inkml+xml"/>
  <Override PartName="/ppt/ink/ink786.xml" ContentType="application/inkml+xml"/>
  <Override PartName="/ppt/ink/ink787.xml" ContentType="application/inkml+xml"/>
  <Override PartName="/ppt/ink/ink788.xml" ContentType="application/inkml+xml"/>
  <Override PartName="/ppt/ink/ink789.xml" ContentType="application/inkml+xml"/>
  <Override PartName="/ppt/ink/ink790.xml" ContentType="application/inkml+xml"/>
  <Override PartName="/ppt/ink/ink791.xml" ContentType="application/inkml+xml"/>
  <Override PartName="/ppt/ink/ink792.xml" ContentType="application/inkml+xml"/>
  <Override PartName="/ppt/ink/ink793.xml" ContentType="application/inkml+xml"/>
  <Override PartName="/ppt/ink/ink794.xml" ContentType="application/inkml+xml"/>
  <Override PartName="/ppt/ink/ink795.xml" ContentType="application/inkml+xml"/>
  <Override PartName="/ppt/ink/ink796.xml" ContentType="application/inkml+xml"/>
  <Override PartName="/ppt/ink/ink797.xml" ContentType="application/inkml+xml"/>
  <Override PartName="/ppt/ink/ink798.xml" ContentType="application/inkml+xml"/>
  <Override PartName="/ppt/ink/ink799.xml" ContentType="application/inkml+xml"/>
  <Override PartName="/ppt/ink/ink800.xml" ContentType="application/inkml+xml"/>
  <Override PartName="/ppt/ink/ink801.xml" ContentType="application/inkml+xml"/>
  <Override PartName="/ppt/ink/ink802.xml" ContentType="application/inkml+xml"/>
  <Override PartName="/ppt/ink/ink803.xml" ContentType="application/inkml+xml"/>
  <Override PartName="/ppt/ink/ink804.xml" ContentType="application/inkml+xml"/>
  <Override PartName="/ppt/ink/ink805.xml" ContentType="application/inkml+xml"/>
  <Override PartName="/ppt/ink/ink806.xml" ContentType="application/inkml+xml"/>
  <Override PartName="/ppt/ink/ink807.xml" ContentType="application/inkml+xml"/>
  <Override PartName="/ppt/ink/ink808.xml" ContentType="application/inkml+xml"/>
  <Override PartName="/ppt/ink/ink809.xml" ContentType="application/inkml+xml"/>
  <Override PartName="/ppt/ink/ink810.xml" ContentType="application/inkml+xml"/>
  <Override PartName="/ppt/ink/ink811.xml" ContentType="application/inkml+xml"/>
  <Override PartName="/ppt/ink/ink812.xml" ContentType="application/inkml+xml"/>
  <Override PartName="/ppt/ink/ink813.xml" ContentType="application/inkml+xml"/>
  <Override PartName="/ppt/ink/ink814.xml" ContentType="application/inkml+xml"/>
  <Override PartName="/ppt/ink/ink815.xml" ContentType="application/inkml+xml"/>
  <Override PartName="/ppt/ink/ink816.xml" ContentType="application/inkml+xml"/>
  <Override PartName="/ppt/ink/ink817.xml" ContentType="application/inkml+xml"/>
  <Override PartName="/ppt/ink/ink818.xml" ContentType="application/inkml+xml"/>
  <Override PartName="/ppt/ink/ink819.xml" ContentType="application/inkml+xml"/>
  <Override PartName="/ppt/ink/ink820.xml" ContentType="application/inkml+xml"/>
  <Override PartName="/ppt/ink/ink821.xml" ContentType="application/inkml+xml"/>
  <Override PartName="/ppt/ink/ink822.xml" ContentType="application/inkml+xml"/>
  <Override PartName="/ppt/ink/ink823.xml" ContentType="application/inkml+xml"/>
  <Override PartName="/ppt/ink/ink824.xml" ContentType="application/inkml+xml"/>
  <Override PartName="/ppt/ink/ink825.xml" ContentType="application/inkml+xml"/>
  <Override PartName="/ppt/ink/ink826.xml" ContentType="application/inkml+xml"/>
  <Override PartName="/ppt/ink/ink827.xml" ContentType="application/inkml+xml"/>
  <Override PartName="/ppt/ink/ink828.xml" ContentType="application/inkml+xml"/>
  <Override PartName="/ppt/ink/ink829.xml" ContentType="application/inkml+xml"/>
  <Override PartName="/ppt/ink/ink830.xml" ContentType="application/inkml+xml"/>
  <Override PartName="/ppt/ink/ink831.xml" ContentType="application/inkml+xml"/>
  <Override PartName="/ppt/ink/ink832.xml" ContentType="application/inkml+xml"/>
  <Override PartName="/ppt/ink/ink833.xml" ContentType="application/inkml+xml"/>
  <Override PartName="/ppt/ink/ink834.xml" ContentType="application/inkml+xml"/>
  <Override PartName="/ppt/ink/ink835.xml" ContentType="application/inkml+xml"/>
  <Override PartName="/ppt/ink/ink836.xml" ContentType="application/inkml+xml"/>
  <Override PartName="/ppt/ink/ink837.xml" ContentType="application/inkml+xml"/>
  <Override PartName="/ppt/ink/ink838.xml" ContentType="application/inkml+xml"/>
  <Override PartName="/ppt/ink/ink839.xml" ContentType="application/inkml+xml"/>
  <Override PartName="/ppt/ink/ink840.xml" ContentType="application/inkml+xml"/>
  <Override PartName="/ppt/ink/ink841.xml" ContentType="application/inkml+xml"/>
  <Override PartName="/ppt/ink/ink842.xml" ContentType="application/inkml+xml"/>
  <Override PartName="/ppt/ink/ink843.xml" ContentType="application/inkml+xml"/>
  <Override PartName="/ppt/ink/ink844.xml" ContentType="application/inkml+xml"/>
  <Override PartName="/ppt/ink/ink845.xml" ContentType="application/inkml+xml"/>
  <Override PartName="/ppt/ink/ink846.xml" ContentType="application/inkml+xml"/>
  <Override PartName="/ppt/ink/ink847.xml" ContentType="application/inkml+xml"/>
  <Override PartName="/ppt/ink/ink848.xml" ContentType="application/inkml+xml"/>
  <Override PartName="/ppt/ink/ink849.xml" ContentType="application/inkml+xml"/>
  <Override PartName="/ppt/ink/ink850.xml" ContentType="application/inkml+xml"/>
  <Override PartName="/ppt/ink/ink851.xml" ContentType="application/inkml+xml"/>
  <Override PartName="/ppt/ink/ink852.xml" ContentType="application/inkml+xml"/>
  <Override PartName="/ppt/ink/ink853.xml" ContentType="application/inkml+xml"/>
  <Override PartName="/ppt/ink/ink854.xml" ContentType="application/inkml+xml"/>
  <Override PartName="/ppt/ink/ink855.xml" ContentType="application/inkml+xml"/>
  <Override PartName="/ppt/ink/ink856.xml" ContentType="application/inkml+xml"/>
  <Override PartName="/ppt/ink/ink857.xml" ContentType="application/inkml+xml"/>
  <Override PartName="/ppt/ink/ink858.xml" ContentType="application/inkml+xml"/>
  <Override PartName="/ppt/ink/ink859.xml" ContentType="application/inkml+xml"/>
  <Override PartName="/ppt/ink/ink860.xml" ContentType="application/inkml+xml"/>
  <Override PartName="/ppt/ink/ink861.xml" ContentType="application/inkml+xml"/>
  <Override PartName="/ppt/ink/ink862.xml" ContentType="application/inkml+xml"/>
  <Override PartName="/ppt/ink/ink863.xml" ContentType="application/inkml+xml"/>
  <Override PartName="/ppt/ink/ink864.xml" ContentType="application/inkml+xml"/>
  <Override PartName="/ppt/ink/ink865.xml" ContentType="application/inkml+xml"/>
  <Override PartName="/ppt/ink/ink866.xml" ContentType="application/inkml+xml"/>
  <Override PartName="/ppt/ink/ink867.xml" ContentType="application/inkml+xml"/>
  <Override PartName="/ppt/ink/ink868.xml" ContentType="application/inkml+xml"/>
  <Override PartName="/ppt/ink/ink869.xml" ContentType="application/inkml+xml"/>
  <Override PartName="/ppt/ink/ink870.xml" ContentType="application/inkml+xml"/>
  <Override PartName="/ppt/ink/ink871.xml" ContentType="application/inkml+xml"/>
  <Override PartName="/ppt/ink/ink872.xml" ContentType="application/inkml+xml"/>
  <Override PartName="/ppt/ink/ink873.xml" ContentType="application/inkml+xml"/>
  <Override PartName="/ppt/ink/ink874.xml" ContentType="application/inkml+xml"/>
  <Override PartName="/ppt/ink/ink875.xml" ContentType="application/inkml+xml"/>
  <Override PartName="/ppt/ink/ink876.xml" ContentType="application/inkml+xml"/>
  <Override PartName="/ppt/ink/ink877.xml" ContentType="application/inkml+xml"/>
  <Override PartName="/ppt/ink/ink878.xml" ContentType="application/inkml+xml"/>
  <Override PartName="/ppt/ink/ink879.xml" ContentType="application/inkml+xml"/>
  <Override PartName="/ppt/ink/ink880.xml" ContentType="application/inkml+xml"/>
  <Override PartName="/ppt/ink/ink881.xml" ContentType="application/inkml+xml"/>
  <Override PartName="/ppt/ink/ink882.xml" ContentType="application/inkml+xml"/>
  <Override PartName="/ppt/ink/ink883.xml" ContentType="application/inkml+xml"/>
  <Override PartName="/ppt/ink/ink884.xml" ContentType="application/inkml+xml"/>
  <Override PartName="/ppt/ink/ink885.xml" ContentType="application/inkml+xml"/>
  <Override PartName="/ppt/ink/ink886.xml" ContentType="application/inkml+xml"/>
  <Override PartName="/ppt/ink/ink887.xml" ContentType="application/inkml+xml"/>
  <Override PartName="/ppt/ink/ink888.xml" ContentType="application/inkml+xml"/>
  <Override PartName="/ppt/ink/ink889.xml" ContentType="application/inkml+xml"/>
  <Override PartName="/ppt/ink/ink890.xml" ContentType="application/inkml+xml"/>
  <Override PartName="/ppt/ink/ink891.xml" ContentType="application/inkml+xml"/>
  <Override PartName="/ppt/ink/ink892.xml" ContentType="application/inkml+xml"/>
  <Override PartName="/ppt/ink/ink893.xml" ContentType="application/inkml+xml"/>
  <Override PartName="/ppt/ink/ink894.xml" ContentType="application/inkml+xml"/>
  <Override PartName="/ppt/ink/ink895.xml" ContentType="application/inkml+xml"/>
  <Override PartName="/ppt/ink/ink896.xml" ContentType="application/inkml+xml"/>
  <Override PartName="/ppt/ink/ink897.xml" ContentType="application/inkml+xml"/>
  <Override PartName="/ppt/ink/ink898.xml" ContentType="application/inkml+xml"/>
  <Override PartName="/ppt/ink/ink899.xml" ContentType="application/inkml+xml"/>
  <Override PartName="/ppt/ink/ink900.xml" ContentType="application/inkml+xml"/>
  <Override PartName="/ppt/ink/ink901.xml" ContentType="application/inkml+xml"/>
  <Override PartName="/ppt/ink/ink902.xml" ContentType="application/inkml+xml"/>
  <Override PartName="/ppt/ink/ink903.xml" ContentType="application/inkml+xml"/>
  <Override PartName="/ppt/ink/ink904.xml" ContentType="application/inkml+xml"/>
  <Override PartName="/ppt/ink/ink905.xml" ContentType="application/inkml+xml"/>
  <Override PartName="/ppt/ink/ink906.xml" ContentType="application/inkml+xml"/>
  <Override PartName="/ppt/ink/ink907.xml" ContentType="application/inkml+xml"/>
  <Override PartName="/ppt/ink/ink908.xml" ContentType="application/inkml+xml"/>
  <Override PartName="/ppt/ink/ink909.xml" ContentType="application/inkml+xml"/>
  <Override PartName="/ppt/ink/ink910.xml" ContentType="application/inkml+xml"/>
  <Override PartName="/ppt/ink/ink911.xml" ContentType="application/inkml+xml"/>
  <Override PartName="/ppt/ink/ink912.xml" ContentType="application/inkml+xml"/>
  <Override PartName="/ppt/ink/ink913.xml" ContentType="application/inkml+xml"/>
  <Override PartName="/ppt/ink/ink914.xml" ContentType="application/inkml+xml"/>
  <Override PartName="/ppt/ink/ink915.xml" ContentType="application/inkml+xml"/>
  <Override PartName="/ppt/ink/ink916.xml" ContentType="application/inkml+xml"/>
  <Override PartName="/ppt/ink/ink917.xml" ContentType="application/inkml+xml"/>
  <Override PartName="/ppt/ink/ink918.xml" ContentType="application/inkml+xml"/>
  <Override PartName="/ppt/ink/ink919.xml" ContentType="application/inkml+xml"/>
  <Override PartName="/ppt/ink/ink920.xml" ContentType="application/inkml+xml"/>
  <Override PartName="/ppt/ink/ink921.xml" ContentType="application/inkml+xml"/>
  <Override PartName="/ppt/ink/ink922.xml" ContentType="application/inkml+xml"/>
  <Override PartName="/ppt/ink/ink923.xml" ContentType="application/inkml+xml"/>
  <Override PartName="/ppt/ink/ink924.xml" ContentType="application/inkml+xml"/>
  <Override PartName="/ppt/ink/ink925.xml" ContentType="application/inkml+xml"/>
  <Override PartName="/ppt/ink/ink926.xml" ContentType="application/inkml+xml"/>
  <Override PartName="/ppt/ink/ink927.xml" ContentType="application/inkml+xml"/>
  <Override PartName="/ppt/ink/ink928.xml" ContentType="application/inkml+xml"/>
  <Override PartName="/ppt/ink/ink929.xml" ContentType="application/inkml+xml"/>
  <Override PartName="/ppt/ink/ink930.xml" ContentType="application/inkml+xml"/>
  <Override PartName="/ppt/ink/ink931.xml" ContentType="application/inkml+xml"/>
  <Override PartName="/ppt/ink/ink932.xml" ContentType="application/inkml+xml"/>
  <Override PartName="/ppt/ink/ink933.xml" ContentType="application/inkml+xml"/>
  <Override PartName="/ppt/ink/ink934.xml" ContentType="application/inkml+xml"/>
  <Override PartName="/ppt/ink/ink935.xml" ContentType="application/inkml+xml"/>
  <Override PartName="/ppt/ink/ink936.xml" ContentType="application/inkml+xml"/>
  <Override PartName="/ppt/ink/ink937.xml" ContentType="application/inkml+xml"/>
  <Override PartName="/ppt/ink/ink938.xml" ContentType="application/inkml+xml"/>
  <Override PartName="/ppt/ink/ink939.xml" ContentType="application/inkml+xml"/>
  <Override PartName="/ppt/ink/ink940.xml" ContentType="application/inkml+xml"/>
  <Override PartName="/ppt/ink/ink941.xml" ContentType="application/inkml+xml"/>
  <Override PartName="/ppt/ink/ink942.xml" ContentType="application/inkml+xml"/>
  <Override PartName="/ppt/ink/ink943.xml" ContentType="application/inkml+xml"/>
  <Override PartName="/ppt/ink/ink944.xml" ContentType="application/inkml+xml"/>
  <Override PartName="/ppt/ink/ink945.xml" ContentType="application/inkml+xml"/>
  <Override PartName="/ppt/ink/ink946.xml" ContentType="application/inkml+xml"/>
  <Override PartName="/ppt/ink/ink947.xml" ContentType="application/inkml+xml"/>
  <Override PartName="/ppt/ink/ink948.xml" ContentType="application/inkml+xml"/>
  <Override PartName="/ppt/ink/ink949.xml" ContentType="application/inkml+xml"/>
  <Override PartName="/ppt/ink/ink950.xml" ContentType="application/inkml+xml"/>
  <Override PartName="/ppt/ink/ink951.xml" ContentType="application/inkml+xml"/>
  <Override PartName="/ppt/ink/ink952.xml" ContentType="application/inkml+xml"/>
  <Override PartName="/ppt/ink/ink953.xml" ContentType="application/inkml+xml"/>
  <Override PartName="/ppt/ink/ink954.xml" ContentType="application/inkml+xml"/>
  <Override PartName="/ppt/ink/ink955.xml" ContentType="application/inkml+xml"/>
  <Override PartName="/ppt/ink/ink956.xml" ContentType="application/inkml+xml"/>
  <Override PartName="/ppt/ink/ink957.xml" ContentType="application/inkml+xml"/>
  <Override PartName="/ppt/ink/ink958.xml" ContentType="application/inkml+xml"/>
  <Override PartName="/ppt/ink/ink959.xml" ContentType="application/inkml+xml"/>
  <Override PartName="/ppt/ink/ink960.xml" ContentType="application/inkml+xml"/>
  <Override PartName="/ppt/ink/ink961.xml" ContentType="application/inkml+xml"/>
  <Override PartName="/ppt/ink/ink962.xml" ContentType="application/inkml+xml"/>
  <Override PartName="/ppt/ink/ink963.xml" ContentType="application/inkml+xml"/>
  <Override PartName="/ppt/ink/ink964.xml" ContentType="application/inkml+xml"/>
  <Override PartName="/ppt/ink/ink965.xml" ContentType="application/inkml+xml"/>
  <Override PartName="/ppt/ink/ink966.xml" ContentType="application/inkml+xml"/>
  <Override PartName="/ppt/ink/ink967.xml" ContentType="application/inkml+xml"/>
  <Override PartName="/ppt/ink/ink968.xml" ContentType="application/inkml+xml"/>
  <Override PartName="/ppt/ink/ink969.xml" ContentType="application/inkml+xml"/>
  <Override PartName="/ppt/ink/ink970.xml" ContentType="application/inkml+xml"/>
  <Override PartName="/ppt/ink/ink971.xml" ContentType="application/inkml+xml"/>
  <Override PartName="/ppt/ink/ink972.xml" ContentType="application/inkml+xml"/>
  <Override PartName="/ppt/ink/ink973.xml" ContentType="application/inkml+xml"/>
  <Override PartName="/ppt/ink/ink974.xml" ContentType="application/inkml+xml"/>
  <Override PartName="/ppt/ink/ink975.xml" ContentType="application/inkml+xml"/>
  <Override PartName="/ppt/ink/ink976.xml" ContentType="application/inkml+xml"/>
  <Override PartName="/ppt/ink/ink977.xml" ContentType="application/inkml+xml"/>
  <Override PartName="/ppt/ink/ink978.xml" ContentType="application/inkml+xml"/>
  <Override PartName="/ppt/ink/ink979.xml" ContentType="application/inkml+xml"/>
  <Override PartName="/ppt/ink/ink980.xml" ContentType="application/inkml+xml"/>
  <Override PartName="/ppt/ink/ink981.xml" ContentType="application/inkml+xml"/>
  <Override PartName="/ppt/ink/ink982.xml" ContentType="application/inkml+xml"/>
  <Override PartName="/ppt/ink/ink983.xml" ContentType="application/inkml+xml"/>
  <Override PartName="/ppt/ink/ink984.xml" ContentType="application/inkml+xml"/>
  <Override PartName="/ppt/ink/ink985.xml" ContentType="application/inkml+xml"/>
  <Override PartName="/ppt/ink/ink986.xml" ContentType="application/inkml+xml"/>
  <Override PartName="/ppt/ink/ink987.xml" ContentType="application/inkml+xml"/>
  <Override PartName="/ppt/ink/ink988.xml" ContentType="application/inkml+xml"/>
  <Override PartName="/ppt/ink/ink989.xml" ContentType="application/inkml+xml"/>
  <Override PartName="/ppt/notesSlides/notesSlide1.xml" ContentType="application/vnd.openxmlformats-officedocument.presentationml.notesSlide+xml"/>
  <Override PartName="/ppt/ink/ink990.xml" ContentType="application/inkml+xml"/>
  <Override PartName="/ppt/ink/ink991.xml" ContentType="application/inkml+xml"/>
  <Override PartName="/ppt/ink/ink992.xml" ContentType="application/inkml+xml"/>
  <Override PartName="/ppt/ink/ink993.xml" ContentType="application/inkml+xml"/>
  <Override PartName="/ppt/ink/ink994.xml" ContentType="application/inkml+xml"/>
  <Override PartName="/ppt/ink/ink995.xml" ContentType="application/inkml+xml"/>
  <Override PartName="/ppt/ink/ink996.xml" ContentType="application/inkml+xml"/>
  <Override PartName="/ppt/ink/ink997.xml" ContentType="application/inkml+xml"/>
  <Override PartName="/ppt/ink/ink998.xml" ContentType="application/inkml+xml"/>
  <Override PartName="/ppt/ink/ink999.xml" ContentType="application/inkml+xml"/>
  <Override PartName="/ppt/ink/ink1000.xml" ContentType="application/inkml+xml"/>
  <Override PartName="/ppt/ink/ink1001.xml" ContentType="application/inkml+xml"/>
  <Override PartName="/ppt/ink/ink1002.xml" ContentType="application/inkml+xml"/>
  <Override PartName="/ppt/ink/ink1003.xml" ContentType="application/inkml+xml"/>
  <Override PartName="/ppt/ink/ink1004.xml" ContentType="application/inkml+xml"/>
  <Override PartName="/ppt/ink/ink1005.xml" ContentType="application/inkml+xml"/>
  <Override PartName="/ppt/ink/ink1006.xml" ContentType="application/inkml+xml"/>
  <Override PartName="/ppt/ink/ink1007.xml" ContentType="application/inkml+xml"/>
  <Override PartName="/ppt/ink/ink1008.xml" ContentType="application/inkml+xml"/>
  <Override PartName="/ppt/ink/ink1009.xml" ContentType="application/inkml+xml"/>
  <Override PartName="/ppt/notesSlides/notesSlide2.xml" ContentType="application/vnd.openxmlformats-officedocument.presentationml.notesSlide+xml"/>
  <Override PartName="/ppt/ink/ink1010.xml" ContentType="application/inkml+xml"/>
  <Override PartName="/ppt/ink/ink1011.xml" ContentType="application/inkml+xml"/>
  <Override PartName="/ppt/ink/ink1012.xml" ContentType="application/inkml+xml"/>
  <Override PartName="/ppt/ink/ink1013.xml" ContentType="application/inkml+xml"/>
  <Override PartName="/ppt/ink/ink1014.xml" ContentType="application/inkml+xml"/>
  <Override PartName="/ppt/ink/ink1015.xml" ContentType="application/inkml+xml"/>
  <Override PartName="/ppt/ink/ink1016.xml" ContentType="application/inkml+xml"/>
  <Override PartName="/ppt/ink/ink1017.xml" ContentType="application/inkml+xml"/>
  <Override PartName="/ppt/ink/ink1018.xml" ContentType="application/inkml+xml"/>
  <Override PartName="/ppt/ink/ink1019.xml" ContentType="application/inkml+xml"/>
  <Override PartName="/ppt/ink/ink1020.xml" ContentType="application/inkml+xml"/>
  <Override PartName="/ppt/ink/ink1021.xml" ContentType="application/inkml+xml"/>
  <Override PartName="/ppt/ink/ink1022.xml" ContentType="application/inkml+xml"/>
  <Override PartName="/ppt/ink/ink1023.xml" ContentType="application/inkml+xml"/>
  <Override PartName="/ppt/ink/ink1024.xml" ContentType="application/inkml+xml"/>
  <Override PartName="/ppt/ink/ink1025.xml" ContentType="application/inkml+xml"/>
  <Override PartName="/ppt/ink/ink1026.xml" ContentType="application/inkml+xml"/>
  <Override PartName="/ppt/ink/ink1027.xml" ContentType="application/inkml+xml"/>
  <Override PartName="/ppt/ink/ink1028.xml" ContentType="application/inkml+xml"/>
  <Override PartName="/ppt/ink/ink1029.xml" ContentType="application/inkml+xml"/>
  <Override PartName="/ppt/notesSlides/notesSlide3.xml" ContentType="application/vnd.openxmlformats-officedocument.presentationml.notesSlide+xml"/>
  <Override PartName="/ppt/ink/ink1030.xml" ContentType="application/inkml+xml"/>
  <Override PartName="/ppt/ink/ink1031.xml" ContentType="application/inkml+xml"/>
  <Override PartName="/ppt/ink/ink1032.xml" ContentType="application/inkml+xml"/>
  <Override PartName="/ppt/ink/ink1033.xml" ContentType="application/inkml+xml"/>
  <Override PartName="/ppt/ink/ink1034.xml" ContentType="application/inkml+xml"/>
  <Override PartName="/ppt/ink/ink1035.xml" ContentType="application/inkml+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7" r:id="rId1"/>
    <p:sldMasterId id="2147483759" r:id="rId2"/>
  </p:sldMasterIdLst>
  <p:notesMasterIdLst>
    <p:notesMasterId r:id="rId58"/>
  </p:notesMasterIdLst>
  <p:sldIdLst>
    <p:sldId id="258" r:id="rId3"/>
    <p:sldId id="259" r:id="rId4"/>
    <p:sldId id="257" r:id="rId5"/>
    <p:sldId id="256" r:id="rId6"/>
    <p:sldId id="260" r:id="rId7"/>
    <p:sldId id="261" r:id="rId8"/>
    <p:sldId id="262" r:id="rId9"/>
    <p:sldId id="263" r:id="rId10"/>
    <p:sldId id="10104" r:id="rId11"/>
    <p:sldId id="10088" r:id="rId12"/>
    <p:sldId id="268" r:id="rId13"/>
    <p:sldId id="270" r:id="rId14"/>
    <p:sldId id="269" r:id="rId15"/>
    <p:sldId id="266" r:id="rId16"/>
    <p:sldId id="265" r:id="rId17"/>
    <p:sldId id="271" r:id="rId18"/>
    <p:sldId id="10101" r:id="rId19"/>
    <p:sldId id="10085" r:id="rId20"/>
    <p:sldId id="275" r:id="rId21"/>
    <p:sldId id="276" r:id="rId22"/>
    <p:sldId id="10092" r:id="rId23"/>
    <p:sldId id="10098" r:id="rId24"/>
    <p:sldId id="274" r:id="rId25"/>
    <p:sldId id="277" r:id="rId26"/>
    <p:sldId id="10100" r:id="rId27"/>
    <p:sldId id="273" r:id="rId28"/>
    <p:sldId id="280" r:id="rId29"/>
    <p:sldId id="10093" r:id="rId30"/>
    <p:sldId id="10095" r:id="rId31"/>
    <p:sldId id="267" r:id="rId32"/>
    <p:sldId id="10086" r:id="rId33"/>
    <p:sldId id="272" r:id="rId34"/>
    <p:sldId id="279" r:id="rId35"/>
    <p:sldId id="282" r:id="rId36"/>
    <p:sldId id="281" r:id="rId37"/>
    <p:sldId id="278" r:id="rId38"/>
    <p:sldId id="285" r:id="rId39"/>
    <p:sldId id="283" r:id="rId40"/>
    <p:sldId id="10096" r:id="rId41"/>
    <p:sldId id="10106" r:id="rId42"/>
    <p:sldId id="10107" r:id="rId43"/>
    <p:sldId id="10108" r:id="rId44"/>
    <p:sldId id="10087" r:id="rId45"/>
    <p:sldId id="10089" r:id="rId46"/>
    <p:sldId id="10097" r:id="rId47"/>
    <p:sldId id="10105" r:id="rId48"/>
    <p:sldId id="10094" r:id="rId49"/>
    <p:sldId id="10090" r:id="rId50"/>
    <p:sldId id="10091" r:id="rId51"/>
    <p:sldId id="10102" r:id="rId52"/>
    <p:sldId id="10103" r:id="rId53"/>
    <p:sldId id="10109" r:id="rId54"/>
    <p:sldId id="286" r:id="rId55"/>
    <p:sldId id="287" r:id="rId56"/>
    <p:sldId id="288" r:id="rId5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A1F6ADA-F132-43A3-9485-3F363217A64B}" v="90" dt="2021-10-30T16:45:36.36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4346" autoAdjust="0"/>
    <p:restoredTop sz="94660"/>
  </p:normalViewPr>
  <p:slideViewPr>
    <p:cSldViewPr snapToGrid="0">
      <p:cViewPr varScale="1">
        <p:scale>
          <a:sx n="121" d="100"/>
          <a:sy n="121" d="100"/>
        </p:scale>
        <p:origin x="1176" y="8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microsoft.com/office/2016/11/relationships/changesInfo" Target="changesInfos/changesInfo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notesMaster" Target="notesMasters/notesMaster1.xml"/><Relationship Id="rId5" Type="http://schemas.openxmlformats.org/officeDocument/2006/relationships/slide" Target="slides/slide3.xml"/><Relationship Id="rId61" Type="http://schemas.openxmlformats.org/officeDocument/2006/relationships/theme" Target="theme/theme1.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microsoft.com/office/2015/10/relationships/revisionInfo" Target="revisionInfo.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presProps" Target="pres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asishta Bommakanti" userId="add65771a875c465" providerId="LiveId" clId="{F4C67BD2-250D-457A-8187-7413485E47A3}"/>
    <pc:docChg chg="undo custSel addSld delSld modSld sldOrd">
      <pc:chgData name="Vasishta Bommakanti" userId="add65771a875c465" providerId="LiveId" clId="{F4C67BD2-250D-457A-8187-7413485E47A3}" dt="2021-09-12T15:12:10.938" v="1730"/>
      <pc:docMkLst>
        <pc:docMk/>
      </pc:docMkLst>
      <pc:sldChg chg="delSp">
        <pc:chgData name="Vasishta Bommakanti" userId="add65771a875c465" providerId="LiveId" clId="{F4C67BD2-250D-457A-8187-7413485E47A3}" dt="2021-09-04T07:02:00.754" v="204"/>
        <pc:sldMkLst>
          <pc:docMk/>
          <pc:sldMk cId="1664613643" sldId="256"/>
        </pc:sldMkLst>
        <pc:inkChg chg="del">
          <ac:chgData name="Vasishta Bommakanti" userId="add65771a875c465" providerId="LiveId" clId="{F4C67BD2-250D-457A-8187-7413485E47A3}" dt="2021-09-04T07:02:00.754" v="204"/>
          <ac:inkMkLst>
            <pc:docMk/>
            <pc:sldMk cId="1664613643" sldId="256"/>
            <ac:inkMk id="2" creationId="{7B6A0C1F-FB4D-410B-9FA8-135925552DEE}"/>
          </ac:inkMkLst>
        </pc:inkChg>
      </pc:sldChg>
      <pc:sldChg chg="addSp delSp modSp mod">
        <pc:chgData name="Vasishta Bommakanti" userId="add65771a875c465" providerId="LiveId" clId="{F4C67BD2-250D-457A-8187-7413485E47A3}" dt="2021-09-11T15:29:19.457" v="1420" actId="478"/>
        <pc:sldMkLst>
          <pc:docMk/>
          <pc:sldMk cId="2403967801" sldId="257"/>
        </pc:sldMkLst>
        <pc:grpChg chg="del mod">
          <ac:chgData name="Vasishta Bommakanti" userId="add65771a875c465" providerId="LiveId" clId="{F4C67BD2-250D-457A-8187-7413485E47A3}" dt="2021-09-05T17:26:51.756" v="1369"/>
          <ac:grpSpMkLst>
            <pc:docMk/>
            <pc:sldMk cId="2403967801" sldId="257"/>
            <ac:grpSpMk id="5" creationId="{4C2B8EE7-18FB-4313-9766-E1DC7EAE3163}"/>
          </ac:grpSpMkLst>
        </pc:grpChg>
        <pc:grpChg chg="del mod">
          <ac:chgData name="Vasishta Bommakanti" userId="add65771a875c465" providerId="LiveId" clId="{F4C67BD2-250D-457A-8187-7413485E47A3}" dt="2021-09-05T17:26:53.410" v="1371"/>
          <ac:grpSpMkLst>
            <pc:docMk/>
            <pc:sldMk cId="2403967801" sldId="257"/>
            <ac:grpSpMk id="9" creationId="{388663D1-7E30-4163-BBAC-9825310FB1C1}"/>
          </ac:grpSpMkLst>
        </pc:grpChg>
        <pc:grpChg chg="del mod">
          <ac:chgData name="Vasishta Bommakanti" userId="add65771a875c465" providerId="LiveId" clId="{F4C67BD2-250D-457A-8187-7413485E47A3}" dt="2021-09-11T15:29:06.862" v="1419"/>
          <ac:grpSpMkLst>
            <pc:docMk/>
            <pc:sldMk cId="2403967801" sldId="257"/>
            <ac:grpSpMk id="10" creationId="{4D9BA441-AE72-4DEB-8FCB-36C39B901D29}"/>
          </ac:grpSpMkLst>
        </pc:grpChg>
        <pc:grpChg chg="del mod">
          <ac:chgData name="Vasishta Bommakanti" userId="add65771a875c465" providerId="LiveId" clId="{F4C67BD2-250D-457A-8187-7413485E47A3}" dt="2021-09-05T17:26:58.778" v="1379"/>
          <ac:grpSpMkLst>
            <pc:docMk/>
            <pc:sldMk cId="2403967801" sldId="257"/>
            <ac:grpSpMk id="11" creationId="{AA3665FB-AE06-4ED8-B08E-19C026E66987}"/>
          </ac:grpSpMkLst>
        </pc:grpChg>
        <pc:grpChg chg="del mod">
          <ac:chgData name="Vasishta Bommakanti" userId="add65771a875c465" providerId="LiveId" clId="{F4C67BD2-250D-457A-8187-7413485E47A3}" dt="2021-09-11T15:29:19.457" v="1420" actId="478"/>
          <ac:grpSpMkLst>
            <pc:docMk/>
            <pc:sldMk cId="2403967801" sldId="257"/>
            <ac:grpSpMk id="13" creationId="{A31AAE40-5520-471E-ABF0-F9DF7F84B159}"/>
          </ac:grpSpMkLst>
        </pc:grpChg>
        <pc:grpChg chg="del mod">
          <ac:chgData name="Vasishta Bommakanti" userId="add65771a875c465" providerId="LiveId" clId="{F4C67BD2-250D-457A-8187-7413485E47A3}" dt="2021-09-05T17:27:06.079" v="1380" actId="478"/>
          <ac:grpSpMkLst>
            <pc:docMk/>
            <pc:sldMk cId="2403967801" sldId="257"/>
            <ac:grpSpMk id="19" creationId="{85CCD63E-460C-4F93-9AF1-D25A7A591A05}"/>
          </ac:grpSpMkLst>
        </pc:grpChg>
        <pc:grpChg chg="del mod">
          <ac:chgData name="Vasishta Bommakanti" userId="add65771a875c465" providerId="LiveId" clId="{F4C67BD2-250D-457A-8187-7413485E47A3}" dt="2021-09-04T07:01:57.640" v="200"/>
          <ac:grpSpMkLst>
            <pc:docMk/>
            <pc:sldMk cId="2403967801" sldId="257"/>
            <ac:grpSpMk id="1098" creationId="{8B366646-2E4A-461D-8F32-109CDDDF05D0}"/>
          </ac:grpSpMkLst>
        </pc:grpChg>
        <pc:grpChg chg="del mod">
          <ac:chgData name="Vasishta Bommakanti" userId="add65771a875c465" providerId="LiveId" clId="{F4C67BD2-250D-457A-8187-7413485E47A3}" dt="2021-09-04T07:01:57.639" v="198"/>
          <ac:grpSpMkLst>
            <pc:docMk/>
            <pc:sldMk cId="2403967801" sldId="257"/>
            <ac:grpSpMk id="1111" creationId="{44CD78E5-8B76-4DBA-B55F-3C2E528A75E2}"/>
          </ac:grpSpMkLst>
        </pc:grpChg>
        <pc:inkChg chg="add mod">
          <ac:chgData name="Vasishta Bommakanti" userId="add65771a875c465" providerId="LiveId" clId="{F4C67BD2-250D-457A-8187-7413485E47A3}" dt="2021-09-05T17:26:58.778" v="1379"/>
          <ac:inkMkLst>
            <pc:docMk/>
            <pc:sldMk cId="2403967801" sldId="257"/>
            <ac:inkMk id="2" creationId="{36033391-8178-4C8E-8FB2-650376824318}"/>
          </ac:inkMkLst>
        </pc:inkChg>
        <pc:inkChg chg="del mod">
          <ac:chgData name="Vasishta Bommakanti" userId="add65771a875c465" providerId="LiveId" clId="{F4C67BD2-250D-457A-8187-7413485E47A3}" dt="2021-09-04T07:01:57.640" v="199"/>
          <ac:inkMkLst>
            <pc:docMk/>
            <pc:sldMk cId="2403967801" sldId="257"/>
            <ac:inkMk id="2" creationId="{8A57A17E-7497-4242-AC79-B2467B9E518C}"/>
          </ac:inkMkLst>
        </pc:inkChg>
        <pc:inkChg chg="add del">
          <ac:chgData name="Vasishta Bommakanti" userId="add65771a875c465" providerId="LiveId" clId="{F4C67BD2-250D-457A-8187-7413485E47A3}" dt="2021-09-11T15:29:19.457" v="1420" actId="478"/>
          <ac:inkMkLst>
            <pc:docMk/>
            <pc:sldMk cId="2403967801" sldId="257"/>
            <ac:inkMk id="2" creationId="{9E6B7D01-0C29-4EA7-8200-193FA02E454D}"/>
          </ac:inkMkLst>
        </pc:inkChg>
        <pc:inkChg chg="del mod">
          <ac:chgData name="Vasishta Bommakanti" userId="add65771a875c465" providerId="LiveId" clId="{F4C67BD2-250D-457A-8187-7413485E47A3}" dt="2021-09-04T07:01:57.637" v="194"/>
          <ac:inkMkLst>
            <pc:docMk/>
            <pc:sldMk cId="2403967801" sldId="257"/>
            <ac:inkMk id="3" creationId="{0D286622-1F55-4654-8117-0492B190ED84}"/>
          </ac:inkMkLst>
        </pc:inkChg>
        <pc:inkChg chg="add mod">
          <ac:chgData name="Vasishta Bommakanti" userId="add65771a875c465" providerId="LiveId" clId="{F4C67BD2-250D-457A-8187-7413485E47A3}" dt="2021-09-05T17:26:58.778" v="1379"/>
          <ac:inkMkLst>
            <pc:docMk/>
            <pc:sldMk cId="2403967801" sldId="257"/>
            <ac:inkMk id="3" creationId="{1B5507D9-A401-45F1-9D46-E16EA935FBEA}"/>
          </ac:inkMkLst>
        </pc:inkChg>
        <pc:inkChg chg="add del mod">
          <ac:chgData name="Vasishta Bommakanti" userId="add65771a875c465" providerId="LiveId" clId="{F4C67BD2-250D-457A-8187-7413485E47A3}" dt="2021-09-11T15:29:19.457" v="1420" actId="478"/>
          <ac:inkMkLst>
            <pc:docMk/>
            <pc:sldMk cId="2403967801" sldId="257"/>
            <ac:inkMk id="3" creationId="{47F3F3F5-177F-48F9-A407-DC11453D2B1F}"/>
          </ac:inkMkLst>
        </pc:inkChg>
        <pc:inkChg chg="add mod">
          <ac:chgData name="Vasishta Bommakanti" userId="add65771a875c465" providerId="LiveId" clId="{F4C67BD2-250D-457A-8187-7413485E47A3}" dt="2021-09-05T17:26:58.778" v="1379"/>
          <ac:inkMkLst>
            <pc:docMk/>
            <pc:sldMk cId="2403967801" sldId="257"/>
            <ac:inkMk id="4" creationId="{02CDD218-3B22-4763-A243-8F130AA267B6}"/>
          </ac:inkMkLst>
        </pc:inkChg>
        <pc:inkChg chg="add del mod">
          <ac:chgData name="Vasishta Bommakanti" userId="add65771a875c465" providerId="LiveId" clId="{F4C67BD2-250D-457A-8187-7413485E47A3}" dt="2021-09-11T15:29:19.457" v="1420" actId="478"/>
          <ac:inkMkLst>
            <pc:docMk/>
            <pc:sldMk cId="2403967801" sldId="257"/>
            <ac:inkMk id="4" creationId="{2547D32A-0BA6-49FD-BBDB-C3FCE73EC779}"/>
          </ac:inkMkLst>
        </pc:inkChg>
        <pc:inkChg chg="del">
          <ac:chgData name="Vasishta Bommakanti" userId="add65771a875c465" providerId="LiveId" clId="{F4C67BD2-250D-457A-8187-7413485E47A3}" dt="2021-09-04T07:01:58.533" v="203"/>
          <ac:inkMkLst>
            <pc:docMk/>
            <pc:sldMk cId="2403967801" sldId="257"/>
            <ac:inkMk id="4" creationId="{54FCE65C-5356-4703-9623-F704C8ACA191}"/>
          </ac:inkMkLst>
        </pc:inkChg>
        <pc:inkChg chg="del">
          <ac:chgData name="Vasishta Bommakanti" userId="add65771a875c465" providerId="LiveId" clId="{F4C67BD2-250D-457A-8187-7413485E47A3}" dt="2021-09-04T07:01:57.631" v="174"/>
          <ac:inkMkLst>
            <pc:docMk/>
            <pc:sldMk cId="2403967801" sldId="257"/>
            <ac:inkMk id="5" creationId="{0D366EAD-477F-43FC-98F4-DD323F114C33}"/>
          </ac:inkMkLst>
        </pc:inkChg>
        <pc:inkChg chg="add del mod">
          <ac:chgData name="Vasishta Bommakanti" userId="add65771a875c465" providerId="LiveId" clId="{F4C67BD2-250D-457A-8187-7413485E47A3}" dt="2021-09-11T15:29:19.457" v="1420" actId="478"/>
          <ac:inkMkLst>
            <pc:docMk/>
            <pc:sldMk cId="2403967801" sldId="257"/>
            <ac:inkMk id="5" creationId="{D7658458-5FFB-4293-AA4C-F2A884AB65F4}"/>
          </ac:inkMkLst>
        </pc:inkChg>
        <pc:inkChg chg="del mod">
          <ac:chgData name="Vasishta Bommakanti" userId="add65771a875c465" providerId="LiveId" clId="{F4C67BD2-250D-457A-8187-7413485E47A3}" dt="2021-09-04T07:01:57.637" v="193"/>
          <ac:inkMkLst>
            <pc:docMk/>
            <pc:sldMk cId="2403967801" sldId="257"/>
            <ac:inkMk id="7" creationId="{4F43BEC9-E66C-40D4-BBC0-88661F0BDD23}"/>
          </ac:inkMkLst>
        </pc:inkChg>
        <pc:inkChg chg="add del mod">
          <ac:chgData name="Vasishta Bommakanti" userId="add65771a875c465" providerId="LiveId" clId="{F4C67BD2-250D-457A-8187-7413485E47A3}" dt="2021-09-11T15:29:19.457" v="1420" actId="478"/>
          <ac:inkMkLst>
            <pc:docMk/>
            <pc:sldMk cId="2403967801" sldId="257"/>
            <ac:inkMk id="7" creationId="{9CCE4023-D934-41DA-A978-ABF8FE1265F0}"/>
          </ac:inkMkLst>
        </pc:inkChg>
        <pc:inkChg chg="add mod">
          <ac:chgData name="Vasishta Bommakanti" userId="add65771a875c465" providerId="LiveId" clId="{F4C67BD2-250D-457A-8187-7413485E47A3}" dt="2021-09-05T17:26:58.778" v="1379"/>
          <ac:inkMkLst>
            <pc:docMk/>
            <pc:sldMk cId="2403967801" sldId="257"/>
            <ac:inkMk id="7" creationId="{C67121FE-A9CB-4ADE-AF90-3A1D5DB9F976}"/>
          </ac:inkMkLst>
        </pc:inkChg>
        <pc:inkChg chg="add mod">
          <ac:chgData name="Vasishta Bommakanti" userId="add65771a875c465" providerId="LiveId" clId="{F4C67BD2-250D-457A-8187-7413485E47A3}" dt="2021-09-05T17:26:58.778" v="1379"/>
          <ac:inkMkLst>
            <pc:docMk/>
            <pc:sldMk cId="2403967801" sldId="257"/>
            <ac:inkMk id="8" creationId="{1D0AA3D5-B125-475E-8E9B-B36324B6F189}"/>
          </ac:inkMkLst>
        </pc:inkChg>
        <pc:inkChg chg="add del mod">
          <ac:chgData name="Vasishta Bommakanti" userId="add65771a875c465" providerId="LiveId" clId="{F4C67BD2-250D-457A-8187-7413485E47A3}" dt="2021-09-11T15:29:19.457" v="1420" actId="478"/>
          <ac:inkMkLst>
            <pc:docMk/>
            <pc:sldMk cId="2403967801" sldId="257"/>
            <ac:inkMk id="8" creationId="{4EAFC322-8B3D-4541-B75D-3079984C4419}"/>
          </ac:inkMkLst>
        </pc:inkChg>
        <pc:inkChg chg="del mod">
          <ac:chgData name="Vasishta Bommakanti" userId="add65771a875c465" providerId="LiveId" clId="{F4C67BD2-250D-457A-8187-7413485E47A3}" dt="2021-09-04T07:01:57.636" v="192"/>
          <ac:inkMkLst>
            <pc:docMk/>
            <pc:sldMk cId="2403967801" sldId="257"/>
            <ac:inkMk id="9" creationId="{5152473C-0019-495F-9C73-036D086B4506}"/>
          </ac:inkMkLst>
        </pc:inkChg>
        <pc:inkChg chg="add del mod topLvl">
          <ac:chgData name="Vasishta Bommakanti" userId="add65771a875c465" providerId="LiveId" clId="{F4C67BD2-250D-457A-8187-7413485E47A3}" dt="2021-09-11T15:29:19.457" v="1420" actId="478"/>
          <ac:inkMkLst>
            <pc:docMk/>
            <pc:sldMk cId="2403967801" sldId="257"/>
            <ac:inkMk id="9" creationId="{F8E78B34-E98B-4565-A6E7-DBB37059441B}"/>
          </ac:inkMkLst>
        </pc:inkChg>
        <pc:inkChg chg="add mod">
          <ac:chgData name="Vasishta Bommakanti" userId="add65771a875c465" providerId="LiveId" clId="{F4C67BD2-250D-457A-8187-7413485E47A3}" dt="2021-09-05T17:26:58.778" v="1379"/>
          <ac:inkMkLst>
            <pc:docMk/>
            <pc:sldMk cId="2403967801" sldId="257"/>
            <ac:inkMk id="10" creationId="{A2BA3602-305D-4157-A9F7-7799052DC548}"/>
          </ac:inkMkLst>
        </pc:inkChg>
        <pc:inkChg chg="del mod">
          <ac:chgData name="Vasishta Bommakanti" userId="add65771a875c465" providerId="LiveId" clId="{F4C67BD2-250D-457A-8187-7413485E47A3}" dt="2021-09-04T07:01:57.634" v="184"/>
          <ac:inkMkLst>
            <pc:docMk/>
            <pc:sldMk cId="2403967801" sldId="257"/>
            <ac:inkMk id="11" creationId="{1F719A44-F031-4F17-83B7-49CD6BEE1C6D}"/>
          </ac:inkMkLst>
        </pc:inkChg>
        <pc:inkChg chg="add del mod">
          <ac:chgData name="Vasishta Bommakanti" userId="add65771a875c465" providerId="LiveId" clId="{F4C67BD2-250D-457A-8187-7413485E47A3}" dt="2021-09-11T15:29:19.457" v="1420" actId="478"/>
          <ac:inkMkLst>
            <pc:docMk/>
            <pc:sldMk cId="2403967801" sldId="257"/>
            <ac:inkMk id="11" creationId="{E44CC2CF-A9AE-45BF-A148-9589BA9712D7}"/>
          </ac:inkMkLst>
        </pc:inkChg>
        <pc:inkChg chg="add del mod topLvl">
          <ac:chgData name="Vasishta Bommakanti" userId="add65771a875c465" providerId="LiveId" clId="{F4C67BD2-250D-457A-8187-7413485E47A3}" dt="2021-09-11T15:29:19.457" v="1420" actId="478"/>
          <ac:inkMkLst>
            <pc:docMk/>
            <pc:sldMk cId="2403967801" sldId="257"/>
            <ac:inkMk id="12" creationId="{03EA1409-9206-48FF-A079-8239E2885267}"/>
          </ac:inkMkLst>
        </pc:inkChg>
        <pc:inkChg chg="add mod">
          <ac:chgData name="Vasishta Bommakanti" userId="add65771a875c465" providerId="LiveId" clId="{F4C67BD2-250D-457A-8187-7413485E47A3}" dt="2021-09-05T17:26:58.778" v="1379"/>
          <ac:inkMkLst>
            <pc:docMk/>
            <pc:sldMk cId="2403967801" sldId="257"/>
            <ac:inkMk id="12" creationId="{53ED1D69-DA3D-4A76-83AA-10A13E13E227}"/>
          </ac:inkMkLst>
        </pc:inkChg>
        <pc:inkChg chg="add mod">
          <ac:chgData name="Vasishta Bommakanti" userId="add65771a875c465" providerId="LiveId" clId="{F4C67BD2-250D-457A-8187-7413485E47A3}" dt="2021-09-05T17:26:58.778" v="1379"/>
          <ac:inkMkLst>
            <pc:docMk/>
            <pc:sldMk cId="2403967801" sldId="257"/>
            <ac:inkMk id="13" creationId="{FD143F32-F9E5-4C7B-A838-3C2EED52D3FB}"/>
          </ac:inkMkLst>
        </pc:inkChg>
        <pc:inkChg chg="del mod">
          <ac:chgData name="Vasishta Bommakanti" userId="add65771a875c465" providerId="LiveId" clId="{F4C67BD2-250D-457A-8187-7413485E47A3}" dt="2021-09-04T07:01:57.631" v="177"/>
          <ac:inkMkLst>
            <pc:docMk/>
            <pc:sldMk cId="2403967801" sldId="257"/>
            <ac:inkMk id="14" creationId="{49232AB3-8D32-4CA3-A5A5-4F64E8F4F62D}"/>
          </ac:inkMkLst>
        </pc:inkChg>
        <pc:inkChg chg="add mod">
          <ac:chgData name="Vasishta Bommakanti" userId="add65771a875c465" providerId="LiveId" clId="{F4C67BD2-250D-457A-8187-7413485E47A3}" dt="2021-09-05T17:26:58.778" v="1379"/>
          <ac:inkMkLst>
            <pc:docMk/>
            <pc:sldMk cId="2403967801" sldId="257"/>
            <ac:inkMk id="14" creationId="{F7963FA7-DB85-483D-B7B4-1F17F262649A}"/>
          </ac:inkMkLst>
        </pc:inkChg>
        <pc:inkChg chg="add mod">
          <ac:chgData name="Vasishta Bommakanti" userId="add65771a875c465" providerId="LiveId" clId="{F4C67BD2-250D-457A-8187-7413485E47A3}" dt="2021-09-05T17:26:58.778" v="1379"/>
          <ac:inkMkLst>
            <pc:docMk/>
            <pc:sldMk cId="2403967801" sldId="257"/>
            <ac:inkMk id="15" creationId="{8785718E-A934-4935-9AA2-CA05D1DC65CC}"/>
          </ac:inkMkLst>
        </pc:inkChg>
        <pc:inkChg chg="add mod">
          <ac:chgData name="Vasishta Bommakanti" userId="add65771a875c465" providerId="LiveId" clId="{F4C67BD2-250D-457A-8187-7413485E47A3}" dt="2021-09-05T17:26:58.778" v="1379"/>
          <ac:inkMkLst>
            <pc:docMk/>
            <pc:sldMk cId="2403967801" sldId="257"/>
            <ac:inkMk id="16" creationId="{1C51176E-5BC6-4932-9C6F-B4EAA7F50D2D}"/>
          </ac:inkMkLst>
        </pc:inkChg>
        <pc:inkChg chg="del mod">
          <ac:chgData name="Vasishta Bommakanti" userId="add65771a875c465" providerId="LiveId" clId="{F4C67BD2-250D-457A-8187-7413485E47A3}" dt="2021-09-04T07:01:57.633" v="183"/>
          <ac:inkMkLst>
            <pc:docMk/>
            <pc:sldMk cId="2403967801" sldId="257"/>
            <ac:inkMk id="16" creationId="{2D938F6B-F9C3-4E96-A7D0-0FCB5E4163EB}"/>
          </ac:inkMkLst>
        </pc:inkChg>
        <pc:inkChg chg="add mod">
          <ac:chgData name="Vasishta Bommakanti" userId="add65771a875c465" providerId="LiveId" clId="{F4C67BD2-250D-457A-8187-7413485E47A3}" dt="2021-09-05T17:26:58.778" v="1379"/>
          <ac:inkMkLst>
            <pc:docMk/>
            <pc:sldMk cId="2403967801" sldId="257"/>
            <ac:inkMk id="17" creationId="{AF3DE09E-CD27-45BD-91C8-E59EACBCFDD4}"/>
          </ac:inkMkLst>
        </pc:inkChg>
        <pc:inkChg chg="del mod">
          <ac:chgData name="Vasishta Bommakanti" userId="add65771a875c465" providerId="LiveId" clId="{F4C67BD2-250D-457A-8187-7413485E47A3}" dt="2021-09-04T07:01:57.640" v="201"/>
          <ac:inkMkLst>
            <pc:docMk/>
            <pc:sldMk cId="2403967801" sldId="257"/>
            <ac:inkMk id="17" creationId="{C79424FD-5708-495E-A1AF-00BCC9641131}"/>
          </ac:inkMkLst>
        </pc:inkChg>
        <pc:inkChg chg="add mod">
          <ac:chgData name="Vasishta Bommakanti" userId="add65771a875c465" providerId="LiveId" clId="{F4C67BD2-250D-457A-8187-7413485E47A3}" dt="2021-09-05T17:26:58.778" v="1379"/>
          <ac:inkMkLst>
            <pc:docMk/>
            <pc:sldMk cId="2403967801" sldId="257"/>
            <ac:inkMk id="18" creationId="{256F6EAA-06F3-4AFB-8368-1B823E2E0708}"/>
          </ac:inkMkLst>
        </pc:inkChg>
        <pc:inkChg chg="del mod">
          <ac:chgData name="Vasishta Bommakanti" userId="add65771a875c465" providerId="LiveId" clId="{F4C67BD2-250D-457A-8187-7413485E47A3}" dt="2021-09-04T07:01:57.632" v="178"/>
          <ac:inkMkLst>
            <pc:docMk/>
            <pc:sldMk cId="2403967801" sldId="257"/>
            <ac:inkMk id="19" creationId="{8F8CE1D0-4983-4C96-9C59-4CFC8CC68E98}"/>
          </ac:inkMkLst>
        </pc:inkChg>
        <pc:inkChg chg="del mod">
          <ac:chgData name="Vasishta Bommakanti" userId="add65771a875c465" providerId="LiveId" clId="{F4C67BD2-250D-457A-8187-7413485E47A3}" dt="2021-09-04T07:01:57.631" v="176"/>
          <ac:inkMkLst>
            <pc:docMk/>
            <pc:sldMk cId="2403967801" sldId="257"/>
            <ac:inkMk id="20" creationId="{0531C5AB-C1D8-4B8E-A10E-D9740CE6CCEC}"/>
          </ac:inkMkLst>
        </pc:inkChg>
        <pc:inkChg chg="add del">
          <ac:chgData name="Vasishta Bommakanti" userId="add65771a875c465" providerId="LiveId" clId="{F4C67BD2-250D-457A-8187-7413485E47A3}" dt="2021-09-05T17:27:30.959" v="1382"/>
          <ac:inkMkLst>
            <pc:docMk/>
            <pc:sldMk cId="2403967801" sldId="257"/>
            <ac:inkMk id="20" creationId="{5AFAA54C-F06C-4797-8FE1-FAECDD2B1130}"/>
          </ac:inkMkLst>
        </pc:inkChg>
        <pc:inkChg chg="del mod">
          <ac:chgData name="Vasishta Bommakanti" userId="add65771a875c465" providerId="LiveId" clId="{F4C67BD2-250D-457A-8187-7413485E47A3}" dt="2021-09-04T07:01:57.634" v="185"/>
          <ac:inkMkLst>
            <pc:docMk/>
            <pc:sldMk cId="2403967801" sldId="257"/>
            <ac:inkMk id="22" creationId="{04E01EC1-5045-42E1-B3CA-9E559B6AEA16}"/>
          </ac:inkMkLst>
        </pc:inkChg>
        <pc:inkChg chg="del mod">
          <ac:chgData name="Vasishta Bommakanti" userId="add65771a875c465" providerId="LiveId" clId="{F4C67BD2-250D-457A-8187-7413485E47A3}" dt="2021-09-04T07:01:57.631" v="175"/>
          <ac:inkMkLst>
            <pc:docMk/>
            <pc:sldMk cId="2403967801" sldId="257"/>
            <ac:inkMk id="24" creationId="{B10D0C3D-8EE1-497C-9DA0-38974C77A17F}"/>
          </ac:inkMkLst>
        </pc:inkChg>
        <pc:inkChg chg="del mod">
          <ac:chgData name="Vasishta Bommakanti" userId="add65771a875c465" providerId="LiveId" clId="{F4C67BD2-250D-457A-8187-7413485E47A3}" dt="2021-09-04T07:01:57.634" v="186"/>
          <ac:inkMkLst>
            <pc:docMk/>
            <pc:sldMk cId="2403967801" sldId="257"/>
            <ac:inkMk id="1063" creationId="{5CCE3B80-5743-4EE2-A8D6-31A6EC039E41}"/>
          </ac:inkMkLst>
        </pc:inkChg>
        <pc:inkChg chg="del mod">
          <ac:chgData name="Vasishta Bommakanti" userId="add65771a875c465" providerId="LiveId" clId="{F4C67BD2-250D-457A-8187-7413485E47A3}" dt="2021-09-04T07:01:57.635" v="187"/>
          <ac:inkMkLst>
            <pc:docMk/>
            <pc:sldMk cId="2403967801" sldId="257"/>
            <ac:inkMk id="1074" creationId="{9549A569-3D28-41AC-B702-C124BF4D5110}"/>
          </ac:inkMkLst>
        </pc:inkChg>
        <pc:inkChg chg="del mod">
          <ac:chgData name="Vasishta Bommakanti" userId="add65771a875c465" providerId="LiveId" clId="{F4C67BD2-250D-457A-8187-7413485E47A3}" dt="2021-09-04T07:01:57.638" v="195"/>
          <ac:inkMkLst>
            <pc:docMk/>
            <pc:sldMk cId="2403967801" sldId="257"/>
            <ac:inkMk id="1095" creationId="{C5504ECC-29DB-48C8-90E9-EDAED1AD7C87}"/>
          </ac:inkMkLst>
        </pc:inkChg>
        <pc:inkChg chg="del mod">
          <ac:chgData name="Vasishta Bommakanti" userId="add65771a875c465" providerId="LiveId" clId="{F4C67BD2-250D-457A-8187-7413485E47A3}" dt="2021-09-04T07:01:57.632" v="179"/>
          <ac:inkMkLst>
            <pc:docMk/>
            <pc:sldMk cId="2403967801" sldId="257"/>
            <ac:inkMk id="1096" creationId="{27C70428-4C49-4A31-9641-6F68DEE96FB2}"/>
          </ac:inkMkLst>
        </pc:inkChg>
        <pc:inkChg chg="del mod">
          <ac:chgData name="Vasishta Bommakanti" userId="add65771a875c465" providerId="LiveId" clId="{F4C67BD2-250D-457A-8187-7413485E47A3}" dt="2021-09-04T07:01:57.640" v="200"/>
          <ac:inkMkLst>
            <pc:docMk/>
            <pc:sldMk cId="2403967801" sldId="257"/>
            <ac:inkMk id="1097" creationId="{B73C2F6C-CF59-403E-B666-7E2FB4CE3100}"/>
          </ac:inkMkLst>
        </pc:inkChg>
        <pc:inkChg chg="del">
          <ac:chgData name="Vasishta Bommakanti" userId="add65771a875c465" providerId="LiveId" clId="{F4C67BD2-250D-457A-8187-7413485E47A3}" dt="2021-09-04T07:01:57.630" v="173"/>
          <ac:inkMkLst>
            <pc:docMk/>
            <pc:sldMk cId="2403967801" sldId="257"/>
            <ac:inkMk id="1099" creationId="{E7BEDB48-0202-48F6-8FE3-AE62672804F4}"/>
          </ac:inkMkLst>
        </pc:inkChg>
        <pc:inkChg chg="del mod">
          <ac:chgData name="Vasishta Bommakanti" userId="add65771a875c465" providerId="LiveId" clId="{F4C67BD2-250D-457A-8187-7413485E47A3}" dt="2021-09-04T07:01:57.635" v="188"/>
          <ac:inkMkLst>
            <pc:docMk/>
            <pc:sldMk cId="2403967801" sldId="257"/>
            <ac:inkMk id="1100" creationId="{3A98DF50-167F-4E0F-8FE6-A61D98AD0FE1}"/>
          </ac:inkMkLst>
        </pc:inkChg>
        <pc:inkChg chg="del mod">
          <ac:chgData name="Vasishta Bommakanti" userId="add65771a875c465" providerId="LiveId" clId="{F4C67BD2-250D-457A-8187-7413485E47A3}" dt="2021-09-04T07:01:57.633" v="181"/>
          <ac:inkMkLst>
            <pc:docMk/>
            <pc:sldMk cId="2403967801" sldId="257"/>
            <ac:inkMk id="1101" creationId="{70E128BC-4CE3-4399-9F7D-F91102CBA506}"/>
          </ac:inkMkLst>
        </pc:inkChg>
        <pc:inkChg chg="del mod">
          <ac:chgData name="Vasishta Bommakanti" userId="add65771a875c465" providerId="LiveId" clId="{F4C67BD2-250D-457A-8187-7413485E47A3}" dt="2021-09-04T07:01:57.640" v="202"/>
          <ac:inkMkLst>
            <pc:docMk/>
            <pc:sldMk cId="2403967801" sldId="257"/>
            <ac:inkMk id="1102" creationId="{F7F0E6F9-5367-4702-8B66-48656A0B5F90}"/>
          </ac:inkMkLst>
        </pc:inkChg>
        <pc:inkChg chg="del mod">
          <ac:chgData name="Vasishta Bommakanti" userId="add65771a875c465" providerId="LiveId" clId="{F4C67BD2-250D-457A-8187-7413485E47A3}" dt="2021-09-04T07:01:57.638" v="196"/>
          <ac:inkMkLst>
            <pc:docMk/>
            <pc:sldMk cId="2403967801" sldId="257"/>
            <ac:inkMk id="1103" creationId="{5D28F294-3BEA-44D1-AA7A-6214FA5210D3}"/>
          </ac:inkMkLst>
        </pc:inkChg>
        <pc:inkChg chg="del mod">
          <ac:chgData name="Vasishta Bommakanti" userId="add65771a875c465" providerId="LiveId" clId="{F4C67BD2-250D-457A-8187-7413485E47A3}" dt="2021-09-04T07:01:57.635" v="189"/>
          <ac:inkMkLst>
            <pc:docMk/>
            <pc:sldMk cId="2403967801" sldId="257"/>
            <ac:inkMk id="1104" creationId="{CD5A2FA1-F4A8-450E-A3D0-3332446BB638}"/>
          </ac:inkMkLst>
        </pc:inkChg>
        <pc:inkChg chg="del mod">
          <ac:chgData name="Vasishta Bommakanti" userId="add65771a875c465" providerId="LiveId" clId="{F4C67BD2-250D-457A-8187-7413485E47A3}" dt="2021-09-04T07:01:57.633" v="182"/>
          <ac:inkMkLst>
            <pc:docMk/>
            <pc:sldMk cId="2403967801" sldId="257"/>
            <ac:inkMk id="1105" creationId="{7D3A2B85-2A55-4F82-B9EA-18CD34B014B8}"/>
          </ac:inkMkLst>
        </pc:inkChg>
        <pc:inkChg chg="del mod">
          <ac:chgData name="Vasishta Bommakanti" userId="add65771a875c465" providerId="LiveId" clId="{F4C67BD2-250D-457A-8187-7413485E47A3}" dt="2021-09-04T07:01:57.636" v="191"/>
          <ac:inkMkLst>
            <pc:docMk/>
            <pc:sldMk cId="2403967801" sldId="257"/>
            <ac:inkMk id="1106" creationId="{042F3FD5-7AF4-46C5-BF5C-46AC95250C1B}"/>
          </ac:inkMkLst>
        </pc:inkChg>
        <pc:inkChg chg="del mod">
          <ac:chgData name="Vasishta Bommakanti" userId="add65771a875c465" providerId="LiveId" clId="{F4C67BD2-250D-457A-8187-7413485E47A3}" dt="2021-09-04T07:01:57.639" v="197"/>
          <ac:inkMkLst>
            <pc:docMk/>
            <pc:sldMk cId="2403967801" sldId="257"/>
            <ac:inkMk id="1107" creationId="{4472C91E-ADEB-491A-8EC6-E149ADD661DA}"/>
          </ac:inkMkLst>
        </pc:inkChg>
        <pc:inkChg chg="del mod">
          <ac:chgData name="Vasishta Bommakanti" userId="add65771a875c465" providerId="LiveId" clId="{F4C67BD2-250D-457A-8187-7413485E47A3}" dt="2021-09-04T07:01:57.633" v="180"/>
          <ac:inkMkLst>
            <pc:docMk/>
            <pc:sldMk cId="2403967801" sldId="257"/>
            <ac:inkMk id="1108" creationId="{F608DBF0-938D-42AB-9729-A9ED4032E0AA}"/>
          </ac:inkMkLst>
        </pc:inkChg>
        <pc:inkChg chg="del mod">
          <ac:chgData name="Vasishta Bommakanti" userId="add65771a875c465" providerId="LiveId" clId="{F4C67BD2-250D-457A-8187-7413485E47A3}" dt="2021-09-04T07:01:57.635" v="190"/>
          <ac:inkMkLst>
            <pc:docMk/>
            <pc:sldMk cId="2403967801" sldId="257"/>
            <ac:inkMk id="1109" creationId="{6BF912A4-2D09-48D5-AD49-CAA1D4BBCD15}"/>
          </ac:inkMkLst>
        </pc:inkChg>
        <pc:inkChg chg="del mod">
          <ac:chgData name="Vasishta Bommakanti" userId="add65771a875c465" providerId="LiveId" clId="{F4C67BD2-250D-457A-8187-7413485E47A3}" dt="2021-09-04T07:01:57.639" v="198"/>
          <ac:inkMkLst>
            <pc:docMk/>
            <pc:sldMk cId="2403967801" sldId="257"/>
            <ac:inkMk id="1110" creationId="{DB4D5245-B515-441B-91B5-1B31F0DE58F5}"/>
          </ac:inkMkLst>
        </pc:inkChg>
      </pc:sldChg>
      <pc:sldChg chg="addSp delSp modSp mod">
        <pc:chgData name="Vasishta Bommakanti" userId="add65771a875c465" providerId="LiveId" clId="{F4C67BD2-250D-457A-8187-7413485E47A3}" dt="2021-09-11T15:01:57.798" v="1401"/>
        <pc:sldMkLst>
          <pc:docMk/>
          <pc:sldMk cId="4023848349" sldId="258"/>
        </pc:sldMkLst>
        <pc:grpChg chg="del mod">
          <ac:chgData name="Vasishta Bommakanti" userId="add65771a875c465" providerId="LiveId" clId="{F4C67BD2-250D-457A-8187-7413485E47A3}" dt="2021-09-11T15:01:57.798" v="1400"/>
          <ac:grpSpMkLst>
            <pc:docMk/>
            <pc:sldMk cId="4023848349" sldId="258"/>
            <ac:grpSpMk id="7" creationId="{06246329-77DA-49F6-B78D-E40FFD1F51B7}"/>
          </ac:grpSpMkLst>
        </pc:grpChg>
        <pc:grpChg chg="del mod">
          <ac:chgData name="Vasishta Bommakanti" userId="add65771a875c465" providerId="LiveId" clId="{F4C67BD2-250D-457A-8187-7413485E47A3}" dt="2021-09-04T07:01:41.256" v="148"/>
          <ac:grpSpMkLst>
            <pc:docMk/>
            <pc:sldMk cId="4023848349" sldId="258"/>
            <ac:grpSpMk id="2130" creationId="{969406A7-EB5D-420A-9E3A-34D9D54C1D2B}"/>
          </ac:grpSpMkLst>
        </pc:grpChg>
        <pc:inkChg chg="add del">
          <ac:chgData name="Vasishta Bommakanti" userId="add65771a875c465" providerId="LiveId" clId="{F4C67BD2-250D-457A-8187-7413485E47A3}" dt="2021-09-11T15:01:49.186" v="1392"/>
          <ac:inkMkLst>
            <pc:docMk/>
            <pc:sldMk cId="4023848349" sldId="258"/>
            <ac:inkMk id="2" creationId="{068707C4-790A-42E2-AC6C-0D7A5FAAE1BC}"/>
          </ac:inkMkLst>
        </pc:inkChg>
        <pc:inkChg chg="del mod">
          <ac:chgData name="Vasishta Bommakanti" userId="add65771a875c465" providerId="LiveId" clId="{F4C67BD2-250D-457A-8187-7413485E47A3}" dt="2021-09-04T07:01:41.248" v="134"/>
          <ac:inkMkLst>
            <pc:docMk/>
            <pc:sldMk cId="4023848349" sldId="258"/>
            <ac:inkMk id="2" creationId="{FB68D2CF-92AE-481A-9096-C713427FC9C0}"/>
          </ac:inkMkLst>
        </pc:inkChg>
        <pc:inkChg chg="add del mod">
          <ac:chgData name="Vasishta Bommakanti" userId="add65771a875c465" providerId="LiveId" clId="{F4C67BD2-250D-457A-8187-7413485E47A3}" dt="2021-09-11T15:01:57.796" v="1399"/>
          <ac:inkMkLst>
            <pc:docMk/>
            <pc:sldMk cId="4023848349" sldId="258"/>
            <ac:inkMk id="3" creationId="{ADAF6DC6-59D1-4304-BC87-25118489D621}"/>
          </ac:inkMkLst>
        </pc:inkChg>
        <pc:inkChg chg="add del mod">
          <ac:chgData name="Vasishta Bommakanti" userId="add65771a875c465" providerId="LiveId" clId="{F4C67BD2-250D-457A-8187-7413485E47A3}" dt="2021-09-11T15:01:57.795" v="1398"/>
          <ac:inkMkLst>
            <pc:docMk/>
            <pc:sldMk cId="4023848349" sldId="258"/>
            <ac:inkMk id="4" creationId="{44B950F7-6F69-4F6C-87B2-0A4CD03D99AF}"/>
          </ac:inkMkLst>
        </pc:inkChg>
        <pc:inkChg chg="add del mod">
          <ac:chgData name="Vasishta Bommakanti" userId="add65771a875c465" providerId="LiveId" clId="{F4C67BD2-250D-457A-8187-7413485E47A3}" dt="2021-09-11T15:01:57.798" v="1400"/>
          <ac:inkMkLst>
            <pc:docMk/>
            <pc:sldMk cId="4023848349" sldId="258"/>
            <ac:inkMk id="5" creationId="{42A88C71-2ADF-4FED-9829-5C4181F07AD9}"/>
          </ac:inkMkLst>
        </pc:inkChg>
        <pc:inkChg chg="add del mod">
          <ac:chgData name="Vasishta Bommakanti" userId="add65771a875c465" providerId="LiveId" clId="{F4C67BD2-250D-457A-8187-7413485E47A3}" dt="2021-09-11T15:01:57.798" v="1401"/>
          <ac:inkMkLst>
            <pc:docMk/>
            <pc:sldMk cId="4023848349" sldId="258"/>
            <ac:inkMk id="6" creationId="{0685CCEE-3769-4745-B885-5A7D52DCCD09}"/>
          </ac:inkMkLst>
        </pc:inkChg>
        <pc:inkChg chg="del mod">
          <ac:chgData name="Vasishta Bommakanti" userId="add65771a875c465" providerId="LiveId" clId="{F4C67BD2-250D-457A-8187-7413485E47A3}" dt="2021-09-04T07:01:41.251" v="141"/>
          <ac:inkMkLst>
            <pc:docMk/>
            <pc:sldMk cId="4023848349" sldId="258"/>
            <ac:inkMk id="6" creationId="{4E6E8D61-E45B-429C-ABA4-19F2660D56C6}"/>
          </ac:inkMkLst>
        </pc:inkChg>
        <pc:inkChg chg="del mod">
          <ac:chgData name="Vasishta Bommakanti" userId="add65771a875c465" providerId="LiveId" clId="{F4C67BD2-250D-457A-8187-7413485E47A3}" dt="2021-09-04T07:01:41.240" v="118"/>
          <ac:inkMkLst>
            <pc:docMk/>
            <pc:sldMk cId="4023848349" sldId="258"/>
            <ac:inkMk id="9" creationId="{730537F1-EF7E-438B-AD61-5644C7C21082}"/>
          </ac:inkMkLst>
        </pc:inkChg>
        <pc:inkChg chg="del mod">
          <ac:chgData name="Vasishta Bommakanti" userId="add65771a875c465" providerId="LiveId" clId="{F4C67BD2-250D-457A-8187-7413485E47A3}" dt="2021-09-04T07:01:41.250" v="138"/>
          <ac:inkMkLst>
            <pc:docMk/>
            <pc:sldMk cId="4023848349" sldId="258"/>
            <ac:inkMk id="11" creationId="{36D59523-91F6-4E31-808C-6E924A8B6FBD}"/>
          </ac:inkMkLst>
        </pc:inkChg>
        <pc:inkChg chg="del mod">
          <ac:chgData name="Vasishta Bommakanti" userId="add65771a875c465" providerId="LiveId" clId="{F4C67BD2-250D-457A-8187-7413485E47A3}" dt="2021-09-04T07:01:41.246" v="130"/>
          <ac:inkMkLst>
            <pc:docMk/>
            <pc:sldMk cId="4023848349" sldId="258"/>
            <ac:inkMk id="12" creationId="{1CDA55A0-A985-4498-821F-819EA0166CB7}"/>
          </ac:inkMkLst>
        </pc:inkChg>
        <pc:inkChg chg="del mod">
          <ac:chgData name="Vasishta Bommakanti" userId="add65771a875c465" providerId="LiveId" clId="{F4C67BD2-250D-457A-8187-7413485E47A3}" dt="2021-09-04T07:01:41.240" v="117"/>
          <ac:inkMkLst>
            <pc:docMk/>
            <pc:sldMk cId="4023848349" sldId="258"/>
            <ac:inkMk id="19" creationId="{69BF77EC-DEB2-42C6-9AC5-12D9347682C3}"/>
          </ac:inkMkLst>
        </pc:inkChg>
        <pc:inkChg chg="del">
          <ac:chgData name="Vasishta Bommakanti" userId="add65771a875c465" providerId="LiveId" clId="{F4C67BD2-250D-457A-8187-7413485E47A3}" dt="2021-09-04T07:01:41.220" v="109"/>
          <ac:inkMkLst>
            <pc:docMk/>
            <pc:sldMk cId="4023848349" sldId="258"/>
            <ac:inkMk id="21" creationId="{9BB2C096-A499-42D5-8C94-8EF347D70403}"/>
          </ac:inkMkLst>
        </pc:inkChg>
        <pc:inkChg chg="del mod">
          <ac:chgData name="Vasishta Bommakanti" userId="add65771a875c465" providerId="LiveId" clId="{F4C67BD2-250D-457A-8187-7413485E47A3}" dt="2021-09-04T07:01:41.250" v="140"/>
          <ac:inkMkLst>
            <pc:docMk/>
            <pc:sldMk cId="4023848349" sldId="258"/>
            <ac:inkMk id="29" creationId="{416A62EB-216D-4337-B33E-0C2A941879C1}"/>
          </ac:inkMkLst>
        </pc:inkChg>
        <pc:inkChg chg="del mod">
          <ac:chgData name="Vasishta Bommakanti" userId="add65771a875c465" providerId="LiveId" clId="{F4C67BD2-250D-457A-8187-7413485E47A3}" dt="2021-09-04T07:01:41.248" v="133"/>
          <ac:inkMkLst>
            <pc:docMk/>
            <pc:sldMk cId="4023848349" sldId="258"/>
            <ac:inkMk id="32" creationId="{ACF23590-DB0D-4244-B612-EEBA1374D403}"/>
          </ac:inkMkLst>
        </pc:inkChg>
        <pc:inkChg chg="del mod">
          <ac:chgData name="Vasishta Bommakanti" userId="add65771a875c465" providerId="LiveId" clId="{F4C67BD2-250D-457A-8187-7413485E47A3}" dt="2021-09-04T07:01:41.257" v="149"/>
          <ac:inkMkLst>
            <pc:docMk/>
            <pc:sldMk cId="4023848349" sldId="258"/>
            <ac:inkMk id="40" creationId="{B2B7D548-B7E6-4AAD-9A64-B32B0026D081}"/>
          </ac:inkMkLst>
        </pc:inkChg>
        <pc:inkChg chg="del mod">
          <ac:chgData name="Vasishta Bommakanti" userId="add65771a875c465" providerId="LiveId" clId="{F4C67BD2-250D-457A-8187-7413485E47A3}" dt="2021-09-04T07:01:41.231" v="110"/>
          <ac:inkMkLst>
            <pc:docMk/>
            <pc:sldMk cId="4023848349" sldId="258"/>
            <ac:inkMk id="43" creationId="{849ACD41-6690-4103-8E4A-6DFDF2349906}"/>
          </ac:inkMkLst>
        </pc:inkChg>
        <pc:inkChg chg="del mod">
          <ac:chgData name="Vasishta Bommakanti" userId="add65771a875c465" providerId="LiveId" clId="{F4C67BD2-250D-457A-8187-7413485E47A3}" dt="2021-09-04T07:01:41.245" v="128"/>
          <ac:inkMkLst>
            <pc:docMk/>
            <pc:sldMk cId="4023848349" sldId="258"/>
            <ac:inkMk id="46" creationId="{3CC06739-1F88-492C-8958-F76AB770CCD8}"/>
          </ac:inkMkLst>
        </pc:inkChg>
        <pc:inkChg chg="del mod">
          <ac:chgData name="Vasishta Bommakanti" userId="add65771a875c465" providerId="LiveId" clId="{F4C67BD2-250D-457A-8187-7413485E47A3}" dt="2021-09-04T07:01:41.239" v="116"/>
          <ac:inkMkLst>
            <pc:docMk/>
            <pc:sldMk cId="4023848349" sldId="258"/>
            <ac:inkMk id="49" creationId="{15C08D97-EB01-48BD-A8B1-C8BFA2F22E7A}"/>
          </ac:inkMkLst>
        </pc:inkChg>
        <pc:inkChg chg="del mod">
          <ac:chgData name="Vasishta Bommakanti" userId="add65771a875c465" providerId="LiveId" clId="{F4C67BD2-250D-457A-8187-7413485E47A3}" dt="2021-09-04T07:01:41.247" v="132"/>
          <ac:inkMkLst>
            <pc:docMk/>
            <pc:sldMk cId="4023848349" sldId="258"/>
            <ac:inkMk id="2065" creationId="{4764C881-1FA9-466E-A7C6-E2D6E5ED9711}"/>
          </ac:inkMkLst>
        </pc:inkChg>
        <pc:inkChg chg="del mod">
          <ac:chgData name="Vasishta Bommakanti" userId="add65771a875c465" providerId="LiveId" clId="{F4C67BD2-250D-457A-8187-7413485E47A3}" dt="2021-09-04T07:01:41.253" v="144"/>
          <ac:inkMkLst>
            <pc:docMk/>
            <pc:sldMk cId="4023848349" sldId="258"/>
            <ac:inkMk id="2067" creationId="{D102C28A-5577-4A45-929C-3D9A0AC98F7F}"/>
          </ac:inkMkLst>
        </pc:inkChg>
        <pc:inkChg chg="del mod">
          <ac:chgData name="Vasishta Bommakanti" userId="add65771a875c465" providerId="LiveId" clId="{F4C67BD2-250D-457A-8187-7413485E47A3}" dt="2021-09-04T07:01:41.236" v="111"/>
          <ac:inkMkLst>
            <pc:docMk/>
            <pc:sldMk cId="4023848349" sldId="258"/>
            <ac:inkMk id="2073" creationId="{D33CF5BE-24A1-4888-8EAA-C2C45F06F9C6}"/>
          </ac:inkMkLst>
        </pc:inkChg>
        <pc:inkChg chg="del mod">
          <ac:chgData name="Vasishta Bommakanti" userId="add65771a875c465" providerId="LiveId" clId="{F4C67BD2-250D-457A-8187-7413485E47A3}" dt="2021-09-04T07:01:41.243" v="124"/>
          <ac:inkMkLst>
            <pc:docMk/>
            <pc:sldMk cId="4023848349" sldId="258"/>
            <ac:inkMk id="2074" creationId="{E92A81B9-60CE-4981-91C2-C2D1EA110151}"/>
          </ac:inkMkLst>
        </pc:inkChg>
        <pc:inkChg chg="del mod">
          <ac:chgData name="Vasishta Bommakanti" userId="add65771a875c465" providerId="LiveId" clId="{F4C67BD2-250D-457A-8187-7413485E47A3}" dt="2021-09-04T07:01:41.238" v="114"/>
          <ac:inkMkLst>
            <pc:docMk/>
            <pc:sldMk cId="4023848349" sldId="258"/>
            <ac:inkMk id="2075" creationId="{9446328D-BAF5-4FB2-9E65-3367577392D1}"/>
          </ac:inkMkLst>
        </pc:inkChg>
        <pc:inkChg chg="del mod">
          <ac:chgData name="Vasishta Bommakanti" userId="add65771a875c465" providerId="LiveId" clId="{F4C67BD2-250D-457A-8187-7413485E47A3}" dt="2021-09-04T07:01:41.249" v="137"/>
          <ac:inkMkLst>
            <pc:docMk/>
            <pc:sldMk cId="4023848349" sldId="258"/>
            <ac:inkMk id="2077" creationId="{9FD0097F-10E7-4539-B47D-0077896C334E}"/>
          </ac:inkMkLst>
        </pc:inkChg>
        <pc:inkChg chg="del mod">
          <ac:chgData name="Vasishta Bommakanti" userId="add65771a875c465" providerId="LiveId" clId="{F4C67BD2-250D-457A-8187-7413485E47A3}" dt="2021-09-04T07:01:41.249" v="136"/>
          <ac:inkMkLst>
            <pc:docMk/>
            <pc:sldMk cId="4023848349" sldId="258"/>
            <ac:inkMk id="2078" creationId="{B216F93D-1657-4F4B-A0BD-728B7DCDAEDA}"/>
          </ac:inkMkLst>
        </pc:inkChg>
        <pc:inkChg chg="del mod">
          <ac:chgData name="Vasishta Bommakanti" userId="add65771a875c465" providerId="LiveId" clId="{F4C67BD2-250D-457A-8187-7413485E47A3}" dt="2021-09-04T07:01:41.255" v="147"/>
          <ac:inkMkLst>
            <pc:docMk/>
            <pc:sldMk cId="4023848349" sldId="258"/>
            <ac:inkMk id="2088" creationId="{FA73C754-1908-424A-96A0-20198310A51D}"/>
          </ac:inkMkLst>
        </pc:inkChg>
        <pc:inkChg chg="del mod">
          <ac:chgData name="Vasishta Bommakanti" userId="add65771a875c465" providerId="LiveId" clId="{F4C67BD2-250D-457A-8187-7413485E47A3}" dt="2021-09-04T07:01:41.241" v="120"/>
          <ac:inkMkLst>
            <pc:docMk/>
            <pc:sldMk cId="4023848349" sldId="258"/>
            <ac:inkMk id="2091" creationId="{7B453B92-C1C1-484B-8CF2-40AD216D4AA5}"/>
          </ac:inkMkLst>
        </pc:inkChg>
        <pc:inkChg chg="del mod">
          <ac:chgData name="Vasishta Bommakanti" userId="add65771a875c465" providerId="LiveId" clId="{F4C67BD2-250D-457A-8187-7413485E47A3}" dt="2021-09-04T07:01:41.244" v="126"/>
          <ac:inkMkLst>
            <pc:docMk/>
            <pc:sldMk cId="4023848349" sldId="258"/>
            <ac:inkMk id="2108" creationId="{5C33542F-47FD-4AF2-8185-9B335C726EA5}"/>
          </ac:inkMkLst>
        </pc:inkChg>
        <pc:inkChg chg="del mod">
          <ac:chgData name="Vasishta Bommakanti" userId="add65771a875c465" providerId="LiveId" clId="{F4C67BD2-250D-457A-8187-7413485E47A3}" dt="2021-09-04T07:01:41.252" v="143"/>
          <ac:inkMkLst>
            <pc:docMk/>
            <pc:sldMk cId="4023848349" sldId="258"/>
            <ac:inkMk id="2109" creationId="{E7B1B3BA-1137-4777-AE8B-3A203589C98E}"/>
          </ac:inkMkLst>
        </pc:inkChg>
        <pc:inkChg chg="del mod">
          <ac:chgData name="Vasishta Bommakanti" userId="add65771a875c465" providerId="LiveId" clId="{F4C67BD2-250D-457A-8187-7413485E47A3}" dt="2021-09-04T07:01:41.246" v="129"/>
          <ac:inkMkLst>
            <pc:docMk/>
            <pc:sldMk cId="4023848349" sldId="258"/>
            <ac:inkMk id="2110" creationId="{D275B99A-70B9-4A61-A4F0-6F216D5DE492}"/>
          </ac:inkMkLst>
        </pc:inkChg>
        <pc:inkChg chg="del mod">
          <ac:chgData name="Vasishta Bommakanti" userId="add65771a875c465" providerId="LiveId" clId="{F4C67BD2-250D-457A-8187-7413485E47A3}" dt="2021-09-04T07:01:41.242" v="121"/>
          <ac:inkMkLst>
            <pc:docMk/>
            <pc:sldMk cId="4023848349" sldId="258"/>
            <ac:inkMk id="2111" creationId="{7BD547FA-04F4-465C-A225-4D9D26728474}"/>
          </ac:inkMkLst>
        </pc:inkChg>
        <pc:inkChg chg="del mod">
          <ac:chgData name="Vasishta Bommakanti" userId="add65771a875c465" providerId="LiveId" clId="{F4C67BD2-250D-457A-8187-7413485E47A3}" dt="2021-09-04T07:01:41.254" v="145"/>
          <ac:inkMkLst>
            <pc:docMk/>
            <pc:sldMk cId="4023848349" sldId="258"/>
            <ac:inkMk id="2113" creationId="{F85DB08C-2D4F-46B5-B98D-CCCE9FC959BC}"/>
          </ac:inkMkLst>
        </pc:inkChg>
        <pc:inkChg chg="del mod">
          <ac:chgData name="Vasishta Bommakanti" userId="add65771a875c465" providerId="LiveId" clId="{F4C67BD2-250D-457A-8187-7413485E47A3}" dt="2021-09-04T07:01:41.238" v="113"/>
          <ac:inkMkLst>
            <pc:docMk/>
            <pc:sldMk cId="4023848349" sldId="258"/>
            <ac:inkMk id="2114" creationId="{E4984CFB-5DF4-44DC-AD71-3D5BACC7273A}"/>
          </ac:inkMkLst>
        </pc:inkChg>
        <pc:inkChg chg="del mod">
          <ac:chgData name="Vasishta Bommakanti" userId="add65771a875c465" providerId="LiveId" clId="{F4C67BD2-250D-457A-8187-7413485E47A3}" dt="2021-09-04T07:01:41.248" v="135"/>
          <ac:inkMkLst>
            <pc:docMk/>
            <pc:sldMk cId="4023848349" sldId="258"/>
            <ac:inkMk id="2115" creationId="{0F52234F-64A2-455B-8D95-F15B84C3C911}"/>
          </ac:inkMkLst>
        </pc:inkChg>
        <pc:inkChg chg="del mod">
          <ac:chgData name="Vasishta Bommakanti" userId="add65771a875c465" providerId="LiveId" clId="{F4C67BD2-250D-457A-8187-7413485E47A3}" dt="2021-09-04T07:01:41.237" v="112"/>
          <ac:inkMkLst>
            <pc:docMk/>
            <pc:sldMk cId="4023848349" sldId="258"/>
            <ac:inkMk id="2116" creationId="{9ABB16B0-55C1-4187-ADC1-09E06ABBCACF}"/>
          </ac:inkMkLst>
        </pc:inkChg>
        <pc:inkChg chg="del mod">
          <ac:chgData name="Vasishta Bommakanti" userId="add65771a875c465" providerId="LiveId" clId="{F4C67BD2-250D-457A-8187-7413485E47A3}" dt="2021-09-04T07:01:41.247" v="131"/>
          <ac:inkMkLst>
            <pc:docMk/>
            <pc:sldMk cId="4023848349" sldId="258"/>
            <ac:inkMk id="2117" creationId="{08E2F26D-E1E5-410B-BFFD-CB182ED62A2F}"/>
          </ac:inkMkLst>
        </pc:inkChg>
        <pc:inkChg chg="del mod">
          <ac:chgData name="Vasishta Bommakanti" userId="add65771a875c465" providerId="LiveId" clId="{F4C67BD2-250D-457A-8187-7413485E47A3}" dt="2021-09-04T07:01:41.250" v="139"/>
          <ac:inkMkLst>
            <pc:docMk/>
            <pc:sldMk cId="4023848349" sldId="258"/>
            <ac:inkMk id="2118" creationId="{4C1B0776-FE8B-4926-800B-AB558358B50A}"/>
          </ac:inkMkLst>
        </pc:inkChg>
        <pc:inkChg chg="del mod">
          <ac:chgData name="Vasishta Bommakanti" userId="add65771a875c465" providerId="LiveId" clId="{F4C67BD2-250D-457A-8187-7413485E47A3}" dt="2021-09-04T07:01:41.241" v="119"/>
          <ac:inkMkLst>
            <pc:docMk/>
            <pc:sldMk cId="4023848349" sldId="258"/>
            <ac:inkMk id="2119" creationId="{34699B3C-46FE-4260-9CD7-DCD9CCA8457E}"/>
          </ac:inkMkLst>
        </pc:inkChg>
        <pc:inkChg chg="del mod">
          <ac:chgData name="Vasishta Bommakanti" userId="add65771a875c465" providerId="LiveId" clId="{F4C67BD2-250D-457A-8187-7413485E47A3}" dt="2021-09-04T07:01:41.254" v="146"/>
          <ac:inkMkLst>
            <pc:docMk/>
            <pc:sldMk cId="4023848349" sldId="258"/>
            <ac:inkMk id="2120" creationId="{6158FB36-B398-4F07-80FE-20C97E9F9144}"/>
          </ac:inkMkLst>
        </pc:inkChg>
        <pc:inkChg chg="del mod">
          <ac:chgData name="Vasishta Bommakanti" userId="add65771a875c465" providerId="LiveId" clId="{F4C67BD2-250D-457A-8187-7413485E47A3}" dt="2021-09-04T07:01:41.251" v="142"/>
          <ac:inkMkLst>
            <pc:docMk/>
            <pc:sldMk cId="4023848349" sldId="258"/>
            <ac:inkMk id="2121" creationId="{56A8B99B-E558-4299-9F62-CC81DF1D9386}"/>
          </ac:inkMkLst>
        </pc:inkChg>
        <pc:inkChg chg="del mod">
          <ac:chgData name="Vasishta Bommakanti" userId="add65771a875c465" providerId="LiveId" clId="{F4C67BD2-250D-457A-8187-7413485E47A3}" dt="2021-09-04T07:01:41.239" v="115"/>
          <ac:inkMkLst>
            <pc:docMk/>
            <pc:sldMk cId="4023848349" sldId="258"/>
            <ac:inkMk id="2122" creationId="{C594B9A7-E32F-4D48-97E1-1D23923866AD}"/>
          </ac:inkMkLst>
        </pc:inkChg>
        <pc:inkChg chg="del mod">
          <ac:chgData name="Vasishta Bommakanti" userId="add65771a875c465" providerId="LiveId" clId="{F4C67BD2-250D-457A-8187-7413485E47A3}" dt="2021-09-04T07:01:41.245" v="127"/>
          <ac:inkMkLst>
            <pc:docMk/>
            <pc:sldMk cId="4023848349" sldId="258"/>
            <ac:inkMk id="2123" creationId="{45F0C73E-602D-475F-AC7B-4E87909C9962}"/>
          </ac:inkMkLst>
        </pc:inkChg>
        <pc:inkChg chg="del mod">
          <ac:chgData name="Vasishta Bommakanti" userId="add65771a875c465" providerId="LiveId" clId="{F4C67BD2-250D-457A-8187-7413485E47A3}" dt="2021-09-04T07:01:41.256" v="148"/>
          <ac:inkMkLst>
            <pc:docMk/>
            <pc:sldMk cId="4023848349" sldId="258"/>
            <ac:inkMk id="2124" creationId="{FF231803-48BF-4747-BBC1-661704EE8018}"/>
          </ac:inkMkLst>
        </pc:inkChg>
        <pc:inkChg chg="del mod">
          <ac:chgData name="Vasishta Bommakanti" userId="add65771a875c465" providerId="LiveId" clId="{F4C67BD2-250D-457A-8187-7413485E47A3}" dt="2021-09-04T07:01:41.242" v="122"/>
          <ac:inkMkLst>
            <pc:docMk/>
            <pc:sldMk cId="4023848349" sldId="258"/>
            <ac:inkMk id="2126" creationId="{C03AEF63-4ED4-45C1-B391-061C98E7B0A5}"/>
          </ac:inkMkLst>
        </pc:inkChg>
        <pc:inkChg chg="del mod">
          <ac:chgData name="Vasishta Bommakanti" userId="add65771a875c465" providerId="LiveId" clId="{F4C67BD2-250D-457A-8187-7413485E47A3}" dt="2021-09-04T07:01:41.244" v="125"/>
          <ac:inkMkLst>
            <pc:docMk/>
            <pc:sldMk cId="4023848349" sldId="258"/>
            <ac:inkMk id="2127" creationId="{F175A90A-1B65-4BBD-AF31-0E988C977C04}"/>
          </ac:inkMkLst>
        </pc:inkChg>
        <pc:inkChg chg="del mod">
          <ac:chgData name="Vasishta Bommakanti" userId="add65771a875c465" providerId="LiveId" clId="{F4C67BD2-250D-457A-8187-7413485E47A3}" dt="2021-09-04T07:01:41.243" v="123"/>
          <ac:inkMkLst>
            <pc:docMk/>
            <pc:sldMk cId="4023848349" sldId="258"/>
            <ac:inkMk id="2129" creationId="{25F69B40-B5CD-45FC-9A8E-91387631725E}"/>
          </ac:inkMkLst>
        </pc:inkChg>
      </pc:sldChg>
      <pc:sldChg chg="delSp modSp">
        <pc:chgData name="Vasishta Bommakanti" userId="add65771a875c465" providerId="LiveId" clId="{F4C67BD2-250D-457A-8187-7413485E47A3}" dt="2021-09-04T07:01:48.390" v="172"/>
        <pc:sldMkLst>
          <pc:docMk/>
          <pc:sldMk cId="611614794" sldId="259"/>
        </pc:sldMkLst>
        <pc:grpChg chg="del mod">
          <ac:chgData name="Vasishta Bommakanti" userId="add65771a875c465" providerId="LiveId" clId="{F4C67BD2-250D-457A-8187-7413485E47A3}" dt="2021-09-04T07:01:48.389" v="168"/>
          <ac:grpSpMkLst>
            <pc:docMk/>
            <pc:sldMk cId="611614794" sldId="259"/>
            <ac:grpSpMk id="9" creationId="{514B0A28-2E3F-431E-B73C-EE19049C98FE}"/>
          </ac:grpSpMkLst>
        </pc:grpChg>
        <pc:grpChg chg="del mod">
          <ac:chgData name="Vasishta Bommakanti" userId="add65771a875c465" providerId="LiveId" clId="{F4C67BD2-250D-457A-8187-7413485E47A3}" dt="2021-09-04T07:01:48.389" v="170"/>
          <ac:grpSpMkLst>
            <pc:docMk/>
            <pc:sldMk cId="611614794" sldId="259"/>
            <ac:grpSpMk id="21" creationId="{B515006C-A8AB-4C4A-BFE9-F254D203BD9D}"/>
          </ac:grpSpMkLst>
        </pc:grpChg>
        <pc:grpChg chg="del mod">
          <ac:chgData name="Vasishta Bommakanti" userId="add65771a875c465" providerId="LiveId" clId="{F4C67BD2-250D-457A-8187-7413485E47A3}" dt="2021-09-04T07:01:48.388" v="166"/>
          <ac:grpSpMkLst>
            <pc:docMk/>
            <pc:sldMk cId="611614794" sldId="259"/>
            <ac:grpSpMk id="29" creationId="{60C0A57A-A979-4C54-BA74-50FE2D1CF2E3}"/>
          </ac:grpSpMkLst>
        </pc:grpChg>
        <pc:grpChg chg="del mod">
          <ac:chgData name="Vasishta Bommakanti" userId="add65771a875c465" providerId="LiveId" clId="{F4C67BD2-250D-457A-8187-7413485E47A3}" dt="2021-09-04T07:01:48.384" v="159"/>
          <ac:grpSpMkLst>
            <pc:docMk/>
            <pc:sldMk cId="611614794" sldId="259"/>
            <ac:grpSpMk id="30" creationId="{F175C1C2-F8DA-4008-A204-D812B88A33CC}"/>
          </ac:grpSpMkLst>
        </pc:grpChg>
        <pc:inkChg chg="del">
          <ac:chgData name="Vasishta Bommakanti" userId="add65771a875c465" providerId="LiveId" clId="{F4C67BD2-250D-457A-8187-7413485E47A3}" dt="2021-09-04T07:01:48.380" v="151"/>
          <ac:inkMkLst>
            <pc:docMk/>
            <pc:sldMk cId="611614794" sldId="259"/>
            <ac:inkMk id="2" creationId="{6A8E4AA4-4D2C-461A-923E-2C30A71C0ADF}"/>
          </ac:inkMkLst>
        </pc:inkChg>
        <pc:inkChg chg="del mod">
          <ac:chgData name="Vasishta Bommakanti" userId="add65771a875c465" providerId="LiveId" clId="{F4C67BD2-250D-457A-8187-7413485E47A3}" dt="2021-09-04T07:01:48.389" v="168"/>
          <ac:inkMkLst>
            <pc:docMk/>
            <pc:sldMk cId="611614794" sldId="259"/>
            <ac:inkMk id="3" creationId="{387CE8F4-8188-4AFD-893B-9D1EA18BBC00}"/>
          </ac:inkMkLst>
        </pc:inkChg>
        <pc:inkChg chg="del mod">
          <ac:chgData name="Vasishta Bommakanti" userId="add65771a875c465" providerId="LiveId" clId="{F4C67BD2-250D-457A-8187-7413485E47A3}" dt="2021-09-04T07:01:48.389" v="169"/>
          <ac:inkMkLst>
            <pc:docMk/>
            <pc:sldMk cId="611614794" sldId="259"/>
            <ac:inkMk id="4" creationId="{356C32DC-43D6-4245-A7DB-1BEE779F4C9C}"/>
          </ac:inkMkLst>
        </pc:inkChg>
        <pc:inkChg chg="del mod">
          <ac:chgData name="Vasishta Bommakanti" userId="add65771a875c465" providerId="LiveId" clId="{F4C67BD2-250D-457A-8187-7413485E47A3}" dt="2021-09-04T07:01:48.390" v="172"/>
          <ac:inkMkLst>
            <pc:docMk/>
            <pc:sldMk cId="611614794" sldId="259"/>
            <ac:inkMk id="6" creationId="{C00D86B6-06CB-47CC-BAC0-4E3AB8669D56}"/>
          </ac:inkMkLst>
        </pc:inkChg>
        <pc:inkChg chg="del mod">
          <ac:chgData name="Vasishta Bommakanti" userId="add65771a875c465" providerId="LiveId" clId="{F4C67BD2-250D-457A-8187-7413485E47A3}" dt="2021-09-04T07:01:48.382" v="155"/>
          <ac:inkMkLst>
            <pc:docMk/>
            <pc:sldMk cId="611614794" sldId="259"/>
            <ac:inkMk id="7" creationId="{CAA2DA63-2A5E-46DB-974F-86377E9805B6}"/>
          </ac:inkMkLst>
        </pc:inkChg>
        <pc:inkChg chg="del mod">
          <ac:chgData name="Vasishta Bommakanti" userId="add65771a875c465" providerId="LiveId" clId="{F4C67BD2-250D-457A-8187-7413485E47A3}" dt="2021-09-04T07:01:48.385" v="162"/>
          <ac:inkMkLst>
            <pc:docMk/>
            <pc:sldMk cId="611614794" sldId="259"/>
            <ac:inkMk id="8" creationId="{BE6B7394-D750-4B39-AA7D-5BB9321A1216}"/>
          </ac:inkMkLst>
        </pc:inkChg>
        <pc:inkChg chg="del">
          <ac:chgData name="Vasishta Bommakanti" userId="add65771a875c465" providerId="LiveId" clId="{F4C67BD2-250D-457A-8187-7413485E47A3}" dt="2021-09-04T07:01:48.383" v="158"/>
          <ac:inkMkLst>
            <pc:docMk/>
            <pc:sldMk cId="611614794" sldId="259"/>
            <ac:inkMk id="10" creationId="{A5E2D87B-0FF6-47DC-AB30-44D3D844899F}"/>
          </ac:inkMkLst>
        </pc:inkChg>
        <pc:inkChg chg="del mod">
          <ac:chgData name="Vasishta Bommakanti" userId="add65771a875c465" providerId="LiveId" clId="{F4C67BD2-250D-457A-8187-7413485E47A3}" dt="2021-09-04T07:01:48.385" v="161"/>
          <ac:inkMkLst>
            <pc:docMk/>
            <pc:sldMk cId="611614794" sldId="259"/>
            <ac:inkMk id="11" creationId="{156A0F9C-03EF-4662-9ADF-83EFFF539E06}"/>
          </ac:inkMkLst>
        </pc:inkChg>
        <pc:inkChg chg="del mod">
          <ac:chgData name="Vasishta Bommakanti" userId="add65771a875c465" providerId="LiveId" clId="{F4C67BD2-250D-457A-8187-7413485E47A3}" dt="2021-09-04T07:01:48.383" v="157"/>
          <ac:inkMkLst>
            <pc:docMk/>
            <pc:sldMk cId="611614794" sldId="259"/>
            <ac:inkMk id="12" creationId="{0E3CD2AA-9E88-4BE3-8261-82478F533327}"/>
          </ac:inkMkLst>
        </pc:inkChg>
        <pc:inkChg chg="del mod">
          <ac:chgData name="Vasishta Bommakanti" userId="add65771a875c465" providerId="LiveId" clId="{F4C67BD2-250D-457A-8187-7413485E47A3}" dt="2021-09-04T07:01:48.384" v="160"/>
          <ac:inkMkLst>
            <pc:docMk/>
            <pc:sldMk cId="611614794" sldId="259"/>
            <ac:inkMk id="13" creationId="{E9CF84D5-2EF2-4372-A026-622988E7B693}"/>
          </ac:inkMkLst>
        </pc:inkChg>
        <pc:inkChg chg="del mod">
          <ac:chgData name="Vasishta Bommakanti" userId="add65771a875c465" providerId="LiveId" clId="{F4C67BD2-250D-457A-8187-7413485E47A3}" dt="2021-09-04T07:01:48.382" v="154"/>
          <ac:inkMkLst>
            <pc:docMk/>
            <pc:sldMk cId="611614794" sldId="259"/>
            <ac:inkMk id="14" creationId="{6739CAA5-77F0-46B4-AF8A-1E36BF2D6CDD}"/>
          </ac:inkMkLst>
        </pc:inkChg>
        <pc:inkChg chg="del">
          <ac:chgData name="Vasishta Bommakanti" userId="add65771a875c465" providerId="LiveId" clId="{F4C67BD2-250D-457A-8187-7413485E47A3}" dt="2021-09-04T07:01:48.379" v="150"/>
          <ac:inkMkLst>
            <pc:docMk/>
            <pc:sldMk cId="611614794" sldId="259"/>
            <ac:inkMk id="15" creationId="{992AD7D4-E867-4A72-9607-27EAFB037E1D}"/>
          </ac:inkMkLst>
        </pc:inkChg>
        <pc:inkChg chg="del mod">
          <ac:chgData name="Vasishta Bommakanti" userId="add65771a875c465" providerId="LiveId" clId="{F4C67BD2-250D-457A-8187-7413485E47A3}" dt="2021-09-04T07:01:48.389" v="170"/>
          <ac:inkMkLst>
            <pc:docMk/>
            <pc:sldMk cId="611614794" sldId="259"/>
            <ac:inkMk id="16" creationId="{1522BFFB-6759-4437-B2D8-E8A99D509E16}"/>
          </ac:inkMkLst>
        </pc:inkChg>
        <pc:inkChg chg="del mod">
          <ac:chgData name="Vasishta Bommakanti" userId="add65771a875c465" providerId="LiveId" clId="{F4C67BD2-250D-457A-8187-7413485E47A3}" dt="2021-09-04T07:01:48.386" v="163"/>
          <ac:inkMkLst>
            <pc:docMk/>
            <pc:sldMk cId="611614794" sldId="259"/>
            <ac:inkMk id="17" creationId="{0D211EE3-8069-46FE-A1BC-2606C5F73D77}"/>
          </ac:inkMkLst>
        </pc:inkChg>
        <pc:inkChg chg="del mod">
          <ac:chgData name="Vasishta Bommakanti" userId="add65771a875c465" providerId="LiveId" clId="{F4C67BD2-250D-457A-8187-7413485E47A3}" dt="2021-09-04T07:01:48.390" v="171"/>
          <ac:inkMkLst>
            <pc:docMk/>
            <pc:sldMk cId="611614794" sldId="259"/>
            <ac:inkMk id="18" creationId="{11AAFEDD-17A5-4C66-AD4B-25584A97C842}"/>
          </ac:inkMkLst>
        </pc:inkChg>
        <pc:inkChg chg="del mod">
          <ac:chgData name="Vasishta Bommakanti" userId="add65771a875c465" providerId="LiveId" clId="{F4C67BD2-250D-457A-8187-7413485E47A3}" dt="2021-09-04T07:01:48.381" v="152"/>
          <ac:inkMkLst>
            <pc:docMk/>
            <pc:sldMk cId="611614794" sldId="259"/>
            <ac:inkMk id="19" creationId="{9FCE4FB4-B550-424B-B9C3-28117D646968}"/>
          </ac:inkMkLst>
        </pc:inkChg>
        <pc:inkChg chg="del mod">
          <ac:chgData name="Vasishta Bommakanti" userId="add65771a875c465" providerId="LiveId" clId="{F4C67BD2-250D-457A-8187-7413485E47A3}" dt="2021-09-04T07:01:48.382" v="156"/>
          <ac:inkMkLst>
            <pc:docMk/>
            <pc:sldMk cId="611614794" sldId="259"/>
            <ac:inkMk id="20" creationId="{BB1CEC81-88A0-4AEF-829D-DEC2BE3AF0BF}"/>
          </ac:inkMkLst>
        </pc:inkChg>
        <pc:inkChg chg="del mod">
          <ac:chgData name="Vasishta Bommakanti" userId="add65771a875c465" providerId="LiveId" clId="{F4C67BD2-250D-457A-8187-7413485E47A3}" dt="2021-09-04T07:01:48.384" v="159"/>
          <ac:inkMkLst>
            <pc:docMk/>
            <pc:sldMk cId="611614794" sldId="259"/>
            <ac:inkMk id="22" creationId="{96EA43FF-55F9-4090-AE03-3238965A9522}"/>
          </ac:inkMkLst>
        </pc:inkChg>
        <pc:inkChg chg="del">
          <ac:chgData name="Vasishta Bommakanti" userId="add65771a875c465" providerId="LiveId" clId="{F4C67BD2-250D-457A-8187-7413485E47A3}" dt="2021-09-04T07:01:48.387" v="164"/>
          <ac:inkMkLst>
            <pc:docMk/>
            <pc:sldMk cId="611614794" sldId="259"/>
            <ac:inkMk id="24" creationId="{E5049793-B549-4FB7-BBB1-AD95C0D45211}"/>
          </ac:inkMkLst>
        </pc:inkChg>
        <pc:inkChg chg="del">
          <ac:chgData name="Vasishta Bommakanti" userId="add65771a875c465" providerId="LiveId" clId="{F4C67BD2-250D-457A-8187-7413485E47A3}" dt="2021-09-04T07:01:48.381" v="153"/>
          <ac:inkMkLst>
            <pc:docMk/>
            <pc:sldMk cId="611614794" sldId="259"/>
            <ac:inkMk id="25" creationId="{7CB42199-0AB0-4E1D-88EF-50494832E5B3}"/>
          </ac:inkMkLst>
        </pc:inkChg>
        <pc:inkChg chg="del mod">
          <ac:chgData name="Vasishta Bommakanti" userId="add65771a875c465" providerId="LiveId" clId="{F4C67BD2-250D-457A-8187-7413485E47A3}" dt="2021-09-04T07:01:48.388" v="167"/>
          <ac:inkMkLst>
            <pc:docMk/>
            <pc:sldMk cId="611614794" sldId="259"/>
            <ac:inkMk id="26" creationId="{BAD37467-8BBA-469E-B58A-D151171D12DD}"/>
          </ac:inkMkLst>
        </pc:inkChg>
        <pc:inkChg chg="del mod">
          <ac:chgData name="Vasishta Bommakanti" userId="add65771a875c465" providerId="LiveId" clId="{F4C67BD2-250D-457A-8187-7413485E47A3}" dt="2021-09-04T07:01:48.387" v="165"/>
          <ac:inkMkLst>
            <pc:docMk/>
            <pc:sldMk cId="611614794" sldId="259"/>
            <ac:inkMk id="27" creationId="{EB2D5E8E-6ECD-49F8-B67B-DAB6E10E4C98}"/>
          </ac:inkMkLst>
        </pc:inkChg>
        <pc:inkChg chg="del mod">
          <ac:chgData name="Vasishta Bommakanti" userId="add65771a875c465" providerId="LiveId" clId="{F4C67BD2-250D-457A-8187-7413485E47A3}" dt="2021-09-04T07:01:48.388" v="166"/>
          <ac:inkMkLst>
            <pc:docMk/>
            <pc:sldMk cId="611614794" sldId="259"/>
            <ac:inkMk id="28" creationId="{E0D5D678-FB9B-44E7-B55A-40B36FC10D19}"/>
          </ac:inkMkLst>
        </pc:inkChg>
      </pc:sldChg>
      <pc:sldChg chg="delSp modSp">
        <pc:chgData name="Vasishta Bommakanti" userId="add65771a875c465" providerId="LiveId" clId="{F4C67BD2-250D-457A-8187-7413485E47A3}" dt="2021-09-04T07:02:04.943" v="209"/>
        <pc:sldMkLst>
          <pc:docMk/>
          <pc:sldMk cId="2908577697" sldId="260"/>
        </pc:sldMkLst>
        <pc:grpChg chg="del mod">
          <ac:chgData name="Vasishta Bommakanti" userId="add65771a875c465" providerId="LiveId" clId="{F4C67BD2-250D-457A-8187-7413485E47A3}" dt="2021-09-04T07:02:04.943" v="207"/>
          <ac:grpSpMkLst>
            <pc:docMk/>
            <pc:sldMk cId="2908577697" sldId="260"/>
            <ac:grpSpMk id="10" creationId="{4313D9C6-8B93-4B4B-9F29-75C7D262CA24}"/>
          </ac:grpSpMkLst>
        </pc:grpChg>
        <pc:inkChg chg="mod">
          <ac:chgData name="Vasishta Bommakanti" userId="add65771a875c465" providerId="LiveId" clId="{F4C67BD2-250D-457A-8187-7413485E47A3}" dt="2021-09-04T07:02:04.943" v="209"/>
          <ac:inkMkLst>
            <pc:docMk/>
            <pc:sldMk cId="2908577697" sldId="260"/>
            <ac:inkMk id="2" creationId="{CAD6429D-3822-4F78-904F-631FC890A6E5}"/>
          </ac:inkMkLst>
        </pc:inkChg>
        <pc:inkChg chg="del">
          <ac:chgData name="Vasishta Bommakanti" userId="add65771a875c465" providerId="LiveId" clId="{F4C67BD2-250D-457A-8187-7413485E47A3}" dt="2021-09-04T07:02:04.942" v="205"/>
          <ac:inkMkLst>
            <pc:docMk/>
            <pc:sldMk cId="2908577697" sldId="260"/>
            <ac:inkMk id="3" creationId="{FB6A93B0-65D5-4825-9F0F-88A56874E2B9}"/>
          </ac:inkMkLst>
        </pc:inkChg>
        <pc:inkChg chg="del mod">
          <ac:chgData name="Vasishta Bommakanti" userId="add65771a875c465" providerId="LiveId" clId="{F4C67BD2-250D-457A-8187-7413485E47A3}" dt="2021-09-04T07:02:04.943" v="207"/>
          <ac:inkMkLst>
            <pc:docMk/>
            <pc:sldMk cId="2908577697" sldId="260"/>
            <ac:inkMk id="4" creationId="{15CEFBF5-04AB-4005-AF3B-B2C206844868}"/>
          </ac:inkMkLst>
        </pc:inkChg>
        <pc:inkChg chg="del mod">
          <ac:chgData name="Vasishta Bommakanti" userId="add65771a875c465" providerId="LiveId" clId="{F4C67BD2-250D-457A-8187-7413485E47A3}" dt="2021-09-04T07:02:04.943" v="208"/>
          <ac:inkMkLst>
            <pc:docMk/>
            <pc:sldMk cId="2908577697" sldId="260"/>
            <ac:inkMk id="8" creationId="{752D3AA6-887D-49F3-B073-D4F49F4C8D2C}"/>
          </ac:inkMkLst>
        </pc:inkChg>
        <pc:inkChg chg="del mod">
          <ac:chgData name="Vasishta Bommakanti" userId="add65771a875c465" providerId="LiveId" clId="{F4C67BD2-250D-457A-8187-7413485E47A3}" dt="2021-09-04T07:02:04.942" v="206"/>
          <ac:inkMkLst>
            <pc:docMk/>
            <pc:sldMk cId="2908577697" sldId="260"/>
            <ac:inkMk id="9" creationId="{3930E9EC-F68D-4F46-804C-931232861104}"/>
          </ac:inkMkLst>
        </pc:inkChg>
      </pc:sldChg>
      <pc:sldChg chg="delSp modSp">
        <pc:chgData name="Vasishta Bommakanti" userId="add65771a875c465" providerId="LiveId" clId="{F4C67BD2-250D-457A-8187-7413485E47A3}" dt="2021-09-04T07:02:16.917" v="231"/>
        <pc:sldMkLst>
          <pc:docMk/>
          <pc:sldMk cId="3617631364" sldId="261"/>
        </pc:sldMkLst>
        <pc:grpChg chg="del mod">
          <ac:chgData name="Vasishta Bommakanti" userId="add65771a875c465" providerId="LiveId" clId="{F4C67BD2-250D-457A-8187-7413485E47A3}" dt="2021-09-04T07:02:14.775" v="211"/>
          <ac:grpSpMkLst>
            <pc:docMk/>
            <pc:sldMk cId="3617631364" sldId="261"/>
            <ac:grpSpMk id="23" creationId="{DEB6EA7C-9179-4387-9BD3-4ED3DC4FFAFF}"/>
          </ac:grpSpMkLst>
        </pc:grpChg>
        <pc:grpChg chg="del mod">
          <ac:chgData name="Vasishta Bommakanti" userId="add65771a875c465" providerId="LiveId" clId="{F4C67BD2-250D-457A-8187-7413485E47A3}" dt="2021-09-04T07:02:14.781" v="219"/>
          <ac:grpSpMkLst>
            <pc:docMk/>
            <pc:sldMk cId="3617631364" sldId="261"/>
            <ac:grpSpMk id="24" creationId="{70CFF6FE-80E6-47F8-B3ED-B0B1ECCD895B}"/>
          </ac:grpSpMkLst>
        </pc:grpChg>
        <pc:grpChg chg="del mod">
          <ac:chgData name="Vasishta Bommakanti" userId="add65771a875c465" providerId="LiveId" clId="{F4C67BD2-250D-457A-8187-7413485E47A3}" dt="2021-09-04T07:02:14.777" v="213"/>
          <ac:grpSpMkLst>
            <pc:docMk/>
            <pc:sldMk cId="3617631364" sldId="261"/>
            <ac:grpSpMk id="25" creationId="{FEFEC46A-318E-41F9-A2A5-3BDDFFE4D916}"/>
          </ac:grpSpMkLst>
        </pc:grpChg>
        <pc:grpChg chg="mod">
          <ac:chgData name="Vasishta Bommakanti" userId="add65771a875c465" providerId="LiveId" clId="{F4C67BD2-250D-457A-8187-7413485E47A3}" dt="2021-09-04T07:02:14.787" v="228"/>
          <ac:grpSpMkLst>
            <pc:docMk/>
            <pc:sldMk cId="3617631364" sldId="261"/>
            <ac:grpSpMk id="39" creationId="{4402244D-D36F-4656-910A-9FA0600971DF}"/>
          </ac:grpSpMkLst>
        </pc:grpChg>
        <pc:inkChg chg="del">
          <ac:chgData name="Vasishta Bommakanti" userId="add65771a875c465" providerId="LiveId" clId="{F4C67BD2-250D-457A-8187-7413485E47A3}" dt="2021-09-04T07:02:14.774" v="210"/>
          <ac:inkMkLst>
            <pc:docMk/>
            <pc:sldMk cId="3617631364" sldId="261"/>
            <ac:inkMk id="3" creationId="{ED9123CB-F727-4A1E-A91C-EABA389B6AC7}"/>
          </ac:inkMkLst>
        </pc:inkChg>
        <pc:inkChg chg="del">
          <ac:chgData name="Vasishta Bommakanti" userId="add65771a875c465" providerId="LiveId" clId="{F4C67BD2-250D-457A-8187-7413485E47A3}" dt="2021-09-04T07:02:16.917" v="231"/>
          <ac:inkMkLst>
            <pc:docMk/>
            <pc:sldMk cId="3617631364" sldId="261"/>
            <ac:inkMk id="4" creationId="{6490420B-2E4F-4862-A681-4BB7FD0CD0B6}"/>
          </ac:inkMkLst>
        </pc:inkChg>
        <pc:inkChg chg="del">
          <ac:chgData name="Vasishta Bommakanti" userId="add65771a875c465" providerId="LiveId" clId="{F4C67BD2-250D-457A-8187-7413485E47A3}" dt="2021-09-04T07:02:16.916" v="229"/>
          <ac:inkMkLst>
            <pc:docMk/>
            <pc:sldMk cId="3617631364" sldId="261"/>
            <ac:inkMk id="6" creationId="{D041AD79-0B48-405A-A6D5-A33907D34E3E}"/>
          </ac:inkMkLst>
        </pc:inkChg>
        <pc:inkChg chg="del">
          <ac:chgData name="Vasishta Bommakanti" userId="add65771a875c465" providerId="LiveId" clId="{F4C67BD2-250D-457A-8187-7413485E47A3}" dt="2021-09-04T07:02:16.916" v="230"/>
          <ac:inkMkLst>
            <pc:docMk/>
            <pc:sldMk cId="3617631364" sldId="261"/>
            <ac:inkMk id="7" creationId="{88B677B0-C4FB-41EB-BBA0-9A7FA67DCCAA}"/>
          </ac:inkMkLst>
        </pc:inkChg>
        <pc:inkChg chg="del mod">
          <ac:chgData name="Vasishta Bommakanti" userId="add65771a875c465" providerId="LiveId" clId="{F4C67BD2-250D-457A-8187-7413485E47A3}" dt="2021-09-04T07:02:14.780" v="218"/>
          <ac:inkMkLst>
            <pc:docMk/>
            <pc:sldMk cId="3617631364" sldId="261"/>
            <ac:inkMk id="8" creationId="{9C9270B3-FE4C-4C01-9284-B48FA9B1974C}"/>
          </ac:inkMkLst>
        </pc:inkChg>
        <pc:inkChg chg="mod">
          <ac:chgData name="Vasishta Bommakanti" userId="add65771a875c465" providerId="LiveId" clId="{F4C67BD2-250D-457A-8187-7413485E47A3}" dt="2021-09-04T07:02:14.787" v="228"/>
          <ac:inkMkLst>
            <pc:docMk/>
            <pc:sldMk cId="3617631364" sldId="261"/>
            <ac:inkMk id="9" creationId="{1257A8F5-99DE-47FA-A0BF-13B4E90BFF36}"/>
          </ac:inkMkLst>
        </pc:inkChg>
        <pc:inkChg chg="del mod">
          <ac:chgData name="Vasishta Bommakanti" userId="add65771a875c465" providerId="LiveId" clId="{F4C67BD2-250D-457A-8187-7413485E47A3}" dt="2021-09-04T07:02:14.779" v="216"/>
          <ac:inkMkLst>
            <pc:docMk/>
            <pc:sldMk cId="3617631364" sldId="261"/>
            <ac:inkMk id="10" creationId="{ED4D85DA-EA42-4231-8689-95B83B30E15A}"/>
          </ac:inkMkLst>
        </pc:inkChg>
        <pc:inkChg chg="del">
          <ac:chgData name="Vasishta Bommakanti" userId="add65771a875c465" providerId="LiveId" clId="{F4C67BD2-250D-457A-8187-7413485E47A3}" dt="2021-09-04T07:02:14.782" v="222"/>
          <ac:inkMkLst>
            <pc:docMk/>
            <pc:sldMk cId="3617631364" sldId="261"/>
            <ac:inkMk id="11" creationId="{7020E456-FF8E-4C9C-99A9-DA0C964686C0}"/>
          </ac:inkMkLst>
        </pc:inkChg>
        <pc:inkChg chg="del mod">
          <ac:chgData name="Vasishta Bommakanti" userId="add65771a875c465" providerId="LiveId" clId="{F4C67BD2-250D-457A-8187-7413485E47A3}" dt="2021-09-04T07:02:14.785" v="226"/>
          <ac:inkMkLst>
            <pc:docMk/>
            <pc:sldMk cId="3617631364" sldId="261"/>
            <ac:inkMk id="12" creationId="{701F2189-0F52-449E-9E1A-7041BBF19A5E}"/>
          </ac:inkMkLst>
        </pc:inkChg>
        <pc:inkChg chg="del">
          <ac:chgData name="Vasishta Bommakanti" userId="add65771a875c465" providerId="LiveId" clId="{F4C67BD2-250D-457A-8187-7413485E47A3}" dt="2021-09-04T07:02:14.778" v="215"/>
          <ac:inkMkLst>
            <pc:docMk/>
            <pc:sldMk cId="3617631364" sldId="261"/>
            <ac:inkMk id="13" creationId="{3F3C5CCE-8888-49D3-ABF3-5FA6A0707C5F}"/>
          </ac:inkMkLst>
        </pc:inkChg>
        <pc:inkChg chg="del mod">
          <ac:chgData name="Vasishta Bommakanti" userId="add65771a875c465" providerId="LiveId" clId="{F4C67BD2-250D-457A-8187-7413485E47A3}" dt="2021-09-04T07:02:14.787" v="228"/>
          <ac:inkMkLst>
            <pc:docMk/>
            <pc:sldMk cId="3617631364" sldId="261"/>
            <ac:inkMk id="16" creationId="{C83E1556-732D-4A15-8574-236E904003A3}"/>
          </ac:inkMkLst>
        </pc:inkChg>
        <pc:inkChg chg="del">
          <ac:chgData name="Vasishta Bommakanti" userId="add65771a875c465" providerId="LiveId" clId="{F4C67BD2-250D-457A-8187-7413485E47A3}" dt="2021-09-04T07:02:14.777" v="213"/>
          <ac:inkMkLst>
            <pc:docMk/>
            <pc:sldMk cId="3617631364" sldId="261"/>
            <ac:inkMk id="17" creationId="{D60AA9FE-31FF-40E4-B2F7-C225C441ED2D}"/>
          </ac:inkMkLst>
        </pc:inkChg>
        <pc:inkChg chg="del mod">
          <ac:chgData name="Vasishta Bommakanti" userId="add65771a875c465" providerId="LiveId" clId="{F4C67BD2-250D-457A-8187-7413485E47A3}" dt="2021-09-04T07:02:14.781" v="220"/>
          <ac:inkMkLst>
            <pc:docMk/>
            <pc:sldMk cId="3617631364" sldId="261"/>
            <ac:inkMk id="18" creationId="{7ABCD39A-FB5F-480F-BE72-87D8C309EDA3}"/>
          </ac:inkMkLst>
        </pc:inkChg>
        <pc:inkChg chg="del">
          <ac:chgData name="Vasishta Bommakanti" userId="add65771a875c465" providerId="LiveId" clId="{F4C67BD2-250D-457A-8187-7413485E47A3}" dt="2021-09-04T07:02:14.781" v="219"/>
          <ac:inkMkLst>
            <pc:docMk/>
            <pc:sldMk cId="3617631364" sldId="261"/>
            <ac:inkMk id="19" creationId="{D0861AED-42D4-4240-B9BA-0B71A76FA3CB}"/>
          </ac:inkMkLst>
        </pc:inkChg>
        <pc:inkChg chg="del mod">
          <ac:chgData name="Vasishta Bommakanti" userId="add65771a875c465" providerId="LiveId" clId="{F4C67BD2-250D-457A-8187-7413485E47A3}" dt="2021-09-04T07:02:14.782" v="221"/>
          <ac:inkMkLst>
            <pc:docMk/>
            <pc:sldMk cId="3617631364" sldId="261"/>
            <ac:inkMk id="20" creationId="{045539E9-5B20-4E20-9D32-408889CBABFC}"/>
          </ac:inkMkLst>
        </pc:inkChg>
        <pc:inkChg chg="del">
          <ac:chgData name="Vasishta Bommakanti" userId="add65771a875c465" providerId="LiveId" clId="{F4C67BD2-250D-457A-8187-7413485E47A3}" dt="2021-09-04T07:02:14.775" v="211"/>
          <ac:inkMkLst>
            <pc:docMk/>
            <pc:sldMk cId="3617631364" sldId="261"/>
            <ac:inkMk id="21" creationId="{2FCA4DF0-8030-462E-8088-0508D28368B5}"/>
          </ac:inkMkLst>
        </pc:inkChg>
        <pc:inkChg chg="del mod">
          <ac:chgData name="Vasishta Bommakanti" userId="add65771a875c465" providerId="LiveId" clId="{F4C67BD2-250D-457A-8187-7413485E47A3}" dt="2021-09-04T07:02:14.777" v="214"/>
          <ac:inkMkLst>
            <pc:docMk/>
            <pc:sldMk cId="3617631364" sldId="261"/>
            <ac:inkMk id="22" creationId="{6B1EB51F-B40F-40ED-AB81-A5CA0AED7AD5}"/>
          </ac:inkMkLst>
        </pc:inkChg>
        <pc:inkChg chg="del">
          <ac:chgData name="Vasishta Bommakanti" userId="add65771a875c465" providerId="LiveId" clId="{F4C67BD2-250D-457A-8187-7413485E47A3}" dt="2021-09-04T07:02:14.776" v="212"/>
          <ac:inkMkLst>
            <pc:docMk/>
            <pc:sldMk cId="3617631364" sldId="261"/>
            <ac:inkMk id="27" creationId="{CA3CE825-9870-4519-83B1-9E568EE0EB57}"/>
          </ac:inkMkLst>
        </pc:inkChg>
        <pc:inkChg chg="del mod">
          <ac:chgData name="Vasishta Bommakanti" userId="add65771a875c465" providerId="LiveId" clId="{F4C67BD2-250D-457A-8187-7413485E47A3}" dt="2021-09-04T07:02:14.783" v="223"/>
          <ac:inkMkLst>
            <pc:docMk/>
            <pc:sldMk cId="3617631364" sldId="261"/>
            <ac:inkMk id="28" creationId="{C3AE62DA-93A5-4D88-80BE-505CAEFE9187}"/>
          </ac:inkMkLst>
        </pc:inkChg>
        <pc:inkChg chg="del mod">
          <ac:chgData name="Vasishta Bommakanti" userId="add65771a875c465" providerId="LiveId" clId="{F4C67BD2-250D-457A-8187-7413485E47A3}" dt="2021-09-04T07:02:14.786" v="227"/>
          <ac:inkMkLst>
            <pc:docMk/>
            <pc:sldMk cId="3617631364" sldId="261"/>
            <ac:inkMk id="30" creationId="{72F3E1AB-A680-4A18-B08F-598BD4A4862B}"/>
          </ac:inkMkLst>
        </pc:inkChg>
        <pc:inkChg chg="del mod">
          <ac:chgData name="Vasishta Bommakanti" userId="add65771a875c465" providerId="LiveId" clId="{F4C67BD2-250D-457A-8187-7413485E47A3}" dt="2021-09-04T07:02:14.784" v="225"/>
          <ac:inkMkLst>
            <pc:docMk/>
            <pc:sldMk cId="3617631364" sldId="261"/>
            <ac:inkMk id="31" creationId="{D06B5ADA-AC31-466B-BD5D-406D085B9225}"/>
          </ac:inkMkLst>
        </pc:inkChg>
        <pc:inkChg chg="mod">
          <ac:chgData name="Vasishta Bommakanti" userId="add65771a875c465" providerId="LiveId" clId="{F4C67BD2-250D-457A-8187-7413485E47A3}" dt="2021-09-04T07:02:14.787" v="228"/>
          <ac:inkMkLst>
            <pc:docMk/>
            <pc:sldMk cId="3617631364" sldId="261"/>
            <ac:inkMk id="33" creationId="{33060382-C4CB-4B4C-86BF-AB32F22BFF5A}"/>
          </ac:inkMkLst>
        </pc:inkChg>
        <pc:inkChg chg="del mod">
          <ac:chgData name="Vasishta Bommakanti" userId="add65771a875c465" providerId="LiveId" clId="{F4C67BD2-250D-457A-8187-7413485E47A3}" dt="2021-09-04T07:02:14.784" v="224"/>
          <ac:inkMkLst>
            <pc:docMk/>
            <pc:sldMk cId="3617631364" sldId="261"/>
            <ac:inkMk id="34" creationId="{D8256E82-8FC2-4AF9-8E0A-A790D5BFC48F}"/>
          </ac:inkMkLst>
        </pc:inkChg>
        <pc:inkChg chg="mod">
          <ac:chgData name="Vasishta Bommakanti" userId="add65771a875c465" providerId="LiveId" clId="{F4C67BD2-250D-457A-8187-7413485E47A3}" dt="2021-09-04T07:02:14.787" v="228"/>
          <ac:inkMkLst>
            <pc:docMk/>
            <pc:sldMk cId="3617631364" sldId="261"/>
            <ac:inkMk id="36" creationId="{E8A12492-6BE3-4D54-9822-8D45E41C8889}"/>
          </ac:inkMkLst>
        </pc:inkChg>
        <pc:inkChg chg="del mod">
          <ac:chgData name="Vasishta Bommakanti" userId="add65771a875c465" providerId="LiveId" clId="{F4C67BD2-250D-457A-8187-7413485E47A3}" dt="2021-09-04T07:02:14.779" v="217"/>
          <ac:inkMkLst>
            <pc:docMk/>
            <pc:sldMk cId="3617631364" sldId="261"/>
            <ac:inkMk id="38" creationId="{56F265C0-EB8F-4785-9093-0587A4B2A860}"/>
          </ac:inkMkLst>
        </pc:inkChg>
      </pc:sldChg>
      <pc:sldChg chg="delSp modSp">
        <pc:chgData name="Vasishta Bommakanti" userId="add65771a875c465" providerId="LiveId" clId="{F4C67BD2-250D-457A-8187-7413485E47A3}" dt="2021-09-04T07:02:38.237" v="324"/>
        <pc:sldMkLst>
          <pc:docMk/>
          <pc:sldMk cId="604899111" sldId="262"/>
        </pc:sldMkLst>
        <pc:grpChg chg="del mod">
          <ac:chgData name="Vasishta Bommakanti" userId="add65771a875c465" providerId="LiveId" clId="{F4C67BD2-250D-457A-8187-7413485E47A3}" dt="2021-09-04T07:02:38.196" v="258"/>
          <ac:grpSpMkLst>
            <pc:docMk/>
            <pc:sldMk cId="604899111" sldId="262"/>
            <ac:grpSpMk id="14" creationId="{BCFD3A28-40E0-45BA-95AD-9D303FDF3CC9}"/>
          </ac:grpSpMkLst>
        </pc:grpChg>
        <pc:grpChg chg="del mod">
          <ac:chgData name="Vasishta Bommakanti" userId="add65771a875c465" providerId="LiveId" clId="{F4C67BD2-250D-457A-8187-7413485E47A3}" dt="2021-09-04T07:02:38.182" v="246"/>
          <ac:grpSpMkLst>
            <pc:docMk/>
            <pc:sldMk cId="604899111" sldId="262"/>
            <ac:grpSpMk id="23" creationId="{1C3AF2C4-7546-4204-90BD-3C0FFAE738ED}"/>
          </ac:grpSpMkLst>
        </pc:grpChg>
        <pc:grpChg chg="del mod">
          <ac:chgData name="Vasishta Bommakanti" userId="add65771a875c465" providerId="LiveId" clId="{F4C67BD2-250D-457A-8187-7413485E47A3}" dt="2021-09-04T07:02:38.199" v="263"/>
          <ac:grpSpMkLst>
            <pc:docMk/>
            <pc:sldMk cId="604899111" sldId="262"/>
            <ac:grpSpMk id="26" creationId="{A6E7383D-3F5D-46E4-99A3-A7909A9A3D28}"/>
          </ac:grpSpMkLst>
        </pc:grpChg>
        <pc:grpChg chg="del mod">
          <ac:chgData name="Vasishta Bommakanti" userId="add65771a875c465" providerId="LiveId" clId="{F4C67BD2-250D-457A-8187-7413485E47A3}" dt="2021-09-04T07:02:38.203" v="269"/>
          <ac:grpSpMkLst>
            <pc:docMk/>
            <pc:sldMk cId="604899111" sldId="262"/>
            <ac:grpSpMk id="37" creationId="{A9B404E4-4B00-4384-8AA1-923C4EA8C35E}"/>
          </ac:grpSpMkLst>
        </pc:grpChg>
        <pc:grpChg chg="del mod">
          <ac:chgData name="Vasishta Bommakanti" userId="add65771a875c465" providerId="LiveId" clId="{F4C67BD2-250D-457A-8187-7413485E47A3}" dt="2021-09-04T07:02:38.229" v="311"/>
          <ac:grpSpMkLst>
            <pc:docMk/>
            <pc:sldMk cId="604899111" sldId="262"/>
            <ac:grpSpMk id="46" creationId="{11650F29-959E-4D97-8D9B-5F7000E845B9}"/>
          </ac:grpSpMkLst>
        </pc:grpChg>
        <pc:grpChg chg="del mod">
          <ac:chgData name="Vasishta Bommakanti" userId="add65771a875c465" providerId="LiveId" clId="{F4C67BD2-250D-457A-8187-7413485E47A3}" dt="2021-09-04T07:02:38.221" v="296"/>
          <ac:grpSpMkLst>
            <pc:docMk/>
            <pc:sldMk cId="604899111" sldId="262"/>
            <ac:grpSpMk id="47" creationId="{69792742-7815-439E-93DD-54F3CA2081DD}"/>
          </ac:grpSpMkLst>
        </pc:grpChg>
        <pc:grpChg chg="del mod">
          <ac:chgData name="Vasishta Bommakanti" userId="add65771a875c465" providerId="LiveId" clId="{F4C67BD2-250D-457A-8187-7413485E47A3}" dt="2021-09-04T07:02:38.228" v="310"/>
          <ac:grpSpMkLst>
            <pc:docMk/>
            <pc:sldMk cId="604899111" sldId="262"/>
            <ac:grpSpMk id="54" creationId="{458DC569-58EC-4C0A-B134-54D965C11577}"/>
          </ac:grpSpMkLst>
        </pc:grpChg>
        <pc:grpChg chg="del mod">
          <ac:chgData name="Vasishta Bommakanti" userId="add65771a875c465" providerId="LiveId" clId="{F4C67BD2-250D-457A-8187-7413485E47A3}" dt="2021-09-04T07:02:38.218" v="294"/>
          <ac:grpSpMkLst>
            <pc:docMk/>
            <pc:sldMk cId="604899111" sldId="262"/>
            <ac:grpSpMk id="78" creationId="{717A5FB1-465C-4DC0-8E78-4E3A2CF96C0C}"/>
          </ac:grpSpMkLst>
        </pc:grpChg>
        <pc:grpChg chg="del mod">
          <ac:chgData name="Vasishta Bommakanti" userId="add65771a875c465" providerId="LiveId" clId="{F4C67BD2-250D-457A-8187-7413485E47A3}" dt="2021-09-04T07:02:38.232" v="316"/>
          <ac:grpSpMkLst>
            <pc:docMk/>
            <pc:sldMk cId="604899111" sldId="262"/>
            <ac:grpSpMk id="81" creationId="{DCF39148-1C30-4E00-BBC8-FF4A740832FD}"/>
          </ac:grpSpMkLst>
        </pc:grpChg>
        <pc:grpChg chg="del mod">
          <ac:chgData name="Vasishta Bommakanti" userId="add65771a875c465" providerId="LiveId" clId="{F4C67BD2-250D-457A-8187-7413485E47A3}" dt="2021-09-04T07:02:38.236" v="322"/>
          <ac:grpSpMkLst>
            <pc:docMk/>
            <pc:sldMk cId="604899111" sldId="262"/>
            <ac:grpSpMk id="97" creationId="{B4C6B0C4-511F-4766-B154-19AD40B042AB}"/>
          </ac:grpSpMkLst>
        </pc:grpChg>
        <pc:grpChg chg="del mod">
          <ac:chgData name="Vasishta Bommakanti" userId="add65771a875c465" providerId="LiveId" clId="{F4C67BD2-250D-457A-8187-7413485E47A3}" dt="2021-09-04T07:02:38.207" v="275"/>
          <ac:grpSpMkLst>
            <pc:docMk/>
            <pc:sldMk cId="604899111" sldId="262"/>
            <ac:grpSpMk id="100" creationId="{7D86D7DB-A9C6-4D49-83A9-F44CAD354AC0}"/>
          </ac:grpSpMkLst>
        </pc:grpChg>
        <pc:grpChg chg="del mod">
          <ac:chgData name="Vasishta Bommakanti" userId="add65771a875c465" providerId="LiveId" clId="{F4C67BD2-250D-457A-8187-7413485E47A3}" dt="2021-09-04T07:02:38.233" v="317"/>
          <ac:grpSpMkLst>
            <pc:docMk/>
            <pc:sldMk cId="604899111" sldId="262"/>
            <ac:grpSpMk id="115" creationId="{9C24B437-76C3-4E06-9A0B-40A29FB881F6}"/>
          </ac:grpSpMkLst>
        </pc:grpChg>
        <pc:inkChg chg="mod">
          <ac:chgData name="Vasishta Bommakanti" userId="add65771a875c465" providerId="LiveId" clId="{F4C67BD2-250D-457A-8187-7413485E47A3}" dt="2021-09-04T07:02:38.212" v="282"/>
          <ac:inkMkLst>
            <pc:docMk/>
            <pc:sldMk cId="604899111" sldId="262"/>
            <ac:inkMk id="2" creationId="{37F181F0-ED2B-4F3D-9907-2E5EA21BBF8A}"/>
          </ac:inkMkLst>
        </pc:inkChg>
        <pc:inkChg chg="del">
          <ac:chgData name="Vasishta Bommakanti" userId="add65771a875c465" providerId="LiveId" clId="{F4C67BD2-250D-457A-8187-7413485E47A3}" dt="2021-09-04T07:02:38.216" v="289"/>
          <ac:inkMkLst>
            <pc:docMk/>
            <pc:sldMk cId="604899111" sldId="262"/>
            <ac:inkMk id="4" creationId="{4B81D317-31D2-486D-882A-E63405CEECDB}"/>
          </ac:inkMkLst>
        </pc:inkChg>
        <pc:inkChg chg="del mod">
          <ac:chgData name="Vasishta Bommakanti" userId="add65771a875c465" providerId="LiveId" clId="{F4C67BD2-250D-457A-8187-7413485E47A3}" dt="2021-09-04T07:02:38.211" v="281"/>
          <ac:inkMkLst>
            <pc:docMk/>
            <pc:sldMk cId="604899111" sldId="262"/>
            <ac:inkMk id="5" creationId="{1FC3143F-1B87-4A1F-A8AA-8CED1D08F089}"/>
          </ac:inkMkLst>
        </pc:inkChg>
        <pc:inkChg chg="del mod">
          <ac:chgData name="Vasishta Bommakanti" userId="add65771a875c465" providerId="LiveId" clId="{F4C67BD2-250D-457A-8187-7413485E47A3}" dt="2021-09-04T07:02:38.231" v="314"/>
          <ac:inkMkLst>
            <pc:docMk/>
            <pc:sldMk cId="604899111" sldId="262"/>
            <ac:inkMk id="6" creationId="{A1A7B64B-2C04-4DCC-8244-0849343A6974}"/>
          </ac:inkMkLst>
        </pc:inkChg>
        <pc:inkChg chg="del mod">
          <ac:chgData name="Vasishta Bommakanti" userId="add65771a875c465" providerId="LiveId" clId="{F4C67BD2-250D-457A-8187-7413485E47A3}" dt="2021-09-04T07:02:38.196" v="258"/>
          <ac:inkMkLst>
            <pc:docMk/>
            <pc:sldMk cId="604899111" sldId="262"/>
            <ac:inkMk id="7" creationId="{D4C507E8-7F0E-4AC7-89B8-70363346FF3E}"/>
          </ac:inkMkLst>
        </pc:inkChg>
        <pc:inkChg chg="del">
          <ac:chgData name="Vasishta Bommakanti" userId="add65771a875c465" providerId="LiveId" clId="{F4C67BD2-250D-457A-8187-7413485E47A3}" dt="2021-09-04T07:02:38.173" v="241"/>
          <ac:inkMkLst>
            <pc:docMk/>
            <pc:sldMk cId="604899111" sldId="262"/>
            <ac:inkMk id="8" creationId="{F4916997-008B-40A7-9217-D344BB10EDB7}"/>
          </ac:inkMkLst>
        </pc:inkChg>
        <pc:inkChg chg="del mod">
          <ac:chgData name="Vasishta Bommakanti" userId="add65771a875c465" providerId="LiveId" clId="{F4C67BD2-250D-457A-8187-7413485E47A3}" dt="2021-09-04T07:02:38.229" v="311"/>
          <ac:inkMkLst>
            <pc:docMk/>
            <pc:sldMk cId="604899111" sldId="262"/>
            <ac:inkMk id="9" creationId="{A081BAF8-BB7E-4162-AC8F-E1F610D7F5C3}"/>
          </ac:inkMkLst>
        </pc:inkChg>
        <pc:inkChg chg="del mod">
          <ac:chgData name="Vasishta Bommakanti" userId="add65771a875c465" providerId="LiveId" clId="{F4C67BD2-250D-457A-8187-7413485E47A3}" dt="2021-09-04T07:02:38.231" v="315"/>
          <ac:inkMkLst>
            <pc:docMk/>
            <pc:sldMk cId="604899111" sldId="262"/>
            <ac:inkMk id="10" creationId="{6CDB5320-F0F6-46AE-94F4-EC931DE79843}"/>
          </ac:inkMkLst>
        </pc:inkChg>
        <pc:inkChg chg="del">
          <ac:chgData name="Vasishta Bommakanti" userId="add65771a875c465" providerId="LiveId" clId="{F4C67BD2-250D-457A-8187-7413485E47A3}" dt="2021-09-04T07:02:38.180" v="245"/>
          <ac:inkMkLst>
            <pc:docMk/>
            <pc:sldMk cId="604899111" sldId="262"/>
            <ac:inkMk id="11" creationId="{86CCB5A5-D6E6-45B3-8705-F9C75685C1B1}"/>
          </ac:inkMkLst>
        </pc:inkChg>
        <pc:inkChg chg="del mod">
          <ac:chgData name="Vasishta Bommakanti" userId="add65771a875c465" providerId="LiveId" clId="{F4C67BD2-250D-457A-8187-7413485E47A3}" dt="2021-09-04T07:02:38.208" v="276"/>
          <ac:inkMkLst>
            <pc:docMk/>
            <pc:sldMk cId="604899111" sldId="262"/>
            <ac:inkMk id="12" creationId="{24CC1BAE-52A2-4FDA-A122-F1F7B1E059DC}"/>
          </ac:inkMkLst>
        </pc:inkChg>
        <pc:inkChg chg="del">
          <ac:chgData name="Vasishta Bommakanti" userId="add65771a875c465" providerId="LiveId" clId="{F4C67BD2-250D-457A-8187-7413485E47A3}" dt="2021-09-04T07:02:38.182" v="246"/>
          <ac:inkMkLst>
            <pc:docMk/>
            <pc:sldMk cId="604899111" sldId="262"/>
            <ac:inkMk id="13" creationId="{9B4BDB58-6688-40ED-A7D9-08742828F10F}"/>
          </ac:inkMkLst>
        </pc:inkChg>
        <pc:inkChg chg="del mod">
          <ac:chgData name="Vasishta Bommakanti" userId="add65771a875c465" providerId="LiveId" clId="{F4C67BD2-250D-457A-8187-7413485E47A3}" dt="2021-09-04T07:02:38.217" v="293"/>
          <ac:inkMkLst>
            <pc:docMk/>
            <pc:sldMk cId="604899111" sldId="262"/>
            <ac:inkMk id="15" creationId="{3D067260-4B12-4C44-A7E6-C7DD71655500}"/>
          </ac:inkMkLst>
        </pc:inkChg>
        <pc:inkChg chg="del mod">
          <ac:chgData name="Vasishta Bommakanti" userId="add65771a875c465" providerId="LiveId" clId="{F4C67BD2-250D-457A-8187-7413485E47A3}" dt="2021-09-04T07:02:38.224" v="302"/>
          <ac:inkMkLst>
            <pc:docMk/>
            <pc:sldMk cId="604899111" sldId="262"/>
            <ac:inkMk id="16" creationId="{394721BA-7A64-409F-9CBD-B2253A8C6A0E}"/>
          </ac:inkMkLst>
        </pc:inkChg>
        <pc:inkChg chg="del mod">
          <ac:chgData name="Vasishta Bommakanti" userId="add65771a875c465" providerId="LiveId" clId="{F4C67BD2-250D-457A-8187-7413485E47A3}" dt="2021-09-04T07:02:38.198" v="260"/>
          <ac:inkMkLst>
            <pc:docMk/>
            <pc:sldMk cId="604899111" sldId="262"/>
            <ac:inkMk id="17" creationId="{E3175876-0782-4D21-998F-C65C2A41EB21}"/>
          </ac:inkMkLst>
        </pc:inkChg>
        <pc:inkChg chg="del">
          <ac:chgData name="Vasishta Bommakanti" userId="add65771a875c465" providerId="LiveId" clId="{F4C67BD2-250D-457A-8187-7413485E47A3}" dt="2021-09-04T07:02:38.178" v="244"/>
          <ac:inkMkLst>
            <pc:docMk/>
            <pc:sldMk cId="604899111" sldId="262"/>
            <ac:inkMk id="18" creationId="{F773658C-8EE4-412D-B362-0FE99313686F}"/>
          </ac:inkMkLst>
        </pc:inkChg>
        <pc:inkChg chg="del mod">
          <ac:chgData name="Vasishta Bommakanti" userId="add65771a875c465" providerId="LiveId" clId="{F4C67BD2-250D-457A-8187-7413485E47A3}" dt="2021-09-04T07:02:38.221" v="296"/>
          <ac:inkMkLst>
            <pc:docMk/>
            <pc:sldMk cId="604899111" sldId="262"/>
            <ac:inkMk id="19" creationId="{975D173D-4820-438D-B28A-CD89FFF8B16E}"/>
          </ac:inkMkLst>
        </pc:inkChg>
        <pc:inkChg chg="del">
          <ac:chgData name="Vasishta Bommakanti" userId="add65771a875c465" providerId="LiveId" clId="{F4C67BD2-250D-457A-8187-7413485E47A3}" dt="2021-09-04T07:02:38.156" v="232"/>
          <ac:inkMkLst>
            <pc:docMk/>
            <pc:sldMk cId="604899111" sldId="262"/>
            <ac:inkMk id="20" creationId="{FFDCAD79-BE1E-4340-B689-72F38F7F375C}"/>
          </ac:inkMkLst>
        </pc:inkChg>
        <pc:inkChg chg="del">
          <ac:chgData name="Vasishta Bommakanti" userId="add65771a875c465" providerId="LiveId" clId="{F4C67BD2-250D-457A-8187-7413485E47A3}" dt="2021-09-04T07:02:38.226" v="305"/>
          <ac:inkMkLst>
            <pc:docMk/>
            <pc:sldMk cId="604899111" sldId="262"/>
            <ac:inkMk id="22" creationId="{411B601A-CD95-42CE-9B6B-47AB10EC6D2E}"/>
          </ac:inkMkLst>
        </pc:inkChg>
        <pc:inkChg chg="del mod">
          <ac:chgData name="Vasishta Bommakanti" userId="add65771a875c465" providerId="LiveId" clId="{F4C67BD2-250D-457A-8187-7413485E47A3}" dt="2021-09-04T07:02:38.234" v="318"/>
          <ac:inkMkLst>
            <pc:docMk/>
            <pc:sldMk cId="604899111" sldId="262"/>
            <ac:inkMk id="24" creationId="{D23A41B1-588D-418C-A4E3-DBB632CE748F}"/>
          </ac:inkMkLst>
        </pc:inkChg>
        <pc:inkChg chg="del">
          <ac:chgData name="Vasishta Bommakanti" userId="add65771a875c465" providerId="LiveId" clId="{F4C67BD2-250D-457A-8187-7413485E47A3}" dt="2021-09-04T07:02:38.199" v="263"/>
          <ac:inkMkLst>
            <pc:docMk/>
            <pc:sldMk cId="604899111" sldId="262"/>
            <ac:inkMk id="25" creationId="{212E2462-4523-4F62-BA15-B5EF10A68703}"/>
          </ac:inkMkLst>
        </pc:inkChg>
        <pc:inkChg chg="del mod">
          <ac:chgData name="Vasishta Bommakanti" userId="add65771a875c465" providerId="LiveId" clId="{F4C67BD2-250D-457A-8187-7413485E47A3}" dt="2021-09-04T07:02:38.189" v="252"/>
          <ac:inkMkLst>
            <pc:docMk/>
            <pc:sldMk cId="604899111" sldId="262"/>
            <ac:inkMk id="27" creationId="{24A47EC4-9B67-4906-A5D4-122FA6392D3E}"/>
          </ac:inkMkLst>
        </pc:inkChg>
        <pc:inkChg chg="del mod">
          <ac:chgData name="Vasishta Bommakanti" userId="add65771a875c465" providerId="LiveId" clId="{F4C67BD2-250D-457A-8187-7413485E47A3}" dt="2021-09-04T07:02:38.193" v="254"/>
          <ac:inkMkLst>
            <pc:docMk/>
            <pc:sldMk cId="604899111" sldId="262"/>
            <ac:inkMk id="28" creationId="{4973AC2D-00D0-4C13-84C5-C1841433D3EF}"/>
          </ac:inkMkLst>
        </pc:inkChg>
        <pc:inkChg chg="del mod">
          <ac:chgData name="Vasishta Bommakanti" userId="add65771a875c465" providerId="LiveId" clId="{F4C67BD2-250D-457A-8187-7413485E47A3}" dt="2021-09-04T07:02:38.166" v="236"/>
          <ac:inkMkLst>
            <pc:docMk/>
            <pc:sldMk cId="604899111" sldId="262"/>
            <ac:inkMk id="29" creationId="{A38066CE-2DDF-428B-AB8A-155EE9973242}"/>
          </ac:inkMkLst>
        </pc:inkChg>
        <pc:inkChg chg="del mod">
          <ac:chgData name="Vasishta Bommakanti" userId="add65771a875c465" providerId="LiveId" clId="{F4C67BD2-250D-457A-8187-7413485E47A3}" dt="2021-09-04T07:02:38.210" v="279"/>
          <ac:inkMkLst>
            <pc:docMk/>
            <pc:sldMk cId="604899111" sldId="262"/>
            <ac:inkMk id="30" creationId="{52DF1D10-8AF0-4692-8C12-E9D356015672}"/>
          </ac:inkMkLst>
        </pc:inkChg>
        <pc:inkChg chg="del mod">
          <ac:chgData name="Vasishta Bommakanti" userId="add65771a875c465" providerId="LiveId" clId="{F4C67BD2-250D-457A-8187-7413485E47A3}" dt="2021-09-04T07:02:38.223" v="301"/>
          <ac:inkMkLst>
            <pc:docMk/>
            <pc:sldMk cId="604899111" sldId="262"/>
            <ac:inkMk id="31" creationId="{552933EF-CF11-4312-BF49-6F6D0B21B18C}"/>
          </ac:inkMkLst>
        </pc:inkChg>
        <pc:inkChg chg="del mod">
          <ac:chgData name="Vasishta Bommakanti" userId="add65771a875c465" providerId="LiveId" clId="{F4C67BD2-250D-457A-8187-7413485E47A3}" dt="2021-09-04T07:02:38.214" v="286"/>
          <ac:inkMkLst>
            <pc:docMk/>
            <pc:sldMk cId="604899111" sldId="262"/>
            <ac:inkMk id="32" creationId="{B44CBFC8-662C-4342-B6E6-9E09ECDD20DA}"/>
          </ac:inkMkLst>
        </pc:inkChg>
        <pc:inkChg chg="del">
          <ac:chgData name="Vasishta Bommakanti" userId="add65771a875c465" providerId="LiveId" clId="{F4C67BD2-250D-457A-8187-7413485E47A3}" dt="2021-09-04T07:02:38.203" v="269"/>
          <ac:inkMkLst>
            <pc:docMk/>
            <pc:sldMk cId="604899111" sldId="262"/>
            <ac:inkMk id="33" creationId="{23CB3FC1-DD29-40D3-97D3-19463B56A20E}"/>
          </ac:inkMkLst>
        </pc:inkChg>
        <pc:inkChg chg="del mod">
          <ac:chgData name="Vasishta Bommakanti" userId="add65771a875c465" providerId="LiveId" clId="{F4C67BD2-250D-457A-8187-7413485E47A3}" dt="2021-09-04T07:02:38.228" v="310"/>
          <ac:inkMkLst>
            <pc:docMk/>
            <pc:sldMk cId="604899111" sldId="262"/>
            <ac:inkMk id="34" creationId="{22B1F20F-A946-4B9C-ADC6-47B6FFCDFF9F}"/>
          </ac:inkMkLst>
        </pc:inkChg>
        <pc:inkChg chg="del mod">
          <ac:chgData name="Vasishta Bommakanti" userId="add65771a875c465" providerId="LiveId" clId="{F4C67BD2-250D-457A-8187-7413485E47A3}" dt="2021-09-04T07:02:38.226" v="304"/>
          <ac:inkMkLst>
            <pc:docMk/>
            <pc:sldMk cId="604899111" sldId="262"/>
            <ac:inkMk id="35" creationId="{1B23D5A0-339C-4D78-B2F7-E7C62A29662D}"/>
          </ac:inkMkLst>
        </pc:inkChg>
        <pc:inkChg chg="del mod">
          <ac:chgData name="Vasishta Bommakanti" userId="add65771a875c465" providerId="LiveId" clId="{F4C67BD2-250D-457A-8187-7413485E47A3}" dt="2021-09-04T07:02:38.201" v="266"/>
          <ac:inkMkLst>
            <pc:docMk/>
            <pc:sldMk cId="604899111" sldId="262"/>
            <ac:inkMk id="36" creationId="{D3ABD882-7DA7-480F-9E08-36D206E0F241}"/>
          </ac:inkMkLst>
        </pc:inkChg>
        <pc:inkChg chg="del mod">
          <ac:chgData name="Vasishta Bommakanti" userId="add65771a875c465" providerId="LiveId" clId="{F4C67BD2-250D-457A-8187-7413485E47A3}" dt="2021-09-04T07:02:38.228" v="309"/>
          <ac:inkMkLst>
            <pc:docMk/>
            <pc:sldMk cId="604899111" sldId="262"/>
            <ac:inkMk id="38" creationId="{D3E7AC43-7541-4879-9B6D-60E72B9DDA4F}"/>
          </ac:inkMkLst>
        </pc:inkChg>
        <pc:inkChg chg="mod">
          <ac:chgData name="Vasishta Bommakanti" userId="add65771a875c465" providerId="LiveId" clId="{F4C67BD2-250D-457A-8187-7413485E47A3}" dt="2021-09-04T07:02:38.221" v="296"/>
          <ac:inkMkLst>
            <pc:docMk/>
            <pc:sldMk cId="604899111" sldId="262"/>
            <ac:inkMk id="39" creationId="{522186CE-C434-43FD-945F-F9BFA6FBF6C5}"/>
          </ac:inkMkLst>
        </pc:inkChg>
        <pc:inkChg chg="del mod">
          <ac:chgData name="Vasishta Bommakanti" userId="add65771a875c465" providerId="LiveId" clId="{F4C67BD2-250D-457A-8187-7413485E47A3}" dt="2021-09-04T07:02:38.205" v="272"/>
          <ac:inkMkLst>
            <pc:docMk/>
            <pc:sldMk cId="604899111" sldId="262"/>
            <ac:inkMk id="40" creationId="{1C94E4A9-4669-4EBA-B08E-9A09713E0D57}"/>
          </ac:inkMkLst>
        </pc:inkChg>
        <pc:inkChg chg="del mod">
          <ac:chgData name="Vasishta Bommakanti" userId="add65771a875c465" providerId="LiveId" clId="{F4C67BD2-250D-457A-8187-7413485E47A3}" dt="2021-09-04T07:02:38.215" v="288"/>
          <ac:inkMkLst>
            <pc:docMk/>
            <pc:sldMk cId="604899111" sldId="262"/>
            <ac:inkMk id="41" creationId="{B6EDC888-26DD-4AF4-A837-4667763F12EB}"/>
          </ac:inkMkLst>
        </pc:inkChg>
        <pc:inkChg chg="del mod">
          <ac:chgData name="Vasishta Bommakanti" userId="add65771a875c465" providerId="LiveId" clId="{F4C67BD2-250D-457A-8187-7413485E47A3}" dt="2021-09-04T07:02:38.234" v="319"/>
          <ac:inkMkLst>
            <pc:docMk/>
            <pc:sldMk cId="604899111" sldId="262"/>
            <ac:inkMk id="42" creationId="{EC0922F8-8209-45D0-8D1B-2F561AB677B9}"/>
          </ac:inkMkLst>
        </pc:inkChg>
        <pc:inkChg chg="del mod">
          <ac:chgData name="Vasishta Bommakanti" userId="add65771a875c465" providerId="LiveId" clId="{F4C67BD2-250D-457A-8187-7413485E47A3}" dt="2021-09-04T07:02:38.222" v="298"/>
          <ac:inkMkLst>
            <pc:docMk/>
            <pc:sldMk cId="604899111" sldId="262"/>
            <ac:inkMk id="43" creationId="{56A65CE1-E8AB-49F6-AE56-505FDC05088E}"/>
          </ac:inkMkLst>
        </pc:inkChg>
        <pc:inkChg chg="del mod">
          <ac:chgData name="Vasishta Bommakanti" userId="add65771a875c465" providerId="LiveId" clId="{F4C67BD2-250D-457A-8187-7413485E47A3}" dt="2021-09-04T07:02:38.197" v="259"/>
          <ac:inkMkLst>
            <pc:docMk/>
            <pc:sldMk cId="604899111" sldId="262"/>
            <ac:inkMk id="44" creationId="{1DC97E94-A145-42E0-A6EE-5737F097C80A}"/>
          </ac:inkMkLst>
        </pc:inkChg>
        <pc:inkChg chg="del mod">
          <ac:chgData name="Vasishta Bommakanti" userId="add65771a875c465" providerId="LiveId" clId="{F4C67BD2-250D-457A-8187-7413485E47A3}" dt="2021-09-04T07:02:38.195" v="256"/>
          <ac:inkMkLst>
            <pc:docMk/>
            <pc:sldMk cId="604899111" sldId="262"/>
            <ac:inkMk id="45" creationId="{D512C136-7491-4B68-A503-BB27DDED8FB7}"/>
          </ac:inkMkLst>
        </pc:inkChg>
        <pc:inkChg chg="del mod">
          <ac:chgData name="Vasishta Bommakanti" userId="add65771a875c465" providerId="LiveId" clId="{F4C67BD2-250D-457A-8187-7413485E47A3}" dt="2021-09-04T07:02:38.192" v="253"/>
          <ac:inkMkLst>
            <pc:docMk/>
            <pc:sldMk cId="604899111" sldId="262"/>
            <ac:inkMk id="48" creationId="{A52BC3F3-BA68-4F70-9CBF-BD97E8996984}"/>
          </ac:inkMkLst>
        </pc:inkChg>
        <pc:inkChg chg="del mod">
          <ac:chgData name="Vasishta Bommakanti" userId="add65771a875c465" providerId="LiveId" clId="{F4C67BD2-250D-457A-8187-7413485E47A3}" dt="2021-09-04T07:02:38.204" v="271"/>
          <ac:inkMkLst>
            <pc:docMk/>
            <pc:sldMk cId="604899111" sldId="262"/>
            <ac:inkMk id="49" creationId="{50654979-3525-46F9-8B0B-26064F581ED9}"/>
          </ac:inkMkLst>
        </pc:inkChg>
        <pc:inkChg chg="del">
          <ac:chgData name="Vasishta Bommakanti" userId="add65771a875c465" providerId="LiveId" clId="{F4C67BD2-250D-457A-8187-7413485E47A3}" dt="2021-09-04T07:02:38.164" v="235"/>
          <ac:inkMkLst>
            <pc:docMk/>
            <pc:sldMk cId="604899111" sldId="262"/>
            <ac:inkMk id="50" creationId="{C9FA4CD3-6DED-457B-B243-7D1E90606B9A}"/>
          </ac:inkMkLst>
        </pc:inkChg>
        <pc:inkChg chg="del mod">
          <ac:chgData name="Vasishta Bommakanti" userId="add65771a875c465" providerId="LiveId" clId="{F4C67BD2-250D-457A-8187-7413485E47A3}" dt="2021-09-04T07:02:38.213" v="285"/>
          <ac:inkMkLst>
            <pc:docMk/>
            <pc:sldMk cId="604899111" sldId="262"/>
            <ac:inkMk id="51" creationId="{C88AE9A7-8014-4F0C-8FBD-F2A694744514}"/>
          </ac:inkMkLst>
        </pc:inkChg>
        <pc:inkChg chg="del">
          <ac:chgData name="Vasishta Bommakanti" userId="add65771a875c465" providerId="LiveId" clId="{F4C67BD2-250D-457A-8187-7413485E47A3}" dt="2021-09-04T07:02:38.212" v="283"/>
          <ac:inkMkLst>
            <pc:docMk/>
            <pc:sldMk cId="604899111" sldId="262"/>
            <ac:inkMk id="52" creationId="{B72576EC-6777-4776-9CAD-12736F23F1CC}"/>
          </ac:inkMkLst>
        </pc:inkChg>
        <pc:inkChg chg="del mod">
          <ac:chgData name="Vasishta Bommakanti" userId="add65771a875c465" providerId="LiveId" clId="{F4C67BD2-250D-457A-8187-7413485E47A3}" dt="2021-09-04T07:02:38.211" v="280"/>
          <ac:inkMkLst>
            <pc:docMk/>
            <pc:sldMk cId="604899111" sldId="262"/>
            <ac:inkMk id="53" creationId="{5400BF58-E832-4A78-8C69-0AC3A5E59432}"/>
          </ac:inkMkLst>
        </pc:inkChg>
        <pc:inkChg chg="del mod">
          <ac:chgData name="Vasishta Bommakanti" userId="add65771a875c465" providerId="LiveId" clId="{F4C67BD2-250D-457A-8187-7413485E47A3}" dt="2021-09-04T07:02:38.235" v="321"/>
          <ac:inkMkLst>
            <pc:docMk/>
            <pc:sldMk cId="604899111" sldId="262"/>
            <ac:inkMk id="55" creationId="{2DE6739C-1206-4C8B-BE08-17E4DEBDFAD6}"/>
          </ac:inkMkLst>
        </pc:inkChg>
        <pc:inkChg chg="del mod">
          <ac:chgData name="Vasishta Bommakanti" userId="add65771a875c465" providerId="LiveId" clId="{F4C67BD2-250D-457A-8187-7413485E47A3}" dt="2021-09-04T07:02:38.183" v="247"/>
          <ac:inkMkLst>
            <pc:docMk/>
            <pc:sldMk cId="604899111" sldId="262"/>
            <ac:inkMk id="56" creationId="{32BFFEC5-1A38-41CC-9D08-CF436016D01A}"/>
          </ac:inkMkLst>
        </pc:inkChg>
        <pc:inkChg chg="del mod">
          <ac:chgData name="Vasishta Bommakanti" userId="add65771a875c465" providerId="LiveId" clId="{F4C67BD2-250D-457A-8187-7413485E47A3}" dt="2021-09-04T07:02:38.202" v="267"/>
          <ac:inkMkLst>
            <pc:docMk/>
            <pc:sldMk cId="604899111" sldId="262"/>
            <ac:inkMk id="57" creationId="{F906D20D-73CB-4862-B3B0-44AF3FFDFB89}"/>
          </ac:inkMkLst>
        </pc:inkChg>
        <pc:inkChg chg="del mod">
          <ac:chgData name="Vasishta Bommakanti" userId="add65771a875c465" providerId="LiveId" clId="{F4C67BD2-250D-457A-8187-7413485E47A3}" dt="2021-09-04T07:02:38.216" v="291"/>
          <ac:inkMkLst>
            <pc:docMk/>
            <pc:sldMk cId="604899111" sldId="262"/>
            <ac:inkMk id="58" creationId="{44CED78A-D5FC-4191-8D4C-17BD9A236197}"/>
          </ac:inkMkLst>
        </pc:inkChg>
        <pc:inkChg chg="del mod">
          <ac:chgData name="Vasishta Bommakanti" userId="add65771a875c465" providerId="LiveId" clId="{F4C67BD2-250D-457A-8187-7413485E47A3}" dt="2021-09-04T07:02:38.167" v="237"/>
          <ac:inkMkLst>
            <pc:docMk/>
            <pc:sldMk cId="604899111" sldId="262"/>
            <ac:inkMk id="59" creationId="{5EB050D6-DE8F-4739-B46E-BD6EEF5BB908}"/>
          </ac:inkMkLst>
        </pc:inkChg>
        <pc:inkChg chg="del mod">
          <ac:chgData name="Vasishta Bommakanti" userId="add65771a875c465" providerId="LiveId" clId="{F4C67BD2-250D-457A-8187-7413485E47A3}" dt="2021-09-04T07:02:38.203" v="270"/>
          <ac:inkMkLst>
            <pc:docMk/>
            <pc:sldMk cId="604899111" sldId="262"/>
            <ac:inkMk id="60" creationId="{2D1A7097-766E-436D-A56B-868D7A12C95F}"/>
          </ac:inkMkLst>
        </pc:inkChg>
        <pc:inkChg chg="del mod">
          <ac:chgData name="Vasishta Bommakanti" userId="add65771a875c465" providerId="LiveId" clId="{F4C67BD2-250D-457A-8187-7413485E47A3}" dt="2021-09-04T07:02:38.187" v="250"/>
          <ac:inkMkLst>
            <pc:docMk/>
            <pc:sldMk cId="604899111" sldId="262"/>
            <ac:inkMk id="61" creationId="{DC6ED4BE-056F-4F2D-BEFD-3B4D419A8D5B}"/>
          </ac:inkMkLst>
        </pc:inkChg>
        <pc:inkChg chg="del mod">
          <ac:chgData name="Vasishta Bommakanti" userId="add65771a875c465" providerId="LiveId" clId="{F4C67BD2-250D-457A-8187-7413485E47A3}" dt="2021-09-04T07:02:38.220" v="295"/>
          <ac:inkMkLst>
            <pc:docMk/>
            <pc:sldMk cId="604899111" sldId="262"/>
            <ac:inkMk id="62" creationId="{51995C79-D1D6-41DC-91BC-05543C891A96}"/>
          </ac:inkMkLst>
        </pc:inkChg>
        <pc:inkChg chg="del mod">
          <ac:chgData name="Vasishta Bommakanti" userId="add65771a875c465" providerId="LiveId" clId="{F4C67BD2-250D-457A-8187-7413485E47A3}" dt="2021-09-04T07:02:38.236" v="322"/>
          <ac:inkMkLst>
            <pc:docMk/>
            <pc:sldMk cId="604899111" sldId="262"/>
            <ac:inkMk id="63" creationId="{F7B3CF48-F91F-44CA-B8C2-BE8C9CC37A76}"/>
          </ac:inkMkLst>
        </pc:inkChg>
        <pc:inkChg chg="del mod">
          <ac:chgData name="Vasishta Bommakanti" userId="add65771a875c465" providerId="LiveId" clId="{F4C67BD2-250D-457A-8187-7413485E47A3}" dt="2021-09-04T07:02:38.226" v="307"/>
          <ac:inkMkLst>
            <pc:docMk/>
            <pc:sldMk cId="604899111" sldId="262"/>
            <ac:inkMk id="64" creationId="{FCBD0624-018A-40F1-AFBB-4F8F2E81A19A}"/>
          </ac:inkMkLst>
        </pc:inkChg>
        <pc:inkChg chg="del mod">
          <ac:chgData name="Vasishta Bommakanti" userId="add65771a875c465" providerId="LiveId" clId="{F4C67BD2-250D-457A-8187-7413485E47A3}" dt="2021-09-04T07:02:38.232" v="316"/>
          <ac:inkMkLst>
            <pc:docMk/>
            <pc:sldMk cId="604899111" sldId="262"/>
            <ac:inkMk id="65" creationId="{5E4A2626-3AA3-4510-B90F-061F12250F62}"/>
          </ac:inkMkLst>
        </pc:inkChg>
        <pc:inkChg chg="del mod">
          <ac:chgData name="Vasishta Bommakanti" userId="add65771a875c465" providerId="LiveId" clId="{F4C67BD2-250D-457A-8187-7413485E47A3}" dt="2021-09-04T07:02:38.173" v="240"/>
          <ac:inkMkLst>
            <pc:docMk/>
            <pc:sldMk cId="604899111" sldId="262"/>
            <ac:inkMk id="66" creationId="{439A8F02-958B-46BA-B483-87650564C586}"/>
          </ac:inkMkLst>
        </pc:inkChg>
        <pc:inkChg chg="del">
          <ac:chgData name="Vasishta Bommakanti" userId="add65771a875c465" providerId="LiveId" clId="{F4C67BD2-250D-457A-8187-7413485E47A3}" dt="2021-09-04T07:02:38.169" v="238"/>
          <ac:inkMkLst>
            <pc:docMk/>
            <pc:sldMk cId="604899111" sldId="262"/>
            <ac:inkMk id="67" creationId="{F35EE867-F7D6-4FD2-B2B1-896ACF8AC7AB}"/>
          </ac:inkMkLst>
        </pc:inkChg>
        <pc:inkChg chg="del">
          <ac:chgData name="Vasishta Bommakanti" userId="add65771a875c465" providerId="LiveId" clId="{F4C67BD2-250D-457A-8187-7413485E47A3}" dt="2021-09-04T07:02:38.157" v="233"/>
          <ac:inkMkLst>
            <pc:docMk/>
            <pc:sldMk cId="604899111" sldId="262"/>
            <ac:inkMk id="68" creationId="{C23EE5B1-07CE-49D2-8B0D-EDFFFC009B4C}"/>
          </ac:inkMkLst>
        </pc:inkChg>
        <pc:inkChg chg="del mod">
          <ac:chgData name="Vasishta Bommakanti" userId="add65771a875c465" providerId="LiveId" clId="{F4C67BD2-250D-457A-8187-7413485E47A3}" dt="2021-09-04T07:02:38.213" v="284"/>
          <ac:inkMkLst>
            <pc:docMk/>
            <pc:sldMk cId="604899111" sldId="262"/>
            <ac:inkMk id="69" creationId="{E57A2CCA-394F-4247-A9C6-6F3A57ACE83C}"/>
          </ac:inkMkLst>
        </pc:inkChg>
        <pc:inkChg chg="del mod">
          <ac:chgData name="Vasishta Bommakanti" userId="add65771a875c465" providerId="LiveId" clId="{F4C67BD2-250D-457A-8187-7413485E47A3}" dt="2021-09-04T07:02:38.236" v="323"/>
          <ac:inkMkLst>
            <pc:docMk/>
            <pc:sldMk cId="604899111" sldId="262"/>
            <ac:inkMk id="70" creationId="{27F10A2B-D098-4900-A304-46DE2666D2C2}"/>
          </ac:inkMkLst>
        </pc:inkChg>
        <pc:inkChg chg="del mod">
          <ac:chgData name="Vasishta Bommakanti" userId="add65771a875c465" providerId="LiveId" clId="{F4C67BD2-250D-457A-8187-7413485E47A3}" dt="2021-09-04T07:02:38.209" v="277"/>
          <ac:inkMkLst>
            <pc:docMk/>
            <pc:sldMk cId="604899111" sldId="262"/>
            <ac:inkMk id="71" creationId="{DB4E7363-60D9-401A-9DB3-6D7EC7E441BE}"/>
          </ac:inkMkLst>
        </pc:inkChg>
        <pc:inkChg chg="del mod">
          <ac:chgData name="Vasishta Bommakanti" userId="add65771a875c465" providerId="LiveId" clId="{F4C67BD2-250D-457A-8187-7413485E47A3}" dt="2021-09-04T07:02:38.217" v="292"/>
          <ac:inkMkLst>
            <pc:docMk/>
            <pc:sldMk cId="604899111" sldId="262"/>
            <ac:inkMk id="72" creationId="{3DB35AAD-2982-42D2-ABA1-E1A805F54F6A}"/>
          </ac:inkMkLst>
        </pc:inkChg>
        <pc:inkChg chg="del mod">
          <ac:chgData name="Vasishta Bommakanti" userId="add65771a875c465" providerId="LiveId" clId="{F4C67BD2-250D-457A-8187-7413485E47A3}" dt="2021-09-04T07:02:38.198" v="261"/>
          <ac:inkMkLst>
            <pc:docMk/>
            <pc:sldMk cId="604899111" sldId="262"/>
            <ac:inkMk id="73" creationId="{6AC012B9-EE42-430D-89AE-7B6CF47669E9}"/>
          </ac:inkMkLst>
        </pc:inkChg>
        <pc:inkChg chg="del mod">
          <ac:chgData name="Vasishta Bommakanti" userId="add65771a875c465" providerId="LiveId" clId="{F4C67BD2-250D-457A-8187-7413485E47A3}" dt="2021-09-04T07:02:38.202" v="268"/>
          <ac:inkMkLst>
            <pc:docMk/>
            <pc:sldMk cId="604899111" sldId="262"/>
            <ac:inkMk id="74" creationId="{35156812-1754-42B3-8D1C-2AC125B4B533}"/>
          </ac:inkMkLst>
        </pc:inkChg>
        <pc:inkChg chg="del mod">
          <ac:chgData name="Vasishta Bommakanti" userId="add65771a875c465" providerId="LiveId" clId="{F4C67BD2-250D-457A-8187-7413485E47A3}" dt="2021-09-04T07:02:38.224" v="303"/>
          <ac:inkMkLst>
            <pc:docMk/>
            <pc:sldMk cId="604899111" sldId="262"/>
            <ac:inkMk id="75" creationId="{315D5219-2BD5-4712-A9F7-6C04E4654005}"/>
          </ac:inkMkLst>
        </pc:inkChg>
        <pc:inkChg chg="del">
          <ac:chgData name="Vasishta Bommakanti" userId="add65771a875c465" providerId="LiveId" clId="{F4C67BD2-250D-457A-8187-7413485E47A3}" dt="2021-09-04T07:02:38.218" v="294"/>
          <ac:inkMkLst>
            <pc:docMk/>
            <pc:sldMk cId="604899111" sldId="262"/>
            <ac:inkMk id="77" creationId="{313B1020-EEB4-435E-9128-20B94B3A6B6F}"/>
          </ac:inkMkLst>
        </pc:inkChg>
        <pc:inkChg chg="del mod">
          <ac:chgData name="Vasishta Bommakanti" userId="add65771a875c465" providerId="LiveId" clId="{F4C67BD2-250D-457A-8187-7413485E47A3}" dt="2021-09-04T07:02:38.171" v="239"/>
          <ac:inkMkLst>
            <pc:docMk/>
            <pc:sldMk cId="604899111" sldId="262"/>
            <ac:inkMk id="79" creationId="{C2932954-4393-4A73-A4FC-EA6D083329E3}"/>
          </ac:inkMkLst>
        </pc:inkChg>
        <pc:inkChg chg="del mod">
          <ac:chgData name="Vasishta Bommakanti" userId="add65771a875c465" providerId="LiveId" clId="{F4C67BD2-250D-457A-8187-7413485E47A3}" dt="2021-09-04T07:02:38.223" v="299"/>
          <ac:inkMkLst>
            <pc:docMk/>
            <pc:sldMk cId="604899111" sldId="262"/>
            <ac:inkMk id="80" creationId="{87DDB1B2-C5FF-449E-9661-94645250794A}"/>
          </ac:inkMkLst>
        </pc:inkChg>
        <pc:inkChg chg="del">
          <ac:chgData name="Vasishta Bommakanti" userId="add65771a875c465" providerId="LiveId" clId="{F4C67BD2-250D-457A-8187-7413485E47A3}" dt="2021-09-04T07:02:38.194" v="255"/>
          <ac:inkMkLst>
            <pc:docMk/>
            <pc:sldMk cId="604899111" sldId="262"/>
            <ac:inkMk id="82" creationId="{6BA9AF3B-D6A2-4D81-9381-1DDB1D436239}"/>
          </ac:inkMkLst>
        </pc:inkChg>
        <pc:inkChg chg="del mod">
          <ac:chgData name="Vasishta Bommakanti" userId="add65771a875c465" providerId="LiveId" clId="{F4C67BD2-250D-457A-8187-7413485E47A3}" dt="2021-09-04T07:02:38.230" v="312"/>
          <ac:inkMkLst>
            <pc:docMk/>
            <pc:sldMk cId="604899111" sldId="262"/>
            <ac:inkMk id="83" creationId="{7415ED05-6EB4-4E1D-87B8-350EBDBFF4DA}"/>
          </ac:inkMkLst>
        </pc:inkChg>
        <pc:inkChg chg="del">
          <ac:chgData name="Vasishta Bommakanti" userId="add65771a875c465" providerId="LiveId" clId="{F4C67BD2-250D-457A-8187-7413485E47A3}" dt="2021-09-04T07:02:38.162" v="234"/>
          <ac:inkMkLst>
            <pc:docMk/>
            <pc:sldMk cId="604899111" sldId="262"/>
            <ac:inkMk id="84" creationId="{CE0E12D2-8F00-4CDC-BC7A-D2BBFA67C4B8}"/>
          </ac:inkMkLst>
        </pc:inkChg>
        <pc:inkChg chg="del mod">
          <ac:chgData name="Vasishta Bommakanti" userId="add65771a875c465" providerId="LiveId" clId="{F4C67BD2-250D-457A-8187-7413485E47A3}" dt="2021-09-04T07:02:38.221" v="297"/>
          <ac:inkMkLst>
            <pc:docMk/>
            <pc:sldMk cId="604899111" sldId="262"/>
            <ac:inkMk id="85" creationId="{CED7DDA6-A3DA-404B-9166-99B06E4E53A7}"/>
          </ac:inkMkLst>
        </pc:inkChg>
        <pc:inkChg chg="del mod">
          <ac:chgData name="Vasishta Bommakanti" userId="add65771a875c465" providerId="LiveId" clId="{F4C67BD2-250D-457A-8187-7413485E47A3}" dt="2021-09-04T07:02:38.227" v="308"/>
          <ac:inkMkLst>
            <pc:docMk/>
            <pc:sldMk cId="604899111" sldId="262"/>
            <ac:inkMk id="86" creationId="{C36A8B79-586A-4EEE-81BE-D4CF03F64B8D}"/>
          </ac:inkMkLst>
        </pc:inkChg>
        <pc:inkChg chg="del">
          <ac:chgData name="Vasishta Bommakanti" userId="add65771a875c465" providerId="LiveId" clId="{F4C67BD2-250D-457A-8187-7413485E47A3}" dt="2021-09-04T07:02:38.237" v="324"/>
          <ac:inkMkLst>
            <pc:docMk/>
            <pc:sldMk cId="604899111" sldId="262"/>
            <ac:inkMk id="88" creationId="{485DD84A-9AE7-4BF8-AEEB-8338E0616D19}"/>
          </ac:inkMkLst>
        </pc:inkChg>
        <pc:inkChg chg="del">
          <ac:chgData name="Vasishta Bommakanti" userId="add65771a875c465" providerId="LiveId" clId="{F4C67BD2-250D-457A-8187-7413485E47A3}" dt="2021-09-04T07:02:38.226" v="306"/>
          <ac:inkMkLst>
            <pc:docMk/>
            <pc:sldMk cId="604899111" sldId="262"/>
            <ac:inkMk id="89" creationId="{00942854-5477-44FA-855E-12BAC9293C61}"/>
          </ac:inkMkLst>
        </pc:inkChg>
        <pc:inkChg chg="del">
          <ac:chgData name="Vasishta Bommakanti" userId="add65771a875c465" providerId="LiveId" clId="{F4C67BD2-250D-457A-8187-7413485E47A3}" dt="2021-09-04T07:02:38.209" v="278"/>
          <ac:inkMkLst>
            <pc:docMk/>
            <pc:sldMk cId="604899111" sldId="262"/>
            <ac:inkMk id="90" creationId="{BD44DA20-1220-4FED-AEB4-A854D5A19C16}"/>
          </ac:inkMkLst>
        </pc:inkChg>
        <pc:inkChg chg="del">
          <ac:chgData name="Vasishta Bommakanti" userId="add65771a875c465" providerId="LiveId" clId="{F4C67BD2-250D-457A-8187-7413485E47A3}" dt="2021-09-04T07:02:38.199" v="262"/>
          <ac:inkMkLst>
            <pc:docMk/>
            <pc:sldMk cId="604899111" sldId="262"/>
            <ac:inkMk id="91" creationId="{7EEAEA22-EC61-44B8-B99F-18FBD7E4A609}"/>
          </ac:inkMkLst>
        </pc:inkChg>
        <pc:inkChg chg="del">
          <ac:chgData name="Vasishta Bommakanti" userId="add65771a875c465" providerId="LiveId" clId="{F4C67BD2-250D-457A-8187-7413485E47A3}" dt="2021-09-04T07:02:38.184" v="248"/>
          <ac:inkMkLst>
            <pc:docMk/>
            <pc:sldMk cId="604899111" sldId="262"/>
            <ac:inkMk id="92" creationId="{88852CC3-B6E2-4EA1-AF64-1D77594A6836}"/>
          </ac:inkMkLst>
        </pc:inkChg>
        <pc:inkChg chg="del">
          <ac:chgData name="Vasishta Bommakanti" userId="add65771a875c465" providerId="LiveId" clId="{F4C67BD2-250D-457A-8187-7413485E47A3}" dt="2021-09-04T07:02:38.206" v="274"/>
          <ac:inkMkLst>
            <pc:docMk/>
            <pc:sldMk cId="604899111" sldId="262"/>
            <ac:inkMk id="94" creationId="{FF9EBBBB-C404-4A6B-BB2A-F6B4A5AAF704}"/>
          </ac:inkMkLst>
        </pc:inkChg>
        <pc:inkChg chg="del mod">
          <ac:chgData name="Vasishta Bommakanti" userId="add65771a875c465" providerId="LiveId" clId="{F4C67BD2-250D-457A-8187-7413485E47A3}" dt="2021-09-04T07:02:38.215" v="287"/>
          <ac:inkMkLst>
            <pc:docMk/>
            <pc:sldMk cId="604899111" sldId="262"/>
            <ac:inkMk id="95" creationId="{D1EA2BA9-3510-47D1-A457-AA9E13F99873}"/>
          </ac:inkMkLst>
        </pc:inkChg>
        <pc:inkChg chg="del mod">
          <ac:chgData name="Vasishta Bommakanti" userId="add65771a875c465" providerId="LiveId" clId="{F4C67BD2-250D-457A-8187-7413485E47A3}" dt="2021-09-04T07:02:38.185" v="249"/>
          <ac:inkMkLst>
            <pc:docMk/>
            <pc:sldMk cId="604899111" sldId="262"/>
            <ac:inkMk id="96" creationId="{A86DFB33-62CA-4E8B-A234-A78DF639649C}"/>
          </ac:inkMkLst>
        </pc:inkChg>
        <pc:inkChg chg="mod">
          <ac:chgData name="Vasishta Bommakanti" userId="add65771a875c465" providerId="LiveId" clId="{F4C67BD2-250D-457A-8187-7413485E47A3}" dt="2021-09-04T07:02:38.207" v="275"/>
          <ac:inkMkLst>
            <pc:docMk/>
            <pc:sldMk cId="604899111" sldId="262"/>
            <ac:inkMk id="98" creationId="{0CE9216F-B316-423C-81BA-7EC7E85D3CAA}"/>
          </ac:inkMkLst>
        </pc:inkChg>
        <pc:inkChg chg="del">
          <ac:chgData name="Vasishta Bommakanti" userId="add65771a875c465" providerId="LiveId" clId="{F4C67BD2-250D-457A-8187-7413485E47A3}" dt="2021-09-04T07:02:38.207" v="275"/>
          <ac:inkMkLst>
            <pc:docMk/>
            <pc:sldMk cId="604899111" sldId="262"/>
            <ac:inkMk id="99" creationId="{839F8FD0-8698-4340-881C-EC2B19BA8186}"/>
          </ac:inkMkLst>
        </pc:inkChg>
        <pc:inkChg chg="del">
          <ac:chgData name="Vasishta Bommakanti" userId="add65771a875c465" providerId="LiveId" clId="{F4C67BD2-250D-457A-8187-7413485E47A3}" dt="2021-09-04T07:02:38.175" v="242"/>
          <ac:inkMkLst>
            <pc:docMk/>
            <pc:sldMk cId="604899111" sldId="262"/>
            <ac:inkMk id="101" creationId="{B9E28BE2-399A-45D3-BD12-792E6245D704}"/>
          </ac:inkMkLst>
        </pc:inkChg>
        <pc:inkChg chg="del">
          <ac:chgData name="Vasishta Bommakanti" userId="add65771a875c465" providerId="LiveId" clId="{F4C67BD2-250D-457A-8187-7413485E47A3}" dt="2021-09-04T07:02:38.223" v="300"/>
          <ac:inkMkLst>
            <pc:docMk/>
            <pc:sldMk cId="604899111" sldId="262"/>
            <ac:inkMk id="102" creationId="{A0648549-42F7-4F9C-95BB-844212CE2B0C}"/>
          </ac:inkMkLst>
        </pc:inkChg>
        <pc:inkChg chg="del mod">
          <ac:chgData name="Vasishta Bommakanti" userId="add65771a875c465" providerId="LiveId" clId="{F4C67BD2-250D-457A-8187-7413485E47A3}" dt="2021-09-04T07:02:38.233" v="317"/>
          <ac:inkMkLst>
            <pc:docMk/>
            <pc:sldMk cId="604899111" sldId="262"/>
            <ac:inkMk id="103" creationId="{2503810C-27B5-45E8-9761-3F42A8B1ABB3}"/>
          </ac:inkMkLst>
        </pc:inkChg>
        <pc:inkChg chg="del mod">
          <ac:chgData name="Vasishta Bommakanti" userId="add65771a875c465" providerId="LiveId" clId="{F4C67BD2-250D-457A-8187-7413485E47A3}" dt="2021-09-04T07:02:38.201" v="265"/>
          <ac:inkMkLst>
            <pc:docMk/>
            <pc:sldMk cId="604899111" sldId="262"/>
            <ac:inkMk id="104" creationId="{25CE6380-130D-4E83-8B75-C51D8613D24D}"/>
          </ac:inkMkLst>
        </pc:inkChg>
        <pc:inkChg chg="del mod">
          <ac:chgData name="Vasishta Bommakanti" userId="add65771a875c465" providerId="LiveId" clId="{F4C67BD2-250D-457A-8187-7413485E47A3}" dt="2021-09-04T07:02:38.176" v="243"/>
          <ac:inkMkLst>
            <pc:docMk/>
            <pc:sldMk cId="604899111" sldId="262"/>
            <ac:inkMk id="106" creationId="{407776E7-E81F-4821-9148-F41CAF7B2A0F}"/>
          </ac:inkMkLst>
        </pc:inkChg>
        <pc:inkChg chg="del mod">
          <ac:chgData name="Vasishta Bommakanti" userId="add65771a875c465" providerId="LiveId" clId="{F4C67BD2-250D-457A-8187-7413485E47A3}" dt="2021-09-04T07:02:38.206" v="273"/>
          <ac:inkMkLst>
            <pc:docMk/>
            <pc:sldMk cId="604899111" sldId="262"/>
            <ac:inkMk id="108" creationId="{AB0D6BE4-3057-4BBE-925A-50418FBE0E54}"/>
          </ac:inkMkLst>
        </pc:inkChg>
        <pc:inkChg chg="del mod">
          <ac:chgData name="Vasishta Bommakanti" userId="add65771a875c465" providerId="LiveId" clId="{F4C67BD2-250D-457A-8187-7413485E47A3}" dt="2021-09-04T07:02:38.200" v="264"/>
          <ac:inkMkLst>
            <pc:docMk/>
            <pc:sldMk cId="604899111" sldId="262"/>
            <ac:inkMk id="109" creationId="{1401959E-90F1-4A44-8685-2B0833D3E58B}"/>
          </ac:inkMkLst>
        </pc:inkChg>
        <pc:inkChg chg="del mod">
          <ac:chgData name="Vasishta Bommakanti" userId="add65771a875c465" providerId="LiveId" clId="{F4C67BD2-250D-457A-8187-7413485E47A3}" dt="2021-09-04T07:02:38.196" v="257"/>
          <ac:inkMkLst>
            <pc:docMk/>
            <pc:sldMk cId="604899111" sldId="262"/>
            <ac:inkMk id="110" creationId="{931CCB0F-0CAD-4C53-9D69-A6EDAFF6CFD4}"/>
          </ac:inkMkLst>
        </pc:inkChg>
        <pc:inkChg chg="del mod">
          <ac:chgData name="Vasishta Bommakanti" userId="add65771a875c465" providerId="LiveId" clId="{F4C67BD2-250D-457A-8187-7413485E47A3}" dt="2021-09-04T07:02:38.235" v="320"/>
          <ac:inkMkLst>
            <pc:docMk/>
            <pc:sldMk cId="604899111" sldId="262"/>
            <ac:inkMk id="111" creationId="{380972DF-A782-4A9E-A7F7-8911804E6C1C}"/>
          </ac:inkMkLst>
        </pc:inkChg>
        <pc:inkChg chg="del mod">
          <ac:chgData name="Vasishta Bommakanti" userId="add65771a875c465" providerId="LiveId" clId="{F4C67BD2-250D-457A-8187-7413485E47A3}" dt="2021-09-04T07:02:38.216" v="290"/>
          <ac:inkMkLst>
            <pc:docMk/>
            <pc:sldMk cId="604899111" sldId="262"/>
            <ac:inkMk id="112" creationId="{C8B10E47-C1CE-4E13-A564-D95D517AA7C2}"/>
          </ac:inkMkLst>
        </pc:inkChg>
        <pc:inkChg chg="del mod">
          <ac:chgData name="Vasishta Bommakanti" userId="add65771a875c465" providerId="LiveId" clId="{F4C67BD2-250D-457A-8187-7413485E47A3}" dt="2021-09-04T07:02:38.231" v="313"/>
          <ac:inkMkLst>
            <pc:docMk/>
            <pc:sldMk cId="604899111" sldId="262"/>
            <ac:inkMk id="113" creationId="{67A370D4-25B4-4F77-8568-9A25DCDB6525}"/>
          </ac:inkMkLst>
        </pc:inkChg>
        <pc:inkChg chg="del mod">
          <ac:chgData name="Vasishta Bommakanti" userId="add65771a875c465" providerId="LiveId" clId="{F4C67BD2-250D-457A-8187-7413485E47A3}" dt="2021-09-04T07:02:38.188" v="251"/>
          <ac:inkMkLst>
            <pc:docMk/>
            <pc:sldMk cId="604899111" sldId="262"/>
            <ac:inkMk id="114" creationId="{03931692-746D-453D-BA33-86754F883D0E}"/>
          </ac:inkMkLst>
        </pc:inkChg>
      </pc:sldChg>
      <pc:sldChg chg="addSp delSp modSp mod">
        <pc:chgData name="Vasishta Bommakanti" userId="add65771a875c465" providerId="LiveId" clId="{F4C67BD2-250D-457A-8187-7413485E47A3}" dt="2021-09-11T15:17:52.908" v="1407" actId="9405"/>
        <pc:sldMkLst>
          <pc:docMk/>
          <pc:sldMk cId="3883785491" sldId="263"/>
        </pc:sldMkLst>
        <pc:grpChg chg="mod">
          <ac:chgData name="Vasishta Bommakanti" userId="add65771a875c465" providerId="LiveId" clId="{F4C67BD2-250D-457A-8187-7413485E47A3}" dt="2021-09-11T15:17:52.493" v="1406"/>
          <ac:grpSpMkLst>
            <pc:docMk/>
            <pc:sldMk cId="3883785491" sldId="263"/>
            <ac:grpSpMk id="5" creationId="{0D8D48AC-C0E4-413E-B39A-1FA4BFA90F33}"/>
          </ac:grpSpMkLst>
        </pc:grpChg>
        <pc:grpChg chg="del mod">
          <ac:chgData name="Vasishta Bommakanti" userId="add65771a875c465" providerId="LiveId" clId="{F4C67BD2-250D-457A-8187-7413485E47A3}" dt="2021-09-04T07:02:52.186" v="373"/>
          <ac:grpSpMkLst>
            <pc:docMk/>
            <pc:sldMk cId="3883785491" sldId="263"/>
            <ac:grpSpMk id="13" creationId="{818C2B40-74D1-437F-B031-BC925AD0EFBC}"/>
          </ac:grpSpMkLst>
        </pc:grpChg>
        <pc:grpChg chg="del mod">
          <ac:chgData name="Vasishta Bommakanti" userId="add65771a875c465" providerId="LiveId" clId="{F4C67BD2-250D-457A-8187-7413485E47A3}" dt="2021-09-04T07:02:52.173" v="344"/>
          <ac:grpSpMkLst>
            <pc:docMk/>
            <pc:sldMk cId="3883785491" sldId="263"/>
            <ac:grpSpMk id="14" creationId="{10C6DC4C-2D7C-497C-A198-7DA166984AA1}"/>
          </ac:grpSpMkLst>
        </pc:grpChg>
        <pc:grpChg chg="del mod">
          <ac:chgData name="Vasishta Bommakanti" userId="add65771a875c465" providerId="LiveId" clId="{F4C67BD2-250D-457A-8187-7413485E47A3}" dt="2021-09-04T07:02:52.171" v="340"/>
          <ac:grpSpMkLst>
            <pc:docMk/>
            <pc:sldMk cId="3883785491" sldId="263"/>
            <ac:grpSpMk id="17" creationId="{B2637257-9CFC-489C-90F5-54824C09AEBD}"/>
          </ac:grpSpMkLst>
        </pc:grpChg>
        <pc:grpChg chg="del mod">
          <ac:chgData name="Vasishta Bommakanti" userId="add65771a875c465" providerId="LiveId" clId="{F4C67BD2-250D-457A-8187-7413485E47A3}" dt="2021-09-04T07:02:52.186" v="372"/>
          <ac:grpSpMkLst>
            <pc:docMk/>
            <pc:sldMk cId="3883785491" sldId="263"/>
            <ac:grpSpMk id="3136" creationId="{C02533D0-D1C6-4075-AD2A-6D8082D1FD10}"/>
          </ac:grpSpMkLst>
        </pc:grpChg>
        <pc:grpChg chg="del mod">
          <ac:chgData name="Vasishta Bommakanti" userId="add65771a875c465" providerId="LiveId" clId="{F4C67BD2-250D-457A-8187-7413485E47A3}" dt="2021-09-04T07:02:52.185" v="369"/>
          <ac:grpSpMkLst>
            <pc:docMk/>
            <pc:sldMk cId="3883785491" sldId="263"/>
            <ac:grpSpMk id="3142" creationId="{C76297C6-F4B1-4263-B8BE-53FE67F3579D}"/>
          </ac:grpSpMkLst>
        </pc:grpChg>
        <pc:grpChg chg="del mod">
          <ac:chgData name="Vasishta Bommakanti" userId="add65771a875c465" providerId="LiveId" clId="{F4C67BD2-250D-457A-8187-7413485E47A3}" dt="2021-09-04T07:02:52.168" v="337"/>
          <ac:grpSpMkLst>
            <pc:docMk/>
            <pc:sldMk cId="3883785491" sldId="263"/>
            <ac:grpSpMk id="3148" creationId="{89AF9FF5-6DB8-4F9E-99B5-7E4624B29470}"/>
          </ac:grpSpMkLst>
        </pc:grpChg>
        <pc:grpChg chg="del mod">
          <ac:chgData name="Vasishta Bommakanti" userId="add65771a875c465" providerId="LiveId" clId="{F4C67BD2-250D-457A-8187-7413485E47A3}" dt="2021-09-04T07:02:52.182" v="364"/>
          <ac:grpSpMkLst>
            <pc:docMk/>
            <pc:sldMk cId="3883785491" sldId="263"/>
            <ac:grpSpMk id="3153" creationId="{A6045CEF-0926-400F-B06C-EAC6B0F47347}"/>
          </ac:grpSpMkLst>
        </pc:grpChg>
        <pc:inkChg chg="del mod">
          <ac:chgData name="Vasishta Bommakanti" userId="add65771a875c465" providerId="LiveId" clId="{F4C67BD2-250D-457A-8187-7413485E47A3}" dt="2021-09-04T07:02:52.187" v="374"/>
          <ac:inkMkLst>
            <pc:docMk/>
            <pc:sldMk cId="3883785491" sldId="263"/>
            <ac:inkMk id="2" creationId="{9020856C-AE5B-4824-9442-05FB4476CE1D}"/>
          </ac:inkMkLst>
        </pc:inkChg>
        <pc:inkChg chg="add del mod">
          <ac:chgData name="Vasishta Bommakanti" userId="add65771a875c465" providerId="LiveId" clId="{F4C67BD2-250D-457A-8187-7413485E47A3}" dt="2021-09-11T15:17:52.908" v="1407" actId="9405"/>
          <ac:inkMkLst>
            <pc:docMk/>
            <pc:sldMk cId="3883785491" sldId="263"/>
            <ac:inkMk id="2" creationId="{E3F0CAA7-F576-4761-913F-30DA66B9555D}"/>
          </ac:inkMkLst>
        </pc:inkChg>
        <pc:inkChg chg="del mod">
          <ac:chgData name="Vasishta Bommakanti" userId="add65771a875c465" providerId="LiveId" clId="{F4C67BD2-250D-457A-8187-7413485E47A3}" dt="2021-09-04T07:02:52.170" v="339"/>
          <ac:inkMkLst>
            <pc:docMk/>
            <pc:sldMk cId="3883785491" sldId="263"/>
            <ac:inkMk id="3" creationId="{7973C44B-5A95-498C-A95B-008BDEE0182C}"/>
          </ac:inkMkLst>
        </pc:inkChg>
        <pc:inkChg chg="add del mod">
          <ac:chgData name="Vasishta Bommakanti" userId="add65771a875c465" providerId="LiveId" clId="{F4C67BD2-250D-457A-8187-7413485E47A3}" dt="2021-09-11T15:17:52.493" v="1406"/>
          <ac:inkMkLst>
            <pc:docMk/>
            <pc:sldMk cId="3883785491" sldId="263"/>
            <ac:inkMk id="3" creationId="{C433F628-C8A7-499E-97B8-DE1B564682A5}"/>
          </ac:inkMkLst>
        </pc:inkChg>
        <pc:inkChg chg="del mod">
          <ac:chgData name="Vasishta Bommakanti" userId="add65771a875c465" providerId="LiveId" clId="{F4C67BD2-250D-457A-8187-7413485E47A3}" dt="2021-09-04T07:02:52.173" v="344"/>
          <ac:inkMkLst>
            <pc:docMk/>
            <pc:sldMk cId="3883785491" sldId="263"/>
            <ac:inkMk id="5" creationId="{52364CCE-FF09-452B-A4C3-196061F45726}"/>
          </ac:inkMkLst>
        </pc:inkChg>
        <pc:inkChg chg="del">
          <ac:chgData name="Vasishta Bommakanti" userId="add65771a875c465" providerId="LiveId" clId="{F4C67BD2-250D-457A-8187-7413485E47A3}" dt="2021-09-04T07:02:52.167" v="335"/>
          <ac:inkMkLst>
            <pc:docMk/>
            <pc:sldMk cId="3883785491" sldId="263"/>
            <ac:inkMk id="6" creationId="{76355068-CA6A-4115-B35B-FA33D7C2F049}"/>
          </ac:inkMkLst>
        </pc:inkChg>
        <pc:inkChg chg="del mod">
          <ac:chgData name="Vasishta Bommakanti" userId="add65771a875c465" providerId="LiveId" clId="{F4C67BD2-250D-457A-8187-7413485E47A3}" dt="2021-09-04T07:02:52.186" v="373"/>
          <ac:inkMkLst>
            <pc:docMk/>
            <pc:sldMk cId="3883785491" sldId="263"/>
            <ac:inkMk id="7" creationId="{81321289-95A0-449A-8965-4471BADF14D9}"/>
          </ac:inkMkLst>
        </pc:inkChg>
        <pc:inkChg chg="del mod">
          <ac:chgData name="Vasishta Bommakanti" userId="add65771a875c465" providerId="LiveId" clId="{F4C67BD2-250D-457A-8187-7413485E47A3}" dt="2021-09-04T07:02:52.834" v="378"/>
          <ac:inkMkLst>
            <pc:docMk/>
            <pc:sldMk cId="3883785491" sldId="263"/>
            <ac:inkMk id="8" creationId="{916498AD-21E1-45C3-AD24-169857AC734D}"/>
          </ac:inkMkLst>
        </pc:inkChg>
        <pc:inkChg chg="del">
          <ac:chgData name="Vasishta Bommakanti" userId="add65771a875c465" providerId="LiveId" clId="{F4C67BD2-250D-457A-8187-7413485E47A3}" dt="2021-09-04T07:02:52.178" v="357"/>
          <ac:inkMkLst>
            <pc:docMk/>
            <pc:sldMk cId="3883785491" sldId="263"/>
            <ac:inkMk id="9" creationId="{09D79578-852E-472A-BE5A-24E4D5675342}"/>
          </ac:inkMkLst>
        </pc:inkChg>
        <pc:inkChg chg="del mod">
          <ac:chgData name="Vasishta Bommakanti" userId="add65771a875c465" providerId="LiveId" clId="{F4C67BD2-250D-457A-8187-7413485E47A3}" dt="2021-09-04T07:02:52.171" v="340"/>
          <ac:inkMkLst>
            <pc:docMk/>
            <pc:sldMk cId="3883785491" sldId="263"/>
            <ac:inkMk id="10" creationId="{3F1EC110-4ED3-406E-B9E4-58C7B5CFE466}"/>
          </ac:inkMkLst>
        </pc:inkChg>
        <pc:inkChg chg="del mod">
          <ac:chgData name="Vasishta Bommakanti" userId="add65771a875c465" providerId="LiveId" clId="{F4C67BD2-250D-457A-8187-7413485E47A3}" dt="2021-09-04T07:02:52.187" v="377"/>
          <ac:inkMkLst>
            <pc:docMk/>
            <pc:sldMk cId="3883785491" sldId="263"/>
            <ac:inkMk id="11" creationId="{30042073-5962-4799-94A1-47D1E6778F9D}"/>
          </ac:inkMkLst>
        </pc:inkChg>
        <pc:inkChg chg="del">
          <ac:chgData name="Vasishta Bommakanti" userId="add65771a875c465" providerId="LiveId" clId="{F4C67BD2-250D-457A-8187-7413485E47A3}" dt="2021-09-04T07:02:52.168" v="336"/>
          <ac:inkMkLst>
            <pc:docMk/>
            <pc:sldMk cId="3883785491" sldId="263"/>
            <ac:inkMk id="15" creationId="{2CF990D6-9412-4FCC-903E-E6F90CF7B5EF}"/>
          </ac:inkMkLst>
        </pc:inkChg>
        <pc:inkChg chg="del">
          <ac:chgData name="Vasishta Bommakanti" userId="add65771a875c465" providerId="LiveId" clId="{F4C67BD2-250D-457A-8187-7413485E47A3}" dt="2021-09-04T07:02:52.177" v="354"/>
          <ac:inkMkLst>
            <pc:docMk/>
            <pc:sldMk cId="3883785491" sldId="263"/>
            <ac:inkMk id="16" creationId="{0385AB28-29D4-4EA6-94F3-1F5CDDCB7974}"/>
          </ac:inkMkLst>
        </pc:inkChg>
        <pc:inkChg chg="del mod">
          <ac:chgData name="Vasishta Bommakanti" userId="add65771a875c465" providerId="LiveId" clId="{F4C67BD2-250D-457A-8187-7413485E47A3}" dt="2021-09-04T07:02:52.181" v="362"/>
          <ac:inkMkLst>
            <pc:docMk/>
            <pc:sldMk cId="3883785491" sldId="263"/>
            <ac:inkMk id="18" creationId="{CA845E6C-D31D-4B41-B904-228F851F62E4}"/>
          </ac:inkMkLst>
        </pc:inkChg>
        <pc:inkChg chg="del mod">
          <ac:chgData name="Vasishta Bommakanti" userId="add65771a875c465" providerId="LiveId" clId="{F4C67BD2-250D-457A-8187-7413485E47A3}" dt="2021-09-04T07:02:52.177" v="355"/>
          <ac:inkMkLst>
            <pc:docMk/>
            <pc:sldMk cId="3883785491" sldId="263"/>
            <ac:inkMk id="19" creationId="{D613A5B4-BDA7-4113-B639-0C695821F68E}"/>
          </ac:inkMkLst>
        </pc:inkChg>
        <pc:inkChg chg="del mod">
          <ac:chgData name="Vasishta Bommakanti" userId="add65771a875c465" providerId="LiveId" clId="{F4C67BD2-250D-457A-8187-7413485E47A3}" dt="2021-09-04T07:02:52.174" v="345"/>
          <ac:inkMkLst>
            <pc:docMk/>
            <pc:sldMk cId="3883785491" sldId="263"/>
            <ac:inkMk id="20" creationId="{283223D0-DF7C-44F6-BC6E-8720EB7839B7}"/>
          </ac:inkMkLst>
        </pc:inkChg>
        <pc:inkChg chg="del mod">
          <ac:chgData name="Vasishta Bommakanti" userId="add65771a875c465" providerId="LiveId" clId="{F4C67BD2-250D-457A-8187-7413485E47A3}" dt="2021-09-04T07:02:52.172" v="342"/>
          <ac:inkMkLst>
            <pc:docMk/>
            <pc:sldMk cId="3883785491" sldId="263"/>
            <ac:inkMk id="21" creationId="{D268D46E-F122-4750-893C-F7A557A2A843}"/>
          </ac:inkMkLst>
        </pc:inkChg>
        <pc:inkChg chg="del mod">
          <ac:chgData name="Vasishta Bommakanti" userId="add65771a875c465" providerId="LiveId" clId="{F4C67BD2-250D-457A-8187-7413485E47A3}" dt="2021-09-04T07:02:52.179" v="358"/>
          <ac:inkMkLst>
            <pc:docMk/>
            <pc:sldMk cId="3883785491" sldId="263"/>
            <ac:inkMk id="22" creationId="{F0F4816D-9BAE-49E4-A863-6E4240AA25B7}"/>
          </ac:inkMkLst>
        </pc:inkChg>
        <pc:inkChg chg="del mod">
          <ac:chgData name="Vasishta Bommakanti" userId="add65771a875c465" providerId="LiveId" clId="{F4C67BD2-250D-457A-8187-7413485E47A3}" dt="2021-09-04T07:02:52.178" v="356"/>
          <ac:inkMkLst>
            <pc:docMk/>
            <pc:sldMk cId="3883785491" sldId="263"/>
            <ac:inkMk id="24" creationId="{2480E241-96BF-4218-8886-5429FA84B5F3}"/>
          </ac:inkMkLst>
        </pc:inkChg>
        <pc:inkChg chg="del mod">
          <ac:chgData name="Vasishta Bommakanti" userId="add65771a875c465" providerId="LiveId" clId="{F4C67BD2-250D-457A-8187-7413485E47A3}" dt="2021-09-04T07:02:52.169" v="338"/>
          <ac:inkMkLst>
            <pc:docMk/>
            <pc:sldMk cId="3883785491" sldId="263"/>
            <ac:inkMk id="25" creationId="{45C769B4-35F1-49CA-9EC2-91B2B607595C}"/>
          </ac:inkMkLst>
        </pc:inkChg>
        <pc:inkChg chg="del mod">
          <ac:chgData name="Vasishta Bommakanti" userId="add65771a875c465" providerId="LiveId" clId="{F4C67BD2-250D-457A-8187-7413485E47A3}" dt="2021-09-04T07:02:52.163" v="330"/>
          <ac:inkMkLst>
            <pc:docMk/>
            <pc:sldMk cId="3883785491" sldId="263"/>
            <ac:inkMk id="26" creationId="{B2443F81-230B-4072-8B16-907E39EE9803}"/>
          </ac:inkMkLst>
        </pc:inkChg>
        <pc:inkChg chg="del">
          <ac:chgData name="Vasishta Bommakanti" userId="add65771a875c465" providerId="LiveId" clId="{F4C67BD2-250D-457A-8187-7413485E47A3}" dt="2021-09-04T07:02:52.160" v="325"/>
          <ac:inkMkLst>
            <pc:docMk/>
            <pc:sldMk cId="3883785491" sldId="263"/>
            <ac:inkMk id="28" creationId="{017F4F51-C32E-45C2-8AEC-69C6E30FEEFC}"/>
          </ac:inkMkLst>
        </pc:inkChg>
        <pc:inkChg chg="del mod">
          <ac:chgData name="Vasishta Bommakanti" userId="add65771a875c465" providerId="LiveId" clId="{F4C67BD2-250D-457A-8187-7413485E47A3}" dt="2021-09-04T07:02:52.172" v="343"/>
          <ac:inkMkLst>
            <pc:docMk/>
            <pc:sldMk cId="3883785491" sldId="263"/>
            <ac:inkMk id="29" creationId="{7839A691-CB02-41A4-988E-9FA3EF76F9F7}"/>
          </ac:inkMkLst>
        </pc:inkChg>
        <pc:inkChg chg="del mod">
          <ac:chgData name="Vasishta Bommakanti" userId="add65771a875c465" providerId="LiveId" clId="{F4C67BD2-250D-457A-8187-7413485E47A3}" dt="2021-09-04T07:02:52.166" v="334"/>
          <ac:inkMkLst>
            <pc:docMk/>
            <pc:sldMk cId="3883785491" sldId="263"/>
            <ac:inkMk id="31" creationId="{F6EB3D9D-46B3-4439-8BB5-40828D449BE8}"/>
          </ac:inkMkLst>
        </pc:inkChg>
        <pc:inkChg chg="del mod">
          <ac:chgData name="Vasishta Bommakanti" userId="add65771a875c465" providerId="LiveId" clId="{F4C67BD2-250D-457A-8187-7413485E47A3}" dt="2021-09-04T07:02:52.165" v="333"/>
          <ac:inkMkLst>
            <pc:docMk/>
            <pc:sldMk cId="3883785491" sldId="263"/>
            <ac:inkMk id="33" creationId="{78671F70-1650-4541-B1BE-FC573909354A}"/>
          </ac:inkMkLst>
        </pc:inkChg>
        <pc:inkChg chg="del mod">
          <ac:chgData name="Vasishta Bommakanti" userId="add65771a875c465" providerId="LiveId" clId="{F4C67BD2-250D-457A-8187-7413485E47A3}" dt="2021-09-04T07:02:52.162" v="328"/>
          <ac:inkMkLst>
            <pc:docMk/>
            <pc:sldMk cId="3883785491" sldId="263"/>
            <ac:inkMk id="34" creationId="{AC10F8A4-4044-4E41-929E-11DCF3D6C201}"/>
          </ac:inkMkLst>
        </pc:inkChg>
        <pc:inkChg chg="del mod">
          <ac:chgData name="Vasishta Bommakanti" userId="add65771a875c465" providerId="LiveId" clId="{F4C67BD2-250D-457A-8187-7413485E47A3}" dt="2021-09-04T07:02:52.174" v="347"/>
          <ac:inkMkLst>
            <pc:docMk/>
            <pc:sldMk cId="3883785491" sldId="263"/>
            <ac:inkMk id="36" creationId="{46CAA8DA-91A0-4BB8-B71C-C2E698155A72}"/>
          </ac:inkMkLst>
        </pc:inkChg>
        <pc:inkChg chg="del mod">
          <ac:chgData name="Vasishta Bommakanti" userId="add65771a875c465" providerId="LiveId" clId="{F4C67BD2-250D-457A-8187-7413485E47A3}" dt="2021-09-04T07:02:52.184" v="368"/>
          <ac:inkMkLst>
            <pc:docMk/>
            <pc:sldMk cId="3883785491" sldId="263"/>
            <ac:inkMk id="38" creationId="{2F701DD3-9D31-4B5D-9834-9576D350F314}"/>
          </ac:inkMkLst>
        </pc:inkChg>
        <pc:inkChg chg="del mod">
          <ac:chgData name="Vasishta Bommakanti" userId="add65771a875c465" providerId="LiveId" clId="{F4C67BD2-250D-457A-8187-7413485E47A3}" dt="2021-09-04T07:02:52.183" v="366"/>
          <ac:inkMkLst>
            <pc:docMk/>
            <pc:sldMk cId="3883785491" sldId="263"/>
            <ac:inkMk id="40" creationId="{4FA7822C-BE95-4E33-A1B2-106BF8925A94}"/>
          </ac:inkMkLst>
        </pc:inkChg>
        <pc:inkChg chg="del mod">
          <ac:chgData name="Vasishta Bommakanti" userId="add65771a875c465" providerId="LiveId" clId="{F4C67BD2-250D-457A-8187-7413485E47A3}" dt="2021-09-04T07:02:52.185" v="370"/>
          <ac:inkMkLst>
            <pc:docMk/>
            <pc:sldMk cId="3883785491" sldId="263"/>
            <ac:inkMk id="42" creationId="{31D865F6-0F47-467C-BA26-D57450948AF7}"/>
          </ac:inkMkLst>
        </pc:inkChg>
        <pc:inkChg chg="del mod">
          <ac:chgData name="Vasishta Bommakanti" userId="add65771a875c465" providerId="LiveId" clId="{F4C67BD2-250D-457A-8187-7413485E47A3}" dt="2021-09-04T07:02:52.185" v="369"/>
          <ac:inkMkLst>
            <pc:docMk/>
            <pc:sldMk cId="3883785491" sldId="263"/>
            <ac:inkMk id="43" creationId="{62E8ABF0-3D8B-4BD1-B635-CCCB110EFDC2}"/>
          </ac:inkMkLst>
        </pc:inkChg>
        <pc:inkChg chg="del mod">
          <ac:chgData name="Vasishta Bommakanti" userId="add65771a875c465" providerId="LiveId" clId="{F4C67BD2-250D-457A-8187-7413485E47A3}" dt="2021-09-04T07:02:52.183" v="365"/>
          <ac:inkMkLst>
            <pc:docMk/>
            <pc:sldMk cId="3883785491" sldId="263"/>
            <ac:inkMk id="45" creationId="{4842072C-F083-46D1-8B97-4013E6892DB3}"/>
          </ac:inkMkLst>
        </pc:inkChg>
        <pc:inkChg chg="del mod">
          <ac:chgData name="Vasishta Bommakanti" userId="add65771a875c465" providerId="LiveId" clId="{F4C67BD2-250D-457A-8187-7413485E47A3}" dt="2021-09-04T07:02:52.164" v="332"/>
          <ac:inkMkLst>
            <pc:docMk/>
            <pc:sldMk cId="3883785491" sldId="263"/>
            <ac:inkMk id="46" creationId="{E2C7F3A3-F7A0-43FD-9055-C51245F401EE}"/>
          </ac:inkMkLst>
        </pc:inkChg>
        <pc:inkChg chg="del mod">
          <ac:chgData name="Vasishta Bommakanti" userId="add65771a875c465" providerId="LiveId" clId="{F4C67BD2-250D-457A-8187-7413485E47A3}" dt="2021-09-04T07:02:52.162" v="329"/>
          <ac:inkMkLst>
            <pc:docMk/>
            <pc:sldMk cId="3883785491" sldId="263"/>
            <ac:inkMk id="48" creationId="{63DD0FC1-3B49-447E-9710-C9A7CB19CF82}"/>
          </ac:inkMkLst>
        </pc:inkChg>
        <pc:inkChg chg="del mod">
          <ac:chgData name="Vasishta Bommakanti" userId="add65771a875c465" providerId="LiveId" clId="{F4C67BD2-250D-457A-8187-7413485E47A3}" dt="2021-09-04T07:02:52.177" v="353"/>
          <ac:inkMkLst>
            <pc:docMk/>
            <pc:sldMk cId="3883785491" sldId="263"/>
            <ac:inkMk id="49" creationId="{80258113-6BA5-41CC-B501-7ED39E75C548}"/>
          </ac:inkMkLst>
        </pc:inkChg>
        <pc:inkChg chg="del mod">
          <ac:chgData name="Vasishta Bommakanti" userId="add65771a875c465" providerId="LiveId" clId="{F4C67BD2-250D-457A-8187-7413485E47A3}" dt="2021-09-04T07:02:52.175" v="349"/>
          <ac:inkMkLst>
            <pc:docMk/>
            <pc:sldMk cId="3883785491" sldId="263"/>
            <ac:inkMk id="50" creationId="{EAFFE9B2-CD6A-4A95-AF0E-B09A43C3EEA5}"/>
          </ac:inkMkLst>
        </pc:inkChg>
        <pc:inkChg chg="del">
          <ac:chgData name="Vasishta Bommakanti" userId="add65771a875c465" providerId="LiveId" clId="{F4C67BD2-250D-457A-8187-7413485E47A3}" dt="2021-09-04T07:02:52.171" v="341"/>
          <ac:inkMkLst>
            <pc:docMk/>
            <pc:sldMk cId="3883785491" sldId="263"/>
            <ac:inkMk id="53" creationId="{4040CF9E-958E-4B63-8177-1B2F16923946}"/>
          </ac:inkMkLst>
        </pc:inkChg>
        <pc:inkChg chg="del mod">
          <ac:chgData name="Vasishta Bommakanti" userId="add65771a875c465" providerId="LiveId" clId="{F4C67BD2-250D-457A-8187-7413485E47A3}" dt="2021-09-04T07:02:52.186" v="372"/>
          <ac:inkMkLst>
            <pc:docMk/>
            <pc:sldMk cId="3883785491" sldId="263"/>
            <ac:inkMk id="54" creationId="{A44F6F2F-5BB7-4B25-BF09-0B5C0B34D976}"/>
          </ac:inkMkLst>
        </pc:inkChg>
        <pc:inkChg chg="del mod">
          <ac:chgData name="Vasishta Bommakanti" userId="add65771a875c465" providerId="LiveId" clId="{F4C67BD2-250D-457A-8187-7413485E47A3}" dt="2021-09-04T07:02:52.175" v="348"/>
          <ac:inkMkLst>
            <pc:docMk/>
            <pc:sldMk cId="3883785491" sldId="263"/>
            <ac:inkMk id="56" creationId="{D2720BEC-1E11-405C-A786-F140B7F92373}"/>
          </ac:inkMkLst>
        </pc:inkChg>
        <pc:inkChg chg="del mod">
          <ac:chgData name="Vasishta Bommakanti" userId="add65771a875c465" providerId="LiveId" clId="{F4C67BD2-250D-457A-8187-7413485E47A3}" dt="2021-09-04T07:02:52.187" v="376"/>
          <ac:inkMkLst>
            <pc:docMk/>
            <pc:sldMk cId="3883785491" sldId="263"/>
            <ac:inkMk id="57" creationId="{193769C0-AF27-4EFD-888C-41B0C5E13CEF}"/>
          </ac:inkMkLst>
        </pc:inkChg>
        <pc:inkChg chg="del mod">
          <ac:chgData name="Vasishta Bommakanti" userId="add65771a875c465" providerId="LiveId" clId="{F4C67BD2-250D-457A-8187-7413485E47A3}" dt="2021-09-04T07:02:52.179" v="359"/>
          <ac:inkMkLst>
            <pc:docMk/>
            <pc:sldMk cId="3883785491" sldId="263"/>
            <ac:inkMk id="59" creationId="{83EAD105-8CDC-4493-A3BC-108EB3F78C75}"/>
          </ac:inkMkLst>
        </pc:inkChg>
        <pc:inkChg chg="del mod">
          <ac:chgData name="Vasishta Bommakanti" userId="add65771a875c465" providerId="LiveId" clId="{F4C67BD2-250D-457A-8187-7413485E47A3}" dt="2021-09-04T07:02:52.184" v="367"/>
          <ac:inkMkLst>
            <pc:docMk/>
            <pc:sldMk cId="3883785491" sldId="263"/>
            <ac:inkMk id="61" creationId="{01A3CCDB-F478-4388-A904-2C63667C4D9B}"/>
          </ac:inkMkLst>
        </pc:inkChg>
        <pc:inkChg chg="del mod">
          <ac:chgData name="Vasishta Bommakanti" userId="add65771a875c465" providerId="LiveId" clId="{F4C67BD2-250D-457A-8187-7413485E47A3}" dt="2021-09-04T07:02:52.174" v="346"/>
          <ac:inkMkLst>
            <pc:docMk/>
            <pc:sldMk cId="3883785491" sldId="263"/>
            <ac:inkMk id="62" creationId="{4DACD9C6-FE90-4CD0-B45F-3F39F5A87F76}"/>
          </ac:inkMkLst>
        </pc:inkChg>
        <pc:inkChg chg="del mod">
          <ac:chgData name="Vasishta Bommakanti" userId="add65771a875c465" providerId="LiveId" clId="{F4C67BD2-250D-457A-8187-7413485E47A3}" dt="2021-09-04T07:02:52.180" v="360"/>
          <ac:inkMkLst>
            <pc:docMk/>
            <pc:sldMk cId="3883785491" sldId="263"/>
            <ac:inkMk id="63" creationId="{C0095784-E96A-478A-B5ED-B270CCEECF17}"/>
          </ac:inkMkLst>
        </pc:inkChg>
        <pc:inkChg chg="del">
          <ac:chgData name="Vasishta Bommakanti" userId="add65771a875c465" providerId="LiveId" clId="{F4C67BD2-250D-457A-8187-7413485E47A3}" dt="2021-09-04T07:02:52.176" v="352"/>
          <ac:inkMkLst>
            <pc:docMk/>
            <pc:sldMk cId="3883785491" sldId="263"/>
            <ac:inkMk id="3095" creationId="{A206EDED-A876-45C5-97D2-0CB5F461ACFA}"/>
          </ac:inkMkLst>
        </pc:inkChg>
        <pc:inkChg chg="del">
          <ac:chgData name="Vasishta Bommakanti" userId="add65771a875c465" providerId="LiveId" clId="{F4C67BD2-250D-457A-8187-7413485E47A3}" dt="2021-09-04T07:02:52.164" v="331"/>
          <ac:inkMkLst>
            <pc:docMk/>
            <pc:sldMk cId="3883785491" sldId="263"/>
            <ac:inkMk id="3134" creationId="{2DCE846B-8327-4737-B43C-5ECCAA2B9CA0}"/>
          </ac:inkMkLst>
        </pc:inkChg>
        <pc:inkChg chg="del mod">
          <ac:chgData name="Vasishta Bommakanti" userId="add65771a875c465" providerId="LiveId" clId="{F4C67BD2-250D-457A-8187-7413485E47A3}" dt="2021-09-04T07:02:52.175" v="350"/>
          <ac:inkMkLst>
            <pc:docMk/>
            <pc:sldMk cId="3883785491" sldId="263"/>
            <ac:inkMk id="3137" creationId="{33E1F412-E89A-4077-9062-1D12C6355799}"/>
          </ac:inkMkLst>
        </pc:inkChg>
        <pc:inkChg chg="del mod">
          <ac:chgData name="Vasishta Bommakanti" userId="add65771a875c465" providerId="LiveId" clId="{F4C67BD2-250D-457A-8187-7413485E47A3}" dt="2021-09-04T07:02:52.161" v="326"/>
          <ac:inkMkLst>
            <pc:docMk/>
            <pc:sldMk cId="3883785491" sldId="263"/>
            <ac:inkMk id="3139" creationId="{2409DCA2-9FDB-4AC7-8A02-82DF9D4AA132}"/>
          </ac:inkMkLst>
        </pc:inkChg>
        <pc:inkChg chg="del mod">
          <ac:chgData name="Vasishta Bommakanti" userId="add65771a875c465" providerId="LiveId" clId="{F4C67BD2-250D-457A-8187-7413485E47A3}" dt="2021-09-04T07:02:52.176" v="351"/>
          <ac:inkMkLst>
            <pc:docMk/>
            <pc:sldMk cId="3883785491" sldId="263"/>
            <ac:inkMk id="3140" creationId="{51E10DB7-8CC7-416F-B890-1051AF08FB49}"/>
          </ac:inkMkLst>
        </pc:inkChg>
        <pc:inkChg chg="del mod">
          <ac:chgData name="Vasishta Bommakanti" userId="add65771a875c465" providerId="LiveId" clId="{F4C67BD2-250D-457A-8187-7413485E47A3}" dt="2021-09-04T07:02:52.161" v="327"/>
          <ac:inkMkLst>
            <pc:docMk/>
            <pc:sldMk cId="3883785491" sldId="263"/>
            <ac:inkMk id="3141" creationId="{B59705E1-4411-44AA-9900-B398FDFE8C2C}"/>
          </ac:inkMkLst>
        </pc:inkChg>
        <pc:inkChg chg="del">
          <ac:chgData name="Vasishta Bommakanti" userId="add65771a875c465" providerId="LiveId" clId="{F4C67BD2-250D-457A-8187-7413485E47A3}" dt="2021-09-04T07:02:52.168" v="337"/>
          <ac:inkMkLst>
            <pc:docMk/>
            <pc:sldMk cId="3883785491" sldId="263"/>
            <ac:inkMk id="3146" creationId="{06094262-71BE-45CC-A80C-487F9094AF6C}"/>
          </ac:inkMkLst>
        </pc:inkChg>
        <pc:inkChg chg="del mod">
          <ac:chgData name="Vasishta Bommakanti" userId="add65771a875c465" providerId="LiveId" clId="{F4C67BD2-250D-457A-8187-7413485E47A3}" dt="2021-09-04T07:02:52.186" v="371"/>
          <ac:inkMkLst>
            <pc:docMk/>
            <pc:sldMk cId="3883785491" sldId="263"/>
            <ac:inkMk id="3147" creationId="{69834666-E132-44C2-8D3B-032281F8D1CF}"/>
          </ac:inkMkLst>
        </pc:inkChg>
        <pc:inkChg chg="del mod">
          <ac:chgData name="Vasishta Bommakanti" userId="add65771a875c465" providerId="LiveId" clId="{F4C67BD2-250D-457A-8187-7413485E47A3}" dt="2021-09-04T07:02:52.187" v="375"/>
          <ac:inkMkLst>
            <pc:docMk/>
            <pc:sldMk cId="3883785491" sldId="263"/>
            <ac:inkMk id="3149" creationId="{1C78DF8C-B9A0-417A-AFF0-733CF9B51C6C}"/>
          </ac:inkMkLst>
        </pc:inkChg>
        <pc:inkChg chg="del mod">
          <ac:chgData name="Vasishta Bommakanti" userId="add65771a875c465" providerId="LiveId" clId="{F4C67BD2-250D-457A-8187-7413485E47A3}" dt="2021-09-04T07:02:52.182" v="364"/>
          <ac:inkMkLst>
            <pc:docMk/>
            <pc:sldMk cId="3883785491" sldId="263"/>
            <ac:inkMk id="3150" creationId="{9E0188F9-5573-4687-A9B3-66C1B60B20A2}"/>
          </ac:inkMkLst>
        </pc:inkChg>
        <pc:inkChg chg="del">
          <ac:chgData name="Vasishta Bommakanti" userId="add65771a875c465" providerId="LiveId" clId="{F4C67BD2-250D-457A-8187-7413485E47A3}" dt="2021-09-04T07:02:52.182" v="363"/>
          <ac:inkMkLst>
            <pc:docMk/>
            <pc:sldMk cId="3883785491" sldId="263"/>
            <ac:inkMk id="3152" creationId="{91C8C08B-34B4-4930-99B9-0639DDBA0047}"/>
          </ac:inkMkLst>
        </pc:inkChg>
      </pc:sldChg>
      <pc:sldChg chg="addSp delSp modSp mod">
        <pc:chgData name="Vasishta Bommakanti" userId="add65771a875c465" providerId="LiveId" clId="{F4C67BD2-250D-457A-8187-7413485E47A3}" dt="2021-09-11T15:19:34.644" v="1408" actId="9405"/>
        <pc:sldMkLst>
          <pc:docMk/>
          <pc:sldMk cId="2313059493" sldId="266"/>
        </pc:sldMkLst>
        <pc:grpChg chg="del mod">
          <ac:chgData name="Vasishta Bommakanti" userId="add65771a875c465" providerId="LiveId" clId="{F4C67BD2-250D-457A-8187-7413485E47A3}" dt="2021-08-27T17:37:43.478" v="75"/>
          <ac:grpSpMkLst>
            <pc:docMk/>
            <pc:sldMk cId="2313059493" sldId="266"/>
            <ac:grpSpMk id="16" creationId="{771D6B29-070F-437A-9171-45F4093C5B55}"/>
          </ac:grpSpMkLst>
        </pc:grpChg>
        <pc:grpChg chg="del mod">
          <ac:chgData name="Vasishta Bommakanti" userId="add65771a875c465" providerId="LiveId" clId="{F4C67BD2-250D-457A-8187-7413485E47A3}" dt="2021-08-27T17:37:43.480" v="84"/>
          <ac:grpSpMkLst>
            <pc:docMk/>
            <pc:sldMk cId="2313059493" sldId="266"/>
            <ac:grpSpMk id="23" creationId="{5B183D2B-A4D7-4566-958C-272A434817EF}"/>
          </ac:grpSpMkLst>
        </pc:grpChg>
        <pc:grpChg chg="del mod">
          <ac:chgData name="Vasishta Bommakanti" userId="add65771a875c465" providerId="LiveId" clId="{F4C67BD2-250D-457A-8187-7413485E47A3}" dt="2021-08-27T17:37:43.477" v="72"/>
          <ac:grpSpMkLst>
            <pc:docMk/>
            <pc:sldMk cId="2313059493" sldId="266"/>
            <ac:grpSpMk id="26" creationId="{F6C795CD-F0AC-48F1-A798-E861F18BB57D}"/>
          </ac:grpSpMkLst>
        </pc:grpChg>
        <pc:inkChg chg="del">
          <ac:chgData name="Vasishta Bommakanti" userId="add65771a875c465" providerId="LiveId" clId="{F4C67BD2-250D-457A-8187-7413485E47A3}" dt="2021-08-27T17:37:43.479" v="79"/>
          <ac:inkMkLst>
            <pc:docMk/>
            <pc:sldMk cId="2313059493" sldId="266"/>
            <ac:inkMk id="2" creationId="{7D2BE62C-C62E-4026-A0C9-346101F7A2EF}"/>
          </ac:inkMkLst>
        </pc:inkChg>
        <pc:inkChg chg="add">
          <ac:chgData name="Vasishta Bommakanti" userId="add65771a875c465" providerId="LiveId" clId="{F4C67BD2-250D-457A-8187-7413485E47A3}" dt="2021-09-11T15:19:34.644" v="1408" actId="9405"/>
          <ac:inkMkLst>
            <pc:docMk/>
            <pc:sldMk cId="2313059493" sldId="266"/>
            <ac:inkMk id="2" creationId="{DD4CD256-E1DA-445C-A870-620253EEBDB7}"/>
          </ac:inkMkLst>
        </pc:inkChg>
        <pc:inkChg chg="del mod">
          <ac:chgData name="Vasishta Bommakanti" userId="add65771a875c465" providerId="LiveId" clId="{F4C67BD2-250D-457A-8187-7413485E47A3}" dt="2021-08-27T17:37:43.479" v="78"/>
          <ac:inkMkLst>
            <pc:docMk/>
            <pc:sldMk cId="2313059493" sldId="266"/>
            <ac:inkMk id="4" creationId="{90C6D0F2-9894-45FE-A8BC-3CCD260D7CD9}"/>
          </ac:inkMkLst>
        </pc:inkChg>
        <pc:inkChg chg="del mod">
          <ac:chgData name="Vasishta Bommakanti" userId="add65771a875c465" providerId="LiveId" clId="{F4C67BD2-250D-457A-8187-7413485E47A3}" dt="2021-08-27T17:37:43.480" v="81"/>
          <ac:inkMkLst>
            <pc:docMk/>
            <pc:sldMk cId="2313059493" sldId="266"/>
            <ac:inkMk id="6" creationId="{9305742F-83F0-4AB9-8E4A-50B0F87AEFBE}"/>
          </ac:inkMkLst>
        </pc:inkChg>
        <pc:inkChg chg="del mod">
          <ac:chgData name="Vasishta Bommakanti" userId="add65771a875c465" providerId="LiveId" clId="{F4C67BD2-250D-457A-8187-7413485E47A3}" dt="2021-08-27T17:37:43.478" v="74"/>
          <ac:inkMkLst>
            <pc:docMk/>
            <pc:sldMk cId="2313059493" sldId="266"/>
            <ac:inkMk id="7" creationId="{8194BFBB-804D-48A5-8EDF-70F659B73569}"/>
          </ac:inkMkLst>
        </pc:inkChg>
        <pc:inkChg chg="del mod">
          <ac:chgData name="Vasishta Bommakanti" userId="add65771a875c465" providerId="LiveId" clId="{F4C67BD2-250D-457A-8187-7413485E47A3}" dt="2021-08-27T17:37:43.480" v="82"/>
          <ac:inkMkLst>
            <pc:docMk/>
            <pc:sldMk cId="2313059493" sldId="266"/>
            <ac:inkMk id="9" creationId="{E3349AFD-D885-4DDE-BC53-42ECAB609F8D}"/>
          </ac:inkMkLst>
        </pc:inkChg>
        <pc:inkChg chg="del">
          <ac:chgData name="Vasishta Bommakanti" userId="add65771a875c465" providerId="LiveId" clId="{F4C67BD2-250D-457A-8187-7413485E47A3}" dt="2021-08-27T17:37:43.476" v="69"/>
          <ac:inkMkLst>
            <pc:docMk/>
            <pc:sldMk cId="2313059493" sldId="266"/>
            <ac:inkMk id="10" creationId="{79FC42CC-9BD2-4BED-9DB7-DDA7D39B46B7}"/>
          </ac:inkMkLst>
        </pc:inkChg>
        <pc:inkChg chg="del">
          <ac:chgData name="Vasishta Bommakanti" userId="add65771a875c465" providerId="LiveId" clId="{F4C67BD2-250D-457A-8187-7413485E47A3}" dt="2021-08-27T17:37:43.476" v="70"/>
          <ac:inkMkLst>
            <pc:docMk/>
            <pc:sldMk cId="2313059493" sldId="266"/>
            <ac:inkMk id="11" creationId="{6E7C33CA-1BA2-4E0A-BB3C-640CCCA3F737}"/>
          </ac:inkMkLst>
        </pc:inkChg>
        <pc:inkChg chg="del">
          <ac:chgData name="Vasishta Bommakanti" userId="add65771a875c465" providerId="LiveId" clId="{F4C67BD2-250D-457A-8187-7413485E47A3}" dt="2021-08-27T17:37:43.480" v="83"/>
          <ac:inkMkLst>
            <pc:docMk/>
            <pc:sldMk cId="2313059493" sldId="266"/>
            <ac:inkMk id="12" creationId="{796A3158-E7D8-44A0-802D-E34B3CE5856D}"/>
          </ac:inkMkLst>
        </pc:inkChg>
        <pc:inkChg chg="del mod">
          <ac:chgData name="Vasishta Bommakanti" userId="add65771a875c465" providerId="LiveId" clId="{F4C67BD2-250D-457A-8187-7413485E47A3}" dt="2021-08-27T17:37:43.478" v="75"/>
          <ac:inkMkLst>
            <pc:docMk/>
            <pc:sldMk cId="2313059493" sldId="266"/>
            <ac:inkMk id="13" creationId="{EA765CA7-C7D3-4016-B451-577752BC841F}"/>
          </ac:inkMkLst>
        </pc:inkChg>
        <pc:inkChg chg="del">
          <ac:chgData name="Vasishta Bommakanti" userId="add65771a875c465" providerId="LiveId" clId="{F4C67BD2-250D-457A-8187-7413485E47A3}" dt="2021-08-27T17:37:43.477" v="71"/>
          <ac:inkMkLst>
            <pc:docMk/>
            <pc:sldMk cId="2313059493" sldId="266"/>
            <ac:inkMk id="14" creationId="{BDD41403-4CE5-4479-8C0E-670C3A375B6D}"/>
          </ac:inkMkLst>
        </pc:inkChg>
        <pc:inkChg chg="del mod">
          <ac:chgData name="Vasishta Bommakanti" userId="add65771a875c465" providerId="LiveId" clId="{F4C67BD2-250D-457A-8187-7413485E47A3}" dt="2021-08-27T17:37:43.481" v="86"/>
          <ac:inkMkLst>
            <pc:docMk/>
            <pc:sldMk cId="2313059493" sldId="266"/>
            <ac:inkMk id="15" creationId="{33CD2A1E-DB41-40B4-A118-44E7DCC1600A}"/>
          </ac:inkMkLst>
        </pc:inkChg>
        <pc:inkChg chg="del mod">
          <ac:chgData name="Vasishta Bommakanti" userId="add65771a875c465" providerId="LiveId" clId="{F4C67BD2-250D-457A-8187-7413485E47A3}" dt="2021-08-27T17:37:43.480" v="85"/>
          <ac:inkMkLst>
            <pc:docMk/>
            <pc:sldMk cId="2313059493" sldId="266"/>
            <ac:inkMk id="17" creationId="{81637737-267E-45A3-B884-0E9D8239D80E}"/>
          </ac:inkMkLst>
        </pc:inkChg>
        <pc:inkChg chg="del mod">
          <ac:chgData name="Vasishta Bommakanti" userId="add65771a875c465" providerId="LiveId" clId="{F4C67BD2-250D-457A-8187-7413485E47A3}" dt="2021-08-27T17:37:43.479" v="80"/>
          <ac:inkMkLst>
            <pc:docMk/>
            <pc:sldMk cId="2313059493" sldId="266"/>
            <ac:inkMk id="18" creationId="{3B37D3A0-C5F7-45E4-9186-CA858AFF5AA6}"/>
          </ac:inkMkLst>
        </pc:inkChg>
        <pc:inkChg chg="del mod">
          <ac:chgData name="Vasishta Bommakanti" userId="add65771a875c465" providerId="LiveId" clId="{F4C67BD2-250D-457A-8187-7413485E47A3}" dt="2021-08-27T17:37:43.480" v="84"/>
          <ac:inkMkLst>
            <pc:docMk/>
            <pc:sldMk cId="2313059493" sldId="266"/>
            <ac:inkMk id="19" creationId="{F5B9B0F9-A683-48AB-ADF9-70A15E2311EF}"/>
          </ac:inkMkLst>
        </pc:inkChg>
        <pc:inkChg chg="del mod">
          <ac:chgData name="Vasishta Bommakanti" userId="add65771a875c465" providerId="LiveId" clId="{F4C67BD2-250D-457A-8187-7413485E47A3}" dt="2021-08-27T17:37:43.477" v="73"/>
          <ac:inkMkLst>
            <pc:docMk/>
            <pc:sldMk cId="2313059493" sldId="266"/>
            <ac:inkMk id="21" creationId="{902B0DB4-030E-4331-BD8C-C65682456B46}"/>
          </ac:inkMkLst>
        </pc:inkChg>
        <pc:inkChg chg="del mod">
          <ac:chgData name="Vasishta Bommakanti" userId="add65771a875c465" providerId="LiveId" clId="{F4C67BD2-250D-457A-8187-7413485E47A3}" dt="2021-08-27T17:37:43.478" v="77"/>
          <ac:inkMkLst>
            <pc:docMk/>
            <pc:sldMk cId="2313059493" sldId="266"/>
            <ac:inkMk id="22" creationId="{180EEB64-D9E5-4534-B354-A489D7F386B5}"/>
          </ac:inkMkLst>
        </pc:inkChg>
        <pc:inkChg chg="del mod">
          <ac:chgData name="Vasishta Bommakanti" userId="add65771a875c465" providerId="LiveId" clId="{F4C67BD2-250D-457A-8187-7413485E47A3}" dt="2021-08-27T17:37:43.478" v="76"/>
          <ac:inkMkLst>
            <pc:docMk/>
            <pc:sldMk cId="2313059493" sldId="266"/>
            <ac:inkMk id="24" creationId="{F0D48651-7ECD-4C2D-BD36-A3D38D13801D}"/>
          </ac:inkMkLst>
        </pc:inkChg>
        <pc:inkChg chg="del">
          <ac:chgData name="Vasishta Bommakanti" userId="add65771a875c465" providerId="LiveId" clId="{F4C67BD2-250D-457A-8187-7413485E47A3}" dt="2021-08-27T17:37:43.477" v="72"/>
          <ac:inkMkLst>
            <pc:docMk/>
            <pc:sldMk cId="2313059493" sldId="266"/>
            <ac:inkMk id="25" creationId="{218FA239-A7DC-418B-9202-D3696E4DA997}"/>
          </ac:inkMkLst>
        </pc:inkChg>
      </pc:sldChg>
      <pc:sldChg chg="delSp modSp">
        <pc:chgData name="Vasishta Bommakanti" userId="add65771a875c465" providerId="LiveId" clId="{F4C67BD2-250D-457A-8187-7413485E47A3}" dt="2021-09-04T07:03:42.309" v="474"/>
        <pc:sldMkLst>
          <pc:docMk/>
          <pc:sldMk cId="2274857968" sldId="267"/>
        </pc:sldMkLst>
        <pc:grpChg chg="del mod">
          <ac:chgData name="Vasishta Bommakanti" userId="add65771a875c465" providerId="LiveId" clId="{F4C67BD2-250D-457A-8187-7413485E47A3}" dt="2021-09-04T07:03:42.293" v="441"/>
          <ac:grpSpMkLst>
            <pc:docMk/>
            <pc:sldMk cId="2274857968" sldId="267"/>
            <ac:grpSpMk id="6" creationId="{6A23AC7C-6BA2-4843-8D3A-D3D08CC4F3BB}"/>
          </ac:grpSpMkLst>
        </pc:grpChg>
        <pc:grpChg chg="del mod">
          <ac:chgData name="Vasishta Bommakanti" userId="add65771a875c465" providerId="LiveId" clId="{F4C67BD2-250D-457A-8187-7413485E47A3}" dt="2021-09-04T07:03:42.307" v="469"/>
          <ac:grpSpMkLst>
            <pc:docMk/>
            <pc:sldMk cId="2274857968" sldId="267"/>
            <ac:grpSpMk id="29" creationId="{C6ADF4C2-3F01-470D-A9F3-CE2549C69E48}"/>
          </ac:grpSpMkLst>
        </pc:grpChg>
        <pc:grpChg chg="del mod">
          <ac:chgData name="Vasishta Bommakanti" userId="add65771a875c465" providerId="LiveId" clId="{F4C67BD2-250D-457A-8187-7413485E47A3}" dt="2021-09-04T07:03:42.303" v="463"/>
          <ac:grpSpMkLst>
            <pc:docMk/>
            <pc:sldMk cId="2274857968" sldId="267"/>
            <ac:grpSpMk id="40" creationId="{EF36D073-9247-433E-AF21-BDCFF5060139}"/>
          </ac:grpSpMkLst>
        </pc:grpChg>
        <pc:grpChg chg="del mod">
          <ac:chgData name="Vasishta Bommakanti" userId="add65771a875c465" providerId="LiveId" clId="{F4C67BD2-250D-457A-8187-7413485E47A3}" dt="2021-09-04T07:03:42.308" v="471"/>
          <ac:grpSpMkLst>
            <pc:docMk/>
            <pc:sldMk cId="2274857968" sldId="267"/>
            <ac:grpSpMk id="41" creationId="{052D54AB-CB53-4508-9DB7-3C4618059DE8}"/>
          </ac:grpSpMkLst>
        </pc:grpChg>
        <pc:grpChg chg="del mod">
          <ac:chgData name="Vasishta Bommakanti" userId="add65771a875c465" providerId="LiveId" clId="{F4C67BD2-250D-457A-8187-7413485E47A3}" dt="2021-09-04T07:03:42.304" v="464"/>
          <ac:grpSpMkLst>
            <pc:docMk/>
            <pc:sldMk cId="2274857968" sldId="267"/>
            <ac:grpSpMk id="50" creationId="{1240F745-0D4D-40A8-B303-13C602B09392}"/>
          </ac:grpSpMkLst>
        </pc:grpChg>
        <pc:inkChg chg="del">
          <ac:chgData name="Vasishta Bommakanti" userId="add65771a875c465" providerId="LiveId" clId="{F4C67BD2-250D-457A-8187-7413485E47A3}" dt="2021-09-04T07:03:42.293" v="441"/>
          <ac:inkMkLst>
            <pc:docMk/>
            <pc:sldMk cId="2274857968" sldId="267"/>
            <ac:inkMk id="2" creationId="{2C773B77-A6C8-4C49-97BC-BAC390CA0DC9}"/>
          </ac:inkMkLst>
        </pc:inkChg>
        <pc:inkChg chg="del mod">
          <ac:chgData name="Vasishta Bommakanti" userId="add65771a875c465" providerId="LiveId" clId="{F4C67BD2-250D-457A-8187-7413485E47A3}" dt="2021-09-04T07:03:42.293" v="442"/>
          <ac:inkMkLst>
            <pc:docMk/>
            <pc:sldMk cId="2274857968" sldId="267"/>
            <ac:inkMk id="4" creationId="{1A2A7FE5-5DCD-4FD9-86DC-5E5163EC1B9F}"/>
          </ac:inkMkLst>
        </pc:inkChg>
        <pc:inkChg chg="del">
          <ac:chgData name="Vasishta Bommakanti" userId="add65771a875c465" providerId="LiveId" clId="{F4C67BD2-250D-457A-8187-7413485E47A3}" dt="2021-09-04T07:03:42.293" v="443"/>
          <ac:inkMkLst>
            <pc:docMk/>
            <pc:sldMk cId="2274857968" sldId="267"/>
            <ac:inkMk id="7" creationId="{0FB0314D-6EDE-430F-ABAF-9824BA55B91B}"/>
          </ac:inkMkLst>
        </pc:inkChg>
        <pc:inkChg chg="del mod">
          <ac:chgData name="Vasishta Bommakanti" userId="add65771a875c465" providerId="LiveId" clId="{F4C67BD2-250D-457A-8187-7413485E47A3}" dt="2021-09-04T07:03:42.306" v="467"/>
          <ac:inkMkLst>
            <pc:docMk/>
            <pc:sldMk cId="2274857968" sldId="267"/>
            <ac:inkMk id="8" creationId="{2B5CD85E-DF10-4BC0-8038-5820F280EE7E}"/>
          </ac:inkMkLst>
        </pc:inkChg>
        <pc:inkChg chg="del mod">
          <ac:chgData name="Vasishta Bommakanti" userId="add65771a875c465" providerId="LiveId" clId="{F4C67BD2-250D-457A-8187-7413485E47A3}" dt="2021-09-04T07:03:42.305" v="466"/>
          <ac:inkMkLst>
            <pc:docMk/>
            <pc:sldMk cId="2274857968" sldId="267"/>
            <ac:inkMk id="9" creationId="{CC582C39-B9C0-465A-9470-8BFF5A1A6B5C}"/>
          </ac:inkMkLst>
        </pc:inkChg>
        <pc:inkChg chg="del mod">
          <ac:chgData name="Vasishta Bommakanti" userId="add65771a875c465" providerId="LiveId" clId="{F4C67BD2-250D-457A-8187-7413485E47A3}" dt="2021-09-04T07:03:42.299" v="456"/>
          <ac:inkMkLst>
            <pc:docMk/>
            <pc:sldMk cId="2274857968" sldId="267"/>
            <ac:inkMk id="10" creationId="{506B899B-71A8-4869-B9B1-7D4C40D1CA02}"/>
          </ac:inkMkLst>
        </pc:inkChg>
        <pc:inkChg chg="del mod">
          <ac:chgData name="Vasishta Bommakanti" userId="add65771a875c465" providerId="LiveId" clId="{F4C67BD2-250D-457A-8187-7413485E47A3}" dt="2021-09-04T07:03:42.297" v="454"/>
          <ac:inkMkLst>
            <pc:docMk/>
            <pc:sldMk cId="2274857968" sldId="267"/>
            <ac:inkMk id="12" creationId="{0AF93E30-0B22-4EC3-A3CD-AD62AC52C391}"/>
          </ac:inkMkLst>
        </pc:inkChg>
        <pc:inkChg chg="del mod">
          <ac:chgData name="Vasishta Bommakanti" userId="add65771a875c465" providerId="LiveId" clId="{F4C67BD2-250D-457A-8187-7413485E47A3}" dt="2021-09-04T07:03:42.299" v="457"/>
          <ac:inkMkLst>
            <pc:docMk/>
            <pc:sldMk cId="2274857968" sldId="267"/>
            <ac:inkMk id="13" creationId="{F8F8C41E-C373-49D1-8A8F-DE27A5955BCF}"/>
          </ac:inkMkLst>
        </pc:inkChg>
        <pc:inkChg chg="del mod">
          <ac:chgData name="Vasishta Bommakanti" userId="add65771a875c465" providerId="LiveId" clId="{F4C67BD2-250D-457A-8187-7413485E47A3}" dt="2021-09-04T07:03:42.309" v="474"/>
          <ac:inkMkLst>
            <pc:docMk/>
            <pc:sldMk cId="2274857968" sldId="267"/>
            <ac:inkMk id="14" creationId="{4F23AD53-8BFB-4B99-AEE8-DB4942C4BA17}"/>
          </ac:inkMkLst>
        </pc:inkChg>
        <pc:inkChg chg="del mod">
          <ac:chgData name="Vasishta Bommakanti" userId="add65771a875c465" providerId="LiveId" clId="{F4C67BD2-250D-457A-8187-7413485E47A3}" dt="2021-09-04T07:03:42.301" v="459"/>
          <ac:inkMkLst>
            <pc:docMk/>
            <pc:sldMk cId="2274857968" sldId="267"/>
            <ac:inkMk id="15" creationId="{8A64F0AF-CCCA-45AF-868E-68A3733951B1}"/>
          </ac:inkMkLst>
        </pc:inkChg>
        <pc:inkChg chg="del mod">
          <ac:chgData name="Vasishta Bommakanti" userId="add65771a875c465" providerId="LiveId" clId="{F4C67BD2-250D-457A-8187-7413485E47A3}" dt="2021-09-04T07:03:42.300" v="458"/>
          <ac:inkMkLst>
            <pc:docMk/>
            <pc:sldMk cId="2274857968" sldId="267"/>
            <ac:inkMk id="16" creationId="{D8612C21-E34E-4A17-A6EE-5F28F6652C84}"/>
          </ac:inkMkLst>
        </pc:inkChg>
        <pc:inkChg chg="del mod">
          <ac:chgData name="Vasishta Bommakanti" userId="add65771a875c465" providerId="LiveId" clId="{F4C67BD2-250D-457A-8187-7413485E47A3}" dt="2021-09-04T07:03:42.294" v="444"/>
          <ac:inkMkLst>
            <pc:docMk/>
            <pc:sldMk cId="2274857968" sldId="267"/>
            <ac:inkMk id="17" creationId="{0867CD66-FB1A-4D68-BD71-A6F32FFDEB27}"/>
          </ac:inkMkLst>
        </pc:inkChg>
        <pc:inkChg chg="del mod">
          <ac:chgData name="Vasishta Bommakanti" userId="add65771a875c465" providerId="LiveId" clId="{F4C67BD2-250D-457A-8187-7413485E47A3}" dt="2021-09-04T07:03:42.294" v="445"/>
          <ac:inkMkLst>
            <pc:docMk/>
            <pc:sldMk cId="2274857968" sldId="267"/>
            <ac:inkMk id="18" creationId="{B1357EFC-AE10-43F0-A180-DFC529AAF0F1}"/>
          </ac:inkMkLst>
        </pc:inkChg>
        <pc:inkChg chg="del mod">
          <ac:chgData name="Vasishta Bommakanti" userId="add65771a875c465" providerId="LiveId" clId="{F4C67BD2-250D-457A-8187-7413485E47A3}" dt="2021-09-04T07:03:42.295" v="446"/>
          <ac:inkMkLst>
            <pc:docMk/>
            <pc:sldMk cId="2274857968" sldId="267"/>
            <ac:inkMk id="19" creationId="{B1E3689C-9E00-49D2-AE7A-85590AA87B9D}"/>
          </ac:inkMkLst>
        </pc:inkChg>
        <pc:inkChg chg="del mod">
          <ac:chgData name="Vasishta Bommakanti" userId="add65771a875c465" providerId="LiveId" clId="{F4C67BD2-250D-457A-8187-7413485E47A3}" dt="2021-09-04T07:03:42.306" v="468"/>
          <ac:inkMkLst>
            <pc:docMk/>
            <pc:sldMk cId="2274857968" sldId="267"/>
            <ac:inkMk id="23" creationId="{8FFE0A10-DDFD-430E-8DED-08D3B46949DE}"/>
          </ac:inkMkLst>
        </pc:inkChg>
        <pc:inkChg chg="del mod">
          <ac:chgData name="Vasishta Bommakanti" userId="add65771a875c465" providerId="LiveId" clId="{F4C67BD2-250D-457A-8187-7413485E47A3}" dt="2021-09-04T07:03:42.302" v="460"/>
          <ac:inkMkLst>
            <pc:docMk/>
            <pc:sldMk cId="2274857968" sldId="267"/>
            <ac:inkMk id="24" creationId="{A934030F-F51E-4994-B7B7-F23A5E86850C}"/>
          </ac:inkMkLst>
        </pc:inkChg>
        <pc:inkChg chg="del mod">
          <ac:chgData name="Vasishta Bommakanti" userId="add65771a875c465" providerId="LiveId" clId="{F4C67BD2-250D-457A-8187-7413485E47A3}" dt="2021-09-04T07:03:42.295" v="448"/>
          <ac:inkMkLst>
            <pc:docMk/>
            <pc:sldMk cId="2274857968" sldId="267"/>
            <ac:inkMk id="25" creationId="{E21EF895-7FDE-4E75-A8CB-11CAA5BD9DDF}"/>
          </ac:inkMkLst>
        </pc:inkChg>
        <pc:inkChg chg="del mod">
          <ac:chgData name="Vasishta Bommakanti" userId="add65771a875c465" providerId="LiveId" clId="{F4C67BD2-250D-457A-8187-7413485E47A3}" dt="2021-09-04T07:03:42.307" v="469"/>
          <ac:inkMkLst>
            <pc:docMk/>
            <pc:sldMk cId="2274857968" sldId="267"/>
            <ac:inkMk id="26" creationId="{F9396326-BA59-4257-9F5B-0B74DCC8C993}"/>
          </ac:inkMkLst>
        </pc:inkChg>
        <pc:inkChg chg="del mod">
          <ac:chgData name="Vasishta Bommakanti" userId="add65771a875c465" providerId="LiveId" clId="{F4C67BD2-250D-457A-8187-7413485E47A3}" dt="2021-09-04T07:03:42.292" v="440"/>
          <ac:inkMkLst>
            <pc:docMk/>
            <pc:sldMk cId="2274857968" sldId="267"/>
            <ac:inkMk id="27" creationId="{79FCF16E-C2E8-40EB-83F2-2D7B9F9023C0}"/>
          </ac:inkMkLst>
        </pc:inkChg>
        <pc:inkChg chg="del mod">
          <ac:chgData name="Vasishta Bommakanti" userId="add65771a875c465" providerId="LiveId" clId="{F4C67BD2-250D-457A-8187-7413485E47A3}" dt="2021-09-04T07:03:42.303" v="462"/>
          <ac:inkMkLst>
            <pc:docMk/>
            <pc:sldMk cId="2274857968" sldId="267"/>
            <ac:inkMk id="30" creationId="{B8957C10-01C5-484A-AA61-22B623E25DCA}"/>
          </ac:inkMkLst>
        </pc:inkChg>
        <pc:inkChg chg="del">
          <ac:chgData name="Vasishta Bommakanti" userId="add65771a875c465" providerId="LiveId" clId="{F4C67BD2-250D-457A-8187-7413485E47A3}" dt="2021-09-04T07:03:42.291" v="439"/>
          <ac:inkMkLst>
            <pc:docMk/>
            <pc:sldMk cId="2274857968" sldId="267"/>
            <ac:inkMk id="31" creationId="{D3698263-30BB-456D-87B4-81B4FA170F43}"/>
          </ac:inkMkLst>
        </pc:inkChg>
        <pc:inkChg chg="del mod">
          <ac:chgData name="Vasishta Bommakanti" userId="add65771a875c465" providerId="LiveId" clId="{F4C67BD2-250D-457A-8187-7413485E47A3}" dt="2021-09-04T07:03:42.308" v="472"/>
          <ac:inkMkLst>
            <pc:docMk/>
            <pc:sldMk cId="2274857968" sldId="267"/>
            <ac:inkMk id="32" creationId="{832C93D6-5145-4BF0-9C3B-53F1E913F824}"/>
          </ac:inkMkLst>
        </pc:inkChg>
        <pc:inkChg chg="del mod">
          <ac:chgData name="Vasishta Bommakanti" userId="add65771a875c465" providerId="LiveId" clId="{F4C67BD2-250D-457A-8187-7413485E47A3}" dt="2021-09-04T07:03:42.302" v="461"/>
          <ac:inkMkLst>
            <pc:docMk/>
            <pc:sldMk cId="2274857968" sldId="267"/>
            <ac:inkMk id="33" creationId="{3BBDC730-5239-4BDC-AF31-13CBF3610FE4}"/>
          </ac:inkMkLst>
        </pc:inkChg>
        <pc:inkChg chg="del mod">
          <ac:chgData name="Vasishta Bommakanti" userId="add65771a875c465" providerId="LiveId" clId="{F4C67BD2-250D-457A-8187-7413485E47A3}" dt="2021-09-04T07:03:42.308" v="471"/>
          <ac:inkMkLst>
            <pc:docMk/>
            <pc:sldMk cId="2274857968" sldId="267"/>
            <ac:inkMk id="34" creationId="{D6B5388C-011A-47BE-967C-8F6632ED1E78}"/>
          </ac:inkMkLst>
        </pc:inkChg>
        <pc:inkChg chg="del mod">
          <ac:chgData name="Vasishta Bommakanti" userId="add65771a875c465" providerId="LiveId" clId="{F4C67BD2-250D-457A-8187-7413485E47A3}" dt="2021-09-04T07:03:42.303" v="463"/>
          <ac:inkMkLst>
            <pc:docMk/>
            <pc:sldMk cId="2274857968" sldId="267"/>
            <ac:inkMk id="35" creationId="{A860A6C9-3D30-4CEF-9B3B-661C03EDFE8C}"/>
          </ac:inkMkLst>
        </pc:inkChg>
        <pc:inkChg chg="del">
          <ac:chgData name="Vasishta Bommakanti" userId="add65771a875c465" providerId="LiveId" clId="{F4C67BD2-250D-457A-8187-7413485E47A3}" dt="2021-09-04T07:03:42.295" v="447"/>
          <ac:inkMkLst>
            <pc:docMk/>
            <pc:sldMk cId="2274857968" sldId="267"/>
            <ac:inkMk id="36" creationId="{60810153-15D2-43D6-91B6-40ABD7BCF8A0}"/>
          </ac:inkMkLst>
        </pc:inkChg>
        <pc:inkChg chg="del mod">
          <ac:chgData name="Vasishta Bommakanti" userId="add65771a875c465" providerId="LiveId" clId="{F4C67BD2-250D-457A-8187-7413485E47A3}" dt="2021-09-04T07:03:42.296" v="449"/>
          <ac:inkMkLst>
            <pc:docMk/>
            <pc:sldMk cId="2274857968" sldId="267"/>
            <ac:inkMk id="37" creationId="{70B3E71B-9994-44B7-A97F-649D728037D2}"/>
          </ac:inkMkLst>
        </pc:inkChg>
        <pc:inkChg chg="del mod">
          <ac:chgData name="Vasishta Bommakanti" userId="add65771a875c465" providerId="LiveId" clId="{F4C67BD2-250D-457A-8187-7413485E47A3}" dt="2021-09-04T07:03:42.296" v="450"/>
          <ac:inkMkLst>
            <pc:docMk/>
            <pc:sldMk cId="2274857968" sldId="267"/>
            <ac:inkMk id="38" creationId="{C86F5802-1194-4F82-81B3-0FBB83E1945E}"/>
          </ac:inkMkLst>
        </pc:inkChg>
        <pc:inkChg chg="del mod">
          <ac:chgData name="Vasishta Bommakanti" userId="add65771a875c465" providerId="LiveId" clId="{F4C67BD2-250D-457A-8187-7413485E47A3}" dt="2021-09-04T07:03:42.308" v="470"/>
          <ac:inkMkLst>
            <pc:docMk/>
            <pc:sldMk cId="2274857968" sldId="267"/>
            <ac:inkMk id="39" creationId="{E2869950-D7C4-4470-881F-67655203DD9C}"/>
          </ac:inkMkLst>
        </pc:inkChg>
        <pc:inkChg chg="del">
          <ac:chgData name="Vasishta Bommakanti" userId="add65771a875c465" providerId="LiveId" clId="{F4C67BD2-250D-457A-8187-7413485E47A3}" dt="2021-09-04T07:03:42.297" v="451"/>
          <ac:inkMkLst>
            <pc:docMk/>
            <pc:sldMk cId="2274857968" sldId="267"/>
            <ac:inkMk id="42" creationId="{8ADCDA57-F84A-4DD3-BF01-71753179F275}"/>
          </ac:inkMkLst>
        </pc:inkChg>
        <pc:inkChg chg="del mod">
          <ac:chgData name="Vasishta Bommakanti" userId="add65771a875c465" providerId="LiveId" clId="{F4C67BD2-250D-457A-8187-7413485E47A3}" dt="2021-09-04T07:03:42.297" v="452"/>
          <ac:inkMkLst>
            <pc:docMk/>
            <pc:sldMk cId="2274857968" sldId="267"/>
            <ac:inkMk id="43" creationId="{57FF599D-E464-4F14-A1DC-9CD2B34C7801}"/>
          </ac:inkMkLst>
        </pc:inkChg>
        <pc:inkChg chg="del mod">
          <ac:chgData name="Vasishta Bommakanti" userId="add65771a875c465" providerId="LiveId" clId="{F4C67BD2-250D-457A-8187-7413485E47A3}" dt="2021-09-04T07:03:42.298" v="455"/>
          <ac:inkMkLst>
            <pc:docMk/>
            <pc:sldMk cId="2274857968" sldId="267"/>
            <ac:inkMk id="45" creationId="{3F08E818-3FCD-46E9-951C-A7359CBC65F6}"/>
          </ac:inkMkLst>
        </pc:inkChg>
        <pc:inkChg chg="del mod">
          <ac:chgData name="Vasishta Bommakanti" userId="add65771a875c465" providerId="LiveId" clId="{F4C67BD2-250D-457A-8187-7413485E47A3}" dt="2021-09-04T07:03:42.297" v="453"/>
          <ac:inkMkLst>
            <pc:docMk/>
            <pc:sldMk cId="2274857968" sldId="267"/>
            <ac:inkMk id="46" creationId="{5226BD4F-05E8-440A-8AB9-E894F8A34E1D}"/>
          </ac:inkMkLst>
        </pc:inkChg>
        <pc:inkChg chg="del mod">
          <ac:chgData name="Vasishta Bommakanti" userId="add65771a875c465" providerId="LiveId" clId="{F4C67BD2-250D-457A-8187-7413485E47A3}" dt="2021-09-04T07:03:42.304" v="464"/>
          <ac:inkMkLst>
            <pc:docMk/>
            <pc:sldMk cId="2274857968" sldId="267"/>
            <ac:inkMk id="47" creationId="{D68A6304-AE93-4345-AE49-976855E4C7A7}"/>
          </ac:inkMkLst>
        </pc:inkChg>
        <pc:inkChg chg="del mod">
          <ac:chgData name="Vasishta Bommakanti" userId="add65771a875c465" providerId="LiveId" clId="{F4C67BD2-250D-457A-8187-7413485E47A3}" dt="2021-09-04T07:03:42.309" v="473"/>
          <ac:inkMkLst>
            <pc:docMk/>
            <pc:sldMk cId="2274857968" sldId="267"/>
            <ac:inkMk id="49" creationId="{E4A78BF7-7722-41F7-A061-E599E620660E}"/>
          </ac:inkMkLst>
        </pc:inkChg>
        <pc:inkChg chg="del">
          <ac:chgData name="Vasishta Bommakanti" userId="add65771a875c465" providerId="LiveId" clId="{F4C67BD2-250D-457A-8187-7413485E47A3}" dt="2021-09-04T07:03:42.304" v="465"/>
          <ac:inkMkLst>
            <pc:docMk/>
            <pc:sldMk cId="2274857968" sldId="267"/>
            <ac:inkMk id="51" creationId="{3B94F75B-F77E-43FA-94EE-D60E6881496F}"/>
          </ac:inkMkLst>
        </pc:inkChg>
      </pc:sldChg>
      <pc:sldChg chg="delSp modSp">
        <pc:chgData name="Vasishta Bommakanti" userId="add65771a875c465" providerId="LiveId" clId="{F4C67BD2-250D-457A-8187-7413485E47A3}" dt="2021-08-27T17:37:30.741" v="67"/>
        <pc:sldMkLst>
          <pc:docMk/>
          <pc:sldMk cId="1650630578" sldId="268"/>
        </pc:sldMkLst>
        <pc:grpChg chg="mod">
          <ac:chgData name="Vasishta Bommakanti" userId="add65771a875c465" providerId="LiveId" clId="{F4C67BD2-250D-457A-8187-7413485E47A3}" dt="2021-08-27T17:37:30.740" v="66"/>
          <ac:grpSpMkLst>
            <pc:docMk/>
            <pc:sldMk cId="1650630578" sldId="268"/>
            <ac:grpSpMk id="18" creationId="{9862A0C2-80B1-471A-AD8E-1D7415926C1F}"/>
          </ac:grpSpMkLst>
        </pc:grpChg>
        <pc:grpChg chg="del mod">
          <ac:chgData name="Vasishta Bommakanti" userId="add65771a875c465" providerId="LiveId" clId="{F4C67BD2-250D-457A-8187-7413485E47A3}" dt="2021-08-27T17:37:30.722" v="4"/>
          <ac:grpSpMkLst>
            <pc:docMk/>
            <pc:sldMk cId="1650630578" sldId="268"/>
            <ac:grpSpMk id="19" creationId="{A237C9E7-A612-4EFB-B368-B489CA3EA9F2}"/>
          </ac:grpSpMkLst>
        </pc:grpChg>
        <pc:grpChg chg="del mod">
          <ac:chgData name="Vasishta Bommakanti" userId="add65771a875c465" providerId="LiveId" clId="{F4C67BD2-250D-457A-8187-7413485E47A3}" dt="2021-08-27T17:37:30.725" v="14"/>
          <ac:grpSpMkLst>
            <pc:docMk/>
            <pc:sldMk cId="1650630578" sldId="268"/>
            <ac:grpSpMk id="20" creationId="{0C019D62-2220-4658-8469-DF86F9E48C5C}"/>
          </ac:grpSpMkLst>
        </pc:grpChg>
        <pc:grpChg chg="del mod">
          <ac:chgData name="Vasishta Bommakanti" userId="add65771a875c465" providerId="LiveId" clId="{F4C67BD2-250D-457A-8187-7413485E47A3}" dt="2021-08-27T17:37:30.726" v="19"/>
          <ac:grpSpMkLst>
            <pc:docMk/>
            <pc:sldMk cId="1650630578" sldId="268"/>
            <ac:grpSpMk id="34" creationId="{4811B678-FD85-40E8-8040-8DE82FAE17F1}"/>
          </ac:grpSpMkLst>
        </pc:grpChg>
        <pc:grpChg chg="del mod">
          <ac:chgData name="Vasishta Bommakanti" userId="add65771a875c465" providerId="LiveId" clId="{F4C67BD2-250D-457A-8187-7413485E47A3}" dt="2021-08-27T17:37:30.739" v="63"/>
          <ac:grpSpMkLst>
            <pc:docMk/>
            <pc:sldMk cId="1650630578" sldId="268"/>
            <ac:grpSpMk id="39" creationId="{1F92402D-92C5-4F13-A309-C32C123D0BB3}"/>
          </ac:grpSpMkLst>
        </pc:grpChg>
        <pc:grpChg chg="del mod">
          <ac:chgData name="Vasishta Bommakanti" userId="add65771a875c465" providerId="LiveId" clId="{F4C67BD2-250D-457A-8187-7413485E47A3}" dt="2021-08-27T17:37:30.738" v="57"/>
          <ac:grpSpMkLst>
            <pc:docMk/>
            <pc:sldMk cId="1650630578" sldId="268"/>
            <ac:grpSpMk id="55" creationId="{F31712F6-80E2-4EC8-B147-F473613FC712}"/>
          </ac:grpSpMkLst>
        </pc:grpChg>
        <pc:grpChg chg="del mod">
          <ac:chgData name="Vasishta Bommakanti" userId="add65771a875c465" providerId="LiveId" clId="{F4C67BD2-250D-457A-8187-7413485E47A3}" dt="2021-08-27T17:37:30.731" v="36"/>
          <ac:grpSpMkLst>
            <pc:docMk/>
            <pc:sldMk cId="1650630578" sldId="268"/>
            <ac:grpSpMk id="63" creationId="{8318B661-DB7E-40C1-973E-000E0CDBDBDD}"/>
          </ac:grpSpMkLst>
        </pc:grpChg>
        <pc:grpChg chg="del mod">
          <ac:chgData name="Vasishta Bommakanti" userId="add65771a875c465" providerId="LiveId" clId="{F4C67BD2-250D-457A-8187-7413485E47A3}" dt="2021-08-27T17:37:30.731" v="35"/>
          <ac:grpSpMkLst>
            <pc:docMk/>
            <pc:sldMk cId="1650630578" sldId="268"/>
            <ac:grpSpMk id="64" creationId="{E3A87AA3-0467-4165-B36E-7839F4B27B48}"/>
          </ac:grpSpMkLst>
        </pc:grpChg>
        <pc:grpChg chg="del mod">
          <ac:chgData name="Vasishta Bommakanti" userId="add65771a875c465" providerId="LiveId" clId="{F4C67BD2-250D-457A-8187-7413485E47A3}" dt="2021-08-27T17:37:30.725" v="15"/>
          <ac:grpSpMkLst>
            <pc:docMk/>
            <pc:sldMk cId="1650630578" sldId="268"/>
            <ac:grpSpMk id="68" creationId="{B1752B05-BBB8-46E0-96AD-DD0E98DBED60}"/>
          </ac:grpSpMkLst>
        </pc:grpChg>
        <pc:grpChg chg="del mod">
          <ac:chgData name="Vasishta Bommakanti" userId="add65771a875c465" providerId="LiveId" clId="{F4C67BD2-250D-457A-8187-7413485E47A3}" dt="2021-08-27T17:37:30.730" v="32"/>
          <ac:grpSpMkLst>
            <pc:docMk/>
            <pc:sldMk cId="1650630578" sldId="268"/>
            <ac:grpSpMk id="78" creationId="{61309D9B-4859-4881-ACA6-CDAEED66C86B}"/>
          </ac:grpSpMkLst>
        </pc:grpChg>
        <pc:grpChg chg="del mod">
          <ac:chgData name="Vasishta Bommakanti" userId="add65771a875c465" providerId="LiveId" clId="{F4C67BD2-250D-457A-8187-7413485E47A3}" dt="2021-08-27T17:37:30.735" v="47"/>
          <ac:grpSpMkLst>
            <pc:docMk/>
            <pc:sldMk cId="1650630578" sldId="268"/>
            <ac:grpSpMk id="82" creationId="{08077DE4-064B-4D31-A566-D271A16022F8}"/>
          </ac:grpSpMkLst>
        </pc:grpChg>
        <pc:grpChg chg="del mod">
          <ac:chgData name="Vasishta Bommakanti" userId="add65771a875c465" providerId="LiveId" clId="{F4C67BD2-250D-457A-8187-7413485E47A3}" dt="2021-08-27T17:37:30.732" v="39"/>
          <ac:grpSpMkLst>
            <pc:docMk/>
            <pc:sldMk cId="1650630578" sldId="268"/>
            <ac:grpSpMk id="92" creationId="{5E74DDE6-A9E7-4A00-B1F4-E9918E810514}"/>
          </ac:grpSpMkLst>
        </pc:grpChg>
        <pc:grpChg chg="del mod">
          <ac:chgData name="Vasishta Bommakanti" userId="add65771a875c465" providerId="LiveId" clId="{F4C67BD2-250D-457A-8187-7413485E47A3}" dt="2021-08-27T17:37:30.737" v="53"/>
          <ac:grpSpMkLst>
            <pc:docMk/>
            <pc:sldMk cId="1650630578" sldId="268"/>
            <ac:grpSpMk id="99" creationId="{C0259AE8-BFED-4AEF-BDE8-ECA687041053}"/>
          </ac:grpSpMkLst>
        </pc:grpChg>
        <pc:inkChg chg="del">
          <ac:chgData name="Vasishta Bommakanti" userId="add65771a875c465" providerId="LiveId" clId="{F4C67BD2-250D-457A-8187-7413485E47A3}" dt="2021-08-27T17:37:30.725" v="14"/>
          <ac:inkMkLst>
            <pc:docMk/>
            <pc:sldMk cId="1650630578" sldId="268"/>
            <ac:inkMk id="3" creationId="{3A3BB72B-90C7-4D99-B334-EC729776A848}"/>
          </ac:inkMkLst>
        </pc:inkChg>
        <pc:inkChg chg="del mod">
          <ac:chgData name="Vasishta Bommakanti" userId="add65771a875c465" providerId="LiveId" clId="{F4C67BD2-250D-457A-8187-7413485E47A3}" dt="2021-08-27T17:37:30.726" v="17"/>
          <ac:inkMkLst>
            <pc:docMk/>
            <pc:sldMk cId="1650630578" sldId="268"/>
            <ac:inkMk id="4" creationId="{1E23951F-98C0-4F8F-9EFD-3CD401952025}"/>
          </ac:inkMkLst>
        </pc:inkChg>
        <pc:inkChg chg="del mod">
          <ac:chgData name="Vasishta Bommakanti" userId="add65771a875c465" providerId="LiveId" clId="{F4C67BD2-250D-457A-8187-7413485E47A3}" dt="2021-08-27T17:37:30.724" v="12"/>
          <ac:inkMkLst>
            <pc:docMk/>
            <pc:sldMk cId="1650630578" sldId="268"/>
            <ac:inkMk id="5" creationId="{3561D91E-3F0B-4DB6-B6AF-81E7316F6D11}"/>
          </ac:inkMkLst>
        </pc:inkChg>
        <pc:inkChg chg="del mod">
          <ac:chgData name="Vasishta Bommakanti" userId="add65771a875c465" providerId="LiveId" clId="{F4C67BD2-250D-457A-8187-7413485E47A3}" dt="2021-08-27T17:37:30.739" v="63"/>
          <ac:inkMkLst>
            <pc:docMk/>
            <pc:sldMk cId="1650630578" sldId="268"/>
            <ac:inkMk id="6" creationId="{D1E8C1B4-FB28-4178-9F8C-7C5D698BAA2C}"/>
          </ac:inkMkLst>
        </pc:inkChg>
        <pc:inkChg chg="del">
          <ac:chgData name="Vasishta Bommakanti" userId="add65771a875c465" providerId="LiveId" clId="{F4C67BD2-250D-457A-8187-7413485E47A3}" dt="2021-08-27T17:37:30.719" v="0"/>
          <ac:inkMkLst>
            <pc:docMk/>
            <pc:sldMk cId="1650630578" sldId="268"/>
            <ac:inkMk id="7" creationId="{D773C9AD-D570-478C-BB02-65C68E5D7DC4}"/>
          </ac:inkMkLst>
        </pc:inkChg>
        <pc:inkChg chg="del mod">
          <ac:chgData name="Vasishta Bommakanti" userId="add65771a875c465" providerId="LiveId" clId="{F4C67BD2-250D-457A-8187-7413485E47A3}" dt="2021-08-27T17:37:30.722" v="4"/>
          <ac:inkMkLst>
            <pc:docMk/>
            <pc:sldMk cId="1650630578" sldId="268"/>
            <ac:inkMk id="8" creationId="{4FEEE286-94BE-4BD9-8530-406585367F68}"/>
          </ac:inkMkLst>
        </pc:inkChg>
        <pc:inkChg chg="mod">
          <ac:chgData name="Vasishta Bommakanti" userId="add65771a875c465" providerId="LiveId" clId="{F4C67BD2-250D-457A-8187-7413485E47A3}" dt="2021-08-27T17:37:30.740" v="66"/>
          <ac:inkMkLst>
            <pc:docMk/>
            <pc:sldMk cId="1650630578" sldId="268"/>
            <ac:inkMk id="9" creationId="{E15B5641-89CC-4891-99D2-34FD0BD7D8EC}"/>
          </ac:inkMkLst>
        </pc:inkChg>
        <pc:inkChg chg="mod">
          <ac:chgData name="Vasishta Bommakanti" userId="add65771a875c465" providerId="LiveId" clId="{F4C67BD2-250D-457A-8187-7413485E47A3}" dt="2021-08-27T17:37:30.740" v="66"/>
          <ac:inkMkLst>
            <pc:docMk/>
            <pc:sldMk cId="1650630578" sldId="268"/>
            <ac:inkMk id="10" creationId="{B1543F99-E76D-434E-AF1C-9ABF89D53114}"/>
          </ac:inkMkLst>
        </pc:inkChg>
        <pc:inkChg chg="del">
          <ac:chgData name="Vasishta Bommakanti" userId="add65771a875c465" providerId="LiveId" clId="{F4C67BD2-250D-457A-8187-7413485E47A3}" dt="2021-08-27T17:37:30.740" v="66"/>
          <ac:inkMkLst>
            <pc:docMk/>
            <pc:sldMk cId="1650630578" sldId="268"/>
            <ac:inkMk id="13" creationId="{F29F0083-5904-4FCC-A125-10A2F1E21813}"/>
          </ac:inkMkLst>
        </pc:inkChg>
        <pc:inkChg chg="del mod">
          <ac:chgData name="Vasishta Bommakanti" userId="add65771a875c465" providerId="LiveId" clId="{F4C67BD2-250D-457A-8187-7413485E47A3}" dt="2021-08-27T17:37:30.729" v="27"/>
          <ac:inkMkLst>
            <pc:docMk/>
            <pc:sldMk cId="1650630578" sldId="268"/>
            <ac:inkMk id="14" creationId="{74702A4D-42D4-4FD9-83EC-64EEDB4B887C}"/>
          </ac:inkMkLst>
        </pc:inkChg>
        <pc:inkChg chg="del">
          <ac:chgData name="Vasishta Bommakanti" userId="add65771a875c465" providerId="LiveId" clId="{F4C67BD2-250D-457A-8187-7413485E47A3}" dt="2021-08-27T17:37:30.740" v="65"/>
          <ac:inkMkLst>
            <pc:docMk/>
            <pc:sldMk cId="1650630578" sldId="268"/>
            <ac:inkMk id="15" creationId="{9CEF1E13-2632-42A9-9E8C-361EE0B5954D}"/>
          </ac:inkMkLst>
        </pc:inkChg>
        <pc:inkChg chg="del mod">
          <ac:chgData name="Vasishta Bommakanti" userId="add65771a875c465" providerId="LiveId" clId="{F4C67BD2-250D-457A-8187-7413485E47A3}" dt="2021-08-27T17:37:30.741" v="67"/>
          <ac:inkMkLst>
            <pc:docMk/>
            <pc:sldMk cId="1650630578" sldId="268"/>
            <ac:inkMk id="16" creationId="{95122A60-18FC-4FD4-9E08-5865C5F16093}"/>
          </ac:inkMkLst>
        </pc:inkChg>
        <pc:inkChg chg="del">
          <ac:chgData name="Vasishta Bommakanti" userId="add65771a875c465" providerId="LiveId" clId="{F4C67BD2-250D-457A-8187-7413485E47A3}" dt="2021-08-27T17:37:30.738" v="58"/>
          <ac:inkMkLst>
            <pc:docMk/>
            <pc:sldMk cId="1650630578" sldId="268"/>
            <ac:inkMk id="17" creationId="{5D2B3DE9-9389-40FC-AE6C-73F3CEC3A44F}"/>
          </ac:inkMkLst>
        </pc:inkChg>
        <pc:inkChg chg="del mod">
          <ac:chgData name="Vasishta Bommakanti" userId="add65771a875c465" providerId="LiveId" clId="{F4C67BD2-250D-457A-8187-7413485E47A3}" dt="2021-08-27T17:37:30.735" v="45"/>
          <ac:inkMkLst>
            <pc:docMk/>
            <pc:sldMk cId="1650630578" sldId="268"/>
            <ac:inkMk id="23" creationId="{A245E454-D4F0-4DFF-92CC-B5B8B928DC65}"/>
          </ac:inkMkLst>
        </pc:inkChg>
        <pc:inkChg chg="del">
          <ac:chgData name="Vasishta Bommakanti" userId="add65771a875c465" providerId="LiveId" clId="{F4C67BD2-250D-457A-8187-7413485E47A3}" dt="2021-08-27T17:37:30.726" v="19"/>
          <ac:inkMkLst>
            <pc:docMk/>
            <pc:sldMk cId="1650630578" sldId="268"/>
            <ac:inkMk id="25" creationId="{706BF04A-24F8-4878-B70B-7E7DBA013A11}"/>
          </ac:inkMkLst>
        </pc:inkChg>
        <pc:inkChg chg="del mod">
          <ac:chgData name="Vasishta Bommakanti" userId="add65771a875c465" providerId="LiveId" clId="{F4C67BD2-250D-457A-8187-7413485E47A3}" dt="2021-08-27T17:37:30.736" v="48"/>
          <ac:inkMkLst>
            <pc:docMk/>
            <pc:sldMk cId="1650630578" sldId="268"/>
            <ac:inkMk id="26" creationId="{FE3A7ED2-2021-4AB1-8536-D61049EBDFED}"/>
          </ac:inkMkLst>
        </pc:inkChg>
        <pc:inkChg chg="del mod">
          <ac:chgData name="Vasishta Bommakanti" userId="add65771a875c465" providerId="LiveId" clId="{F4C67BD2-250D-457A-8187-7413485E47A3}" dt="2021-08-27T17:37:30.739" v="62"/>
          <ac:inkMkLst>
            <pc:docMk/>
            <pc:sldMk cId="1650630578" sldId="268"/>
            <ac:inkMk id="27" creationId="{CBF29B86-73AF-4112-A908-9FDD208ABE42}"/>
          </ac:inkMkLst>
        </pc:inkChg>
        <pc:inkChg chg="del mod">
          <ac:chgData name="Vasishta Bommakanti" userId="add65771a875c465" providerId="LiveId" clId="{F4C67BD2-250D-457A-8187-7413485E47A3}" dt="2021-08-27T17:37:30.729" v="29"/>
          <ac:inkMkLst>
            <pc:docMk/>
            <pc:sldMk cId="1650630578" sldId="268"/>
            <ac:inkMk id="28" creationId="{52CD2749-F442-4472-9D5B-D6BF170B72BB}"/>
          </ac:inkMkLst>
        </pc:inkChg>
        <pc:inkChg chg="del mod">
          <ac:chgData name="Vasishta Bommakanti" userId="add65771a875c465" providerId="LiveId" clId="{F4C67BD2-250D-457A-8187-7413485E47A3}" dt="2021-08-27T17:37:30.728" v="25"/>
          <ac:inkMkLst>
            <pc:docMk/>
            <pc:sldMk cId="1650630578" sldId="268"/>
            <ac:inkMk id="29" creationId="{80CF865F-FAF3-4E8F-8309-C4800EFF0010}"/>
          </ac:inkMkLst>
        </pc:inkChg>
        <pc:inkChg chg="del mod">
          <ac:chgData name="Vasishta Bommakanti" userId="add65771a875c465" providerId="LiveId" clId="{F4C67BD2-250D-457A-8187-7413485E47A3}" dt="2021-08-27T17:37:30.737" v="54"/>
          <ac:inkMkLst>
            <pc:docMk/>
            <pc:sldMk cId="1650630578" sldId="268"/>
            <ac:inkMk id="30" creationId="{AAB60547-7731-4794-A62E-9BF2E3EEC0E1}"/>
          </ac:inkMkLst>
        </pc:inkChg>
        <pc:inkChg chg="del">
          <ac:chgData name="Vasishta Bommakanti" userId="add65771a875c465" providerId="LiveId" clId="{F4C67BD2-250D-457A-8187-7413485E47A3}" dt="2021-08-27T17:37:30.728" v="24"/>
          <ac:inkMkLst>
            <pc:docMk/>
            <pc:sldMk cId="1650630578" sldId="268"/>
            <ac:inkMk id="31" creationId="{7A1AFA9C-6950-459E-B409-679B5433566D}"/>
          </ac:inkMkLst>
        </pc:inkChg>
        <pc:inkChg chg="del mod">
          <ac:chgData name="Vasishta Bommakanti" userId="add65771a875c465" providerId="LiveId" clId="{F4C67BD2-250D-457A-8187-7413485E47A3}" dt="2021-08-27T17:37:30.735" v="46"/>
          <ac:inkMkLst>
            <pc:docMk/>
            <pc:sldMk cId="1650630578" sldId="268"/>
            <ac:inkMk id="32" creationId="{31CA59D8-6FCE-4171-B29D-9B83F767980E}"/>
          </ac:inkMkLst>
        </pc:inkChg>
        <pc:inkChg chg="del mod">
          <ac:chgData name="Vasishta Bommakanti" userId="add65771a875c465" providerId="LiveId" clId="{F4C67BD2-250D-457A-8187-7413485E47A3}" dt="2021-08-27T17:37:30.730" v="33"/>
          <ac:inkMkLst>
            <pc:docMk/>
            <pc:sldMk cId="1650630578" sldId="268"/>
            <ac:inkMk id="35" creationId="{B7DE7F39-176B-4EB5-A563-B2A8399A7F58}"/>
          </ac:inkMkLst>
        </pc:inkChg>
        <pc:inkChg chg="del mod">
          <ac:chgData name="Vasishta Bommakanti" userId="add65771a875c465" providerId="LiveId" clId="{F4C67BD2-250D-457A-8187-7413485E47A3}" dt="2021-08-27T17:37:30.734" v="44"/>
          <ac:inkMkLst>
            <pc:docMk/>
            <pc:sldMk cId="1650630578" sldId="268"/>
            <ac:inkMk id="36" creationId="{A1A7B53A-DC18-40A7-A77F-E1B622B91F3A}"/>
          </ac:inkMkLst>
        </pc:inkChg>
        <pc:inkChg chg="del mod">
          <ac:chgData name="Vasishta Bommakanti" userId="add65771a875c465" providerId="LiveId" clId="{F4C67BD2-250D-457A-8187-7413485E47A3}" dt="2021-08-27T17:37:30.731" v="34"/>
          <ac:inkMkLst>
            <pc:docMk/>
            <pc:sldMk cId="1650630578" sldId="268"/>
            <ac:inkMk id="37" creationId="{0CCA0D26-4109-4615-9D01-47242E8F9349}"/>
          </ac:inkMkLst>
        </pc:inkChg>
        <pc:inkChg chg="del mod">
          <ac:chgData name="Vasishta Bommakanti" userId="add65771a875c465" providerId="LiveId" clId="{F4C67BD2-250D-457A-8187-7413485E47A3}" dt="2021-08-27T17:37:30.739" v="60"/>
          <ac:inkMkLst>
            <pc:docMk/>
            <pc:sldMk cId="1650630578" sldId="268"/>
            <ac:inkMk id="40" creationId="{0F9FF5EF-85FB-4D2F-8FEA-A9A5A4E9C624}"/>
          </ac:inkMkLst>
        </pc:inkChg>
        <pc:inkChg chg="del mod">
          <ac:chgData name="Vasishta Bommakanti" userId="add65771a875c465" providerId="LiveId" clId="{F4C67BD2-250D-457A-8187-7413485E47A3}" dt="2021-08-27T17:37:30.727" v="20"/>
          <ac:inkMkLst>
            <pc:docMk/>
            <pc:sldMk cId="1650630578" sldId="268"/>
            <ac:inkMk id="41" creationId="{7D3C46EE-B6D2-488B-A44F-C266B575D2D0}"/>
          </ac:inkMkLst>
        </pc:inkChg>
        <pc:inkChg chg="del mod">
          <ac:chgData name="Vasishta Bommakanti" userId="add65771a875c465" providerId="LiveId" clId="{F4C67BD2-250D-457A-8187-7413485E47A3}" dt="2021-08-27T17:37:30.734" v="43"/>
          <ac:inkMkLst>
            <pc:docMk/>
            <pc:sldMk cId="1650630578" sldId="268"/>
            <ac:inkMk id="42" creationId="{92CC8589-D2C4-48C9-8228-388E601E9C17}"/>
          </ac:inkMkLst>
        </pc:inkChg>
        <pc:inkChg chg="del mod">
          <ac:chgData name="Vasishta Bommakanti" userId="add65771a875c465" providerId="LiveId" clId="{F4C67BD2-250D-457A-8187-7413485E47A3}" dt="2021-08-27T17:37:30.737" v="51"/>
          <ac:inkMkLst>
            <pc:docMk/>
            <pc:sldMk cId="1650630578" sldId="268"/>
            <ac:inkMk id="43" creationId="{86C1D178-D5D2-4C38-8B20-4491BC727B4B}"/>
          </ac:inkMkLst>
        </pc:inkChg>
        <pc:inkChg chg="del mod">
          <ac:chgData name="Vasishta Bommakanti" userId="add65771a875c465" providerId="LiveId" clId="{F4C67BD2-250D-457A-8187-7413485E47A3}" dt="2021-08-27T17:37:30.733" v="40"/>
          <ac:inkMkLst>
            <pc:docMk/>
            <pc:sldMk cId="1650630578" sldId="268"/>
            <ac:inkMk id="44" creationId="{A0CFCD46-1102-4897-8830-FA9237B6591D}"/>
          </ac:inkMkLst>
        </pc:inkChg>
        <pc:inkChg chg="del mod">
          <ac:chgData name="Vasishta Bommakanti" userId="add65771a875c465" providerId="LiveId" clId="{F4C67BD2-250D-457A-8187-7413485E47A3}" dt="2021-08-27T17:37:30.733" v="41"/>
          <ac:inkMkLst>
            <pc:docMk/>
            <pc:sldMk cId="1650630578" sldId="268"/>
            <ac:inkMk id="45" creationId="{C9841545-229B-4B6A-95EF-7F34BB893262}"/>
          </ac:inkMkLst>
        </pc:inkChg>
        <pc:inkChg chg="del mod">
          <ac:chgData name="Vasishta Bommakanti" userId="add65771a875c465" providerId="LiveId" clId="{F4C67BD2-250D-457A-8187-7413485E47A3}" dt="2021-08-27T17:37:30.723" v="7"/>
          <ac:inkMkLst>
            <pc:docMk/>
            <pc:sldMk cId="1650630578" sldId="268"/>
            <ac:inkMk id="47" creationId="{F9880121-EE39-49FF-85D8-C8A914ECF8C8}"/>
          </ac:inkMkLst>
        </pc:inkChg>
        <pc:inkChg chg="del mod">
          <ac:chgData name="Vasishta Bommakanti" userId="add65771a875c465" providerId="LiveId" clId="{F4C67BD2-250D-457A-8187-7413485E47A3}" dt="2021-08-27T17:37:30.736" v="50"/>
          <ac:inkMkLst>
            <pc:docMk/>
            <pc:sldMk cId="1650630578" sldId="268"/>
            <ac:inkMk id="48" creationId="{9E2E11E6-4956-4369-9964-59625E47FA05}"/>
          </ac:inkMkLst>
        </pc:inkChg>
        <pc:inkChg chg="del">
          <ac:chgData name="Vasishta Bommakanti" userId="add65771a875c465" providerId="LiveId" clId="{F4C67BD2-250D-457A-8187-7413485E47A3}" dt="2021-08-27T17:37:30.721" v="3"/>
          <ac:inkMkLst>
            <pc:docMk/>
            <pc:sldMk cId="1650630578" sldId="268"/>
            <ac:inkMk id="50" creationId="{88BD2406-44B0-4AFE-BE9F-A8F65C1B7E73}"/>
          </ac:inkMkLst>
        </pc:inkChg>
        <pc:inkChg chg="del mod">
          <ac:chgData name="Vasishta Bommakanti" userId="add65771a875c465" providerId="LiveId" clId="{F4C67BD2-250D-457A-8187-7413485E47A3}" dt="2021-08-27T17:37:30.724" v="10"/>
          <ac:inkMkLst>
            <pc:docMk/>
            <pc:sldMk cId="1650630578" sldId="268"/>
            <ac:inkMk id="51" creationId="{7D5BDF17-CAA7-4DD9-967B-DD64FBFF39BF}"/>
          </ac:inkMkLst>
        </pc:inkChg>
        <pc:inkChg chg="del mod">
          <ac:chgData name="Vasishta Bommakanti" userId="add65771a875c465" providerId="LiveId" clId="{F4C67BD2-250D-457A-8187-7413485E47A3}" dt="2021-08-27T17:37:30.738" v="57"/>
          <ac:inkMkLst>
            <pc:docMk/>
            <pc:sldMk cId="1650630578" sldId="268"/>
            <ac:inkMk id="52" creationId="{F44EDB9E-63C9-4A0A-B4C8-08D9F4538853}"/>
          </ac:inkMkLst>
        </pc:inkChg>
        <pc:inkChg chg="del mod">
          <ac:chgData name="Vasishta Bommakanti" userId="add65771a875c465" providerId="LiveId" clId="{F4C67BD2-250D-457A-8187-7413485E47A3}" dt="2021-08-27T17:37:30.724" v="13"/>
          <ac:inkMkLst>
            <pc:docMk/>
            <pc:sldMk cId="1650630578" sldId="268"/>
            <ac:inkMk id="54" creationId="{105A36D0-5A6A-4C61-A655-0FFDE91DF5C1}"/>
          </ac:inkMkLst>
        </pc:inkChg>
        <pc:inkChg chg="del mod">
          <ac:chgData name="Vasishta Bommakanti" userId="add65771a875c465" providerId="LiveId" clId="{F4C67BD2-250D-457A-8187-7413485E47A3}" dt="2021-08-27T17:37:30.730" v="31"/>
          <ac:inkMkLst>
            <pc:docMk/>
            <pc:sldMk cId="1650630578" sldId="268"/>
            <ac:inkMk id="56" creationId="{20257279-56D4-4285-B512-8DFCA5C437D8}"/>
          </ac:inkMkLst>
        </pc:inkChg>
        <pc:inkChg chg="del mod">
          <ac:chgData name="Vasishta Bommakanti" userId="add65771a875c465" providerId="LiveId" clId="{F4C67BD2-250D-457A-8187-7413485E47A3}" dt="2021-08-27T17:37:30.727" v="21"/>
          <ac:inkMkLst>
            <pc:docMk/>
            <pc:sldMk cId="1650630578" sldId="268"/>
            <ac:inkMk id="57" creationId="{D0CCA9DA-28CF-4F72-9232-B4A51EECF7FD}"/>
          </ac:inkMkLst>
        </pc:inkChg>
        <pc:inkChg chg="del mod">
          <ac:chgData name="Vasishta Bommakanti" userId="add65771a875c465" providerId="LiveId" clId="{F4C67BD2-250D-457A-8187-7413485E47A3}" dt="2021-08-27T17:37:30.740" v="64"/>
          <ac:inkMkLst>
            <pc:docMk/>
            <pc:sldMk cId="1650630578" sldId="268"/>
            <ac:inkMk id="58" creationId="{E2F74843-7716-4285-A358-2B7774824426}"/>
          </ac:inkMkLst>
        </pc:inkChg>
        <pc:inkChg chg="del">
          <ac:chgData name="Vasishta Bommakanti" userId="add65771a875c465" providerId="LiveId" clId="{F4C67BD2-250D-457A-8187-7413485E47A3}" dt="2021-08-27T17:37:30.722" v="6"/>
          <ac:inkMkLst>
            <pc:docMk/>
            <pc:sldMk cId="1650630578" sldId="268"/>
            <ac:inkMk id="59" creationId="{40C78F79-6F1B-4DA0-9F07-C5A70A6E528E}"/>
          </ac:inkMkLst>
        </pc:inkChg>
        <pc:inkChg chg="del mod">
          <ac:chgData name="Vasishta Bommakanti" userId="add65771a875c465" providerId="LiveId" clId="{F4C67BD2-250D-457A-8187-7413485E47A3}" dt="2021-08-27T17:37:30.731" v="35"/>
          <ac:inkMkLst>
            <pc:docMk/>
            <pc:sldMk cId="1650630578" sldId="268"/>
            <ac:inkMk id="60" creationId="{7EFB869A-B454-4B06-B0B0-ACC0FA89948C}"/>
          </ac:inkMkLst>
        </pc:inkChg>
        <pc:inkChg chg="del">
          <ac:chgData name="Vasishta Bommakanti" userId="add65771a875c465" providerId="LiveId" clId="{F4C67BD2-250D-457A-8187-7413485E47A3}" dt="2021-08-27T17:37:30.731" v="36"/>
          <ac:inkMkLst>
            <pc:docMk/>
            <pc:sldMk cId="1650630578" sldId="268"/>
            <ac:inkMk id="61" creationId="{CE3FD030-683E-4F87-936D-02A14756063F}"/>
          </ac:inkMkLst>
        </pc:inkChg>
        <pc:inkChg chg="del mod">
          <ac:chgData name="Vasishta Bommakanti" userId="add65771a875c465" providerId="LiveId" clId="{F4C67BD2-250D-457A-8187-7413485E47A3}" dt="2021-08-27T17:37:30.738" v="55"/>
          <ac:inkMkLst>
            <pc:docMk/>
            <pc:sldMk cId="1650630578" sldId="268"/>
            <ac:inkMk id="62" creationId="{E8677A6A-7763-4F49-9EFA-AE5594255D94}"/>
          </ac:inkMkLst>
        </pc:inkChg>
        <pc:inkChg chg="del">
          <ac:chgData name="Vasishta Bommakanti" userId="add65771a875c465" providerId="LiveId" clId="{F4C67BD2-250D-457A-8187-7413485E47A3}" dt="2021-08-27T17:37:30.725" v="15"/>
          <ac:inkMkLst>
            <pc:docMk/>
            <pc:sldMk cId="1650630578" sldId="268"/>
            <ac:inkMk id="66" creationId="{DF25EC11-9BBC-4347-9542-7DE0C5F5E69D}"/>
          </ac:inkMkLst>
        </pc:inkChg>
        <pc:inkChg chg="del mod">
          <ac:chgData name="Vasishta Bommakanti" userId="add65771a875c465" providerId="LiveId" clId="{F4C67BD2-250D-457A-8187-7413485E47A3}" dt="2021-08-27T17:37:30.727" v="22"/>
          <ac:inkMkLst>
            <pc:docMk/>
            <pc:sldMk cId="1650630578" sldId="268"/>
            <ac:inkMk id="67" creationId="{B851C6AD-8D98-4426-8656-672E9A7386C1}"/>
          </ac:inkMkLst>
        </pc:inkChg>
        <pc:inkChg chg="del">
          <ac:chgData name="Vasishta Bommakanti" userId="add65771a875c465" providerId="LiveId" clId="{F4C67BD2-250D-457A-8187-7413485E47A3}" dt="2021-08-27T17:37:30.736" v="49"/>
          <ac:inkMkLst>
            <pc:docMk/>
            <pc:sldMk cId="1650630578" sldId="268"/>
            <ac:inkMk id="69" creationId="{EC7EDD8C-B72A-4B34-86F0-7AAE00304DE6}"/>
          </ac:inkMkLst>
        </pc:inkChg>
        <pc:inkChg chg="del">
          <ac:chgData name="Vasishta Bommakanti" userId="add65771a875c465" providerId="LiveId" clId="{F4C67BD2-250D-457A-8187-7413485E47A3}" dt="2021-08-27T17:37:30.732" v="37"/>
          <ac:inkMkLst>
            <pc:docMk/>
            <pc:sldMk cId="1650630578" sldId="268"/>
            <ac:inkMk id="70" creationId="{B4841CCD-8D7C-4417-9AE2-96C3C637B7C5}"/>
          </ac:inkMkLst>
        </pc:inkChg>
        <pc:inkChg chg="del">
          <ac:chgData name="Vasishta Bommakanti" userId="add65771a875c465" providerId="LiveId" clId="{F4C67BD2-250D-457A-8187-7413485E47A3}" dt="2021-08-27T17:37:30.723" v="8"/>
          <ac:inkMkLst>
            <pc:docMk/>
            <pc:sldMk cId="1650630578" sldId="268"/>
            <ac:inkMk id="71" creationId="{2FF9ED24-23C8-4998-82E5-3E94333D64AF}"/>
          </ac:inkMkLst>
        </pc:inkChg>
        <pc:inkChg chg="del mod">
          <ac:chgData name="Vasishta Bommakanti" userId="add65771a875c465" providerId="LiveId" clId="{F4C67BD2-250D-457A-8187-7413485E47A3}" dt="2021-08-27T17:37:30.730" v="32"/>
          <ac:inkMkLst>
            <pc:docMk/>
            <pc:sldMk cId="1650630578" sldId="268"/>
            <ac:inkMk id="72" creationId="{45121984-559E-462C-B70A-846B0E01553F}"/>
          </ac:inkMkLst>
        </pc:inkChg>
        <pc:inkChg chg="del mod">
          <ac:chgData name="Vasishta Bommakanti" userId="add65771a875c465" providerId="LiveId" clId="{F4C67BD2-250D-457A-8187-7413485E47A3}" dt="2021-08-27T17:37:30.737" v="52"/>
          <ac:inkMkLst>
            <pc:docMk/>
            <pc:sldMk cId="1650630578" sldId="268"/>
            <ac:inkMk id="73" creationId="{7FFA8238-937C-489D-A2F5-10521FA3DC34}"/>
          </ac:inkMkLst>
        </pc:inkChg>
        <pc:inkChg chg="del mod">
          <ac:chgData name="Vasishta Bommakanti" userId="add65771a875c465" providerId="LiveId" clId="{F4C67BD2-250D-457A-8187-7413485E47A3}" dt="2021-08-27T17:37:30.729" v="28"/>
          <ac:inkMkLst>
            <pc:docMk/>
            <pc:sldMk cId="1650630578" sldId="268"/>
            <ac:inkMk id="74" creationId="{C8A8A778-2528-40BF-ADE3-E03700C5C7FA}"/>
          </ac:inkMkLst>
        </pc:inkChg>
        <pc:inkChg chg="del mod">
          <ac:chgData name="Vasishta Bommakanti" userId="add65771a875c465" providerId="LiveId" clId="{F4C67BD2-250D-457A-8187-7413485E47A3}" dt="2021-08-27T17:37:30.735" v="47"/>
          <ac:inkMkLst>
            <pc:docMk/>
            <pc:sldMk cId="1650630578" sldId="268"/>
            <ac:inkMk id="75" creationId="{A709F39F-3400-48A8-96D6-153113FFC394}"/>
          </ac:inkMkLst>
        </pc:inkChg>
        <pc:inkChg chg="del mod">
          <ac:chgData name="Vasishta Bommakanti" userId="add65771a875c465" providerId="LiveId" clId="{F4C67BD2-250D-457A-8187-7413485E47A3}" dt="2021-08-27T17:37:30.738" v="56"/>
          <ac:inkMkLst>
            <pc:docMk/>
            <pc:sldMk cId="1650630578" sldId="268"/>
            <ac:inkMk id="76" creationId="{D3E1D474-DCCB-4F0B-B35C-967CA7A3275F}"/>
          </ac:inkMkLst>
        </pc:inkChg>
        <pc:inkChg chg="del">
          <ac:chgData name="Vasishta Bommakanti" userId="add65771a875c465" providerId="LiveId" clId="{F4C67BD2-250D-457A-8187-7413485E47A3}" dt="2021-08-27T17:37:30.729" v="30"/>
          <ac:inkMkLst>
            <pc:docMk/>
            <pc:sldMk cId="1650630578" sldId="268"/>
            <ac:inkMk id="79" creationId="{EA795192-E247-44E7-8003-A4E5ED3C7B82}"/>
          </ac:inkMkLst>
        </pc:inkChg>
        <pc:inkChg chg="del mod">
          <ac:chgData name="Vasishta Bommakanti" userId="add65771a875c465" providerId="LiveId" clId="{F4C67BD2-250D-457A-8187-7413485E47A3}" dt="2021-08-27T17:37:30.733" v="42"/>
          <ac:inkMkLst>
            <pc:docMk/>
            <pc:sldMk cId="1650630578" sldId="268"/>
            <ac:inkMk id="81" creationId="{6A40D44D-6828-4DD5-AA57-1B27F0402604}"/>
          </ac:inkMkLst>
        </pc:inkChg>
        <pc:inkChg chg="del">
          <ac:chgData name="Vasishta Bommakanti" userId="add65771a875c465" providerId="LiveId" clId="{F4C67BD2-250D-457A-8187-7413485E47A3}" dt="2021-08-27T17:37:30.721" v="2"/>
          <ac:inkMkLst>
            <pc:docMk/>
            <pc:sldMk cId="1650630578" sldId="268"/>
            <ac:inkMk id="83" creationId="{8CCC56B8-83A9-492F-B6A7-0BFE53B36F43}"/>
          </ac:inkMkLst>
        </pc:inkChg>
        <pc:inkChg chg="del mod">
          <ac:chgData name="Vasishta Bommakanti" userId="add65771a875c465" providerId="LiveId" clId="{F4C67BD2-250D-457A-8187-7413485E47A3}" dt="2021-08-27T17:37:30.739" v="61"/>
          <ac:inkMkLst>
            <pc:docMk/>
            <pc:sldMk cId="1650630578" sldId="268"/>
            <ac:inkMk id="84" creationId="{0F9F2AFA-B56B-464B-865A-541E12E061EF}"/>
          </ac:inkMkLst>
        </pc:inkChg>
        <pc:inkChg chg="del">
          <ac:chgData name="Vasishta Bommakanti" userId="add65771a875c465" providerId="LiveId" clId="{F4C67BD2-250D-457A-8187-7413485E47A3}" dt="2021-08-27T17:37:30.723" v="9"/>
          <ac:inkMkLst>
            <pc:docMk/>
            <pc:sldMk cId="1650630578" sldId="268"/>
            <ac:inkMk id="85" creationId="{550E7756-1BD6-4AC0-B94D-F841AE464E1C}"/>
          </ac:inkMkLst>
        </pc:inkChg>
        <pc:inkChg chg="del mod">
          <ac:chgData name="Vasishta Bommakanti" userId="add65771a875c465" providerId="LiveId" clId="{F4C67BD2-250D-457A-8187-7413485E47A3}" dt="2021-08-27T17:37:30.732" v="38"/>
          <ac:inkMkLst>
            <pc:docMk/>
            <pc:sldMk cId="1650630578" sldId="268"/>
            <ac:inkMk id="86" creationId="{91DF1999-EC9D-4DC5-9EC5-E34C73041C86}"/>
          </ac:inkMkLst>
        </pc:inkChg>
        <pc:inkChg chg="del mod">
          <ac:chgData name="Vasishta Bommakanti" userId="add65771a875c465" providerId="LiveId" clId="{F4C67BD2-250D-457A-8187-7413485E47A3}" dt="2021-08-27T17:37:30.726" v="18"/>
          <ac:inkMkLst>
            <pc:docMk/>
            <pc:sldMk cId="1650630578" sldId="268"/>
            <ac:inkMk id="88" creationId="{5D37FC46-7BE0-42CB-BF08-CC009EFC1B57}"/>
          </ac:inkMkLst>
        </pc:inkChg>
        <pc:inkChg chg="del mod">
          <ac:chgData name="Vasishta Bommakanti" userId="add65771a875c465" providerId="LiveId" clId="{F4C67BD2-250D-457A-8187-7413485E47A3}" dt="2021-08-27T17:37:30.728" v="26"/>
          <ac:inkMkLst>
            <pc:docMk/>
            <pc:sldMk cId="1650630578" sldId="268"/>
            <ac:inkMk id="89" creationId="{80C710A9-72BA-4865-9977-CAB0EAEEF99E}"/>
          </ac:inkMkLst>
        </pc:inkChg>
        <pc:inkChg chg="del mod">
          <ac:chgData name="Vasishta Bommakanti" userId="add65771a875c465" providerId="LiveId" clId="{F4C67BD2-250D-457A-8187-7413485E47A3}" dt="2021-08-27T17:37:30.732" v="39"/>
          <ac:inkMkLst>
            <pc:docMk/>
            <pc:sldMk cId="1650630578" sldId="268"/>
            <ac:inkMk id="90" creationId="{C0B8563C-8C20-4F02-8019-0A36EE2B94A5}"/>
          </ac:inkMkLst>
        </pc:inkChg>
        <pc:inkChg chg="del mod">
          <ac:chgData name="Vasishta Bommakanti" userId="add65771a875c465" providerId="LiveId" clId="{F4C67BD2-250D-457A-8187-7413485E47A3}" dt="2021-08-27T17:37:30.724" v="11"/>
          <ac:inkMkLst>
            <pc:docMk/>
            <pc:sldMk cId="1650630578" sldId="268"/>
            <ac:inkMk id="91" creationId="{526B5D36-62B3-4768-AE63-115BCDCE0704}"/>
          </ac:inkMkLst>
        </pc:inkChg>
        <pc:inkChg chg="del mod">
          <ac:chgData name="Vasishta Bommakanti" userId="add65771a875c465" providerId="LiveId" clId="{F4C67BD2-250D-457A-8187-7413485E47A3}" dt="2021-08-27T17:37:30.722" v="5"/>
          <ac:inkMkLst>
            <pc:docMk/>
            <pc:sldMk cId="1650630578" sldId="268"/>
            <ac:inkMk id="93" creationId="{53FAD55B-5CF4-4641-9B6F-D0D026EABDBA}"/>
          </ac:inkMkLst>
        </pc:inkChg>
        <pc:inkChg chg="del mod">
          <ac:chgData name="Vasishta Bommakanti" userId="add65771a875c465" providerId="LiveId" clId="{F4C67BD2-250D-457A-8187-7413485E47A3}" dt="2021-08-27T17:37:30.727" v="23"/>
          <ac:inkMkLst>
            <pc:docMk/>
            <pc:sldMk cId="1650630578" sldId="268"/>
            <ac:inkMk id="94" creationId="{D5DD47E5-D350-41DC-8A53-5988E976FD31}"/>
          </ac:inkMkLst>
        </pc:inkChg>
        <pc:inkChg chg="del">
          <ac:chgData name="Vasishta Bommakanti" userId="add65771a875c465" providerId="LiveId" clId="{F4C67BD2-250D-457A-8187-7413485E47A3}" dt="2021-08-27T17:37:30.720" v="1"/>
          <ac:inkMkLst>
            <pc:docMk/>
            <pc:sldMk cId="1650630578" sldId="268"/>
            <ac:inkMk id="95" creationId="{598E2C26-1346-4272-A04B-28F1669DA3C0}"/>
          </ac:inkMkLst>
        </pc:inkChg>
        <pc:inkChg chg="del mod">
          <ac:chgData name="Vasishta Bommakanti" userId="add65771a875c465" providerId="LiveId" clId="{F4C67BD2-250D-457A-8187-7413485E47A3}" dt="2021-08-27T17:37:30.738" v="59"/>
          <ac:inkMkLst>
            <pc:docMk/>
            <pc:sldMk cId="1650630578" sldId="268"/>
            <ac:inkMk id="96" creationId="{A8307847-E9FC-4A5F-81CC-D1C4C078C180}"/>
          </ac:inkMkLst>
        </pc:inkChg>
        <pc:inkChg chg="del mod">
          <ac:chgData name="Vasishta Bommakanti" userId="add65771a875c465" providerId="LiveId" clId="{F4C67BD2-250D-457A-8187-7413485E47A3}" dt="2021-08-27T17:37:30.725" v="16"/>
          <ac:inkMkLst>
            <pc:docMk/>
            <pc:sldMk cId="1650630578" sldId="268"/>
            <ac:inkMk id="97" creationId="{45D5EE46-A328-4416-9F0F-EACDBBF4BBF2}"/>
          </ac:inkMkLst>
        </pc:inkChg>
        <pc:inkChg chg="del mod">
          <ac:chgData name="Vasishta Bommakanti" userId="add65771a875c465" providerId="LiveId" clId="{F4C67BD2-250D-457A-8187-7413485E47A3}" dt="2021-08-27T17:37:30.737" v="53"/>
          <ac:inkMkLst>
            <pc:docMk/>
            <pc:sldMk cId="1650630578" sldId="268"/>
            <ac:inkMk id="98" creationId="{A8618D98-0ABC-4D53-9CC6-02DD021E1622}"/>
          </ac:inkMkLst>
        </pc:inkChg>
      </pc:sldChg>
      <pc:sldChg chg="delSp">
        <pc:chgData name="Vasishta Bommakanti" userId="add65771a875c465" providerId="LiveId" clId="{F4C67BD2-250D-457A-8187-7413485E47A3}" dt="2021-08-27T17:37:37.486" v="68"/>
        <pc:sldMkLst>
          <pc:docMk/>
          <pc:sldMk cId="543393786" sldId="269"/>
        </pc:sldMkLst>
        <pc:inkChg chg="del">
          <ac:chgData name="Vasishta Bommakanti" userId="add65771a875c465" providerId="LiveId" clId="{F4C67BD2-250D-457A-8187-7413485E47A3}" dt="2021-08-27T17:37:37.486" v="68"/>
          <ac:inkMkLst>
            <pc:docMk/>
            <pc:sldMk cId="543393786" sldId="269"/>
            <ac:inkMk id="2" creationId="{2DCB4E93-170C-43C5-91DB-41B0D8FEEF1C}"/>
          </ac:inkMkLst>
        </pc:inkChg>
      </pc:sldChg>
      <pc:sldChg chg="addSp delSp modSp mod">
        <pc:chgData name="Vasishta Bommakanti" userId="add65771a875c465" providerId="LiveId" clId="{F4C67BD2-250D-457A-8187-7413485E47A3}" dt="2021-09-04T10:18:57.932" v="1143"/>
        <pc:sldMkLst>
          <pc:docMk/>
          <pc:sldMk cId="3113059835" sldId="270"/>
        </pc:sldMkLst>
        <pc:grpChg chg="del mod">
          <ac:chgData name="Vasishta Bommakanti" userId="add65771a875c465" providerId="LiveId" clId="{F4C67BD2-250D-457A-8187-7413485E47A3}" dt="2021-09-04T10:18:23.201" v="1109"/>
          <ac:grpSpMkLst>
            <pc:docMk/>
            <pc:sldMk cId="3113059835" sldId="270"/>
            <ac:grpSpMk id="9" creationId="{5D84C36D-B12E-4A3C-9EB1-B68F0DCA7CE8}"/>
          </ac:grpSpMkLst>
        </pc:grpChg>
        <pc:grpChg chg="del mod">
          <ac:chgData name="Vasishta Bommakanti" userId="add65771a875c465" providerId="LiveId" clId="{F4C67BD2-250D-457A-8187-7413485E47A3}" dt="2021-09-04T10:18:37.652" v="1120"/>
          <ac:grpSpMkLst>
            <pc:docMk/>
            <pc:sldMk cId="3113059835" sldId="270"/>
            <ac:grpSpMk id="12" creationId="{B3C21F52-8BF1-402B-8A9E-0B3AE5D3C4F5}"/>
          </ac:grpSpMkLst>
        </pc:grpChg>
        <pc:grpChg chg="del mod">
          <ac:chgData name="Vasishta Bommakanti" userId="add65771a875c465" providerId="LiveId" clId="{F4C67BD2-250D-457A-8187-7413485E47A3}" dt="2021-09-04T10:18:34.447" v="1118"/>
          <ac:grpSpMkLst>
            <pc:docMk/>
            <pc:sldMk cId="3113059835" sldId="270"/>
            <ac:grpSpMk id="16" creationId="{C965AA7D-30C4-4C62-BA46-C83BFFD11809}"/>
          </ac:grpSpMkLst>
        </pc:grpChg>
        <pc:grpChg chg="del mod">
          <ac:chgData name="Vasishta Bommakanti" userId="add65771a875c465" providerId="LiveId" clId="{F4C67BD2-250D-457A-8187-7413485E47A3}" dt="2021-09-04T10:18:37.652" v="1120"/>
          <ac:grpSpMkLst>
            <pc:docMk/>
            <pc:sldMk cId="3113059835" sldId="270"/>
            <ac:grpSpMk id="18" creationId="{5F85530D-9954-48DA-BD19-1EC3A16888BB}"/>
          </ac:grpSpMkLst>
        </pc:grpChg>
        <pc:grpChg chg="del mod">
          <ac:chgData name="Vasishta Bommakanti" userId="add65771a875c465" providerId="LiveId" clId="{F4C67BD2-250D-457A-8187-7413485E47A3}" dt="2021-09-04T10:18:39.112" v="1122"/>
          <ac:grpSpMkLst>
            <pc:docMk/>
            <pc:sldMk cId="3113059835" sldId="270"/>
            <ac:grpSpMk id="20" creationId="{F2786206-4B86-494E-A327-08B8D3EBCD0D}"/>
          </ac:grpSpMkLst>
        </pc:grpChg>
        <pc:grpChg chg="del mod">
          <ac:chgData name="Vasishta Bommakanti" userId="add65771a875c465" providerId="LiveId" clId="{F4C67BD2-250D-457A-8187-7413485E47A3}" dt="2021-09-04T10:18:45.568" v="1125"/>
          <ac:grpSpMkLst>
            <pc:docMk/>
            <pc:sldMk cId="3113059835" sldId="270"/>
            <ac:grpSpMk id="22" creationId="{B72267BF-B477-4F01-8F95-C794F6497742}"/>
          </ac:grpSpMkLst>
        </pc:grpChg>
        <pc:grpChg chg="del mod">
          <ac:chgData name="Vasishta Bommakanti" userId="add65771a875c465" providerId="LiveId" clId="{F4C67BD2-250D-457A-8187-7413485E47A3}" dt="2021-09-04T10:18:48.741" v="1128"/>
          <ac:grpSpMkLst>
            <pc:docMk/>
            <pc:sldMk cId="3113059835" sldId="270"/>
            <ac:grpSpMk id="25" creationId="{0CE85885-67E5-4B18-BB74-44267D606D53}"/>
          </ac:grpSpMkLst>
        </pc:grpChg>
        <pc:grpChg chg="del mod">
          <ac:chgData name="Vasishta Bommakanti" userId="add65771a875c465" providerId="LiveId" clId="{F4C67BD2-250D-457A-8187-7413485E47A3}" dt="2021-09-04T10:18:57.929" v="1142"/>
          <ac:grpSpMkLst>
            <pc:docMk/>
            <pc:sldMk cId="3113059835" sldId="270"/>
            <ac:grpSpMk id="28" creationId="{B31FB174-B559-42A7-9D22-E2544B251459}"/>
          </ac:grpSpMkLst>
        </pc:grpChg>
        <pc:inkChg chg="add del mod">
          <ac:chgData name="Vasishta Bommakanti" userId="add65771a875c465" providerId="LiveId" clId="{F4C67BD2-250D-457A-8187-7413485E47A3}" dt="2021-09-04T10:18:24.560" v="1112"/>
          <ac:inkMkLst>
            <pc:docMk/>
            <pc:sldMk cId="3113059835" sldId="270"/>
            <ac:inkMk id="2" creationId="{ACDC83B3-B5D7-4FA4-8206-7620DC0D4AFD}"/>
          </ac:inkMkLst>
        </pc:inkChg>
        <pc:inkChg chg="add del mod">
          <ac:chgData name="Vasishta Bommakanti" userId="add65771a875c465" providerId="LiveId" clId="{F4C67BD2-250D-457A-8187-7413485E47A3}" dt="2021-09-04T10:18:57.924" v="1139"/>
          <ac:inkMkLst>
            <pc:docMk/>
            <pc:sldMk cId="3113059835" sldId="270"/>
            <ac:inkMk id="4" creationId="{043B53D5-727A-44D2-8217-E7685216DACD}"/>
          </ac:inkMkLst>
        </pc:inkChg>
        <pc:inkChg chg="add del mod">
          <ac:chgData name="Vasishta Bommakanti" userId="add65771a875c465" providerId="LiveId" clId="{F4C67BD2-250D-457A-8187-7413485E47A3}" dt="2021-09-04T10:18:57.928" v="1141"/>
          <ac:inkMkLst>
            <pc:docMk/>
            <pc:sldMk cId="3113059835" sldId="270"/>
            <ac:inkMk id="5" creationId="{A3B7EF4A-80B7-4BF3-88FC-F4D4F97AD22B}"/>
          </ac:inkMkLst>
        </pc:inkChg>
        <pc:inkChg chg="add del mod">
          <ac:chgData name="Vasishta Bommakanti" userId="add65771a875c465" providerId="LiveId" clId="{F4C67BD2-250D-457A-8187-7413485E47A3}" dt="2021-09-04T10:18:57.920" v="1137"/>
          <ac:inkMkLst>
            <pc:docMk/>
            <pc:sldMk cId="3113059835" sldId="270"/>
            <ac:inkMk id="6" creationId="{17E10A97-A2B2-4308-87B8-D92FB582A9CA}"/>
          </ac:inkMkLst>
        </pc:inkChg>
        <pc:inkChg chg="add del mod">
          <ac:chgData name="Vasishta Bommakanti" userId="add65771a875c465" providerId="LiveId" clId="{F4C67BD2-250D-457A-8187-7413485E47A3}" dt="2021-09-04T10:18:57.919" v="1136"/>
          <ac:inkMkLst>
            <pc:docMk/>
            <pc:sldMk cId="3113059835" sldId="270"/>
            <ac:inkMk id="7" creationId="{B8C5795A-70BE-46E6-8674-516F8120E51D}"/>
          </ac:inkMkLst>
        </pc:inkChg>
        <pc:inkChg chg="add del mod">
          <ac:chgData name="Vasishta Bommakanti" userId="add65771a875c465" providerId="LiveId" clId="{F4C67BD2-250D-457A-8187-7413485E47A3}" dt="2021-09-04T10:18:57.932" v="1143"/>
          <ac:inkMkLst>
            <pc:docMk/>
            <pc:sldMk cId="3113059835" sldId="270"/>
            <ac:inkMk id="8" creationId="{B7168BA5-D076-4E2F-B88C-E86A9831B21B}"/>
          </ac:inkMkLst>
        </pc:inkChg>
        <pc:inkChg chg="add del mod">
          <ac:chgData name="Vasishta Bommakanti" userId="add65771a875c465" providerId="LiveId" clId="{F4C67BD2-250D-457A-8187-7413485E47A3}" dt="2021-09-04T10:18:24.555" v="1111"/>
          <ac:inkMkLst>
            <pc:docMk/>
            <pc:sldMk cId="3113059835" sldId="270"/>
            <ac:inkMk id="10" creationId="{DFE5A04A-360D-4286-8A3B-E88AFA7CC307}"/>
          </ac:inkMkLst>
        </pc:inkChg>
        <pc:inkChg chg="add del mod">
          <ac:chgData name="Vasishta Bommakanti" userId="add65771a875c465" providerId="LiveId" clId="{F4C67BD2-250D-457A-8187-7413485E47A3}" dt="2021-09-04T10:18:23.628" v="1110"/>
          <ac:inkMkLst>
            <pc:docMk/>
            <pc:sldMk cId="3113059835" sldId="270"/>
            <ac:inkMk id="11" creationId="{492ADC14-52A3-4882-8EBB-552EECF53822}"/>
          </ac:inkMkLst>
        </pc:inkChg>
        <pc:inkChg chg="add del mod">
          <ac:chgData name="Vasishta Bommakanti" userId="add65771a875c465" providerId="LiveId" clId="{F4C67BD2-250D-457A-8187-7413485E47A3}" dt="2021-09-04T10:18:57.907" v="1132"/>
          <ac:inkMkLst>
            <pc:docMk/>
            <pc:sldMk cId="3113059835" sldId="270"/>
            <ac:inkMk id="13" creationId="{EFE02540-D856-463A-AF98-B24C466B62D4}"/>
          </ac:inkMkLst>
        </pc:inkChg>
        <pc:inkChg chg="add del mod">
          <ac:chgData name="Vasishta Bommakanti" userId="add65771a875c465" providerId="LiveId" clId="{F4C67BD2-250D-457A-8187-7413485E47A3}" dt="2021-09-04T10:18:54.507" v="1130"/>
          <ac:inkMkLst>
            <pc:docMk/>
            <pc:sldMk cId="3113059835" sldId="270"/>
            <ac:inkMk id="14" creationId="{CC37E538-500C-491D-9D27-9CEA13E13A29}"/>
          </ac:inkMkLst>
        </pc:inkChg>
        <pc:inkChg chg="add del mod">
          <ac:chgData name="Vasishta Bommakanti" userId="add65771a875c465" providerId="LiveId" clId="{F4C67BD2-250D-457A-8187-7413485E47A3}" dt="2021-09-04T10:18:57.925" v="1140"/>
          <ac:inkMkLst>
            <pc:docMk/>
            <pc:sldMk cId="3113059835" sldId="270"/>
            <ac:inkMk id="15" creationId="{5F6BCBC8-C5DC-4FE8-833A-81E03D13BE77}"/>
          </ac:inkMkLst>
        </pc:inkChg>
        <pc:inkChg chg="add del mod">
          <ac:chgData name="Vasishta Bommakanti" userId="add65771a875c465" providerId="LiveId" clId="{F4C67BD2-250D-457A-8187-7413485E47A3}" dt="2021-09-04T10:18:57.901" v="1131"/>
          <ac:inkMkLst>
            <pc:docMk/>
            <pc:sldMk cId="3113059835" sldId="270"/>
            <ac:inkMk id="17" creationId="{5FAD1D6F-3CFF-4EA8-AC7A-A16A8608B8AD}"/>
          </ac:inkMkLst>
        </pc:inkChg>
        <pc:inkChg chg="add del mod">
          <ac:chgData name="Vasishta Bommakanti" userId="add65771a875c465" providerId="LiveId" clId="{F4C67BD2-250D-457A-8187-7413485E47A3}" dt="2021-09-04T10:18:57.923" v="1138"/>
          <ac:inkMkLst>
            <pc:docMk/>
            <pc:sldMk cId="3113059835" sldId="270"/>
            <ac:inkMk id="19" creationId="{576C879F-2015-4CA6-870C-A5D30A6C6346}"/>
          </ac:inkMkLst>
        </pc:inkChg>
        <pc:inkChg chg="add del mod">
          <ac:chgData name="Vasishta Bommakanti" userId="add65771a875c465" providerId="LiveId" clId="{F4C67BD2-250D-457A-8187-7413485E47A3}" dt="2021-09-04T10:18:54.112" v="1129"/>
          <ac:inkMkLst>
            <pc:docMk/>
            <pc:sldMk cId="3113059835" sldId="270"/>
            <ac:inkMk id="21" creationId="{81ACA878-DA3F-4AF6-A4E5-100EDB4F0261}"/>
          </ac:inkMkLst>
        </pc:inkChg>
        <pc:inkChg chg="add del mod">
          <ac:chgData name="Vasishta Bommakanti" userId="add65771a875c465" providerId="LiveId" clId="{F4C67BD2-250D-457A-8187-7413485E47A3}" dt="2021-09-04T10:18:57.910" v="1133"/>
          <ac:inkMkLst>
            <pc:docMk/>
            <pc:sldMk cId="3113059835" sldId="270"/>
            <ac:inkMk id="23" creationId="{2367F547-47F4-4D41-B14F-060169E697EA}"/>
          </ac:inkMkLst>
        </pc:inkChg>
        <pc:inkChg chg="add del mod">
          <ac:chgData name="Vasishta Bommakanti" userId="add65771a875c465" providerId="LiveId" clId="{F4C67BD2-250D-457A-8187-7413485E47A3}" dt="2021-09-04T10:18:57.929" v="1142"/>
          <ac:inkMkLst>
            <pc:docMk/>
            <pc:sldMk cId="3113059835" sldId="270"/>
            <ac:inkMk id="24" creationId="{86D0F4B6-CFEC-4579-B48F-36363451F67C}"/>
          </ac:inkMkLst>
        </pc:inkChg>
        <pc:inkChg chg="add del mod">
          <ac:chgData name="Vasishta Bommakanti" userId="add65771a875c465" providerId="LiveId" clId="{F4C67BD2-250D-457A-8187-7413485E47A3}" dt="2021-09-04T10:18:57.917" v="1135"/>
          <ac:inkMkLst>
            <pc:docMk/>
            <pc:sldMk cId="3113059835" sldId="270"/>
            <ac:inkMk id="26" creationId="{605511CF-2871-41DD-B778-722DDC93292A}"/>
          </ac:inkMkLst>
        </pc:inkChg>
        <pc:inkChg chg="add del mod">
          <ac:chgData name="Vasishta Bommakanti" userId="add65771a875c465" providerId="LiveId" clId="{F4C67BD2-250D-457A-8187-7413485E47A3}" dt="2021-09-04T10:18:57.913" v="1134"/>
          <ac:inkMkLst>
            <pc:docMk/>
            <pc:sldMk cId="3113059835" sldId="270"/>
            <ac:inkMk id="27" creationId="{B9E07B2A-512B-41DD-9222-8124F7D930B2}"/>
          </ac:inkMkLst>
        </pc:inkChg>
      </pc:sldChg>
      <pc:sldChg chg="delSp modSp">
        <pc:chgData name="Vasishta Bommakanti" userId="add65771a875c465" providerId="LiveId" clId="{F4C67BD2-250D-457A-8187-7413485E47A3}" dt="2021-08-27T17:37:55.008" v="108"/>
        <pc:sldMkLst>
          <pc:docMk/>
          <pc:sldMk cId="3466320797" sldId="271"/>
        </pc:sldMkLst>
        <pc:grpChg chg="del mod">
          <ac:chgData name="Vasishta Bommakanti" userId="add65771a875c465" providerId="LiveId" clId="{F4C67BD2-250D-457A-8187-7413485E47A3}" dt="2021-08-27T17:37:53.979" v="89"/>
          <ac:grpSpMkLst>
            <pc:docMk/>
            <pc:sldMk cId="3466320797" sldId="271"/>
            <ac:grpSpMk id="17" creationId="{5E876320-CE4C-4CF5-9C0F-EAE81B0E1648}"/>
          </ac:grpSpMkLst>
        </pc:grpChg>
        <pc:grpChg chg="del mod">
          <ac:chgData name="Vasishta Bommakanti" userId="add65771a875c465" providerId="LiveId" clId="{F4C67BD2-250D-457A-8187-7413485E47A3}" dt="2021-08-27T17:37:53.990" v="106"/>
          <ac:grpSpMkLst>
            <pc:docMk/>
            <pc:sldMk cId="3466320797" sldId="271"/>
            <ac:grpSpMk id="18" creationId="{543CE920-4342-4371-9EA4-C2176B1DCBD2}"/>
          </ac:grpSpMkLst>
        </pc:grpChg>
        <pc:grpChg chg="del mod">
          <ac:chgData name="Vasishta Bommakanti" userId="add65771a875c465" providerId="LiveId" clId="{F4C67BD2-250D-457A-8187-7413485E47A3}" dt="2021-08-27T17:37:53.990" v="105"/>
          <ac:grpSpMkLst>
            <pc:docMk/>
            <pc:sldMk cId="3466320797" sldId="271"/>
            <ac:grpSpMk id="28" creationId="{55606BA6-75B6-4A36-A852-8CB86957EDD0}"/>
          </ac:grpSpMkLst>
        </pc:grpChg>
        <pc:inkChg chg="del mod">
          <ac:chgData name="Vasishta Bommakanti" userId="add65771a875c465" providerId="LiveId" clId="{F4C67BD2-250D-457A-8187-7413485E47A3}" dt="2021-08-27T17:37:53.988" v="103"/>
          <ac:inkMkLst>
            <pc:docMk/>
            <pc:sldMk cId="3466320797" sldId="271"/>
            <ac:inkMk id="2" creationId="{528726B3-1BE0-422F-A54F-E46E5B6C3539}"/>
          </ac:inkMkLst>
        </pc:inkChg>
        <pc:inkChg chg="del">
          <ac:chgData name="Vasishta Bommakanti" userId="add65771a875c465" providerId="LiveId" clId="{F4C67BD2-250D-457A-8187-7413485E47A3}" dt="2021-08-27T17:37:53.986" v="100"/>
          <ac:inkMkLst>
            <pc:docMk/>
            <pc:sldMk cId="3466320797" sldId="271"/>
            <ac:inkMk id="3" creationId="{EA4939D6-0661-4F3F-AAC8-8E0B0BCDE470}"/>
          </ac:inkMkLst>
        </pc:inkChg>
        <pc:inkChg chg="del mod">
          <ac:chgData name="Vasishta Bommakanti" userId="add65771a875c465" providerId="LiveId" clId="{F4C67BD2-250D-457A-8187-7413485E47A3}" dt="2021-08-27T17:37:53.990" v="106"/>
          <ac:inkMkLst>
            <pc:docMk/>
            <pc:sldMk cId="3466320797" sldId="271"/>
            <ac:inkMk id="4" creationId="{006769D1-C58D-4083-B4E2-02E2556E5F2D}"/>
          </ac:inkMkLst>
        </pc:inkChg>
        <pc:inkChg chg="del">
          <ac:chgData name="Vasishta Bommakanti" userId="add65771a875c465" providerId="LiveId" clId="{F4C67BD2-250D-457A-8187-7413485E47A3}" dt="2021-08-27T17:37:53.979" v="89"/>
          <ac:inkMkLst>
            <pc:docMk/>
            <pc:sldMk cId="3466320797" sldId="271"/>
            <ac:inkMk id="6" creationId="{71FF2C82-7A7C-415F-BC7A-27DB2F29B68B}"/>
          </ac:inkMkLst>
        </pc:inkChg>
        <pc:inkChg chg="del mod">
          <ac:chgData name="Vasishta Bommakanti" userId="add65771a875c465" providerId="LiveId" clId="{F4C67BD2-250D-457A-8187-7413485E47A3}" dt="2021-08-27T17:37:53.986" v="99"/>
          <ac:inkMkLst>
            <pc:docMk/>
            <pc:sldMk cId="3466320797" sldId="271"/>
            <ac:inkMk id="7" creationId="{D5DBCF5D-E5B3-4302-8461-187334D77D2D}"/>
          </ac:inkMkLst>
        </pc:inkChg>
        <pc:inkChg chg="del mod">
          <ac:chgData name="Vasishta Bommakanti" userId="add65771a875c465" providerId="LiveId" clId="{F4C67BD2-250D-457A-8187-7413485E47A3}" dt="2021-08-27T17:37:53.982" v="93"/>
          <ac:inkMkLst>
            <pc:docMk/>
            <pc:sldMk cId="3466320797" sldId="271"/>
            <ac:inkMk id="8" creationId="{7D0DB227-5B61-4A24-A834-7E8AA2372514}"/>
          </ac:inkMkLst>
        </pc:inkChg>
        <pc:inkChg chg="del mod">
          <ac:chgData name="Vasishta Bommakanti" userId="add65771a875c465" providerId="LiveId" clId="{F4C67BD2-250D-457A-8187-7413485E47A3}" dt="2021-08-27T17:37:53.981" v="91"/>
          <ac:inkMkLst>
            <pc:docMk/>
            <pc:sldMk cId="3466320797" sldId="271"/>
            <ac:inkMk id="9" creationId="{B62AA6F8-37AF-42A7-8EDD-706BA97A2D58}"/>
          </ac:inkMkLst>
        </pc:inkChg>
        <pc:inkChg chg="del">
          <ac:chgData name="Vasishta Bommakanti" userId="add65771a875c465" providerId="LiveId" clId="{F4C67BD2-250D-457A-8187-7413485E47A3}" dt="2021-08-27T17:37:53.977" v="87"/>
          <ac:inkMkLst>
            <pc:docMk/>
            <pc:sldMk cId="3466320797" sldId="271"/>
            <ac:inkMk id="10" creationId="{D4F3475C-64FC-43F3-A329-ABFA197FD8F1}"/>
          </ac:inkMkLst>
        </pc:inkChg>
        <pc:inkChg chg="del mod">
          <ac:chgData name="Vasishta Bommakanti" userId="add65771a875c465" providerId="LiveId" clId="{F4C67BD2-250D-457A-8187-7413485E47A3}" dt="2021-08-27T17:37:53.980" v="90"/>
          <ac:inkMkLst>
            <pc:docMk/>
            <pc:sldMk cId="3466320797" sldId="271"/>
            <ac:inkMk id="11" creationId="{069D1653-FB75-4C8E-A692-17662C534248}"/>
          </ac:inkMkLst>
        </pc:inkChg>
        <pc:inkChg chg="del mod">
          <ac:chgData name="Vasishta Bommakanti" userId="add65771a875c465" providerId="LiveId" clId="{F4C67BD2-250D-457A-8187-7413485E47A3}" dt="2021-08-27T17:37:53.987" v="101"/>
          <ac:inkMkLst>
            <pc:docMk/>
            <pc:sldMk cId="3466320797" sldId="271"/>
            <ac:inkMk id="12" creationId="{C4BA3FA5-B39A-4C6B-A6E2-E760A681F44A}"/>
          </ac:inkMkLst>
        </pc:inkChg>
        <pc:inkChg chg="del mod">
          <ac:chgData name="Vasishta Bommakanti" userId="add65771a875c465" providerId="LiveId" clId="{F4C67BD2-250D-457A-8187-7413485E47A3}" dt="2021-08-27T17:37:53.984" v="95"/>
          <ac:inkMkLst>
            <pc:docMk/>
            <pc:sldMk cId="3466320797" sldId="271"/>
            <ac:inkMk id="13" creationId="{B706B397-38FB-4D7A-A09D-F5F45C219D2E}"/>
          </ac:inkMkLst>
        </pc:inkChg>
        <pc:inkChg chg="del mod">
          <ac:chgData name="Vasishta Bommakanti" userId="add65771a875c465" providerId="LiveId" clId="{F4C67BD2-250D-457A-8187-7413485E47A3}" dt="2021-08-27T17:37:53.991" v="107"/>
          <ac:inkMkLst>
            <pc:docMk/>
            <pc:sldMk cId="3466320797" sldId="271"/>
            <ac:inkMk id="14" creationId="{28161BC1-A336-4764-8968-F6091E0E9809}"/>
          </ac:inkMkLst>
        </pc:inkChg>
        <pc:inkChg chg="del mod">
          <ac:chgData name="Vasishta Bommakanti" userId="add65771a875c465" providerId="LiveId" clId="{F4C67BD2-250D-457A-8187-7413485E47A3}" dt="2021-08-27T17:37:53.982" v="92"/>
          <ac:inkMkLst>
            <pc:docMk/>
            <pc:sldMk cId="3466320797" sldId="271"/>
            <ac:inkMk id="15" creationId="{7AE6CC57-AD4C-4710-91FF-8D691AD24113}"/>
          </ac:inkMkLst>
        </pc:inkChg>
        <pc:inkChg chg="del mod">
          <ac:chgData name="Vasishta Bommakanti" userId="add65771a875c465" providerId="LiveId" clId="{F4C67BD2-250D-457A-8187-7413485E47A3}" dt="2021-08-27T17:37:53.990" v="105"/>
          <ac:inkMkLst>
            <pc:docMk/>
            <pc:sldMk cId="3466320797" sldId="271"/>
            <ac:inkMk id="16" creationId="{96E4B844-9724-4245-88D6-88C3B39A4130}"/>
          </ac:inkMkLst>
        </pc:inkChg>
        <pc:inkChg chg="del mod">
          <ac:chgData name="Vasishta Bommakanti" userId="add65771a875c465" providerId="LiveId" clId="{F4C67BD2-250D-457A-8187-7413485E47A3}" dt="2021-08-27T17:37:53.985" v="98"/>
          <ac:inkMkLst>
            <pc:docMk/>
            <pc:sldMk cId="3466320797" sldId="271"/>
            <ac:inkMk id="19" creationId="{52A5CA85-B596-43F0-BB80-9793057DEE34}"/>
          </ac:inkMkLst>
        </pc:inkChg>
        <pc:inkChg chg="del">
          <ac:chgData name="Vasishta Bommakanti" userId="add65771a875c465" providerId="LiveId" clId="{F4C67BD2-250D-457A-8187-7413485E47A3}" dt="2021-08-27T17:37:53.985" v="97"/>
          <ac:inkMkLst>
            <pc:docMk/>
            <pc:sldMk cId="3466320797" sldId="271"/>
            <ac:inkMk id="20" creationId="{96DACDF2-C447-4F85-956A-8693DC2E3F3A}"/>
          </ac:inkMkLst>
        </pc:inkChg>
        <pc:inkChg chg="del mod">
          <ac:chgData name="Vasishta Bommakanti" userId="add65771a875c465" providerId="LiveId" clId="{F4C67BD2-250D-457A-8187-7413485E47A3}" dt="2021-08-27T17:37:53.984" v="96"/>
          <ac:inkMkLst>
            <pc:docMk/>
            <pc:sldMk cId="3466320797" sldId="271"/>
            <ac:inkMk id="21" creationId="{93835F31-2C72-46E9-A0DC-F0E4633F50CF}"/>
          </ac:inkMkLst>
        </pc:inkChg>
        <pc:inkChg chg="del mod">
          <ac:chgData name="Vasishta Bommakanti" userId="add65771a875c465" providerId="LiveId" clId="{F4C67BD2-250D-457A-8187-7413485E47A3}" dt="2021-08-27T17:37:53.988" v="102"/>
          <ac:inkMkLst>
            <pc:docMk/>
            <pc:sldMk cId="3466320797" sldId="271"/>
            <ac:inkMk id="22" creationId="{A6AC58D9-520B-4B2F-8EE0-C238D780C48E}"/>
          </ac:inkMkLst>
        </pc:inkChg>
        <pc:inkChg chg="del">
          <ac:chgData name="Vasishta Bommakanti" userId="add65771a875c465" providerId="LiveId" clId="{F4C67BD2-250D-457A-8187-7413485E47A3}" dt="2021-08-27T17:37:53.989" v="104"/>
          <ac:inkMkLst>
            <pc:docMk/>
            <pc:sldMk cId="3466320797" sldId="271"/>
            <ac:inkMk id="23" creationId="{20DEE500-297E-4041-814A-DA38BDBF8EB7}"/>
          </ac:inkMkLst>
        </pc:inkChg>
        <pc:inkChg chg="del mod">
          <ac:chgData name="Vasishta Bommakanti" userId="add65771a875c465" providerId="LiveId" clId="{F4C67BD2-250D-457A-8187-7413485E47A3}" dt="2021-08-27T17:37:53.983" v="94"/>
          <ac:inkMkLst>
            <pc:docMk/>
            <pc:sldMk cId="3466320797" sldId="271"/>
            <ac:inkMk id="24" creationId="{2485CB5C-71D8-46BC-9D17-9DDF01F3AB29}"/>
          </ac:inkMkLst>
        </pc:inkChg>
        <pc:inkChg chg="del">
          <ac:chgData name="Vasishta Bommakanti" userId="add65771a875c465" providerId="LiveId" clId="{F4C67BD2-250D-457A-8187-7413485E47A3}" dt="2021-08-27T17:37:53.978" v="88"/>
          <ac:inkMkLst>
            <pc:docMk/>
            <pc:sldMk cId="3466320797" sldId="271"/>
            <ac:inkMk id="26" creationId="{9E50DDAE-B1B7-406C-937C-140562678844}"/>
          </ac:inkMkLst>
        </pc:inkChg>
        <pc:inkChg chg="del mod">
          <ac:chgData name="Vasishta Bommakanti" userId="add65771a875c465" providerId="LiveId" clId="{F4C67BD2-250D-457A-8187-7413485E47A3}" dt="2021-08-27T17:37:55.008" v="108"/>
          <ac:inkMkLst>
            <pc:docMk/>
            <pc:sldMk cId="3466320797" sldId="271"/>
            <ac:inkMk id="27" creationId="{AC07D696-8C8F-4BFB-A5E9-808D5DDEE07D}"/>
          </ac:inkMkLst>
        </pc:inkChg>
      </pc:sldChg>
      <pc:sldChg chg="addSp delSp modSp mod">
        <pc:chgData name="Vasishta Bommakanti" userId="add65771a875c465" providerId="LiveId" clId="{F4C67BD2-250D-457A-8187-7413485E47A3}" dt="2021-09-12T14:55:45.674" v="1674"/>
        <pc:sldMkLst>
          <pc:docMk/>
          <pc:sldMk cId="908498509" sldId="272"/>
        </pc:sldMkLst>
        <pc:grpChg chg="mod">
          <ac:chgData name="Vasishta Bommakanti" userId="add65771a875c465" providerId="LiveId" clId="{F4C67BD2-250D-457A-8187-7413485E47A3}" dt="2021-09-12T14:55:45.674" v="1674"/>
          <ac:grpSpMkLst>
            <pc:docMk/>
            <pc:sldMk cId="908498509" sldId="272"/>
            <ac:grpSpMk id="12" creationId="{6ADF5382-D897-47A4-9D9C-A855C565BF72}"/>
          </ac:grpSpMkLst>
        </pc:grpChg>
        <pc:grpChg chg="mod">
          <ac:chgData name="Vasishta Bommakanti" userId="add65771a875c465" providerId="LiveId" clId="{F4C67BD2-250D-457A-8187-7413485E47A3}" dt="2021-09-12T14:55:45.674" v="1674"/>
          <ac:grpSpMkLst>
            <pc:docMk/>
            <pc:sldMk cId="908498509" sldId="272"/>
            <ac:grpSpMk id="13" creationId="{A26B5426-81F1-4FEA-B66C-CC69B81E1655}"/>
          </ac:grpSpMkLst>
        </pc:grpChg>
        <pc:grpChg chg="del mod">
          <ac:chgData name="Vasishta Bommakanti" userId="add65771a875c465" providerId="LiveId" clId="{F4C67BD2-250D-457A-8187-7413485E47A3}" dt="2021-09-04T10:12:38.771" v="809"/>
          <ac:grpSpMkLst>
            <pc:docMk/>
            <pc:sldMk cId="908498509" sldId="272"/>
            <ac:grpSpMk id="21" creationId="{1A891A6F-26B1-4C0D-AF08-4AB65815DB85}"/>
          </ac:grpSpMkLst>
        </pc:grpChg>
        <pc:grpChg chg="del mod">
          <ac:chgData name="Vasishta Bommakanti" userId="add65771a875c465" providerId="LiveId" clId="{F4C67BD2-250D-457A-8187-7413485E47A3}" dt="2021-09-04T10:12:41.870" v="825"/>
          <ac:grpSpMkLst>
            <pc:docMk/>
            <pc:sldMk cId="908498509" sldId="272"/>
            <ac:grpSpMk id="22" creationId="{B5621313-DF14-4923-86DD-310169B1CC98}"/>
          </ac:grpSpMkLst>
        </pc:grpChg>
        <pc:grpChg chg="del mod">
          <ac:chgData name="Vasishta Bommakanti" userId="add65771a875c465" providerId="LiveId" clId="{F4C67BD2-250D-457A-8187-7413485E47A3}" dt="2021-09-04T10:12:56.032" v="840"/>
          <ac:grpSpMkLst>
            <pc:docMk/>
            <pc:sldMk cId="908498509" sldId="272"/>
            <ac:grpSpMk id="34" creationId="{6E11E137-E359-4F5A-A471-3D27432512B2}"/>
          </ac:grpSpMkLst>
        </pc:grpChg>
        <pc:grpChg chg="del mod">
          <ac:chgData name="Vasishta Bommakanti" userId="add65771a875c465" providerId="LiveId" clId="{F4C67BD2-250D-457A-8187-7413485E47A3}" dt="2021-09-04T10:12:56.674" v="842"/>
          <ac:grpSpMkLst>
            <pc:docMk/>
            <pc:sldMk cId="908498509" sldId="272"/>
            <ac:grpSpMk id="36" creationId="{4583F143-30C5-4360-A75E-79E32E11B9AA}"/>
          </ac:grpSpMkLst>
        </pc:grpChg>
        <pc:grpChg chg="del mod">
          <ac:chgData name="Vasishta Bommakanti" userId="add65771a875c465" providerId="LiveId" clId="{F4C67BD2-250D-457A-8187-7413485E47A3}" dt="2021-09-04T10:13:03.055" v="850"/>
          <ac:grpSpMkLst>
            <pc:docMk/>
            <pc:sldMk cId="908498509" sldId="272"/>
            <ac:grpSpMk id="38" creationId="{9D655D29-27C9-43B8-A819-46ED2305C54A}"/>
          </ac:grpSpMkLst>
        </pc:grpChg>
        <pc:grpChg chg="del mod">
          <ac:chgData name="Vasishta Bommakanti" userId="add65771a875c465" providerId="LiveId" clId="{F4C67BD2-250D-457A-8187-7413485E47A3}" dt="2021-09-04T10:13:07.036" v="854"/>
          <ac:grpSpMkLst>
            <pc:docMk/>
            <pc:sldMk cId="908498509" sldId="272"/>
            <ac:grpSpMk id="46" creationId="{8EB92B11-DC3A-4509-981C-CAEB692357DD}"/>
          </ac:grpSpMkLst>
        </pc:grpChg>
        <pc:grpChg chg="del mod">
          <ac:chgData name="Vasishta Bommakanti" userId="add65771a875c465" providerId="LiveId" clId="{F4C67BD2-250D-457A-8187-7413485E47A3}" dt="2021-09-04T10:13:13.287" v="876"/>
          <ac:grpSpMkLst>
            <pc:docMk/>
            <pc:sldMk cId="908498509" sldId="272"/>
            <ac:grpSpMk id="50" creationId="{9512D71E-0AFF-4658-8C6D-655D58ED683E}"/>
          </ac:grpSpMkLst>
        </pc:grpChg>
        <pc:grpChg chg="del mod">
          <ac:chgData name="Vasishta Bommakanti" userId="add65771a875c465" providerId="LiveId" clId="{F4C67BD2-250D-457A-8187-7413485E47A3}" dt="2021-09-04T10:16:35.489" v="1029"/>
          <ac:grpSpMkLst>
            <pc:docMk/>
            <pc:sldMk cId="908498509" sldId="272"/>
            <ac:grpSpMk id="53" creationId="{BED1E83B-09F7-4FF7-AA86-464B6F36FDB3}"/>
          </ac:grpSpMkLst>
        </pc:grpChg>
        <pc:grpChg chg="del mod">
          <ac:chgData name="Vasishta Bommakanti" userId="add65771a875c465" providerId="LiveId" clId="{F4C67BD2-250D-457A-8187-7413485E47A3}" dt="2021-09-11T16:56:40.010" v="1441" actId="478"/>
          <ac:grpSpMkLst>
            <pc:docMk/>
            <pc:sldMk cId="908498509" sldId="272"/>
            <ac:grpSpMk id="69" creationId="{A439DB72-6541-441C-865F-B218D2E2174A}"/>
          </ac:grpSpMkLst>
        </pc:grpChg>
        <pc:grpChg chg="del mod">
          <ac:chgData name="Vasishta Bommakanti" userId="add65771a875c465" providerId="LiveId" clId="{F4C67BD2-250D-457A-8187-7413485E47A3}" dt="2021-09-04T10:14:06.577" v="902"/>
          <ac:grpSpMkLst>
            <pc:docMk/>
            <pc:sldMk cId="908498509" sldId="272"/>
            <ac:grpSpMk id="70" creationId="{00DF9678-ABE4-445C-8292-3BCE9B103237}"/>
          </ac:grpSpMkLst>
        </pc:grpChg>
        <pc:grpChg chg="del mod">
          <ac:chgData name="Vasishta Bommakanti" userId="add65771a875c465" providerId="LiveId" clId="{F4C67BD2-250D-457A-8187-7413485E47A3}" dt="2021-09-04T10:14:06.577" v="902"/>
          <ac:grpSpMkLst>
            <pc:docMk/>
            <pc:sldMk cId="908498509" sldId="272"/>
            <ac:grpSpMk id="73" creationId="{E4A6CDA0-8DD2-4733-B174-F40AC594560E}"/>
          </ac:grpSpMkLst>
        </pc:grpChg>
        <pc:grpChg chg="del mod">
          <ac:chgData name="Vasishta Bommakanti" userId="add65771a875c465" providerId="LiveId" clId="{F4C67BD2-250D-457A-8187-7413485E47A3}" dt="2021-09-04T10:14:14.074" v="914"/>
          <ac:grpSpMkLst>
            <pc:docMk/>
            <pc:sldMk cId="908498509" sldId="272"/>
            <ac:grpSpMk id="76" creationId="{D7042CCE-831D-429B-B54C-AA5691908530}"/>
          </ac:grpSpMkLst>
        </pc:grpChg>
        <pc:grpChg chg="del mod">
          <ac:chgData name="Vasishta Bommakanti" userId="add65771a875c465" providerId="LiveId" clId="{F4C67BD2-250D-457A-8187-7413485E47A3}" dt="2021-09-11T16:56:40.010" v="1441" actId="478"/>
          <ac:grpSpMkLst>
            <pc:docMk/>
            <pc:sldMk cId="908498509" sldId="272"/>
            <ac:grpSpMk id="93" creationId="{A4070761-C8EA-4FF5-A2B1-EF3857BCD94A}"/>
          </ac:grpSpMkLst>
        </pc:grpChg>
        <pc:grpChg chg="del mod">
          <ac:chgData name="Vasishta Bommakanti" userId="add65771a875c465" providerId="LiveId" clId="{F4C67BD2-250D-457A-8187-7413485E47A3}" dt="2021-09-04T10:14:31.689" v="928"/>
          <ac:grpSpMkLst>
            <pc:docMk/>
            <pc:sldMk cId="908498509" sldId="272"/>
            <ac:grpSpMk id="99" creationId="{902F1751-3F1D-4ECD-B391-0B0C34D3678E}"/>
          </ac:grpSpMkLst>
        </pc:grpChg>
        <pc:grpChg chg="del mod">
          <ac:chgData name="Vasishta Bommakanti" userId="add65771a875c465" providerId="LiveId" clId="{F4C67BD2-250D-457A-8187-7413485E47A3}" dt="2021-09-04T10:14:50.557" v="950"/>
          <ac:grpSpMkLst>
            <pc:docMk/>
            <pc:sldMk cId="908498509" sldId="272"/>
            <ac:grpSpMk id="107" creationId="{89B5544C-BD4B-47A2-888A-14B53972A98D}"/>
          </ac:grpSpMkLst>
        </pc:grpChg>
        <pc:grpChg chg="del mod">
          <ac:chgData name="Vasishta Bommakanti" userId="add65771a875c465" providerId="LiveId" clId="{F4C67BD2-250D-457A-8187-7413485E47A3}" dt="2021-09-04T10:15:32.544" v="982"/>
          <ac:grpSpMkLst>
            <pc:docMk/>
            <pc:sldMk cId="908498509" sldId="272"/>
            <ac:grpSpMk id="111" creationId="{C04DADB2-F306-4942-B494-75DF6F7C31F6}"/>
          </ac:grpSpMkLst>
        </pc:grpChg>
        <pc:grpChg chg="del mod">
          <ac:chgData name="Vasishta Bommakanti" userId="add65771a875c465" providerId="LiveId" clId="{F4C67BD2-250D-457A-8187-7413485E47A3}" dt="2021-09-04T10:14:38.668" v="940"/>
          <ac:grpSpMkLst>
            <pc:docMk/>
            <pc:sldMk cId="908498509" sldId="272"/>
            <ac:grpSpMk id="114" creationId="{01D7D9C0-0E59-4080-9E22-22743662199D}"/>
          </ac:grpSpMkLst>
        </pc:grpChg>
        <pc:grpChg chg="del mod">
          <ac:chgData name="Vasishta Bommakanti" userId="add65771a875c465" providerId="LiveId" clId="{F4C67BD2-250D-457A-8187-7413485E47A3}" dt="2021-09-11T16:56:40.010" v="1441" actId="478"/>
          <ac:grpSpMkLst>
            <pc:docMk/>
            <pc:sldMk cId="908498509" sldId="272"/>
            <ac:grpSpMk id="119" creationId="{0FDC55F4-1DEF-42CF-AF09-5E76762467C6}"/>
          </ac:grpSpMkLst>
        </pc:grpChg>
        <pc:grpChg chg="del mod">
          <ac:chgData name="Vasishta Bommakanti" userId="add65771a875c465" providerId="LiveId" clId="{F4C67BD2-250D-457A-8187-7413485E47A3}" dt="2021-09-04T10:15:05.629" v="970"/>
          <ac:grpSpMkLst>
            <pc:docMk/>
            <pc:sldMk cId="908498509" sldId="272"/>
            <ac:grpSpMk id="129" creationId="{7B653B23-44FA-42C1-A16B-0FA4EBA8E6B1}"/>
          </ac:grpSpMkLst>
        </pc:grpChg>
        <pc:grpChg chg="del mod">
          <ac:chgData name="Vasishta Bommakanti" userId="add65771a875c465" providerId="LiveId" clId="{F4C67BD2-250D-457A-8187-7413485E47A3}" dt="2021-09-04T10:15:02.111" v="968"/>
          <ac:grpSpMkLst>
            <pc:docMk/>
            <pc:sldMk cId="908498509" sldId="272"/>
            <ac:grpSpMk id="130" creationId="{812F5136-C352-413A-ADE3-A43C2424B495}"/>
          </ac:grpSpMkLst>
        </pc:grpChg>
        <pc:grpChg chg="del mod">
          <ac:chgData name="Vasishta Bommakanti" userId="add65771a875c465" providerId="LiveId" clId="{F4C67BD2-250D-457A-8187-7413485E47A3}" dt="2021-09-04T10:15:02.111" v="968"/>
          <ac:grpSpMkLst>
            <pc:docMk/>
            <pc:sldMk cId="908498509" sldId="272"/>
            <ac:grpSpMk id="139" creationId="{5C49B05D-7008-4BB5-BBB9-8E4ECE43F97E}"/>
          </ac:grpSpMkLst>
        </pc:grpChg>
        <pc:grpChg chg="del mod">
          <ac:chgData name="Vasishta Bommakanti" userId="add65771a875c465" providerId="LiveId" clId="{F4C67BD2-250D-457A-8187-7413485E47A3}" dt="2021-09-04T10:16:02.240" v="1003"/>
          <ac:grpSpMkLst>
            <pc:docMk/>
            <pc:sldMk cId="908498509" sldId="272"/>
            <ac:grpSpMk id="148" creationId="{5E30D273-83EE-4662-926F-1C7B2D724609}"/>
          </ac:grpSpMkLst>
        </pc:grpChg>
        <pc:grpChg chg="del mod">
          <ac:chgData name="Vasishta Bommakanti" userId="add65771a875c465" providerId="LiveId" clId="{F4C67BD2-250D-457A-8187-7413485E47A3}" dt="2021-09-04T10:16:02.240" v="1003"/>
          <ac:grpSpMkLst>
            <pc:docMk/>
            <pc:sldMk cId="908498509" sldId="272"/>
            <ac:grpSpMk id="149" creationId="{44CA9323-6800-4868-B9BA-192120B33A20}"/>
          </ac:grpSpMkLst>
        </pc:grpChg>
        <pc:grpChg chg="del mod">
          <ac:chgData name="Vasishta Bommakanti" userId="add65771a875c465" providerId="LiveId" clId="{F4C67BD2-250D-457A-8187-7413485E47A3}" dt="2021-09-04T10:15:24.813" v="978"/>
          <ac:grpSpMkLst>
            <pc:docMk/>
            <pc:sldMk cId="908498509" sldId="272"/>
            <ac:grpSpMk id="151" creationId="{29B89598-408E-4D31-9E16-2E1F5D9A1B74}"/>
          </ac:grpSpMkLst>
        </pc:grpChg>
        <pc:grpChg chg="del mod">
          <ac:chgData name="Vasishta Bommakanti" userId="add65771a875c465" providerId="LiveId" clId="{F4C67BD2-250D-457A-8187-7413485E47A3}" dt="2021-09-11T16:56:40.010" v="1441" actId="478"/>
          <ac:grpSpMkLst>
            <pc:docMk/>
            <pc:sldMk cId="908498509" sldId="272"/>
            <ac:grpSpMk id="159" creationId="{E4E51BB6-8F82-499B-982D-8C5549682AE4}"/>
          </ac:grpSpMkLst>
        </pc:grpChg>
        <pc:grpChg chg="del mod">
          <ac:chgData name="Vasishta Bommakanti" userId="add65771a875c465" providerId="LiveId" clId="{F4C67BD2-250D-457A-8187-7413485E47A3}" dt="2021-09-04T10:16:35.514" v="1039"/>
          <ac:grpSpMkLst>
            <pc:docMk/>
            <pc:sldMk cId="908498509" sldId="272"/>
            <ac:grpSpMk id="163" creationId="{263329B3-9559-4220-A4C5-5C678836A1A9}"/>
          </ac:grpSpMkLst>
        </pc:grpChg>
        <pc:grpChg chg="del mod">
          <ac:chgData name="Vasishta Bommakanti" userId="add65771a875c465" providerId="LiveId" clId="{F4C67BD2-250D-457A-8187-7413485E47A3}" dt="2021-09-04T10:16:02.240" v="1003"/>
          <ac:grpSpMkLst>
            <pc:docMk/>
            <pc:sldMk cId="908498509" sldId="272"/>
            <ac:grpSpMk id="167" creationId="{577F115C-A913-42FB-A267-FC4F8769468B}"/>
          </ac:grpSpMkLst>
        </pc:grpChg>
        <pc:grpChg chg="del mod">
          <ac:chgData name="Vasishta Bommakanti" userId="add65771a875c465" providerId="LiveId" clId="{F4C67BD2-250D-457A-8187-7413485E47A3}" dt="2021-09-11T16:56:40.010" v="1441" actId="478"/>
          <ac:grpSpMkLst>
            <pc:docMk/>
            <pc:sldMk cId="908498509" sldId="272"/>
            <ac:grpSpMk id="184" creationId="{9BA10C75-99A7-486B-9656-B55095CCFD35}"/>
          </ac:grpSpMkLst>
        </pc:grpChg>
        <pc:grpChg chg="del mod">
          <ac:chgData name="Vasishta Bommakanti" userId="add65771a875c465" providerId="LiveId" clId="{F4C67BD2-250D-457A-8187-7413485E47A3}" dt="2021-09-04T10:16:17.896" v="1022"/>
          <ac:grpSpMkLst>
            <pc:docMk/>
            <pc:sldMk cId="908498509" sldId="272"/>
            <ac:grpSpMk id="188" creationId="{3A9A6C9A-5B2A-4A42-80C8-B4172923D3BD}"/>
          </ac:grpSpMkLst>
        </pc:grpChg>
        <pc:grpChg chg="del mod">
          <ac:chgData name="Vasishta Bommakanti" userId="add65771a875c465" providerId="LiveId" clId="{F4C67BD2-250D-457A-8187-7413485E47A3}" dt="2021-09-04T10:16:17.896" v="1022"/>
          <ac:grpSpMkLst>
            <pc:docMk/>
            <pc:sldMk cId="908498509" sldId="272"/>
            <ac:grpSpMk id="203" creationId="{D6BDDD15-F977-4BFA-A606-2D71CF1E1C86}"/>
          </ac:grpSpMkLst>
        </pc:grpChg>
        <pc:grpChg chg="del mod">
          <ac:chgData name="Vasishta Bommakanti" userId="add65771a875c465" providerId="LiveId" clId="{F4C67BD2-250D-457A-8187-7413485E47A3}" dt="2021-09-11T16:56:40.010" v="1441" actId="478"/>
          <ac:grpSpMkLst>
            <pc:docMk/>
            <pc:sldMk cId="908498509" sldId="272"/>
            <ac:grpSpMk id="204" creationId="{649EA584-CED4-4CD6-9EC6-9384EA14ACC7}"/>
          </ac:grpSpMkLst>
        </pc:grpChg>
        <pc:grpChg chg="del mod">
          <ac:chgData name="Vasishta Bommakanti" userId="add65771a875c465" providerId="LiveId" clId="{F4C67BD2-250D-457A-8187-7413485E47A3}" dt="2021-09-11T16:56:40.010" v="1441" actId="478"/>
          <ac:grpSpMkLst>
            <pc:docMk/>
            <pc:sldMk cId="908498509" sldId="272"/>
            <ac:grpSpMk id="207" creationId="{AD2EBD62-4B5C-42AD-A835-2A3FA57D7479}"/>
          </ac:grpSpMkLst>
        </pc:grpChg>
        <pc:grpChg chg="del mod">
          <ac:chgData name="Vasishta Bommakanti" userId="add65771a875c465" providerId="LiveId" clId="{F4C67BD2-250D-457A-8187-7413485E47A3}" dt="2021-09-11T16:56:40.010" v="1441" actId="478"/>
          <ac:grpSpMkLst>
            <pc:docMk/>
            <pc:sldMk cId="908498509" sldId="272"/>
            <ac:grpSpMk id="212" creationId="{04F8BC22-2C3F-4BB8-930B-080F112D0038}"/>
          </ac:grpSpMkLst>
        </pc:grpChg>
        <pc:grpChg chg="del mod">
          <ac:chgData name="Vasishta Bommakanti" userId="add65771a875c465" providerId="LiveId" clId="{F4C67BD2-250D-457A-8187-7413485E47A3}" dt="2021-09-11T16:56:40.010" v="1441" actId="478"/>
          <ac:grpSpMkLst>
            <pc:docMk/>
            <pc:sldMk cId="908498509" sldId="272"/>
            <ac:grpSpMk id="213" creationId="{4709F498-E427-4790-9EB5-8882F3CDD19E}"/>
          </ac:grpSpMkLst>
        </pc:grpChg>
        <pc:grpChg chg="del mod">
          <ac:chgData name="Vasishta Bommakanti" userId="add65771a875c465" providerId="LiveId" clId="{F4C67BD2-250D-457A-8187-7413485E47A3}" dt="2021-09-04T10:16:57.731" v="1075"/>
          <ac:grpSpMkLst>
            <pc:docMk/>
            <pc:sldMk cId="908498509" sldId="272"/>
            <ac:grpSpMk id="219" creationId="{90557545-5901-4971-94E4-7033F45CD33F}"/>
          </ac:grpSpMkLst>
        </pc:grpChg>
        <pc:grpChg chg="del mod">
          <ac:chgData name="Vasishta Bommakanti" userId="add65771a875c465" providerId="LiveId" clId="{F4C67BD2-250D-457A-8187-7413485E47A3}" dt="2021-09-11T16:56:40.010" v="1441" actId="478"/>
          <ac:grpSpMkLst>
            <pc:docMk/>
            <pc:sldMk cId="908498509" sldId="272"/>
            <ac:grpSpMk id="233" creationId="{778E3338-549D-44E3-84BB-D6E3C253B1BF}"/>
          </ac:grpSpMkLst>
        </pc:grpChg>
        <pc:grpChg chg="del mod">
          <ac:chgData name="Vasishta Bommakanti" userId="add65771a875c465" providerId="LiveId" clId="{F4C67BD2-250D-457A-8187-7413485E47A3}" dt="2021-09-04T10:17:00.127" v="1077"/>
          <ac:grpSpMkLst>
            <pc:docMk/>
            <pc:sldMk cId="908498509" sldId="272"/>
            <ac:grpSpMk id="234" creationId="{96AC7624-BBC6-4B74-99E1-E593C9518769}"/>
          </ac:grpSpMkLst>
        </pc:grpChg>
        <pc:grpChg chg="del mod">
          <ac:chgData name="Vasishta Bommakanti" userId="add65771a875c465" providerId="LiveId" clId="{F4C67BD2-250D-457A-8187-7413485E47A3}" dt="2021-09-11T16:56:40.010" v="1441" actId="478"/>
          <ac:grpSpMkLst>
            <pc:docMk/>
            <pc:sldMk cId="908498509" sldId="272"/>
            <ac:grpSpMk id="236" creationId="{6A5EFCCB-78CC-4849-B02A-325EF8247632}"/>
          </ac:grpSpMkLst>
        </pc:grpChg>
        <pc:inkChg chg="add mod">
          <ac:chgData name="Vasishta Bommakanti" userId="add65771a875c465" providerId="LiveId" clId="{F4C67BD2-250D-457A-8187-7413485E47A3}" dt="2021-09-12T14:55:45.674" v="1674"/>
          <ac:inkMkLst>
            <pc:docMk/>
            <pc:sldMk cId="908498509" sldId="272"/>
            <ac:inkMk id="2" creationId="{5087C562-36CC-47EA-8981-2001E028ACB9}"/>
          </ac:inkMkLst>
        </pc:inkChg>
        <pc:inkChg chg="add del mod">
          <ac:chgData name="Vasishta Bommakanti" userId="add65771a875c465" providerId="LiveId" clId="{F4C67BD2-250D-457A-8187-7413485E47A3}" dt="2021-09-04T10:12:41.869" v="822"/>
          <ac:inkMkLst>
            <pc:docMk/>
            <pc:sldMk cId="908498509" sldId="272"/>
            <ac:inkMk id="2" creationId="{DD35E0DB-84E8-4D91-8423-F20E25F5D31C}"/>
          </ac:inkMkLst>
        </pc:inkChg>
        <pc:inkChg chg="add mod">
          <ac:chgData name="Vasishta Bommakanti" userId="add65771a875c465" providerId="LiveId" clId="{F4C67BD2-250D-457A-8187-7413485E47A3}" dt="2021-09-12T14:55:45.674" v="1674"/>
          <ac:inkMkLst>
            <pc:docMk/>
            <pc:sldMk cId="908498509" sldId="272"/>
            <ac:inkMk id="4" creationId="{17814667-1D54-4D96-9EC2-E776ACC9217F}"/>
          </ac:inkMkLst>
        </pc:inkChg>
        <pc:inkChg chg="add del mod">
          <ac:chgData name="Vasishta Bommakanti" userId="add65771a875c465" providerId="LiveId" clId="{F4C67BD2-250D-457A-8187-7413485E47A3}" dt="2021-09-04T10:12:41.856" v="812"/>
          <ac:inkMkLst>
            <pc:docMk/>
            <pc:sldMk cId="908498509" sldId="272"/>
            <ac:inkMk id="4" creationId="{345E3412-E9EE-45EC-AF6F-0D17B2DE97D7}"/>
          </ac:inkMkLst>
        </pc:inkChg>
        <pc:inkChg chg="add mod">
          <ac:chgData name="Vasishta Bommakanti" userId="add65771a875c465" providerId="LiveId" clId="{F4C67BD2-250D-457A-8187-7413485E47A3}" dt="2021-09-12T14:55:45.674" v="1674"/>
          <ac:inkMkLst>
            <pc:docMk/>
            <pc:sldMk cId="908498509" sldId="272"/>
            <ac:inkMk id="5" creationId="{34CD5B90-905F-4DFE-AE4B-4B80FD472B32}"/>
          </ac:inkMkLst>
        </pc:inkChg>
        <pc:inkChg chg="add del mod">
          <ac:chgData name="Vasishta Bommakanti" userId="add65771a875c465" providerId="LiveId" clId="{F4C67BD2-250D-457A-8187-7413485E47A3}" dt="2021-09-04T10:12:41.863" v="817"/>
          <ac:inkMkLst>
            <pc:docMk/>
            <pc:sldMk cId="908498509" sldId="272"/>
            <ac:inkMk id="5" creationId="{BE53492A-ABF5-42C2-A1AD-9C3005A92F62}"/>
          </ac:inkMkLst>
        </pc:inkChg>
        <pc:inkChg chg="add mod">
          <ac:chgData name="Vasishta Bommakanti" userId="add65771a875c465" providerId="LiveId" clId="{F4C67BD2-250D-457A-8187-7413485E47A3}" dt="2021-09-12T14:55:45.674" v="1674"/>
          <ac:inkMkLst>
            <pc:docMk/>
            <pc:sldMk cId="908498509" sldId="272"/>
            <ac:inkMk id="6" creationId="{12442A7E-7108-4A4D-972A-7F94D35DD403}"/>
          </ac:inkMkLst>
        </pc:inkChg>
        <pc:inkChg chg="add del mod">
          <ac:chgData name="Vasishta Bommakanti" userId="add65771a875c465" providerId="LiveId" clId="{F4C67BD2-250D-457A-8187-7413485E47A3}" dt="2021-09-04T10:12:41.864" v="818"/>
          <ac:inkMkLst>
            <pc:docMk/>
            <pc:sldMk cId="908498509" sldId="272"/>
            <ac:inkMk id="6" creationId="{CF3E6458-5FD1-40F2-AEB3-AB89C98E1D90}"/>
          </ac:inkMkLst>
        </pc:inkChg>
        <pc:inkChg chg="add mod">
          <ac:chgData name="Vasishta Bommakanti" userId="add65771a875c465" providerId="LiveId" clId="{F4C67BD2-250D-457A-8187-7413485E47A3}" dt="2021-09-12T14:55:45.674" v="1674"/>
          <ac:inkMkLst>
            <pc:docMk/>
            <pc:sldMk cId="908498509" sldId="272"/>
            <ac:inkMk id="7" creationId="{6A49B0B8-601B-49BB-B7C7-F9D6D925C613}"/>
          </ac:inkMkLst>
        </pc:inkChg>
        <pc:inkChg chg="add del mod">
          <ac:chgData name="Vasishta Bommakanti" userId="add65771a875c465" providerId="LiveId" clId="{F4C67BD2-250D-457A-8187-7413485E47A3}" dt="2021-09-04T10:12:41.867" v="820"/>
          <ac:inkMkLst>
            <pc:docMk/>
            <pc:sldMk cId="908498509" sldId="272"/>
            <ac:inkMk id="7" creationId="{78849900-929F-4003-BB9A-0D7C28E0010E}"/>
          </ac:inkMkLst>
        </pc:inkChg>
        <pc:inkChg chg="add mod">
          <ac:chgData name="Vasishta Bommakanti" userId="add65771a875c465" providerId="LiveId" clId="{F4C67BD2-250D-457A-8187-7413485E47A3}" dt="2021-09-12T14:55:45.674" v="1674"/>
          <ac:inkMkLst>
            <pc:docMk/>
            <pc:sldMk cId="908498509" sldId="272"/>
            <ac:inkMk id="8" creationId="{59F0B7FF-B702-404A-8398-2AC97529BA74}"/>
          </ac:inkMkLst>
        </pc:inkChg>
        <pc:inkChg chg="add del mod">
          <ac:chgData name="Vasishta Bommakanti" userId="add65771a875c465" providerId="LiveId" clId="{F4C67BD2-250D-457A-8187-7413485E47A3}" dt="2021-09-04T10:12:41.868" v="821"/>
          <ac:inkMkLst>
            <pc:docMk/>
            <pc:sldMk cId="908498509" sldId="272"/>
            <ac:inkMk id="8" creationId="{E9596A0B-09BA-4C57-8784-4CBA8AB92D5A}"/>
          </ac:inkMkLst>
        </pc:inkChg>
        <pc:inkChg chg="add del mod">
          <ac:chgData name="Vasishta Bommakanti" userId="add65771a875c465" providerId="LiveId" clId="{F4C67BD2-250D-457A-8187-7413485E47A3}" dt="2021-09-04T10:12:41.853" v="811"/>
          <ac:inkMkLst>
            <pc:docMk/>
            <pc:sldMk cId="908498509" sldId="272"/>
            <ac:inkMk id="9" creationId="{3A7E82AE-B6F0-487C-9F86-8C21DD2AE9ED}"/>
          </ac:inkMkLst>
        </pc:inkChg>
        <pc:inkChg chg="add mod">
          <ac:chgData name="Vasishta Bommakanti" userId="add65771a875c465" providerId="LiveId" clId="{F4C67BD2-250D-457A-8187-7413485E47A3}" dt="2021-09-12T14:55:45.674" v="1674"/>
          <ac:inkMkLst>
            <pc:docMk/>
            <pc:sldMk cId="908498509" sldId="272"/>
            <ac:inkMk id="9" creationId="{742F26BB-44D2-4D2B-91DA-89A91F68F62B}"/>
          </ac:inkMkLst>
        </pc:inkChg>
        <pc:inkChg chg="add del mod">
          <ac:chgData name="Vasishta Bommakanti" userId="add65771a875c465" providerId="LiveId" clId="{F4C67BD2-250D-457A-8187-7413485E47A3}" dt="2021-09-04T10:12:41.858" v="813"/>
          <ac:inkMkLst>
            <pc:docMk/>
            <pc:sldMk cId="908498509" sldId="272"/>
            <ac:inkMk id="10" creationId="{BC779A08-997B-41FF-96A6-8AEDE3D4EF4A}"/>
          </ac:inkMkLst>
        </pc:inkChg>
        <pc:inkChg chg="add mod">
          <ac:chgData name="Vasishta Bommakanti" userId="add65771a875c465" providerId="LiveId" clId="{F4C67BD2-250D-457A-8187-7413485E47A3}" dt="2021-09-12T14:55:45.674" v="1674"/>
          <ac:inkMkLst>
            <pc:docMk/>
            <pc:sldMk cId="908498509" sldId="272"/>
            <ac:inkMk id="10" creationId="{BCD7AD2C-7893-4B79-B453-B6AEACF4853A}"/>
          </ac:inkMkLst>
        </pc:inkChg>
        <pc:inkChg chg="add mod">
          <ac:chgData name="Vasishta Bommakanti" userId="add65771a875c465" providerId="LiveId" clId="{F4C67BD2-250D-457A-8187-7413485E47A3}" dt="2021-09-12T14:55:45.674" v="1674"/>
          <ac:inkMkLst>
            <pc:docMk/>
            <pc:sldMk cId="908498509" sldId="272"/>
            <ac:inkMk id="11" creationId="{17ED7DE5-09C7-4BA1-A8B5-9516476867A4}"/>
          </ac:inkMkLst>
        </pc:inkChg>
        <pc:inkChg chg="add del mod">
          <ac:chgData name="Vasishta Bommakanti" userId="add65771a875c465" providerId="LiveId" clId="{F4C67BD2-250D-457A-8187-7413485E47A3}" dt="2021-09-04T10:12:41.871" v="826"/>
          <ac:inkMkLst>
            <pc:docMk/>
            <pc:sldMk cId="908498509" sldId="272"/>
            <ac:inkMk id="11" creationId="{3581BABE-8E4A-498D-82CA-138F19A97BD0}"/>
          </ac:inkMkLst>
        </pc:inkChg>
        <pc:inkChg chg="add del mod">
          <ac:chgData name="Vasishta Bommakanti" userId="add65771a875c465" providerId="LiveId" clId="{F4C67BD2-250D-457A-8187-7413485E47A3}" dt="2021-09-04T10:12:41.858" v="814"/>
          <ac:inkMkLst>
            <pc:docMk/>
            <pc:sldMk cId="908498509" sldId="272"/>
            <ac:inkMk id="12" creationId="{D5624031-91EB-4D65-8D8B-DEE46904C345}"/>
          </ac:inkMkLst>
        </pc:inkChg>
        <pc:inkChg chg="del">
          <ac:chgData name="Vasishta Bommakanti" userId="add65771a875c465" providerId="LiveId" clId="{F4C67BD2-250D-457A-8187-7413485E47A3}" dt="2021-09-04T07:03:50.270" v="479"/>
          <ac:inkMkLst>
            <pc:docMk/>
            <pc:sldMk cId="908498509" sldId="272"/>
            <ac:inkMk id="13" creationId="{0018C9BE-202F-46D6-B4A1-6D7C2E67EA17}"/>
          </ac:inkMkLst>
        </pc:inkChg>
        <pc:inkChg chg="add del mod">
          <ac:chgData name="Vasishta Bommakanti" userId="add65771a875c465" providerId="LiveId" clId="{F4C67BD2-250D-457A-8187-7413485E47A3}" dt="2021-09-04T10:12:41.870" v="825"/>
          <ac:inkMkLst>
            <pc:docMk/>
            <pc:sldMk cId="908498509" sldId="272"/>
            <ac:inkMk id="14" creationId="{0FA36DA6-1C88-4ABC-ADA8-F5AA97E1592A}"/>
          </ac:inkMkLst>
        </pc:inkChg>
        <pc:inkChg chg="add del mod">
          <ac:chgData name="Vasishta Bommakanti" userId="add65771a875c465" providerId="LiveId" clId="{F4C67BD2-250D-457A-8187-7413485E47A3}" dt="2021-09-04T10:12:41.860" v="815"/>
          <ac:inkMkLst>
            <pc:docMk/>
            <pc:sldMk cId="908498509" sldId="272"/>
            <ac:inkMk id="15" creationId="{DEF0BFD4-C242-4FF1-8140-A6D95E83216D}"/>
          </ac:inkMkLst>
        </pc:inkChg>
        <pc:inkChg chg="add del mod">
          <ac:chgData name="Vasishta Bommakanti" userId="add65771a875c465" providerId="LiveId" clId="{F4C67BD2-250D-457A-8187-7413485E47A3}" dt="2021-09-04T10:12:41.869" v="823"/>
          <ac:inkMkLst>
            <pc:docMk/>
            <pc:sldMk cId="908498509" sldId="272"/>
            <ac:inkMk id="16" creationId="{968B1349-AD01-47EA-95F5-7BCA958EB982}"/>
          </ac:inkMkLst>
        </pc:inkChg>
        <pc:inkChg chg="add del mod">
          <ac:chgData name="Vasishta Bommakanti" userId="add65771a875c465" providerId="LiveId" clId="{F4C67BD2-250D-457A-8187-7413485E47A3}" dt="2021-09-04T10:12:38.951" v="810"/>
          <ac:inkMkLst>
            <pc:docMk/>
            <pc:sldMk cId="908498509" sldId="272"/>
            <ac:inkMk id="17" creationId="{3D3C53AD-6CC8-4916-9F92-28C7CCE8999D}"/>
          </ac:inkMkLst>
        </pc:inkChg>
        <pc:inkChg chg="add del mod">
          <ac:chgData name="Vasishta Bommakanti" userId="add65771a875c465" providerId="LiveId" clId="{F4C67BD2-250D-457A-8187-7413485E47A3}" dt="2021-09-04T10:12:41.861" v="816"/>
          <ac:inkMkLst>
            <pc:docMk/>
            <pc:sldMk cId="908498509" sldId="272"/>
            <ac:inkMk id="18" creationId="{61899288-3E61-4250-A8A6-F5E8093D1308}"/>
          </ac:inkMkLst>
        </pc:inkChg>
        <pc:inkChg chg="add del mod">
          <ac:chgData name="Vasishta Bommakanti" userId="add65771a875c465" providerId="LiveId" clId="{F4C67BD2-250D-457A-8187-7413485E47A3}" dt="2021-09-04T10:12:41.869" v="824"/>
          <ac:inkMkLst>
            <pc:docMk/>
            <pc:sldMk cId="908498509" sldId="272"/>
            <ac:inkMk id="19" creationId="{C172DD8D-6547-4B23-8F1F-A66DFAC58509}"/>
          </ac:inkMkLst>
        </pc:inkChg>
        <pc:inkChg chg="add del mod">
          <ac:chgData name="Vasishta Bommakanti" userId="add65771a875c465" providerId="LiveId" clId="{F4C67BD2-250D-457A-8187-7413485E47A3}" dt="2021-09-04T10:12:41.866" v="819"/>
          <ac:inkMkLst>
            <pc:docMk/>
            <pc:sldMk cId="908498509" sldId="272"/>
            <ac:inkMk id="20" creationId="{2A2F3084-D59C-4A3A-B7B1-9CDE9E0F2CE0}"/>
          </ac:inkMkLst>
        </pc:inkChg>
        <pc:inkChg chg="add del mod">
          <ac:chgData name="Vasishta Bommakanti" userId="add65771a875c465" providerId="LiveId" clId="{F4C67BD2-250D-457A-8187-7413485E47A3}" dt="2021-09-04T10:13:13.280" v="872"/>
          <ac:inkMkLst>
            <pc:docMk/>
            <pc:sldMk cId="908498509" sldId="272"/>
            <ac:inkMk id="23" creationId="{7E560D5F-14E2-498A-9E24-FD3AD74B89D8}"/>
          </ac:inkMkLst>
        </pc:inkChg>
        <pc:inkChg chg="add del mod">
          <ac:chgData name="Vasishta Bommakanti" userId="add65771a875c465" providerId="LiveId" clId="{F4C67BD2-250D-457A-8187-7413485E47A3}" dt="2021-09-04T10:13:13.263" v="856"/>
          <ac:inkMkLst>
            <pc:docMk/>
            <pc:sldMk cId="908498509" sldId="272"/>
            <ac:inkMk id="24" creationId="{843D4406-0ADE-4439-89E2-D28B10685DDA}"/>
          </ac:inkMkLst>
        </pc:inkChg>
        <pc:inkChg chg="add del mod">
          <ac:chgData name="Vasishta Bommakanti" userId="add65771a875c465" providerId="LiveId" clId="{F4C67BD2-250D-457A-8187-7413485E47A3}" dt="2021-09-04T10:13:13.288" v="877"/>
          <ac:inkMkLst>
            <pc:docMk/>
            <pc:sldMk cId="908498509" sldId="272"/>
            <ac:inkMk id="25" creationId="{C3B6E547-8665-432A-8BE2-9F46554DEE35}"/>
          </ac:inkMkLst>
        </pc:inkChg>
        <pc:inkChg chg="add del mod">
          <ac:chgData name="Vasishta Bommakanti" userId="add65771a875c465" providerId="LiveId" clId="{F4C67BD2-250D-457A-8187-7413485E47A3}" dt="2021-09-04T10:13:13.278" v="870"/>
          <ac:inkMkLst>
            <pc:docMk/>
            <pc:sldMk cId="908498509" sldId="272"/>
            <ac:inkMk id="26" creationId="{B8758C02-F485-4A5D-A62E-A291C9ABCB55}"/>
          </ac:inkMkLst>
        </pc:inkChg>
        <pc:inkChg chg="add del mod">
          <ac:chgData name="Vasishta Bommakanti" userId="add65771a875c465" providerId="LiveId" clId="{F4C67BD2-250D-457A-8187-7413485E47A3}" dt="2021-09-04T10:13:13.267" v="861"/>
          <ac:inkMkLst>
            <pc:docMk/>
            <pc:sldMk cId="908498509" sldId="272"/>
            <ac:inkMk id="27" creationId="{4F3E154E-E79C-4523-B56A-1DC7745E6763}"/>
          </ac:inkMkLst>
        </pc:inkChg>
        <pc:inkChg chg="add del mod">
          <ac:chgData name="Vasishta Bommakanti" userId="add65771a875c465" providerId="LiveId" clId="{F4C67BD2-250D-457A-8187-7413485E47A3}" dt="2021-09-04T10:13:13.281" v="873"/>
          <ac:inkMkLst>
            <pc:docMk/>
            <pc:sldMk cId="908498509" sldId="272"/>
            <ac:inkMk id="28" creationId="{180EED4E-C765-437A-A206-162053567A7A}"/>
          </ac:inkMkLst>
        </pc:inkChg>
        <pc:inkChg chg="add del mod">
          <ac:chgData name="Vasishta Bommakanti" userId="add65771a875c465" providerId="LiveId" clId="{F4C67BD2-250D-457A-8187-7413485E47A3}" dt="2021-09-04T10:13:13.264" v="857"/>
          <ac:inkMkLst>
            <pc:docMk/>
            <pc:sldMk cId="908498509" sldId="272"/>
            <ac:inkMk id="29" creationId="{39E3E22D-BBCB-4037-9FE5-D1A44318F04B}"/>
          </ac:inkMkLst>
        </pc:inkChg>
        <pc:inkChg chg="add del mod">
          <ac:chgData name="Vasishta Bommakanti" userId="add65771a875c465" providerId="LiveId" clId="{F4C67BD2-250D-457A-8187-7413485E47A3}" dt="2021-09-04T10:13:13.273" v="867"/>
          <ac:inkMkLst>
            <pc:docMk/>
            <pc:sldMk cId="908498509" sldId="272"/>
            <ac:inkMk id="30" creationId="{248C2A51-3B59-4F83-8C1A-2E600906F88B}"/>
          </ac:inkMkLst>
        </pc:inkChg>
        <pc:inkChg chg="add del mod">
          <ac:chgData name="Vasishta Bommakanti" userId="add65771a875c465" providerId="LiveId" clId="{F4C67BD2-250D-457A-8187-7413485E47A3}" dt="2021-09-04T10:13:13.262" v="855"/>
          <ac:inkMkLst>
            <pc:docMk/>
            <pc:sldMk cId="908498509" sldId="272"/>
            <ac:inkMk id="31" creationId="{E6BF7A3B-E4FB-4357-8422-4316B4CD02EC}"/>
          </ac:inkMkLst>
        </pc:inkChg>
        <pc:inkChg chg="add del mod">
          <ac:chgData name="Vasishta Bommakanti" userId="add65771a875c465" providerId="LiveId" clId="{F4C67BD2-250D-457A-8187-7413485E47A3}" dt="2021-09-04T10:13:13.287" v="876"/>
          <ac:inkMkLst>
            <pc:docMk/>
            <pc:sldMk cId="908498509" sldId="272"/>
            <ac:inkMk id="32" creationId="{67A89806-9B33-4990-8C62-5B484AA77948}"/>
          </ac:inkMkLst>
        </pc:inkChg>
        <pc:inkChg chg="add del mod">
          <ac:chgData name="Vasishta Bommakanti" userId="add65771a875c465" providerId="LiveId" clId="{F4C67BD2-250D-457A-8187-7413485E47A3}" dt="2021-09-04T10:13:13.271" v="864"/>
          <ac:inkMkLst>
            <pc:docMk/>
            <pc:sldMk cId="908498509" sldId="272"/>
            <ac:inkMk id="33" creationId="{3306D0FE-0155-4436-B5CC-8DC3BF795F3A}"/>
          </ac:inkMkLst>
        </pc:inkChg>
        <pc:inkChg chg="add del mod">
          <ac:chgData name="Vasishta Bommakanti" userId="add65771a875c465" providerId="LiveId" clId="{F4C67BD2-250D-457A-8187-7413485E47A3}" dt="2021-09-04T10:13:13.276" v="869"/>
          <ac:inkMkLst>
            <pc:docMk/>
            <pc:sldMk cId="908498509" sldId="272"/>
            <ac:inkMk id="35" creationId="{AAECFBFD-AA81-4AFC-89EA-2AB990DC4597}"/>
          </ac:inkMkLst>
        </pc:inkChg>
        <pc:inkChg chg="add del mod">
          <ac:chgData name="Vasishta Bommakanti" userId="add65771a875c465" providerId="LiveId" clId="{F4C67BD2-250D-457A-8187-7413485E47A3}" dt="2021-09-04T10:13:13.264" v="858"/>
          <ac:inkMkLst>
            <pc:docMk/>
            <pc:sldMk cId="908498509" sldId="272"/>
            <ac:inkMk id="37" creationId="{D19AE43D-B964-4C4E-89F5-4223C4913796}"/>
          </ac:inkMkLst>
        </pc:inkChg>
        <pc:inkChg chg="add del mod">
          <ac:chgData name="Vasishta Bommakanti" userId="add65771a875c465" providerId="LiveId" clId="{F4C67BD2-250D-457A-8187-7413485E47A3}" dt="2021-09-04T10:13:13.268" v="862"/>
          <ac:inkMkLst>
            <pc:docMk/>
            <pc:sldMk cId="908498509" sldId="272"/>
            <ac:inkMk id="39" creationId="{3F0D2D8A-2072-4ED5-AFF1-ADC31A18848D}"/>
          </ac:inkMkLst>
        </pc:inkChg>
        <pc:inkChg chg="add del mod">
          <ac:chgData name="Vasishta Bommakanti" userId="add65771a875c465" providerId="LiveId" clId="{F4C67BD2-250D-457A-8187-7413485E47A3}" dt="2021-09-04T10:13:13.266" v="860"/>
          <ac:inkMkLst>
            <pc:docMk/>
            <pc:sldMk cId="908498509" sldId="272"/>
            <ac:inkMk id="40" creationId="{D682E5B7-9AF3-46F2-998B-C21DD280693D}"/>
          </ac:inkMkLst>
        </pc:inkChg>
        <pc:inkChg chg="add del mod">
          <ac:chgData name="Vasishta Bommakanti" userId="add65771a875c465" providerId="LiveId" clId="{F4C67BD2-250D-457A-8187-7413485E47A3}" dt="2021-09-04T10:13:13.279" v="871"/>
          <ac:inkMkLst>
            <pc:docMk/>
            <pc:sldMk cId="908498509" sldId="272"/>
            <ac:inkMk id="41" creationId="{F484EF83-D6B6-44E5-B48B-7FADBC60A82E}"/>
          </ac:inkMkLst>
        </pc:inkChg>
        <pc:inkChg chg="add del mod">
          <ac:chgData name="Vasishta Bommakanti" userId="add65771a875c465" providerId="LiveId" clId="{F4C67BD2-250D-457A-8187-7413485E47A3}" dt="2021-09-04T10:13:13.265" v="859"/>
          <ac:inkMkLst>
            <pc:docMk/>
            <pc:sldMk cId="908498509" sldId="272"/>
            <ac:inkMk id="42" creationId="{FF1D2C33-9E6F-45C7-9718-A296E21EC07B}"/>
          </ac:inkMkLst>
        </pc:inkChg>
        <pc:inkChg chg="add del mod">
          <ac:chgData name="Vasishta Bommakanti" userId="add65771a875c465" providerId="LiveId" clId="{F4C67BD2-250D-457A-8187-7413485E47A3}" dt="2021-09-04T10:13:13.285" v="875"/>
          <ac:inkMkLst>
            <pc:docMk/>
            <pc:sldMk cId="908498509" sldId="272"/>
            <ac:inkMk id="43" creationId="{FD066894-AD72-4CE3-BF06-35F20F6269D6}"/>
          </ac:inkMkLst>
        </pc:inkChg>
        <pc:inkChg chg="add del mod">
          <ac:chgData name="Vasishta Bommakanti" userId="add65771a875c465" providerId="LiveId" clId="{F4C67BD2-250D-457A-8187-7413485E47A3}" dt="2021-09-04T10:13:13.272" v="866"/>
          <ac:inkMkLst>
            <pc:docMk/>
            <pc:sldMk cId="908498509" sldId="272"/>
            <ac:inkMk id="44" creationId="{42C154CC-0EED-4005-B5BD-AFC8BE5FF755}"/>
          </ac:inkMkLst>
        </pc:inkChg>
        <pc:inkChg chg="add del mod">
          <ac:chgData name="Vasishta Bommakanti" userId="add65771a875c465" providerId="LiveId" clId="{F4C67BD2-250D-457A-8187-7413485E47A3}" dt="2021-09-04T10:13:13.275" v="868"/>
          <ac:inkMkLst>
            <pc:docMk/>
            <pc:sldMk cId="908498509" sldId="272"/>
            <ac:inkMk id="45" creationId="{FD760301-2383-4074-851E-EE4B3740F9D5}"/>
          </ac:inkMkLst>
        </pc:inkChg>
        <pc:inkChg chg="add del mod">
          <ac:chgData name="Vasishta Bommakanti" userId="add65771a875c465" providerId="LiveId" clId="{F4C67BD2-250D-457A-8187-7413485E47A3}" dt="2021-09-04T10:13:13.271" v="865"/>
          <ac:inkMkLst>
            <pc:docMk/>
            <pc:sldMk cId="908498509" sldId="272"/>
            <ac:inkMk id="47" creationId="{3A79D622-DE97-46E1-9FB9-7581A2487787}"/>
          </ac:inkMkLst>
        </pc:inkChg>
        <pc:inkChg chg="add del mod">
          <ac:chgData name="Vasishta Bommakanti" userId="add65771a875c465" providerId="LiveId" clId="{F4C67BD2-250D-457A-8187-7413485E47A3}" dt="2021-09-04T10:13:13.283" v="874"/>
          <ac:inkMkLst>
            <pc:docMk/>
            <pc:sldMk cId="908498509" sldId="272"/>
            <ac:inkMk id="48" creationId="{48CEC503-6C36-49F5-BB48-F99BC8622234}"/>
          </ac:inkMkLst>
        </pc:inkChg>
        <pc:inkChg chg="add del mod">
          <ac:chgData name="Vasishta Bommakanti" userId="add65771a875c465" providerId="LiveId" clId="{F4C67BD2-250D-457A-8187-7413485E47A3}" dt="2021-09-04T10:13:13.269" v="863"/>
          <ac:inkMkLst>
            <pc:docMk/>
            <pc:sldMk cId="908498509" sldId="272"/>
            <ac:inkMk id="49" creationId="{87E2D442-88D7-455B-ACB4-E2C59E9CA56E}"/>
          </ac:inkMkLst>
        </pc:inkChg>
        <pc:inkChg chg="add del mod">
          <ac:chgData name="Vasishta Bommakanti" userId="add65771a875c465" providerId="LiveId" clId="{F4C67BD2-250D-457A-8187-7413485E47A3}" dt="2021-09-04T10:16:35.489" v="1029"/>
          <ac:inkMkLst>
            <pc:docMk/>
            <pc:sldMk cId="908498509" sldId="272"/>
            <ac:inkMk id="51" creationId="{A760DBF3-0281-44D2-9860-F8680D403FD7}"/>
          </ac:inkMkLst>
        </pc:inkChg>
        <pc:inkChg chg="add del mod">
          <ac:chgData name="Vasishta Bommakanti" userId="add65771a875c465" providerId="LiveId" clId="{F4C67BD2-250D-457A-8187-7413485E47A3}" dt="2021-09-04T10:16:35.504" v="1035"/>
          <ac:inkMkLst>
            <pc:docMk/>
            <pc:sldMk cId="908498509" sldId="272"/>
            <ac:inkMk id="52" creationId="{C18490A6-B476-4075-B78B-8D34FFF6E1B6}"/>
          </ac:inkMkLst>
        </pc:inkChg>
        <pc:inkChg chg="add del mod">
          <ac:chgData name="Vasishta Bommakanti" userId="add65771a875c465" providerId="LiveId" clId="{F4C67BD2-250D-457A-8187-7413485E47A3}" dt="2021-09-11T16:56:40.010" v="1441" actId="478"/>
          <ac:inkMkLst>
            <pc:docMk/>
            <pc:sldMk cId="908498509" sldId="272"/>
            <ac:inkMk id="54" creationId="{84D2F5C1-D847-413F-A9B6-E538C1C4FD36}"/>
          </ac:inkMkLst>
        </pc:inkChg>
        <pc:inkChg chg="add del mod">
          <ac:chgData name="Vasishta Bommakanti" userId="add65771a875c465" providerId="LiveId" clId="{F4C67BD2-250D-457A-8187-7413485E47A3}" dt="2021-09-11T16:56:40.010" v="1441" actId="478"/>
          <ac:inkMkLst>
            <pc:docMk/>
            <pc:sldMk cId="908498509" sldId="272"/>
            <ac:inkMk id="55" creationId="{EA64BB07-8E43-488C-8A30-0E0BAB234243}"/>
          </ac:inkMkLst>
        </pc:inkChg>
        <pc:inkChg chg="add del mod">
          <ac:chgData name="Vasishta Bommakanti" userId="add65771a875c465" providerId="LiveId" clId="{F4C67BD2-250D-457A-8187-7413485E47A3}" dt="2021-09-11T16:56:40.010" v="1441" actId="478"/>
          <ac:inkMkLst>
            <pc:docMk/>
            <pc:sldMk cId="908498509" sldId="272"/>
            <ac:inkMk id="56" creationId="{3C43C1E6-8209-4836-8801-5F58148A7F81}"/>
          </ac:inkMkLst>
        </pc:inkChg>
        <pc:inkChg chg="add del mod">
          <ac:chgData name="Vasishta Bommakanti" userId="add65771a875c465" providerId="LiveId" clId="{F4C67BD2-250D-457A-8187-7413485E47A3}" dt="2021-09-11T16:56:40.010" v="1441" actId="478"/>
          <ac:inkMkLst>
            <pc:docMk/>
            <pc:sldMk cId="908498509" sldId="272"/>
            <ac:inkMk id="57" creationId="{B15E6CEE-AF0C-477D-A89A-FCE8E9BDA89C}"/>
          </ac:inkMkLst>
        </pc:inkChg>
        <pc:inkChg chg="add del mod">
          <ac:chgData name="Vasishta Bommakanti" userId="add65771a875c465" providerId="LiveId" clId="{F4C67BD2-250D-457A-8187-7413485E47A3}" dt="2021-09-11T16:56:40.010" v="1441" actId="478"/>
          <ac:inkMkLst>
            <pc:docMk/>
            <pc:sldMk cId="908498509" sldId="272"/>
            <ac:inkMk id="58" creationId="{0E81D899-A372-46EB-8DE3-4BC65FD21D6D}"/>
          </ac:inkMkLst>
        </pc:inkChg>
        <pc:inkChg chg="add del mod">
          <ac:chgData name="Vasishta Bommakanti" userId="add65771a875c465" providerId="LiveId" clId="{F4C67BD2-250D-457A-8187-7413485E47A3}" dt="2021-09-11T16:56:40.010" v="1441" actId="478"/>
          <ac:inkMkLst>
            <pc:docMk/>
            <pc:sldMk cId="908498509" sldId="272"/>
            <ac:inkMk id="59" creationId="{5D9A61C7-0CB0-4232-8974-0E41BA7092D4}"/>
          </ac:inkMkLst>
        </pc:inkChg>
        <pc:inkChg chg="add del mod">
          <ac:chgData name="Vasishta Bommakanti" userId="add65771a875c465" providerId="LiveId" clId="{F4C67BD2-250D-457A-8187-7413485E47A3}" dt="2021-09-11T16:56:40.010" v="1441" actId="478"/>
          <ac:inkMkLst>
            <pc:docMk/>
            <pc:sldMk cId="908498509" sldId="272"/>
            <ac:inkMk id="60" creationId="{E90E039D-BF49-47A8-84B2-704F6001B1C9}"/>
          </ac:inkMkLst>
        </pc:inkChg>
        <pc:inkChg chg="add del mod">
          <ac:chgData name="Vasishta Bommakanti" userId="add65771a875c465" providerId="LiveId" clId="{F4C67BD2-250D-457A-8187-7413485E47A3}" dt="2021-09-11T16:56:40.010" v="1441" actId="478"/>
          <ac:inkMkLst>
            <pc:docMk/>
            <pc:sldMk cId="908498509" sldId="272"/>
            <ac:inkMk id="61" creationId="{C2095E48-2163-4FDE-BB27-6D98C150E562}"/>
          </ac:inkMkLst>
        </pc:inkChg>
        <pc:inkChg chg="add del mod">
          <ac:chgData name="Vasishta Bommakanti" userId="add65771a875c465" providerId="LiveId" clId="{F4C67BD2-250D-457A-8187-7413485E47A3}" dt="2021-09-11T16:56:40.010" v="1441" actId="478"/>
          <ac:inkMkLst>
            <pc:docMk/>
            <pc:sldMk cId="908498509" sldId="272"/>
            <ac:inkMk id="62" creationId="{0993B1FB-EBA1-42C7-A9B2-4FBDD4DD8804}"/>
          </ac:inkMkLst>
        </pc:inkChg>
        <pc:inkChg chg="add del mod topLvl">
          <ac:chgData name="Vasishta Bommakanti" userId="add65771a875c465" providerId="LiveId" clId="{F4C67BD2-250D-457A-8187-7413485E47A3}" dt="2021-09-11T16:56:40.010" v="1441" actId="478"/>
          <ac:inkMkLst>
            <pc:docMk/>
            <pc:sldMk cId="908498509" sldId="272"/>
            <ac:inkMk id="63" creationId="{42236941-0311-4F3F-853D-AA227A512EF5}"/>
          </ac:inkMkLst>
        </pc:inkChg>
        <pc:inkChg chg="add del mod">
          <ac:chgData name="Vasishta Bommakanti" userId="add65771a875c465" providerId="LiveId" clId="{F4C67BD2-250D-457A-8187-7413485E47A3}" dt="2021-09-11T16:56:40.010" v="1441" actId="478"/>
          <ac:inkMkLst>
            <pc:docMk/>
            <pc:sldMk cId="908498509" sldId="272"/>
            <ac:inkMk id="64" creationId="{9CB8C722-0DD6-4A74-A4F4-C7CD97799C4D}"/>
          </ac:inkMkLst>
        </pc:inkChg>
        <pc:inkChg chg="add del mod">
          <ac:chgData name="Vasishta Bommakanti" userId="add65771a875c465" providerId="LiveId" clId="{F4C67BD2-250D-457A-8187-7413485E47A3}" dt="2021-09-11T16:56:40.010" v="1441" actId="478"/>
          <ac:inkMkLst>
            <pc:docMk/>
            <pc:sldMk cId="908498509" sldId="272"/>
            <ac:inkMk id="65" creationId="{8E228260-F6F1-4F5A-9A41-7DDEDB56B0E7}"/>
          </ac:inkMkLst>
        </pc:inkChg>
        <pc:inkChg chg="add del mod topLvl">
          <ac:chgData name="Vasishta Bommakanti" userId="add65771a875c465" providerId="LiveId" clId="{F4C67BD2-250D-457A-8187-7413485E47A3}" dt="2021-09-11T16:56:40.010" v="1441" actId="478"/>
          <ac:inkMkLst>
            <pc:docMk/>
            <pc:sldMk cId="908498509" sldId="272"/>
            <ac:inkMk id="66" creationId="{DEBCCD53-0802-424E-9521-3F4C7F677D6D}"/>
          </ac:inkMkLst>
        </pc:inkChg>
        <pc:inkChg chg="add del mod">
          <ac:chgData name="Vasishta Bommakanti" userId="add65771a875c465" providerId="LiveId" clId="{F4C67BD2-250D-457A-8187-7413485E47A3}" dt="2021-09-11T16:56:40.010" v="1441" actId="478"/>
          <ac:inkMkLst>
            <pc:docMk/>
            <pc:sldMk cId="908498509" sldId="272"/>
            <ac:inkMk id="67" creationId="{F38F5AF1-AF2C-4D86-906C-E40C7EF9AE10}"/>
          </ac:inkMkLst>
        </pc:inkChg>
        <pc:inkChg chg="add del mod">
          <ac:chgData name="Vasishta Bommakanti" userId="add65771a875c465" providerId="LiveId" clId="{F4C67BD2-250D-457A-8187-7413485E47A3}" dt="2021-09-11T16:56:40.010" v="1441" actId="478"/>
          <ac:inkMkLst>
            <pc:docMk/>
            <pc:sldMk cId="908498509" sldId="272"/>
            <ac:inkMk id="68" creationId="{1D79DC15-3D56-452A-838A-B21743E2AE4A}"/>
          </ac:inkMkLst>
        </pc:inkChg>
        <pc:inkChg chg="add del mod">
          <ac:chgData name="Vasishta Bommakanti" userId="add65771a875c465" providerId="LiveId" clId="{F4C67BD2-250D-457A-8187-7413485E47A3}" dt="2021-09-11T16:56:40.010" v="1441" actId="478"/>
          <ac:inkMkLst>
            <pc:docMk/>
            <pc:sldMk cId="908498509" sldId="272"/>
            <ac:inkMk id="71" creationId="{AF704647-35DA-46F8-B45E-B5435B4B42D0}"/>
          </ac:inkMkLst>
        </pc:inkChg>
        <pc:inkChg chg="add del mod topLvl">
          <ac:chgData name="Vasishta Bommakanti" userId="add65771a875c465" providerId="LiveId" clId="{F4C67BD2-250D-457A-8187-7413485E47A3}" dt="2021-09-11T16:56:40.010" v="1441" actId="478"/>
          <ac:inkMkLst>
            <pc:docMk/>
            <pc:sldMk cId="908498509" sldId="272"/>
            <ac:inkMk id="72" creationId="{F53CDC2B-6BA4-4F7A-8D4F-5E3D8E2944D7}"/>
          </ac:inkMkLst>
        </pc:inkChg>
        <pc:inkChg chg="add del mod">
          <ac:chgData name="Vasishta Bommakanti" userId="add65771a875c465" providerId="LiveId" clId="{F4C67BD2-250D-457A-8187-7413485E47A3}" dt="2021-09-11T16:56:40.010" v="1441" actId="478"/>
          <ac:inkMkLst>
            <pc:docMk/>
            <pc:sldMk cId="908498509" sldId="272"/>
            <ac:inkMk id="74" creationId="{040E740A-896B-4EA2-96C2-1BA9FE2C28B7}"/>
          </ac:inkMkLst>
        </pc:inkChg>
        <pc:inkChg chg="add del mod">
          <ac:chgData name="Vasishta Bommakanti" userId="add65771a875c465" providerId="LiveId" clId="{F4C67BD2-250D-457A-8187-7413485E47A3}" dt="2021-09-11T16:56:40.010" v="1441" actId="478"/>
          <ac:inkMkLst>
            <pc:docMk/>
            <pc:sldMk cId="908498509" sldId="272"/>
            <ac:inkMk id="75" creationId="{AFF077BE-78AF-42EA-887C-F7288BBBF199}"/>
          </ac:inkMkLst>
        </pc:inkChg>
        <pc:inkChg chg="del">
          <ac:chgData name="Vasishta Bommakanti" userId="add65771a875c465" providerId="LiveId" clId="{F4C67BD2-250D-457A-8187-7413485E47A3}" dt="2021-09-04T07:03:50.268" v="477"/>
          <ac:inkMkLst>
            <pc:docMk/>
            <pc:sldMk cId="908498509" sldId="272"/>
            <ac:inkMk id="77" creationId="{00B5C81B-80E2-45D0-AA9D-8C6AB4C3E106}"/>
          </ac:inkMkLst>
        </pc:inkChg>
        <pc:inkChg chg="del">
          <ac:chgData name="Vasishta Bommakanti" userId="add65771a875c465" providerId="LiveId" clId="{F4C67BD2-250D-457A-8187-7413485E47A3}" dt="2021-09-04T07:03:50.267" v="475"/>
          <ac:inkMkLst>
            <pc:docMk/>
            <pc:sldMk cId="908498509" sldId="272"/>
            <ac:inkMk id="78" creationId="{AA0B2CC5-1238-46CB-9955-E00B76E9B023}"/>
          </ac:inkMkLst>
        </pc:inkChg>
        <pc:inkChg chg="del">
          <ac:chgData name="Vasishta Bommakanti" userId="add65771a875c465" providerId="LiveId" clId="{F4C67BD2-250D-457A-8187-7413485E47A3}" dt="2021-09-04T07:03:50.268" v="476"/>
          <ac:inkMkLst>
            <pc:docMk/>
            <pc:sldMk cId="908498509" sldId="272"/>
            <ac:inkMk id="79" creationId="{6546499A-9EA4-4BFC-888F-AD06EFBE83AE}"/>
          </ac:inkMkLst>
        </pc:inkChg>
        <pc:inkChg chg="del">
          <ac:chgData name="Vasishta Bommakanti" userId="add65771a875c465" providerId="LiveId" clId="{F4C67BD2-250D-457A-8187-7413485E47A3}" dt="2021-09-04T07:03:50.268" v="478"/>
          <ac:inkMkLst>
            <pc:docMk/>
            <pc:sldMk cId="908498509" sldId="272"/>
            <ac:inkMk id="80" creationId="{C956B817-505F-452B-91F7-397AC1BC8949}"/>
          </ac:inkMkLst>
        </pc:inkChg>
        <pc:inkChg chg="del">
          <ac:chgData name="Vasishta Bommakanti" userId="add65771a875c465" providerId="LiveId" clId="{F4C67BD2-250D-457A-8187-7413485E47A3}" dt="2021-09-04T07:03:50.270" v="480"/>
          <ac:inkMkLst>
            <pc:docMk/>
            <pc:sldMk cId="908498509" sldId="272"/>
            <ac:inkMk id="81" creationId="{FFBA92AE-4A8D-4452-A302-2A4A200C9D4E}"/>
          </ac:inkMkLst>
        </pc:inkChg>
        <pc:inkChg chg="add del mod">
          <ac:chgData name="Vasishta Bommakanti" userId="add65771a875c465" providerId="LiveId" clId="{F4C67BD2-250D-457A-8187-7413485E47A3}" dt="2021-09-11T16:56:40.010" v="1441" actId="478"/>
          <ac:inkMkLst>
            <pc:docMk/>
            <pc:sldMk cId="908498509" sldId="272"/>
            <ac:inkMk id="82" creationId="{9EAC3AEE-E506-4CF6-BEB8-2A12B96BCABB}"/>
          </ac:inkMkLst>
        </pc:inkChg>
        <pc:inkChg chg="add del mod">
          <ac:chgData name="Vasishta Bommakanti" userId="add65771a875c465" providerId="LiveId" clId="{F4C67BD2-250D-457A-8187-7413485E47A3}" dt="2021-09-11T16:56:40.010" v="1441" actId="478"/>
          <ac:inkMkLst>
            <pc:docMk/>
            <pc:sldMk cId="908498509" sldId="272"/>
            <ac:inkMk id="83" creationId="{06200351-70F6-44E7-8C8C-DBACC03B82A4}"/>
          </ac:inkMkLst>
        </pc:inkChg>
        <pc:inkChg chg="add del mod">
          <ac:chgData name="Vasishta Bommakanti" userId="add65771a875c465" providerId="LiveId" clId="{F4C67BD2-250D-457A-8187-7413485E47A3}" dt="2021-09-11T16:56:40.010" v="1441" actId="478"/>
          <ac:inkMkLst>
            <pc:docMk/>
            <pc:sldMk cId="908498509" sldId="272"/>
            <ac:inkMk id="84" creationId="{14A6F949-ADD8-4DD5-83A6-253C9AAC429B}"/>
          </ac:inkMkLst>
        </pc:inkChg>
        <pc:inkChg chg="add del mod">
          <ac:chgData name="Vasishta Bommakanti" userId="add65771a875c465" providerId="LiveId" clId="{F4C67BD2-250D-457A-8187-7413485E47A3}" dt="2021-09-11T16:56:40.010" v="1441" actId="478"/>
          <ac:inkMkLst>
            <pc:docMk/>
            <pc:sldMk cId="908498509" sldId="272"/>
            <ac:inkMk id="85" creationId="{C85C79CA-E0AA-4E25-91BA-1278F200BF66}"/>
          </ac:inkMkLst>
        </pc:inkChg>
        <pc:inkChg chg="add del mod">
          <ac:chgData name="Vasishta Bommakanti" userId="add65771a875c465" providerId="LiveId" clId="{F4C67BD2-250D-457A-8187-7413485E47A3}" dt="2021-09-11T16:56:40.010" v="1441" actId="478"/>
          <ac:inkMkLst>
            <pc:docMk/>
            <pc:sldMk cId="908498509" sldId="272"/>
            <ac:inkMk id="86" creationId="{91E68CF8-2FD7-4704-8982-4730EE6E661F}"/>
          </ac:inkMkLst>
        </pc:inkChg>
        <pc:inkChg chg="add del mod">
          <ac:chgData name="Vasishta Bommakanti" userId="add65771a875c465" providerId="LiveId" clId="{F4C67BD2-250D-457A-8187-7413485E47A3}" dt="2021-09-11T16:56:40.010" v="1441" actId="478"/>
          <ac:inkMkLst>
            <pc:docMk/>
            <pc:sldMk cId="908498509" sldId="272"/>
            <ac:inkMk id="87" creationId="{02F132FC-8A15-4765-B68A-CE0C08245661}"/>
          </ac:inkMkLst>
        </pc:inkChg>
        <pc:inkChg chg="add del mod">
          <ac:chgData name="Vasishta Bommakanti" userId="add65771a875c465" providerId="LiveId" clId="{F4C67BD2-250D-457A-8187-7413485E47A3}" dt="2021-09-11T16:56:40.010" v="1441" actId="478"/>
          <ac:inkMkLst>
            <pc:docMk/>
            <pc:sldMk cId="908498509" sldId="272"/>
            <ac:inkMk id="88" creationId="{8CF9B12F-D6C4-4EE9-9759-E081DE33FB03}"/>
          </ac:inkMkLst>
        </pc:inkChg>
        <pc:inkChg chg="add del mod">
          <ac:chgData name="Vasishta Bommakanti" userId="add65771a875c465" providerId="LiveId" clId="{F4C67BD2-250D-457A-8187-7413485E47A3}" dt="2021-09-11T16:56:40.010" v="1441" actId="478"/>
          <ac:inkMkLst>
            <pc:docMk/>
            <pc:sldMk cId="908498509" sldId="272"/>
            <ac:inkMk id="89" creationId="{6E96DA59-8099-468B-B5DC-1C1763BEA934}"/>
          </ac:inkMkLst>
        </pc:inkChg>
        <pc:inkChg chg="add del mod">
          <ac:chgData name="Vasishta Bommakanti" userId="add65771a875c465" providerId="LiveId" clId="{F4C67BD2-250D-457A-8187-7413485E47A3}" dt="2021-09-11T16:56:40.010" v="1441" actId="478"/>
          <ac:inkMkLst>
            <pc:docMk/>
            <pc:sldMk cId="908498509" sldId="272"/>
            <ac:inkMk id="90" creationId="{B5511B82-C7B3-4593-A177-24926B1119FC}"/>
          </ac:inkMkLst>
        </pc:inkChg>
        <pc:inkChg chg="add del mod">
          <ac:chgData name="Vasishta Bommakanti" userId="add65771a875c465" providerId="LiveId" clId="{F4C67BD2-250D-457A-8187-7413485E47A3}" dt="2021-09-11T16:56:40.010" v="1441" actId="478"/>
          <ac:inkMkLst>
            <pc:docMk/>
            <pc:sldMk cId="908498509" sldId="272"/>
            <ac:inkMk id="91" creationId="{86F937FA-0580-4F64-BBB9-7453F6635D9F}"/>
          </ac:inkMkLst>
        </pc:inkChg>
        <pc:inkChg chg="add mod topLvl">
          <ac:chgData name="Vasishta Bommakanti" userId="add65771a875c465" providerId="LiveId" clId="{F4C67BD2-250D-457A-8187-7413485E47A3}" dt="2021-09-11T16:56:40.010" v="1441" actId="478"/>
          <ac:inkMkLst>
            <pc:docMk/>
            <pc:sldMk cId="908498509" sldId="272"/>
            <ac:inkMk id="92" creationId="{F72637CF-F600-41C7-9676-C2ADADE94FCB}"/>
          </ac:inkMkLst>
        </pc:inkChg>
        <pc:inkChg chg="add del mod">
          <ac:chgData name="Vasishta Bommakanti" userId="add65771a875c465" providerId="LiveId" clId="{F4C67BD2-250D-457A-8187-7413485E47A3}" dt="2021-09-11T16:56:40.010" v="1441" actId="478"/>
          <ac:inkMkLst>
            <pc:docMk/>
            <pc:sldMk cId="908498509" sldId="272"/>
            <ac:inkMk id="94" creationId="{1D88AB7A-7D8B-412A-8619-76FC73EF41F0}"/>
          </ac:inkMkLst>
        </pc:inkChg>
        <pc:inkChg chg="add del mod">
          <ac:chgData name="Vasishta Bommakanti" userId="add65771a875c465" providerId="LiveId" clId="{F4C67BD2-250D-457A-8187-7413485E47A3}" dt="2021-09-11T16:56:40.010" v="1441" actId="478"/>
          <ac:inkMkLst>
            <pc:docMk/>
            <pc:sldMk cId="908498509" sldId="272"/>
            <ac:inkMk id="95" creationId="{B9BB98C2-99B2-4197-81D3-18D16E012155}"/>
          </ac:inkMkLst>
        </pc:inkChg>
        <pc:inkChg chg="add del mod">
          <ac:chgData name="Vasishta Bommakanti" userId="add65771a875c465" providerId="LiveId" clId="{F4C67BD2-250D-457A-8187-7413485E47A3}" dt="2021-09-11T16:56:40.010" v="1441" actId="478"/>
          <ac:inkMkLst>
            <pc:docMk/>
            <pc:sldMk cId="908498509" sldId="272"/>
            <ac:inkMk id="96" creationId="{73B20DAB-995E-411D-A19B-06EC430E3D35}"/>
          </ac:inkMkLst>
        </pc:inkChg>
        <pc:inkChg chg="add del mod">
          <ac:chgData name="Vasishta Bommakanti" userId="add65771a875c465" providerId="LiveId" clId="{F4C67BD2-250D-457A-8187-7413485E47A3}" dt="2021-09-11T16:56:40.010" v="1441" actId="478"/>
          <ac:inkMkLst>
            <pc:docMk/>
            <pc:sldMk cId="908498509" sldId="272"/>
            <ac:inkMk id="97" creationId="{8A6349F3-00DC-4CF8-BF20-E5D35D7ACD55}"/>
          </ac:inkMkLst>
        </pc:inkChg>
        <pc:inkChg chg="add del mod">
          <ac:chgData name="Vasishta Bommakanti" userId="add65771a875c465" providerId="LiveId" clId="{F4C67BD2-250D-457A-8187-7413485E47A3}" dt="2021-09-11T16:56:40.010" v="1441" actId="478"/>
          <ac:inkMkLst>
            <pc:docMk/>
            <pc:sldMk cId="908498509" sldId="272"/>
            <ac:inkMk id="98" creationId="{E35820DB-5FF4-4BD6-91CB-9708722BCC5C}"/>
          </ac:inkMkLst>
        </pc:inkChg>
        <pc:inkChg chg="add del mod topLvl">
          <ac:chgData name="Vasishta Bommakanti" userId="add65771a875c465" providerId="LiveId" clId="{F4C67BD2-250D-457A-8187-7413485E47A3}" dt="2021-09-11T16:56:40.010" v="1441" actId="478"/>
          <ac:inkMkLst>
            <pc:docMk/>
            <pc:sldMk cId="908498509" sldId="272"/>
            <ac:inkMk id="100" creationId="{2A161339-9648-4308-885B-EE5D70C21F3F}"/>
          </ac:inkMkLst>
        </pc:inkChg>
        <pc:inkChg chg="add del mod">
          <ac:chgData name="Vasishta Bommakanti" userId="add65771a875c465" providerId="LiveId" clId="{F4C67BD2-250D-457A-8187-7413485E47A3}" dt="2021-09-11T16:56:40.010" v="1441" actId="478"/>
          <ac:inkMkLst>
            <pc:docMk/>
            <pc:sldMk cId="908498509" sldId="272"/>
            <ac:inkMk id="101" creationId="{68786021-4D78-48C4-8153-CB8FAE738B91}"/>
          </ac:inkMkLst>
        </pc:inkChg>
        <pc:inkChg chg="add del mod">
          <ac:chgData name="Vasishta Bommakanti" userId="add65771a875c465" providerId="LiveId" clId="{F4C67BD2-250D-457A-8187-7413485E47A3}" dt="2021-09-11T16:56:40.010" v="1441" actId="478"/>
          <ac:inkMkLst>
            <pc:docMk/>
            <pc:sldMk cId="908498509" sldId="272"/>
            <ac:inkMk id="102" creationId="{DD5A553B-75FF-47E0-9999-2CC361C5A9F9}"/>
          </ac:inkMkLst>
        </pc:inkChg>
        <pc:inkChg chg="add del mod">
          <ac:chgData name="Vasishta Bommakanti" userId="add65771a875c465" providerId="LiveId" clId="{F4C67BD2-250D-457A-8187-7413485E47A3}" dt="2021-09-11T16:56:40.010" v="1441" actId="478"/>
          <ac:inkMkLst>
            <pc:docMk/>
            <pc:sldMk cId="908498509" sldId="272"/>
            <ac:inkMk id="103" creationId="{6AF93294-6F18-4A9C-915A-8BCA203D4DE0}"/>
          </ac:inkMkLst>
        </pc:inkChg>
        <pc:inkChg chg="add del mod topLvl">
          <ac:chgData name="Vasishta Bommakanti" userId="add65771a875c465" providerId="LiveId" clId="{F4C67BD2-250D-457A-8187-7413485E47A3}" dt="2021-09-11T16:56:40.010" v="1441" actId="478"/>
          <ac:inkMkLst>
            <pc:docMk/>
            <pc:sldMk cId="908498509" sldId="272"/>
            <ac:inkMk id="104" creationId="{A64204E8-B26B-4419-9CE6-B13324F25181}"/>
          </ac:inkMkLst>
        </pc:inkChg>
        <pc:inkChg chg="add del mod">
          <ac:chgData name="Vasishta Bommakanti" userId="add65771a875c465" providerId="LiveId" clId="{F4C67BD2-250D-457A-8187-7413485E47A3}" dt="2021-09-11T16:56:40.010" v="1441" actId="478"/>
          <ac:inkMkLst>
            <pc:docMk/>
            <pc:sldMk cId="908498509" sldId="272"/>
            <ac:inkMk id="105" creationId="{A6F773AE-841D-452B-949D-1029E424FF3D}"/>
          </ac:inkMkLst>
        </pc:inkChg>
        <pc:inkChg chg="add del mod">
          <ac:chgData name="Vasishta Bommakanti" userId="add65771a875c465" providerId="LiveId" clId="{F4C67BD2-250D-457A-8187-7413485E47A3}" dt="2021-09-11T16:56:40.010" v="1441" actId="478"/>
          <ac:inkMkLst>
            <pc:docMk/>
            <pc:sldMk cId="908498509" sldId="272"/>
            <ac:inkMk id="106" creationId="{863CE6FC-239C-4E33-8716-3E17B0044AC2}"/>
          </ac:inkMkLst>
        </pc:inkChg>
        <pc:inkChg chg="add del mod">
          <ac:chgData name="Vasishta Bommakanti" userId="add65771a875c465" providerId="LiveId" clId="{F4C67BD2-250D-457A-8187-7413485E47A3}" dt="2021-09-04T10:16:35.502" v="1034"/>
          <ac:inkMkLst>
            <pc:docMk/>
            <pc:sldMk cId="908498509" sldId="272"/>
            <ac:inkMk id="108" creationId="{89D6639E-72FF-40A0-8831-18AEE9D35FB3}"/>
          </ac:inkMkLst>
        </pc:inkChg>
        <pc:inkChg chg="add del mod">
          <ac:chgData name="Vasishta Bommakanti" userId="add65771a875c465" providerId="LiveId" clId="{F4C67BD2-250D-457A-8187-7413485E47A3}" dt="2021-09-11T16:56:40.010" v="1441" actId="478"/>
          <ac:inkMkLst>
            <pc:docMk/>
            <pc:sldMk cId="908498509" sldId="272"/>
            <ac:inkMk id="109" creationId="{F5E15C7A-1514-4818-952F-AE9B2FC14858}"/>
          </ac:inkMkLst>
        </pc:inkChg>
        <pc:inkChg chg="add del mod">
          <ac:chgData name="Vasishta Bommakanti" userId="add65771a875c465" providerId="LiveId" clId="{F4C67BD2-250D-457A-8187-7413485E47A3}" dt="2021-09-04T10:16:35.486" v="1027"/>
          <ac:inkMkLst>
            <pc:docMk/>
            <pc:sldMk cId="908498509" sldId="272"/>
            <ac:inkMk id="110" creationId="{19C6F911-D3E6-4F0B-8665-DD4CEE7D17CF}"/>
          </ac:inkMkLst>
        </pc:inkChg>
        <pc:inkChg chg="add del mod">
          <ac:chgData name="Vasishta Bommakanti" userId="add65771a875c465" providerId="LiveId" clId="{F4C67BD2-250D-457A-8187-7413485E47A3}" dt="2021-09-11T16:56:40.010" v="1441" actId="478"/>
          <ac:inkMkLst>
            <pc:docMk/>
            <pc:sldMk cId="908498509" sldId="272"/>
            <ac:inkMk id="112" creationId="{248BE3E3-1426-4A0B-A086-48B30D737E15}"/>
          </ac:inkMkLst>
        </pc:inkChg>
        <pc:inkChg chg="add del mod">
          <ac:chgData name="Vasishta Bommakanti" userId="add65771a875c465" providerId="LiveId" clId="{F4C67BD2-250D-457A-8187-7413485E47A3}" dt="2021-09-11T16:56:40.010" v="1441" actId="478"/>
          <ac:inkMkLst>
            <pc:docMk/>
            <pc:sldMk cId="908498509" sldId="272"/>
            <ac:inkMk id="113" creationId="{27A0FF15-1111-472A-94C1-BA4923AA78BB}"/>
          </ac:inkMkLst>
        </pc:inkChg>
        <pc:inkChg chg="add del mod">
          <ac:chgData name="Vasishta Bommakanti" userId="add65771a875c465" providerId="LiveId" clId="{F4C67BD2-250D-457A-8187-7413485E47A3}" dt="2021-09-11T16:56:40.010" v="1441" actId="478"/>
          <ac:inkMkLst>
            <pc:docMk/>
            <pc:sldMk cId="908498509" sldId="272"/>
            <ac:inkMk id="115" creationId="{A149F5FD-D1F1-412B-BA54-DEEB4BA4ED5C}"/>
          </ac:inkMkLst>
        </pc:inkChg>
        <pc:inkChg chg="add del mod topLvl">
          <ac:chgData name="Vasishta Bommakanti" userId="add65771a875c465" providerId="LiveId" clId="{F4C67BD2-250D-457A-8187-7413485E47A3}" dt="2021-09-11T16:56:40.010" v="1441" actId="478"/>
          <ac:inkMkLst>
            <pc:docMk/>
            <pc:sldMk cId="908498509" sldId="272"/>
            <ac:inkMk id="116" creationId="{DB3A5F43-5423-4DC3-932A-D9350A7285F0}"/>
          </ac:inkMkLst>
        </pc:inkChg>
        <pc:inkChg chg="add del mod">
          <ac:chgData name="Vasishta Bommakanti" userId="add65771a875c465" providerId="LiveId" clId="{F4C67BD2-250D-457A-8187-7413485E47A3}" dt="2021-09-11T16:56:40.010" v="1441" actId="478"/>
          <ac:inkMkLst>
            <pc:docMk/>
            <pc:sldMk cId="908498509" sldId="272"/>
            <ac:inkMk id="117" creationId="{EB3944A9-72C9-44E6-ACF8-4458CC38FC0B}"/>
          </ac:inkMkLst>
        </pc:inkChg>
        <pc:inkChg chg="add del mod topLvl">
          <ac:chgData name="Vasishta Bommakanti" userId="add65771a875c465" providerId="LiveId" clId="{F4C67BD2-250D-457A-8187-7413485E47A3}" dt="2021-09-11T16:56:40.010" v="1441" actId="478"/>
          <ac:inkMkLst>
            <pc:docMk/>
            <pc:sldMk cId="908498509" sldId="272"/>
            <ac:inkMk id="118" creationId="{1E374241-BE3B-4542-BF3D-DCCB076732A5}"/>
          </ac:inkMkLst>
        </pc:inkChg>
        <pc:inkChg chg="add del mod">
          <ac:chgData name="Vasishta Bommakanti" userId="add65771a875c465" providerId="LiveId" clId="{F4C67BD2-250D-457A-8187-7413485E47A3}" dt="2021-09-11T16:56:40.010" v="1441" actId="478"/>
          <ac:inkMkLst>
            <pc:docMk/>
            <pc:sldMk cId="908498509" sldId="272"/>
            <ac:inkMk id="120" creationId="{9E4192A4-1002-4170-9DF5-5E8118B5672F}"/>
          </ac:inkMkLst>
        </pc:inkChg>
        <pc:inkChg chg="add del mod">
          <ac:chgData name="Vasishta Bommakanti" userId="add65771a875c465" providerId="LiveId" clId="{F4C67BD2-250D-457A-8187-7413485E47A3}" dt="2021-09-11T16:56:40.010" v="1441" actId="478"/>
          <ac:inkMkLst>
            <pc:docMk/>
            <pc:sldMk cId="908498509" sldId="272"/>
            <ac:inkMk id="121" creationId="{E0347083-0C44-4121-BC65-8327BC6A3F88}"/>
          </ac:inkMkLst>
        </pc:inkChg>
        <pc:inkChg chg="add del mod">
          <ac:chgData name="Vasishta Bommakanti" userId="add65771a875c465" providerId="LiveId" clId="{F4C67BD2-250D-457A-8187-7413485E47A3}" dt="2021-09-11T16:56:40.010" v="1441" actId="478"/>
          <ac:inkMkLst>
            <pc:docMk/>
            <pc:sldMk cId="908498509" sldId="272"/>
            <ac:inkMk id="122" creationId="{A38A037E-122B-42F0-892E-35B884518740}"/>
          </ac:inkMkLst>
        </pc:inkChg>
        <pc:inkChg chg="add del mod">
          <ac:chgData name="Vasishta Bommakanti" userId="add65771a875c465" providerId="LiveId" clId="{F4C67BD2-250D-457A-8187-7413485E47A3}" dt="2021-09-11T16:56:40.010" v="1441" actId="478"/>
          <ac:inkMkLst>
            <pc:docMk/>
            <pc:sldMk cId="908498509" sldId="272"/>
            <ac:inkMk id="123" creationId="{F852E6C7-E9B6-4CEA-9919-26D0FDF77D11}"/>
          </ac:inkMkLst>
        </pc:inkChg>
        <pc:inkChg chg="add del mod">
          <ac:chgData name="Vasishta Bommakanti" userId="add65771a875c465" providerId="LiveId" clId="{F4C67BD2-250D-457A-8187-7413485E47A3}" dt="2021-09-11T16:56:40.010" v="1441" actId="478"/>
          <ac:inkMkLst>
            <pc:docMk/>
            <pc:sldMk cId="908498509" sldId="272"/>
            <ac:inkMk id="124" creationId="{FFE65405-3058-45F6-8993-32B2C8DDFB01}"/>
          </ac:inkMkLst>
        </pc:inkChg>
        <pc:inkChg chg="add del mod">
          <ac:chgData name="Vasishta Bommakanti" userId="add65771a875c465" providerId="LiveId" clId="{F4C67BD2-250D-457A-8187-7413485E47A3}" dt="2021-09-11T16:56:40.010" v="1441" actId="478"/>
          <ac:inkMkLst>
            <pc:docMk/>
            <pc:sldMk cId="908498509" sldId="272"/>
            <ac:inkMk id="125" creationId="{A301E4A9-3612-4688-8DA1-7798CB4D3413}"/>
          </ac:inkMkLst>
        </pc:inkChg>
        <pc:inkChg chg="add del mod">
          <ac:chgData name="Vasishta Bommakanti" userId="add65771a875c465" providerId="LiveId" clId="{F4C67BD2-250D-457A-8187-7413485E47A3}" dt="2021-09-11T16:56:40.010" v="1441" actId="478"/>
          <ac:inkMkLst>
            <pc:docMk/>
            <pc:sldMk cId="908498509" sldId="272"/>
            <ac:inkMk id="126" creationId="{BEB58630-9FF2-4B7A-A402-18059C46EF6C}"/>
          </ac:inkMkLst>
        </pc:inkChg>
        <pc:inkChg chg="add del mod">
          <ac:chgData name="Vasishta Bommakanti" userId="add65771a875c465" providerId="LiveId" clId="{F4C67BD2-250D-457A-8187-7413485E47A3}" dt="2021-09-11T16:56:40.010" v="1441" actId="478"/>
          <ac:inkMkLst>
            <pc:docMk/>
            <pc:sldMk cId="908498509" sldId="272"/>
            <ac:inkMk id="127" creationId="{EA0F56B7-D695-46CC-9D3B-AAAD6AC5ECAB}"/>
          </ac:inkMkLst>
        </pc:inkChg>
        <pc:inkChg chg="add del mod">
          <ac:chgData name="Vasishta Bommakanti" userId="add65771a875c465" providerId="LiveId" clId="{F4C67BD2-250D-457A-8187-7413485E47A3}" dt="2021-09-11T16:56:40.010" v="1441" actId="478"/>
          <ac:inkMkLst>
            <pc:docMk/>
            <pc:sldMk cId="908498509" sldId="272"/>
            <ac:inkMk id="128" creationId="{154BB5D9-1516-4241-8187-F9700E166823}"/>
          </ac:inkMkLst>
        </pc:inkChg>
        <pc:inkChg chg="add del mod">
          <ac:chgData name="Vasishta Bommakanti" userId="add65771a875c465" providerId="LiveId" clId="{F4C67BD2-250D-457A-8187-7413485E47A3}" dt="2021-09-11T16:56:40.010" v="1441" actId="478"/>
          <ac:inkMkLst>
            <pc:docMk/>
            <pc:sldMk cId="908498509" sldId="272"/>
            <ac:inkMk id="131" creationId="{E9CB0B9D-2FAD-4691-B241-9EBEB2BBA0EF}"/>
          </ac:inkMkLst>
        </pc:inkChg>
        <pc:inkChg chg="add del mod">
          <ac:chgData name="Vasishta Bommakanti" userId="add65771a875c465" providerId="LiveId" clId="{F4C67BD2-250D-457A-8187-7413485E47A3}" dt="2021-09-11T16:56:40.010" v="1441" actId="478"/>
          <ac:inkMkLst>
            <pc:docMk/>
            <pc:sldMk cId="908498509" sldId="272"/>
            <ac:inkMk id="132" creationId="{BB023756-A8B0-4B11-A5B6-AEC077AD3507}"/>
          </ac:inkMkLst>
        </pc:inkChg>
        <pc:inkChg chg="add del mod">
          <ac:chgData name="Vasishta Bommakanti" userId="add65771a875c465" providerId="LiveId" clId="{F4C67BD2-250D-457A-8187-7413485E47A3}" dt="2021-09-11T16:56:40.010" v="1441" actId="478"/>
          <ac:inkMkLst>
            <pc:docMk/>
            <pc:sldMk cId="908498509" sldId="272"/>
            <ac:inkMk id="133" creationId="{B8628295-98AA-4029-9B04-ECA222A923CC}"/>
          </ac:inkMkLst>
        </pc:inkChg>
        <pc:inkChg chg="add del mod">
          <ac:chgData name="Vasishta Bommakanti" userId="add65771a875c465" providerId="LiveId" clId="{F4C67BD2-250D-457A-8187-7413485E47A3}" dt="2021-09-11T16:56:40.010" v="1441" actId="478"/>
          <ac:inkMkLst>
            <pc:docMk/>
            <pc:sldMk cId="908498509" sldId="272"/>
            <ac:inkMk id="134" creationId="{9190259A-431D-430B-93F2-64FAEB64E0B1}"/>
          </ac:inkMkLst>
        </pc:inkChg>
        <pc:inkChg chg="add del mod">
          <ac:chgData name="Vasishta Bommakanti" userId="add65771a875c465" providerId="LiveId" clId="{F4C67BD2-250D-457A-8187-7413485E47A3}" dt="2021-09-11T16:56:40.010" v="1441" actId="478"/>
          <ac:inkMkLst>
            <pc:docMk/>
            <pc:sldMk cId="908498509" sldId="272"/>
            <ac:inkMk id="135" creationId="{8C21A1EC-6B21-446C-954C-1328F0865C63}"/>
          </ac:inkMkLst>
        </pc:inkChg>
        <pc:inkChg chg="add del mod">
          <ac:chgData name="Vasishta Bommakanti" userId="add65771a875c465" providerId="LiveId" clId="{F4C67BD2-250D-457A-8187-7413485E47A3}" dt="2021-09-11T16:56:40.010" v="1441" actId="478"/>
          <ac:inkMkLst>
            <pc:docMk/>
            <pc:sldMk cId="908498509" sldId="272"/>
            <ac:inkMk id="136" creationId="{19CAE282-FC08-40ED-B366-71577F8248A5}"/>
          </ac:inkMkLst>
        </pc:inkChg>
        <pc:inkChg chg="add del mod topLvl">
          <ac:chgData name="Vasishta Bommakanti" userId="add65771a875c465" providerId="LiveId" clId="{F4C67BD2-250D-457A-8187-7413485E47A3}" dt="2021-09-11T16:56:40.010" v="1441" actId="478"/>
          <ac:inkMkLst>
            <pc:docMk/>
            <pc:sldMk cId="908498509" sldId="272"/>
            <ac:inkMk id="137" creationId="{9E541B17-9F0D-4A8F-A3B9-9B4610191644}"/>
          </ac:inkMkLst>
        </pc:inkChg>
        <pc:inkChg chg="add del mod">
          <ac:chgData name="Vasishta Bommakanti" userId="add65771a875c465" providerId="LiveId" clId="{F4C67BD2-250D-457A-8187-7413485E47A3}" dt="2021-09-11T16:56:40.010" v="1441" actId="478"/>
          <ac:inkMkLst>
            <pc:docMk/>
            <pc:sldMk cId="908498509" sldId="272"/>
            <ac:inkMk id="138" creationId="{D2FDBFEF-C9C2-4902-9484-A8F750757D2D}"/>
          </ac:inkMkLst>
        </pc:inkChg>
        <pc:inkChg chg="add del mod">
          <ac:chgData name="Vasishta Bommakanti" userId="add65771a875c465" providerId="LiveId" clId="{F4C67BD2-250D-457A-8187-7413485E47A3}" dt="2021-09-11T16:56:40.010" v="1441" actId="478"/>
          <ac:inkMkLst>
            <pc:docMk/>
            <pc:sldMk cId="908498509" sldId="272"/>
            <ac:inkMk id="140" creationId="{FC1C3499-0DBD-45B4-AAF4-9DBEAEEB7B7F}"/>
          </ac:inkMkLst>
        </pc:inkChg>
        <pc:inkChg chg="add del mod">
          <ac:chgData name="Vasishta Bommakanti" userId="add65771a875c465" providerId="LiveId" clId="{F4C67BD2-250D-457A-8187-7413485E47A3}" dt="2021-09-11T16:56:40.010" v="1441" actId="478"/>
          <ac:inkMkLst>
            <pc:docMk/>
            <pc:sldMk cId="908498509" sldId="272"/>
            <ac:inkMk id="141" creationId="{91DC7718-1FFA-4172-8C59-890A547BBB9B}"/>
          </ac:inkMkLst>
        </pc:inkChg>
        <pc:inkChg chg="add del mod">
          <ac:chgData name="Vasishta Bommakanti" userId="add65771a875c465" providerId="LiveId" clId="{F4C67BD2-250D-457A-8187-7413485E47A3}" dt="2021-09-11T16:56:40.010" v="1441" actId="478"/>
          <ac:inkMkLst>
            <pc:docMk/>
            <pc:sldMk cId="908498509" sldId="272"/>
            <ac:inkMk id="142" creationId="{C4FEAF7D-DA6E-48AA-A048-DFE82DAB4A66}"/>
          </ac:inkMkLst>
        </pc:inkChg>
        <pc:inkChg chg="add del mod">
          <ac:chgData name="Vasishta Bommakanti" userId="add65771a875c465" providerId="LiveId" clId="{F4C67BD2-250D-457A-8187-7413485E47A3}" dt="2021-09-11T16:56:40.010" v="1441" actId="478"/>
          <ac:inkMkLst>
            <pc:docMk/>
            <pc:sldMk cId="908498509" sldId="272"/>
            <ac:inkMk id="143" creationId="{90A832BE-922C-417E-8ABA-2C132F7286DE}"/>
          </ac:inkMkLst>
        </pc:inkChg>
        <pc:inkChg chg="add del mod topLvl">
          <ac:chgData name="Vasishta Bommakanti" userId="add65771a875c465" providerId="LiveId" clId="{F4C67BD2-250D-457A-8187-7413485E47A3}" dt="2021-09-11T16:56:40.010" v="1441" actId="478"/>
          <ac:inkMkLst>
            <pc:docMk/>
            <pc:sldMk cId="908498509" sldId="272"/>
            <ac:inkMk id="144" creationId="{A8CB83BA-9BE9-4BB5-AF79-CF0ECF9E4F70}"/>
          </ac:inkMkLst>
        </pc:inkChg>
        <pc:inkChg chg="add del mod">
          <ac:chgData name="Vasishta Bommakanti" userId="add65771a875c465" providerId="LiveId" clId="{F4C67BD2-250D-457A-8187-7413485E47A3}" dt="2021-09-11T16:56:40.010" v="1441" actId="478"/>
          <ac:inkMkLst>
            <pc:docMk/>
            <pc:sldMk cId="908498509" sldId="272"/>
            <ac:inkMk id="145" creationId="{6ADBA074-2683-403E-8930-8727FC98ABBE}"/>
          </ac:inkMkLst>
        </pc:inkChg>
        <pc:inkChg chg="add del mod">
          <ac:chgData name="Vasishta Bommakanti" userId="add65771a875c465" providerId="LiveId" clId="{F4C67BD2-250D-457A-8187-7413485E47A3}" dt="2021-09-11T16:56:40.010" v="1441" actId="478"/>
          <ac:inkMkLst>
            <pc:docMk/>
            <pc:sldMk cId="908498509" sldId="272"/>
            <ac:inkMk id="146" creationId="{3225406E-352E-483F-979B-672D296A5587}"/>
          </ac:inkMkLst>
        </pc:inkChg>
        <pc:inkChg chg="add del mod">
          <ac:chgData name="Vasishta Bommakanti" userId="add65771a875c465" providerId="LiveId" clId="{F4C67BD2-250D-457A-8187-7413485E47A3}" dt="2021-09-11T16:56:40.010" v="1441" actId="478"/>
          <ac:inkMkLst>
            <pc:docMk/>
            <pc:sldMk cId="908498509" sldId="272"/>
            <ac:inkMk id="147" creationId="{C651AD8C-F9A3-4B75-95EE-14D5744B55AA}"/>
          </ac:inkMkLst>
        </pc:inkChg>
        <pc:inkChg chg="add del mod">
          <ac:chgData name="Vasishta Bommakanti" userId="add65771a875c465" providerId="LiveId" clId="{F4C67BD2-250D-457A-8187-7413485E47A3}" dt="2021-09-11T16:56:40.010" v="1441" actId="478"/>
          <ac:inkMkLst>
            <pc:docMk/>
            <pc:sldMk cId="908498509" sldId="272"/>
            <ac:inkMk id="150" creationId="{9196A1CD-DFA8-450C-AF68-68C1F3D39728}"/>
          </ac:inkMkLst>
        </pc:inkChg>
        <pc:inkChg chg="add del mod">
          <ac:chgData name="Vasishta Bommakanti" userId="add65771a875c465" providerId="LiveId" clId="{F4C67BD2-250D-457A-8187-7413485E47A3}" dt="2021-09-11T16:56:40.010" v="1441" actId="478"/>
          <ac:inkMkLst>
            <pc:docMk/>
            <pc:sldMk cId="908498509" sldId="272"/>
            <ac:inkMk id="152" creationId="{785F9F62-A2C2-45D5-BE16-B9412DC31C4F}"/>
          </ac:inkMkLst>
        </pc:inkChg>
        <pc:inkChg chg="add del mod">
          <ac:chgData name="Vasishta Bommakanti" userId="add65771a875c465" providerId="LiveId" clId="{F4C67BD2-250D-457A-8187-7413485E47A3}" dt="2021-09-11T16:56:40.010" v="1441" actId="478"/>
          <ac:inkMkLst>
            <pc:docMk/>
            <pc:sldMk cId="908498509" sldId="272"/>
            <ac:inkMk id="153" creationId="{5501EABF-CE3E-4F05-9139-FABD123FE297}"/>
          </ac:inkMkLst>
        </pc:inkChg>
        <pc:inkChg chg="add del mod">
          <ac:chgData name="Vasishta Bommakanti" userId="add65771a875c465" providerId="LiveId" clId="{F4C67BD2-250D-457A-8187-7413485E47A3}" dt="2021-09-11T16:56:40.010" v="1441" actId="478"/>
          <ac:inkMkLst>
            <pc:docMk/>
            <pc:sldMk cId="908498509" sldId="272"/>
            <ac:inkMk id="154" creationId="{50288A2F-BCCF-4F78-896A-D4FC51F68C04}"/>
          </ac:inkMkLst>
        </pc:inkChg>
        <pc:inkChg chg="add del mod">
          <ac:chgData name="Vasishta Bommakanti" userId="add65771a875c465" providerId="LiveId" clId="{F4C67BD2-250D-457A-8187-7413485E47A3}" dt="2021-09-11T16:56:40.010" v="1441" actId="478"/>
          <ac:inkMkLst>
            <pc:docMk/>
            <pc:sldMk cId="908498509" sldId="272"/>
            <ac:inkMk id="155" creationId="{E81CC09B-2CAB-4324-8A49-89CED9D5B328}"/>
          </ac:inkMkLst>
        </pc:inkChg>
        <pc:inkChg chg="add del mod">
          <ac:chgData name="Vasishta Bommakanti" userId="add65771a875c465" providerId="LiveId" clId="{F4C67BD2-250D-457A-8187-7413485E47A3}" dt="2021-09-11T16:56:40.010" v="1441" actId="478"/>
          <ac:inkMkLst>
            <pc:docMk/>
            <pc:sldMk cId="908498509" sldId="272"/>
            <ac:inkMk id="156" creationId="{B5F92763-D145-421F-B533-320BD4573083}"/>
          </ac:inkMkLst>
        </pc:inkChg>
        <pc:inkChg chg="add del mod">
          <ac:chgData name="Vasishta Bommakanti" userId="add65771a875c465" providerId="LiveId" clId="{F4C67BD2-250D-457A-8187-7413485E47A3}" dt="2021-09-11T16:56:40.010" v="1441" actId="478"/>
          <ac:inkMkLst>
            <pc:docMk/>
            <pc:sldMk cId="908498509" sldId="272"/>
            <ac:inkMk id="157" creationId="{21C77056-C964-4FDC-B808-62BDD510AFAA}"/>
          </ac:inkMkLst>
        </pc:inkChg>
        <pc:inkChg chg="add del mod">
          <ac:chgData name="Vasishta Bommakanti" userId="add65771a875c465" providerId="LiveId" clId="{F4C67BD2-250D-457A-8187-7413485E47A3}" dt="2021-09-11T16:56:40.010" v="1441" actId="478"/>
          <ac:inkMkLst>
            <pc:docMk/>
            <pc:sldMk cId="908498509" sldId="272"/>
            <ac:inkMk id="158" creationId="{0EFF8FBE-2E8B-4731-8C5A-62FA5E89E72F}"/>
          </ac:inkMkLst>
        </pc:inkChg>
        <pc:inkChg chg="add del">
          <ac:chgData name="Vasishta Bommakanti" userId="add65771a875c465" providerId="LiveId" clId="{F4C67BD2-250D-457A-8187-7413485E47A3}" dt="2021-09-11T16:56:40.010" v="1441" actId="478"/>
          <ac:inkMkLst>
            <pc:docMk/>
            <pc:sldMk cId="908498509" sldId="272"/>
            <ac:inkMk id="160" creationId="{9994E459-AFC7-4B49-B4B0-8D09552F0F5B}"/>
          </ac:inkMkLst>
        </pc:inkChg>
        <pc:inkChg chg="add del mod">
          <ac:chgData name="Vasishta Bommakanti" userId="add65771a875c465" providerId="LiveId" clId="{F4C67BD2-250D-457A-8187-7413485E47A3}" dt="2021-09-04T10:16:35.475" v="1023"/>
          <ac:inkMkLst>
            <pc:docMk/>
            <pc:sldMk cId="908498509" sldId="272"/>
            <ac:inkMk id="161" creationId="{5EF7A45C-5F9D-4D95-9256-8ABC7ADA344E}"/>
          </ac:inkMkLst>
        </pc:inkChg>
        <pc:inkChg chg="add del mod">
          <ac:chgData name="Vasishta Bommakanti" userId="add65771a875c465" providerId="LiveId" clId="{F4C67BD2-250D-457A-8187-7413485E47A3}" dt="2021-09-04T10:16:35.514" v="1039"/>
          <ac:inkMkLst>
            <pc:docMk/>
            <pc:sldMk cId="908498509" sldId="272"/>
            <ac:inkMk id="162" creationId="{CF6086F4-3B83-438C-9387-E7BFD569CE80}"/>
          </ac:inkMkLst>
        </pc:inkChg>
        <pc:inkChg chg="add del mod">
          <ac:chgData name="Vasishta Bommakanti" userId="add65771a875c465" providerId="LiveId" clId="{F4C67BD2-250D-457A-8187-7413485E47A3}" dt="2021-09-04T10:16:35.520" v="1041"/>
          <ac:inkMkLst>
            <pc:docMk/>
            <pc:sldMk cId="908498509" sldId="272"/>
            <ac:inkMk id="164" creationId="{D4130ADB-7A1B-4001-8628-2860535E0EDD}"/>
          </ac:inkMkLst>
        </pc:inkChg>
        <pc:inkChg chg="add del mod">
          <ac:chgData name="Vasishta Bommakanti" userId="add65771a875c465" providerId="LiveId" clId="{F4C67BD2-250D-457A-8187-7413485E47A3}" dt="2021-09-04T10:16:35.512" v="1038"/>
          <ac:inkMkLst>
            <pc:docMk/>
            <pc:sldMk cId="908498509" sldId="272"/>
            <ac:inkMk id="165" creationId="{0755AF00-AD31-4A42-B77E-E43551E46D4A}"/>
          </ac:inkMkLst>
        </pc:inkChg>
        <pc:inkChg chg="add del mod">
          <ac:chgData name="Vasishta Bommakanti" userId="add65771a875c465" providerId="LiveId" clId="{F4C67BD2-250D-457A-8187-7413485E47A3}" dt="2021-09-04T10:16:35.496" v="1031"/>
          <ac:inkMkLst>
            <pc:docMk/>
            <pc:sldMk cId="908498509" sldId="272"/>
            <ac:inkMk id="166" creationId="{5BBA0658-9309-410A-88CE-AA166A770A9B}"/>
          </ac:inkMkLst>
        </pc:inkChg>
        <pc:inkChg chg="add del mod">
          <ac:chgData name="Vasishta Bommakanti" userId="add65771a875c465" providerId="LiveId" clId="{F4C67BD2-250D-457A-8187-7413485E47A3}" dt="2021-09-04T10:16:35.531" v="1046"/>
          <ac:inkMkLst>
            <pc:docMk/>
            <pc:sldMk cId="908498509" sldId="272"/>
            <ac:inkMk id="168" creationId="{C9EF444A-40F7-4717-9FD5-3AFBD68BEC28}"/>
          </ac:inkMkLst>
        </pc:inkChg>
        <pc:inkChg chg="add del mod">
          <ac:chgData name="Vasishta Bommakanti" userId="add65771a875c465" providerId="LiveId" clId="{F4C67BD2-250D-457A-8187-7413485E47A3}" dt="2021-09-04T10:16:35.532" v="1047"/>
          <ac:inkMkLst>
            <pc:docMk/>
            <pc:sldMk cId="908498509" sldId="272"/>
            <ac:inkMk id="169" creationId="{D060E10A-616C-4D64-A030-3721C271248D}"/>
          </ac:inkMkLst>
        </pc:inkChg>
        <pc:inkChg chg="add del mod">
          <ac:chgData name="Vasishta Bommakanti" userId="add65771a875c465" providerId="LiveId" clId="{F4C67BD2-250D-457A-8187-7413485E47A3}" dt="2021-09-04T10:16:35.499" v="1032"/>
          <ac:inkMkLst>
            <pc:docMk/>
            <pc:sldMk cId="908498509" sldId="272"/>
            <ac:inkMk id="170" creationId="{E16EB0EB-8BAB-4310-A4E8-3D6B88D0C604}"/>
          </ac:inkMkLst>
        </pc:inkChg>
        <pc:inkChg chg="add del mod">
          <ac:chgData name="Vasishta Bommakanti" userId="add65771a875c465" providerId="LiveId" clId="{F4C67BD2-250D-457A-8187-7413485E47A3}" dt="2021-09-04T10:16:35.492" v="1030"/>
          <ac:inkMkLst>
            <pc:docMk/>
            <pc:sldMk cId="908498509" sldId="272"/>
            <ac:inkMk id="171" creationId="{596EE5A8-0CAD-4DDD-B510-4B2E4B39C73C}"/>
          </ac:inkMkLst>
        </pc:inkChg>
        <pc:inkChg chg="add del mod">
          <ac:chgData name="Vasishta Bommakanti" userId="add65771a875c465" providerId="LiveId" clId="{F4C67BD2-250D-457A-8187-7413485E47A3}" dt="2021-09-04T10:16:35.529" v="1045"/>
          <ac:inkMkLst>
            <pc:docMk/>
            <pc:sldMk cId="908498509" sldId="272"/>
            <ac:inkMk id="172" creationId="{3CBAC7C2-1F41-4E6B-A8B1-0ADBF038C026}"/>
          </ac:inkMkLst>
        </pc:inkChg>
        <pc:inkChg chg="add del mod">
          <ac:chgData name="Vasishta Bommakanti" userId="add65771a875c465" providerId="LiveId" clId="{F4C67BD2-250D-457A-8187-7413485E47A3}" dt="2021-09-04T10:16:35.517" v="1040"/>
          <ac:inkMkLst>
            <pc:docMk/>
            <pc:sldMk cId="908498509" sldId="272"/>
            <ac:inkMk id="173" creationId="{96A2AFFC-9569-4CFB-B26E-C28D7741E497}"/>
          </ac:inkMkLst>
        </pc:inkChg>
        <pc:inkChg chg="add del mod">
          <ac:chgData name="Vasishta Bommakanti" userId="add65771a875c465" providerId="LiveId" clId="{F4C67BD2-250D-457A-8187-7413485E47A3}" dt="2021-09-04T10:16:35.523" v="1042"/>
          <ac:inkMkLst>
            <pc:docMk/>
            <pc:sldMk cId="908498509" sldId="272"/>
            <ac:inkMk id="174" creationId="{3FED02B8-0AE0-4291-BE1C-9C429204A933}"/>
          </ac:inkMkLst>
        </pc:inkChg>
        <pc:inkChg chg="add del mod">
          <ac:chgData name="Vasishta Bommakanti" userId="add65771a875c465" providerId="LiveId" clId="{F4C67BD2-250D-457A-8187-7413485E47A3}" dt="2021-09-04T10:16:35.525" v="1043"/>
          <ac:inkMkLst>
            <pc:docMk/>
            <pc:sldMk cId="908498509" sldId="272"/>
            <ac:inkMk id="175" creationId="{38886518-E50E-4EF9-9052-246052DE7FDE}"/>
          </ac:inkMkLst>
        </pc:inkChg>
        <pc:inkChg chg="add del mod">
          <ac:chgData name="Vasishta Bommakanti" userId="add65771a875c465" providerId="LiveId" clId="{F4C67BD2-250D-457A-8187-7413485E47A3}" dt="2021-09-04T10:16:35.527" v="1044"/>
          <ac:inkMkLst>
            <pc:docMk/>
            <pc:sldMk cId="908498509" sldId="272"/>
            <ac:inkMk id="176" creationId="{BE255513-DF3C-4D87-BE43-8599685C9E1C}"/>
          </ac:inkMkLst>
        </pc:inkChg>
        <pc:inkChg chg="add del mod">
          <ac:chgData name="Vasishta Bommakanti" userId="add65771a875c465" providerId="LiveId" clId="{F4C67BD2-250D-457A-8187-7413485E47A3}" dt="2021-09-04T10:16:35.484" v="1026"/>
          <ac:inkMkLst>
            <pc:docMk/>
            <pc:sldMk cId="908498509" sldId="272"/>
            <ac:inkMk id="177" creationId="{C2E0DB5F-E6DC-4284-A6C1-978DFBF6408A}"/>
          </ac:inkMkLst>
        </pc:inkChg>
        <pc:inkChg chg="add del mod">
          <ac:chgData name="Vasishta Bommakanti" userId="add65771a875c465" providerId="LiveId" clId="{F4C67BD2-250D-457A-8187-7413485E47A3}" dt="2021-09-04T10:16:35.510" v="1037"/>
          <ac:inkMkLst>
            <pc:docMk/>
            <pc:sldMk cId="908498509" sldId="272"/>
            <ac:inkMk id="178" creationId="{5A9F5B41-7AF9-492C-BFD0-395669A09D33}"/>
          </ac:inkMkLst>
        </pc:inkChg>
        <pc:inkChg chg="add del mod">
          <ac:chgData name="Vasishta Bommakanti" userId="add65771a875c465" providerId="LiveId" clId="{F4C67BD2-250D-457A-8187-7413485E47A3}" dt="2021-09-11T16:56:40.010" v="1441" actId="478"/>
          <ac:inkMkLst>
            <pc:docMk/>
            <pc:sldMk cId="908498509" sldId="272"/>
            <ac:inkMk id="179" creationId="{9D5172B4-4ACB-4D64-9F7D-441BC78060EE}"/>
          </ac:inkMkLst>
        </pc:inkChg>
        <pc:inkChg chg="add del mod">
          <ac:chgData name="Vasishta Bommakanti" userId="add65771a875c465" providerId="LiveId" clId="{F4C67BD2-250D-457A-8187-7413485E47A3}" dt="2021-09-04T10:16:35.500" v="1033"/>
          <ac:inkMkLst>
            <pc:docMk/>
            <pc:sldMk cId="908498509" sldId="272"/>
            <ac:inkMk id="180" creationId="{7D6A371A-6305-449D-879D-57A15CB7656A}"/>
          </ac:inkMkLst>
        </pc:inkChg>
        <pc:inkChg chg="add del mod">
          <ac:chgData name="Vasishta Bommakanti" userId="add65771a875c465" providerId="LiveId" clId="{F4C67BD2-250D-457A-8187-7413485E47A3}" dt="2021-09-04T10:16:35.488" v="1028"/>
          <ac:inkMkLst>
            <pc:docMk/>
            <pc:sldMk cId="908498509" sldId="272"/>
            <ac:inkMk id="181" creationId="{5B526B77-E96B-4BB3-A499-1B6551761F03}"/>
          </ac:inkMkLst>
        </pc:inkChg>
        <pc:inkChg chg="add del mod">
          <ac:chgData name="Vasishta Bommakanti" userId="add65771a875c465" providerId="LiveId" clId="{F4C67BD2-250D-457A-8187-7413485E47A3}" dt="2021-09-04T10:16:35.507" v="1036"/>
          <ac:inkMkLst>
            <pc:docMk/>
            <pc:sldMk cId="908498509" sldId="272"/>
            <ac:inkMk id="182" creationId="{AE4822B0-673F-4A49-BD27-5B18B4F4E1FD}"/>
          </ac:inkMkLst>
        </pc:inkChg>
        <pc:inkChg chg="add del mod">
          <ac:chgData name="Vasishta Bommakanti" userId="add65771a875c465" providerId="LiveId" clId="{F4C67BD2-250D-457A-8187-7413485E47A3}" dt="2021-09-04T10:16:35.481" v="1025"/>
          <ac:inkMkLst>
            <pc:docMk/>
            <pc:sldMk cId="908498509" sldId="272"/>
            <ac:inkMk id="183" creationId="{3512E99B-F53D-40B9-B9CE-562725E13D92}"/>
          </ac:inkMkLst>
        </pc:inkChg>
        <pc:inkChg chg="add del mod">
          <ac:chgData name="Vasishta Bommakanti" userId="add65771a875c465" providerId="LiveId" clId="{F4C67BD2-250D-457A-8187-7413485E47A3}" dt="2021-09-11T16:56:40.010" v="1441" actId="478"/>
          <ac:inkMkLst>
            <pc:docMk/>
            <pc:sldMk cId="908498509" sldId="272"/>
            <ac:inkMk id="185" creationId="{294E53D8-7BCA-43C1-9FB0-70C36397FFD9}"/>
          </ac:inkMkLst>
        </pc:inkChg>
        <pc:inkChg chg="add del mod">
          <ac:chgData name="Vasishta Bommakanti" userId="add65771a875c465" providerId="LiveId" clId="{F4C67BD2-250D-457A-8187-7413485E47A3}" dt="2021-09-11T16:56:40.010" v="1441" actId="478"/>
          <ac:inkMkLst>
            <pc:docMk/>
            <pc:sldMk cId="908498509" sldId="272"/>
            <ac:inkMk id="186" creationId="{1F6B9373-3B67-4CB2-9D0A-3C39985CC24A}"/>
          </ac:inkMkLst>
        </pc:inkChg>
        <pc:inkChg chg="add del mod">
          <ac:chgData name="Vasishta Bommakanti" userId="add65771a875c465" providerId="LiveId" clId="{F4C67BD2-250D-457A-8187-7413485E47A3}" dt="2021-09-11T16:56:40.010" v="1441" actId="478"/>
          <ac:inkMkLst>
            <pc:docMk/>
            <pc:sldMk cId="908498509" sldId="272"/>
            <ac:inkMk id="187" creationId="{CDD18E30-64BC-4E52-9EFA-60D25F958F4B}"/>
          </ac:inkMkLst>
        </pc:inkChg>
        <pc:inkChg chg="add del mod">
          <ac:chgData name="Vasishta Bommakanti" userId="add65771a875c465" providerId="LiveId" clId="{F4C67BD2-250D-457A-8187-7413485E47A3}" dt="2021-09-11T16:56:40.010" v="1441" actId="478"/>
          <ac:inkMkLst>
            <pc:docMk/>
            <pc:sldMk cId="908498509" sldId="272"/>
            <ac:inkMk id="189" creationId="{82807621-F022-46C0-9ABD-EA3141F7674A}"/>
          </ac:inkMkLst>
        </pc:inkChg>
        <pc:inkChg chg="add del mod topLvl">
          <ac:chgData name="Vasishta Bommakanti" userId="add65771a875c465" providerId="LiveId" clId="{F4C67BD2-250D-457A-8187-7413485E47A3}" dt="2021-09-11T16:56:40.010" v="1441" actId="478"/>
          <ac:inkMkLst>
            <pc:docMk/>
            <pc:sldMk cId="908498509" sldId="272"/>
            <ac:inkMk id="190" creationId="{FB15AF63-05B3-44EA-BE33-FE45138F1E7C}"/>
          </ac:inkMkLst>
        </pc:inkChg>
        <pc:inkChg chg="add del mod">
          <ac:chgData name="Vasishta Bommakanti" userId="add65771a875c465" providerId="LiveId" clId="{F4C67BD2-250D-457A-8187-7413485E47A3}" dt="2021-09-11T16:56:40.010" v="1441" actId="478"/>
          <ac:inkMkLst>
            <pc:docMk/>
            <pc:sldMk cId="908498509" sldId="272"/>
            <ac:inkMk id="191" creationId="{AE28730B-727D-468F-9740-C67C906BECB1}"/>
          </ac:inkMkLst>
        </pc:inkChg>
        <pc:inkChg chg="add del mod">
          <ac:chgData name="Vasishta Bommakanti" userId="add65771a875c465" providerId="LiveId" clId="{F4C67BD2-250D-457A-8187-7413485E47A3}" dt="2021-09-11T16:56:40.010" v="1441" actId="478"/>
          <ac:inkMkLst>
            <pc:docMk/>
            <pc:sldMk cId="908498509" sldId="272"/>
            <ac:inkMk id="192" creationId="{7454EEB5-3FD0-462C-8837-AEC95D07AE4B}"/>
          </ac:inkMkLst>
        </pc:inkChg>
        <pc:inkChg chg="add mod topLvl">
          <ac:chgData name="Vasishta Bommakanti" userId="add65771a875c465" providerId="LiveId" clId="{F4C67BD2-250D-457A-8187-7413485E47A3}" dt="2021-09-11T16:56:40.010" v="1441" actId="478"/>
          <ac:inkMkLst>
            <pc:docMk/>
            <pc:sldMk cId="908498509" sldId="272"/>
            <ac:inkMk id="193" creationId="{F0B3E309-2A69-4160-954F-D83FA0BB4CD6}"/>
          </ac:inkMkLst>
        </pc:inkChg>
        <pc:inkChg chg="add del mod">
          <ac:chgData name="Vasishta Bommakanti" userId="add65771a875c465" providerId="LiveId" clId="{F4C67BD2-250D-457A-8187-7413485E47A3}" dt="2021-09-11T16:56:40.010" v="1441" actId="478"/>
          <ac:inkMkLst>
            <pc:docMk/>
            <pc:sldMk cId="908498509" sldId="272"/>
            <ac:inkMk id="194" creationId="{14DE1922-7CE9-4529-8205-5FC1A4904917}"/>
          </ac:inkMkLst>
        </pc:inkChg>
        <pc:inkChg chg="add del mod">
          <ac:chgData name="Vasishta Bommakanti" userId="add65771a875c465" providerId="LiveId" clId="{F4C67BD2-250D-457A-8187-7413485E47A3}" dt="2021-09-11T16:56:40.010" v="1441" actId="478"/>
          <ac:inkMkLst>
            <pc:docMk/>
            <pc:sldMk cId="908498509" sldId="272"/>
            <ac:inkMk id="195" creationId="{9660B2C4-0D74-40F8-92EF-AD96CA9CD2C7}"/>
          </ac:inkMkLst>
        </pc:inkChg>
        <pc:inkChg chg="add del mod">
          <ac:chgData name="Vasishta Bommakanti" userId="add65771a875c465" providerId="LiveId" clId="{F4C67BD2-250D-457A-8187-7413485E47A3}" dt="2021-09-11T16:56:40.010" v="1441" actId="478"/>
          <ac:inkMkLst>
            <pc:docMk/>
            <pc:sldMk cId="908498509" sldId="272"/>
            <ac:inkMk id="196" creationId="{FF3437FE-DB09-4319-8688-926D05AA1C9B}"/>
          </ac:inkMkLst>
        </pc:inkChg>
        <pc:inkChg chg="add del mod">
          <ac:chgData name="Vasishta Bommakanti" userId="add65771a875c465" providerId="LiveId" clId="{F4C67BD2-250D-457A-8187-7413485E47A3}" dt="2021-09-11T16:56:40.010" v="1441" actId="478"/>
          <ac:inkMkLst>
            <pc:docMk/>
            <pc:sldMk cId="908498509" sldId="272"/>
            <ac:inkMk id="197" creationId="{E5F9DFB1-10C5-4A31-829B-49E20EBFD197}"/>
          </ac:inkMkLst>
        </pc:inkChg>
        <pc:inkChg chg="add del mod">
          <ac:chgData name="Vasishta Bommakanti" userId="add65771a875c465" providerId="LiveId" clId="{F4C67BD2-250D-457A-8187-7413485E47A3}" dt="2021-09-11T16:56:40.010" v="1441" actId="478"/>
          <ac:inkMkLst>
            <pc:docMk/>
            <pc:sldMk cId="908498509" sldId="272"/>
            <ac:inkMk id="198" creationId="{D1F1BAB1-4582-4F6A-A334-F525EE83A3B5}"/>
          </ac:inkMkLst>
        </pc:inkChg>
        <pc:inkChg chg="add del mod">
          <ac:chgData name="Vasishta Bommakanti" userId="add65771a875c465" providerId="LiveId" clId="{F4C67BD2-250D-457A-8187-7413485E47A3}" dt="2021-09-11T16:56:40.010" v="1441" actId="478"/>
          <ac:inkMkLst>
            <pc:docMk/>
            <pc:sldMk cId="908498509" sldId="272"/>
            <ac:inkMk id="199" creationId="{E5C87DF1-A3D3-495D-9DB9-5BFC764339AF}"/>
          </ac:inkMkLst>
        </pc:inkChg>
        <pc:inkChg chg="add del mod">
          <ac:chgData name="Vasishta Bommakanti" userId="add65771a875c465" providerId="LiveId" clId="{F4C67BD2-250D-457A-8187-7413485E47A3}" dt="2021-09-11T16:56:40.010" v="1441" actId="478"/>
          <ac:inkMkLst>
            <pc:docMk/>
            <pc:sldMk cId="908498509" sldId="272"/>
            <ac:inkMk id="200" creationId="{EFE8D26D-6406-4A86-A8D5-5ED4499DD2CD}"/>
          </ac:inkMkLst>
        </pc:inkChg>
        <pc:inkChg chg="add del mod">
          <ac:chgData name="Vasishta Bommakanti" userId="add65771a875c465" providerId="LiveId" clId="{F4C67BD2-250D-457A-8187-7413485E47A3}" dt="2021-09-11T16:56:40.010" v="1441" actId="478"/>
          <ac:inkMkLst>
            <pc:docMk/>
            <pc:sldMk cId="908498509" sldId="272"/>
            <ac:inkMk id="201" creationId="{1E103E74-FCBE-4D27-A654-6C4A8859D265}"/>
          </ac:inkMkLst>
        </pc:inkChg>
        <pc:inkChg chg="add del mod">
          <ac:chgData name="Vasishta Bommakanti" userId="add65771a875c465" providerId="LiveId" clId="{F4C67BD2-250D-457A-8187-7413485E47A3}" dt="2021-09-11T16:56:40.010" v="1441" actId="478"/>
          <ac:inkMkLst>
            <pc:docMk/>
            <pc:sldMk cId="908498509" sldId="272"/>
            <ac:inkMk id="202" creationId="{900C6E26-ED75-4EEE-94F3-3632E6ED40CD}"/>
          </ac:inkMkLst>
        </pc:inkChg>
        <pc:inkChg chg="add del mod topLvl">
          <ac:chgData name="Vasishta Bommakanti" userId="add65771a875c465" providerId="LiveId" clId="{F4C67BD2-250D-457A-8187-7413485E47A3}" dt="2021-09-11T16:56:40.010" v="1441" actId="478"/>
          <ac:inkMkLst>
            <pc:docMk/>
            <pc:sldMk cId="908498509" sldId="272"/>
            <ac:inkMk id="205" creationId="{11C2D74B-EADB-41CC-9B77-9894D5A1BECB}"/>
          </ac:inkMkLst>
        </pc:inkChg>
        <pc:inkChg chg="add del mod topLvl">
          <ac:chgData name="Vasishta Bommakanti" userId="add65771a875c465" providerId="LiveId" clId="{F4C67BD2-250D-457A-8187-7413485E47A3}" dt="2021-09-11T16:56:40.010" v="1441" actId="478"/>
          <ac:inkMkLst>
            <pc:docMk/>
            <pc:sldMk cId="908498509" sldId="272"/>
            <ac:inkMk id="206" creationId="{04A82C72-4A30-49C1-BE09-6E5823B1FA78}"/>
          </ac:inkMkLst>
        </pc:inkChg>
        <pc:inkChg chg="add del mod topLvl">
          <ac:chgData name="Vasishta Bommakanti" userId="add65771a875c465" providerId="LiveId" clId="{F4C67BD2-250D-457A-8187-7413485E47A3}" dt="2021-09-11T16:56:40.010" v="1441" actId="478"/>
          <ac:inkMkLst>
            <pc:docMk/>
            <pc:sldMk cId="908498509" sldId="272"/>
            <ac:inkMk id="208" creationId="{09E02C45-2006-479D-AA8D-AF013C8923A2}"/>
          </ac:inkMkLst>
        </pc:inkChg>
        <pc:inkChg chg="add del mod topLvl">
          <ac:chgData name="Vasishta Bommakanti" userId="add65771a875c465" providerId="LiveId" clId="{F4C67BD2-250D-457A-8187-7413485E47A3}" dt="2021-09-11T16:56:40.010" v="1441" actId="478"/>
          <ac:inkMkLst>
            <pc:docMk/>
            <pc:sldMk cId="908498509" sldId="272"/>
            <ac:inkMk id="209" creationId="{62482C9E-B246-4CFD-95B2-5399B7B6FEF9}"/>
          </ac:inkMkLst>
        </pc:inkChg>
        <pc:inkChg chg="add del mod topLvl">
          <ac:chgData name="Vasishta Bommakanti" userId="add65771a875c465" providerId="LiveId" clId="{F4C67BD2-250D-457A-8187-7413485E47A3}" dt="2021-09-11T16:56:40.010" v="1441" actId="478"/>
          <ac:inkMkLst>
            <pc:docMk/>
            <pc:sldMk cId="908498509" sldId="272"/>
            <ac:inkMk id="210" creationId="{510C0B9D-022F-4991-8B75-3E317B19A385}"/>
          </ac:inkMkLst>
        </pc:inkChg>
        <pc:inkChg chg="add del mod topLvl">
          <ac:chgData name="Vasishta Bommakanti" userId="add65771a875c465" providerId="LiveId" clId="{F4C67BD2-250D-457A-8187-7413485E47A3}" dt="2021-09-11T16:56:40.010" v="1441" actId="478"/>
          <ac:inkMkLst>
            <pc:docMk/>
            <pc:sldMk cId="908498509" sldId="272"/>
            <ac:inkMk id="211" creationId="{9DD0782C-239E-4A1A-BD75-777B2E8261D6}"/>
          </ac:inkMkLst>
        </pc:inkChg>
        <pc:inkChg chg="add del mod">
          <ac:chgData name="Vasishta Bommakanti" userId="add65771a875c465" providerId="LiveId" clId="{F4C67BD2-250D-457A-8187-7413485E47A3}" dt="2021-09-11T16:56:40.010" v="1441" actId="478"/>
          <ac:inkMkLst>
            <pc:docMk/>
            <pc:sldMk cId="908498509" sldId="272"/>
            <ac:inkMk id="214" creationId="{B66A3795-5729-4423-8C1B-1F2BB4E88426}"/>
          </ac:inkMkLst>
        </pc:inkChg>
        <pc:inkChg chg="add del mod topLvl">
          <ac:chgData name="Vasishta Bommakanti" userId="add65771a875c465" providerId="LiveId" clId="{F4C67BD2-250D-457A-8187-7413485E47A3}" dt="2021-09-11T16:56:40.010" v="1441" actId="478"/>
          <ac:inkMkLst>
            <pc:docMk/>
            <pc:sldMk cId="908498509" sldId="272"/>
            <ac:inkMk id="215" creationId="{60E27392-EE13-4288-9E7E-D1C7370F1B41}"/>
          </ac:inkMkLst>
        </pc:inkChg>
        <pc:inkChg chg="add del mod">
          <ac:chgData name="Vasishta Bommakanti" userId="add65771a875c465" providerId="LiveId" clId="{F4C67BD2-250D-457A-8187-7413485E47A3}" dt="2021-09-11T16:56:40.010" v="1441" actId="478"/>
          <ac:inkMkLst>
            <pc:docMk/>
            <pc:sldMk cId="908498509" sldId="272"/>
            <ac:inkMk id="216" creationId="{9D86BF93-FCA4-40B1-9462-609B0730055F}"/>
          </ac:inkMkLst>
        </pc:inkChg>
        <pc:inkChg chg="add del mod">
          <ac:chgData name="Vasishta Bommakanti" userId="add65771a875c465" providerId="LiveId" clId="{F4C67BD2-250D-457A-8187-7413485E47A3}" dt="2021-09-11T16:56:40.010" v="1441" actId="478"/>
          <ac:inkMkLst>
            <pc:docMk/>
            <pc:sldMk cId="908498509" sldId="272"/>
            <ac:inkMk id="217" creationId="{F87F5362-C105-434F-9891-24D86C8465FD}"/>
          </ac:inkMkLst>
        </pc:inkChg>
        <pc:inkChg chg="add del mod">
          <ac:chgData name="Vasishta Bommakanti" userId="add65771a875c465" providerId="LiveId" clId="{F4C67BD2-250D-457A-8187-7413485E47A3}" dt="2021-09-11T16:56:40.010" v="1441" actId="478"/>
          <ac:inkMkLst>
            <pc:docMk/>
            <pc:sldMk cId="908498509" sldId="272"/>
            <ac:inkMk id="218" creationId="{99EE0A3A-3EE0-41A7-A5A8-AB313631F3D4}"/>
          </ac:inkMkLst>
        </pc:inkChg>
        <pc:inkChg chg="add del mod">
          <ac:chgData name="Vasishta Bommakanti" userId="add65771a875c465" providerId="LiveId" clId="{F4C67BD2-250D-457A-8187-7413485E47A3}" dt="2021-09-11T16:56:40.010" v="1441" actId="478"/>
          <ac:inkMkLst>
            <pc:docMk/>
            <pc:sldMk cId="908498509" sldId="272"/>
            <ac:inkMk id="220" creationId="{FBF14DD3-51EF-4479-8EBA-08CBF07614BE}"/>
          </ac:inkMkLst>
        </pc:inkChg>
        <pc:inkChg chg="add del mod">
          <ac:chgData name="Vasishta Bommakanti" userId="add65771a875c465" providerId="LiveId" clId="{F4C67BD2-250D-457A-8187-7413485E47A3}" dt="2021-09-11T16:56:40.010" v="1441" actId="478"/>
          <ac:inkMkLst>
            <pc:docMk/>
            <pc:sldMk cId="908498509" sldId="272"/>
            <ac:inkMk id="221" creationId="{E238DD2B-2850-480B-8A79-0B3301CC1D5F}"/>
          </ac:inkMkLst>
        </pc:inkChg>
        <pc:inkChg chg="add del mod topLvl">
          <ac:chgData name="Vasishta Bommakanti" userId="add65771a875c465" providerId="LiveId" clId="{F4C67BD2-250D-457A-8187-7413485E47A3}" dt="2021-09-11T16:56:40.010" v="1441" actId="478"/>
          <ac:inkMkLst>
            <pc:docMk/>
            <pc:sldMk cId="908498509" sldId="272"/>
            <ac:inkMk id="222" creationId="{69773759-7C12-46BA-8808-F7374A989C48}"/>
          </ac:inkMkLst>
        </pc:inkChg>
        <pc:inkChg chg="add del mod">
          <ac:chgData name="Vasishta Bommakanti" userId="add65771a875c465" providerId="LiveId" clId="{F4C67BD2-250D-457A-8187-7413485E47A3}" dt="2021-09-11T16:56:40.010" v="1441" actId="478"/>
          <ac:inkMkLst>
            <pc:docMk/>
            <pc:sldMk cId="908498509" sldId="272"/>
            <ac:inkMk id="223" creationId="{6A26D272-13B8-472D-A5EB-611F81F1626C}"/>
          </ac:inkMkLst>
        </pc:inkChg>
        <pc:inkChg chg="add del mod">
          <ac:chgData name="Vasishta Bommakanti" userId="add65771a875c465" providerId="LiveId" clId="{F4C67BD2-250D-457A-8187-7413485E47A3}" dt="2021-09-11T16:56:40.010" v="1441" actId="478"/>
          <ac:inkMkLst>
            <pc:docMk/>
            <pc:sldMk cId="908498509" sldId="272"/>
            <ac:inkMk id="224" creationId="{067B98BC-1237-4C27-A0BA-3D315F661958}"/>
          </ac:inkMkLst>
        </pc:inkChg>
        <pc:inkChg chg="add del mod">
          <ac:chgData name="Vasishta Bommakanti" userId="add65771a875c465" providerId="LiveId" clId="{F4C67BD2-250D-457A-8187-7413485E47A3}" dt="2021-09-11T16:56:40.010" v="1441" actId="478"/>
          <ac:inkMkLst>
            <pc:docMk/>
            <pc:sldMk cId="908498509" sldId="272"/>
            <ac:inkMk id="225" creationId="{964264DA-F012-4645-8375-F50F3197C53D}"/>
          </ac:inkMkLst>
        </pc:inkChg>
        <pc:inkChg chg="add del mod">
          <ac:chgData name="Vasishta Bommakanti" userId="add65771a875c465" providerId="LiveId" clId="{F4C67BD2-250D-457A-8187-7413485E47A3}" dt="2021-09-11T16:56:40.010" v="1441" actId="478"/>
          <ac:inkMkLst>
            <pc:docMk/>
            <pc:sldMk cId="908498509" sldId="272"/>
            <ac:inkMk id="226" creationId="{E7085FD5-8518-4AF2-867F-1B21C960A04E}"/>
          </ac:inkMkLst>
        </pc:inkChg>
        <pc:inkChg chg="add del mod">
          <ac:chgData name="Vasishta Bommakanti" userId="add65771a875c465" providerId="LiveId" clId="{F4C67BD2-250D-457A-8187-7413485E47A3}" dt="2021-09-11T16:56:40.010" v="1441" actId="478"/>
          <ac:inkMkLst>
            <pc:docMk/>
            <pc:sldMk cId="908498509" sldId="272"/>
            <ac:inkMk id="227" creationId="{7B8EA532-D7A5-4B89-B816-DB8DA8199015}"/>
          </ac:inkMkLst>
        </pc:inkChg>
        <pc:inkChg chg="add del mod">
          <ac:chgData name="Vasishta Bommakanti" userId="add65771a875c465" providerId="LiveId" clId="{F4C67BD2-250D-457A-8187-7413485E47A3}" dt="2021-09-11T16:56:40.010" v="1441" actId="478"/>
          <ac:inkMkLst>
            <pc:docMk/>
            <pc:sldMk cId="908498509" sldId="272"/>
            <ac:inkMk id="228" creationId="{80C23667-53D6-44CE-A156-856CCF1A2D11}"/>
          </ac:inkMkLst>
        </pc:inkChg>
        <pc:inkChg chg="add del mod topLvl">
          <ac:chgData name="Vasishta Bommakanti" userId="add65771a875c465" providerId="LiveId" clId="{F4C67BD2-250D-457A-8187-7413485E47A3}" dt="2021-09-11T16:56:40.010" v="1441" actId="478"/>
          <ac:inkMkLst>
            <pc:docMk/>
            <pc:sldMk cId="908498509" sldId="272"/>
            <ac:inkMk id="229" creationId="{28A04332-5C24-44FB-9BFE-54EFA6EF2D9F}"/>
          </ac:inkMkLst>
        </pc:inkChg>
        <pc:inkChg chg="add del mod">
          <ac:chgData name="Vasishta Bommakanti" userId="add65771a875c465" providerId="LiveId" clId="{F4C67BD2-250D-457A-8187-7413485E47A3}" dt="2021-09-11T16:56:40.010" v="1441" actId="478"/>
          <ac:inkMkLst>
            <pc:docMk/>
            <pc:sldMk cId="908498509" sldId="272"/>
            <ac:inkMk id="230" creationId="{E0E405D9-1AE9-457B-B24F-EF15BDA013AE}"/>
          </ac:inkMkLst>
        </pc:inkChg>
        <pc:inkChg chg="add del mod">
          <ac:chgData name="Vasishta Bommakanti" userId="add65771a875c465" providerId="LiveId" clId="{F4C67BD2-250D-457A-8187-7413485E47A3}" dt="2021-09-11T16:56:40.010" v="1441" actId="478"/>
          <ac:inkMkLst>
            <pc:docMk/>
            <pc:sldMk cId="908498509" sldId="272"/>
            <ac:inkMk id="231" creationId="{982F9610-373F-4610-A597-4F58E7CA639D}"/>
          </ac:inkMkLst>
        </pc:inkChg>
        <pc:inkChg chg="add del mod">
          <ac:chgData name="Vasishta Bommakanti" userId="add65771a875c465" providerId="LiveId" clId="{F4C67BD2-250D-457A-8187-7413485E47A3}" dt="2021-09-11T16:56:40.010" v="1441" actId="478"/>
          <ac:inkMkLst>
            <pc:docMk/>
            <pc:sldMk cId="908498509" sldId="272"/>
            <ac:inkMk id="232" creationId="{1CF7A222-F50C-4FE5-BD6B-4510572E613B}"/>
          </ac:inkMkLst>
        </pc:inkChg>
        <pc:inkChg chg="add del mod topLvl">
          <ac:chgData name="Vasishta Bommakanti" userId="add65771a875c465" providerId="LiveId" clId="{F4C67BD2-250D-457A-8187-7413485E47A3}" dt="2021-09-11T16:56:40.010" v="1441" actId="478"/>
          <ac:inkMkLst>
            <pc:docMk/>
            <pc:sldMk cId="908498509" sldId="272"/>
            <ac:inkMk id="235" creationId="{6DB417AB-DD2B-4962-A9B9-94C5A1AE6073}"/>
          </ac:inkMkLst>
        </pc:inkChg>
      </pc:sldChg>
      <pc:sldChg chg="addSp delSp modSp mod">
        <pc:chgData name="Vasishta Bommakanti" userId="add65771a875c465" providerId="LiveId" clId="{F4C67BD2-250D-457A-8187-7413485E47A3}" dt="2021-09-11T15:30:11.109" v="1421" actId="478"/>
        <pc:sldMkLst>
          <pc:docMk/>
          <pc:sldMk cId="455811520" sldId="274"/>
        </pc:sldMkLst>
        <pc:grpChg chg="del mod">
          <ac:chgData name="Vasishta Bommakanti" userId="add65771a875c465" providerId="LiveId" clId="{F4C67BD2-250D-457A-8187-7413485E47A3}" dt="2021-09-11T15:30:11.109" v="1421" actId="478"/>
          <ac:grpSpMkLst>
            <pc:docMk/>
            <pc:sldMk cId="455811520" sldId="274"/>
            <ac:grpSpMk id="9" creationId="{8AA49B36-F623-4881-B29C-D8A2ED2403DE}"/>
          </ac:grpSpMkLst>
        </pc:grpChg>
        <pc:grpChg chg="del mod">
          <ac:chgData name="Vasishta Bommakanti" userId="add65771a875c465" providerId="LiveId" clId="{F4C67BD2-250D-457A-8187-7413485E47A3}" dt="2021-09-11T15:30:11.109" v="1421" actId="478"/>
          <ac:grpSpMkLst>
            <pc:docMk/>
            <pc:sldMk cId="455811520" sldId="274"/>
            <ac:grpSpMk id="12" creationId="{7F0CC527-C57E-4693-9740-F542FA811475}"/>
          </ac:grpSpMkLst>
        </pc:grpChg>
        <pc:grpChg chg="del mod">
          <ac:chgData name="Vasishta Bommakanti" userId="add65771a875c465" providerId="LiveId" clId="{F4C67BD2-250D-457A-8187-7413485E47A3}" dt="2021-09-11T15:30:11.109" v="1421" actId="478"/>
          <ac:grpSpMkLst>
            <pc:docMk/>
            <pc:sldMk cId="455811520" sldId="274"/>
            <ac:grpSpMk id="23" creationId="{177B6295-66D1-49B8-A922-FC55877AB2A1}"/>
          </ac:grpSpMkLst>
        </pc:grpChg>
        <pc:grpChg chg="del mod">
          <ac:chgData name="Vasishta Bommakanti" userId="add65771a875c465" providerId="LiveId" clId="{F4C67BD2-250D-457A-8187-7413485E47A3}" dt="2021-09-11T15:30:11.109" v="1421" actId="478"/>
          <ac:grpSpMkLst>
            <pc:docMk/>
            <pc:sldMk cId="455811520" sldId="274"/>
            <ac:grpSpMk id="24" creationId="{411AA5C4-6984-4EA0-BCDA-BCE6BC2585D4}"/>
          </ac:grpSpMkLst>
        </pc:grpChg>
        <pc:grpChg chg="del mod">
          <ac:chgData name="Vasishta Bommakanti" userId="add65771a875c465" providerId="LiveId" clId="{F4C67BD2-250D-457A-8187-7413485E47A3}" dt="2021-09-11T15:30:11.109" v="1421" actId="478"/>
          <ac:grpSpMkLst>
            <pc:docMk/>
            <pc:sldMk cId="455811520" sldId="274"/>
            <ac:grpSpMk id="25" creationId="{C497E99E-F2D7-4F83-B658-D39219517C83}"/>
          </ac:grpSpMkLst>
        </pc:grpChg>
        <pc:grpChg chg="del mod">
          <ac:chgData name="Vasishta Bommakanti" userId="add65771a875c465" providerId="LiveId" clId="{F4C67BD2-250D-457A-8187-7413485E47A3}" dt="2021-09-11T15:30:11.109" v="1421" actId="478"/>
          <ac:grpSpMkLst>
            <pc:docMk/>
            <pc:sldMk cId="455811520" sldId="274"/>
            <ac:grpSpMk id="26" creationId="{D28BBDB3-83EF-4DAB-9102-E2A288312909}"/>
          </ac:grpSpMkLst>
        </pc:grpChg>
        <pc:grpChg chg="del mod">
          <ac:chgData name="Vasishta Bommakanti" userId="add65771a875c465" providerId="LiveId" clId="{F4C67BD2-250D-457A-8187-7413485E47A3}" dt="2021-09-11T15:30:11.109" v="1421" actId="478"/>
          <ac:grpSpMkLst>
            <pc:docMk/>
            <pc:sldMk cId="455811520" sldId="274"/>
            <ac:grpSpMk id="28" creationId="{64B705F8-D520-4588-BCBA-04BF97173B70}"/>
          </ac:grpSpMkLst>
        </pc:grpChg>
        <pc:inkChg chg="add del">
          <ac:chgData name="Vasishta Bommakanti" userId="add65771a875c465" providerId="LiveId" clId="{F4C67BD2-250D-457A-8187-7413485E47A3}" dt="2021-09-11T15:30:11.109" v="1421" actId="478"/>
          <ac:inkMkLst>
            <pc:docMk/>
            <pc:sldMk cId="455811520" sldId="274"/>
            <ac:inkMk id="2" creationId="{D8FD0D7C-D2E3-4E3D-9244-C519606E27FB}"/>
          </ac:inkMkLst>
        </pc:inkChg>
        <pc:inkChg chg="add del mod">
          <ac:chgData name="Vasishta Bommakanti" userId="add65771a875c465" providerId="LiveId" clId="{F4C67BD2-250D-457A-8187-7413485E47A3}" dt="2021-09-11T15:30:11.109" v="1421" actId="478"/>
          <ac:inkMkLst>
            <pc:docMk/>
            <pc:sldMk cId="455811520" sldId="274"/>
            <ac:inkMk id="4" creationId="{9CF88C9B-919F-4334-99EA-50A249B968A9}"/>
          </ac:inkMkLst>
        </pc:inkChg>
        <pc:inkChg chg="add del mod topLvl">
          <ac:chgData name="Vasishta Bommakanti" userId="add65771a875c465" providerId="LiveId" clId="{F4C67BD2-250D-457A-8187-7413485E47A3}" dt="2021-09-11T15:30:11.109" v="1421" actId="478"/>
          <ac:inkMkLst>
            <pc:docMk/>
            <pc:sldMk cId="455811520" sldId="274"/>
            <ac:inkMk id="6" creationId="{2A49E787-35FC-4E3E-AF70-01E39EF61DE9}"/>
          </ac:inkMkLst>
        </pc:inkChg>
        <pc:inkChg chg="add del mod topLvl">
          <ac:chgData name="Vasishta Bommakanti" userId="add65771a875c465" providerId="LiveId" clId="{F4C67BD2-250D-457A-8187-7413485E47A3}" dt="2021-09-11T15:30:11.109" v="1421" actId="478"/>
          <ac:inkMkLst>
            <pc:docMk/>
            <pc:sldMk cId="455811520" sldId="274"/>
            <ac:inkMk id="7" creationId="{F0AE289D-B56D-4B83-B9AE-1569F7CC42D5}"/>
          </ac:inkMkLst>
        </pc:inkChg>
        <pc:inkChg chg="add del mod">
          <ac:chgData name="Vasishta Bommakanti" userId="add65771a875c465" providerId="LiveId" clId="{F4C67BD2-250D-457A-8187-7413485E47A3}" dt="2021-09-11T15:30:11.109" v="1421" actId="478"/>
          <ac:inkMkLst>
            <pc:docMk/>
            <pc:sldMk cId="455811520" sldId="274"/>
            <ac:inkMk id="8" creationId="{D0253C6E-4DF8-4B7D-9A51-0D2DEC3024CE}"/>
          </ac:inkMkLst>
        </pc:inkChg>
        <pc:inkChg chg="add del mod topLvl">
          <ac:chgData name="Vasishta Bommakanti" userId="add65771a875c465" providerId="LiveId" clId="{F4C67BD2-250D-457A-8187-7413485E47A3}" dt="2021-09-11T15:30:11.109" v="1421" actId="478"/>
          <ac:inkMkLst>
            <pc:docMk/>
            <pc:sldMk cId="455811520" sldId="274"/>
            <ac:inkMk id="10" creationId="{98BE9B8A-0F6D-4073-BFED-B4D4F93EA098}"/>
          </ac:inkMkLst>
        </pc:inkChg>
        <pc:inkChg chg="add del mod topLvl">
          <ac:chgData name="Vasishta Bommakanti" userId="add65771a875c465" providerId="LiveId" clId="{F4C67BD2-250D-457A-8187-7413485E47A3}" dt="2021-09-11T15:30:11.109" v="1421" actId="478"/>
          <ac:inkMkLst>
            <pc:docMk/>
            <pc:sldMk cId="455811520" sldId="274"/>
            <ac:inkMk id="11" creationId="{980574BC-AB30-4BF9-8E1B-9C8C263EB54C}"/>
          </ac:inkMkLst>
        </pc:inkChg>
        <pc:inkChg chg="add del mod topLvl">
          <ac:chgData name="Vasishta Bommakanti" userId="add65771a875c465" providerId="LiveId" clId="{F4C67BD2-250D-457A-8187-7413485E47A3}" dt="2021-09-11T15:30:11.109" v="1421" actId="478"/>
          <ac:inkMkLst>
            <pc:docMk/>
            <pc:sldMk cId="455811520" sldId="274"/>
            <ac:inkMk id="13" creationId="{88590620-29AB-4AD4-A912-E55F456050C2}"/>
          </ac:inkMkLst>
        </pc:inkChg>
        <pc:inkChg chg="add del mod topLvl">
          <ac:chgData name="Vasishta Bommakanti" userId="add65771a875c465" providerId="LiveId" clId="{F4C67BD2-250D-457A-8187-7413485E47A3}" dt="2021-09-11T15:30:11.109" v="1421" actId="478"/>
          <ac:inkMkLst>
            <pc:docMk/>
            <pc:sldMk cId="455811520" sldId="274"/>
            <ac:inkMk id="14" creationId="{41FA83A6-A13D-4220-943B-45889CDD4BCB}"/>
          </ac:inkMkLst>
        </pc:inkChg>
        <pc:inkChg chg="add del mod topLvl">
          <ac:chgData name="Vasishta Bommakanti" userId="add65771a875c465" providerId="LiveId" clId="{F4C67BD2-250D-457A-8187-7413485E47A3}" dt="2021-09-11T15:30:11.109" v="1421" actId="478"/>
          <ac:inkMkLst>
            <pc:docMk/>
            <pc:sldMk cId="455811520" sldId="274"/>
            <ac:inkMk id="15" creationId="{57AE4F44-0ED8-462F-ACFE-E3D99850A09F}"/>
          </ac:inkMkLst>
        </pc:inkChg>
        <pc:inkChg chg="add del mod topLvl">
          <ac:chgData name="Vasishta Bommakanti" userId="add65771a875c465" providerId="LiveId" clId="{F4C67BD2-250D-457A-8187-7413485E47A3}" dt="2021-09-11T15:30:11.109" v="1421" actId="478"/>
          <ac:inkMkLst>
            <pc:docMk/>
            <pc:sldMk cId="455811520" sldId="274"/>
            <ac:inkMk id="16" creationId="{09D329FE-DFE6-4BD4-B4E3-E439C0BF9592}"/>
          </ac:inkMkLst>
        </pc:inkChg>
        <pc:inkChg chg="add del mod topLvl">
          <ac:chgData name="Vasishta Bommakanti" userId="add65771a875c465" providerId="LiveId" clId="{F4C67BD2-250D-457A-8187-7413485E47A3}" dt="2021-09-11T15:30:11.109" v="1421" actId="478"/>
          <ac:inkMkLst>
            <pc:docMk/>
            <pc:sldMk cId="455811520" sldId="274"/>
            <ac:inkMk id="17" creationId="{BC32CF5C-E231-4EEA-90A3-23027859CECB}"/>
          </ac:inkMkLst>
        </pc:inkChg>
        <pc:inkChg chg="add del mod topLvl">
          <ac:chgData name="Vasishta Bommakanti" userId="add65771a875c465" providerId="LiveId" clId="{F4C67BD2-250D-457A-8187-7413485E47A3}" dt="2021-09-11T15:30:11.109" v="1421" actId="478"/>
          <ac:inkMkLst>
            <pc:docMk/>
            <pc:sldMk cId="455811520" sldId="274"/>
            <ac:inkMk id="18" creationId="{F9BE86B8-3BCA-4C85-9F65-5D303DFE8A71}"/>
          </ac:inkMkLst>
        </pc:inkChg>
        <pc:inkChg chg="add del mod topLvl">
          <ac:chgData name="Vasishta Bommakanti" userId="add65771a875c465" providerId="LiveId" clId="{F4C67BD2-250D-457A-8187-7413485E47A3}" dt="2021-09-11T15:30:11.109" v="1421" actId="478"/>
          <ac:inkMkLst>
            <pc:docMk/>
            <pc:sldMk cId="455811520" sldId="274"/>
            <ac:inkMk id="19" creationId="{CA797049-0958-46BC-9E4F-6CFDC59BB343}"/>
          </ac:inkMkLst>
        </pc:inkChg>
        <pc:inkChg chg="add del mod">
          <ac:chgData name="Vasishta Bommakanti" userId="add65771a875c465" providerId="LiveId" clId="{F4C67BD2-250D-457A-8187-7413485E47A3}" dt="2021-09-11T15:30:11.109" v="1421" actId="478"/>
          <ac:inkMkLst>
            <pc:docMk/>
            <pc:sldMk cId="455811520" sldId="274"/>
            <ac:inkMk id="20" creationId="{C37D321F-2E22-4CF3-87EB-9AC76DBD8BDA}"/>
          </ac:inkMkLst>
        </pc:inkChg>
        <pc:inkChg chg="add del mod topLvl">
          <ac:chgData name="Vasishta Bommakanti" userId="add65771a875c465" providerId="LiveId" clId="{F4C67BD2-250D-457A-8187-7413485E47A3}" dt="2021-09-11T15:30:11.109" v="1421" actId="478"/>
          <ac:inkMkLst>
            <pc:docMk/>
            <pc:sldMk cId="455811520" sldId="274"/>
            <ac:inkMk id="21" creationId="{822AC22D-F5B0-4FAD-8928-C946E749AFB3}"/>
          </ac:inkMkLst>
        </pc:inkChg>
        <pc:inkChg chg="add del mod topLvl">
          <ac:chgData name="Vasishta Bommakanti" userId="add65771a875c465" providerId="LiveId" clId="{F4C67BD2-250D-457A-8187-7413485E47A3}" dt="2021-09-11T15:30:11.109" v="1421" actId="478"/>
          <ac:inkMkLst>
            <pc:docMk/>
            <pc:sldMk cId="455811520" sldId="274"/>
            <ac:inkMk id="22" creationId="{A340F3B6-B3FB-4106-B6F9-762F83E07CE0}"/>
          </ac:inkMkLst>
        </pc:inkChg>
        <pc:inkChg chg="add del mod topLvl">
          <ac:chgData name="Vasishta Bommakanti" userId="add65771a875c465" providerId="LiveId" clId="{F4C67BD2-250D-457A-8187-7413485E47A3}" dt="2021-09-11T15:30:11.109" v="1421" actId="478"/>
          <ac:inkMkLst>
            <pc:docMk/>
            <pc:sldMk cId="455811520" sldId="274"/>
            <ac:inkMk id="27" creationId="{5B870300-892F-404F-BD5F-14BD01F32790}"/>
          </ac:inkMkLst>
        </pc:inkChg>
      </pc:sldChg>
      <pc:sldChg chg="addSp delSp modSp mod">
        <pc:chgData name="Vasishta Bommakanti" userId="add65771a875c465" providerId="LiveId" clId="{F4C67BD2-250D-457A-8187-7413485E47A3}" dt="2021-09-11T16:43:23.716" v="1439" actId="478"/>
        <pc:sldMkLst>
          <pc:docMk/>
          <pc:sldMk cId="2267837752" sldId="275"/>
        </pc:sldMkLst>
        <pc:grpChg chg="del mod">
          <ac:chgData name="Vasishta Bommakanti" userId="add65771a875c465" providerId="LiveId" clId="{F4C67BD2-250D-457A-8187-7413485E47A3}" dt="2021-09-04T10:19:50.569" v="1162"/>
          <ac:grpSpMkLst>
            <pc:docMk/>
            <pc:sldMk cId="2267837752" sldId="275"/>
            <ac:grpSpMk id="7" creationId="{8407D40D-5807-4C25-A750-FCF5016DA09B}"/>
          </ac:grpSpMkLst>
        </pc:grpChg>
        <pc:grpChg chg="del mod">
          <ac:chgData name="Vasishta Bommakanti" userId="add65771a875c465" providerId="LiveId" clId="{F4C67BD2-250D-457A-8187-7413485E47A3}" dt="2021-09-11T16:43:23.716" v="1439" actId="478"/>
          <ac:grpSpMkLst>
            <pc:docMk/>
            <pc:sldMk cId="2267837752" sldId="275"/>
            <ac:grpSpMk id="12" creationId="{7A9B118A-85D2-4890-A345-81BFA35E44F4}"/>
          </ac:grpSpMkLst>
        </pc:grpChg>
        <pc:grpChg chg="del mod">
          <ac:chgData name="Vasishta Bommakanti" userId="add65771a875c465" providerId="LiveId" clId="{F4C67BD2-250D-457A-8187-7413485E47A3}" dt="2021-09-04T10:19:41.207" v="1157"/>
          <ac:grpSpMkLst>
            <pc:docMk/>
            <pc:sldMk cId="2267837752" sldId="275"/>
            <ac:grpSpMk id="13" creationId="{67092978-1E0B-4975-AB96-A8A8276FCDE2}"/>
          </ac:grpSpMkLst>
        </pc:grpChg>
        <pc:grpChg chg="del mod">
          <ac:chgData name="Vasishta Bommakanti" userId="add65771a875c465" providerId="LiveId" clId="{F4C67BD2-250D-457A-8187-7413485E47A3}" dt="2021-09-11T16:43:23.716" v="1439" actId="478"/>
          <ac:grpSpMkLst>
            <pc:docMk/>
            <pc:sldMk cId="2267837752" sldId="275"/>
            <ac:grpSpMk id="24" creationId="{9B8602F2-4E4E-48F4-9C02-CCED9D12098D}"/>
          </ac:grpSpMkLst>
        </pc:grpChg>
        <pc:grpChg chg="del">
          <ac:chgData name="Vasishta Bommakanti" userId="add65771a875c465" providerId="LiveId" clId="{F4C67BD2-250D-457A-8187-7413485E47A3}" dt="2021-09-11T16:43:23.716" v="1439" actId="478"/>
          <ac:grpSpMkLst>
            <pc:docMk/>
            <pc:sldMk cId="2267837752" sldId="275"/>
            <ac:grpSpMk id="27" creationId="{2D8A2A23-4DDD-4B94-A561-2105F12D6F2E}"/>
          </ac:grpSpMkLst>
        </pc:grpChg>
        <pc:grpChg chg="del mod">
          <ac:chgData name="Vasishta Bommakanti" userId="add65771a875c465" providerId="LiveId" clId="{F4C67BD2-250D-457A-8187-7413485E47A3}" dt="2021-09-11T16:43:23.716" v="1439" actId="478"/>
          <ac:grpSpMkLst>
            <pc:docMk/>
            <pc:sldMk cId="2267837752" sldId="275"/>
            <ac:grpSpMk id="30" creationId="{97C0B4A6-FDDE-4E79-8FFF-8F05942B91E7}"/>
          </ac:grpSpMkLst>
        </pc:grpChg>
        <pc:grpChg chg="del mod">
          <ac:chgData name="Vasishta Bommakanti" userId="add65771a875c465" providerId="LiveId" clId="{F4C67BD2-250D-457A-8187-7413485E47A3}" dt="2021-09-11T16:43:23.716" v="1439" actId="478"/>
          <ac:grpSpMkLst>
            <pc:docMk/>
            <pc:sldMk cId="2267837752" sldId="275"/>
            <ac:grpSpMk id="37" creationId="{45BC4DC0-BEBA-4708-AEA2-0D756ADA5B9C}"/>
          </ac:grpSpMkLst>
        </pc:grpChg>
        <pc:grpChg chg="mod">
          <ac:chgData name="Vasishta Bommakanti" userId="add65771a875c465" providerId="LiveId" clId="{F4C67BD2-250D-457A-8187-7413485E47A3}" dt="2021-09-04T10:19:50.569" v="1162"/>
          <ac:grpSpMkLst>
            <pc:docMk/>
            <pc:sldMk cId="2267837752" sldId="275"/>
            <ac:grpSpMk id="56" creationId="{E938AB85-DCB6-40B0-8F78-EFC69E50CA26}"/>
          </ac:grpSpMkLst>
        </pc:grpChg>
        <pc:grpChg chg="mod">
          <ac:chgData name="Vasishta Bommakanti" userId="add65771a875c465" providerId="LiveId" clId="{F4C67BD2-250D-457A-8187-7413485E47A3}" dt="2021-09-04T10:01:53.956" v="640"/>
          <ac:grpSpMkLst>
            <pc:docMk/>
            <pc:sldMk cId="2267837752" sldId="275"/>
            <ac:grpSpMk id="58" creationId="{CFAE1EE5-9DED-4B85-82A9-6709AAC29E2B}"/>
          </ac:grpSpMkLst>
        </pc:grpChg>
        <pc:picChg chg="mod">
          <ac:chgData name="Vasishta Bommakanti" userId="add65771a875c465" providerId="LiveId" clId="{F4C67BD2-250D-457A-8187-7413485E47A3}" dt="2021-09-04T10:01:43.793" v="631" actId="1076"/>
          <ac:picMkLst>
            <pc:docMk/>
            <pc:sldMk cId="2267837752" sldId="275"/>
            <ac:picMk id="3" creationId="{C0C94CFF-1369-48F2-A884-4FB17EEA43A6}"/>
          </ac:picMkLst>
        </pc:picChg>
        <pc:inkChg chg="del">
          <ac:chgData name="Vasishta Bommakanti" userId="add65771a875c465" providerId="LiveId" clId="{F4C67BD2-250D-457A-8187-7413485E47A3}" dt="2021-09-11T16:43:23.716" v="1439" actId="478"/>
          <ac:inkMkLst>
            <pc:docMk/>
            <pc:sldMk cId="2267837752" sldId="275"/>
            <ac:inkMk id="2" creationId="{6A80146F-65B7-4144-8773-706377199092}"/>
          </ac:inkMkLst>
        </pc:inkChg>
        <pc:inkChg chg="del mod topLvl">
          <ac:chgData name="Vasishta Bommakanti" userId="add65771a875c465" providerId="LiveId" clId="{F4C67BD2-250D-457A-8187-7413485E47A3}" dt="2021-09-11T16:43:23.716" v="1439" actId="478"/>
          <ac:inkMkLst>
            <pc:docMk/>
            <pc:sldMk cId="2267837752" sldId="275"/>
            <ac:inkMk id="4" creationId="{91EC3C1D-A241-4E31-BDCF-81B356AA5A79}"/>
          </ac:inkMkLst>
        </pc:inkChg>
        <pc:inkChg chg="add mod">
          <ac:chgData name="Vasishta Bommakanti" userId="add65771a875c465" providerId="LiveId" clId="{F4C67BD2-250D-457A-8187-7413485E47A3}" dt="2021-09-04T10:19:50.569" v="1162"/>
          <ac:inkMkLst>
            <pc:docMk/>
            <pc:sldMk cId="2267837752" sldId="275"/>
            <ac:inkMk id="5" creationId="{747EE940-787E-4B18-B92A-2C5CA4086B41}"/>
          </ac:inkMkLst>
        </pc:inkChg>
        <pc:inkChg chg="add mod">
          <ac:chgData name="Vasishta Bommakanti" userId="add65771a875c465" providerId="LiveId" clId="{F4C67BD2-250D-457A-8187-7413485E47A3}" dt="2021-09-04T10:19:50.569" v="1162"/>
          <ac:inkMkLst>
            <pc:docMk/>
            <pc:sldMk cId="2267837752" sldId="275"/>
            <ac:inkMk id="6" creationId="{B550EA7A-CC26-4549-B97C-EB40DE2D7923}"/>
          </ac:inkMkLst>
        </pc:inkChg>
        <pc:inkChg chg="add del mod topLvl">
          <ac:chgData name="Vasishta Bommakanti" userId="add65771a875c465" providerId="LiveId" clId="{F4C67BD2-250D-457A-8187-7413485E47A3}" dt="2021-09-11T16:43:23.716" v="1439" actId="478"/>
          <ac:inkMkLst>
            <pc:docMk/>
            <pc:sldMk cId="2267837752" sldId="275"/>
            <ac:inkMk id="8" creationId="{382165EE-741F-483B-8F58-AABED4C7F55F}"/>
          </ac:inkMkLst>
        </pc:inkChg>
        <pc:inkChg chg="add del mod topLvl">
          <ac:chgData name="Vasishta Bommakanti" userId="add65771a875c465" providerId="LiveId" clId="{F4C67BD2-250D-457A-8187-7413485E47A3}" dt="2021-09-11T16:43:23.716" v="1439" actId="478"/>
          <ac:inkMkLst>
            <pc:docMk/>
            <pc:sldMk cId="2267837752" sldId="275"/>
            <ac:inkMk id="9" creationId="{286287AB-EAA8-4DA9-AED6-578C52B1A439}"/>
          </ac:inkMkLst>
        </pc:inkChg>
        <pc:inkChg chg="add del mod topLvl">
          <ac:chgData name="Vasishta Bommakanti" userId="add65771a875c465" providerId="LiveId" clId="{F4C67BD2-250D-457A-8187-7413485E47A3}" dt="2021-09-11T16:43:23.716" v="1439" actId="478"/>
          <ac:inkMkLst>
            <pc:docMk/>
            <pc:sldMk cId="2267837752" sldId="275"/>
            <ac:inkMk id="10" creationId="{AE43300D-422F-4A90-B789-84CEC07F8682}"/>
          </ac:inkMkLst>
        </pc:inkChg>
        <pc:inkChg chg="add del mod topLvl">
          <ac:chgData name="Vasishta Bommakanti" userId="add65771a875c465" providerId="LiveId" clId="{F4C67BD2-250D-457A-8187-7413485E47A3}" dt="2021-09-11T16:43:23.716" v="1439" actId="478"/>
          <ac:inkMkLst>
            <pc:docMk/>
            <pc:sldMk cId="2267837752" sldId="275"/>
            <ac:inkMk id="11" creationId="{F9118C79-EB06-421E-B9C0-59D1D0CD4DD2}"/>
          </ac:inkMkLst>
        </pc:inkChg>
        <pc:inkChg chg="del">
          <ac:chgData name="Vasishta Bommakanti" userId="add65771a875c465" providerId="LiveId" clId="{F4C67BD2-250D-457A-8187-7413485E47A3}" dt="2021-09-11T16:43:23.716" v="1439" actId="478"/>
          <ac:inkMkLst>
            <pc:docMk/>
            <pc:sldMk cId="2267837752" sldId="275"/>
            <ac:inkMk id="14" creationId="{5DB0CFB9-7A59-4F5A-A566-1947D372E90C}"/>
          </ac:inkMkLst>
        </pc:inkChg>
        <pc:inkChg chg="del mod">
          <ac:chgData name="Vasishta Bommakanti" userId="add65771a875c465" providerId="LiveId" clId="{F4C67BD2-250D-457A-8187-7413485E47A3}" dt="2021-09-11T16:43:23.716" v="1439" actId="478"/>
          <ac:inkMkLst>
            <pc:docMk/>
            <pc:sldMk cId="2267837752" sldId="275"/>
            <ac:inkMk id="15" creationId="{50FD4E62-052F-42D3-82D3-0AB16039D3CB}"/>
          </ac:inkMkLst>
        </pc:inkChg>
        <pc:inkChg chg="del mod">
          <ac:chgData name="Vasishta Bommakanti" userId="add65771a875c465" providerId="LiveId" clId="{F4C67BD2-250D-457A-8187-7413485E47A3}" dt="2021-09-11T16:43:23.716" v="1439" actId="478"/>
          <ac:inkMkLst>
            <pc:docMk/>
            <pc:sldMk cId="2267837752" sldId="275"/>
            <ac:inkMk id="16" creationId="{16EF0B42-8F0B-4211-90A1-4CCB95F38B0E}"/>
          </ac:inkMkLst>
        </pc:inkChg>
        <pc:inkChg chg="del mod">
          <ac:chgData name="Vasishta Bommakanti" userId="add65771a875c465" providerId="LiveId" clId="{F4C67BD2-250D-457A-8187-7413485E47A3}" dt="2021-09-11T16:43:23.716" v="1439" actId="478"/>
          <ac:inkMkLst>
            <pc:docMk/>
            <pc:sldMk cId="2267837752" sldId="275"/>
            <ac:inkMk id="17" creationId="{E62B85B6-ACBE-4C51-A2DE-AE30E71578EA}"/>
          </ac:inkMkLst>
        </pc:inkChg>
        <pc:inkChg chg="add del mod">
          <ac:chgData name="Vasishta Bommakanti" userId="add65771a875c465" providerId="LiveId" clId="{F4C67BD2-250D-457A-8187-7413485E47A3}" dt="2021-09-11T16:43:23.716" v="1439" actId="478"/>
          <ac:inkMkLst>
            <pc:docMk/>
            <pc:sldMk cId="2267837752" sldId="275"/>
            <ac:inkMk id="18" creationId="{AD9C19D4-7748-43C8-9B7B-21FEC010E35B}"/>
          </ac:inkMkLst>
        </pc:inkChg>
        <pc:inkChg chg="del mod topLvl">
          <ac:chgData name="Vasishta Bommakanti" userId="add65771a875c465" providerId="LiveId" clId="{F4C67BD2-250D-457A-8187-7413485E47A3}" dt="2021-09-11T16:43:23.716" v="1439" actId="478"/>
          <ac:inkMkLst>
            <pc:docMk/>
            <pc:sldMk cId="2267837752" sldId="275"/>
            <ac:inkMk id="19" creationId="{534DEB73-1885-4A1D-9105-29B47A6580D0}"/>
          </ac:inkMkLst>
        </pc:inkChg>
        <pc:inkChg chg="del mod">
          <ac:chgData name="Vasishta Bommakanti" userId="add65771a875c465" providerId="LiveId" clId="{F4C67BD2-250D-457A-8187-7413485E47A3}" dt="2021-09-04T10:01:53.951" v="637"/>
          <ac:inkMkLst>
            <pc:docMk/>
            <pc:sldMk cId="2267837752" sldId="275"/>
            <ac:inkMk id="20" creationId="{77A5436B-7224-4A1B-A82C-7254F1B8061F}"/>
          </ac:inkMkLst>
        </pc:inkChg>
        <pc:inkChg chg="add del mod">
          <ac:chgData name="Vasishta Bommakanti" userId="add65771a875c465" providerId="LiveId" clId="{F4C67BD2-250D-457A-8187-7413485E47A3}" dt="2021-09-11T16:43:23.716" v="1439" actId="478"/>
          <ac:inkMkLst>
            <pc:docMk/>
            <pc:sldMk cId="2267837752" sldId="275"/>
            <ac:inkMk id="21" creationId="{18FDD02C-00F8-4258-9B2E-C92DD4352D5D}"/>
          </ac:inkMkLst>
        </pc:inkChg>
        <pc:inkChg chg="del">
          <ac:chgData name="Vasishta Bommakanti" userId="add65771a875c465" providerId="LiveId" clId="{F4C67BD2-250D-457A-8187-7413485E47A3}" dt="2021-09-04T10:01:51.370" v="633"/>
          <ac:inkMkLst>
            <pc:docMk/>
            <pc:sldMk cId="2267837752" sldId="275"/>
            <ac:inkMk id="22" creationId="{489B6A7E-0E39-42CF-9FA7-5712ECC9EB51}"/>
          </ac:inkMkLst>
        </pc:inkChg>
        <pc:inkChg chg="del mod">
          <ac:chgData name="Vasishta Bommakanti" userId="add65771a875c465" providerId="LiveId" clId="{F4C67BD2-250D-457A-8187-7413485E47A3}" dt="2021-09-04T10:01:53.952" v="638"/>
          <ac:inkMkLst>
            <pc:docMk/>
            <pc:sldMk cId="2267837752" sldId="275"/>
            <ac:inkMk id="23" creationId="{143AE73F-2A6E-48E5-A10B-6D1FD46E5E39}"/>
          </ac:inkMkLst>
        </pc:inkChg>
        <pc:inkChg chg="del topLvl">
          <ac:chgData name="Vasishta Bommakanti" userId="add65771a875c465" providerId="LiveId" clId="{F4C67BD2-250D-457A-8187-7413485E47A3}" dt="2021-09-11T16:43:23.716" v="1439" actId="478"/>
          <ac:inkMkLst>
            <pc:docMk/>
            <pc:sldMk cId="2267837752" sldId="275"/>
            <ac:inkMk id="25" creationId="{652FAACD-95E0-493C-9E25-D2FB1E778E49}"/>
          </ac:inkMkLst>
        </pc:inkChg>
        <pc:inkChg chg="del topLvl">
          <ac:chgData name="Vasishta Bommakanti" userId="add65771a875c465" providerId="LiveId" clId="{F4C67BD2-250D-457A-8187-7413485E47A3}" dt="2021-09-11T16:43:23.716" v="1439" actId="478"/>
          <ac:inkMkLst>
            <pc:docMk/>
            <pc:sldMk cId="2267837752" sldId="275"/>
            <ac:inkMk id="26" creationId="{7219ABA6-045B-4EE8-B5C2-5D4F6570E00E}"/>
          </ac:inkMkLst>
        </pc:inkChg>
        <pc:inkChg chg="del mod topLvl">
          <ac:chgData name="Vasishta Bommakanti" userId="add65771a875c465" providerId="LiveId" clId="{F4C67BD2-250D-457A-8187-7413485E47A3}" dt="2021-09-11T16:43:23.716" v="1439" actId="478"/>
          <ac:inkMkLst>
            <pc:docMk/>
            <pc:sldMk cId="2267837752" sldId="275"/>
            <ac:inkMk id="28" creationId="{5B18E731-FE6D-433D-8379-C097E33FAFC9}"/>
          </ac:inkMkLst>
        </pc:inkChg>
        <pc:inkChg chg="del mod">
          <ac:chgData name="Vasishta Bommakanti" userId="add65771a875c465" providerId="LiveId" clId="{F4C67BD2-250D-457A-8187-7413485E47A3}" dt="2021-09-04T10:01:53.949" v="635"/>
          <ac:inkMkLst>
            <pc:docMk/>
            <pc:sldMk cId="2267837752" sldId="275"/>
            <ac:inkMk id="29" creationId="{A972401F-BA22-4274-AD9D-4B7BF3AE3D42}"/>
          </ac:inkMkLst>
        </pc:inkChg>
        <pc:inkChg chg="del mod">
          <ac:chgData name="Vasishta Bommakanti" userId="add65771a875c465" providerId="LiveId" clId="{F4C67BD2-250D-457A-8187-7413485E47A3}" dt="2021-09-04T10:01:53.957" v="641"/>
          <ac:inkMkLst>
            <pc:docMk/>
            <pc:sldMk cId="2267837752" sldId="275"/>
            <ac:inkMk id="31" creationId="{E72BFB8F-F270-4384-902A-BE460AF38393}"/>
          </ac:inkMkLst>
        </pc:inkChg>
        <pc:inkChg chg="del">
          <ac:chgData name="Vasishta Bommakanti" userId="add65771a875c465" providerId="LiveId" clId="{F4C67BD2-250D-457A-8187-7413485E47A3}" dt="2021-09-04T10:01:51.368" v="632"/>
          <ac:inkMkLst>
            <pc:docMk/>
            <pc:sldMk cId="2267837752" sldId="275"/>
            <ac:inkMk id="32" creationId="{1AC7E8CC-A7ED-4108-A644-980696A9788C}"/>
          </ac:inkMkLst>
        </pc:inkChg>
        <pc:inkChg chg="add del">
          <ac:chgData name="Vasishta Bommakanti" userId="add65771a875c465" providerId="LiveId" clId="{F4C67BD2-250D-457A-8187-7413485E47A3}" dt="2021-09-11T16:43:23.716" v="1439" actId="478"/>
          <ac:inkMkLst>
            <pc:docMk/>
            <pc:sldMk cId="2267837752" sldId="275"/>
            <ac:inkMk id="33" creationId="{29BE8B14-552C-4786-8F19-83D2220CE9CA}"/>
          </ac:inkMkLst>
        </pc:inkChg>
        <pc:inkChg chg="del mod topLvl">
          <ac:chgData name="Vasishta Bommakanti" userId="add65771a875c465" providerId="LiveId" clId="{F4C67BD2-250D-457A-8187-7413485E47A3}" dt="2021-09-11T16:43:23.716" v="1439" actId="478"/>
          <ac:inkMkLst>
            <pc:docMk/>
            <pc:sldMk cId="2267837752" sldId="275"/>
            <ac:inkMk id="34" creationId="{E65661E2-D8DF-4C6A-8168-8C3F49ECD3CE}"/>
          </ac:inkMkLst>
        </pc:inkChg>
        <pc:inkChg chg="add del">
          <ac:chgData name="Vasishta Bommakanti" userId="add65771a875c465" providerId="LiveId" clId="{F4C67BD2-250D-457A-8187-7413485E47A3}" dt="2021-09-11T16:43:23.716" v="1439" actId="478"/>
          <ac:inkMkLst>
            <pc:docMk/>
            <pc:sldMk cId="2267837752" sldId="275"/>
            <ac:inkMk id="35" creationId="{B99F8D34-5F95-4838-89DF-3A902F41614A}"/>
          </ac:inkMkLst>
        </pc:inkChg>
        <pc:inkChg chg="del mod">
          <ac:chgData name="Vasishta Bommakanti" userId="add65771a875c465" providerId="LiveId" clId="{F4C67BD2-250D-457A-8187-7413485E47A3}" dt="2021-09-04T10:01:53.954" v="639"/>
          <ac:inkMkLst>
            <pc:docMk/>
            <pc:sldMk cId="2267837752" sldId="275"/>
            <ac:inkMk id="36" creationId="{4BC55494-D1BB-4252-8EE0-618062283FE1}"/>
          </ac:inkMkLst>
        </pc:inkChg>
        <pc:inkChg chg="mod">
          <ac:chgData name="Vasishta Bommakanti" userId="add65771a875c465" providerId="LiveId" clId="{F4C67BD2-250D-457A-8187-7413485E47A3}" dt="2021-09-04T10:01:53.956" v="640"/>
          <ac:inkMkLst>
            <pc:docMk/>
            <pc:sldMk cId="2267837752" sldId="275"/>
            <ac:inkMk id="38" creationId="{3FF8E2C7-C6B5-41B8-BCA5-F64981AB6C33}"/>
          </ac:inkMkLst>
        </pc:inkChg>
        <pc:inkChg chg="mod">
          <ac:chgData name="Vasishta Bommakanti" userId="add65771a875c465" providerId="LiveId" clId="{F4C67BD2-250D-457A-8187-7413485E47A3}" dt="2021-09-04T10:01:53.956" v="640"/>
          <ac:inkMkLst>
            <pc:docMk/>
            <pc:sldMk cId="2267837752" sldId="275"/>
            <ac:inkMk id="39" creationId="{20CC48A4-1DCF-4B80-B63F-B4022982CF11}"/>
          </ac:inkMkLst>
        </pc:inkChg>
        <pc:inkChg chg="add mod">
          <ac:chgData name="Vasishta Bommakanti" userId="add65771a875c465" providerId="LiveId" clId="{F4C67BD2-250D-457A-8187-7413485E47A3}" dt="2021-09-04T10:19:50.569" v="1162"/>
          <ac:inkMkLst>
            <pc:docMk/>
            <pc:sldMk cId="2267837752" sldId="275"/>
            <ac:inkMk id="40" creationId="{2A96F4DD-CA42-476E-A5BC-3A9011C47939}"/>
          </ac:inkMkLst>
        </pc:inkChg>
        <pc:inkChg chg="mod">
          <ac:chgData name="Vasishta Bommakanti" userId="add65771a875c465" providerId="LiveId" clId="{F4C67BD2-250D-457A-8187-7413485E47A3}" dt="2021-09-04T10:01:53.956" v="640"/>
          <ac:inkMkLst>
            <pc:docMk/>
            <pc:sldMk cId="2267837752" sldId="275"/>
            <ac:inkMk id="41" creationId="{6C76E5B0-F18D-4156-939B-873333B5BD2C}"/>
          </ac:inkMkLst>
        </pc:inkChg>
        <pc:inkChg chg="mod">
          <ac:chgData name="Vasishta Bommakanti" userId="add65771a875c465" providerId="LiveId" clId="{F4C67BD2-250D-457A-8187-7413485E47A3}" dt="2021-09-04T10:01:53.956" v="640"/>
          <ac:inkMkLst>
            <pc:docMk/>
            <pc:sldMk cId="2267837752" sldId="275"/>
            <ac:inkMk id="42" creationId="{66E03797-6DD6-4714-8CEC-4527017A4AF7}"/>
          </ac:inkMkLst>
        </pc:inkChg>
        <pc:inkChg chg="mod">
          <ac:chgData name="Vasishta Bommakanti" userId="add65771a875c465" providerId="LiveId" clId="{F4C67BD2-250D-457A-8187-7413485E47A3}" dt="2021-09-04T10:01:53.956" v="640"/>
          <ac:inkMkLst>
            <pc:docMk/>
            <pc:sldMk cId="2267837752" sldId="275"/>
            <ac:inkMk id="43" creationId="{B0F8F06C-B8A1-4065-96FB-4EBBEB032B88}"/>
          </ac:inkMkLst>
        </pc:inkChg>
        <pc:inkChg chg="mod">
          <ac:chgData name="Vasishta Bommakanti" userId="add65771a875c465" providerId="LiveId" clId="{F4C67BD2-250D-457A-8187-7413485E47A3}" dt="2021-09-04T10:01:53.956" v="640"/>
          <ac:inkMkLst>
            <pc:docMk/>
            <pc:sldMk cId="2267837752" sldId="275"/>
            <ac:inkMk id="44" creationId="{95F01BCF-3E5B-47B6-8751-65F371F350F5}"/>
          </ac:inkMkLst>
        </pc:inkChg>
        <pc:inkChg chg="mod">
          <ac:chgData name="Vasishta Bommakanti" userId="add65771a875c465" providerId="LiveId" clId="{F4C67BD2-250D-457A-8187-7413485E47A3}" dt="2021-09-04T10:01:53.956" v="640"/>
          <ac:inkMkLst>
            <pc:docMk/>
            <pc:sldMk cId="2267837752" sldId="275"/>
            <ac:inkMk id="45" creationId="{1D696D35-51C6-4C59-9C04-9F03E195F01F}"/>
          </ac:inkMkLst>
        </pc:inkChg>
        <pc:inkChg chg="mod">
          <ac:chgData name="Vasishta Bommakanti" userId="add65771a875c465" providerId="LiveId" clId="{F4C67BD2-250D-457A-8187-7413485E47A3}" dt="2021-09-04T10:01:53.956" v="640"/>
          <ac:inkMkLst>
            <pc:docMk/>
            <pc:sldMk cId="2267837752" sldId="275"/>
            <ac:inkMk id="46" creationId="{617CF0EB-53FB-48E2-967A-9DA05A695E6E}"/>
          </ac:inkMkLst>
        </pc:inkChg>
        <pc:inkChg chg="mod">
          <ac:chgData name="Vasishta Bommakanti" userId="add65771a875c465" providerId="LiveId" clId="{F4C67BD2-250D-457A-8187-7413485E47A3}" dt="2021-09-04T10:01:53.956" v="640"/>
          <ac:inkMkLst>
            <pc:docMk/>
            <pc:sldMk cId="2267837752" sldId="275"/>
            <ac:inkMk id="47" creationId="{15C72239-1965-4FCE-8BF8-3361CBF83332}"/>
          </ac:inkMkLst>
        </pc:inkChg>
        <pc:inkChg chg="mod">
          <ac:chgData name="Vasishta Bommakanti" userId="add65771a875c465" providerId="LiveId" clId="{F4C67BD2-250D-457A-8187-7413485E47A3}" dt="2021-09-04T10:01:53.956" v="640"/>
          <ac:inkMkLst>
            <pc:docMk/>
            <pc:sldMk cId="2267837752" sldId="275"/>
            <ac:inkMk id="48" creationId="{1ADBB4E2-B6B2-4031-A952-08059424DF5D}"/>
          </ac:inkMkLst>
        </pc:inkChg>
        <pc:inkChg chg="mod">
          <ac:chgData name="Vasishta Bommakanti" userId="add65771a875c465" providerId="LiveId" clId="{F4C67BD2-250D-457A-8187-7413485E47A3}" dt="2021-09-04T10:01:53.956" v="640"/>
          <ac:inkMkLst>
            <pc:docMk/>
            <pc:sldMk cId="2267837752" sldId="275"/>
            <ac:inkMk id="49" creationId="{E92F4F06-52C4-41A6-9C89-A92F43D8CB98}"/>
          </ac:inkMkLst>
        </pc:inkChg>
        <pc:inkChg chg="mod">
          <ac:chgData name="Vasishta Bommakanti" userId="add65771a875c465" providerId="LiveId" clId="{F4C67BD2-250D-457A-8187-7413485E47A3}" dt="2021-09-04T10:01:53.956" v="640"/>
          <ac:inkMkLst>
            <pc:docMk/>
            <pc:sldMk cId="2267837752" sldId="275"/>
            <ac:inkMk id="50" creationId="{EA9D6F6D-F466-43BF-B16E-178A82FBA51A}"/>
          </ac:inkMkLst>
        </pc:inkChg>
        <pc:inkChg chg="mod">
          <ac:chgData name="Vasishta Bommakanti" userId="add65771a875c465" providerId="LiveId" clId="{F4C67BD2-250D-457A-8187-7413485E47A3}" dt="2021-09-04T10:01:53.956" v="640"/>
          <ac:inkMkLst>
            <pc:docMk/>
            <pc:sldMk cId="2267837752" sldId="275"/>
            <ac:inkMk id="51" creationId="{9CFC3962-B195-4918-9274-9B68227DDFE3}"/>
          </ac:inkMkLst>
        </pc:inkChg>
        <pc:inkChg chg="mod">
          <ac:chgData name="Vasishta Bommakanti" userId="add65771a875c465" providerId="LiveId" clId="{F4C67BD2-250D-457A-8187-7413485E47A3}" dt="2021-09-04T10:01:53.956" v="640"/>
          <ac:inkMkLst>
            <pc:docMk/>
            <pc:sldMk cId="2267837752" sldId="275"/>
            <ac:inkMk id="52" creationId="{C80E42E8-925E-4184-B31A-DA5C908940DA}"/>
          </ac:inkMkLst>
        </pc:inkChg>
        <pc:inkChg chg="del">
          <ac:chgData name="Vasishta Bommakanti" userId="add65771a875c465" providerId="LiveId" clId="{F4C67BD2-250D-457A-8187-7413485E47A3}" dt="2021-09-04T10:01:53.950" v="636"/>
          <ac:inkMkLst>
            <pc:docMk/>
            <pc:sldMk cId="2267837752" sldId="275"/>
            <ac:inkMk id="53" creationId="{69DD1DFF-F54A-4862-AC0C-D95BA09D76A3}"/>
          </ac:inkMkLst>
        </pc:inkChg>
        <pc:inkChg chg="del mod">
          <ac:chgData name="Vasishta Bommakanti" userId="add65771a875c465" providerId="LiveId" clId="{F4C67BD2-250D-457A-8187-7413485E47A3}" dt="2021-09-04T10:01:53.956" v="640"/>
          <ac:inkMkLst>
            <pc:docMk/>
            <pc:sldMk cId="2267837752" sldId="275"/>
            <ac:inkMk id="54" creationId="{41797A70-817E-45B7-8707-3FD6D753E2C2}"/>
          </ac:inkMkLst>
        </pc:inkChg>
        <pc:inkChg chg="add mod">
          <ac:chgData name="Vasishta Bommakanti" userId="add65771a875c465" providerId="LiveId" clId="{F4C67BD2-250D-457A-8187-7413485E47A3}" dt="2021-09-04T10:19:50.569" v="1162"/>
          <ac:inkMkLst>
            <pc:docMk/>
            <pc:sldMk cId="2267837752" sldId="275"/>
            <ac:inkMk id="55" creationId="{EE6FD957-72D7-4440-B44B-AA530A43718D}"/>
          </ac:inkMkLst>
        </pc:inkChg>
        <pc:inkChg chg="mod">
          <ac:chgData name="Vasishta Bommakanti" userId="add65771a875c465" providerId="LiveId" clId="{F4C67BD2-250D-457A-8187-7413485E47A3}" dt="2021-09-04T10:01:53.956" v="640"/>
          <ac:inkMkLst>
            <pc:docMk/>
            <pc:sldMk cId="2267837752" sldId="275"/>
            <ac:inkMk id="57" creationId="{87DE431E-ECA4-4D8F-8B2C-B2CAEEF789D9}"/>
          </ac:inkMkLst>
        </pc:inkChg>
      </pc:sldChg>
      <pc:sldChg chg="addSp delSp modSp mod">
        <pc:chgData name="Vasishta Bommakanti" userId="add65771a875c465" providerId="LiveId" clId="{F4C67BD2-250D-457A-8187-7413485E47A3}" dt="2021-09-11T16:44:18.691" v="1440" actId="478"/>
        <pc:sldMkLst>
          <pc:docMk/>
          <pc:sldMk cId="2988584752" sldId="276"/>
        </pc:sldMkLst>
        <pc:grpChg chg="del mod">
          <ac:chgData name="Vasishta Bommakanti" userId="add65771a875c465" providerId="LiveId" clId="{F4C67BD2-250D-457A-8187-7413485E47A3}" dt="2021-09-04T10:20:20.015" v="1188"/>
          <ac:grpSpMkLst>
            <pc:docMk/>
            <pc:sldMk cId="2988584752" sldId="276"/>
            <ac:grpSpMk id="9" creationId="{29D76548-3F32-4133-9292-3053CC966C2D}"/>
          </ac:grpSpMkLst>
        </pc:grpChg>
        <pc:grpChg chg="del mod">
          <ac:chgData name="Vasishta Bommakanti" userId="add65771a875c465" providerId="LiveId" clId="{F4C67BD2-250D-457A-8187-7413485E47A3}" dt="2021-09-04T10:20:14.811" v="1183"/>
          <ac:grpSpMkLst>
            <pc:docMk/>
            <pc:sldMk cId="2988584752" sldId="276"/>
            <ac:grpSpMk id="10" creationId="{E6843F94-E9CD-485A-8E70-B4BF04F79DAD}"/>
          </ac:grpSpMkLst>
        </pc:grpChg>
        <pc:grpChg chg="del mod">
          <ac:chgData name="Vasishta Bommakanti" userId="add65771a875c465" providerId="LiveId" clId="{F4C67BD2-250D-457A-8187-7413485E47A3}" dt="2021-09-04T10:20:11.819" v="1178"/>
          <ac:grpSpMkLst>
            <pc:docMk/>
            <pc:sldMk cId="2988584752" sldId="276"/>
            <ac:grpSpMk id="14" creationId="{127A6347-2CA7-45F7-8D1D-9BF357952A71}"/>
          </ac:grpSpMkLst>
        </pc:grpChg>
        <pc:grpChg chg="del mod">
          <ac:chgData name="Vasishta Bommakanti" userId="add65771a875c465" providerId="LiveId" clId="{F4C67BD2-250D-457A-8187-7413485E47A3}" dt="2021-09-04T10:20:11.819" v="1178"/>
          <ac:grpSpMkLst>
            <pc:docMk/>
            <pc:sldMk cId="2988584752" sldId="276"/>
            <ac:grpSpMk id="17" creationId="{0F88C35C-1D87-410D-9565-C73FA2392105}"/>
          </ac:grpSpMkLst>
        </pc:grpChg>
        <pc:grpChg chg="del mod">
          <ac:chgData name="Vasishta Bommakanti" userId="add65771a875c465" providerId="LiveId" clId="{F4C67BD2-250D-457A-8187-7413485E47A3}" dt="2021-09-04T10:20:13.183" v="1181"/>
          <ac:grpSpMkLst>
            <pc:docMk/>
            <pc:sldMk cId="2988584752" sldId="276"/>
            <ac:grpSpMk id="20" creationId="{92C0B2A5-AFBF-4BA9-AA0B-036F187A11C4}"/>
          </ac:grpSpMkLst>
        </pc:grpChg>
        <pc:grpChg chg="del mod">
          <ac:chgData name="Vasishta Bommakanti" userId="add65771a875c465" providerId="LiveId" clId="{F4C67BD2-250D-457A-8187-7413485E47A3}" dt="2021-09-04T10:20:14.811" v="1183"/>
          <ac:grpSpMkLst>
            <pc:docMk/>
            <pc:sldMk cId="2988584752" sldId="276"/>
            <ac:grpSpMk id="23" creationId="{2A341815-FD90-4F92-A3D4-93BA37654C9B}"/>
          </ac:grpSpMkLst>
        </pc:grpChg>
        <pc:grpChg chg="del mod">
          <ac:chgData name="Vasishta Bommakanti" userId="add65771a875c465" providerId="LiveId" clId="{F4C67BD2-250D-457A-8187-7413485E47A3}" dt="2021-09-04T10:20:20.015" v="1188"/>
          <ac:grpSpMkLst>
            <pc:docMk/>
            <pc:sldMk cId="2988584752" sldId="276"/>
            <ac:grpSpMk id="25" creationId="{4EA78CC8-564A-4B41-932A-298AF862D003}"/>
          </ac:grpSpMkLst>
        </pc:grpChg>
        <pc:grpChg chg="del mod">
          <ac:chgData name="Vasishta Bommakanti" userId="add65771a875c465" providerId="LiveId" clId="{F4C67BD2-250D-457A-8187-7413485E47A3}" dt="2021-09-04T10:20:22.463" v="1190"/>
          <ac:grpSpMkLst>
            <pc:docMk/>
            <pc:sldMk cId="2988584752" sldId="276"/>
            <ac:grpSpMk id="30" creationId="{EFE7C2C3-CA77-4CF6-9D87-6B3256D35B33}"/>
          </ac:grpSpMkLst>
        </pc:grpChg>
        <pc:grpChg chg="del mod">
          <ac:chgData name="Vasishta Bommakanti" userId="add65771a875c465" providerId="LiveId" clId="{F4C67BD2-250D-457A-8187-7413485E47A3}" dt="2021-09-04T10:20:26.720" v="1195"/>
          <ac:grpSpMkLst>
            <pc:docMk/>
            <pc:sldMk cId="2988584752" sldId="276"/>
            <ac:grpSpMk id="32" creationId="{EE00417D-F812-4DB7-9EAC-AECCAE7DCEC3}"/>
          </ac:grpSpMkLst>
        </pc:grpChg>
        <pc:grpChg chg="del mod">
          <ac:chgData name="Vasishta Bommakanti" userId="add65771a875c465" providerId="LiveId" clId="{F4C67BD2-250D-457A-8187-7413485E47A3}" dt="2021-09-04T10:20:29.436" v="1197"/>
          <ac:grpSpMkLst>
            <pc:docMk/>
            <pc:sldMk cId="2988584752" sldId="276"/>
            <ac:grpSpMk id="37" creationId="{F07B2AE1-1CA1-4806-8B7D-971F463730A1}"/>
          </ac:grpSpMkLst>
        </pc:grpChg>
        <pc:grpChg chg="del mod">
          <ac:chgData name="Vasishta Bommakanti" userId="add65771a875c465" providerId="LiveId" clId="{F4C67BD2-250D-457A-8187-7413485E47A3}" dt="2021-09-11T16:44:18.691" v="1440" actId="478"/>
          <ac:grpSpMkLst>
            <pc:docMk/>
            <pc:sldMk cId="2988584752" sldId="276"/>
            <ac:grpSpMk id="39" creationId="{41AA49ED-6C77-47E4-BC08-FCE1AE1E5718}"/>
          </ac:grpSpMkLst>
        </pc:grpChg>
        <pc:grpChg chg="del mod">
          <ac:chgData name="Vasishta Bommakanti" userId="add65771a875c465" providerId="LiveId" clId="{F4C67BD2-250D-457A-8187-7413485E47A3}" dt="2021-09-11T16:44:18.691" v="1440" actId="478"/>
          <ac:grpSpMkLst>
            <pc:docMk/>
            <pc:sldMk cId="2988584752" sldId="276"/>
            <ac:grpSpMk id="41" creationId="{264100BA-7B6E-4531-B70B-9AAA5BD5FA46}"/>
          </ac:grpSpMkLst>
        </pc:grpChg>
        <pc:inkChg chg="del">
          <ac:chgData name="Vasishta Bommakanti" userId="add65771a875c465" providerId="LiveId" clId="{F4C67BD2-250D-457A-8187-7413485E47A3}" dt="2021-09-11T16:44:18.691" v="1440" actId="478"/>
          <ac:inkMkLst>
            <pc:docMk/>
            <pc:sldMk cId="2988584752" sldId="276"/>
            <ac:inkMk id="2" creationId="{48AAACA2-12B9-472F-8299-143DD8EAECB5}"/>
          </ac:inkMkLst>
        </pc:inkChg>
        <pc:inkChg chg="add del mod">
          <ac:chgData name="Vasishta Bommakanti" userId="add65771a875c465" providerId="LiveId" clId="{F4C67BD2-250D-457A-8187-7413485E47A3}" dt="2021-09-11T16:44:18.691" v="1440" actId="478"/>
          <ac:inkMkLst>
            <pc:docMk/>
            <pc:sldMk cId="2988584752" sldId="276"/>
            <ac:inkMk id="3" creationId="{4C7B7E56-1BF3-437F-8F1B-EAB79D1F938D}"/>
          </ac:inkMkLst>
        </pc:inkChg>
        <pc:inkChg chg="add del mod topLvl">
          <ac:chgData name="Vasishta Bommakanti" userId="add65771a875c465" providerId="LiveId" clId="{F4C67BD2-250D-457A-8187-7413485E47A3}" dt="2021-09-11T16:44:18.691" v="1440" actId="478"/>
          <ac:inkMkLst>
            <pc:docMk/>
            <pc:sldMk cId="2988584752" sldId="276"/>
            <ac:inkMk id="4" creationId="{1B688634-1F89-4BF8-BA52-4CBF9591D1D2}"/>
          </ac:inkMkLst>
        </pc:inkChg>
        <pc:inkChg chg="add del mod">
          <ac:chgData name="Vasishta Bommakanti" userId="add65771a875c465" providerId="LiveId" clId="{F4C67BD2-250D-457A-8187-7413485E47A3}" dt="2021-09-11T16:44:18.691" v="1440" actId="478"/>
          <ac:inkMkLst>
            <pc:docMk/>
            <pc:sldMk cId="2988584752" sldId="276"/>
            <ac:inkMk id="6" creationId="{52234D8E-0311-418E-A1F2-2E4A4191D000}"/>
          </ac:inkMkLst>
        </pc:inkChg>
        <pc:inkChg chg="add del mod">
          <ac:chgData name="Vasishta Bommakanti" userId="add65771a875c465" providerId="LiveId" clId="{F4C67BD2-250D-457A-8187-7413485E47A3}" dt="2021-09-11T16:44:18.691" v="1440" actId="478"/>
          <ac:inkMkLst>
            <pc:docMk/>
            <pc:sldMk cId="2988584752" sldId="276"/>
            <ac:inkMk id="7" creationId="{D102E08E-52BE-4D54-9B71-F700B7C8B4F2}"/>
          </ac:inkMkLst>
        </pc:inkChg>
        <pc:inkChg chg="add del mod topLvl">
          <ac:chgData name="Vasishta Bommakanti" userId="add65771a875c465" providerId="LiveId" clId="{F4C67BD2-250D-457A-8187-7413485E47A3}" dt="2021-09-11T16:44:18.691" v="1440" actId="478"/>
          <ac:inkMkLst>
            <pc:docMk/>
            <pc:sldMk cId="2988584752" sldId="276"/>
            <ac:inkMk id="8" creationId="{E40E75E0-CE25-4753-982E-EB0700DC4DD4}"/>
          </ac:inkMkLst>
        </pc:inkChg>
        <pc:inkChg chg="add del mod">
          <ac:chgData name="Vasishta Bommakanti" userId="add65771a875c465" providerId="LiveId" clId="{F4C67BD2-250D-457A-8187-7413485E47A3}" dt="2021-09-11T16:44:18.691" v="1440" actId="478"/>
          <ac:inkMkLst>
            <pc:docMk/>
            <pc:sldMk cId="2988584752" sldId="276"/>
            <ac:inkMk id="11" creationId="{69151A5D-39A9-4240-A4FC-D498A77FD900}"/>
          </ac:inkMkLst>
        </pc:inkChg>
        <pc:inkChg chg="add del mod">
          <ac:chgData name="Vasishta Bommakanti" userId="add65771a875c465" providerId="LiveId" clId="{F4C67BD2-250D-457A-8187-7413485E47A3}" dt="2021-09-11T16:44:18.691" v="1440" actId="478"/>
          <ac:inkMkLst>
            <pc:docMk/>
            <pc:sldMk cId="2988584752" sldId="276"/>
            <ac:inkMk id="12" creationId="{717F37DE-481B-4C26-BD56-1AB767ABBE2A}"/>
          </ac:inkMkLst>
        </pc:inkChg>
        <pc:inkChg chg="add del mod">
          <ac:chgData name="Vasishta Bommakanti" userId="add65771a875c465" providerId="LiveId" clId="{F4C67BD2-250D-457A-8187-7413485E47A3}" dt="2021-09-11T16:44:18.691" v="1440" actId="478"/>
          <ac:inkMkLst>
            <pc:docMk/>
            <pc:sldMk cId="2988584752" sldId="276"/>
            <ac:inkMk id="13" creationId="{79E5F18A-DB28-4CCE-BC37-2FF51D322FC4}"/>
          </ac:inkMkLst>
        </pc:inkChg>
        <pc:inkChg chg="add del mod">
          <ac:chgData name="Vasishta Bommakanti" userId="add65771a875c465" providerId="LiveId" clId="{F4C67BD2-250D-457A-8187-7413485E47A3}" dt="2021-09-11T16:44:18.691" v="1440" actId="478"/>
          <ac:inkMkLst>
            <pc:docMk/>
            <pc:sldMk cId="2988584752" sldId="276"/>
            <ac:inkMk id="15" creationId="{48D830A4-BDEF-4772-BD9D-6F7FD62A78E1}"/>
          </ac:inkMkLst>
        </pc:inkChg>
        <pc:inkChg chg="add del mod">
          <ac:chgData name="Vasishta Bommakanti" userId="add65771a875c465" providerId="LiveId" clId="{F4C67BD2-250D-457A-8187-7413485E47A3}" dt="2021-09-11T16:44:18.691" v="1440" actId="478"/>
          <ac:inkMkLst>
            <pc:docMk/>
            <pc:sldMk cId="2988584752" sldId="276"/>
            <ac:inkMk id="16" creationId="{2F045EC2-67AB-4A3A-A29E-63105427F646}"/>
          </ac:inkMkLst>
        </pc:inkChg>
        <pc:inkChg chg="add del mod">
          <ac:chgData name="Vasishta Bommakanti" userId="add65771a875c465" providerId="LiveId" clId="{F4C67BD2-250D-457A-8187-7413485E47A3}" dt="2021-09-11T16:44:18.691" v="1440" actId="478"/>
          <ac:inkMkLst>
            <pc:docMk/>
            <pc:sldMk cId="2988584752" sldId="276"/>
            <ac:inkMk id="18" creationId="{BCF69389-A1C0-4063-AA7F-F99C5B636C10}"/>
          </ac:inkMkLst>
        </pc:inkChg>
        <pc:inkChg chg="add del mod">
          <ac:chgData name="Vasishta Bommakanti" userId="add65771a875c465" providerId="LiveId" clId="{F4C67BD2-250D-457A-8187-7413485E47A3}" dt="2021-09-11T16:44:18.691" v="1440" actId="478"/>
          <ac:inkMkLst>
            <pc:docMk/>
            <pc:sldMk cId="2988584752" sldId="276"/>
            <ac:inkMk id="19" creationId="{487FC812-1FB6-47D4-A660-3F8542B5A5D2}"/>
          </ac:inkMkLst>
        </pc:inkChg>
        <pc:inkChg chg="add del mod">
          <ac:chgData name="Vasishta Bommakanti" userId="add65771a875c465" providerId="LiveId" clId="{F4C67BD2-250D-457A-8187-7413485E47A3}" dt="2021-09-11T16:44:18.691" v="1440" actId="478"/>
          <ac:inkMkLst>
            <pc:docMk/>
            <pc:sldMk cId="2988584752" sldId="276"/>
            <ac:inkMk id="21" creationId="{3B2E2A28-7BCF-4737-AC67-736D9296BC6A}"/>
          </ac:inkMkLst>
        </pc:inkChg>
        <pc:inkChg chg="add del mod">
          <ac:chgData name="Vasishta Bommakanti" userId="add65771a875c465" providerId="LiveId" clId="{F4C67BD2-250D-457A-8187-7413485E47A3}" dt="2021-09-11T16:44:18.691" v="1440" actId="478"/>
          <ac:inkMkLst>
            <pc:docMk/>
            <pc:sldMk cId="2988584752" sldId="276"/>
            <ac:inkMk id="22" creationId="{43837525-78CF-44F8-A46E-C7F5771B925E}"/>
          </ac:inkMkLst>
        </pc:inkChg>
        <pc:inkChg chg="add del mod">
          <ac:chgData name="Vasishta Bommakanti" userId="add65771a875c465" providerId="LiveId" clId="{F4C67BD2-250D-457A-8187-7413485E47A3}" dt="2021-09-11T16:44:18.691" v="1440" actId="478"/>
          <ac:inkMkLst>
            <pc:docMk/>
            <pc:sldMk cId="2988584752" sldId="276"/>
            <ac:inkMk id="24" creationId="{C0185712-DA03-4552-A29B-A7654F0442ED}"/>
          </ac:inkMkLst>
        </pc:inkChg>
        <pc:inkChg chg="add del mod">
          <ac:chgData name="Vasishta Bommakanti" userId="add65771a875c465" providerId="LiveId" clId="{F4C67BD2-250D-457A-8187-7413485E47A3}" dt="2021-09-11T16:44:18.691" v="1440" actId="478"/>
          <ac:inkMkLst>
            <pc:docMk/>
            <pc:sldMk cId="2988584752" sldId="276"/>
            <ac:inkMk id="26" creationId="{3EB82994-11CF-40EC-8012-597E1ABEA2A7}"/>
          </ac:inkMkLst>
        </pc:inkChg>
        <pc:inkChg chg="add del mod topLvl">
          <ac:chgData name="Vasishta Bommakanti" userId="add65771a875c465" providerId="LiveId" clId="{F4C67BD2-250D-457A-8187-7413485E47A3}" dt="2021-09-11T16:44:18.691" v="1440" actId="478"/>
          <ac:inkMkLst>
            <pc:docMk/>
            <pc:sldMk cId="2988584752" sldId="276"/>
            <ac:inkMk id="27" creationId="{EA82BBE2-5329-42EF-B865-26F990730286}"/>
          </ac:inkMkLst>
        </pc:inkChg>
        <pc:inkChg chg="add del mod">
          <ac:chgData name="Vasishta Bommakanti" userId="add65771a875c465" providerId="LiveId" clId="{F4C67BD2-250D-457A-8187-7413485E47A3}" dt="2021-09-11T16:44:18.691" v="1440" actId="478"/>
          <ac:inkMkLst>
            <pc:docMk/>
            <pc:sldMk cId="2988584752" sldId="276"/>
            <ac:inkMk id="28" creationId="{BB04A595-EE4B-4B85-9A27-32F12958E5BD}"/>
          </ac:inkMkLst>
        </pc:inkChg>
        <pc:inkChg chg="add del mod">
          <ac:chgData name="Vasishta Bommakanti" userId="add65771a875c465" providerId="LiveId" clId="{F4C67BD2-250D-457A-8187-7413485E47A3}" dt="2021-09-11T16:44:18.691" v="1440" actId="478"/>
          <ac:inkMkLst>
            <pc:docMk/>
            <pc:sldMk cId="2988584752" sldId="276"/>
            <ac:inkMk id="29" creationId="{B1E0D4C6-D845-4055-9D31-8692CCE13A2F}"/>
          </ac:inkMkLst>
        </pc:inkChg>
        <pc:inkChg chg="add del mod">
          <ac:chgData name="Vasishta Bommakanti" userId="add65771a875c465" providerId="LiveId" clId="{F4C67BD2-250D-457A-8187-7413485E47A3}" dt="2021-09-11T16:44:18.691" v="1440" actId="478"/>
          <ac:inkMkLst>
            <pc:docMk/>
            <pc:sldMk cId="2988584752" sldId="276"/>
            <ac:inkMk id="31" creationId="{9ACCBD15-C10D-42CE-9035-7F6201D990E8}"/>
          </ac:inkMkLst>
        </pc:inkChg>
        <pc:inkChg chg="add del mod">
          <ac:chgData name="Vasishta Bommakanti" userId="add65771a875c465" providerId="LiveId" clId="{F4C67BD2-250D-457A-8187-7413485E47A3}" dt="2021-09-11T16:44:18.691" v="1440" actId="478"/>
          <ac:inkMkLst>
            <pc:docMk/>
            <pc:sldMk cId="2988584752" sldId="276"/>
            <ac:inkMk id="33" creationId="{AFFF21CC-AB3A-4C85-9A30-5B279FCD2955}"/>
          </ac:inkMkLst>
        </pc:inkChg>
        <pc:inkChg chg="add del mod">
          <ac:chgData name="Vasishta Bommakanti" userId="add65771a875c465" providerId="LiveId" clId="{F4C67BD2-250D-457A-8187-7413485E47A3}" dt="2021-09-11T16:44:18.691" v="1440" actId="478"/>
          <ac:inkMkLst>
            <pc:docMk/>
            <pc:sldMk cId="2988584752" sldId="276"/>
            <ac:inkMk id="34" creationId="{28643D69-CB71-42D7-B230-ED5AE6FA7BCE}"/>
          </ac:inkMkLst>
        </pc:inkChg>
        <pc:inkChg chg="add del mod">
          <ac:chgData name="Vasishta Bommakanti" userId="add65771a875c465" providerId="LiveId" clId="{F4C67BD2-250D-457A-8187-7413485E47A3}" dt="2021-09-11T16:44:18.691" v="1440" actId="478"/>
          <ac:inkMkLst>
            <pc:docMk/>
            <pc:sldMk cId="2988584752" sldId="276"/>
            <ac:inkMk id="35" creationId="{D3DF51B3-932F-4274-ABA5-DF9DA2BA22EB}"/>
          </ac:inkMkLst>
        </pc:inkChg>
        <pc:inkChg chg="add del mod">
          <ac:chgData name="Vasishta Bommakanti" userId="add65771a875c465" providerId="LiveId" clId="{F4C67BD2-250D-457A-8187-7413485E47A3}" dt="2021-09-11T16:44:18.691" v="1440" actId="478"/>
          <ac:inkMkLst>
            <pc:docMk/>
            <pc:sldMk cId="2988584752" sldId="276"/>
            <ac:inkMk id="36" creationId="{CBF0A987-7988-48CA-9959-2F7A5CC776BE}"/>
          </ac:inkMkLst>
        </pc:inkChg>
        <pc:inkChg chg="add del mod topLvl">
          <ac:chgData name="Vasishta Bommakanti" userId="add65771a875c465" providerId="LiveId" clId="{F4C67BD2-250D-457A-8187-7413485E47A3}" dt="2021-09-11T16:44:18.691" v="1440" actId="478"/>
          <ac:inkMkLst>
            <pc:docMk/>
            <pc:sldMk cId="2988584752" sldId="276"/>
            <ac:inkMk id="38" creationId="{729FBDBC-3B26-49F3-B031-207D94A68040}"/>
          </ac:inkMkLst>
        </pc:inkChg>
        <pc:inkChg chg="add del mod">
          <ac:chgData name="Vasishta Bommakanti" userId="add65771a875c465" providerId="LiveId" clId="{F4C67BD2-250D-457A-8187-7413485E47A3}" dt="2021-09-11T16:44:18.691" v="1440" actId="478"/>
          <ac:inkMkLst>
            <pc:docMk/>
            <pc:sldMk cId="2988584752" sldId="276"/>
            <ac:inkMk id="40" creationId="{479461FF-6EEC-493E-B4CD-62C1F81595C7}"/>
          </ac:inkMkLst>
        </pc:inkChg>
      </pc:sldChg>
      <pc:sldChg chg="delSp modSp">
        <pc:chgData name="Vasishta Bommakanti" userId="add65771a875c465" providerId="LiveId" clId="{F4C67BD2-250D-457A-8187-7413485E47A3}" dt="2021-09-04T07:03:16.853" v="433"/>
        <pc:sldMkLst>
          <pc:docMk/>
          <pc:sldMk cId="2650878554" sldId="277"/>
        </pc:sldMkLst>
        <pc:grpChg chg="del mod">
          <ac:chgData name="Vasishta Bommakanti" userId="add65771a875c465" providerId="LiveId" clId="{F4C67BD2-250D-457A-8187-7413485E47A3}" dt="2021-09-04T07:03:15.565" v="424"/>
          <ac:grpSpMkLst>
            <pc:docMk/>
            <pc:sldMk cId="2650878554" sldId="277"/>
            <ac:grpSpMk id="10" creationId="{D7CA73D6-E86C-4D42-8020-9179E7AC14A5}"/>
          </ac:grpSpMkLst>
        </pc:grpChg>
        <pc:grpChg chg="del mod">
          <ac:chgData name="Vasishta Bommakanti" userId="add65771a875c465" providerId="LiveId" clId="{F4C67BD2-250D-457A-8187-7413485E47A3}" dt="2021-09-04T07:03:15.553" v="408"/>
          <ac:grpSpMkLst>
            <pc:docMk/>
            <pc:sldMk cId="2650878554" sldId="277"/>
            <ac:grpSpMk id="15" creationId="{99A79A65-27F7-4454-863C-94A4597BF995}"/>
          </ac:grpSpMkLst>
        </pc:grpChg>
        <pc:grpChg chg="del mod">
          <ac:chgData name="Vasishta Bommakanti" userId="add65771a875c465" providerId="LiveId" clId="{F4C67BD2-250D-457A-8187-7413485E47A3}" dt="2021-09-04T07:03:15.533" v="381"/>
          <ac:grpSpMkLst>
            <pc:docMk/>
            <pc:sldMk cId="2650878554" sldId="277"/>
            <ac:grpSpMk id="16" creationId="{AA36AEB7-0101-4E29-A711-8F21E87D7F0D}"/>
          </ac:grpSpMkLst>
        </pc:grpChg>
        <pc:grpChg chg="del mod">
          <ac:chgData name="Vasishta Bommakanti" userId="add65771a875c465" providerId="LiveId" clId="{F4C67BD2-250D-457A-8187-7413485E47A3}" dt="2021-09-04T07:03:15.545" v="399"/>
          <ac:grpSpMkLst>
            <pc:docMk/>
            <pc:sldMk cId="2650878554" sldId="277"/>
            <ac:grpSpMk id="28" creationId="{E42A3081-E901-4A87-A45B-5899975D9DC5}"/>
          </ac:grpSpMkLst>
        </pc:grpChg>
        <pc:grpChg chg="del mod">
          <ac:chgData name="Vasishta Bommakanti" userId="add65771a875c465" providerId="LiveId" clId="{F4C67BD2-250D-457A-8187-7413485E47A3}" dt="2021-09-04T07:03:15.563" v="421"/>
          <ac:grpSpMkLst>
            <pc:docMk/>
            <pc:sldMk cId="2650878554" sldId="277"/>
            <ac:grpSpMk id="34" creationId="{44864B5F-0B52-480F-BC5E-87CD6AA98434}"/>
          </ac:grpSpMkLst>
        </pc:grpChg>
        <pc:grpChg chg="del mod">
          <ac:chgData name="Vasishta Bommakanti" userId="add65771a875c465" providerId="LiveId" clId="{F4C67BD2-250D-457A-8187-7413485E47A3}" dt="2021-09-04T07:03:15.547" v="403"/>
          <ac:grpSpMkLst>
            <pc:docMk/>
            <pc:sldMk cId="2650878554" sldId="277"/>
            <ac:grpSpMk id="77" creationId="{A0B4FE73-440E-40DA-A7EF-45A287A30163}"/>
          </ac:grpSpMkLst>
        </pc:grpChg>
        <pc:grpChg chg="del mod">
          <ac:chgData name="Vasishta Bommakanti" userId="add65771a875c465" providerId="LiveId" clId="{F4C67BD2-250D-457A-8187-7413485E47A3}" dt="2021-09-04T07:03:15.568" v="431"/>
          <ac:grpSpMkLst>
            <pc:docMk/>
            <pc:sldMk cId="2650878554" sldId="277"/>
            <ac:grpSpMk id="80" creationId="{EA17BCDD-AF56-4A6C-9AA6-2F07DAC42966}"/>
          </ac:grpSpMkLst>
        </pc:grpChg>
        <pc:inkChg chg="del">
          <ac:chgData name="Vasishta Bommakanti" userId="add65771a875c465" providerId="LiveId" clId="{F4C67BD2-250D-457A-8187-7413485E47A3}" dt="2021-09-04T07:03:15.561" v="419"/>
          <ac:inkMkLst>
            <pc:docMk/>
            <pc:sldMk cId="2650878554" sldId="277"/>
            <ac:inkMk id="2" creationId="{F4CF385B-1970-4A05-A4EB-D83B2654C406}"/>
          </ac:inkMkLst>
        </pc:inkChg>
        <pc:inkChg chg="del">
          <ac:chgData name="Vasishta Bommakanti" userId="add65771a875c465" providerId="LiveId" clId="{F4C67BD2-250D-457A-8187-7413485E47A3}" dt="2021-09-04T07:03:15.550" v="405"/>
          <ac:inkMkLst>
            <pc:docMk/>
            <pc:sldMk cId="2650878554" sldId="277"/>
            <ac:inkMk id="4" creationId="{37602EF0-4113-44D4-B8A8-4EED825CCCB0}"/>
          </ac:inkMkLst>
        </pc:inkChg>
        <pc:inkChg chg="del mod">
          <ac:chgData name="Vasishta Bommakanti" userId="add65771a875c465" providerId="LiveId" clId="{F4C67BD2-250D-457A-8187-7413485E47A3}" dt="2021-09-04T07:03:15.557" v="411"/>
          <ac:inkMkLst>
            <pc:docMk/>
            <pc:sldMk cId="2650878554" sldId="277"/>
            <ac:inkMk id="5" creationId="{53576EBA-6EB4-47E9-9230-E378F8FE0330}"/>
          </ac:inkMkLst>
        </pc:inkChg>
        <pc:inkChg chg="mod">
          <ac:chgData name="Vasishta Bommakanti" userId="add65771a875c465" providerId="LiveId" clId="{F4C67BD2-250D-457A-8187-7413485E47A3}" dt="2021-09-04T07:03:15.565" v="424"/>
          <ac:inkMkLst>
            <pc:docMk/>
            <pc:sldMk cId="2650878554" sldId="277"/>
            <ac:inkMk id="8" creationId="{39671F06-28C9-4F3A-91F7-1BDE46EFE994}"/>
          </ac:inkMkLst>
        </pc:inkChg>
        <pc:inkChg chg="del mod">
          <ac:chgData name="Vasishta Bommakanti" userId="add65771a875c465" providerId="LiveId" clId="{F4C67BD2-250D-457A-8187-7413485E47A3}" dt="2021-09-04T07:03:15.565" v="424"/>
          <ac:inkMkLst>
            <pc:docMk/>
            <pc:sldMk cId="2650878554" sldId="277"/>
            <ac:inkMk id="9" creationId="{7D329D67-A889-4C68-BF8D-352305942DD0}"/>
          </ac:inkMkLst>
        </pc:inkChg>
        <pc:inkChg chg="del mod">
          <ac:chgData name="Vasishta Bommakanti" userId="add65771a875c465" providerId="LiveId" clId="{F4C67BD2-250D-457A-8187-7413485E47A3}" dt="2021-09-04T07:03:15.540" v="389"/>
          <ac:inkMkLst>
            <pc:docMk/>
            <pc:sldMk cId="2650878554" sldId="277"/>
            <ac:inkMk id="11" creationId="{E9DE424F-0112-40DE-A030-F0F1B3F916CA}"/>
          </ac:inkMkLst>
        </pc:inkChg>
        <pc:inkChg chg="del">
          <ac:chgData name="Vasishta Bommakanti" userId="add65771a875c465" providerId="LiveId" clId="{F4C67BD2-250D-457A-8187-7413485E47A3}" dt="2021-09-04T07:03:15.533" v="381"/>
          <ac:inkMkLst>
            <pc:docMk/>
            <pc:sldMk cId="2650878554" sldId="277"/>
            <ac:inkMk id="12" creationId="{ED553078-4BDC-4923-B3DD-664C2CAF102E}"/>
          </ac:inkMkLst>
        </pc:inkChg>
        <pc:inkChg chg="del">
          <ac:chgData name="Vasishta Bommakanti" userId="add65771a875c465" providerId="LiveId" clId="{F4C67BD2-250D-457A-8187-7413485E47A3}" dt="2021-09-04T07:03:15.553" v="408"/>
          <ac:inkMkLst>
            <pc:docMk/>
            <pc:sldMk cId="2650878554" sldId="277"/>
            <ac:inkMk id="13" creationId="{2F3C398F-9DCC-4CA9-8ED5-CB3C24D885AA}"/>
          </ac:inkMkLst>
        </pc:inkChg>
        <pc:inkChg chg="del mod">
          <ac:chgData name="Vasishta Bommakanti" userId="add65771a875c465" providerId="LiveId" clId="{F4C67BD2-250D-457A-8187-7413485E47A3}" dt="2021-09-04T07:03:15.568" v="429"/>
          <ac:inkMkLst>
            <pc:docMk/>
            <pc:sldMk cId="2650878554" sldId="277"/>
            <ac:inkMk id="14" creationId="{2EEE5DC9-6C9B-426A-B435-2CAAB39CC173}"/>
          </ac:inkMkLst>
        </pc:inkChg>
        <pc:inkChg chg="del">
          <ac:chgData name="Vasishta Bommakanti" userId="add65771a875c465" providerId="LiveId" clId="{F4C67BD2-250D-457A-8187-7413485E47A3}" dt="2021-09-04T07:03:15.545" v="399"/>
          <ac:inkMkLst>
            <pc:docMk/>
            <pc:sldMk cId="2650878554" sldId="277"/>
            <ac:inkMk id="17" creationId="{665F8393-9F61-4B93-BD48-0614C971B61F}"/>
          </ac:inkMkLst>
        </pc:inkChg>
        <pc:inkChg chg="mod">
          <ac:chgData name="Vasishta Bommakanti" userId="add65771a875c465" providerId="LiveId" clId="{F4C67BD2-250D-457A-8187-7413485E47A3}" dt="2021-09-04T07:03:15.545" v="399"/>
          <ac:inkMkLst>
            <pc:docMk/>
            <pc:sldMk cId="2650878554" sldId="277"/>
            <ac:inkMk id="18" creationId="{85B0F57D-6627-4748-AE3E-40BD2B7F3112}"/>
          </ac:inkMkLst>
        </pc:inkChg>
        <pc:inkChg chg="del">
          <ac:chgData name="Vasishta Bommakanti" userId="add65771a875c465" providerId="LiveId" clId="{F4C67BD2-250D-457A-8187-7413485E47A3}" dt="2021-09-04T07:03:15.559" v="414"/>
          <ac:inkMkLst>
            <pc:docMk/>
            <pc:sldMk cId="2650878554" sldId="277"/>
            <ac:inkMk id="19" creationId="{D8432B32-A435-48EA-AFD4-E2A773989169}"/>
          </ac:inkMkLst>
        </pc:inkChg>
        <pc:inkChg chg="del mod">
          <ac:chgData name="Vasishta Bommakanti" userId="add65771a875c465" providerId="LiveId" clId="{F4C67BD2-250D-457A-8187-7413485E47A3}" dt="2021-09-04T07:03:15.549" v="404"/>
          <ac:inkMkLst>
            <pc:docMk/>
            <pc:sldMk cId="2650878554" sldId="277"/>
            <ac:inkMk id="20" creationId="{D6121A4F-C706-4E60-9A88-3457F7F266F9}"/>
          </ac:inkMkLst>
        </pc:inkChg>
        <pc:inkChg chg="del mod">
          <ac:chgData name="Vasishta Bommakanti" userId="add65771a875c465" providerId="LiveId" clId="{F4C67BD2-250D-457A-8187-7413485E47A3}" dt="2021-09-04T07:03:15.546" v="401"/>
          <ac:inkMkLst>
            <pc:docMk/>
            <pc:sldMk cId="2650878554" sldId="277"/>
            <ac:inkMk id="21" creationId="{A1D43949-CB05-46F3-A2F0-BC3921910950}"/>
          </ac:inkMkLst>
        </pc:inkChg>
        <pc:inkChg chg="del mod">
          <ac:chgData name="Vasishta Bommakanti" userId="add65771a875c465" providerId="LiveId" clId="{F4C67BD2-250D-457A-8187-7413485E47A3}" dt="2021-09-04T07:03:15.538" v="387"/>
          <ac:inkMkLst>
            <pc:docMk/>
            <pc:sldMk cId="2650878554" sldId="277"/>
            <ac:inkMk id="22" creationId="{113A62A7-3EFF-475E-B002-6151ED74F856}"/>
          </ac:inkMkLst>
        </pc:inkChg>
        <pc:inkChg chg="del mod">
          <ac:chgData name="Vasishta Bommakanti" userId="add65771a875c465" providerId="LiveId" clId="{F4C67BD2-250D-457A-8187-7413485E47A3}" dt="2021-09-04T07:03:15.565" v="423"/>
          <ac:inkMkLst>
            <pc:docMk/>
            <pc:sldMk cId="2650878554" sldId="277"/>
            <ac:inkMk id="23" creationId="{840B3FA0-58E6-425B-B19E-F22DA0A10CE8}"/>
          </ac:inkMkLst>
        </pc:inkChg>
        <pc:inkChg chg="del mod">
          <ac:chgData name="Vasishta Bommakanti" userId="add65771a875c465" providerId="LiveId" clId="{F4C67BD2-250D-457A-8187-7413485E47A3}" dt="2021-09-04T07:03:15.560" v="416"/>
          <ac:inkMkLst>
            <pc:docMk/>
            <pc:sldMk cId="2650878554" sldId="277"/>
            <ac:inkMk id="24" creationId="{4867697C-FE1E-48A0-A9C7-F0E8E4D39FF6}"/>
          </ac:inkMkLst>
        </pc:inkChg>
        <pc:inkChg chg="del mod">
          <ac:chgData name="Vasishta Bommakanti" userId="add65771a875c465" providerId="LiveId" clId="{F4C67BD2-250D-457A-8187-7413485E47A3}" dt="2021-09-04T07:03:15.539" v="388"/>
          <ac:inkMkLst>
            <pc:docMk/>
            <pc:sldMk cId="2650878554" sldId="277"/>
            <ac:inkMk id="25" creationId="{C9534B8B-9F2E-4BE8-86B1-F0522B62A6A1}"/>
          </ac:inkMkLst>
        </pc:inkChg>
        <pc:inkChg chg="del mod">
          <ac:chgData name="Vasishta Bommakanti" userId="add65771a875c465" providerId="LiveId" clId="{F4C67BD2-250D-457A-8187-7413485E47A3}" dt="2021-09-04T07:03:15.560" v="415"/>
          <ac:inkMkLst>
            <pc:docMk/>
            <pc:sldMk cId="2650878554" sldId="277"/>
            <ac:inkMk id="26" creationId="{D3A7F285-C2D0-4BA7-849F-4EC0948B4134}"/>
          </ac:inkMkLst>
        </pc:inkChg>
        <pc:inkChg chg="del">
          <ac:chgData name="Vasishta Bommakanti" userId="add65771a875c465" providerId="LiveId" clId="{F4C67BD2-250D-457A-8187-7413485E47A3}" dt="2021-09-04T07:03:15.535" v="383"/>
          <ac:inkMkLst>
            <pc:docMk/>
            <pc:sldMk cId="2650878554" sldId="277"/>
            <ac:inkMk id="29" creationId="{908493BA-B6A6-4779-9B43-2CBDFE820E43}"/>
          </ac:inkMkLst>
        </pc:inkChg>
        <pc:inkChg chg="del mod">
          <ac:chgData name="Vasishta Bommakanti" userId="add65771a875c465" providerId="LiveId" clId="{F4C67BD2-250D-457A-8187-7413485E47A3}" dt="2021-09-04T07:03:15.563" v="421"/>
          <ac:inkMkLst>
            <pc:docMk/>
            <pc:sldMk cId="2650878554" sldId="277"/>
            <ac:inkMk id="30" creationId="{91306920-E5EA-4510-AF72-387BD0A3057A}"/>
          </ac:inkMkLst>
        </pc:inkChg>
        <pc:inkChg chg="del mod">
          <ac:chgData name="Vasishta Bommakanti" userId="add65771a875c465" providerId="LiveId" clId="{F4C67BD2-250D-457A-8187-7413485E47A3}" dt="2021-09-04T07:03:15.536" v="385"/>
          <ac:inkMkLst>
            <pc:docMk/>
            <pc:sldMk cId="2650878554" sldId="277"/>
            <ac:inkMk id="31" creationId="{348CEC81-599C-4849-92D9-60D62C8ECF95}"/>
          </ac:inkMkLst>
        </pc:inkChg>
        <pc:inkChg chg="del mod">
          <ac:chgData name="Vasishta Bommakanti" userId="add65771a875c465" providerId="LiveId" clId="{F4C67BD2-250D-457A-8187-7413485E47A3}" dt="2021-09-04T07:03:15.561" v="418"/>
          <ac:inkMkLst>
            <pc:docMk/>
            <pc:sldMk cId="2650878554" sldId="277"/>
            <ac:inkMk id="33" creationId="{74DA18DC-B5E7-4819-80E2-01F3EC2CA005}"/>
          </ac:inkMkLst>
        </pc:inkChg>
        <pc:inkChg chg="del mod">
          <ac:chgData name="Vasishta Bommakanti" userId="add65771a875c465" providerId="LiveId" clId="{F4C67BD2-250D-457A-8187-7413485E47A3}" dt="2021-09-04T07:03:15.568" v="430"/>
          <ac:inkMkLst>
            <pc:docMk/>
            <pc:sldMk cId="2650878554" sldId="277"/>
            <ac:inkMk id="35" creationId="{80E45C4C-CE47-434B-8FC8-5EDB3F1F9A4E}"/>
          </ac:inkMkLst>
        </pc:inkChg>
        <pc:inkChg chg="del mod">
          <ac:chgData name="Vasishta Bommakanti" userId="add65771a875c465" providerId="LiveId" clId="{F4C67BD2-250D-457A-8187-7413485E47A3}" dt="2021-09-04T07:03:15.540" v="390"/>
          <ac:inkMkLst>
            <pc:docMk/>
            <pc:sldMk cId="2650878554" sldId="277"/>
            <ac:inkMk id="36" creationId="{58DFB377-F9E1-47C6-9282-33619AF35D80}"/>
          </ac:inkMkLst>
        </pc:inkChg>
        <pc:inkChg chg="del mod">
          <ac:chgData name="Vasishta Bommakanti" userId="add65771a875c465" providerId="LiveId" clId="{F4C67BD2-250D-457A-8187-7413485E47A3}" dt="2021-09-04T07:03:15.567" v="428"/>
          <ac:inkMkLst>
            <pc:docMk/>
            <pc:sldMk cId="2650878554" sldId="277"/>
            <ac:inkMk id="38" creationId="{A05A9B9B-C323-4DE9-8F4E-3082E7396370}"/>
          </ac:inkMkLst>
        </pc:inkChg>
        <pc:inkChg chg="del mod">
          <ac:chgData name="Vasishta Bommakanti" userId="add65771a875c465" providerId="LiveId" clId="{F4C67BD2-250D-457A-8187-7413485E47A3}" dt="2021-09-04T07:03:15.541" v="392"/>
          <ac:inkMkLst>
            <pc:docMk/>
            <pc:sldMk cId="2650878554" sldId="277"/>
            <ac:inkMk id="40" creationId="{55D52ADD-74AD-4BD8-B342-5E0B9C71105C}"/>
          </ac:inkMkLst>
        </pc:inkChg>
        <pc:inkChg chg="del mod">
          <ac:chgData name="Vasishta Bommakanti" userId="add65771a875c465" providerId="LiveId" clId="{F4C67BD2-250D-457A-8187-7413485E47A3}" dt="2021-09-04T07:03:15.566" v="425"/>
          <ac:inkMkLst>
            <pc:docMk/>
            <pc:sldMk cId="2650878554" sldId="277"/>
            <ac:inkMk id="41" creationId="{2DAACC32-36F6-480C-9378-FFFB4BFEFEF8}"/>
          </ac:inkMkLst>
        </pc:inkChg>
        <pc:inkChg chg="del mod">
          <ac:chgData name="Vasishta Bommakanti" userId="add65771a875c465" providerId="LiveId" clId="{F4C67BD2-250D-457A-8187-7413485E47A3}" dt="2021-09-04T07:03:15.559" v="413"/>
          <ac:inkMkLst>
            <pc:docMk/>
            <pc:sldMk cId="2650878554" sldId="277"/>
            <ac:inkMk id="42" creationId="{A55F97CE-6CE3-4326-B597-DA1D85E5306D}"/>
          </ac:inkMkLst>
        </pc:inkChg>
        <pc:inkChg chg="del mod">
          <ac:chgData name="Vasishta Bommakanti" userId="add65771a875c465" providerId="LiveId" clId="{F4C67BD2-250D-457A-8187-7413485E47A3}" dt="2021-09-04T07:03:15.558" v="412"/>
          <ac:inkMkLst>
            <pc:docMk/>
            <pc:sldMk cId="2650878554" sldId="277"/>
            <ac:inkMk id="44" creationId="{FF99DA3C-33E9-4BE2-9A84-0D9772754D3B}"/>
          </ac:inkMkLst>
        </pc:inkChg>
        <pc:inkChg chg="del mod">
          <ac:chgData name="Vasishta Bommakanti" userId="add65771a875c465" providerId="LiveId" clId="{F4C67BD2-250D-457A-8187-7413485E47A3}" dt="2021-09-04T07:03:15.542" v="394"/>
          <ac:inkMkLst>
            <pc:docMk/>
            <pc:sldMk cId="2650878554" sldId="277"/>
            <ac:inkMk id="46" creationId="{A7D01874-872F-46C7-86E0-A5B14B7B5BD3}"/>
          </ac:inkMkLst>
        </pc:inkChg>
        <pc:inkChg chg="del mod">
          <ac:chgData name="Vasishta Bommakanti" userId="add65771a875c465" providerId="LiveId" clId="{F4C67BD2-250D-457A-8187-7413485E47A3}" dt="2021-09-04T07:03:15.541" v="391"/>
          <ac:inkMkLst>
            <pc:docMk/>
            <pc:sldMk cId="2650878554" sldId="277"/>
            <ac:inkMk id="48" creationId="{1C60DEF8-1978-4524-9819-841C52835BF7}"/>
          </ac:inkMkLst>
        </pc:inkChg>
        <pc:inkChg chg="del mod">
          <ac:chgData name="Vasishta Bommakanti" userId="add65771a875c465" providerId="LiveId" clId="{F4C67BD2-250D-457A-8187-7413485E47A3}" dt="2021-09-04T07:03:15.568" v="431"/>
          <ac:inkMkLst>
            <pc:docMk/>
            <pc:sldMk cId="2650878554" sldId="277"/>
            <ac:inkMk id="49" creationId="{687C3CA4-F4A4-495A-89E0-175F12D5602C}"/>
          </ac:inkMkLst>
        </pc:inkChg>
        <pc:inkChg chg="del mod">
          <ac:chgData name="Vasishta Bommakanti" userId="add65771a875c465" providerId="LiveId" clId="{F4C67BD2-250D-457A-8187-7413485E47A3}" dt="2021-09-04T07:03:15.566" v="426"/>
          <ac:inkMkLst>
            <pc:docMk/>
            <pc:sldMk cId="2650878554" sldId="277"/>
            <ac:inkMk id="50" creationId="{8A888B3E-2313-4EC3-880B-F009F172AA78}"/>
          </ac:inkMkLst>
        </pc:inkChg>
        <pc:inkChg chg="del mod">
          <ac:chgData name="Vasishta Bommakanti" userId="add65771a875c465" providerId="LiveId" clId="{F4C67BD2-250D-457A-8187-7413485E47A3}" dt="2021-09-04T07:03:15.552" v="406"/>
          <ac:inkMkLst>
            <pc:docMk/>
            <pc:sldMk cId="2650878554" sldId="277"/>
            <ac:inkMk id="52" creationId="{76E19B19-A88C-4184-ACA5-5165B819CA83}"/>
          </ac:inkMkLst>
        </pc:inkChg>
        <pc:inkChg chg="del mod">
          <ac:chgData name="Vasishta Bommakanti" userId="add65771a875c465" providerId="LiveId" clId="{F4C67BD2-250D-457A-8187-7413485E47A3}" dt="2021-09-04T07:03:15.542" v="393"/>
          <ac:inkMkLst>
            <pc:docMk/>
            <pc:sldMk cId="2650878554" sldId="277"/>
            <ac:inkMk id="54" creationId="{B3B775B3-E346-4802-8C4D-FE13F6686A80}"/>
          </ac:inkMkLst>
        </pc:inkChg>
        <pc:inkChg chg="del mod">
          <ac:chgData name="Vasishta Bommakanti" userId="add65771a875c465" providerId="LiveId" clId="{F4C67BD2-250D-457A-8187-7413485E47A3}" dt="2021-09-04T07:03:15.567" v="427"/>
          <ac:inkMkLst>
            <pc:docMk/>
            <pc:sldMk cId="2650878554" sldId="277"/>
            <ac:inkMk id="55" creationId="{C889218F-203F-4D74-9973-664776518909}"/>
          </ac:inkMkLst>
        </pc:inkChg>
        <pc:inkChg chg="del mod">
          <ac:chgData name="Vasishta Bommakanti" userId="add65771a875c465" providerId="LiveId" clId="{F4C67BD2-250D-457A-8187-7413485E47A3}" dt="2021-09-04T07:03:15.554" v="409"/>
          <ac:inkMkLst>
            <pc:docMk/>
            <pc:sldMk cId="2650878554" sldId="277"/>
            <ac:inkMk id="56" creationId="{649F5C7D-44A5-4983-90DD-4E6A3AA3AA75}"/>
          </ac:inkMkLst>
        </pc:inkChg>
        <pc:inkChg chg="del mod">
          <ac:chgData name="Vasishta Bommakanti" userId="add65771a875c465" providerId="LiveId" clId="{F4C67BD2-250D-457A-8187-7413485E47A3}" dt="2021-09-04T07:03:15.562" v="420"/>
          <ac:inkMkLst>
            <pc:docMk/>
            <pc:sldMk cId="2650878554" sldId="277"/>
            <ac:inkMk id="57" creationId="{145918B3-0514-4F7E-BF25-F90721283061}"/>
          </ac:inkMkLst>
        </pc:inkChg>
        <pc:inkChg chg="del mod">
          <ac:chgData name="Vasishta Bommakanti" userId="add65771a875c465" providerId="LiveId" clId="{F4C67BD2-250D-457A-8187-7413485E47A3}" dt="2021-09-04T07:03:15.536" v="384"/>
          <ac:inkMkLst>
            <pc:docMk/>
            <pc:sldMk cId="2650878554" sldId="277"/>
            <ac:inkMk id="59" creationId="{C671BED2-11C5-4784-B171-844E379CD4A2}"/>
          </ac:inkMkLst>
        </pc:inkChg>
        <pc:inkChg chg="del mod">
          <ac:chgData name="Vasishta Bommakanti" userId="add65771a875c465" providerId="LiveId" clId="{F4C67BD2-250D-457A-8187-7413485E47A3}" dt="2021-09-04T07:03:15.565" v="422"/>
          <ac:inkMkLst>
            <pc:docMk/>
            <pc:sldMk cId="2650878554" sldId="277"/>
            <ac:inkMk id="60" creationId="{0153A13B-6532-4513-9E90-EEDB5941F716}"/>
          </ac:inkMkLst>
        </pc:inkChg>
        <pc:inkChg chg="del">
          <ac:chgData name="Vasishta Bommakanti" userId="add65771a875c465" providerId="LiveId" clId="{F4C67BD2-250D-457A-8187-7413485E47A3}" dt="2021-09-04T07:03:15.534" v="382"/>
          <ac:inkMkLst>
            <pc:docMk/>
            <pc:sldMk cId="2650878554" sldId="277"/>
            <ac:inkMk id="61" creationId="{53494B56-933F-4A76-A74C-C668EEBA9823}"/>
          </ac:inkMkLst>
        </pc:inkChg>
        <pc:inkChg chg="del mod">
          <ac:chgData name="Vasishta Bommakanti" userId="add65771a875c465" providerId="LiveId" clId="{F4C67BD2-250D-457A-8187-7413485E47A3}" dt="2021-09-04T07:03:15.561" v="417"/>
          <ac:inkMkLst>
            <pc:docMk/>
            <pc:sldMk cId="2650878554" sldId="277"/>
            <ac:inkMk id="62" creationId="{75B98CA2-2E5C-4BCA-9CCF-C942B52BB222}"/>
          </ac:inkMkLst>
        </pc:inkChg>
        <pc:inkChg chg="del mod">
          <ac:chgData name="Vasishta Bommakanti" userId="add65771a875c465" providerId="LiveId" clId="{F4C67BD2-250D-457A-8187-7413485E47A3}" dt="2021-09-04T07:03:15.544" v="397"/>
          <ac:inkMkLst>
            <pc:docMk/>
            <pc:sldMk cId="2650878554" sldId="277"/>
            <ac:inkMk id="64" creationId="{1DB67CB9-1D64-4D96-90B2-C1EB77D18017}"/>
          </ac:inkMkLst>
        </pc:inkChg>
        <pc:inkChg chg="del mod">
          <ac:chgData name="Vasishta Bommakanti" userId="add65771a875c465" providerId="LiveId" clId="{F4C67BD2-250D-457A-8187-7413485E47A3}" dt="2021-09-04T07:03:15.555" v="410"/>
          <ac:inkMkLst>
            <pc:docMk/>
            <pc:sldMk cId="2650878554" sldId="277"/>
            <ac:inkMk id="65" creationId="{5D6A20D7-B9A2-4333-BE54-08915D7D7BE1}"/>
          </ac:inkMkLst>
        </pc:inkChg>
        <pc:inkChg chg="del mod">
          <ac:chgData name="Vasishta Bommakanti" userId="add65771a875c465" providerId="LiveId" clId="{F4C67BD2-250D-457A-8187-7413485E47A3}" dt="2021-09-04T07:03:15.537" v="386"/>
          <ac:inkMkLst>
            <pc:docMk/>
            <pc:sldMk cId="2650878554" sldId="277"/>
            <ac:inkMk id="67" creationId="{8CD9EB2A-6FE0-4723-B8B1-E7E69AF78B43}"/>
          </ac:inkMkLst>
        </pc:inkChg>
        <pc:inkChg chg="del mod">
          <ac:chgData name="Vasishta Bommakanti" userId="add65771a875c465" providerId="LiveId" clId="{F4C67BD2-250D-457A-8187-7413485E47A3}" dt="2021-09-04T07:03:15.545" v="398"/>
          <ac:inkMkLst>
            <pc:docMk/>
            <pc:sldMk cId="2650878554" sldId="277"/>
            <ac:inkMk id="69" creationId="{88B11FE7-ED43-4653-B7FC-86C4979F2183}"/>
          </ac:inkMkLst>
        </pc:inkChg>
        <pc:inkChg chg="del">
          <ac:chgData name="Vasishta Bommakanti" userId="add65771a875c465" providerId="LiveId" clId="{F4C67BD2-250D-457A-8187-7413485E47A3}" dt="2021-09-04T07:03:16.853" v="433"/>
          <ac:inkMkLst>
            <pc:docMk/>
            <pc:sldMk cId="2650878554" sldId="277"/>
            <ac:inkMk id="71" creationId="{E1F481B1-1122-408B-AD08-5A6113F53678}"/>
          </ac:inkMkLst>
        </pc:inkChg>
        <pc:inkChg chg="del mod">
          <ac:chgData name="Vasishta Bommakanti" userId="add65771a875c465" providerId="LiveId" clId="{F4C67BD2-250D-457A-8187-7413485E47A3}" dt="2021-09-04T07:03:15.547" v="402"/>
          <ac:inkMkLst>
            <pc:docMk/>
            <pc:sldMk cId="2650878554" sldId="277"/>
            <ac:inkMk id="72" creationId="{6FFB1EA0-FB2F-42E6-AB1F-0FAEA199E2B0}"/>
          </ac:inkMkLst>
        </pc:inkChg>
        <pc:inkChg chg="del mod">
          <ac:chgData name="Vasishta Bommakanti" userId="add65771a875c465" providerId="LiveId" clId="{F4C67BD2-250D-457A-8187-7413485E47A3}" dt="2021-09-04T07:03:15.547" v="403"/>
          <ac:inkMkLst>
            <pc:docMk/>
            <pc:sldMk cId="2650878554" sldId="277"/>
            <ac:inkMk id="73" creationId="{35F67F14-5974-41FA-B573-CF3AC5CA9A68}"/>
          </ac:inkMkLst>
        </pc:inkChg>
        <pc:inkChg chg="del mod">
          <ac:chgData name="Vasishta Bommakanti" userId="add65771a875c465" providerId="LiveId" clId="{F4C67BD2-250D-457A-8187-7413485E47A3}" dt="2021-09-04T07:03:15.546" v="400"/>
          <ac:inkMkLst>
            <pc:docMk/>
            <pc:sldMk cId="2650878554" sldId="277"/>
            <ac:inkMk id="74" creationId="{AA8DCFEE-D1E1-48B7-8EC5-7BE1AEA295FF}"/>
          </ac:inkMkLst>
        </pc:inkChg>
        <pc:inkChg chg="del">
          <ac:chgData name="Vasishta Bommakanti" userId="add65771a875c465" providerId="LiveId" clId="{F4C67BD2-250D-457A-8187-7413485E47A3}" dt="2021-09-04T07:03:15.544" v="396"/>
          <ac:inkMkLst>
            <pc:docMk/>
            <pc:sldMk cId="2650878554" sldId="277"/>
            <ac:inkMk id="75" creationId="{C4F5B224-C6CF-4C89-A831-40AB2AFDA22D}"/>
          </ac:inkMkLst>
        </pc:inkChg>
        <pc:inkChg chg="del mod">
          <ac:chgData name="Vasishta Bommakanti" userId="add65771a875c465" providerId="LiveId" clId="{F4C67BD2-250D-457A-8187-7413485E47A3}" dt="2021-09-04T07:03:15.553" v="407"/>
          <ac:inkMkLst>
            <pc:docMk/>
            <pc:sldMk cId="2650878554" sldId="277"/>
            <ac:inkMk id="76" creationId="{FF8F469D-4247-48CB-BFA2-C91986312D1A}"/>
          </ac:inkMkLst>
        </pc:inkChg>
        <pc:inkChg chg="del mod">
          <ac:chgData name="Vasishta Bommakanti" userId="add65771a875c465" providerId="LiveId" clId="{F4C67BD2-250D-457A-8187-7413485E47A3}" dt="2021-09-04T07:03:15.543" v="395"/>
          <ac:inkMkLst>
            <pc:docMk/>
            <pc:sldMk cId="2650878554" sldId="277"/>
            <ac:inkMk id="78" creationId="{7D9A1A7A-317E-4647-9736-483A49A17419}"/>
          </ac:inkMkLst>
        </pc:inkChg>
        <pc:inkChg chg="del mod">
          <ac:chgData name="Vasishta Bommakanti" userId="add65771a875c465" providerId="LiveId" clId="{F4C67BD2-250D-457A-8187-7413485E47A3}" dt="2021-09-04T07:03:15.568" v="432"/>
          <ac:inkMkLst>
            <pc:docMk/>
            <pc:sldMk cId="2650878554" sldId="277"/>
            <ac:inkMk id="79" creationId="{90FBE98C-B8FC-4253-8CF2-E5489F74D6C6}"/>
          </ac:inkMkLst>
        </pc:inkChg>
      </pc:sldChg>
      <pc:sldChg chg="addSp delSp modSp mod">
        <pc:chgData name="Vasishta Bommakanti" userId="add65771a875c465" providerId="LiveId" clId="{F4C67BD2-250D-457A-8187-7413485E47A3}" dt="2021-09-11T17:07:55" v="1445" actId="478"/>
        <pc:sldMkLst>
          <pc:docMk/>
          <pc:sldMk cId="1355937694" sldId="278"/>
        </pc:sldMkLst>
        <pc:grpChg chg="del mod">
          <ac:chgData name="Vasishta Bommakanti" userId="add65771a875c465" providerId="LiveId" clId="{F4C67BD2-250D-457A-8187-7413485E47A3}" dt="2021-09-11T17:07:55" v="1445" actId="478"/>
          <ac:grpSpMkLst>
            <pc:docMk/>
            <pc:sldMk cId="1355937694" sldId="278"/>
            <ac:grpSpMk id="9" creationId="{2D16CCCD-756B-42DE-9874-3093330FF20E}"/>
          </ac:grpSpMkLst>
        </pc:grpChg>
        <pc:grpChg chg="del mod">
          <ac:chgData name="Vasishta Bommakanti" userId="add65771a875c465" providerId="LiveId" clId="{F4C67BD2-250D-457A-8187-7413485E47A3}" dt="2021-09-04T07:04:11.772" v="492"/>
          <ac:grpSpMkLst>
            <pc:docMk/>
            <pc:sldMk cId="1355937694" sldId="278"/>
            <ac:grpSpMk id="30" creationId="{970809AD-FBA5-487E-AC9E-A2868085CEBE}"/>
          </ac:grpSpMkLst>
        </pc:grpChg>
        <pc:grpChg chg="del mod">
          <ac:chgData name="Vasishta Bommakanti" userId="add65771a875c465" providerId="LiveId" clId="{F4C67BD2-250D-457A-8187-7413485E47A3}" dt="2021-09-11T17:07:55" v="1445" actId="478"/>
          <ac:grpSpMkLst>
            <pc:docMk/>
            <pc:sldMk cId="1355937694" sldId="278"/>
            <ac:grpSpMk id="35" creationId="{22C2D763-8280-4054-BF68-EFC4992A2526}"/>
          </ac:grpSpMkLst>
        </pc:grpChg>
        <pc:grpChg chg="del mod">
          <ac:chgData name="Vasishta Bommakanti" userId="add65771a875c465" providerId="LiveId" clId="{F4C67BD2-250D-457A-8187-7413485E47A3}" dt="2021-09-04T10:25:35.760" v="1295"/>
          <ac:grpSpMkLst>
            <pc:docMk/>
            <pc:sldMk cId="1355937694" sldId="278"/>
            <ac:grpSpMk id="36" creationId="{A50D99FB-6AC0-453F-9EE1-F5807FA55054}"/>
          </ac:grpSpMkLst>
        </pc:grpChg>
        <pc:grpChg chg="del mod">
          <ac:chgData name="Vasishta Bommakanti" userId="add65771a875c465" providerId="LiveId" clId="{F4C67BD2-250D-457A-8187-7413485E47A3}" dt="2021-09-04T10:25:35.760" v="1295"/>
          <ac:grpSpMkLst>
            <pc:docMk/>
            <pc:sldMk cId="1355937694" sldId="278"/>
            <ac:grpSpMk id="40" creationId="{DDB9EC39-A45F-4832-9A43-9B99DCA793EE}"/>
          </ac:grpSpMkLst>
        </pc:grpChg>
        <pc:grpChg chg="del mod">
          <ac:chgData name="Vasishta Bommakanti" userId="add65771a875c465" providerId="LiveId" clId="{F4C67BD2-250D-457A-8187-7413485E47A3}" dt="2021-09-11T17:07:55" v="1445" actId="478"/>
          <ac:grpSpMkLst>
            <pc:docMk/>
            <pc:sldMk cId="1355937694" sldId="278"/>
            <ac:grpSpMk id="45" creationId="{64DAACC6-20D0-48EE-A59B-F95590006FB1}"/>
          </ac:grpSpMkLst>
        </pc:grpChg>
        <pc:grpChg chg="del mod">
          <ac:chgData name="Vasishta Bommakanti" userId="add65771a875c465" providerId="LiveId" clId="{F4C67BD2-250D-457A-8187-7413485E47A3}" dt="2021-09-11T17:07:55" v="1445" actId="478"/>
          <ac:grpSpMkLst>
            <pc:docMk/>
            <pc:sldMk cId="1355937694" sldId="278"/>
            <ac:grpSpMk id="57" creationId="{B4714EC1-2F1B-4121-B0DC-F5FDB42F7221}"/>
          </ac:grpSpMkLst>
        </pc:grpChg>
        <pc:grpChg chg="del mod">
          <ac:chgData name="Vasishta Bommakanti" userId="add65771a875c465" providerId="LiveId" clId="{F4C67BD2-250D-457A-8187-7413485E47A3}" dt="2021-09-11T17:07:55" v="1445" actId="478"/>
          <ac:grpSpMkLst>
            <pc:docMk/>
            <pc:sldMk cId="1355937694" sldId="278"/>
            <ac:grpSpMk id="58" creationId="{3CFB387A-B627-417A-860D-3FD5137E7A01}"/>
          </ac:grpSpMkLst>
        </pc:grpChg>
        <pc:grpChg chg="mod">
          <ac:chgData name="Vasishta Bommakanti" userId="add65771a875c465" providerId="LiveId" clId="{F4C67BD2-250D-457A-8187-7413485E47A3}" dt="2021-09-04T10:25:49.391" v="1313"/>
          <ac:grpSpMkLst>
            <pc:docMk/>
            <pc:sldMk cId="1355937694" sldId="278"/>
            <ac:grpSpMk id="64" creationId="{452E5F1D-70DE-4244-B479-8644AE43F602}"/>
          </ac:grpSpMkLst>
        </pc:grpChg>
        <pc:grpChg chg="mod">
          <ac:chgData name="Vasishta Bommakanti" userId="add65771a875c465" providerId="LiveId" clId="{F4C67BD2-250D-457A-8187-7413485E47A3}" dt="2021-09-04T10:25:54.825" v="1316"/>
          <ac:grpSpMkLst>
            <pc:docMk/>
            <pc:sldMk cId="1355937694" sldId="278"/>
            <ac:grpSpMk id="67" creationId="{283C5C53-B579-4D75-82FB-7B07E2F49A2E}"/>
          </ac:grpSpMkLst>
        </pc:grpChg>
        <pc:inkChg chg="del">
          <ac:chgData name="Vasishta Bommakanti" userId="add65771a875c465" providerId="LiveId" clId="{F4C67BD2-250D-457A-8187-7413485E47A3}" dt="2021-09-04T07:04:11.775" v="495"/>
          <ac:inkMkLst>
            <pc:docMk/>
            <pc:sldMk cId="1355937694" sldId="278"/>
            <ac:inkMk id="2" creationId="{B07AEF2C-105F-4254-8717-520F259D95C0}"/>
          </ac:inkMkLst>
        </pc:inkChg>
        <pc:inkChg chg="del mod topLvl">
          <ac:chgData name="Vasishta Bommakanti" userId="add65771a875c465" providerId="LiveId" clId="{F4C67BD2-250D-457A-8187-7413485E47A3}" dt="2021-09-11T17:07:55" v="1445" actId="478"/>
          <ac:inkMkLst>
            <pc:docMk/>
            <pc:sldMk cId="1355937694" sldId="278"/>
            <ac:inkMk id="4" creationId="{C4AFF2A8-4C3E-4F7C-AF8F-B7A83AFE5798}"/>
          </ac:inkMkLst>
        </pc:inkChg>
        <pc:inkChg chg="del">
          <ac:chgData name="Vasishta Bommakanti" userId="add65771a875c465" providerId="LiveId" clId="{F4C67BD2-250D-457A-8187-7413485E47A3}" dt="2021-09-04T07:04:11.776" v="496"/>
          <ac:inkMkLst>
            <pc:docMk/>
            <pc:sldMk cId="1355937694" sldId="278"/>
            <ac:inkMk id="6" creationId="{4D820AD7-B8BA-48D4-9687-CC0B065122F9}"/>
          </ac:inkMkLst>
        </pc:inkChg>
        <pc:inkChg chg="add del">
          <ac:chgData name="Vasishta Bommakanti" userId="add65771a875c465" providerId="LiveId" clId="{F4C67BD2-250D-457A-8187-7413485E47A3}" dt="2021-09-11T17:07:55" v="1445" actId="478"/>
          <ac:inkMkLst>
            <pc:docMk/>
            <pc:sldMk cId="1355937694" sldId="278"/>
            <ac:inkMk id="7" creationId="{D8BF22AF-91E1-490D-B893-42BC63069361}"/>
          </ac:inkMkLst>
        </pc:inkChg>
        <pc:inkChg chg="del mod topLvl">
          <ac:chgData name="Vasishta Bommakanti" userId="add65771a875c465" providerId="LiveId" clId="{F4C67BD2-250D-457A-8187-7413485E47A3}" dt="2021-09-11T17:07:55" v="1445" actId="478"/>
          <ac:inkMkLst>
            <pc:docMk/>
            <pc:sldMk cId="1355937694" sldId="278"/>
            <ac:inkMk id="8" creationId="{347FFE1D-F93B-488F-B7BE-F477E6292ED5}"/>
          </ac:inkMkLst>
        </pc:inkChg>
        <pc:inkChg chg="add del mod">
          <ac:chgData name="Vasishta Bommakanti" userId="add65771a875c465" providerId="LiveId" clId="{F4C67BD2-250D-457A-8187-7413485E47A3}" dt="2021-09-11T17:07:55" v="1445" actId="478"/>
          <ac:inkMkLst>
            <pc:docMk/>
            <pc:sldMk cId="1355937694" sldId="278"/>
            <ac:inkMk id="16" creationId="{1CCA5BF0-05AD-4276-8549-D8D2D25BAE84}"/>
          </ac:inkMkLst>
        </pc:inkChg>
        <pc:inkChg chg="add del mod">
          <ac:chgData name="Vasishta Bommakanti" userId="add65771a875c465" providerId="LiveId" clId="{F4C67BD2-250D-457A-8187-7413485E47A3}" dt="2021-09-11T17:07:55" v="1445" actId="478"/>
          <ac:inkMkLst>
            <pc:docMk/>
            <pc:sldMk cId="1355937694" sldId="278"/>
            <ac:inkMk id="20" creationId="{C420B704-F44F-4E15-A726-5AF87F97CBBD}"/>
          </ac:inkMkLst>
        </pc:inkChg>
        <pc:inkChg chg="add del mod topLvl">
          <ac:chgData name="Vasishta Bommakanti" userId="add65771a875c465" providerId="LiveId" clId="{F4C67BD2-250D-457A-8187-7413485E47A3}" dt="2021-09-11T17:07:55" v="1445" actId="478"/>
          <ac:inkMkLst>
            <pc:docMk/>
            <pc:sldMk cId="1355937694" sldId="278"/>
            <ac:inkMk id="21" creationId="{BA2CB384-FD00-44EB-9F07-83A0AB62A871}"/>
          </ac:inkMkLst>
        </pc:inkChg>
        <pc:inkChg chg="add del mod topLvl">
          <ac:chgData name="Vasishta Bommakanti" userId="add65771a875c465" providerId="LiveId" clId="{F4C67BD2-250D-457A-8187-7413485E47A3}" dt="2021-09-11T17:07:55" v="1445" actId="478"/>
          <ac:inkMkLst>
            <pc:docMk/>
            <pc:sldMk cId="1355937694" sldId="278"/>
            <ac:inkMk id="23" creationId="{62E7B979-4CBE-4440-BFDC-C6F314C4C0E8}"/>
          </ac:inkMkLst>
        </pc:inkChg>
        <pc:inkChg chg="del mod">
          <ac:chgData name="Vasishta Bommakanti" userId="add65771a875c465" providerId="LiveId" clId="{F4C67BD2-250D-457A-8187-7413485E47A3}" dt="2021-09-04T07:04:11.773" v="493"/>
          <ac:inkMkLst>
            <pc:docMk/>
            <pc:sldMk cId="1355937694" sldId="278"/>
            <ac:inkMk id="24" creationId="{0DE6134E-777E-471C-A22C-FBD8514503C2}"/>
          </ac:inkMkLst>
        </pc:inkChg>
        <pc:inkChg chg="del">
          <ac:chgData name="Vasishta Bommakanti" userId="add65771a875c465" providerId="LiveId" clId="{F4C67BD2-250D-457A-8187-7413485E47A3}" dt="2021-09-04T07:04:11.770" v="491"/>
          <ac:inkMkLst>
            <pc:docMk/>
            <pc:sldMk cId="1355937694" sldId="278"/>
            <ac:inkMk id="25" creationId="{2C837598-465C-4737-953C-479F031D2355}"/>
          </ac:inkMkLst>
        </pc:inkChg>
        <pc:inkChg chg="del">
          <ac:chgData name="Vasishta Bommakanti" userId="add65771a875c465" providerId="LiveId" clId="{F4C67BD2-250D-457A-8187-7413485E47A3}" dt="2021-09-04T07:04:11.767" v="490"/>
          <ac:inkMkLst>
            <pc:docMk/>
            <pc:sldMk cId="1355937694" sldId="278"/>
            <ac:inkMk id="26" creationId="{7E148F55-E3CE-4BE9-96B2-9D8000E50A57}"/>
          </ac:inkMkLst>
        </pc:inkChg>
        <pc:inkChg chg="del">
          <ac:chgData name="Vasishta Bommakanti" userId="add65771a875c465" providerId="LiveId" clId="{F4C67BD2-250D-457A-8187-7413485E47A3}" dt="2021-09-04T07:04:11.776" v="497"/>
          <ac:inkMkLst>
            <pc:docMk/>
            <pc:sldMk cId="1355937694" sldId="278"/>
            <ac:inkMk id="27" creationId="{7D97BD95-1EF1-4AA4-AB96-A5BE1ECB20EF}"/>
          </ac:inkMkLst>
        </pc:inkChg>
        <pc:inkChg chg="del">
          <ac:chgData name="Vasishta Bommakanti" userId="add65771a875c465" providerId="LiveId" clId="{F4C67BD2-250D-457A-8187-7413485E47A3}" dt="2021-09-04T07:04:11.774" v="494"/>
          <ac:inkMkLst>
            <pc:docMk/>
            <pc:sldMk cId="1355937694" sldId="278"/>
            <ac:inkMk id="28" creationId="{7235E107-0212-41D8-B08D-363181CFF9A5}"/>
          </ac:inkMkLst>
        </pc:inkChg>
        <pc:inkChg chg="del mod">
          <ac:chgData name="Vasishta Bommakanti" userId="add65771a875c465" providerId="LiveId" clId="{F4C67BD2-250D-457A-8187-7413485E47A3}" dt="2021-09-04T07:04:11.772" v="492"/>
          <ac:inkMkLst>
            <pc:docMk/>
            <pc:sldMk cId="1355937694" sldId="278"/>
            <ac:inkMk id="29" creationId="{D7F9F80C-9EDE-445A-A28B-7C0C9D55D4F0}"/>
          </ac:inkMkLst>
        </pc:inkChg>
        <pc:inkChg chg="add del mod topLvl">
          <ac:chgData name="Vasishta Bommakanti" userId="add65771a875c465" providerId="LiveId" clId="{F4C67BD2-250D-457A-8187-7413485E47A3}" dt="2021-09-11T17:07:55" v="1445" actId="478"/>
          <ac:inkMkLst>
            <pc:docMk/>
            <pc:sldMk cId="1355937694" sldId="278"/>
            <ac:inkMk id="34" creationId="{0242F474-8AFE-4FE9-ADA4-C64A93479DC7}"/>
          </ac:inkMkLst>
        </pc:inkChg>
        <pc:inkChg chg="add del mod">
          <ac:chgData name="Vasishta Bommakanti" userId="add65771a875c465" providerId="LiveId" clId="{F4C67BD2-250D-457A-8187-7413485E47A3}" dt="2021-09-11T17:07:55" v="1445" actId="478"/>
          <ac:inkMkLst>
            <pc:docMk/>
            <pc:sldMk cId="1355937694" sldId="278"/>
            <ac:inkMk id="37" creationId="{DE5A576F-E723-4A31-BC63-8AFA296070B1}"/>
          </ac:inkMkLst>
        </pc:inkChg>
        <pc:inkChg chg="add del mod topLvl">
          <ac:chgData name="Vasishta Bommakanti" userId="add65771a875c465" providerId="LiveId" clId="{F4C67BD2-250D-457A-8187-7413485E47A3}" dt="2021-09-11T17:07:55" v="1445" actId="478"/>
          <ac:inkMkLst>
            <pc:docMk/>
            <pc:sldMk cId="1355937694" sldId="278"/>
            <ac:inkMk id="38" creationId="{B8FEED72-91D4-42E0-91F5-99811C7E5BD3}"/>
          </ac:inkMkLst>
        </pc:inkChg>
        <pc:inkChg chg="add del mod">
          <ac:chgData name="Vasishta Bommakanti" userId="add65771a875c465" providerId="LiveId" clId="{F4C67BD2-250D-457A-8187-7413485E47A3}" dt="2021-09-11T17:07:55" v="1445" actId="478"/>
          <ac:inkMkLst>
            <pc:docMk/>
            <pc:sldMk cId="1355937694" sldId="278"/>
            <ac:inkMk id="39" creationId="{F8D7BE1D-8EF9-45C9-9452-BF7B7C9FAEEF}"/>
          </ac:inkMkLst>
        </pc:inkChg>
        <pc:inkChg chg="add del">
          <ac:chgData name="Vasishta Bommakanti" userId="add65771a875c465" providerId="LiveId" clId="{F4C67BD2-250D-457A-8187-7413485E47A3}" dt="2021-09-11T17:07:55" v="1445" actId="478"/>
          <ac:inkMkLst>
            <pc:docMk/>
            <pc:sldMk cId="1355937694" sldId="278"/>
            <ac:inkMk id="41" creationId="{A1966943-3D33-4897-A407-3B85AFA34F1F}"/>
          </ac:inkMkLst>
        </pc:inkChg>
        <pc:inkChg chg="add del mod">
          <ac:chgData name="Vasishta Bommakanti" userId="add65771a875c465" providerId="LiveId" clId="{F4C67BD2-250D-457A-8187-7413485E47A3}" dt="2021-09-11T17:07:55" v="1445" actId="478"/>
          <ac:inkMkLst>
            <pc:docMk/>
            <pc:sldMk cId="1355937694" sldId="278"/>
            <ac:inkMk id="42" creationId="{69FB6241-EDB5-4555-B903-4A46FEF0BEF5}"/>
          </ac:inkMkLst>
        </pc:inkChg>
        <pc:inkChg chg="add del mod">
          <ac:chgData name="Vasishta Bommakanti" userId="add65771a875c465" providerId="LiveId" clId="{F4C67BD2-250D-457A-8187-7413485E47A3}" dt="2021-09-11T17:07:55" v="1445" actId="478"/>
          <ac:inkMkLst>
            <pc:docMk/>
            <pc:sldMk cId="1355937694" sldId="278"/>
            <ac:inkMk id="43" creationId="{E6126D00-2CDC-4745-A42F-4D7FF238A079}"/>
          </ac:inkMkLst>
        </pc:inkChg>
        <pc:inkChg chg="add del mod">
          <ac:chgData name="Vasishta Bommakanti" userId="add65771a875c465" providerId="LiveId" clId="{F4C67BD2-250D-457A-8187-7413485E47A3}" dt="2021-09-11T17:07:55" v="1445" actId="478"/>
          <ac:inkMkLst>
            <pc:docMk/>
            <pc:sldMk cId="1355937694" sldId="278"/>
            <ac:inkMk id="44" creationId="{7127EA31-7918-4664-B879-21C0F9AAB29F}"/>
          </ac:inkMkLst>
        </pc:inkChg>
        <pc:inkChg chg="add del mod">
          <ac:chgData name="Vasishta Bommakanti" userId="add65771a875c465" providerId="LiveId" clId="{F4C67BD2-250D-457A-8187-7413485E47A3}" dt="2021-09-11T17:07:55" v="1445" actId="478"/>
          <ac:inkMkLst>
            <pc:docMk/>
            <pc:sldMk cId="1355937694" sldId="278"/>
            <ac:inkMk id="46" creationId="{98A8C178-CEE6-4F13-9F1E-C8E08D87FD51}"/>
          </ac:inkMkLst>
        </pc:inkChg>
        <pc:inkChg chg="add del mod">
          <ac:chgData name="Vasishta Bommakanti" userId="add65771a875c465" providerId="LiveId" clId="{F4C67BD2-250D-457A-8187-7413485E47A3}" dt="2021-09-11T17:07:55" v="1445" actId="478"/>
          <ac:inkMkLst>
            <pc:docMk/>
            <pc:sldMk cId="1355937694" sldId="278"/>
            <ac:inkMk id="47" creationId="{2B4BA00E-5813-459E-8881-AF291D6D2BFC}"/>
          </ac:inkMkLst>
        </pc:inkChg>
        <pc:inkChg chg="add del mod">
          <ac:chgData name="Vasishta Bommakanti" userId="add65771a875c465" providerId="LiveId" clId="{F4C67BD2-250D-457A-8187-7413485E47A3}" dt="2021-09-11T17:07:55" v="1445" actId="478"/>
          <ac:inkMkLst>
            <pc:docMk/>
            <pc:sldMk cId="1355937694" sldId="278"/>
            <ac:inkMk id="48" creationId="{D7620FC9-E682-4BDE-A2F2-9963E780FA30}"/>
          </ac:inkMkLst>
        </pc:inkChg>
        <pc:inkChg chg="add del mod topLvl">
          <ac:chgData name="Vasishta Bommakanti" userId="add65771a875c465" providerId="LiveId" clId="{F4C67BD2-250D-457A-8187-7413485E47A3}" dt="2021-09-11T17:07:55" v="1445" actId="478"/>
          <ac:inkMkLst>
            <pc:docMk/>
            <pc:sldMk cId="1355937694" sldId="278"/>
            <ac:inkMk id="49" creationId="{41D1FB30-142B-43C2-8AFB-562FB7AC7DD3}"/>
          </ac:inkMkLst>
        </pc:inkChg>
        <pc:inkChg chg="add del mod topLvl">
          <ac:chgData name="Vasishta Bommakanti" userId="add65771a875c465" providerId="LiveId" clId="{F4C67BD2-250D-457A-8187-7413485E47A3}" dt="2021-09-11T17:07:55" v="1445" actId="478"/>
          <ac:inkMkLst>
            <pc:docMk/>
            <pc:sldMk cId="1355937694" sldId="278"/>
            <ac:inkMk id="50" creationId="{33E93230-B833-4D4C-90F8-FB2638FAEC23}"/>
          </ac:inkMkLst>
        </pc:inkChg>
        <pc:inkChg chg="add del mod">
          <ac:chgData name="Vasishta Bommakanti" userId="add65771a875c465" providerId="LiveId" clId="{F4C67BD2-250D-457A-8187-7413485E47A3}" dt="2021-09-11T17:07:55" v="1445" actId="478"/>
          <ac:inkMkLst>
            <pc:docMk/>
            <pc:sldMk cId="1355937694" sldId="278"/>
            <ac:inkMk id="51" creationId="{FC8AAE6A-1ABC-4C1C-A959-5EFD8402055B}"/>
          </ac:inkMkLst>
        </pc:inkChg>
        <pc:inkChg chg="add del mod topLvl">
          <ac:chgData name="Vasishta Bommakanti" userId="add65771a875c465" providerId="LiveId" clId="{F4C67BD2-250D-457A-8187-7413485E47A3}" dt="2021-09-11T17:07:55" v="1445" actId="478"/>
          <ac:inkMkLst>
            <pc:docMk/>
            <pc:sldMk cId="1355937694" sldId="278"/>
            <ac:inkMk id="52" creationId="{E7EDDA62-FBAE-437B-B882-BC49533CA90E}"/>
          </ac:inkMkLst>
        </pc:inkChg>
        <pc:inkChg chg="add del mod">
          <ac:chgData name="Vasishta Bommakanti" userId="add65771a875c465" providerId="LiveId" clId="{F4C67BD2-250D-457A-8187-7413485E47A3}" dt="2021-09-11T17:07:55" v="1445" actId="478"/>
          <ac:inkMkLst>
            <pc:docMk/>
            <pc:sldMk cId="1355937694" sldId="278"/>
            <ac:inkMk id="53" creationId="{40299DF4-0764-48E3-8780-B876FC8E38DA}"/>
          </ac:inkMkLst>
        </pc:inkChg>
        <pc:inkChg chg="add del mod topLvl">
          <ac:chgData name="Vasishta Bommakanti" userId="add65771a875c465" providerId="LiveId" clId="{F4C67BD2-250D-457A-8187-7413485E47A3}" dt="2021-09-11T17:07:55" v="1445" actId="478"/>
          <ac:inkMkLst>
            <pc:docMk/>
            <pc:sldMk cId="1355937694" sldId="278"/>
            <ac:inkMk id="54" creationId="{DE9FFA29-0FD9-4CA6-B8D7-24AE46D2F24B}"/>
          </ac:inkMkLst>
        </pc:inkChg>
        <pc:inkChg chg="add del mod">
          <ac:chgData name="Vasishta Bommakanti" userId="add65771a875c465" providerId="LiveId" clId="{F4C67BD2-250D-457A-8187-7413485E47A3}" dt="2021-09-11T17:07:55" v="1445" actId="478"/>
          <ac:inkMkLst>
            <pc:docMk/>
            <pc:sldMk cId="1355937694" sldId="278"/>
            <ac:inkMk id="55" creationId="{18E1BFB7-F428-4AA9-8DA6-3D1AB1099226}"/>
          </ac:inkMkLst>
        </pc:inkChg>
        <pc:inkChg chg="add del mod">
          <ac:chgData name="Vasishta Bommakanti" userId="add65771a875c465" providerId="LiveId" clId="{F4C67BD2-250D-457A-8187-7413485E47A3}" dt="2021-09-11T17:07:55" v="1445" actId="478"/>
          <ac:inkMkLst>
            <pc:docMk/>
            <pc:sldMk cId="1355937694" sldId="278"/>
            <ac:inkMk id="56" creationId="{4800D230-C3A6-4114-8074-BA1A8A13FAAB}"/>
          </ac:inkMkLst>
        </pc:inkChg>
        <pc:inkChg chg="add mod">
          <ac:chgData name="Vasishta Bommakanti" userId="add65771a875c465" providerId="LiveId" clId="{F4C67BD2-250D-457A-8187-7413485E47A3}" dt="2021-09-04T10:25:49.391" v="1313"/>
          <ac:inkMkLst>
            <pc:docMk/>
            <pc:sldMk cId="1355937694" sldId="278"/>
            <ac:inkMk id="59" creationId="{7B1DA127-5B05-4B24-88FD-6D595162C5CC}"/>
          </ac:inkMkLst>
        </pc:inkChg>
        <pc:inkChg chg="add mod">
          <ac:chgData name="Vasishta Bommakanti" userId="add65771a875c465" providerId="LiveId" clId="{F4C67BD2-250D-457A-8187-7413485E47A3}" dt="2021-09-04T10:25:49.391" v="1313"/>
          <ac:inkMkLst>
            <pc:docMk/>
            <pc:sldMk cId="1355937694" sldId="278"/>
            <ac:inkMk id="60" creationId="{B8A0E9A6-8355-481A-8186-D73726712639}"/>
          </ac:inkMkLst>
        </pc:inkChg>
        <pc:inkChg chg="add mod">
          <ac:chgData name="Vasishta Bommakanti" userId="add65771a875c465" providerId="LiveId" clId="{F4C67BD2-250D-457A-8187-7413485E47A3}" dt="2021-09-04T10:25:49.391" v="1313"/>
          <ac:inkMkLst>
            <pc:docMk/>
            <pc:sldMk cId="1355937694" sldId="278"/>
            <ac:inkMk id="61" creationId="{DFBFFABC-056A-44A1-888D-2C85DEF5775C}"/>
          </ac:inkMkLst>
        </pc:inkChg>
        <pc:inkChg chg="add mod">
          <ac:chgData name="Vasishta Bommakanti" userId="add65771a875c465" providerId="LiveId" clId="{F4C67BD2-250D-457A-8187-7413485E47A3}" dt="2021-09-04T10:25:49.391" v="1313"/>
          <ac:inkMkLst>
            <pc:docMk/>
            <pc:sldMk cId="1355937694" sldId="278"/>
            <ac:inkMk id="62" creationId="{F1610E73-1CAD-4312-BE37-FEB7287AF55A}"/>
          </ac:inkMkLst>
        </pc:inkChg>
        <pc:inkChg chg="add mod">
          <ac:chgData name="Vasishta Bommakanti" userId="add65771a875c465" providerId="LiveId" clId="{F4C67BD2-250D-457A-8187-7413485E47A3}" dt="2021-09-04T10:25:49.391" v="1313"/>
          <ac:inkMkLst>
            <pc:docMk/>
            <pc:sldMk cId="1355937694" sldId="278"/>
            <ac:inkMk id="63" creationId="{4CBF686D-AF00-4FE1-AFC2-278D56F3C808}"/>
          </ac:inkMkLst>
        </pc:inkChg>
        <pc:inkChg chg="add mod">
          <ac:chgData name="Vasishta Bommakanti" userId="add65771a875c465" providerId="LiveId" clId="{F4C67BD2-250D-457A-8187-7413485E47A3}" dt="2021-09-04T10:25:54.825" v="1316"/>
          <ac:inkMkLst>
            <pc:docMk/>
            <pc:sldMk cId="1355937694" sldId="278"/>
            <ac:inkMk id="65" creationId="{DBD598D6-F56F-42E2-A3AE-DD5BD25809F9}"/>
          </ac:inkMkLst>
        </pc:inkChg>
        <pc:inkChg chg="add mod">
          <ac:chgData name="Vasishta Bommakanti" userId="add65771a875c465" providerId="LiveId" clId="{F4C67BD2-250D-457A-8187-7413485E47A3}" dt="2021-09-04T10:25:54.825" v="1316"/>
          <ac:inkMkLst>
            <pc:docMk/>
            <pc:sldMk cId="1355937694" sldId="278"/>
            <ac:inkMk id="66" creationId="{F504CC04-3DAD-4967-90E4-EE37F5059A96}"/>
          </ac:inkMkLst>
        </pc:inkChg>
      </pc:sldChg>
      <pc:sldChg chg="addSp modSp mod">
        <pc:chgData name="Vasishta Bommakanti" userId="add65771a875c465" providerId="LiveId" clId="{F4C67BD2-250D-457A-8187-7413485E47A3}" dt="2021-09-04T10:25:14.573" v="1291"/>
        <pc:sldMkLst>
          <pc:docMk/>
          <pc:sldMk cId="190142924" sldId="279"/>
        </pc:sldMkLst>
        <pc:grpChg chg="mod">
          <ac:chgData name="Vasishta Bommakanti" userId="add65771a875c465" providerId="LiveId" clId="{F4C67BD2-250D-457A-8187-7413485E47A3}" dt="2021-09-04T10:25:12.107" v="1287"/>
          <ac:grpSpMkLst>
            <pc:docMk/>
            <pc:sldMk cId="190142924" sldId="279"/>
            <ac:grpSpMk id="13" creationId="{CE19A9BA-FB0C-436A-A37C-1DC0516100D7}"/>
          </ac:grpSpMkLst>
        </pc:grpChg>
        <pc:grpChg chg="mod">
          <ac:chgData name="Vasishta Bommakanti" userId="add65771a875c465" providerId="LiveId" clId="{F4C67BD2-250D-457A-8187-7413485E47A3}" dt="2021-09-04T10:25:14.573" v="1291"/>
          <ac:grpSpMkLst>
            <pc:docMk/>
            <pc:sldMk cId="190142924" sldId="279"/>
            <ac:grpSpMk id="17" creationId="{CD2BCE9C-3583-4B27-A209-718E720B5EF3}"/>
          </ac:grpSpMkLst>
        </pc:grpChg>
        <pc:inkChg chg="add mod">
          <ac:chgData name="Vasishta Bommakanti" userId="add65771a875c465" providerId="LiveId" clId="{F4C67BD2-250D-457A-8187-7413485E47A3}" dt="2021-09-04T10:25:12.107" v="1287"/>
          <ac:inkMkLst>
            <pc:docMk/>
            <pc:sldMk cId="190142924" sldId="279"/>
            <ac:inkMk id="2" creationId="{3BD15541-91A3-4B2A-A363-56C0B45876FC}"/>
          </ac:inkMkLst>
        </pc:inkChg>
        <pc:inkChg chg="add mod">
          <ac:chgData name="Vasishta Bommakanti" userId="add65771a875c465" providerId="LiveId" clId="{F4C67BD2-250D-457A-8187-7413485E47A3}" dt="2021-09-04T10:25:12.107" v="1287"/>
          <ac:inkMkLst>
            <pc:docMk/>
            <pc:sldMk cId="190142924" sldId="279"/>
            <ac:inkMk id="4" creationId="{F50822D7-8C03-41D8-8B26-14CC70A2F6BD}"/>
          </ac:inkMkLst>
        </pc:inkChg>
        <pc:inkChg chg="add mod">
          <ac:chgData name="Vasishta Bommakanti" userId="add65771a875c465" providerId="LiveId" clId="{F4C67BD2-250D-457A-8187-7413485E47A3}" dt="2021-09-04T10:25:12.107" v="1287"/>
          <ac:inkMkLst>
            <pc:docMk/>
            <pc:sldMk cId="190142924" sldId="279"/>
            <ac:inkMk id="6" creationId="{44638F8D-4F1F-46EE-B82D-D06DE5E15E55}"/>
          </ac:inkMkLst>
        </pc:inkChg>
        <pc:inkChg chg="add mod">
          <ac:chgData name="Vasishta Bommakanti" userId="add65771a875c465" providerId="LiveId" clId="{F4C67BD2-250D-457A-8187-7413485E47A3}" dt="2021-09-04T10:25:12.107" v="1287"/>
          <ac:inkMkLst>
            <pc:docMk/>
            <pc:sldMk cId="190142924" sldId="279"/>
            <ac:inkMk id="7" creationId="{6F2895D8-5280-44A5-938E-86C2B111A930}"/>
          </ac:inkMkLst>
        </pc:inkChg>
        <pc:inkChg chg="add mod">
          <ac:chgData name="Vasishta Bommakanti" userId="add65771a875c465" providerId="LiveId" clId="{F4C67BD2-250D-457A-8187-7413485E47A3}" dt="2021-09-04T10:25:12.107" v="1287"/>
          <ac:inkMkLst>
            <pc:docMk/>
            <pc:sldMk cId="190142924" sldId="279"/>
            <ac:inkMk id="8" creationId="{B1069CF2-5BB3-406D-9CC4-8B9350CC9468}"/>
          </ac:inkMkLst>
        </pc:inkChg>
        <pc:inkChg chg="add mod">
          <ac:chgData name="Vasishta Bommakanti" userId="add65771a875c465" providerId="LiveId" clId="{F4C67BD2-250D-457A-8187-7413485E47A3}" dt="2021-09-04T10:25:12.107" v="1287"/>
          <ac:inkMkLst>
            <pc:docMk/>
            <pc:sldMk cId="190142924" sldId="279"/>
            <ac:inkMk id="9" creationId="{1FC667A3-AADA-463D-83FE-359E67E65E37}"/>
          </ac:inkMkLst>
        </pc:inkChg>
        <pc:inkChg chg="add mod">
          <ac:chgData name="Vasishta Bommakanti" userId="add65771a875c465" providerId="LiveId" clId="{F4C67BD2-250D-457A-8187-7413485E47A3}" dt="2021-09-04T10:25:12.107" v="1287"/>
          <ac:inkMkLst>
            <pc:docMk/>
            <pc:sldMk cId="190142924" sldId="279"/>
            <ac:inkMk id="10" creationId="{1661761A-2A00-4EAE-9814-6D659E76D62B}"/>
          </ac:inkMkLst>
        </pc:inkChg>
        <pc:inkChg chg="add mod">
          <ac:chgData name="Vasishta Bommakanti" userId="add65771a875c465" providerId="LiveId" clId="{F4C67BD2-250D-457A-8187-7413485E47A3}" dt="2021-09-04T10:25:12.107" v="1287"/>
          <ac:inkMkLst>
            <pc:docMk/>
            <pc:sldMk cId="190142924" sldId="279"/>
            <ac:inkMk id="11" creationId="{70418E4B-4D37-4011-BE2D-7A925D7813C6}"/>
          </ac:inkMkLst>
        </pc:inkChg>
        <pc:inkChg chg="add mod">
          <ac:chgData name="Vasishta Bommakanti" userId="add65771a875c465" providerId="LiveId" clId="{F4C67BD2-250D-457A-8187-7413485E47A3}" dt="2021-09-04T10:25:12.107" v="1287"/>
          <ac:inkMkLst>
            <pc:docMk/>
            <pc:sldMk cId="190142924" sldId="279"/>
            <ac:inkMk id="12" creationId="{B2368130-C717-413D-BB58-36CC5E345D12}"/>
          </ac:inkMkLst>
        </pc:inkChg>
        <pc:inkChg chg="add mod">
          <ac:chgData name="Vasishta Bommakanti" userId="add65771a875c465" providerId="LiveId" clId="{F4C67BD2-250D-457A-8187-7413485E47A3}" dt="2021-09-04T10:25:14.573" v="1291"/>
          <ac:inkMkLst>
            <pc:docMk/>
            <pc:sldMk cId="190142924" sldId="279"/>
            <ac:inkMk id="14" creationId="{1D98094C-302F-40A5-B5BF-19EFDB5F083B}"/>
          </ac:inkMkLst>
        </pc:inkChg>
        <pc:inkChg chg="add mod">
          <ac:chgData name="Vasishta Bommakanti" userId="add65771a875c465" providerId="LiveId" clId="{F4C67BD2-250D-457A-8187-7413485E47A3}" dt="2021-09-04T10:25:14.573" v="1291"/>
          <ac:inkMkLst>
            <pc:docMk/>
            <pc:sldMk cId="190142924" sldId="279"/>
            <ac:inkMk id="15" creationId="{9305489F-F092-46FE-8291-4967B41B338B}"/>
          </ac:inkMkLst>
        </pc:inkChg>
        <pc:inkChg chg="add">
          <ac:chgData name="Vasishta Bommakanti" userId="add65771a875c465" providerId="LiveId" clId="{F4C67BD2-250D-457A-8187-7413485E47A3}" dt="2021-09-04T10:25:13.990" v="1290" actId="9405"/>
          <ac:inkMkLst>
            <pc:docMk/>
            <pc:sldMk cId="190142924" sldId="279"/>
            <ac:inkMk id="16" creationId="{010C0325-A29C-4DCE-88B7-AC4A50E102DA}"/>
          </ac:inkMkLst>
        </pc:inkChg>
      </pc:sldChg>
      <pc:sldChg chg="addSp delSp modSp mod">
        <pc:chgData name="Vasishta Bommakanti" userId="add65771a875c465" providerId="LiveId" clId="{F4C67BD2-250D-457A-8187-7413485E47A3}" dt="2021-09-11T17:03:49.320" v="1444" actId="478"/>
        <pc:sldMkLst>
          <pc:docMk/>
          <pc:sldMk cId="2164030444" sldId="281"/>
        </pc:sldMkLst>
        <pc:grpChg chg="del mod">
          <ac:chgData name="Vasishta Bommakanti" userId="add65771a875c465" providerId="LiveId" clId="{F4C67BD2-250D-457A-8187-7413485E47A3}" dt="2021-09-04T10:22:55.087" v="1245"/>
          <ac:grpSpMkLst>
            <pc:docMk/>
            <pc:sldMk cId="2164030444" sldId="281"/>
            <ac:grpSpMk id="8" creationId="{FBD99963-3986-4DD3-8CC8-7AAAC2206246}"/>
          </ac:grpSpMkLst>
        </pc:grpChg>
        <pc:grpChg chg="del mod">
          <ac:chgData name="Vasishta Bommakanti" userId="add65771a875c465" providerId="LiveId" clId="{F4C67BD2-250D-457A-8187-7413485E47A3}" dt="2021-09-04T10:23:35.672" v="1258"/>
          <ac:grpSpMkLst>
            <pc:docMk/>
            <pc:sldMk cId="2164030444" sldId="281"/>
            <ac:grpSpMk id="14" creationId="{B72A0D6E-0D49-4F81-BAA6-C7C4DACC6976}"/>
          </ac:grpSpMkLst>
        </pc:grpChg>
        <pc:grpChg chg="del mod">
          <ac:chgData name="Vasishta Bommakanti" userId="add65771a875c465" providerId="LiveId" clId="{F4C67BD2-250D-457A-8187-7413485E47A3}" dt="2021-09-04T10:23:35.672" v="1258"/>
          <ac:grpSpMkLst>
            <pc:docMk/>
            <pc:sldMk cId="2164030444" sldId="281"/>
            <ac:grpSpMk id="19" creationId="{8EC493BA-74A3-4E1A-B581-6B64E6E46681}"/>
          </ac:grpSpMkLst>
        </pc:grpChg>
        <pc:grpChg chg="del mod">
          <ac:chgData name="Vasishta Bommakanti" userId="add65771a875c465" providerId="LiveId" clId="{F4C67BD2-250D-457A-8187-7413485E47A3}" dt="2021-09-04T10:23:35.672" v="1258"/>
          <ac:grpSpMkLst>
            <pc:docMk/>
            <pc:sldMk cId="2164030444" sldId="281"/>
            <ac:grpSpMk id="37" creationId="{AC3260BB-61A5-4DE0-B825-2F20777FB248}"/>
          </ac:grpSpMkLst>
        </pc:grpChg>
        <pc:grpChg chg="del mod">
          <ac:chgData name="Vasishta Bommakanti" userId="add65771a875c465" providerId="LiveId" clId="{F4C67BD2-250D-457A-8187-7413485E47A3}" dt="2021-09-04T10:23:35.672" v="1258"/>
          <ac:grpSpMkLst>
            <pc:docMk/>
            <pc:sldMk cId="2164030444" sldId="281"/>
            <ac:grpSpMk id="57" creationId="{35F9B7DE-7355-4DBF-951A-349344D8F384}"/>
          </ac:grpSpMkLst>
        </pc:grpChg>
        <pc:grpChg chg="mod">
          <ac:chgData name="Vasishta Bommakanti" userId="add65771a875c465" providerId="LiveId" clId="{F4C67BD2-250D-457A-8187-7413485E47A3}" dt="2021-09-04T07:03:59.584" v="485"/>
          <ac:grpSpMkLst>
            <pc:docMk/>
            <pc:sldMk cId="2164030444" sldId="281"/>
            <ac:grpSpMk id="59" creationId="{BD29ACDF-897A-4D43-86FB-FCED56ADF780}"/>
          </ac:grpSpMkLst>
        </pc:grpChg>
        <pc:grpChg chg="del mod">
          <ac:chgData name="Vasishta Bommakanti" userId="add65771a875c465" providerId="LiveId" clId="{F4C67BD2-250D-457A-8187-7413485E47A3}" dt="2021-09-04T07:03:59.583" v="482"/>
          <ac:grpSpMkLst>
            <pc:docMk/>
            <pc:sldMk cId="2164030444" sldId="281"/>
            <ac:grpSpMk id="67" creationId="{931AD682-5696-4B3E-935D-E66ADB211807}"/>
          </ac:grpSpMkLst>
        </pc:grpChg>
        <pc:grpChg chg="del">
          <ac:chgData name="Vasishta Bommakanti" userId="add65771a875c465" providerId="LiveId" clId="{F4C67BD2-250D-457A-8187-7413485E47A3}" dt="2021-09-11T17:03:44.563" v="1442" actId="478"/>
          <ac:grpSpMkLst>
            <pc:docMk/>
            <pc:sldMk cId="2164030444" sldId="281"/>
            <ac:grpSpMk id="79" creationId="{3126E3C2-12FA-41BD-9DB1-D044DE732394}"/>
          </ac:grpSpMkLst>
        </pc:grpChg>
        <pc:grpChg chg="del mod">
          <ac:chgData name="Vasishta Bommakanti" userId="add65771a875c465" providerId="LiveId" clId="{F4C67BD2-250D-457A-8187-7413485E47A3}" dt="2021-09-11T17:03:44.563" v="1442" actId="478"/>
          <ac:grpSpMkLst>
            <pc:docMk/>
            <pc:sldMk cId="2164030444" sldId="281"/>
            <ac:grpSpMk id="82" creationId="{CE6DC2CC-789D-453B-A4C1-0D0353779E12}"/>
          </ac:grpSpMkLst>
        </pc:grpChg>
        <pc:inkChg chg="add del mod">
          <ac:chgData name="Vasishta Bommakanti" userId="add65771a875c465" providerId="LiveId" clId="{F4C67BD2-250D-457A-8187-7413485E47A3}" dt="2021-09-11T17:03:44.563" v="1442" actId="478"/>
          <ac:inkMkLst>
            <pc:docMk/>
            <pc:sldMk cId="2164030444" sldId="281"/>
            <ac:inkMk id="2" creationId="{ED66B25B-DD0E-4D92-B3BA-4DCC8B0B7C75}"/>
          </ac:inkMkLst>
        </pc:inkChg>
        <pc:inkChg chg="add del mod">
          <ac:chgData name="Vasishta Bommakanti" userId="add65771a875c465" providerId="LiveId" clId="{F4C67BD2-250D-457A-8187-7413485E47A3}" dt="2021-09-11T17:03:44.563" v="1442" actId="478"/>
          <ac:inkMkLst>
            <pc:docMk/>
            <pc:sldMk cId="2164030444" sldId="281"/>
            <ac:inkMk id="4" creationId="{B2747144-77D7-4A57-865C-2E40F5E85B16}"/>
          </ac:inkMkLst>
        </pc:inkChg>
        <pc:inkChg chg="add del mod">
          <ac:chgData name="Vasishta Bommakanti" userId="add65771a875c465" providerId="LiveId" clId="{F4C67BD2-250D-457A-8187-7413485E47A3}" dt="2021-09-11T17:03:44.563" v="1442" actId="478"/>
          <ac:inkMkLst>
            <pc:docMk/>
            <pc:sldMk cId="2164030444" sldId="281"/>
            <ac:inkMk id="6" creationId="{59738F30-97A3-4345-8A5B-ABF1D601D578}"/>
          </ac:inkMkLst>
        </pc:inkChg>
        <pc:inkChg chg="add del mod">
          <ac:chgData name="Vasishta Bommakanti" userId="add65771a875c465" providerId="LiveId" clId="{F4C67BD2-250D-457A-8187-7413485E47A3}" dt="2021-09-11T17:03:44.563" v="1442" actId="478"/>
          <ac:inkMkLst>
            <pc:docMk/>
            <pc:sldMk cId="2164030444" sldId="281"/>
            <ac:inkMk id="7" creationId="{A541E3BA-8D24-4AE3-8D75-294C0900F72F}"/>
          </ac:inkMkLst>
        </pc:inkChg>
        <pc:inkChg chg="add del mod">
          <ac:chgData name="Vasishta Bommakanti" userId="add65771a875c465" providerId="LiveId" clId="{F4C67BD2-250D-457A-8187-7413485E47A3}" dt="2021-09-11T17:03:44.563" v="1442" actId="478"/>
          <ac:inkMkLst>
            <pc:docMk/>
            <pc:sldMk cId="2164030444" sldId="281"/>
            <ac:inkMk id="9" creationId="{67147B36-D14F-4FA4-8286-AB81FFF4F863}"/>
          </ac:inkMkLst>
        </pc:inkChg>
        <pc:inkChg chg="add del mod">
          <ac:chgData name="Vasishta Bommakanti" userId="add65771a875c465" providerId="LiveId" clId="{F4C67BD2-250D-457A-8187-7413485E47A3}" dt="2021-09-11T17:03:44.563" v="1442" actId="478"/>
          <ac:inkMkLst>
            <pc:docMk/>
            <pc:sldMk cId="2164030444" sldId="281"/>
            <ac:inkMk id="10" creationId="{244EE1B9-4DD4-4ADD-8CD0-A8F374BCE573}"/>
          </ac:inkMkLst>
        </pc:inkChg>
        <pc:inkChg chg="add del mod">
          <ac:chgData name="Vasishta Bommakanti" userId="add65771a875c465" providerId="LiveId" clId="{F4C67BD2-250D-457A-8187-7413485E47A3}" dt="2021-09-11T17:03:44.563" v="1442" actId="478"/>
          <ac:inkMkLst>
            <pc:docMk/>
            <pc:sldMk cId="2164030444" sldId="281"/>
            <ac:inkMk id="11" creationId="{36CA01E1-B66E-462E-B956-98A7B40C0067}"/>
          </ac:inkMkLst>
        </pc:inkChg>
        <pc:inkChg chg="add del mod topLvl">
          <ac:chgData name="Vasishta Bommakanti" userId="add65771a875c465" providerId="LiveId" clId="{F4C67BD2-250D-457A-8187-7413485E47A3}" dt="2021-09-11T17:03:44.563" v="1442" actId="478"/>
          <ac:inkMkLst>
            <pc:docMk/>
            <pc:sldMk cId="2164030444" sldId="281"/>
            <ac:inkMk id="12" creationId="{C78D3C1E-255E-4B6C-A5C4-405BBF63C5BB}"/>
          </ac:inkMkLst>
        </pc:inkChg>
        <pc:inkChg chg="add del mod">
          <ac:chgData name="Vasishta Bommakanti" userId="add65771a875c465" providerId="LiveId" clId="{F4C67BD2-250D-457A-8187-7413485E47A3}" dt="2021-09-11T17:03:44.563" v="1442" actId="478"/>
          <ac:inkMkLst>
            <pc:docMk/>
            <pc:sldMk cId="2164030444" sldId="281"/>
            <ac:inkMk id="13" creationId="{D5EF5FAA-8B8C-43B1-BB67-FB46DC9C19A3}"/>
          </ac:inkMkLst>
        </pc:inkChg>
        <pc:inkChg chg="add del mod">
          <ac:chgData name="Vasishta Bommakanti" userId="add65771a875c465" providerId="LiveId" clId="{F4C67BD2-250D-457A-8187-7413485E47A3}" dt="2021-09-11T17:03:44.563" v="1442" actId="478"/>
          <ac:inkMkLst>
            <pc:docMk/>
            <pc:sldMk cId="2164030444" sldId="281"/>
            <ac:inkMk id="15" creationId="{65C0FC0F-128C-4C34-B3EA-C3040F540B0B}"/>
          </ac:inkMkLst>
        </pc:inkChg>
        <pc:inkChg chg="add del mod topLvl">
          <ac:chgData name="Vasishta Bommakanti" userId="add65771a875c465" providerId="LiveId" clId="{F4C67BD2-250D-457A-8187-7413485E47A3}" dt="2021-09-11T17:03:47.293" v="1443" actId="478"/>
          <ac:inkMkLst>
            <pc:docMk/>
            <pc:sldMk cId="2164030444" sldId="281"/>
            <ac:inkMk id="16" creationId="{9321A106-32CA-47ED-ADD1-52496DD13C0A}"/>
          </ac:inkMkLst>
        </pc:inkChg>
        <pc:inkChg chg="add del mod">
          <ac:chgData name="Vasishta Bommakanti" userId="add65771a875c465" providerId="LiveId" clId="{F4C67BD2-250D-457A-8187-7413485E47A3}" dt="2021-09-11T17:03:44.563" v="1442" actId="478"/>
          <ac:inkMkLst>
            <pc:docMk/>
            <pc:sldMk cId="2164030444" sldId="281"/>
            <ac:inkMk id="17" creationId="{7C6F238B-B4B4-4312-B92A-C29B352D31FA}"/>
          </ac:inkMkLst>
        </pc:inkChg>
        <pc:inkChg chg="add del mod">
          <ac:chgData name="Vasishta Bommakanti" userId="add65771a875c465" providerId="LiveId" clId="{F4C67BD2-250D-457A-8187-7413485E47A3}" dt="2021-09-11T17:03:44.563" v="1442" actId="478"/>
          <ac:inkMkLst>
            <pc:docMk/>
            <pc:sldMk cId="2164030444" sldId="281"/>
            <ac:inkMk id="18" creationId="{89FB069F-36D4-4CCD-9740-279895205B18}"/>
          </ac:inkMkLst>
        </pc:inkChg>
        <pc:inkChg chg="add del mod">
          <ac:chgData name="Vasishta Bommakanti" userId="add65771a875c465" providerId="LiveId" clId="{F4C67BD2-250D-457A-8187-7413485E47A3}" dt="2021-09-11T17:03:44.563" v="1442" actId="478"/>
          <ac:inkMkLst>
            <pc:docMk/>
            <pc:sldMk cId="2164030444" sldId="281"/>
            <ac:inkMk id="31" creationId="{A6D44144-E554-4126-A42D-3428651895D6}"/>
          </ac:inkMkLst>
        </pc:inkChg>
        <pc:inkChg chg="add del mod">
          <ac:chgData name="Vasishta Bommakanti" userId="add65771a875c465" providerId="LiveId" clId="{F4C67BD2-250D-457A-8187-7413485E47A3}" dt="2021-09-11T17:03:44.563" v="1442" actId="478"/>
          <ac:inkMkLst>
            <pc:docMk/>
            <pc:sldMk cId="2164030444" sldId="281"/>
            <ac:inkMk id="35" creationId="{8498D52D-B3F4-4F91-8051-061AA67F55D7}"/>
          </ac:inkMkLst>
        </pc:inkChg>
        <pc:inkChg chg="add del mod">
          <ac:chgData name="Vasishta Bommakanti" userId="add65771a875c465" providerId="LiveId" clId="{F4C67BD2-250D-457A-8187-7413485E47A3}" dt="2021-09-11T17:03:44.563" v="1442" actId="478"/>
          <ac:inkMkLst>
            <pc:docMk/>
            <pc:sldMk cId="2164030444" sldId="281"/>
            <ac:inkMk id="36" creationId="{71C02ADC-293C-4352-A863-954A845AC912}"/>
          </ac:inkMkLst>
        </pc:inkChg>
        <pc:inkChg chg="add">
          <ac:chgData name="Vasishta Bommakanti" userId="add65771a875c465" providerId="LiveId" clId="{F4C67BD2-250D-457A-8187-7413485E47A3}" dt="2021-09-04T10:22:59.187" v="1250" actId="9405"/>
          <ac:inkMkLst>
            <pc:docMk/>
            <pc:sldMk cId="2164030444" sldId="281"/>
            <ac:inkMk id="38" creationId="{7B784078-95C2-4E31-AD09-0B705B82156B}"/>
          </ac:inkMkLst>
        </pc:inkChg>
        <pc:inkChg chg="add del">
          <ac:chgData name="Vasishta Bommakanti" userId="add65771a875c465" providerId="LiveId" clId="{F4C67BD2-250D-457A-8187-7413485E47A3}" dt="2021-09-11T17:03:44.563" v="1442" actId="478"/>
          <ac:inkMkLst>
            <pc:docMk/>
            <pc:sldMk cId="2164030444" sldId="281"/>
            <ac:inkMk id="39" creationId="{61676947-E1D6-40CE-8E0A-6431FBB5FBE1}"/>
          </ac:inkMkLst>
        </pc:inkChg>
        <pc:inkChg chg="add">
          <ac:chgData name="Vasishta Bommakanti" userId="add65771a875c465" providerId="LiveId" clId="{F4C67BD2-250D-457A-8187-7413485E47A3}" dt="2021-09-04T10:23:02.639" v="1252" actId="9405"/>
          <ac:inkMkLst>
            <pc:docMk/>
            <pc:sldMk cId="2164030444" sldId="281"/>
            <ac:inkMk id="40" creationId="{F3F5E2BF-2ABA-44BA-BD5A-B716576F6630}"/>
          </ac:inkMkLst>
        </pc:inkChg>
        <pc:inkChg chg="del mod">
          <ac:chgData name="Vasishta Bommakanti" userId="add65771a875c465" providerId="LiveId" clId="{F4C67BD2-250D-457A-8187-7413485E47A3}" dt="2021-09-04T07:03:59.584" v="485"/>
          <ac:inkMkLst>
            <pc:docMk/>
            <pc:sldMk cId="2164030444" sldId="281"/>
            <ac:inkMk id="47" creationId="{0D115DFF-9053-4137-8C20-3677A2E6F2C8}"/>
          </ac:inkMkLst>
        </pc:inkChg>
        <pc:inkChg chg="mod">
          <ac:chgData name="Vasishta Bommakanti" userId="add65771a875c465" providerId="LiveId" clId="{F4C67BD2-250D-457A-8187-7413485E47A3}" dt="2021-09-04T07:03:59.584" v="485"/>
          <ac:inkMkLst>
            <pc:docMk/>
            <pc:sldMk cId="2164030444" sldId="281"/>
            <ac:inkMk id="48" creationId="{8697F38A-541A-4ED8-B37B-7B7CFA4B32EE}"/>
          </ac:inkMkLst>
        </pc:inkChg>
        <pc:inkChg chg="add del mod">
          <ac:chgData name="Vasishta Bommakanti" userId="add65771a875c465" providerId="LiveId" clId="{F4C67BD2-250D-457A-8187-7413485E47A3}" dt="2021-09-11T17:03:44.563" v="1442" actId="478"/>
          <ac:inkMkLst>
            <pc:docMk/>
            <pc:sldMk cId="2164030444" sldId="281"/>
            <ac:inkMk id="49" creationId="{732DE3DB-F41D-45E9-845F-B8911FE1C9CE}"/>
          </ac:inkMkLst>
        </pc:inkChg>
        <pc:inkChg chg="add del mod">
          <ac:chgData name="Vasishta Bommakanti" userId="add65771a875c465" providerId="LiveId" clId="{F4C67BD2-250D-457A-8187-7413485E47A3}" dt="2021-09-11T17:03:44.563" v="1442" actId="478"/>
          <ac:inkMkLst>
            <pc:docMk/>
            <pc:sldMk cId="2164030444" sldId="281"/>
            <ac:inkMk id="50" creationId="{470C49FA-6F75-4CD1-AE47-9D2C1153C1FA}"/>
          </ac:inkMkLst>
        </pc:inkChg>
        <pc:inkChg chg="mod">
          <ac:chgData name="Vasishta Bommakanti" userId="add65771a875c465" providerId="LiveId" clId="{F4C67BD2-250D-457A-8187-7413485E47A3}" dt="2021-09-04T07:03:59.584" v="485"/>
          <ac:inkMkLst>
            <pc:docMk/>
            <pc:sldMk cId="2164030444" sldId="281"/>
            <ac:inkMk id="52" creationId="{25424555-CF75-4075-AC1F-0E1CDE10DFC8}"/>
          </ac:inkMkLst>
        </pc:inkChg>
        <pc:inkChg chg="mod">
          <ac:chgData name="Vasishta Bommakanti" userId="add65771a875c465" providerId="LiveId" clId="{F4C67BD2-250D-457A-8187-7413485E47A3}" dt="2021-09-04T07:03:59.584" v="485"/>
          <ac:inkMkLst>
            <pc:docMk/>
            <pc:sldMk cId="2164030444" sldId="281"/>
            <ac:inkMk id="53" creationId="{A37AE737-6DDB-4C65-B4DD-656CDF0E0FEF}"/>
          </ac:inkMkLst>
        </pc:inkChg>
        <pc:inkChg chg="mod">
          <ac:chgData name="Vasishta Bommakanti" userId="add65771a875c465" providerId="LiveId" clId="{F4C67BD2-250D-457A-8187-7413485E47A3}" dt="2021-09-04T07:03:59.584" v="485"/>
          <ac:inkMkLst>
            <pc:docMk/>
            <pc:sldMk cId="2164030444" sldId="281"/>
            <ac:inkMk id="54" creationId="{D0D16632-7A89-43F6-88F8-3886AC6BC7B1}"/>
          </ac:inkMkLst>
        </pc:inkChg>
        <pc:inkChg chg="mod">
          <ac:chgData name="Vasishta Bommakanti" userId="add65771a875c465" providerId="LiveId" clId="{F4C67BD2-250D-457A-8187-7413485E47A3}" dt="2021-09-04T07:03:59.584" v="485"/>
          <ac:inkMkLst>
            <pc:docMk/>
            <pc:sldMk cId="2164030444" sldId="281"/>
            <ac:inkMk id="55" creationId="{D35B50CD-7EE9-4F5D-A0BB-A32D09743234}"/>
          </ac:inkMkLst>
        </pc:inkChg>
        <pc:inkChg chg="mod">
          <ac:chgData name="Vasishta Bommakanti" userId="add65771a875c465" providerId="LiveId" clId="{F4C67BD2-250D-457A-8187-7413485E47A3}" dt="2021-09-04T07:03:59.584" v="485"/>
          <ac:inkMkLst>
            <pc:docMk/>
            <pc:sldMk cId="2164030444" sldId="281"/>
            <ac:inkMk id="56" creationId="{FCAECD13-D369-4804-A2C3-3232378ABF19}"/>
          </ac:inkMkLst>
        </pc:inkChg>
        <pc:inkChg chg="mod">
          <ac:chgData name="Vasishta Bommakanti" userId="add65771a875c465" providerId="LiveId" clId="{F4C67BD2-250D-457A-8187-7413485E47A3}" dt="2021-09-04T07:03:59.584" v="485"/>
          <ac:inkMkLst>
            <pc:docMk/>
            <pc:sldMk cId="2164030444" sldId="281"/>
            <ac:inkMk id="58" creationId="{DFE43F20-DF42-423E-A065-64E166CD495D}"/>
          </ac:inkMkLst>
        </pc:inkChg>
        <pc:inkChg chg="del">
          <ac:chgData name="Vasishta Bommakanti" userId="add65771a875c465" providerId="LiveId" clId="{F4C67BD2-250D-457A-8187-7413485E47A3}" dt="2021-09-04T07:03:59.586" v="489"/>
          <ac:inkMkLst>
            <pc:docMk/>
            <pc:sldMk cId="2164030444" sldId="281"/>
            <ac:inkMk id="60" creationId="{88BCB2B0-9A8E-4577-A3ED-F73FFA81F906}"/>
          </ac:inkMkLst>
        </pc:inkChg>
        <pc:inkChg chg="del">
          <ac:chgData name="Vasishta Bommakanti" userId="add65771a875c465" providerId="LiveId" clId="{F4C67BD2-250D-457A-8187-7413485E47A3}" dt="2021-09-11T17:03:44.563" v="1442" actId="478"/>
          <ac:inkMkLst>
            <pc:docMk/>
            <pc:sldMk cId="2164030444" sldId="281"/>
            <ac:inkMk id="61" creationId="{9BA00E09-65CB-4913-9B37-7A856ABA6240}"/>
          </ac:inkMkLst>
        </pc:inkChg>
        <pc:inkChg chg="mod">
          <ac:chgData name="Vasishta Bommakanti" userId="add65771a875c465" providerId="LiveId" clId="{F4C67BD2-250D-457A-8187-7413485E47A3}" dt="2021-09-04T07:03:59.583" v="482"/>
          <ac:inkMkLst>
            <pc:docMk/>
            <pc:sldMk cId="2164030444" sldId="281"/>
            <ac:inkMk id="64" creationId="{782A1AAE-74CD-45EC-8E86-BC8B579DFC54}"/>
          </ac:inkMkLst>
        </pc:inkChg>
        <pc:inkChg chg="del">
          <ac:chgData name="Vasishta Bommakanti" userId="add65771a875c465" providerId="LiveId" clId="{F4C67BD2-250D-457A-8187-7413485E47A3}" dt="2021-09-04T07:03:59.583" v="482"/>
          <ac:inkMkLst>
            <pc:docMk/>
            <pc:sldMk cId="2164030444" sldId="281"/>
            <ac:inkMk id="66" creationId="{58ADF7EC-F483-4A9C-9A94-238515D0D19A}"/>
          </ac:inkMkLst>
        </pc:inkChg>
        <pc:inkChg chg="del">
          <ac:chgData name="Vasishta Bommakanti" userId="add65771a875c465" providerId="LiveId" clId="{F4C67BD2-250D-457A-8187-7413485E47A3}" dt="2021-09-04T07:03:59.585" v="486"/>
          <ac:inkMkLst>
            <pc:docMk/>
            <pc:sldMk cId="2164030444" sldId="281"/>
            <ac:inkMk id="69" creationId="{A07C0A55-D281-4853-B284-4E029154D1E1}"/>
          </ac:inkMkLst>
        </pc:inkChg>
        <pc:inkChg chg="del">
          <ac:chgData name="Vasishta Bommakanti" userId="add65771a875c465" providerId="LiveId" clId="{F4C67BD2-250D-457A-8187-7413485E47A3}" dt="2021-09-04T07:03:59.582" v="481"/>
          <ac:inkMkLst>
            <pc:docMk/>
            <pc:sldMk cId="2164030444" sldId="281"/>
            <ac:inkMk id="70" creationId="{D120398D-3D21-41A6-9347-DFE6627CFA9B}"/>
          </ac:inkMkLst>
        </pc:inkChg>
        <pc:inkChg chg="del">
          <ac:chgData name="Vasishta Bommakanti" userId="add65771a875c465" providerId="LiveId" clId="{F4C67BD2-250D-457A-8187-7413485E47A3}" dt="2021-09-04T07:03:59.585" v="487"/>
          <ac:inkMkLst>
            <pc:docMk/>
            <pc:sldMk cId="2164030444" sldId="281"/>
            <ac:inkMk id="71" creationId="{FA3F5AC6-3299-4237-BABD-3D734E32CE44}"/>
          </ac:inkMkLst>
        </pc:inkChg>
        <pc:inkChg chg="del">
          <ac:chgData name="Vasishta Bommakanti" userId="add65771a875c465" providerId="LiveId" clId="{F4C67BD2-250D-457A-8187-7413485E47A3}" dt="2021-09-04T07:03:59.584" v="484"/>
          <ac:inkMkLst>
            <pc:docMk/>
            <pc:sldMk cId="2164030444" sldId="281"/>
            <ac:inkMk id="72" creationId="{5D492BCB-D144-4BDB-B4A2-993ECEF20F48}"/>
          </ac:inkMkLst>
        </pc:inkChg>
        <pc:inkChg chg="del">
          <ac:chgData name="Vasishta Bommakanti" userId="add65771a875c465" providerId="LiveId" clId="{F4C67BD2-250D-457A-8187-7413485E47A3}" dt="2021-09-11T17:03:49.320" v="1444" actId="478"/>
          <ac:inkMkLst>
            <pc:docMk/>
            <pc:sldMk cId="2164030444" sldId="281"/>
            <ac:inkMk id="73" creationId="{EC349560-A3E6-467B-92DA-E2BDFC0F1CF1}"/>
          </ac:inkMkLst>
        </pc:inkChg>
        <pc:inkChg chg="del">
          <ac:chgData name="Vasishta Bommakanti" userId="add65771a875c465" providerId="LiveId" clId="{F4C67BD2-250D-457A-8187-7413485E47A3}" dt="2021-09-04T07:03:59.585" v="488"/>
          <ac:inkMkLst>
            <pc:docMk/>
            <pc:sldMk cId="2164030444" sldId="281"/>
            <ac:inkMk id="74" creationId="{5AD3710A-6B56-4DB5-8BE8-4E21A95F3737}"/>
          </ac:inkMkLst>
        </pc:inkChg>
        <pc:inkChg chg="del">
          <ac:chgData name="Vasishta Bommakanti" userId="add65771a875c465" providerId="LiveId" clId="{F4C67BD2-250D-457A-8187-7413485E47A3}" dt="2021-09-11T17:03:44.563" v="1442" actId="478"/>
          <ac:inkMkLst>
            <pc:docMk/>
            <pc:sldMk cId="2164030444" sldId="281"/>
            <ac:inkMk id="75" creationId="{5830A023-5428-44CE-8915-EEAAC2424A2D}"/>
          </ac:inkMkLst>
        </pc:inkChg>
        <pc:inkChg chg="del topLvl">
          <ac:chgData name="Vasishta Bommakanti" userId="add65771a875c465" providerId="LiveId" clId="{F4C67BD2-250D-457A-8187-7413485E47A3}" dt="2021-09-11T17:03:44.563" v="1442" actId="478"/>
          <ac:inkMkLst>
            <pc:docMk/>
            <pc:sldMk cId="2164030444" sldId="281"/>
            <ac:inkMk id="77" creationId="{891ED109-833F-4AFB-A06F-B2F5CF1D7E63}"/>
          </ac:inkMkLst>
        </pc:inkChg>
        <pc:inkChg chg="del topLvl">
          <ac:chgData name="Vasishta Bommakanti" userId="add65771a875c465" providerId="LiveId" clId="{F4C67BD2-250D-457A-8187-7413485E47A3}" dt="2021-09-11T17:03:44.563" v="1442" actId="478"/>
          <ac:inkMkLst>
            <pc:docMk/>
            <pc:sldMk cId="2164030444" sldId="281"/>
            <ac:inkMk id="78" creationId="{5A819FF0-15B2-4323-85BF-1C8548F5E11E}"/>
          </ac:inkMkLst>
        </pc:inkChg>
        <pc:inkChg chg="add del mod">
          <ac:chgData name="Vasishta Bommakanti" userId="add65771a875c465" providerId="LiveId" clId="{F4C67BD2-250D-457A-8187-7413485E47A3}" dt="2021-09-11T17:03:44.563" v="1442" actId="478"/>
          <ac:inkMkLst>
            <pc:docMk/>
            <pc:sldMk cId="2164030444" sldId="281"/>
            <ac:inkMk id="80" creationId="{4F184D66-6172-415E-8F1E-384E97D67362}"/>
          </ac:inkMkLst>
        </pc:inkChg>
        <pc:inkChg chg="add del mod">
          <ac:chgData name="Vasishta Bommakanti" userId="add65771a875c465" providerId="LiveId" clId="{F4C67BD2-250D-457A-8187-7413485E47A3}" dt="2021-09-04T10:23:37.056" v="1259"/>
          <ac:inkMkLst>
            <pc:docMk/>
            <pc:sldMk cId="2164030444" sldId="281"/>
            <ac:inkMk id="81" creationId="{23219C41-3539-4BF3-BF83-8FB79A71D223}"/>
          </ac:inkMkLst>
        </pc:inkChg>
        <pc:inkChg chg="add">
          <ac:chgData name="Vasishta Bommakanti" userId="add65771a875c465" providerId="LiveId" clId="{F4C67BD2-250D-457A-8187-7413485E47A3}" dt="2021-09-04T10:23:42.711" v="1260" actId="9405"/>
          <ac:inkMkLst>
            <pc:docMk/>
            <pc:sldMk cId="2164030444" sldId="281"/>
            <ac:inkMk id="83" creationId="{53411CF1-390C-4FBB-BF4F-7D84B4F7A05F}"/>
          </ac:inkMkLst>
        </pc:inkChg>
        <pc:inkChg chg="add">
          <ac:chgData name="Vasishta Bommakanti" userId="add65771a875c465" providerId="LiveId" clId="{F4C67BD2-250D-457A-8187-7413485E47A3}" dt="2021-09-04T10:23:43.582" v="1261" actId="9405"/>
          <ac:inkMkLst>
            <pc:docMk/>
            <pc:sldMk cId="2164030444" sldId="281"/>
            <ac:inkMk id="84" creationId="{4242143B-42F2-435C-AAA2-B66E83BDAC73}"/>
          </ac:inkMkLst>
        </pc:inkChg>
        <pc:inkChg chg="add del">
          <ac:chgData name="Vasishta Bommakanti" userId="add65771a875c465" providerId="LiveId" clId="{F4C67BD2-250D-457A-8187-7413485E47A3}" dt="2021-09-11T17:03:49.320" v="1444" actId="478"/>
          <ac:inkMkLst>
            <pc:docMk/>
            <pc:sldMk cId="2164030444" sldId="281"/>
            <ac:inkMk id="85" creationId="{D9C90FC0-B80B-42B0-85B7-1C30877379F0}"/>
          </ac:inkMkLst>
        </pc:inkChg>
        <pc:inkChg chg="add del">
          <ac:chgData name="Vasishta Bommakanti" userId="add65771a875c465" providerId="LiveId" clId="{F4C67BD2-250D-457A-8187-7413485E47A3}" dt="2021-09-11T17:03:47.293" v="1443" actId="478"/>
          <ac:inkMkLst>
            <pc:docMk/>
            <pc:sldMk cId="2164030444" sldId="281"/>
            <ac:inkMk id="86" creationId="{9EF10B09-5B56-4F80-A912-3F344A389C82}"/>
          </ac:inkMkLst>
        </pc:inkChg>
        <pc:inkChg chg="add">
          <ac:chgData name="Vasishta Bommakanti" userId="add65771a875c465" providerId="LiveId" clId="{F4C67BD2-250D-457A-8187-7413485E47A3}" dt="2021-09-04T10:23:55.660" v="1264" actId="9405"/>
          <ac:inkMkLst>
            <pc:docMk/>
            <pc:sldMk cId="2164030444" sldId="281"/>
            <ac:inkMk id="87" creationId="{21D7E77A-00A4-4A13-845C-BF3CCB690D03}"/>
          </ac:inkMkLst>
        </pc:inkChg>
        <pc:inkChg chg="add">
          <ac:chgData name="Vasishta Bommakanti" userId="add65771a875c465" providerId="LiveId" clId="{F4C67BD2-250D-457A-8187-7413485E47A3}" dt="2021-09-04T10:23:56.588" v="1265" actId="9405"/>
          <ac:inkMkLst>
            <pc:docMk/>
            <pc:sldMk cId="2164030444" sldId="281"/>
            <ac:inkMk id="88" creationId="{F91CD34D-7745-45AD-A19B-78882B5D72BA}"/>
          </ac:inkMkLst>
        </pc:inkChg>
      </pc:sldChg>
      <pc:sldChg chg="addSp delSp modSp mod">
        <pc:chgData name="Vasishta Bommakanti" userId="add65771a875c465" providerId="LiveId" clId="{F4C67BD2-250D-457A-8187-7413485E47A3}" dt="2021-09-11T17:14:42.067" v="1512" actId="9405"/>
        <pc:sldMkLst>
          <pc:docMk/>
          <pc:sldMk cId="2503452416" sldId="283"/>
        </pc:sldMkLst>
        <pc:grpChg chg="mod">
          <ac:chgData name="Vasishta Bommakanti" userId="add65771a875c465" providerId="LiveId" clId="{F4C67BD2-250D-457A-8187-7413485E47A3}" dt="2021-09-11T17:13:22.872" v="1451"/>
          <ac:grpSpMkLst>
            <pc:docMk/>
            <pc:sldMk cId="2503452416" sldId="283"/>
            <ac:grpSpMk id="24" creationId="{08F81FDE-E14D-4E04-B706-1D7FCD1E2A47}"/>
          </ac:grpSpMkLst>
        </pc:grpChg>
        <pc:grpChg chg="del mod">
          <ac:chgData name="Vasishta Bommakanti" userId="add65771a875c465" providerId="LiveId" clId="{F4C67BD2-250D-457A-8187-7413485E47A3}" dt="2021-09-04T07:04:33.296" v="519"/>
          <ac:grpSpMkLst>
            <pc:docMk/>
            <pc:sldMk cId="2503452416" sldId="283"/>
            <ac:grpSpMk id="32" creationId="{A689B0D6-E154-4F5E-A9F4-C31E35D6CFEE}"/>
          </ac:grpSpMkLst>
        </pc:grpChg>
        <pc:grpChg chg="del mod">
          <ac:chgData name="Vasishta Bommakanti" userId="add65771a875c465" providerId="LiveId" clId="{F4C67BD2-250D-457A-8187-7413485E47A3}" dt="2021-09-11T17:13:35.768" v="1474"/>
          <ac:grpSpMkLst>
            <pc:docMk/>
            <pc:sldMk cId="2503452416" sldId="283"/>
            <ac:grpSpMk id="36" creationId="{C126596B-D7A8-48E8-97F0-8FC30558FCC8}"/>
          </ac:grpSpMkLst>
        </pc:grpChg>
        <pc:grpChg chg="mod">
          <ac:chgData name="Vasishta Bommakanti" userId="add65771a875c465" providerId="LiveId" clId="{F4C67BD2-250D-457A-8187-7413485E47A3}" dt="2021-09-11T17:13:30.760" v="1463"/>
          <ac:grpSpMkLst>
            <pc:docMk/>
            <pc:sldMk cId="2503452416" sldId="283"/>
            <ac:grpSpMk id="37" creationId="{1F097A3D-85E6-498A-AEB1-63F2FF099A31}"/>
          </ac:grpSpMkLst>
        </pc:grpChg>
        <pc:grpChg chg="mod">
          <ac:chgData name="Vasishta Bommakanti" userId="add65771a875c465" providerId="LiveId" clId="{F4C67BD2-250D-457A-8187-7413485E47A3}" dt="2021-09-11T17:13:35.768" v="1474"/>
          <ac:grpSpMkLst>
            <pc:docMk/>
            <pc:sldMk cId="2503452416" sldId="283"/>
            <ac:grpSpMk id="48" creationId="{B244A3A4-8BCC-4C84-A8B7-25E5364FEF1F}"/>
          </ac:grpSpMkLst>
        </pc:grpChg>
        <pc:grpChg chg="mod">
          <ac:chgData name="Vasishta Bommakanti" userId="add65771a875c465" providerId="LiveId" clId="{F4C67BD2-250D-457A-8187-7413485E47A3}" dt="2021-09-11T17:14:15.599" v="1490"/>
          <ac:grpSpMkLst>
            <pc:docMk/>
            <pc:sldMk cId="2503452416" sldId="283"/>
            <ac:grpSpMk id="64" creationId="{485EFD88-0482-4A04-AFD2-4BABA852B4D9}"/>
          </ac:grpSpMkLst>
        </pc:grpChg>
        <pc:grpChg chg="mod">
          <ac:chgData name="Vasishta Bommakanti" userId="add65771a875c465" providerId="LiveId" clId="{F4C67BD2-250D-457A-8187-7413485E47A3}" dt="2021-09-11T17:14:18.905" v="1493"/>
          <ac:grpSpMkLst>
            <pc:docMk/>
            <pc:sldMk cId="2503452416" sldId="283"/>
            <ac:grpSpMk id="67" creationId="{B9B72A7E-E9C0-457A-B16A-2AA11F3DA181}"/>
          </ac:grpSpMkLst>
        </pc:grpChg>
        <pc:grpChg chg="mod">
          <ac:chgData name="Vasishta Bommakanti" userId="add65771a875c465" providerId="LiveId" clId="{F4C67BD2-250D-457A-8187-7413485E47A3}" dt="2021-09-11T17:14:27.902" v="1504"/>
          <ac:grpSpMkLst>
            <pc:docMk/>
            <pc:sldMk cId="2503452416" sldId="283"/>
            <ac:grpSpMk id="78" creationId="{9B0295D7-91ED-452C-8FB2-615EDC3AE5A4}"/>
          </ac:grpSpMkLst>
        </pc:grpChg>
        <pc:grpChg chg="mod">
          <ac:chgData name="Vasishta Bommakanti" userId="add65771a875c465" providerId="LiveId" clId="{F4C67BD2-250D-457A-8187-7413485E47A3}" dt="2021-09-11T17:14:31.718" v="1510"/>
          <ac:grpSpMkLst>
            <pc:docMk/>
            <pc:sldMk cId="2503452416" sldId="283"/>
            <ac:grpSpMk id="84" creationId="{075F2637-7A48-49DC-9BB3-EC169F4BA21A}"/>
          </ac:grpSpMkLst>
        </pc:grpChg>
        <pc:inkChg chg="add mod">
          <ac:chgData name="Vasishta Bommakanti" userId="add65771a875c465" providerId="LiveId" clId="{F4C67BD2-250D-457A-8187-7413485E47A3}" dt="2021-09-11T17:13:22.872" v="1451"/>
          <ac:inkMkLst>
            <pc:docMk/>
            <pc:sldMk cId="2503452416" sldId="283"/>
            <ac:inkMk id="8" creationId="{F1828D69-A3B9-41FD-98B8-A7BD69026DC1}"/>
          </ac:inkMkLst>
        </pc:inkChg>
        <pc:inkChg chg="add mod">
          <ac:chgData name="Vasishta Bommakanti" userId="add65771a875c465" providerId="LiveId" clId="{F4C67BD2-250D-457A-8187-7413485E47A3}" dt="2021-09-11T17:13:22.872" v="1451"/>
          <ac:inkMkLst>
            <pc:docMk/>
            <pc:sldMk cId="2503452416" sldId="283"/>
            <ac:inkMk id="10" creationId="{94B84478-6A71-4B81-9C65-AC18B5437013}"/>
          </ac:inkMkLst>
        </pc:inkChg>
        <pc:inkChg chg="add mod">
          <ac:chgData name="Vasishta Bommakanti" userId="add65771a875c465" providerId="LiveId" clId="{F4C67BD2-250D-457A-8187-7413485E47A3}" dt="2021-09-11T17:13:22.872" v="1451"/>
          <ac:inkMkLst>
            <pc:docMk/>
            <pc:sldMk cId="2503452416" sldId="283"/>
            <ac:inkMk id="15" creationId="{342725D1-1115-44DF-A857-C7B9D2069748}"/>
          </ac:inkMkLst>
        </pc:inkChg>
        <pc:inkChg chg="add mod">
          <ac:chgData name="Vasishta Bommakanti" userId="add65771a875c465" providerId="LiveId" clId="{F4C67BD2-250D-457A-8187-7413485E47A3}" dt="2021-09-11T17:13:22.872" v="1451"/>
          <ac:inkMkLst>
            <pc:docMk/>
            <pc:sldMk cId="2503452416" sldId="283"/>
            <ac:inkMk id="21" creationId="{378DAA94-42D3-4306-8D6C-C49F1537121A}"/>
          </ac:inkMkLst>
        </pc:inkChg>
        <pc:inkChg chg="del">
          <ac:chgData name="Vasishta Bommakanti" userId="add65771a875c465" providerId="LiveId" clId="{F4C67BD2-250D-457A-8187-7413485E47A3}" dt="2021-09-04T07:04:33.288" v="514"/>
          <ac:inkMkLst>
            <pc:docMk/>
            <pc:sldMk cId="2503452416" sldId="283"/>
            <ac:inkMk id="24" creationId="{B0022400-077B-4BDC-B6F5-5BC03102274A}"/>
          </ac:inkMkLst>
        </pc:inkChg>
        <pc:inkChg chg="add mod">
          <ac:chgData name="Vasishta Bommakanti" userId="add65771a875c465" providerId="LiveId" clId="{F4C67BD2-250D-457A-8187-7413485E47A3}" dt="2021-09-11T17:13:30.760" v="1463"/>
          <ac:inkMkLst>
            <pc:docMk/>
            <pc:sldMk cId="2503452416" sldId="283"/>
            <ac:inkMk id="25" creationId="{2490795B-8824-4E9F-BAA2-9B2B4357F501}"/>
          </ac:inkMkLst>
        </pc:inkChg>
        <pc:inkChg chg="del mod">
          <ac:chgData name="Vasishta Bommakanti" userId="add65771a875c465" providerId="LiveId" clId="{F4C67BD2-250D-457A-8187-7413485E47A3}" dt="2021-09-04T07:04:33.290" v="515"/>
          <ac:inkMkLst>
            <pc:docMk/>
            <pc:sldMk cId="2503452416" sldId="283"/>
            <ac:inkMk id="25" creationId="{B4DE84F0-7E0B-4818-A8B1-52D7F79D10E9}"/>
          </ac:inkMkLst>
        </pc:inkChg>
        <pc:inkChg chg="del mod">
          <ac:chgData name="Vasishta Bommakanti" userId="add65771a875c465" providerId="LiveId" clId="{F4C67BD2-250D-457A-8187-7413485E47A3}" dt="2021-09-04T07:04:33.293" v="518"/>
          <ac:inkMkLst>
            <pc:docMk/>
            <pc:sldMk cId="2503452416" sldId="283"/>
            <ac:inkMk id="26" creationId="{A7F8A554-9847-49B8-A730-076180E3148F}"/>
          </ac:inkMkLst>
        </pc:inkChg>
        <pc:inkChg chg="add mod">
          <ac:chgData name="Vasishta Bommakanti" userId="add65771a875c465" providerId="LiveId" clId="{F4C67BD2-250D-457A-8187-7413485E47A3}" dt="2021-09-11T17:13:30.760" v="1463"/>
          <ac:inkMkLst>
            <pc:docMk/>
            <pc:sldMk cId="2503452416" sldId="283"/>
            <ac:inkMk id="26" creationId="{E3285E6C-F532-4346-A296-777613CD155C}"/>
          </ac:inkMkLst>
        </pc:inkChg>
        <pc:inkChg chg="add mod">
          <ac:chgData name="Vasishta Bommakanti" userId="add65771a875c465" providerId="LiveId" clId="{F4C67BD2-250D-457A-8187-7413485E47A3}" dt="2021-09-11T17:13:30.760" v="1463"/>
          <ac:inkMkLst>
            <pc:docMk/>
            <pc:sldMk cId="2503452416" sldId="283"/>
            <ac:inkMk id="27" creationId="{7BA0D431-C18E-4021-94A9-62C8CDED792A}"/>
          </ac:inkMkLst>
        </pc:inkChg>
        <pc:inkChg chg="del mod">
          <ac:chgData name="Vasishta Bommakanti" userId="add65771a875c465" providerId="LiveId" clId="{F4C67BD2-250D-457A-8187-7413485E47A3}" dt="2021-09-04T07:04:33.296" v="519"/>
          <ac:inkMkLst>
            <pc:docMk/>
            <pc:sldMk cId="2503452416" sldId="283"/>
            <ac:inkMk id="27" creationId="{C8F49A8C-53A1-4EE1-8229-BCFAB477B6E5}"/>
          </ac:inkMkLst>
        </pc:inkChg>
        <pc:inkChg chg="add mod">
          <ac:chgData name="Vasishta Bommakanti" userId="add65771a875c465" providerId="LiveId" clId="{F4C67BD2-250D-457A-8187-7413485E47A3}" dt="2021-09-11T17:13:30.760" v="1463"/>
          <ac:inkMkLst>
            <pc:docMk/>
            <pc:sldMk cId="2503452416" sldId="283"/>
            <ac:inkMk id="28" creationId="{7F18F3DE-C267-469C-9F5D-E564E6F775F8}"/>
          </ac:inkMkLst>
        </pc:inkChg>
        <pc:inkChg chg="del mod">
          <ac:chgData name="Vasishta Bommakanti" userId="add65771a875c465" providerId="LiveId" clId="{F4C67BD2-250D-457A-8187-7413485E47A3}" dt="2021-09-04T07:04:33.292" v="517"/>
          <ac:inkMkLst>
            <pc:docMk/>
            <pc:sldMk cId="2503452416" sldId="283"/>
            <ac:inkMk id="28" creationId="{B3F204A5-7091-4B38-9FDE-0876ED1244CF}"/>
          </ac:inkMkLst>
        </pc:inkChg>
        <pc:inkChg chg="add mod">
          <ac:chgData name="Vasishta Bommakanti" userId="add65771a875c465" providerId="LiveId" clId="{F4C67BD2-250D-457A-8187-7413485E47A3}" dt="2021-09-11T17:13:30.760" v="1463"/>
          <ac:inkMkLst>
            <pc:docMk/>
            <pc:sldMk cId="2503452416" sldId="283"/>
            <ac:inkMk id="29" creationId="{3B8EC943-2A5E-48DE-AC17-7F61BF90FE88}"/>
          </ac:inkMkLst>
        </pc:inkChg>
        <pc:inkChg chg="del mod">
          <ac:chgData name="Vasishta Bommakanti" userId="add65771a875c465" providerId="LiveId" clId="{F4C67BD2-250D-457A-8187-7413485E47A3}" dt="2021-09-04T07:04:33.297" v="520"/>
          <ac:inkMkLst>
            <pc:docMk/>
            <pc:sldMk cId="2503452416" sldId="283"/>
            <ac:inkMk id="29" creationId="{AD71FE5F-15D6-4B04-9AB5-C25F245C134E}"/>
          </ac:inkMkLst>
        </pc:inkChg>
        <pc:inkChg chg="add mod">
          <ac:chgData name="Vasishta Bommakanti" userId="add65771a875c465" providerId="LiveId" clId="{F4C67BD2-250D-457A-8187-7413485E47A3}" dt="2021-09-11T17:13:35.768" v="1474"/>
          <ac:inkMkLst>
            <pc:docMk/>
            <pc:sldMk cId="2503452416" sldId="283"/>
            <ac:inkMk id="30" creationId="{9488C231-D097-46E1-A813-D64A0E6AEF50}"/>
          </ac:inkMkLst>
        </pc:inkChg>
        <pc:inkChg chg="del mod">
          <ac:chgData name="Vasishta Bommakanti" userId="add65771a875c465" providerId="LiveId" clId="{F4C67BD2-250D-457A-8187-7413485E47A3}" dt="2021-09-04T07:04:33.292" v="516"/>
          <ac:inkMkLst>
            <pc:docMk/>
            <pc:sldMk cId="2503452416" sldId="283"/>
            <ac:inkMk id="31" creationId="{A4C43BF7-8405-44F6-A56A-68939DA61A7B}"/>
          </ac:inkMkLst>
        </pc:inkChg>
        <pc:inkChg chg="add mod">
          <ac:chgData name="Vasishta Bommakanti" userId="add65771a875c465" providerId="LiveId" clId="{F4C67BD2-250D-457A-8187-7413485E47A3}" dt="2021-09-11T17:13:35.768" v="1474"/>
          <ac:inkMkLst>
            <pc:docMk/>
            <pc:sldMk cId="2503452416" sldId="283"/>
            <ac:inkMk id="31" creationId="{F3C2CEF4-1782-4BF2-97F5-22E1784AA745}"/>
          </ac:inkMkLst>
        </pc:inkChg>
        <pc:inkChg chg="add mod">
          <ac:chgData name="Vasishta Bommakanti" userId="add65771a875c465" providerId="LiveId" clId="{F4C67BD2-250D-457A-8187-7413485E47A3}" dt="2021-09-11T17:13:35.768" v="1474"/>
          <ac:inkMkLst>
            <pc:docMk/>
            <pc:sldMk cId="2503452416" sldId="283"/>
            <ac:inkMk id="32" creationId="{7A51E75F-8A43-4035-82E4-E16FE3161A4F}"/>
          </ac:inkMkLst>
        </pc:inkChg>
        <pc:inkChg chg="add mod">
          <ac:chgData name="Vasishta Bommakanti" userId="add65771a875c465" providerId="LiveId" clId="{F4C67BD2-250D-457A-8187-7413485E47A3}" dt="2021-09-11T17:13:35.768" v="1474"/>
          <ac:inkMkLst>
            <pc:docMk/>
            <pc:sldMk cId="2503452416" sldId="283"/>
            <ac:inkMk id="33" creationId="{FD2C5375-0106-4B29-B000-E88EAFFCD8F9}"/>
          </ac:inkMkLst>
        </pc:inkChg>
        <pc:inkChg chg="add mod">
          <ac:chgData name="Vasishta Bommakanti" userId="add65771a875c465" providerId="LiveId" clId="{F4C67BD2-250D-457A-8187-7413485E47A3}" dt="2021-09-11T17:13:35.768" v="1474"/>
          <ac:inkMkLst>
            <pc:docMk/>
            <pc:sldMk cId="2503452416" sldId="283"/>
            <ac:inkMk id="34" creationId="{9A4C346E-D376-4497-853A-FB3752E21E8C}"/>
          </ac:inkMkLst>
        </pc:inkChg>
        <pc:inkChg chg="add mod">
          <ac:chgData name="Vasishta Bommakanti" userId="add65771a875c465" providerId="LiveId" clId="{F4C67BD2-250D-457A-8187-7413485E47A3}" dt="2021-09-11T17:13:35.768" v="1474"/>
          <ac:inkMkLst>
            <pc:docMk/>
            <pc:sldMk cId="2503452416" sldId="283"/>
            <ac:inkMk id="35" creationId="{AEB26FDE-499F-468A-88E6-0631B8E2399C}"/>
          </ac:inkMkLst>
        </pc:inkChg>
        <pc:inkChg chg="add mod">
          <ac:chgData name="Vasishta Bommakanti" userId="add65771a875c465" providerId="LiveId" clId="{F4C67BD2-250D-457A-8187-7413485E47A3}" dt="2021-09-11T17:13:35.768" v="1474"/>
          <ac:inkMkLst>
            <pc:docMk/>
            <pc:sldMk cId="2503452416" sldId="283"/>
            <ac:inkMk id="38" creationId="{44F0A91C-7C4F-4A48-BBC4-5E60B61EEB27}"/>
          </ac:inkMkLst>
        </pc:inkChg>
        <pc:inkChg chg="add mod">
          <ac:chgData name="Vasishta Bommakanti" userId="add65771a875c465" providerId="LiveId" clId="{F4C67BD2-250D-457A-8187-7413485E47A3}" dt="2021-09-11T17:13:35.768" v="1474"/>
          <ac:inkMkLst>
            <pc:docMk/>
            <pc:sldMk cId="2503452416" sldId="283"/>
            <ac:inkMk id="39" creationId="{C7ED8FCA-F372-4781-91DA-E849F9D655EC}"/>
          </ac:inkMkLst>
        </pc:inkChg>
        <pc:inkChg chg="add mod">
          <ac:chgData name="Vasishta Bommakanti" userId="add65771a875c465" providerId="LiveId" clId="{F4C67BD2-250D-457A-8187-7413485E47A3}" dt="2021-09-11T17:13:35.768" v="1474"/>
          <ac:inkMkLst>
            <pc:docMk/>
            <pc:sldMk cId="2503452416" sldId="283"/>
            <ac:inkMk id="40" creationId="{A72E4F59-4127-4425-B5FC-2A2FFFD55BB8}"/>
          </ac:inkMkLst>
        </pc:inkChg>
        <pc:inkChg chg="add mod">
          <ac:chgData name="Vasishta Bommakanti" userId="add65771a875c465" providerId="LiveId" clId="{F4C67BD2-250D-457A-8187-7413485E47A3}" dt="2021-09-11T17:13:35.768" v="1474"/>
          <ac:inkMkLst>
            <pc:docMk/>
            <pc:sldMk cId="2503452416" sldId="283"/>
            <ac:inkMk id="41" creationId="{0E3B48BB-5BAF-4881-A5E1-1A8559B9AA83}"/>
          </ac:inkMkLst>
        </pc:inkChg>
        <pc:inkChg chg="add mod">
          <ac:chgData name="Vasishta Bommakanti" userId="add65771a875c465" providerId="LiveId" clId="{F4C67BD2-250D-457A-8187-7413485E47A3}" dt="2021-09-11T17:13:35.768" v="1474"/>
          <ac:inkMkLst>
            <pc:docMk/>
            <pc:sldMk cId="2503452416" sldId="283"/>
            <ac:inkMk id="42" creationId="{C35D2087-0837-4867-AD9B-229C916CE648}"/>
          </ac:inkMkLst>
        </pc:inkChg>
        <pc:inkChg chg="add mod">
          <ac:chgData name="Vasishta Bommakanti" userId="add65771a875c465" providerId="LiveId" clId="{F4C67BD2-250D-457A-8187-7413485E47A3}" dt="2021-09-11T17:13:35.768" v="1474"/>
          <ac:inkMkLst>
            <pc:docMk/>
            <pc:sldMk cId="2503452416" sldId="283"/>
            <ac:inkMk id="43" creationId="{06EC4028-B91F-4C55-93DB-206107E4A997}"/>
          </ac:inkMkLst>
        </pc:inkChg>
        <pc:inkChg chg="add mod">
          <ac:chgData name="Vasishta Bommakanti" userId="add65771a875c465" providerId="LiveId" clId="{F4C67BD2-250D-457A-8187-7413485E47A3}" dt="2021-09-11T17:13:35.768" v="1474"/>
          <ac:inkMkLst>
            <pc:docMk/>
            <pc:sldMk cId="2503452416" sldId="283"/>
            <ac:inkMk id="44" creationId="{A4E66196-5AAF-425B-9432-2BD6D088C2EB}"/>
          </ac:inkMkLst>
        </pc:inkChg>
        <pc:inkChg chg="add mod">
          <ac:chgData name="Vasishta Bommakanti" userId="add65771a875c465" providerId="LiveId" clId="{F4C67BD2-250D-457A-8187-7413485E47A3}" dt="2021-09-11T17:13:35.768" v="1474"/>
          <ac:inkMkLst>
            <pc:docMk/>
            <pc:sldMk cId="2503452416" sldId="283"/>
            <ac:inkMk id="45" creationId="{D4764D07-F437-426D-BF5F-10B6F5241790}"/>
          </ac:inkMkLst>
        </pc:inkChg>
        <pc:inkChg chg="add mod">
          <ac:chgData name="Vasishta Bommakanti" userId="add65771a875c465" providerId="LiveId" clId="{F4C67BD2-250D-457A-8187-7413485E47A3}" dt="2021-09-11T17:13:35.768" v="1474"/>
          <ac:inkMkLst>
            <pc:docMk/>
            <pc:sldMk cId="2503452416" sldId="283"/>
            <ac:inkMk id="46" creationId="{02B4642D-84FF-4C3F-B716-9BF36938816F}"/>
          </ac:inkMkLst>
        </pc:inkChg>
        <pc:inkChg chg="add mod">
          <ac:chgData name="Vasishta Bommakanti" userId="add65771a875c465" providerId="LiveId" clId="{F4C67BD2-250D-457A-8187-7413485E47A3}" dt="2021-09-11T17:13:35.768" v="1474"/>
          <ac:inkMkLst>
            <pc:docMk/>
            <pc:sldMk cId="2503452416" sldId="283"/>
            <ac:inkMk id="47" creationId="{BD4114C2-BFBD-49EA-9968-AB0F8686D517}"/>
          </ac:inkMkLst>
        </pc:inkChg>
        <pc:inkChg chg="add">
          <ac:chgData name="Vasishta Bommakanti" userId="add65771a875c465" providerId="LiveId" clId="{F4C67BD2-250D-457A-8187-7413485E47A3}" dt="2021-09-11T17:13:45.547" v="1475" actId="9405"/>
          <ac:inkMkLst>
            <pc:docMk/>
            <pc:sldMk cId="2503452416" sldId="283"/>
            <ac:inkMk id="49" creationId="{8F6BD600-6C82-432F-9121-70D39739A131}"/>
          </ac:inkMkLst>
        </pc:inkChg>
        <pc:inkChg chg="add">
          <ac:chgData name="Vasishta Bommakanti" userId="add65771a875c465" providerId="LiveId" clId="{F4C67BD2-250D-457A-8187-7413485E47A3}" dt="2021-09-11T17:14:02.532" v="1476" actId="9405"/>
          <ac:inkMkLst>
            <pc:docMk/>
            <pc:sldMk cId="2503452416" sldId="283"/>
            <ac:inkMk id="50" creationId="{F1855F1F-52B9-466B-9372-BF6F9302A716}"/>
          </ac:inkMkLst>
        </pc:inkChg>
        <pc:inkChg chg="add">
          <ac:chgData name="Vasishta Bommakanti" userId="add65771a875c465" providerId="LiveId" clId="{F4C67BD2-250D-457A-8187-7413485E47A3}" dt="2021-09-11T17:14:02.986" v="1477" actId="9405"/>
          <ac:inkMkLst>
            <pc:docMk/>
            <pc:sldMk cId="2503452416" sldId="283"/>
            <ac:inkMk id="51" creationId="{BFED835E-0315-4471-8230-9DC1AFA74AC4}"/>
          </ac:inkMkLst>
        </pc:inkChg>
        <pc:inkChg chg="add">
          <ac:chgData name="Vasishta Bommakanti" userId="add65771a875c465" providerId="LiveId" clId="{F4C67BD2-250D-457A-8187-7413485E47A3}" dt="2021-09-11T17:14:05.521" v="1478" actId="9405"/>
          <ac:inkMkLst>
            <pc:docMk/>
            <pc:sldMk cId="2503452416" sldId="283"/>
            <ac:inkMk id="52" creationId="{F009D76B-6D92-4621-8E54-D2BC9DAB8ADD}"/>
          </ac:inkMkLst>
        </pc:inkChg>
        <pc:inkChg chg="add">
          <ac:chgData name="Vasishta Bommakanti" userId="add65771a875c465" providerId="LiveId" clId="{F4C67BD2-250D-457A-8187-7413485E47A3}" dt="2021-09-11T17:14:06.591" v="1479" actId="9405"/>
          <ac:inkMkLst>
            <pc:docMk/>
            <pc:sldMk cId="2503452416" sldId="283"/>
            <ac:inkMk id="53" creationId="{D1D656A4-EA22-404A-8228-36BF3151CF86}"/>
          </ac:inkMkLst>
        </pc:inkChg>
        <pc:inkChg chg="add mod">
          <ac:chgData name="Vasishta Bommakanti" userId="add65771a875c465" providerId="LiveId" clId="{F4C67BD2-250D-457A-8187-7413485E47A3}" dt="2021-09-11T17:14:15.599" v="1490"/>
          <ac:inkMkLst>
            <pc:docMk/>
            <pc:sldMk cId="2503452416" sldId="283"/>
            <ac:inkMk id="54" creationId="{475AB810-D4F7-4CB8-BFB8-B4272548D297}"/>
          </ac:inkMkLst>
        </pc:inkChg>
        <pc:inkChg chg="add mod">
          <ac:chgData name="Vasishta Bommakanti" userId="add65771a875c465" providerId="LiveId" clId="{F4C67BD2-250D-457A-8187-7413485E47A3}" dt="2021-09-11T17:14:15.599" v="1490"/>
          <ac:inkMkLst>
            <pc:docMk/>
            <pc:sldMk cId="2503452416" sldId="283"/>
            <ac:inkMk id="55" creationId="{2C134198-294A-44B1-86A8-29C768D69D36}"/>
          </ac:inkMkLst>
        </pc:inkChg>
        <pc:inkChg chg="add mod">
          <ac:chgData name="Vasishta Bommakanti" userId="add65771a875c465" providerId="LiveId" clId="{F4C67BD2-250D-457A-8187-7413485E47A3}" dt="2021-09-11T17:14:15.599" v="1490"/>
          <ac:inkMkLst>
            <pc:docMk/>
            <pc:sldMk cId="2503452416" sldId="283"/>
            <ac:inkMk id="56" creationId="{8341EED5-129D-4D61-82DD-F42FA6E4B866}"/>
          </ac:inkMkLst>
        </pc:inkChg>
        <pc:inkChg chg="add mod">
          <ac:chgData name="Vasishta Bommakanti" userId="add65771a875c465" providerId="LiveId" clId="{F4C67BD2-250D-457A-8187-7413485E47A3}" dt="2021-09-11T17:14:15.599" v="1490"/>
          <ac:inkMkLst>
            <pc:docMk/>
            <pc:sldMk cId="2503452416" sldId="283"/>
            <ac:inkMk id="57" creationId="{C715295F-87A0-4ABB-A2EA-5B1D214BE254}"/>
          </ac:inkMkLst>
        </pc:inkChg>
        <pc:inkChg chg="add mod">
          <ac:chgData name="Vasishta Bommakanti" userId="add65771a875c465" providerId="LiveId" clId="{F4C67BD2-250D-457A-8187-7413485E47A3}" dt="2021-09-11T17:14:15.599" v="1490"/>
          <ac:inkMkLst>
            <pc:docMk/>
            <pc:sldMk cId="2503452416" sldId="283"/>
            <ac:inkMk id="58" creationId="{25E64B52-C465-48F9-A36D-A61A9D3F7364}"/>
          </ac:inkMkLst>
        </pc:inkChg>
        <pc:inkChg chg="add mod">
          <ac:chgData name="Vasishta Bommakanti" userId="add65771a875c465" providerId="LiveId" clId="{F4C67BD2-250D-457A-8187-7413485E47A3}" dt="2021-09-11T17:14:15.599" v="1490"/>
          <ac:inkMkLst>
            <pc:docMk/>
            <pc:sldMk cId="2503452416" sldId="283"/>
            <ac:inkMk id="59" creationId="{5106F53B-0901-4D2B-B1BF-83D40C9C9A65}"/>
          </ac:inkMkLst>
        </pc:inkChg>
        <pc:inkChg chg="add mod">
          <ac:chgData name="Vasishta Bommakanti" userId="add65771a875c465" providerId="LiveId" clId="{F4C67BD2-250D-457A-8187-7413485E47A3}" dt="2021-09-11T17:14:15.599" v="1490"/>
          <ac:inkMkLst>
            <pc:docMk/>
            <pc:sldMk cId="2503452416" sldId="283"/>
            <ac:inkMk id="60" creationId="{2CA6A9B0-8037-408E-A73E-54C690923F4F}"/>
          </ac:inkMkLst>
        </pc:inkChg>
        <pc:inkChg chg="add mod">
          <ac:chgData name="Vasishta Bommakanti" userId="add65771a875c465" providerId="LiveId" clId="{F4C67BD2-250D-457A-8187-7413485E47A3}" dt="2021-09-11T17:14:15.599" v="1490"/>
          <ac:inkMkLst>
            <pc:docMk/>
            <pc:sldMk cId="2503452416" sldId="283"/>
            <ac:inkMk id="61" creationId="{802689A4-B049-4C5B-8BAA-49702A439E4D}"/>
          </ac:inkMkLst>
        </pc:inkChg>
        <pc:inkChg chg="add mod">
          <ac:chgData name="Vasishta Bommakanti" userId="add65771a875c465" providerId="LiveId" clId="{F4C67BD2-250D-457A-8187-7413485E47A3}" dt="2021-09-11T17:14:15.599" v="1490"/>
          <ac:inkMkLst>
            <pc:docMk/>
            <pc:sldMk cId="2503452416" sldId="283"/>
            <ac:inkMk id="62" creationId="{60DC7EBB-AD1F-4F47-BE63-77DF585889D7}"/>
          </ac:inkMkLst>
        </pc:inkChg>
        <pc:inkChg chg="add mod">
          <ac:chgData name="Vasishta Bommakanti" userId="add65771a875c465" providerId="LiveId" clId="{F4C67BD2-250D-457A-8187-7413485E47A3}" dt="2021-09-11T17:14:15.599" v="1490"/>
          <ac:inkMkLst>
            <pc:docMk/>
            <pc:sldMk cId="2503452416" sldId="283"/>
            <ac:inkMk id="63" creationId="{6E82DE3E-E480-4965-89FE-8150FF738D48}"/>
          </ac:inkMkLst>
        </pc:inkChg>
        <pc:inkChg chg="add mod">
          <ac:chgData name="Vasishta Bommakanti" userId="add65771a875c465" providerId="LiveId" clId="{F4C67BD2-250D-457A-8187-7413485E47A3}" dt="2021-09-11T17:14:18.905" v="1493"/>
          <ac:inkMkLst>
            <pc:docMk/>
            <pc:sldMk cId="2503452416" sldId="283"/>
            <ac:inkMk id="65" creationId="{0ADA3B74-B38B-4F9E-B391-A5A9499E0AFE}"/>
          </ac:inkMkLst>
        </pc:inkChg>
        <pc:inkChg chg="add mod">
          <ac:chgData name="Vasishta Bommakanti" userId="add65771a875c465" providerId="LiveId" clId="{F4C67BD2-250D-457A-8187-7413485E47A3}" dt="2021-09-11T17:14:18.905" v="1493"/>
          <ac:inkMkLst>
            <pc:docMk/>
            <pc:sldMk cId="2503452416" sldId="283"/>
            <ac:inkMk id="66" creationId="{3B8A03BD-6B9E-40A6-8664-F798DB705778}"/>
          </ac:inkMkLst>
        </pc:inkChg>
        <pc:inkChg chg="add mod">
          <ac:chgData name="Vasishta Bommakanti" userId="add65771a875c465" providerId="LiveId" clId="{F4C67BD2-250D-457A-8187-7413485E47A3}" dt="2021-09-11T17:14:27.902" v="1504"/>
          <ac:inkMkLst>
            <pc:docMk/>
            <pc:sldMk cId="2503452416" sldId="283"/>
            <ac:inkMk id="68" creationId="{A9C569EE-3ACC-463D-853E-7DC6C4BEE685}"/>
          </ac:inkMkLst>
        </pc:inkChg>
        <pc:inkChg chg="add mod">
          <ac:chgData name="Vasishta Bommakanti" userId="add65771a875c465" providerId="LiveId" clId="{F4C67BD2-250D-457A-8187-7413485E47A3}" dt="2021-09-11T17:14:27.902" v="1504"/>
          <ac:inkMkLst>
            <pc:docMk/>
            <pc:sldMk cId="2503452416" sldId="283"/>
            <ac:inkMk id="69" creationId="{32AFAB47-2662-451B-A749-DAF5A06577E0}"/>
          </ac:inkMkLst>
        </pc:inkChg>
        <pc:inkChg chg="add mod">
          <ac:chgData name="Vasishta Bommakanti" userId="add65771a875c465" providerId="LiveId" clId="{F4C67BD2-250D-457A-8187-7413485E47A3}" dt="2021-09-11T17:14:27.902" v="1504"/>
          <ac:inkMkLst>
            <pc:docMk/>
            <pc:sldMk cId="2503452416" sldId="283"/>
            <ac:inkMk id="70" creationId="{537B57B3-84D4-4C2A-8F26-E9C96C58C69C}"/>
          </ac:inkMkLst>
        </pc:inkChg>
        <pc:inkChg chg="add mod">
          <ac:chgData name="Vasishta Bommakanti" userId="add65771a875c465" providerId="LiveId" clId="{F4C67BD2-250D-457A-8187-7413485E47A3}" dt="2021-09-11T17:14:27.902" v="1504"/>
          <ac:inkMkLst>
            <pc:docMk/>
            <pc:sldMk cId="2503452416" sldId="283"/>
            <ac:inkMk id="71" creationId="{9B7827DF-3999-4BAC-86BE-3737EED05E28}"/>
          </ac:inkMkLst>
        </pc:inkChg>
        <pc:inkChg chg="add mod">
          <ac:chgData name="Vasishta Bommakanti" userId="add65771a875c465" providerId="LiveId" clId="{F4C67BD2-250D-457A-8187-7413485E47A3}" dt="2021-09-11T17:14:27.902" v="1504"/>
          <ac:inkMkLst>
            <pc:docMk/>
            <pc:sldMk cId="2503452416" sldId="283"/>
            <ac:inkMk id="72" creationId="{2B1436F2-3ACF-45EC-B823-4AD50A7F4B5E}"/>
          </ac:inkMkLst>
        </pc:inkChg>
        <pc:inkChg chg="add mod">
          <ac:chgData name="Vasishta Bommakanti" userId="add65771a875c465" providerId="LiveId" clId="{F4C67BD2-250D-457A-8187-7413485E47A3}" dt="2021-09-11T17:14:27.902" v="1504"/>
          <ac:inkMkLst>
            <pc:docMk/>
            <pc:sldMk cId="2503452416" sldId="283"/>
            <ac:inkMk id="73" creationId="{724A7F34-7D93-4EEE-B195-0292A2694864}"/>
          </ac:inkMkLst>
        </pc:inkChg>
        <pc:inkChg chg="add mod">
          <ac:chgData name="Vasishta Bommakanti" userId="add65771a875c465" providerId="LiveId" clId="{F4C67BD2-250D-457A-8187-7413485E47A3}" dt="2021-09-11T17:14:27.902" v="1504"/>
          <ac:inkMkLst>
            <pc:docMk/>
            <pc:sldMk cId="2503452416" sldId="283"/>
            <ac:inkMk id="74" creationId="{E4FA8DFB-9838-4C42-8D89-F9CF325B6038}"/>
          </ac:inkMkLst>
        </pc:inkChg>
        <pc:inkChg chg="add mod">
          <ac:chgData name="Vasishta Bommakanti" userId="add65771a875c465" providerId="LiveId" clId="{F4C67BD2-250D-457A-8187-7413485E47A3}" dt="2021-09-11T17:14:27.902" v="1504"/>
          <ac:inkMkLst>
            <pc:docMk/>
            <pc:sldMk cId="2503452416" sldId="283"/>
            <ac:inkMk id="75" creationId="{A39338D1-CECD-4B78-A398-927E65BF354B}"/>
          </ac:inkMkLst>
        </pc:inkChg>
        <pc:inkChg chg="add mod">
          <ac:chgData name="Vasishta Bommakanti" userId="add65771a875c465" providerId="LiveId" clId="{F4C67BD2-250D-457A-8187-7413485E47A3}" dt="2021-09-11T17:14:27.902" v="1504"/>
          <ac:inkMkLst>
            <pc:docMk/>
            <pc:sldMk cId="2503452416" sldId="283"/>
            <ac:inkMk id="76" creationId="{6AAB5975-3C62-47DB-AF21-5522C7BD2FD5}"/>
          </ac:inkMkLst>
        </pc:inkChg>
        <pc:inkChg chg="add mod">
          <ac:chgData name="Vasishta Bommakanti" userId="add65771a875c465" providerId="LiveId" clId="{F4C67BD2-250D-457A-8187-7413485E47A3}" dt="2021-09-11T17:14:27.902" v="1504"/>
          <ac:inkMkLst>
            <pc:docMk/>
            <pc:sldMk cId="2503452416" sldId="283"/>
            <ac:inkMk id="77" creationId="{AC4E00EB-6F65-4ED5-B790-6E6954284340}"/>
          </ac:inkMkLst>
        </pc:inkChg>
        <pc:inkChg chg="add mod">
          <ac:chgData name="Vasishta Bommakanti" userId="add65771a875c465" providerId="LiveId" clId="{F4C67BD2-250D-457A-8187-7413485E47A3}" dt="2021-09-11T17:14:31.718" v="1510"/>
          <ac:inkMkLst>
            <pc:docMk/>
            <pc:sldMk cId="2503452416" sldId="283"/>
            <ac:inkMk id="79" creationId="{EC9A6180-6B6A-472B-806F-4A4977D66FF3}"/>
          </ac:inkMkLst>
        </pc:inkChg>
        <pc:inkChg chg="add mod">
          <ac:chgData name="Vasishta Bommakanti" userId="add65771a875c465" providerId="LiveId" clId="{F4C67BD2-250D-457A-8187-7413485E47A3}" dt="2021-09-11T17:14:31.718" v="1510"/>
          <ac:inkMkLst>
            <pc:docMk/>
            <pc:sldMk cId="2503452416" sldId="283"/>
            <ac:inkMk id="80" creationId="{25CC4DDF-8E27-455C-A043-3E72E2CEC996}"/>
          </ac:inkMkLst>
        </pc:inkChg>
        <pc:inkChg chg="add mod">
          <ac:chgData name="Vasishta Bommakanti" userId="add65771a875c465" providerId="LiveId" clId="{F4C67BD2-250D-457A-8187-7413485E47A3}" dt="2021-09-11T17:14:31.718" v="1510"/>
          <ac:inkMkLst>
            <pc:docMk/>
            <pc:sldMk cId="2503452416" sldId="283"/>
            <ac:inkMk id="81" creationId="{97B78206-8B5D-42C9-BD63-01E25CE945F8}"/>
          </ac:inkMkLst>
        </pc:inkChg>
        <pc:inkChg chg="add mod">
          <ac:chgData name="Vasishta Bommakanti" userId="add65771a875c465" providerId="LiveId" clId="{F4C67BD2-250D-457A-8187-7413485E47A3}" dt="2021-09-11T17:14:31.718" v="1510"/>
          <ac:inkMkLst>
            <pc:docMk/>
            <pc:sldMk cId="2503452416" sldId="283"/>
            <ac:inkMk id="82" creationId="{772FFF59-06CF-4BFA-87BF-7D6FCFE90EB1}"/>
          </ac:inkMkLst>
        </pc:inkChg>
        <pc:inkChg chg="add mod">
          <ac:chgData name="Vasishta Bommakanti" userId="add65771a875c465" providerId="LiveId" clId="{F4C67BD2-250D-457A-8187-7413485E47A3}" dt="2021-09-11T17:14:31.718" v="1510"/>
          <ac:inkMkLst>
            <pc:docMk/>
            <pc:sldMk cId="2503452416" sldId="283"/>
            <ac:inkMk id="83" creationId="{4AB364AE-1194-45F6-8440-23DBC1D9C918}"/>
          </ac:inkMkLst>
        </pc:inkChg>
        <pc:inkChg chg="add">
          <ac:chgData name="Vasishta Bommakanti" userId="add65771a875c465" providerId="LiveId" clId="{F4C67BD2-250D-457A-8187-7413485E47A3}" dt="2021-09-11T17:14:40.660" v="1511" actId="9405"/>
          <ac:inkMkLst>
            <pc:docMk/>
            <pc:sldMk cId="2503452416" sldId="283"/>
            <ac:inkMk id="85" creationId="{75D47A93-9D79-423B-B0BD-91345818EB0B}"/>
          </ac:inkMkLst>
        </pc:inkChg>
        <pc:inkChg chg="add">
          <ac:chgData name="Vasishta Bommakanti" userId="add65771a875c465" providerId="LiveId" clId="{F4C67BD2-250D-457A-8187-7413485E47A3}" dt="2021-09-11T17:14:42.067" v="1512" actId="9405"/>
          <ac:inkMkLst>
            <pc:docMk/>
            <pc:sldMk cId="2503452416" sldId="283"/>
            <ac:inkMk id="86" creationId="{38A55873-D725-49A3-B8BC-DD9408A7FDA8}"/>
          </ac:inkMkLst>
        </pc:inkChg>
      </pc:sldChg>
      <pc:sldChg chg="addSp delSp modSp mod">
        <pc:chgData name="Vasishta Bommakanti" userId="add65771a875c465" providerId="LiveId" clId="{F4C67BD2-250D-457A-8187-7413485E47A3}" dt="2021-09-11T17:25:19.497" v="1567"/>
        <pc:sldMkLst>
          <pc:docMk/>
          <pc:sldMk cId="4150524086" sldId="285"/>
        </pc:sldMkLst>
        <pc:grpChg chg="mod">
          <ac:chgData name="Vasishta Bommakanti" userId="add65771a875c465" providerId="LiveId" clId="{F4C67BD2-250D-457A-8187-7413485E47A3}" dt="2021-09-11T17:24:46.194" v="1515"/>
          <ac:grpSpMkLst>
            <pc:docMk/>
            <pc:sldMk cId="4150524086" sldId="285"/>
            <ac:grpSpMk id="5" creationId="{7C31A80D-4989-4EB2-8C06-F0BC884EB9E1}"/>
          </ac:grpSpMkLst>
        </pc:grpChg>
        <pc:grpChg chg="del mod">
          <ac:chgData name="Vasishta Bommakanti" userId="add65771a875c465" providerId="LiveId" clId="{F4C67BD2-250D-457A-8187-7413485E47A3}" dt="2021-09-11T17:24:59.489" v="1522"/>
          <ac:grpSpMkLst>
            <pc:docMk/>
            <pc:sldMk cId="4150524086" sldId="285"/>
            <ac:grpSpMk id="16" creationId="{5E22263B-69ED-4E8E-9CD0-F3F95E760D7D}"/>
          </ac:grpSpMkLst>
        </pc:grpChg>
        <pc:grpChg chg="del mod">
          <ac:chgData name="Vasishta Bommakanti" userId="add65771a875c465" providerId="LiveId" clId="{F4C67BD2-250D-457A-8187-7413485E47A3}" dt="2021-09-04T07:04:25.406" v="510"/>
          <ac:grpSpMkLst>
            <pc:docMk/>
            <pc:sldMk cId="4150524086" sldId="285"/>
            <ac:grpSpMk id="18" creationId="{495DA31D-C4B2-4BE8-995F-73C01090E92F}"/>
          </ac:grpSpMkLst>
        </pc:grpChg>
        <pc:grpChg chg="del mod">
          <ac:chgData name="Vasishta Bommakanti" userId="add65771a875c465" providerId="LiveId" clId="{F4C67BD2-250D-457A-8187-7413485E47A3}" dt="2021-09-11T17:25:04.223" v="1528"/>
          <ac:grpSpMkLst>
            <pc:docMk/>
            <pc:sldMk cId="4150524086" sldId="285"/>
            <ac:grpSpMk id="18" creationId="{81268434-8491-4B26-8F66-64DB367C9263}"/>
          </ac:grpSpMkLst>
        </pc:grpChg>
        <pc:grpChg chg="del mod">
          <ac:chgData name="Vasishta Bommakanti" userId="add65771a875c465" providerId="LiveId" clId="{F4C67BD2-250D-457A-8187-7413485E47A3}" dt="2021-09-04T07:04:25.394" v="498"/>
          <ac:grpSpMkLst>
            <pc:docMk/>
            <pc:sldMk cId="4150524086" sldId="285"/>
            <ac:grpSpMk id="20" creationId="{9AAE699C-FCAA-4F24-874F-C2636E72BB5E}"/>
          </ac:grpSpMkLst>
        </pc:grpChg>
        <pc:grpChg chg="del mod">
          <ac:chgData name="Vasishta Bommakanti" userId="add65771a875c465" providerId="LiveId" clId="{F4C67BD2-250D-457A-8187-7413485E47A3}" dt="2021-09-04T07:04:25.395" v="499"/>
          <ac:grpSpMkLst>
            <pc:docMk/>
            <pc:sldMk cId="4150524086" sldId="285"/>
            <ac:grpSpMk id="25" creationId="{5926AE0B-0D4E-4476-A0FF-E8FA2C3E795B}"/>
          </ac:grpSpMkLst>
        </pc:grpChg>
        <pc:grpChg chg="del mod">
          <ac:chgData name="Vasishta Bommakanti" userId="add65771a875c465" providerId="LiveId" clId="{F4C67BD2-250D-457A-8187-7413485E47A3}" dt="2021-09-11T17:25:11.070" v="1536"/>
          <ac:grpSpMkLst>
            <pc:docMk/>
            <pc:sldMk cId="4150524086" sldId="285"/>
            <ac:grpSpMk id="25" creationId="{5B9C4143-00E2-4BB8-9BCE-758D0EFFD672}"/>
          </ac:grpSpMkLst>
        </pc:grpChg>
        <pc:grpChg chg="del mod">
          <ac:chgData name="Vasishta Bommakanti" userId="add65771a875c465" providerId="LiveId" clId="{F4C67BD2-250D-457A-8187-7413485E47A3}" dt="2021-09-04T10:26:42.346" v="1326"/>
          <ac:grpSpMkLst>
            <pc:docMk/>
            <pc:sldMk cId="4150524086" sldId="285"/>
            <ac:grpSpMk id="29" creationId="{8316A196-90B0-4014-9308-DD1046A99D74}"/>
          </ac:grpSpMkLst>
        </pc:grpChg>
        <pc:grpChg chg="del mod">
          <ac:chgData name="Vasishta Bommakanti" userId="add65771a875c465" providerId="LiveId" clId="{F4C67BD2-250D-457A-8187-7413485E47A3}" dt="2021-09-11T17:12:00.245" v="1446" actId="478"/>
          <ac:grpSpMkLst>
            <pc:docMk/>
            <pc:sldMk cId="4150524086" sldId="285"/>
            <ac:grpSpMk id="34" creationId="{565E5278-B3ED-4FC8-89A9-DACF30940596}"/>
          </ac:grpSpMkLst>
        </pc:grpChg>
        <pc:grpChg chg="del mod">
          <ac:chgData name="Vasishta Bommakanti" userId="add65771a875c465" providerId="LiveId" clId="{F4C67BD2-250D-457A-8187-7413485E47A3}" dt="2021-09-11T17:12:00.245" v="1446" actId="478"/>
          <ac:grpSpMkLst>
            <pc:docMk/>
            <pc:sldMk cId="4150524086" sldId="285"/>
            <ac:grpSpMk id="38" creationId="{5583192A-4B4C-4FDF-AC3D-BABB92F37AE9}"/>
          </ac:grpSpMkLst>
        </pc:grpChg>
        <pc:grpChg chg="del mod">
          <ac:chgData name="Vasishta Bommakanti" userId="add65771a875c465" providerId="LiveId" clId="{F4C67BD2-250D-457A-8187-7413485E47A3}" dt="2021-09-11T17:25:13.013" v="1540"/>
          <ac:grpSpMkLst>
            <pc:docMk/>
            <pc:sldMk cId="4150524086" sldId="285"/>
            <ac:grpSpMk id="43" creationId="{6231234C-AC6E-43BD-9271-BF0C2B4C5844}"/>
          </ac:grpSpMkLst>
        </pc:grpChg>
        <pc:grpChg chg="del mod">
          <ac:chgData name="Vasishta Bommakanti" userId="add65771a875c465" providerId="LiveId" clId="{F4C67BD2-250D-457A-8187-7413485E47A3}" dt="2021-09-11T17:25:14.691" v="1543"/>
          <ac:grpSpMkLst>
            <pc:docMk/>
            <pc:sldMk cId="4150524086" sldId="285"/>
            <ac:grpSpMk id="47" creationId="{63D5B1DB-3162-41B9-863E-C6BCE4BD672F}"/>
          </ac:grpSpMkLst>
        </pc:grpChg>
        <pc:grpChg chg="del mod">
          <ac:chgData name="Vasishta Bommakanti" userId="add65771a875c465" providerId="LiveId" clId="{F4C67BD2-250D-457A-8187-7413485E47A3}" dt="2021-09-11T17:25:19.497" v="1567"/>
          <ac:grpSpMkLst>
            <pc:docMk/>
            <pc:sldMk cId="4150524086" sldId="285"/>
            <ac:grpSpMk id="50" creationId="{274DD156-CAA5-45CE-83D3-CCD85E95F1BA}"/>
          </ac:grpSpMkLst>
        </pc:grpChg>
        <pc:inkChg chg="add mod">
          <ac:chgData name="Vasishta Bommakanti" userId="add65771a875c465" providerId="LiveId" clId="{F4C67BD2-250D-457A-8187-7413485E47A3}" dt="2021-09-11T17:24:46.194" v="1515"/>
          <ac:inkMkLst>
            <pc:docMk/>
            <pc:sldMk cId="4150524086" sldId="285"/>
            <ac:inkMk id="2" creationId="{2A9C2978-9AD9-481C-A72D-E72318165395}"/>
          </ac:inkMkLst>
        </pc:inkChg>
        <pc:inkChg chg="del">
          <ac:chgData name="Vasishta Bommakanti" userId="add65771a875c465" providerId="LiveId" clId="{F4C67BD2-250D-457A-8187-7413485E47A3}" dt="2021-09-04T07:04:25.395" v="500"/>
          <ac:inkMkLst>
            <pc:docMk/>
            <pc:sldMk cId="4150524086" sldId="285"/>
            <ac:inkMk id="2" creationId="{76C6706D-7616-406C-89E3-94B675746B24}"/>
          </ac:inkMkLst>
        </pc:inkChg>
        <pc:inkChg chg="del">
          <ac:chgData name="Vasishta Bommakanti" userId="add65771a875c465" providerId="LiveId" clId="{F4C67BD2-250D-457A-8187-7413485E47A3}" dt="2021-09-04T07:04:25.399" v="503"/>
          <ac:inkMkLst>
            <pc:docMk/>
            <pc:sldMk cId="4150524086" sldId="285"/>
            <ac:inkMk id="4" creationId="{207A7C3D-EC5A-429B-9EF3-57CBEEA553B3}"/>
          </ac:inkMkLst>
        </pc:inkChg>
        <pc:inkChg chg="add mod">
          <ac:chgData name="Vasishta Bommakanti" userId="add65771a875c465" providerId="LiveId" clId="{F4C67BD2-250D-457A-8187-7413485E47A3}" dt="2021-09-11T17:24:46.194" v="1515"/>
          <ac:inkMkLst>
            <pc:docMk/>
            <pc:sldMk cId="4150524086" sldId="285"/>
            <ac:inkMk id="4" creationId="{CB2F2EC6-8E1D-41BE-8C69-E57B70B2D1AE}"/>
          </ac:inkMkLst>
        </pc:inkChg>
        <pc:inkChg chg="del">
          <ac:chgData name="Vasishta Bommakanti" userId="add65771a875c465" providerId="LiveId" clId="{F4C67BD2-250D-457A-8187-7413485E47A3}" dt="2021-09-04T07:04:25.401" v="505"/>
          <ac:inkMkLst>
            <pc:docMk/>
            <pc:sldMk cId="4150524086" sldId="285"/>
            <ac:inkMk id="5" creationId="{1C4B4447-D4DA-4793-962A-BA984B9847A2}"/>
          </ac:inkMkLst>
        </pc:inkChg>
        <pc:inkChg chg="add del mod topLvl">
          <ac:chgData name="Vasishta Bommakanti" userId="add65771a875c465" providerId="LiveId" clId="{F4C67BD2-250D-457A-8187-7413485E47A3}" dt="2021-09-11T17:12:00.245" v="1446" actId="478"/>
          <ac:inkMkLst>
            <pc:docMk/>
            <pc:sldMk cId="4150524086" sldId="285"/>
            <ac:inkMk id="6" creationId="{89CEDA1E-D846-4322-B282-1900DBB49F7D}"/>
          </ac:inkMkLst>
        </pc:inkChg>
        <pc:inkChg chg="del">
          <ac:chgData name="Vasishta Bommakanti" userId="add65771a875c465" providerId="LiveId" clId="{F4C67BD2-250D-457A-8187-7413485E47A3}" dt="2021-09-04T07:04:25.407" v="512"/>
          <ac:inkMkLst>
            <pc:docMk/>
            <pc:sldMk cId="4150524086" sldId="285"/>
            <ac:inkMk id="8" creationId="{7AE0B319-42CC-4292-8E14-3E24379CF22D}"/>
          </ac:inkMkLst>
        </pc:inkChg>
        <pc:inkChg chg="add del">
          <ac:chgData name="Vasishta Bommakanti" userId="add65771a875c465" providerId="LiveId" clId="{F4C67BD2-250D-457A-8187-7413485E47A3}" dt="2021-09-11T17:25:19.485" v="1561"/>
          <ac:inkMkLst>
            <pc:docMk/>
            <pc:sldMk cId="4150524086" sldId="285"/>
            <ac:inkMk id="8" creationId="{D29BEC28-064C-4862-8A77-29FF33C7E8E5}"/>
          </ac:inkMkLst>
        </pc:inkChg>
        <pc:inkChg chg="add del mod">
          <ac:chgData name="Vasishta Bommakanti" userId="add65771a875c465" providerId="LiveId" clId="{F4C67BD2-250D-457A-8187-7413485E47A3}" dt="2021-09-11T17:25:19.496" v="1566"/>
          <ac:inkMkLst>
            <pc:docMk/>
            <pc:sldMk cId="4150524086" sldId="285"/>
            <ac:inkMk id="9" creationId="{667C5D2E-E41B-4896-B0E0-74B7FC7FA4EE}"/>
          </ac:inkMkLst>
        </pc:inkChg>
        <pc:inkChg chg="del">
          <ac:chgData name="Vasishta Bommakanti" userId="add65771a875c465" providerId="LiveId" clId="{F4C67BD2-250D-457A-8187-7413485E47A3}" dt="2021-09-04T07:04:25.404" v="508"/>
          <ac:inkMkLst>
            <pc:docMk/>
            <pc:sldMk cId="4150524086" sldId="285"/>
            <ac:inkMk id="9" creationId="{F8CB6E9A-A637-459F-A4FF-88E8EA1CBB22}"/>
          </ac:inkMkLst>
        </pc:inkChg>
        <pc:inkChg chg="add del mod">
          <ac:chgData name="Vasishta Bommakanti" userId="add65771a875c465" providerId="LiveId" clId="{F4C67BD2-250D-457A-8187-7413485E47A3}" dt="2021-09-11T17:25:19.494" v="1565"/>
          <ac:inkMkLst>
            <pc:docMk/>
            <pc:sldMk cId="4150524086" sldId="285"/>
            <ac:inkMk id="10" creationId="{099A8A60-8AF0-4564-98E0-9717BD1E93B4}"/>
          </ac:inkMkLst>
        </pc:inkChg>
        <pc:inkChg chg="del">
          <ac:chgData name="Vasishta Bommakanti" userId="add65771a875c465" providerId="LiveId" clId="{F4C67BD2-250D-457A-8187-7413485E47A3}" dt="2021-09-04T07:04:25.401" v="504"/>
          <ac:inkMkLst>
            <pc:docMk/>
            <pc:sldMk cId="4150524086" sldId="285"/>
            <ac:inkMk id="10" creationId="{B0ED5A5D-F72F-40EF-BE3C-5F6CDEFAEE18}"/>
          </ac:inkMkLst>
        </pc:inkChg>
        <pc:inkChg chg="add del mod">
          <ac:chgData name="Vasishta Bommakanti" userId="add65771a875c465" providerId="LiveId" clId="{F4C67BD2-250D-457A-8187-7413485E47A3}" dt="2021-09-11T17:12:00.245" v="1446" actId="478"/>
          <ac:inkMkLst>
            <pc:docMk/>
            <pc:sldMk cId="4150524086" sldId="285"/>
            <ac:inkMk id="11" creationId="{934353F3-5B0B-4E20-9444-28DCAFA078E3}"/>
          </ac:inkMkLst>
        </pc:inkChg>
        <pc:inkChg chg="del">
          <ac:chgData name="Vasishta Bommakanti" userId="add65771a875c465" providerId="LiveId" clId="{F4C67BD2-250D-457A-8187-7413485E47A3}" dt="2021-09-11T17:12:00.245" v="1446" actId="478"/>
          <ac:inkMkLst>
            <pc:docMk/>
            <pc:sldMk cId="4150524086" sldId="285"/>
            <ac:inkMk id="12" creationId="{97F38A37-6472-40AA-B91E-80DC667C5559}"/>
          </ac:inkMkLst>
        </pc:inkChg>
        <pc:inkChg chg="add del mod">
          <ac:chgData name="Vasishta Bommakanti" userId="add65771a875c465" providerId="LiveId" clId="{F4C67BD2-250D-457A-8187-7413485E47A3}" dt="2021-09-11T17:12:00.245" v="1446" actId="478"/>
          <ac:inkMkLst>
            <pc:docMk/>
            <pc:sldMk cId="4150524086" sldId="285"/>
            <ac:inkMk id="13" creationId="{077A2230-28D4-4A61-A922-7163C4496E28}"/>
          </ac:inkMkLst>
        </pc:inkChg>
        <pc:inkChg chg="add del mod">
          <ac:chgData name="Vasishta Bommakanti" userId="add65771a875c465" providerId="LiveId" clId="{F4C67BD2-250D-457A-8187-7413485E47A3}" dt="2021-09-11T17:25:19.480" v="1559"/>
          <ac:inkMkLst>
            <pc:docMk/>
            <pc:sldMk cId="4150524086" sldId="285"/>
            <ac:inkMk id="14" creationId="{296AC29C-EF3E-4310-966E-F5DF79B0E1B8}"/>
          </ac:inkMkLst>
        </pc:inkChg>
        <pc:inkChg chg="del">
          <ac:chgData name="Vasishta Bommakanti" userId="add65771a875c465" providerId="LiveId" clId="{F4C67BD2-250D-457A-8187-7413485E47A3}" dt="2021-09-04T07:04:25.406" v="510"/>
          <ac:inkMkLst>
            <pc:docMk/>
            <pc:sldMk cId="4150524086" sldId="285"/>
            <ac:inkMk id="14" creationId="{C8D24714-06F3-41B3-AAE6-123249E17D4E}"/>
          </ac:inkMkLst>
        </pc:inkChg>
        <pc:inkChg chg="add del mod">
          <ac:chgData name="Vasishta Bommakanti" userId="add65771a875c465" providerId="LiveId" clId="{F4C67BD2-250D-457A-8187-7413485E47A3}" dt="2021-09-11T17:12:00.245" v="1446" actId="478"/>
          <ac:inkMkLst>
            <pc:docMk/>
            <pc:sldMk cId="4150524086" sldId="285"/>
            <ac:inkMk id="15" creationId="{0618BB65-E602-4AFA-9D08-4364388ADE14}"/>
          </ac:inkMkLst>
        </pc:inkChg>
        <pc:inkChg chg="del mod">
          <ac:chgData name="Vasishta Bommakanti" userId="add65771a875c465" providerId="LiveId" clId="{F4C67BD2-250D-457A-8187-7413485E47A3}" dt="2021-09-04T07:04:25.406" v="511"/>
          <ac:inkMkLst>
            <pc:docMk/>
            <pc:sldMk cId="4150524086" sldId="285"/>
            <ac:inkMk id="16" creationId="{90CBDC9C-EF5E-44FD-934B-0CC30DFB1742}"/>
          </ac:inkMkLst>
        </pc:inkChg>
        <pc:inkChg chg="add mod">
          <ac:chgData name="Vasishta Bommakanti" userId="add65771a875c465" providerId="LiveId" clId="{F4C67BD2-250D-457A-8187-7413485E47A3}" dt="2021-09-11T17:25:19.497" v="1567"/>
          <ac:inkMkLst>
            <pc:docMk/>
            <pc:sldMk cId="4150524086" sldId="285"/>
            <ac:inkMk id="17" creationId="{B761AA88-0E3E-4E82-A6F2-E582A0B91F8E}"/>
          </ac:inkMkLst>
        </pc:inkChg>
        <pc:inkChg chg="del">
          <ac:chgData name="Vasishta Bommakanti" userId="add65771a875c465" providerId="LiveId" clId="{F4C67BD2-250D-457A-8187-7413485E47A3}" dt="2021-09-04T07:04:25.394" v="498"/>
          <ac:inkMkLst>
            <pc:docMk/>
            <pc:sldMk cId="4150524086" sldId="285"/>
            <ac:inkMk id="17" creationId="{F5AFBC34-3482-4863-85A7-085D2D49800E}"/>
          </ac:inkMkLst>
        </pc:inkChg>
        <pc:inkChg chg="del mod">
          <ac:chgData name="Vasishta Bommakanti" userId="add65771a875c465" providerId="LiveId" clId="{F4C67BD2-250D-457A-8187-7413485E47A3}" dt="2021-09-04T07:04:25.403" v="507"/>
          <ac:inkMkLst>
            <pc:docMk/>
            <pc:sldMk cId="4150524086" sldId="285"/>
            <ac:inkMk id="19" creationId="{0252A200-D2E0-4A92-BB3F-21BD8BB2CE02}"/>
          </ac:inkMkLst>
        </pc:inkChg>
        <pc:inkChg chg="add del mod">
          <ac:chgData name="Vasishta Bommakanti" userId="add65771a875c465" providerId="LiveId" clId="{F4C67BD2-250D-457A-8187-7413485E47A3}" dt="2021-09-11T17:25:19.465" v="1550"/>
          <ac:inkMkLst>
            <pc:docMk/>
            <pc:sldMk cId="4150524086" sldId="285"/>
            <ac:inkMk id="19" creationId="{44FCEACD-D28C-4CF3-B99D-B7F0D23958A8}"/>
          </ac:inkMkLst>
        </pc:inkChg>
        <pc:inkChg chg="add del mod">
          <ac:chgData name="Vasishta Bommakanti" userId="add65771a875c465" providerId="LiveId" clId="{F4C67BD2-250D-457A-8187-7413485E47A3}" dt="2021-09-11T17:25:19.482" v="1560"/>
          <ac:inkMkLst>
            <pc:docMk/>
            <pc:sldMk cId="4150524086" sldId="285"/>
            <ac:inkMk id="20" creationId="{D105CA89-98EB-4775-8FDC-51CBA0A083CD}"/>
          </ac:inkMkLst>
        </pc:inkChg>
        <pc:inkChg chg="del">
          <ac:chgData name="Vasishta Bommakanti" userId="add65771a875c465" providerId="LiveId" clId="{F4C67BD2-250D-457A-8187-7413485E47A3}" dt="2021-09-04T07:04:25.395" v="499"/>
          <ac:inkMkLst>
            <pc:docMk/>
            <pc:sldMk cId="4150524086" sldId="285"/>
            <ac:inkMk id="21" creationId="{9993CCDF-E4C2-4511-9166-604A68CE59DB}"/>
          </ac:inkMkLst>
        </pc:inkChg>
        <pc:inkChg chg="add del mod">
          <ac:chgData name="Vasishta Bommakanti" userId="add65771a875c465" providerId="LiveId" clId="{F4C67BD2-250D-457A-8187-7413485E47A3}" dt="2021-09-11T17:25:19.474" v="1556"/>
          <ac:inkMkLst>
            <pc:docMk/>
            <pc:sldMk cId="4150524086" sldId="285"/>
            <ac:inkMk id="21" creationId="{DAC8D65E-4D50-4B0E-AEBA-144BA1FDB9D2}"/>
          </ac:inkMkLst>
        </pc:inkChg>
        <pc:inkChg chg="del mod">
          <ac:chgData name="Vasishta Bommakanti" userId="add65771a875c465" providerId="LiveId" clId="{F4C67BD2-250D-457A-8187-7413485E47A3}" dt="2021-09-04T07:04:25.404" v="509"/>
          <ac:inkMkLst>
            <pc:docMk/>
            <pc:sldMk cId="4150524086" sldId="285"/>
            <ac:inkMk id="22" creationId="{1AFB4694-110A-49B1-9B46-56B2A191A05E}"/>
          </ac:inkMkLst>
        </pc:inkChg>
        <pc:inkChg chg="add del mod">
          <ac:chgData name="Vasishta Bommakanti" userId="add65771a875c465" providerId="LiveId" clId="{F4C67BD2-250D-457A-8187-7413485E47A3}" dt="2021-09-11T17:25:19.466" v="1551"/>
          <ac:inkMkLst>
            <pc:docMk/>
            <pc:sldMk cId="4150524086" sldId="285"/>
            <ac:inkMk id="22" creationId="{246EAF25-6C32-4B13-BE4F-EFF0DCF01A8A}"/>
          </ac:inkMkLst>
        </pc:inkChg>
        <pc:inkChg chg="del">
          <ac:chgData name="Vasishta Bommakanti" userId="add65771a875c465" providerId="LiveId" clId="{F4C67BD2-250D-457A-8187-7413485E47A3}" dt="2021-09-11T17:12:00.245" v="1446" actId="478"/>
          <ac:inkMkLst>
            <pc:docMk/>
            <pc:sldMk cId="4150524086" sldId="285"/>
            <ac:inkMk id="23" creationId="{ED58E7BA-B865-4253-9377-A3176619A0A8}"/>
          </ac:inkMkLst>
        </pc:inkChg>
        <pc:inkChg chg="del">
          <ac:chgData name="Vasishta Bommakanti" userId="add65771a875c465" providerId="LiveId" clId="{F4C67BD2-250D-457A-8187-7413485E47A3}" dt="2021-09-04T07:04:25.408" v="513"/>
          <ac:inkMkLst>
            <pc:docMk/>
            <pc:sldMk cId="4150524086" sldId="285"/>
            <ac:inkMk id="24" creationId="{0D220620-BF5A-4322-85F2-69FC9AF77F67}"/>
          </ac:inkMkLst>
        </pc:inkChg>
        <pc:inkChg chg="add del mod">
          <ac:chgData name="Vasishta Bommakanti" userId="add65771a875c465" providerId="LiveId" clId="{F4C67BD2-250D-457A-8187-7413485E47A3}" dt="2021-09-11T17:25:19.470" v="1553"/>
          <ac:inkMkLst>
            <pc:docMk/>
            <pc:sldMk cId="4150524086" sldId="285"/>
            <ac:inkMk id="24" creationId="{6B0E602D-0CD9-4303-A1F6-25302966AFCF}"/>
          </ac:inkMkLst>
        </pc:inkChg>
        <pc:inkChg chg="del">
          <ac:chgData name="Vasishta Bommakanti" userId="add65771a875c465" providerId="LiveId" clId="{F4C67BD2-250D-457A-8187-7413485E47A3}" dt="2021-09-04T07:04:25.397" v="502"/>
          <ac:inkMkLst>
            <pc:docMk/>
            <pc:sldMk cId="4150524086" sldId="285"/>
            <ac:inkMk id="26" creationId="{46728079-43C6-4618-8314-088326912D6F}"/>
          </ac:inkMkLst>
        </pc:inkChg>
        <pc:inkChg chg="add del mod">
          <ac:chgData name="Vasishta Bommakanti" userId="add65771a875c465" providerId="LiveId" clId="{F4C67BD2-250D-457A-8187-7413485E47A3}" dt="2021-09-11T17:25:19.490" v="1563"/>
          <ac:inkMkLst>
            <pc:docMk/>
            <pc:sldMk cId="4150524086" sldId="285"/>
            <ac:inkMk id="26" creationId="{5D8EEA97-641E-44B8-B473-11D839B23564}"/>
          </ac:inkMkLst>
        </pc:inkChg>
        <pc:inkChg chg="del mod">
          <ac:chgData name="Vasishta Bommakanti" userId="add65771a875c465" providerId="LiveId" clId="{F4C67BD2-250D-457A-8187-7413485E47A3}" dt="2021-09-11T17:12:00.245" v="1446" actId="478"/>
          <ac:inkMkLst>
            <pc:docMk/>
            <pc:sldMk cId="4150524086" sldId="285"/>
            <ac:inkMk id="27" creationId="{3846EAFE-421A-43B1-984B-E68F6E9258AC}"/>
          </ac:inkMkLst>
        </pc:inkChg>
        <pc:inkChg chg="del">
          <ac:chgData name="Vasishta Bommakanti" userId="add65771a875c465" providerId="LiveId" clId="{F4C67BD2-250D-457A-8187-7413485E47A3}" dt="2021-09-04T07:04:25.402" v="506"/>
          <ac:inkMkLst>
            <pc:docMk/>
            <pc:sldMk cId="4150524086" sldId="285"/>
            <ac:inkMk id="28" creationId="{1783A6C0-4272-4DB9-AAE7-92BCC88B3BBF}"/>
          </ac:inkMkLst>
        </pc:inkChg>
        <pc:inkChg chg="add del mod">
          <ac:chgData name="Vasishta Bommakanti" userId="add65771a875c465" providerId="LiveId" clId="{F4C67BD2-250D-457A-8187-7413485E47A3}" dt="2021-09-11T17:25:19.468" v="1552"/>
          <ac:inkMkLst>
            <pc:docMk/>
            <pc:sldMk cId="4150524086" sldId="285"/>
            <ac:inkMk id="28" creationId="{B105B57C-B398-4E26-8346-036181A34FFE}"/>
          </ac:inkMkLst>
        </pc:inkChg>
        <pc:inkChg chg="add del mod">
          <ac:chgData name="Vasishta Bommakanti" userId="add65771a875c465" providerId="LiveId" clId="{F4C67BD2-250D-457A-8187-7413485E47A3}" dt="2021-09-11T17:25:19.460" v="1548"/>
          <ac:inkMkLst>
            <pc:docMk/>
            <pc:sldMk cId="4150524086" sldId="285"/>
            <ac:inkMk id="29" creationId="{B416572C-E512-403B-871A-7A12DD505627}"/>
          </ac:inkMkLst>
        </pc:inkChg>
        <pc:inkChg chg="add del">
          <ac:chgData name="Vasishta Bommakanti" userId="add65771a875c465" providerId="LiveId" clId="{F4C67BD2-250D-457A-8187-7413485E47A3}" dt="2021-09-11T17:25:19.471" v="1554"/>
          <ac:inkMkLst>
            <pc:docMk/>
            <pc:sldMk cId="4150524086" sldId="285"/>
            <ac:inkMk id="30" creationId="{FC63A7C1-04B0-470A-9F3E-8C7EDE45C83F}"/>
          </ac:inkMkLst>
        </pc:inkChg>
        <pc:inkChg chg="add del mod topLvl">
          <ac:chgData name="Vasishta Bommakanti" userId="add65771a875c465" providerId="LiveId" clId="{F4C67BD2-250D-457A-8187-7413485E47A3}" dt="2021-09-11T17:12:00.245" v="1446" actId="478"/>
          <ac:inkMkLst>
            <pc:docMk/>
            <pc:sldMk cId="4150524086" sldId="285"/>
            <ac:inkMk id="31" creationId="{9C1FC675-F6A6-4EAE-8336-7E387961C307}"/>
          </ac:inkMkLst>
        </pc:inkChg>
        <pc:inkChg chg="add">
          <ac:chgData name="Vasishta Bommakanti" userId="add65771a875c465" providerId="LiveId" clId="{F4C67BD2-250D-457A-8187-7413485E47A3}" dt="2021-09-04T10:26:40.087" v="1324" actId="9405"/>
          <ac:inkMkLst>
            <pc:docMk/>
            <pc:sldMk cId="4150524086" sldId="285"/>
            <ac:inkMk id="32" creationId="{B955C394-F98D-4401-82BD-C49133B52303}"/>
          </ac:inkMkLst>
        </pc:inkChg>
        <pc:inkChg chg="add del mod">
          <ac:chgData name="Vasishta Bommakanti" userId="add65771a875c465" providerId="LiveId" clId="{F4C67BD2-250D-457A-8187-7413485E47A3}" dt="2021-09-11T17:12:00.245" v="1446" actId="478"/>
          <ac:inkMkLst>
            <pc:docMk/>
            <pc:sldMk cId="4150524086" sldId="285"/>
            <ac:inkMk id="33" creationId="{5930A9BF-4FE9-4F83-BECC-B5C11E603EF6}"/>
          </ac:inkMkLst>
        </pc:inkChg>
        <pc:inkChg chg="add del">
          <ac:chgData name="Vasishta Bommakanti" userId="add65771a875c465" providerId="LiveId" clId="{F4C67BD2-250D-457A-8187-7413485E47A3}" dt="2021-09-11T17:12:00.245" v="1446" actId="478"/>
          <ac:inkMkLst>
            <pc:docMk/>
            <pc:sldMk cId="4150524086" sldId="285"/>
            <ac:inkMk id="35" creationId="{284CDF35-FD0B-45A9-932C-D72A0D7E31C5}"/>
          </ac:inkMkLst>
        </pc:inkChg>
        <pc:inkChg chg="add mod topLvl">
          <ac:chgData name="Vasishta Bommakanti" userId="add65771a875c465" providerId="LiveId" clId="{F4C67BD2-250D-457A-8187-7413485E47A3}" dt="2021-09-11T17:12:00.245" v="1446" actId="478"/>
          <ac:inkMkLst>
            <pc:docMk/>
            <pc:sldMk cId="4150524086" sldId="285"/>
            <ac:inkMk id="36" creationId="{9A38A8F7-7421-4CD9-999B-90C77EFF2C15}"/>
          </ac:inkMkLst>
        </pc:inkChg>
        <pc:inkChg chg="add del mod topLvl">
          <ac:chgData name="Vasishta Bommakanti" userId="add65771a875c465" providerId="LiveId" clId="{F4C67BD2-250D-457A-8187-7413485E47A3}" dt="2021-09-11T17:12:00.245" v="1446" actId="478"/>
          <ac:inkMkLst>
            <pc:docMk/>
            <pc:sldMk cId="4150524086" sldId="285"/>
            <ac:inkMk id="37" creationId="{FCF5E93F-054E-45B9-948A-4ED3769581C7}"/>
          </ac:inkMkLst>
        </pc:inkChg>
        <pc:inkChg chg="add del mod">
          <ac:chgData name="Vasishta Bommakanti" userId="add65771a875c465" providerId="LiveId" clId="{F4C67BD2-250D-457A-8187-7413485E47A3}" dt="2021-09-11T17:25:19.456" v="1546"/>
          <ac:inkMkLst>
            <pc:docMk/>
            <pc:sldMk cId="4150524086" sldId="285"/>
            <ac:inkMk id="39" creationId="{37C4842A-C184-46FE-8C06-24027C217E46}"/>
          </ac:inkMkLst>
        </pc:inkChg>
        <pc:inkChg chg="add del mod">
          <ac:chgData name="Vasishta Bommakanti" userId="add65771a875c465" providerId="LiveId" clId="{F4C67BD2-250D-457A-8187-7413485E47A3}" dt="2021-09-11T17:25:19.491" v="1564"/>
          <ac:inkMkLst>
            <pc:docMk/>
            <pc:sldMk cId="4150524086" sldId="285"/>
            <ac:inkMk id="40" creationId="{D5F99265-E66A-49E4-929E-3B4F2327784E}"/>
          </ac:inkMkLst>
        </pc:inkChg>
        <pc:inkChg chg="add del mod">
          <ac:chgData name="Vasishta Bommakanti" userId="add65771a875c465" providerId="LiveId" clId="{F4C67BD2-250D-457A-8187-7413485E47A3}" dt="2021-09-11T17:25:19.475" v="1557"/>
          <ac:inkMkLst>
            <pc:docMk/>
            <pc:sldMk cId="4150524086" sldId="285"/>
            <ac:inkMk id="41" creationId="{7739974F-B9D0-482C-A3A2-2D9AEE72CF7E}"/>
          </ac:inkMkLst>
        </pc:inkChg>
        <pc:inkChg chg="add del mod">
          <ac:chgData name="Vasishta Bommakanti" userId="add65771a875c465" providerId="LiveId" clId="{F4C67BD2-250D-457A-8187-7413485E47A3}" dt="2021-09-11T17:25:19.478" v="1558"/>
          <ac:inkMkLst>
            <pc:docMk/>
            <pc:sldMk cId="4150524086" sldId="285"/>
            <ac:inkMk id="42" creationId="{BF8E4E83-1CC8-43F6-A2C6-85222534738D}"/>
          </ac:inkMkLst>
        </pc:inkChg>
        <pc:inkChg chg="add del mod">
          <ac:chgData name="Vasishta Bommakanti" userId="add65771a875c465" providerId="LiveId" clId="{F4C67BD2-250D-457A-8187-7413485E47A3}" dt="2021-09-11T17:25:19.497" v="1567"/>
          <ac:inkMkLst>
            <pc:docMk/>
            <pc:sldMk cId="4150524086" sldId="285"/>
            <ac:inkMk id="44" creationId="{7FAB903C-9D16-4B7F-BC77-0C5681933536}"/>
          </ac:inkMkLst>
        </pc:inkChg>
        <pc:inkChg chg="add del mod">
          <ac:chgData name="Vasishta Bommakanti" userId="add65771a875c465" providerId="LiveId" clId="{F4C67BD2-250D-457A-8187-7413485E47A3}" dt="2021-09-11T17:25:19.458" v="1547"/>
          <ac:inkMkLst>
            <pc:docMk/>
            <pc:sldMk cId="4150524086" sldId="285"/>
            <ac:inkMk id="45" creationId="{AAB506A9-5691-443E-889B-298963AB1014}"/>
          </ac:inkMkLst>
        </pc:inkChg>
        <pc:inkChg chg="add del mod">
          <ac:chgData name="Vasishta Bommakanti" userId="add65771a875c465" providerId="LiveId" clId="{F4C67BD2-250D-457A-8187-7413485E47A3}" dt="2021-09-11T17:25:19.463" v="1549"/>
          <ac:inkMkLst>
            <pc:docMk/>
            <pc:sldMk cId="4150524086" sldId="285"/>
            <ac:inkMk id="46" creationId="{64B0323D-4D85-4EBF-84F1-F311F9FDB7C6}"/>
          </ac:inkMkLst>
        </pc:inkChg>
        <pc:inkChg chg="add del mod">
          <ac:chgData name="Vasishta Bommakanti" userId="add65771a875c465" providerId="LiveId" clId="{F4C67BD2-250D-457A-8187-7413485E47A3}" dt="2021-09-11T17:25:19.488" v="1562"/>
          <ac:inkMkLst>
            <pc:docMk/>
            <pc:sldMk cId="4150524086" sldId="285"/>
            <ac:inkMk id="48" creationId="{E52CA645-7C59-4B69-A028-FE3EA1E17EC0}"/>
          </ac:inkMkLst>
        </pc:inkChg>
        <pc:inkChg chg="add del mod">
          <ac:chgData name="Vasishta Bommakanti" userId="add65771a875c465" providerId="LiveId" clId="{F4C67BD2-250D-457A-8187-7413485E47A3}" dt="2021-09-11T17:25:19.472" v="1555"/>
          <ac:inkMkLst>
            <pc:docMk/>
            <pc:sldMk cId="4150524086" sldId="285"/>
            <ac:inkMk id="49" creationId="{6541C304-EC1D-44C9-AB72-3D60AD315A38}"/>
          </ac:inkMkLst>
        </pc:inkChg>
        <pc:inkChg chg="add del">
          <ac:chgData name="Vasishta Bommakanti" userId="add65771a875c465" providerId="LiveId" clId="{F4C67BD2-250D-457A-8187-7413485E47A3}" dt="2021-09-11T17:25:19.453" v="1545"/>
          <ac:inkMkLst>
            <pc:docMk/>
            <pc:sldMk cId="4150524086" sldId="285"/>
            <ac:inkMk id="51" creationId="{5C6490D7-88A8-432E-929C-B41661648AC6}"/>
          </ac:inkMkLst>
        </pc:inkChg>
      </pc:sldChg>
      <pc:sldChg chg="addSp delSp modSp mod">
        <pc:chgData name="Vasishta Bommakanti" userId="add65771a875c465" providerId="LiveId" clId="{F4C67BD2-250D-457A-8187-7413485E47A3}" dt="2021-09-12T14:53:42.934" v="1664"/>
        <pc:sldMkLst>
          <pc:docMk/>
          <pc:sldMk cId="1575801636" sldId="10089"/>
        </pc:sldMkLst>
        <pc:grpChg chg="del mod">
          <ac:chgData name="Vasishta Bommakanti" userId="add65771a875c465" providerId="LiveId" clId="{F4C67BD2-250D-457A-8187-7413485E47A3}" dt="2021-09-12T14:52:55.167" v="1613"/>
          <ac:grpSpMkLst>
            <pc:docMk/>
            <pc:sldMk cId="1575801636" sldId="10089"/>
            <ac:grpSpMk id="6" creationId="{898F562F-FCFC-4826-85CD-F24F424FA73A}"/>
          </ac:grpSpMkLst>
        </pc:grpChg>
        <pc:grpChg chg="mod">
          <ac:chgData name="Vasishta Bommakanti" userId="add65771a875c465" providerId="LiveId" clId="{F4C67BD2-250D-457A-8187-7413485E47A3}" dt="2021-09-12T14:52:55.167" v="1613"/>
          <ac:grpSpMkLst>
            <pc:docMk/>
            <pc:sldMk cId="1575801636" sldId="10089"/>
            <ac:grpSpMk id="21" creationId="{311D83DA-EA66-4E24-8923-B7E7E965D135}"/>
          </ac:grpSpMkLst>
        </pc:grpChg>
        <pc:grpChg chg="del mod">
          <ac:chgData name="Vasishta Bommakanti" userId="add65771a875c465" providerId="LiveId" clId="{F4C67BD2-250D-457A-8187-7413485E47A3}" dt="2021-09-12T14:53:15.668" v="1642"/>
          <ac:grpSpMkLst>
            <pc:docMk/>
            <pc:sldMk cId="1575801636" sldId="10089"/>
            <ac:grpSpMk id="33" creationId="{A2B63E56-DDBF-42F3-AC64-122432984290}"/>
          </ac:grpSpMkLst>
        </pc:grpChg>
        <pc:grpChg chg="mod">
          <ac:chgData name="Vasishta Bommakanti" userId="add65771a875c465" providerId="LiveId" clId="{F4C67BD2-250D-457A-8187-7413485E47A3}" dt="2021-09-12T14:53:15.668" v="1642"/>
          <ac:grpSpMkLst>
            <pc:docMk/>
            <pc:sldMk cId="1575801636" sldId="10089"/>
            <ac:grpSpMk id="50" creationId="{1C124B06-2056-41ED-98B3-DFDA72F53413}"/>
          </ac:grpSpMkLst>
        </pc:grpChg>
        <pc:grpChg chg="mod">
          <ac:chgData name="Vasishta Bommakanti" userId="add65771a875c465" providerId="LiveId" clId="{F4C67BD2-250D-457A-8187-7413485E47A3}" dt="2021-09-12T14:53:42.934" v="1664"/>
          <ac:grpSpMkLst>
            <pc:docMk/>
            <pc:sldMk cId="1575801636" sldId="10089"/>
            <ac:grpSpMk id="2057" creationId="{9AD482E9-B2EC-4932-BD43-A087473F30A1}"/>
          </ac:grpSpMkLst>
        </pc:grpChg>
        <pc:grpChg chg="mod">
          <ac:chgData name="Vasishta Bommakanti" userId="add65771a875c465" providerId="LiveId" clId="{F4C67BD2-250D-457A-8187-7413485E47A3}" dt="2021-09-12T14:53:42.934" v="1664"/>
          <ac:grpSpMkLst>
            <pc:docMk/>
            <pc:sldMk cId="1575801636" sldId="10089"/>
            <ac:grpSpMk id="2058" creationId="{7C445EBF-C368-41BB-9349-F629981ADCD5}"/>
          </ac:grpSpMkLst>
        </pc:grpChg>
        <pc:inkChg chg="add mod">
          <ac:chgData name="Vasishta Bommakanti" userId="add65771a875c465" providerId="LiveId" clId="{F4C67BD2-250D-457A-8187-7413485E47A3}" dt="2021-09-12T14:52:55.167" v="1613"/>
          <ac:inkMkLst>
            <pc:docMk/>
            <pc:sldMk cId="1575801636" sldId="10089"/>
            <ac:inkMk id="2" creationId="{1E2D163F-814E-47F0-8677-F5E64C9AEE80}"/>
          </ac:inkMkLst>
        </pc:inkChg>
        <pc:inkChg chg="add mod">
          <ac:chgData name="Vasishta Bommakanti" userId="add65771a875c465" providerId="LiveId" clId="{F4C67BD2-250D-457A-8187-7413485E47A3}" dt="2021-09-12T14:52:55.167" v="1613"/>
          <ac:inkMkLst>
            <pc:docMk/>
            <pc:sldMk cId="1575801636" sldId="10089"/>
            <ac:inkMk id="3" creationId="{CA644597-C3C9-4593-A028-0F6DACC80A09}"/>
          </ac:inkMkLst>
        </pc:inkChg>
        <pc:inkChg chg="add mod">
          <ac:chgData name="Vasishta Bommakanti" userId="add65771a875c465" providerId="LiveId" clId="{F4C67BD2-250D-457A-8187-7413485E47A3}" dt="2021-09-12T14:52:55.167" v="1613"/>
          <ac:inkMkLst>
            <pc:docMk/>
            <pc:sldMk cId="1575801636" sldId="10089"/>
            <ac:inkMk id="5" creationId="{1467EBB2-C1E4-4A1B-875A-C98B10A0677C}"/>
          </ac:inkMkLst>
        </pc:inkChg>
        <pc:inkChg chg="add mod">
          <ac:chgData name="Vasishta Bommakanti" userId="add65771a875c465" providerId="LiveId" clId="{F4C67BD2-250D-457A-8187-7413485E47A3}" dt="2021-09-12T14:52:55.167" v="1613"/>
          <ac:inkMkLst>
            <pc:docMk/>
            <pc:sldMk cId="1575801636" sldId="10089"/>
            <ac:inkMk id="7" creationId="{A42ECC1D-50FA-4119-A599-6E94748AA0C9}"/>
          </ac:inkMkLst>
        </pc:inkChg>
        <pc:inkChg chg="add mod">
          <ac:chgData name="Vasishta Bommakanti" userId="add65771a875c465" providerId="LiveId" clId="{F4C67BD2-250D-457A-8187-7413485E47A3}" dt="2021-09-12T14:52:55.167" v="1613"/>
          <ac:inkMkLst>
            <pc:docMk/>
            <pc:sldMk cId="1575801636" sldId="10089"/>
            <ac:inkMk id="8" creationId="{36DA5CA2-F8D6-4B7D-8761-983E082AE78A}"/>
          </ac:inkMkLst>
        </pc:inkChg>
        <pc:inkChg chg="add mod">
          <ac:chgData name="Vasishta Bommakanti" userId="add65771a875c465" providerId="LiveId" clId="{F4C67BD2-250D-457A-8187-7413485E47A3}" dt="2021-09-12T14:52:55.167" v="1613"/>
          <ac:inkMkLst>
            <pc:docMk/>
            <pc:sldMk cId="1575801636" sldId="10089"/>
            <ac:inkMk id="9" creationId="{FACBC194-A553-4266-AC9E-4E7A6036EEB9}"/>
          </ac:inkMkLst>
        </pc:inkChg>
        <pc:inkChg chg="add mod">
          <ac:chgData name="Vasishta Bommakanti" userId="add65771a875c465" providerId="LiveId" clId="{F4C67BD2-250D-457A-8187-7413485E47A3}" dt="2021-09-12T14:52:55.167" v="1613"/>
          <ac:inkMkLst>
            <pc:docMk/>
            <pc:sldMk cId="1575801636" sldId="10089"/>
            <ac:inkMk id="10" creationId="{1B07EBF9-C779-4864-9F6C-7DA9774892A2}"/>
          </ac:inkMkLst>
        </pc:inkChg>
        <pc:inkChg chg="add mod">
          <ac:chgData name="Vasishta Bommakanti" userId="add65771a875c465" providerId="LiveId" clId="{F4C67BD2-250D-457A-8187-7413485E47A3}" dt="2021-09-12T14:52:55.167" v="1613"/>
          <ac:inkMkLst>
            <pc:docMk/>
            <pc:sldMk cId="1575801636" sldId="10089"/>
            <ac:inkMk id="11" creationId="{4BA1C2CA-8F41-4EF8-B115-642C5D9D2ADA}"/>
          </ac:inkMkLst>
        </pc:inkChg>
        <pc:inkChg chg="add mod">
          <ac:chgData name="Vasishta Bommakanti" userId="add65771a875c465" providerId="LiveId" clId="{F4C67BD2-250D-457A-8187-7413485E47A3}" dt="2021-09-12T14:52:55.167" v="1613"/>
          <ac:inkMkLst>
            <pc:docMk/>
            <pc:sldMk cId="1575801636" sldId="10089"/>
            <ac:inkMk id="12" creationId="{7BFD5723-C4C9-488D-8700-EAA5A55AAAEA}"/>
          </ac:inkMkLst>
        </pc:inkChg>
        <pc:inkChg chg="add mod">
          <ac:chgData name="Vasishta Bommakanti" userId="add65771a875c465" providerId="LiveId" clId="{F4C67BD2-250D-457A-8187-7413485E47A3}" dt="2021-09-12T14:52:55.167" v="1613"/>
          <ac:inkMkLst>
            <pc:docMk/>
            <pc:sldMk cId="1575801636" sldId="10089"/>
            <ac:inkMk id="13" creationId="{27996C71-9096-4AEF-8CDE-7EF287021AB9}"/>
          </ac:inkMkLst>
        </pc:inkChg>
        <pc:inkChg chg="add mod">
          <ac:chgData name="Vasishta Bommakanti" userId="add65771a875c465" providerId="LiveId" clId="{F4C67BD2-250D-457A-8187-7413485E47A3}" dt="2021-09-12T14:52:55.167" v="1613"/>
          <ac:inkMkLst>
            <pc:docMk/>
            <pc:sldMk cId="1575801636" sldId="10089"/>
            <ac:inkMk id="14" creationId="{3D40D808-17AF-4482-86C6-08513CE84C64}"/>
          </ac:inkMkLst>
        </pc:inkChg>
        <pc:inkChg chg="add mod">
          <ac:chgData name="Vasishta Bommakanti" userId="add65771a875c465" providerId="LiveId" clId="{F4C67BD2-250D-457A-8187-7413485E47A3}" dt="2021-09-12T14:52:55.167" v="1613"/>
          <ac:inkMkLst>
            <pc:docMk/>
            <pc:sldMk cId="1575801636" sldId="10089"/>
            <ac:inkMk id="15" creationId="{C59C9388-002C-4D41-9337-E0A5F68EA411}"/>
          </ac:inkMkLst>
        </pc:inkChg>
        <pc:inkChg chg="add mod">
          <ac:chgData name="Vasishta Bommakanti" userId="add65771a875c465" providerId="LiveId" clId="{F4C67BD2-250D-457A-8187-7413485E47A3}" dt="2021-09-12T14:52:55.167" v="1613"/>
          <ac:inkMkLst>
            <pc:docMk/>
            <pc:sldMk cId="1575801636" sldId="10089"/>
            <ac:inkMk id="16" creationId="{135AEA1A-8184-433F-876F-53C5DA023E2B}"/>
          </ac:inkMkLst>
        </pc:inkChg>
        <pc:inkChg chg="add mod">
          <ac:chgData name="Vasishta Bommakanti" userId="add65771a875c465" providerId="LiveId" clId="{F4C67BD2-250D-457A-8187-7413485E47A3}" dt="2021-09-12T14:52:55.167" v="1613"/>
          <ac:inkMkLst>
            <pc:docMk/>
            <pc:sldMk cId="1575801636" sldId="10089"/>
            <ac:inkMk id="17" creationId="{55BBC3F1-ED44-4D9A-BA03-EB77CD1E4ABB}"/>
          </ac:inkMkLst>
        </pc:inkChg>
        <pc:inkChg chg="add mod">
          <ac:chgData name="Vasishta Bommakanti" userId="add65771a875c465" providerId="LiveId" clId="{F4C67BD2-250D-457A-8187-7413485E47A3}" dt="2021-09-12T14:52:55.167" v="1613"/>
          <ac:inkMkLst>
            <pc:docMk/>
            <pc:sldMk cId="1575801636" sldId="10089"/>
            <ac:inkMk id="18" creationId="{50A93A0D-C2E9-48D2-86B3-013DC9B610BD}"/>
          </ac:inkMkLst>
        </pc:inkChg>
        <pc:inkChg chg="add mod">
          <ac:chgData name="Vasishta Bommakanti" userId="add65771a875c465" providerId="LiveId" clId="{F4C67BD2-250D-457A-8187-7413485E47A3}" dt="2021-09-12T14:52:55.167" v="1613"/>
          <ac:inkMkLst>
            <pc:docMk/>
            <pc:sldMk cId="1575801636" sldId="10089"/>
            <ac:inkMk id="19" creationId="{965E84AE-53AD-427B-A56E-33DD1DD0C9E5}"/>
          </ac:inkMkLst>
        </pc:inkChg>
        <pc:inkChg chg="add mod">
          <ac:chgData name="Vasishta Bommakanti" userId="add65771a875c465" providerId="LiveId" clId="{F4C67BD2-250D-457A-8187-7413485E47A3}" dt="2021-09-12T14:52:55.167" v="1613"/>
          <ac:inkMkLst>
            <pc:docMk/>
            <pc:sldMk cId="1575801636" sldId="10089"/>
            <ac:inkMk id="20" creationId="{B672513F-30C1-4462-9771-6BBB21660919}"/>
          </ac:inkMkLst>
        </pc:inkChg>
        <pc:inkChg chg="add mod">
          <ac:chgData name="Vasishta Bommakanti" userId="add65771a875c465" providerId="LiveId" clId="{F4C67BD2-250D-457A-8187-7413485E47A3}" dt="2021-09-12T14:53:15.668" v="1642"/>
          <ac:inkMkLst>
            <pc:docMk/>
            <pc:sldMk cId="1575801636" sldId="10089"/>
            <ac:inkMk id="22" creationId="{EDE9C4F3-B4C0-432A-B877-CC4457F08D32}"/>
          </ac:inkMkLst>
        </pc:inkChg>
        <pc:inkChg chg="add mod">
          <ac:chgData name="Vasishta Bommakanti" userId="add65771a875c465" providerId="LiveId" clId="{F4C67BD2-250D-457A-8187-7413485E47A3}" dt="2021-09-12T14:53:15.668" v="1642"/>
          <ac:inkMkLst>
            <pc:docMk/>
            <pc:sldMk cId="1575801636" sldId="10089"/>
            <ac:inkMk id="23" creationId="{275673C2-8A3A-40CA-A22B-708CA9E7FE85}"/>
          </ac:inkMkLst>
        </pc:inkChg>
        <pc:inkChg chg="add mod">
          <ac:chgData name="Vasishta Bommakanti" userId="add65771a875c465" providerId="LiveId" clId="{F4C67BD2-250D-457A-8187-7413485E47A3}" dt="2021-09-12T14:53:15.668" v="1642"/>
          <ac:inkMkLst>
            <pc:docMk/>
            <pc:sldMk cId="1575801636" sldId="10089"/>
            <ac:inkMk id="24" creationId="{BD56264A-C0EE-49DC-BC84-5D8FF0FDD984}"/>
          </ac:inkMkLst>
        </pc:inkChg>
        <pc:inkChg chg="add mod">
          <ac:chgData name="Vasishta Bommakanti" userId="add65771a875c465" providerId="LiveId" clId="{F4C67BD2-250D-457A-8187-7413485E47A3}" dt="2021-09-12T14:53:15.668" v="1642"/>
          <ac:inkMkLst>
            <pc:docMk/>
            <pc:sldMk cId="1575801636" sldId="10089"/>
            <ac:inkMk id="25" creationId="{B095145A-99CE-4F0B-9866-C9C066A74AFE}"/>
          </ac:inkMkLst>
        </pc:inkChg>
        <pc:inkChg chg="add mod">
          <ac:chgData name="Vasishta Bommakanti" userId="add65771a875c465" providerId="LiveId" clId="{F4C67BD2-250D-457A-8187-7413485E47A3}" dt="2021-09-12T14:53:15.668" v="1642"/>
          <ac:inkMkLst>
            <pc:docMk/>
            <pc:sldMk cId="1575801636" sldId="10089"/>
            <ac:inkMk id="26" creationId="{84F47F2F-2342-4FC9-9ED9-4A1DB7DFA754}"/>
          </ac:inkMkLst>
        </pc:inkChg>
        <pc:inkChg chg="add mod">
          <ac:chgData name="Vasishta Bommakanti" userId="add65771a875c465" providerId="LiveId" clId="{F4C67BD2-250D-457A-8187-7413485E47A3}" dt="2021-09-12T14:53:15.668" v="1642"/>
          <ac:inkMkLst>
            <pc:docMk/>
            <pc:sldMk cId="1575801636" sldId="10089"/>
            <ac:inkMk id="27" creationId="{41804EEA-00EE-4BAC-AA32-8DFD8760102A}"/>
          </ac:inkMkLst>
        </pc:inkChg>
        <pc:inkChg chg="add mod">
          <ac:chgData name="Vasishta Bommakanti" userId="add65771a875c465" providerId="LiveId" clId="{F4C67BD2-250D-457A-8187-7413485E47A3}" dt="2021-09-12T14:53:15.668" v="1642"/>
          <ac:inkMkLst>
            <pc:docMk/>
            <pc:sldMk cId="1575801636" sldId="10089"/>
            <ac:inkMk id="28" creationId="{EC24A708-A04E-4654-A036-195F02DB4DA0}"/>
          </ac:inkMkLst>
        </pc:inkChg>
        <pc:inkChg chg="add mod">
          <ac:chgData name="Vasishta Bommakanti" userId="add65771a875c465" providerId="LiveId" clId="{F4C67BD2-250D-457A-8187-7413485E47A3}" dt="2021-09-12T14:53:15.668" v="1642"/>
          <ac:inkMkLst>
            <pc:docMk/>
            <pc:sldMk cId="1575801636" sldId="10089"/>
            <ac:inkMk id="29" creationId="{24088C53-E4D8-4092-97F5-077621E08D07}"/>
          </ac:inkMkLst>
        </pc:inkChg>
        <pc:inkChg chg="add mod">
          <ac:chgData name="Vasishta Bommakanti" userId="add65771a875c465" providerId="LiveId" clId="{F4C67BD2-250D-457A-8187-7413485E47A3}" dt="2021-09-12T14:53:15.668" v="1642"/>
          <ac:inkMkLst>
            <pc:docMk/>
            <pc:sldMk cId="1575801636" sldId="10089"/>
            <ac:inkMk id="30" creationId="{5E5A049B-FF2D-431B-88F2-9DD672D9D47D}"/>
          </ac:inkMkLst>
        </pc:inkChg>
        <pc:inkChg chg="add mod">
          <ac:chgData name="Vasishta Bommakanti" userId="add65771a875c465" providerId="LiveId" clId="{F4C67BD2-250D-457A-8187-7413485E47A3}" dt="2021-09-12T14:53:15.668" v="1642"/>
          <ac:inkMkLst>
            <pc:docMk/>
            <pc:sldMk cId="1575801636" sldId="10089"/>
            <ac:inkMk id="31" creationId="{A0D452F0-F63E-44D5-B255-1B6E56CB8AA4}"/>
          </ac:inkMkLst>
        </pc:inkChg>
        <pc:inkChg chg="add mod">
          <ac:chgData name="Vasishta Bommakanti" userId="add65771a875c465" providerId="LiveId" clId="{F4C67BD2-250D-457A-8187-7413485E47A3}" dt="2021-09-12T14:53:15.668" v="1642"/>
          <ac:inkMkLst>
            <pc:docMk/>
            <pc:sldMk cId="1575801636" sldId="10089"/>
            <ac:inkMk id="32" creationId="{29D299FF-D669-4C73-AF3E-04C19DA7FFB4}"/>
          </ac:inkMkLst>
        </pc:inkChg>
        <pc:inkChg chg="add mod">
          <ac:chgData name="Vasishta Bommakanti" userId="add65771a875c465" providerId="LiveId" clId="{F4C67BD2-250D-457A-8187-7413485E47A3}" dt="2021-09-12T14:53:15.668" v="1642"/>
          <ac:inkMkLst>
            <pc:docMk/>
            <pc:sldMk cId="1575801636" sldId="10089"/>
            <ac:inkMk id="34" creationId="{E9587341-7BF7-48E0-A575-42081B0F9BF2}"/>
          </ac:inkMkLst>
        </pc:inkChg>
        <pc:inkChg chg="add mod">
          <ac:chgData name="Vasishta Bommakanti" userId="add65771a875c465" providerId="LiveId" clId="{F4C67BD2-250D-457A-8187-7413485E47A3}" dt="2021-09-12T14:53:15.668" v="1642"/>
          <ac:inkMkLst>
            <pc:docMk/>
            <pc:sldMk cId="1575801636" sldId="10089"/>
            <ac:inkMk id="35" creationId="{6ABF6F5D-9416-4F2C-8FBD-CB2342B4CF2B}"/>
          </ac:inkMkLst>
        </pc:inkChg>
        <pc:inkChg chg="add mod">
          <ac:chgData name="Vasishta Bommakanti" userId="add65771a875c465" providerId="LiveId" clId="{F4C67BD2-250D-457A-8187-7413485E47A3}" dt="2021-09-12T14:53:15.668" v="1642"/>
          <ac:inkMkLst>
            <pc:docMk/>
            <pc:sldMk cId="1575801636" sldId="10089"/>
            <ac:inkMk id="36" creationId="{B94883AD-AE1D-4284-AA6A-A22DAC09C0F5}"/>
          </ac:inkMkLst>
        </pc:inkChg>
        <pc:inkChg chg="add mod">
          <ac:chgData name="Vasishta Bommakanti" userId="add65771a875c465" providerId="LiveId" clId="{F4C67BD2-250D-457A-8187-7413485E47A3}" dt="2021-09-12T14:53:15.668" v="1642"/>
          <ac:inkMkLst>
            <pc:docMk/>
            <pc:sldMk cId="1575801636" sldId="10089"/>
            <ac:inkMk id="37" creationId="{F7F2E735-0E1F-449F-9E5C-1B2E8D3B21AE}"/>
          </ac:inkMkLst>
        </pc:inkChg>
        <pc:inkChg chg="add mod">
          <ac:chgData name="Vasishta Bommakanti" userId="add65771a875c465" providerId="LiveId" clId="{F4C67BD2-250D-457A-8187-7413485E47A3}" dt="2021-09-12T14:53:15.668" v="1642"/>
          <ac:inkMkLst>
            <pc:docMk/>
            <pc:sldMk cId="1575801636" sldId="10089"/>
            <ac:inkMk id="38" creationId="{DE5EA221-E442-4BE6-9545-251582055028}"/>
          </ac:inkMkLst>
        </pc:inkChg>
        <pc:inkChg chg="add mod">
          <ac:chgData name="Vasishta Bommakanti" userId="add65771a875c465" providerId="LiveId" clId="{F4C67BD2-250D-457A-8187-7413485E47A3}" dt="2021-09-12T14:53:15.668" v="1642"/>
          <ac:inkMkLst>
            <pc:docMk/>
            <pc:sldMk cId="1575801636" sldId="10089"/>
            <ac:inkMk id="39" creationId="{C171DE35-3444-406C-8FCE-CE8853C0649F}"/>
          </ac:inkMkLst>
        </pc:inkChg>
        <pc:inkChg chg="add mod">
          <ac:chgData name="Vasishta Bommakanti" userId="add65771a875c465" providerId="LiveId" clId="{F4C67BD2-250D-457A-8187-7413485E47A3}" dt="2021-09-12T14:53:15.668" v="1642"/>
          <ac:inkMkLst>
            <pc:docMk/>
            <pc:sldMk cId="1575801636" sldId="10089"/>
            <ac:inkMk id="40" creationId="{DD185D37-8ABE-482F-93F3-BACD943BBE70}"/>
          </ac:inkMkLst>
        </pc:inkChg>
        <pc:inkChg chg="add mod">
          <ac:chgData name="Vasishta Bommakanti" userId="add65771a875c465" providerId="LiveId" clId="{F4C67BD2-250D-457A-8187-7413485E47A3}" dt="2021-09-12T14:53:15.668" v="1642"/>
          <ac:inkMkLst>
            <pc:docMk/>
            <pc:sldMk cId="1575801636" sldId="10089"/>
            <ac:inkMk id="41" creationId="{5C4C7376-3645-45E5-A84F-846F2688159A}"/>
          </ac:inkMkLst>
        </pc:inkChg>
        <pc:inkChg chg="add mod">
          <ac:chgData name="Vasishta Bommakanti" userId="add65771a875c465" providerId="LiveId" clId="{F4C67BD2-250D-457A-8187-7413485E47A3}" dt="2021-09-12T14:53:15.668" v="1642"/>
          <ac:inkMkLst>
            <pc:docMk/>
            <pc:sldMk cId="1575801636" sldId="10089"/>
            <ac:inkMk id="42" creationId="{7A5ADB96-9EC2-4FB7-9CA4-60AA66C41771}"/>
          </ac:inkMkLst>
        </pc:inkChg>
        <pc:inkChg chg="add mod">
          <ac:chgData name="Vasishta Bommakanti" userId="add65771a875c465" providerId="LiveId" clId="{F4C67BD2-250D-457A-8187-7413485E47A3}" dt="2021-09-12T14:53:15.668" v="1642"/>
          <ac:inkMkLst>
            <pc:docMk/>
            <pc:sldMk cId="1575801636" sldId="10089"/>
            <ac:inkMk id="43" creationId="{8AD2FAC7-8DB6-4A65-A14B-DBDE8BA590B7}"/>
          </ac:inkMkLst>
        </pc:inkChg>
        <pc:inkChg chg="add mod">
          <ac:chgData name="Vasishta Bommakanti" userId="add65771a875c465" providerId="LiveId" clId="{F4C67BD2-250D-457A-8187-7413485E47A3}" dt="2021-09-12T14:53:15.668" v="1642"/>
          <ac:inkMkLst>
            <pc:docMk/>
            <pc:sldMk cId="1575801636" sldId="10089"/>
            <ac:inkMk id="44" creationId="{8C27EE85-2875-42B8-9A32-18919C690468}"/>
          </ac:inkMkLst>
        </pc:inkChg>
        <pc:inkChg chg="add mod">
          <ac:chgData name="Vasishta Bommakanti" userId="add65771a875c465" providerId="LiveId" clId="{F4C67BD2-250D-457A-8187-7413485E47A3}" dt="2021-09-12T14:53:15.668" v="1642"/>
          <ac:inkMkLst>
            <pc:docMk/>
            <pc:sldMk cId="1575801636" sldId="10089"/>
            <ac:inkMk id="45" creationId="{43DFB42E-76E0-4205-965C-D165BD782278}"/>
          </ac:inkMkLst>
        </pc:inkChg>
        <pc:inkChg chg="add mod">
          <ac:chgData name="Vasishta Bommakanti" userId="add65771a875c465" providerId="LiveId" clId="{F4C67BD2-250D-457A-8187-7413485E47A3}" dt="2021-09-12T14:53:15.668" v="1642"/>
          <ac:inkMkLst>
            <pc:docMk/>
            <pc:sldMk cId="1575801636" sldId="10089"/>
            <ac:inkMk id="46" creationId="{07A6CD3C-4BFD-4883-9CBC-88ADF59E9DFD}"/>
          </ac:inkMkLst>
        </pc:inkChg>
        <pc:inkChg chg="add mod">
          <ac:chgData name="Vasishta Bommakanti" userId="add65771a875c465" providerId="LiveId" clId="{F4C67BD2-250D-457A-8187-7413485E47A3}" dt="2021-09-12T14:53:15.668" v="1642"/>
          <ac:inkMkLst>
            <pc:docMk/>
            <pc:sldMk cId="1575801636" sldId="10089"/>
            <ac:inkMk id="47" creationId="{E19BC810-37B8-4E20-830E-6703B11009A1}"/>
          </ac:inkMkLst>
        </pc:inkChg>
        <pc:inkChg chg="add mod">
          <ac:chgData name="Vasishta Bommakanti" userId="add65771a875c465" providerId="LiveId" clId="{F4C67BD2-250D-457A-8187-7413485E47A3}" dt="2021-09-12T14:53:15.668" v="1642"/>
          <ac:inkMkLst>
            <pc:docMk/>
            <pc:sldMk cId="1575801636" sldId="10089"/>
            <ac:inkMk id="48" creationId="{EA368EAF-A17B-48A3-812F-E9BBD5B42267}"/>
          </ac:inkMkLst>
        </pc:inkChg>
        <pc:inkChg chg="add mod">
          <ac:chgData name="Vasishta Bommakanti" userId="add65771a875c465" providerId="LiveId" clId="{F4C67BD2-250D-457A-8187-7413485E47A3}" dt="2021-09-12T14:53:15.668" v="1642"/>
          <ac:inkMkLst>
            <pc:docMk/>
            <pc:sldMk cId="1575801636" sldId="10089"/>
            <ac:inkMk id="49" creationId="{834CDB60-FA5A-49D4-AE50-664B6E0AEC56}"/>
          </ac:inkMkLst>
        </pc:inkChg>
        <pc:inkChg chg="add mod">
          <ac:chgData name="Vasishta Bommakanti" userId="add65771a875c465" providerId="LiveId" clId="{F4C67BD2-250D-457A-8187-7413485E47A3}" dt="2021-09-12T14:53:42.934" v="1664"/>
          <ac:inkMkLst>
            <pc:docMk/>
            <pc:sldMk cId="1575801636" sldId="10089"/>
            <ac:inkMk id="51" creationId="{F81C3CF4-E93C-434D-87FE-3FB5FCC9CA37}"/>
          </ac:inkMkLst>
        </pc:inkChg>
        <pc:inkChg chg="add mod">
          <ac:chgData name="Vasishta Bommakanti" userId="add65771a875c465" providerId="LiveId" clId="{F4C67BD2-250D-457A-8187-7413485E47A3}" dt="2021-09-12T14:53:42.934" v="1664"/>
          <ac:inkMkLst>
            <pc:docMk/>
            <pc:sldMk cId="1575801636" sldId="10089"/>
            <ac:inkMk id="52" creationId="{1DFEB33E-FF55-4077-B436-FAEAFB28190B}"/>
          </ac:inkMkLst>
        </pc:inkChg>
        <pc:inkChg chg="add mod">
          <ac:chgData name="Vasishta Bommakanti" userId="add65771a875c465" providerId="LiveId" clId="{F4C67BD2-250D-457A-8187-7413485E47A3}" dt="2021-09-12T14:53:42.934" v="1664"/>
          <ac:inkMkLst>
            <pc:docMk/>
            <pc:sldMk cId="1575801636" sldId="10089"/>
            <ac:inkMk id="53" creationId="{775B505E-663D-44F6-890C-DA21126A4062}"/>
          </ac:inkMkLst>
        </pc:inkChg>
        <pc:inkChg chg="add mod">
          <ac:chgData name="Vasishta Bommakanti" userId="add65771a875c465" providerId="LiveId" clId="{F4C67BD2-250D-457A-8187-7413485E47A3}" dt="2021-09-12T14:53:42.934" v="1664"/>
          <ac:inkMkLst>
            <pc:docMk/>
            <pc:sldMk cId="1575801636" sldId="10089"/>
            <ac:inkMk id="54" creationId="{8BECF3A9-FC4D-436F-A412-EFEEB5530BCB}"/>
          </ac:inkMkLst>
        </pc:inkChg>
        <pc:inkChg chg="add mod">
          <ac:chgData name="Vasishta Bommakanti" userId="add65771a875c465" providerId="LiveId" clId="{F4C67BD2-250D-457A-8187-7413485E47A3}" dt="2021-09-12T14:53:42.934" v="1664"/>
          <ac:inkMkLst>
            <pc:docMk/>
            <pc:sldMk cId="1575801636" sldId="10089"/>
            <ac:inkMk id="55" creationId="{EBC8AA2A-6B4F-47DA-9589-A8165911E00F}"/>
          </ac:inkMkLst>
        </pc:inkChg>
        <pc:inkChg chg="add mod">
          <ac:chgData name="Vasishta Bommakanti" userId="add65771a875c465" providerId="LiveId" clId="{F4C67BD2-250D-457A-8187-7413485E47A3}" dt="2021-09-12T14:53:42.934" v="1664"/>
          <ac:inkMkLst>
            <pc:docMk/>
            <pc:sldMk cId="1575801636" sldId="10089"/>
            <ac:inkMk id="56" creationId="{BE290F5D-7DB1-41B2-9C4F-F542958183EE}"/>
          </ac:inkMkLst>
        </pc:inkChg>
        <pc:inkChg chg="add mod">
          <ac:chgData name="Vasishta Bommakanti" userId="add65771a875c465" providerId="LiveId" clId="{F4C67BD2-250D-457A-8187-7413485E47A3}" dt="2021-09-12T14:53:42.934" v="1664"/>
          <ac:inkMkLst>
            <pc:docMk/>
            <pc:sldMk cId="1575801636" sldId="10089"/>
            <ac:inkMk id="57" creationId="{9FE8A8E4-2867-4367-9D20-6EBECDC1FDCF}"/>
          </ac:inkMkLst>
        </pc:inkChg>
        <pc:inkChg chg="add mod">
          <ac:chgData name="Vasishta Bommakanti" userId="add65771a875c465" providerId="LiveId" clId="{F4C67BD2-250D-457A-8187-7413485E47A3}" dt="2021-09-12T14:53:42.934" v="1664"/>
          <ac:inkMkLst>
            <pc:docMk/>
            <pc:sldMk cId="1575801636" sldId="10089"/>
            <ac:inkMk id="58" creationId="{BDCCEEDB-43D7-4CE9-A3D9-206D0A7B175C}"/>
          </ac:inkMkLst>
        </pc:inkChg>
        <pc:inkChg chg="add mod">
          <ac:chgData name="Vasishta Bommakanti" userId="add65771a875c465" providerId="LiveId" clId="{F4C67BD2-250D-457A-8187-7413485E47A3}" dt="2021-09-12T14:53:42.934" v="1664"/>
          <ac:inkMkLst>
            <pc:docMk/>
            <pc:sldMk cId="1575801636" sldId="10089"/>
            <ac:inkMk id="59" creationId="{28999D3E-3E8A-4CA0-AEEC-1964985CBCA7}"/>
          </ac:inkMkLst>
        </pc:inkChg>
        <pc:inkChg chg="add mod">
          <ac:chgData name="Vasishta Bommakanti" userId="add65771a875c465" providerId="LiveId" clId="{F4C67BD2-250D-457A-8187-7413485E47A3}" dt="2021-09-12T14:53:42.934" v="1664"/>
          <ac:inkMkLst>
            <pc:docMk/>
            <pc:sldMk cId="1575801636" sldId="10089"/>
            <ac:inkMk id="60" creationId="{B366668C-EC6C-4243-B355-0D61560E8445}"/>
          </ac:inkMkLst>
        </pc:inkChg>
        <pc:inkChg chg="add mod">
          <ac:chgData name="Vasishta Bommakanti" userId="add65771a875c465" providerId="LiveId" clId="{F4C67BD2-250D-457A-8187-7413485E47A3}" dt="2021-09-12T14:53:42.934" v="1664"/>
          <ac:inkMkLst>
            <pc:docMk/>
            <pc:sldMk cId="1575801636" sldId="10089"/>
            <ac:inkMk id="61" creationId="{8325DB73-AF5C-4344-B391-9A45772720C1}"/>
          </ac:inkMkLst>
        </pc:inkChg>
        <pc:inkChg chg="add mod">
          <ac:chgData name="Vasishta Bommakanti" userId="add65771a875c465" providerId="LiveId" clId="{F4C67BD2-250D-457A-8187-7413485E47A3}" dt="2021-09-12T14:53:42.934" v="1664"/>
          <ac:inkMkLst>
            <pc:docMk/>
            <pc:sldMk cId="1575801636" sldId="10089"/>
            <ac:inkMk id="62" creationId="{A2FB3E3C-8397-4FDB-8D40-01856C9AF1BC}"/>
          </ac:inkMkLst>
        </pc:inkChg>
        <pc:inkChg chg="add mod">
          <ac:chgData name="Vasishta Bommakanti" userId="add65771a875c465" providerId="LiveId" clId="{F4C67BD2-250D-457A-8187-7413485E47A3}" dt="2021-09-12T14:53:42.934" v="1664"/>
          <ac:inkMkLst>
            <pc:docMk/>
            <pc:sldMk cId="1575801636" sldId="10089"/>
            <ac:inkMk id="63" creationId="{72CD21B5-28EA-416C-A45D-B07A54EAC0DA}"/>
          </ac:inkMkLst>
        </pc:inkChg>
        <pc:inkChg chg="add mod">
          <ac:chgData name="Vasishta Bommakanti" userId="add65771a875c465" providerId="LiveId" clId="{F4C67BD2-250D-457A-8187-7413485E47A3}" dt="2021-09-12T14:53:42.934" v="1664"/>
          <ac:inkMkLst>
            <pc:docMk/>
            <pc:sldMk cId="1575801636" sldId="10089"/>
            <ac:inkMk id="2048" creationId="{EFFD5581-39FA-4712-A1F9-020A06B32CA5}"/>
          </ac:inkMkLst>
        </pc:inkChg>
        <pc:inkChg chg="add mod">
          <ac:chgData name="Vasishta Bommakanti" userId="add65771a875c465" providerId="LiveId" clId="{F4C67BD2-250D-457A-8187-7413485E47A3}" dt="2021-09-12T14:53:42.934" v="1664"/>
          <ac:inkMkLst>
            <pc:docMk/>
            <pc:sldMk cId="1575801636" sldId="10089"/>
            <ac:inkMk id="2049" creationId="{85424D49-B4F9-4304-A504-D6418E5E346C}"/>
          </ac:inkMkLst>
        </pc:inkChg>
        <pc:inkChg chg="add mod">
          <ac:chgData name="Vasishta Bommakanti" userId="add65771a875c465" providerId="LiveId" clId="{F4C67BD2-250D-457A-8187-7413485E47A3}" dt="2021-09-12T14:53:42.934" v="1664"/>
          <ac:inkMkLst>
            <pc:docMk/>
            <pc:sldMk cId="1575801636" sldId="10089"/>
            <ac:inkMk id="2051" creationId="{1E0C557E-2C33-4D56-94B9-34D94238B409}"/>
          </ac:inkMkLst>
        </pc:inkChg>
        <pc:inkChg chg="add mod">
          <ac:chgData name="Vasishta Bommakanti" userId="add65771a875c465" providerId="LiveId" clId="{F4C67BD2-250D-457A-8187-7413485E47A3}" dt="2021-09-12T14:53:42.934" v="1664"/>
          <ac:inkMkLst>
            <pc:docMk/>
            <pc:sldMk cId="1575801636" sldId="10089"/>
            <ac:inkMk id="2052" creationId="{7B00A4C0-29C1-463D-85A6-F5B93A6BD75D}"/>
          </ac:inkMkLst>
        </pc:inkChg>
        <pc:inkChg chg="add mod">
          <ac:chgData name="Vasishta Bommakanti" userId="add65771a875c465" providerId="LiveId" clId="{F4C67BD2-250D-457A-8187-7413485E47A3}" dt="2021-09-12T14:53:42.934" v="1664"/>
          <ac:inkMkLst>
            <pc:docMk/>
            <pc:sldMk cId="1575801636" sldId="10089"/>
            <ac:inkMk id="2053" creationId="{CB1C47E4-3140-443B-B346-0114FD4412E0}"/>
          </ac:inkMkLst>
        </pc:inkChg>
        <pc:inkChg chg="add mod">
          <ac:chgData name="Vasishta Bommakanti" userId="add65771a875c465" providerId="LiveId" clId="{F4C67BD2-250D-457A-8187-7413485E47A3}" dt="2021-09-12T14:53:42.934" v="1664"/>
          <ac:inkMkLst>
            <pc:docMk/>
            <pc:sldMk cId="1575801636" sldId="10089"/>
            <ac:inkMk id="2054" creationId="{4961D3EF-2DBA-478F-8424-B977B1D7761E}"/>
          </ac:inkMkLst>
        </pc:inkChg>
        <pc:inkChg chg="add mod">
          <ac:chgData name="Vasishta Bommakanti" userId="add65771a875c465" providerId="LiveId" clId="{F4C67BD2-250D-457A-8187-7413485E47A3}" dt="2021-09-12T14:53:42.934" v="1664"/>
          <ac:inkMkLst>
            <pc:docMk/>
            <pc:sldMk cId="1575801636" sldId="10089"/>
            <ac:inkMk id="2055" creationId="{7FAB0F80-3C16-42FF-A7D8-13B34D45A534}"/>
          </ac:inkMkLst>
        </pc:inkChg>
        <pc:inkChg chg="add mod">
          <ac:chgData name="Vasishta Bommakanti" userId="add65771a875c465" providerId="LiveId" clId="{F4C67BD2-250D-457A-8187-7413485E47A3}" dt="2021-09-12T14:53:42.934" v="1664"/>
          <ac:inkMkLst>
            <pc:docMk/>
            <pc:sldMk cId="1575801636" sldId="10089"/>
            <ac:inkMk id="2056" creationId="{737D82B5-B0D8-4DA1-9210-6E18AD37598B}"/>
          </ac:inkMkLst>
        </pc:inkChg>
      </pc:sldChg>
      <pc:sldChg chg="addSp delSp modSp mod">
        <pc:chgData name="Vasishta Bommakanti" userId="add65771a875c465" providerId="LiveId" clId="{F4C67BD2-250D-457A-8187-7413485E47A3}" dt="2021-09-11T16:19:34.502" v="1438" actId="478"/>
        <pc:sldMkLst>
          <pc:docMk/>
          <pc:sldMk cId="34055362" sldId="10090"/>
        </pc:sldMkLst>
        <pc:grpChg chg="del mod">
          <ac:chgData name="Vasishta Bommakanti" userId="add65771a875c465" providerId="LiveId" clId="{F4C67BD2-250D-457A-8187-7413485E47A3}" dt="2021-09-04T10:43:15.596" v="1349"/>
          <ac:grpSpMkLst>
            <pc:docMk/>
            <pc:sldMk cId="34055362" sldId="10090"/>
            <ac:grpSpMk id="11" creationId="{B4EFC61D-2183-4BF7-979F-955F5F3C9B34}"/>
          </ac:grpSpMkLst>
        </pc:grpChg>
        <pc:grpChg chg="del mod">
          <ac:chgData name="Vasishta Bommakanti" userId="add65771a875c465" providerId="LiveId" clId="{F4C67BD2-250D-457A-8187-7413485E47A3}" dt="2021-09-11T16:19:34.502" v="1438" actId="478"/>
          <ac:grpSpMkLst>
            <pc:docMk/>
            <pc:sldMk cId="34055362" sldId="10090"/>
            <ac:grpSpMk id="20" creationId="{B13137C0-C4F5-4DCE-B3A9-4F1C1C759DDF}"/>
          </ac:grpSpMkLst>
        </pc:grpChg>
        <pc:grpChg chg="del mod">
          <ac:chgData name="Vasishta Bommakanti" userId="add65771a875c465" providerId="LiveId" clId="{F4C67BD2-250D-457A-8187-7413485E47A3}" dt="2021-09-11T16:19:34.502" v="1438" actId="478"/>
          <ac:grpSpMkLst>
            <pc:docMk/>
            <pc:sldMk cId="34055362" sldId="10090"/>
            <ac:grpSpMk id="24" creationId="{44DBC980-29A5-4C29-9563-E82479CB5E4C}"/>
          </ac:grpSpMkLst>
        </pc:grpChg>
        <pc:grpChg chg="del mod">
          <ac:chgData name="Vasishta Bommakanti" userId="add65771a875c465" providerId="LiveId" clId="{F4C67BD2-250D-457A-8187-7413485E47A3}" dt="2021-09-11T16:19:34.502" v="1438" actId="478"/>
          <ac:grpSpMkLst>
            <pc:docMk/>
            <pc:sldMk cId="34055362" sldId="10090"/>
            <ac:grpSpMk id="30" creationId="{951071E6-D061-4D8A-A8AA-0555F433D032}"/>
          </ac:grpSpMkLst>
        </pc:grpChg>
        <pc:grpChg chg="del mod">
          <ac:chgData name="Vasishta Bommakanti" userId="add65771a875c465" providerId="LiveId" clId="{F4C67BD2-250D-457A-8187-7413485E47A3}" dt="2021-09-11T16:19:34.502" v="1438" actId="478"/>
          <ac:grpSpMkLst>
            <pc:docMk/>
            <pc:sldMk cId="34055362" sldId="10090"/>
            <ac:grpSpMk id="63" creationId="{A5329AA4-8C68-44C8-84EE-89B44FF10B77}"/>
          </ac:grpSpMkLst>
        </pc:grpChg>
        <pc:grpChg chg="del mod">
          <ac:chgData name="Vasishta Bommakanti" userId="add65771a875c465" providerId="LiveId" clId="{F4C67BD2-250D-457A-8187-7413485E47A3}" dt="2021-09-04T07:04:55.941" v="544"/>
          <ac:grpSpMkLst>
            <pc:docMk/>
            <pc:sldMk cId="34055362" sldId="10090"/>
            <ac:grpSpMk id="68" creationId="{E18C7F59-BAFD-47E0-BA02-0B09F3D73EB1}"/>
          </ac:grpSpMkLst>
        </pc:grpChg>
        <pc:grpChg chg="del mod">
          <ac:chgData name="Vasishta Bommakanti" userId="add65771a875c465" providerId="LiveId" clId="{F4C67BD2-250D-457A-8187-7413485E47A3}" dt="2021-09-04T07:04:55.934" v="528"/>
          <ac:grpSpMkLst>
            <pc:docMk/>
            <pc:sldMk cId="34055362" sldId="10090"/>
            <ac:grpSpMk id="82" creationId="{BC2AA141-4E33-4829-A22A-2749875ECC03}"/>
          </ac:grpSpMkLst>
        </pc:grpChg>
        <pc:grpChg chg="del mod">
          <ac:chgData name="Vasishta Bommakanti" userId="add65771a875c465" providerId="LiveId" clId="{F4C67BD2-250D-457A-8187-7413485E47A3}" dt="2021-09-04T07:04:55.943" v="551"/>
          <ac:grpSpMkLst>
            <pc:docMk/>
            <pc:sldMk cId="34055362" sldId="10090"/>
            <ac:grpSpMk id="125" creationId="{78350F7E-71FE-4604-8B60-CC7183397C7F}"/>
          </ac:grpSpMkLst>
        </pc:grpChg>
        <pc:grpChg chg="del mod">
          <ac:chgData name="Vasishta Bommakanti" userId="add65771a875c465" providerId="LiveId" clId="{F4C67BD2-250D-457A-8187-7413485E47A3}" dt="2021-09-04T07:04:55.944" v="552"/>
          <ac:grpSpMkLst>
            <pc:docMk/>
            <pc:sldMk cId="34055362" sldId="10090"/>
            <ac:grpSpMk id="134" creationId="{70F1CF1A-7074-4187-8B23-3BC8C64AAC34}"/>
          </ac:grpSpMkLst>
        </pc:grpChg>
        <pc:grpChg chg="del mod">
          <ac:chgData name="Vasishta Bommakanti" userId="add65771a875c465" providerId="LiveId" clId="{F4C67BD2-250D-457A-8187-7413485E47A3}" dt="2021-09-04T07:04:55.942" v="547"/>
          <ac:grpSpMkLst>
            <pc:docMk/>
            <pc:sldMk cId="34055362" sldId="10090"/>
            <ac:grpSpMk id="140" creationId="{0BFE09C7-50BA-4703-8F3C-A970038334FA}"/>
          </ac:grpSpMkLst>
        </pc:grpChg>
        <pc:inkChg chg="add del">
          <ac:chgData name="Vasishta Bommakanti" userId="add65771a875c465" providerId="LiveId" clId="{F4C67BD2-250D-457A-8187-7413485E47A3}" dt="2021-09-04T10:42:40.290" v="1333"/>
          <ac:inkMkLst>
            <pc:docMk/>
            <pc:sldMk cId="34055362" sldId="10090"/>
            <ac:inkMk id="2" creationId="{D3C91DE2-3ACD-4645-9817-CF6863376240}"/>
          </ac:inkMkLst>
        </pc:inkChg>
        <pc:inkChg chg="add">
          <ac:chgData name="Vasishta Bommakanti" userId="add65771a875c465" providerId="LiveId" clId="{F4C67BD2-250D-457A-8187-7413485E47A3}" dt="2021-09-04T10:42:39.976" v="1332" actId="9405"/>
          <ac:inkMkLst>
            <pc:docMk/>
            <pc:sldMk cId="34055362" sldId="10090"/>
            <ac:inkMk id="4" creationId="{1E78DA4A-A59D-4AA6-B9C7-0BD4AEA40F6A}"/>
          </ac:inkMkLst>
        </pc:inkChg>
        <pc:inkChg chg="add del">
          <ac:chgData name="Vasishta Bommakanti" userId="add65771a875c465" providerId="LiveId" clId="{F4C67BD2-250D-457A-8187-7413485E47A3}" dt="2021-09-11T16:19:34.502" v="1438" actId="478"/>
          <ac:inkMkLst>
            <pc:docMk/>
            <pc:sldMk cId="34055362" sldId="10090"/>
            <ac:inkMk id="6" creationId="{2CAA2192-052F-41C7-B5ED-3BE7C119D485}"/>
          </ac:inkMkLst>
        </pc:inkChg>
        <pc:inkChg chg="del">
          <ac:chgData name="Vasishta Bommakanti" userId="add65771a875c465" providerId="LiveId" clId="{F4C67BD2-250D-457A-8187-7413485E47A3}" dt="2021-09-11T16:19:34.502" v="1438" actId="478"/>
          <ac:inkMkLst>
            <pc:docMk/>
            <pc:sldMk cId="34055362" sldId="10090"/>
            <ac:inkMk id="7" creationId="{5A2EF088-004B-405F-9DB1-CE0F721C3416}"/>
          </ac:inkMkLst>
        </pc:inkChg>
        <pc:inkChg chg="add del">
          <ac:chgData name="Vasishta Bommakanti" userId="add65771a875c465" providerId="LiveId" clId="{F4C67BD2-250D-457A-8187-7413485E47A3}" dt="2021-09-04T10:42:54.794" v="1336"/>
          <ac:inkMkLst>
            <pc:docMk/>
            <pc:sldMk cId="34055362" sldId="10090"/>
            <ac:inkMk id="8" creationId="{8F6ACE84-895C-4CB7-B27C-13B7AACDDEEE}"/>
          </ac:inkMkLst>
        </pc:inkChg>
        <pc:inkChg chg="add del mod">
          <ac:chgData name="Vasishta Bommakanti" userId="add65771a875c465" providerId="LiveId" clId="{F4C67BD2-250D-457A-8187-7413485E47A3}" dt="2021-09-04T10:43:15.596" v="1349"/>
          <ac:inkMkLst>
            <pc:docMk/>
            <pc:sldMk cId="34055362" sldId="10090"/>
            <ac:inkMk id="9" creationId="{19F99F93-84FE-4F9F-9AAC-5DA4C2828092}"/>
          </ac:inkMkLst>
        </pc:inkChg>
        <pc:inkChg chg="add del mod">
          <ac:chgData name="Vasishta Bommakanti" userId="add65771a875c465" providerId="LiveId" clId="{F4C67BD2-250D-457A-8187-7413485E47A3}" dt="2021-09-04T10:43:15.598" v="1350"/>
          <ac:inkMkLst>
            <pc:docMk/>
            <pc:sldMk cId="34055362" sldId="10090"/>
            <ac:inkMk id="10" creationId="{5A56C96F-261F-4D23-81B0-15F2967477E2}"/>
          </ac:inkMkLst>
        </pc:inkChg>
        <pc:inkChg chg="add del mod">
          <ac:chgData name="Vasishta Bommakanti" userId="add65771a875c465" providerId="LiveId" clId="{F4C67BD2-250D-457A-8187-7413485E47A3}" dt="2021-09-11T16:19:34.502" v="1438" actId="478"/>
          <ac:inkMkLst>
            <pc:docMk/>
            <pc:sldMk cId="34055362" sldId="10090"/>
            <ac:inkMk id="12" creationId="{0F81A339-E82A-49B4-98EF-1718CE39446E}"/>
          </ac:inkMkLst>
        </pc:inkChg>
        <pc:inkChg chg="add del mod">
          <ac:chgData name="Vasishta Bommakanti" userId="add65771a875c465" providerId="LiveId" clId="{F4C67BD2-250D-457A-8187-7413485E47A3}" dt="2021-09-11T16:19:34.502" v="1438" actId="478"/>
          <ac:inkMkLst>
            <pc:docMk/>
            <pc:sldMk cId="34055362" sldId="10090"/>
            <ac:inkMk id="13" creationId="{332238DE-2F5D-437E-9E4D-A01181430E0B}"/>
          </ac:inkMkLst>
        </pc:inkChg>
        <pc:inkChg chg="add del mod">
          <ac:chgData name="Vasishta Bommakanti" userId="add65771a875c465" providerId="LiveId" clId="{F4C67BD2-250D-457A-8187-7413485E47A3}" dt="2021-09-11T16:19:34.502" v="1438" actId="478"/>
          <ac:inkMkLst>
            <pc:docMk/>
            <pc:sldMk cId="34055362" sldId="10090"/>
            <ac:inkMk id="14" creationId="{4087A810-0AA1-48AE-BD64-D794422CB7E9}"/>
          </ac:inkMkLst>
        </pc:inkChg>
        <pc:inkChg chg="add del mod topLvl">
          <ac:chgData name="Vasishta Bommakanti" userId="add65771a875c465" providerId="LiveId" clId="{F4C67BD2-250D-457A-8187-7413485E47A3}" dt="2021-09-11T16:19:34.502" v="1438" actId="478"/>
          <ac:inkMkLst>
            <pc:docMk/>
            <pc:sldMk cId="34055362" sldId="10090"/>
            <ac:inkMk id="15" creationId="{7A457536-EDB1-4E98-A1B4-83635280ABD0}"/>
          </ac:inkMkLst>
        </pc:inkChg>
        <pc:inkChg chg="add del mod">
          <ac:chgData name="Vasishta Bommakanti" userId="add65771a875c465" providerId="LiveId" clId="{F4C67BD2-250D-457A-8187-7413485E47A3}" dt="2021-09-11T16:19:34.502" v="1438" actId="478"/>
          <ac:inkMkLst>
            <pc:docMk/>
            <pc:sldMk cId="34055362" sldId="10090"/>
            <ac:inkMk id="16" creationId="{A97BE361-E6F5-4C4F-9876-6B95C58F74E5}"/>
          </ac:inkMkLst>
        </pc:inkChg>
        <pc:inkChg chg="add del mod">
          <ac:chgData name="Vasishta Bommakanti" userId="add65771a875c465" providerId="LiveId" clId="{F4C67BD2-250D-457A-8187-7413485E47A3}" dt="2021-09-11T16:19:34.502" v="1438" actId="478"/>
          <ac:inkMkLst>
            <pc:docMk/>
            <pc:sldMk cId="34055362" sldId="10090"/>
            <ac:inkMk id="17" creationId="{530C6036-F073-44F1-BE8E-B2D649897C70}"/>
          </ac:inkMkLst>
        </pc:inkChg>
        <pc:inkChg chg="add del mod">
          <ac:chgData name="Vasishta Bommakanti" userId="add65771a875c465" providerId="LiveId" clId="{F4C67BD2-250D-457A-8187-7413485E47A3}" dt="2021-09-11T16:19:34.502" v="1438" actId="478"/>
          <ac:inkMkLst>
            <pc:docMk/>
            <pc:sldMk cId="34055362" sldId="10090"/>
            <ac:inkMk id="18" creationId="{5B555F8D-3E9C-430B-879F-FF66832DFED2}"/>
          </ac:inkMkLst>
        </pc:inkChg>
        <pc:inkChg chg="add del mod topLvl">
          <ac:chgData name="Vasishta Bommakanti" userId="add65771a875c465" providerId="LiveId" clId="{F4C67BD2-250D-457A-8187-7413485E47A3}" dt="2021-09-11T16:19:34.502" v="1438" actId="478"/>
          <ac:inkMkLst>
            <pc:docMk/>
            <pc:sldMk cId="34055362" sldId="10090"/>
            <ac:inkMk id="19" creationId="{CC830CDF-A005-4344-A453-5045942B80BE}"/>
          </ac:inkMkLst>
        </pc:inkChg>
        <pc:inkChg chg="add del mod topLvl">
          <ac:chgData name="Vasishta Bommakanti" userId="add65771a875c465" providerId="LiveId" clId="{F4C67BD2-250D-457A-8187-7413485E47A3}" dt="2021-09-11T16:19:34.502" v="1438" actId="478"/>
          <ac:inkMkLst>
            <pc:docMk/>
            <pc:sldMk cId="34055362" sldId="10090"/>
            <ac:inkMk id="21" creationId="{27B61F71-AA6B-43CB-B327-F665119A9A45}"/>
          </ac:inkMkLst>
        </pc:inkChg>
        <pc:inkChg chg="add del mod topLvl">
          <ac:chgData name="Vasishta Bommakanti" userId="add65771a875c465" providerId="LiveId" clId="{F4C67BD2-250D-457A-8187-7413485E47A3}" dt="2021-09-11T16:19:34.502" v="1438" actId="478"/>
          <ac:inkMkLst>
            <pc:docMk/>
            <pc:sldMk cId="34055362" sldId="10090"/>
            <ac:inkMk id="22" creationId="{321095E7-3C77-4ACB-9000-F5B4AAD11B4F}"/>
          </ac:inkMkLst>
        </pc:inkChg>
        <pc:inkChg chg="add del">
          <ac:chgData name="Vasishta Bommakanti" userId="add65771a875c465" providerId="LiveId" clId="{F4C67BD2-250D-457A-8187-7413485E47A3}" dt="2021-09-11T16:19:34.502" v="1438" actId="478"/>
          <ac:inkMkLst>
            <pc:docMk/>
            <pc:sldMk cId="34055362" sldId="10090"/>
            <ac:inkMk id="23" creationId="{79EC0EF6-8BAD-49B4-98E1-822C1C1A0291}"/>
          </ac:inkMkLst>
        </pc:inkChg>
        <pc:inkChg chg="add del">
          <ac:chgData name="Vasishta Bommakanti" userId="add65771a875c465" providerId="LiveId" clId="{F4C67BD2-250D-457A-8187-7413485E47A3}" dt="2021-09-11T16:19:34.502" v="1438" actId="478"/>
          <ac:inkMkLst>
            <pc:docMk/>
            <pc:sldMk cId="34055362" sldId="10090"/>
            <ac:inkMk id="26" creationId="{FDD906ED-C5D8-4425-964C-893F223E6A34}"/>
          </ac:inkMkLst>
        </pc:inkChg>
        <pc:inkChg chg="add del">
          <ac:chgData name="Vasishta Bommakanti" userId="add65771a875c465" providerId="LiveId" clId="{F4C67BD2-250D-457A-8187-7413485E47A3}" dt="2021-09-11T16:19:34.502" v="1438" actId="478"/>
          <ac:inkMkLst>
            <pc:docMk/>
            <pc:sldMk cId="34055362" sldId="10090"/>
            <ac:inkMk id="27" creationId="{77E83B08-AC8B-48C6-8447-A1409524DF49}"/>
          </ac:inkMkLst>
        </pc:inkChg>
        <pc:inkChg chg="add del mod topLvl">
          <ac:chgData name="Vasishta Bommakanti" userId="add65771a875c465" providerId="LiveId" clId="{F4C67BD2-250D-457A-8187-7413485E47A3}" dt="2021-09-11T16:19:34.502" v="1438" actId="478"/>
          <ac:inkMkLst>
            <pc:docMk/>
            <pc:sldMk cId="34055362" sldId="10090"/>
            <ac:inkMk id="28" creationId="{24F0605A-D28B-4FDD-ABEA-EA3E5D5AC8B0}"/>
          </ac:inkMkLst>
        </pc:inkChg>
        <pc:inkChg chg="add del mod topLvl">
          <ac:chgData name="Vasishta Bommakanti" userId="add65771a875c465" providerId="LiveId" clId="{F4C67BD2-250D-457A-8187-7413485E47A3}" dt="2021-09-11T16:19:34.502" v="1438" actId="478"/>
          <ac:inkMkLst>
            <pc:docMk/>
            <pc:sldMk cId="34055362" sldId="10090"/>
            <ac:inkMk id="29" creationId="{FFF40360-2AB9-4749-BA0A-6F23BF00DACE}"/>
          </ac:inkMkLst>
        </pc:inkChg>
        <pc:inkChg chg="add del">
          <ac:chgData name="Vasishta Bommakanti" userId="add65771a875c465" providerId="LiveId" clId="{F4C67BD2-250D-457A-8187-7413485E47A3}" dt="2021-09-11T16:19:34.502" v="1438" actId="478"/>
          <ac:inkMkLst>
            <pc:docMk/>
            <pc:sldMk cId="34055362" sldId="10090"/>
            <ac:inkMk id="31" creationId="{32D520EB-C164-4011-BBE1-F41E2CB548BA}"/>
          </ac:inkMkLst>
        </pc:inkChg>
        <pc:inkChg chg="add del">
          <ac:chgData name="Vasishta Bommakanti" userId="add65771a875c465" providerId="LiveId" clId="{F4C67BD2-250D-457A-8187-7413485E47A3}" dt="2021-09-11T16:19:34.502" v="1438" actId="478"/>
          <ac:inkMkLst>
            <pc:docMk/>
            <pc:sldMk cId="34055362" sldId="10090"/>
            <ac:inkMk id="32" creationId="{38242D78-6096-47B8-B1A4-81698A54E8E9}"/>
          </ac:inkMkLst>
        </pc:inkChg>
        <pc:inkChg chg="add del">
          <ac:chgData name="Vasishta Bommakanti" userId="add65771a875c465" providerId="LiveId" clId="{F4C67BD2-250D-457A-8187-7413485E47A3}" dt="2021-09-11T16:19:34.502" v="1438" actId="478"/>
          <ac:inkMkLst>
            <pc:docMk/>
            <pc:sldMk cId="34055362" sldId="10090"/>
            <ac:inkMk id="33" creationId="{DC17A0F5-D7E7-4376-86FF-444134F57686}"/>
          </ac:inkMkLst>
        </pc:inkChg>
        <pc:inkChg chg="del">
          <ac:chgData name="Vasishta Bommakanti" userId="add65771a875c465" providerId="LiveId" clId="{F4C67BD2-250D-457A-8187-7413485E47A3}" dt="2021-09-04T07:04:55.940" v="541"/>
          <ac:inkMkLst>
            <pc:docMk/>
            <pc:sldMk cId="34055362" sldId="10090"/>
            <ac:inkMk id="36" creationId="{ACB4082B-8517-4A27-9656-87BF35B15E4B}"/>
          </ac:inkMkLst>
        </pc:inkChg>
        <pc:inkChg chg="del">
          <ac:chgData name="Vasishta Bommakanti" userId="add65771a875c465" providerId="LiveId" clId="{F4C67BD2-250D-457A-8187-7413485E47A3}" dt="2021-09-11T16:19:34.502" v="1438" actId="478"/>
          <ac:inkMkLst>
            <pc:docMk/>
            <pc:sldMk cId="34055362" sldId="10090"/>
            <ac:inkMk id="41" creationId="{E69C91C2-2898-445B-B3D9-755179979838}"/>
          </ac:inkMkLst>
        </pc:inkChg>
        <pc:inkChg chg="del">
          <ac:chgData name="Vasishta Bommakanti" userId="add65771a875c465" providerId="LiveId" clId="{F4C67BD2-250D-457A-8187-7413485E47A3}" dt="2021-09-04T07:04:55.931" v="521"/>
          <ac:inkMkLst>
            <pc:docMk/>
            <pc:sldMk cId="34055362" sldId="10090"/>
            <ac:inkMk id="42" creationId="{DBC1D803-883C-410C-B926-7ACC060602A3}"/>
          </ac:inkMkLst>
        </pc:inkChg>
        <pc:inkChg chg="del">
          <ac:chgData name="Vasishta Bommakanti" userId="add65771a875c465" providerId="LiveId" clId="{F4C67BD2-250D-457A-8187-7413485E47A3}" dt="2021-09-04T07:04:55.937" v="535"/>
          <ac:inkMkLst>
            <pc:docMk/>
            <pc:sldMk cId="34055362" sldId="10090"/>
            <ac:inkMk id="45" creationId="{7F3209A9-D9EC-4EF6-86AA-C344945A082D}"/>
          </ac:inkMkLst>
        </pc:inkChg>
        <pc:inkChg chg="del">
          <ac:chgData name="Vasishta Bommakanti" userId="add65771a875c465" providerId="LiveId" clId="{F4C67BD2-250D-457A-8187-7413485E47A3}" dt="2021-09-04T07:04:55.933" v="526"/>
          <ac:inkMkLst>
            <pc:docMk/>
            <pc:sldMk cId="34055362" sldId="10090"/>
            <ac:inkMk id="47" creationId="{9EE7CE65-DF2C-49E3-8C98-39B74462434F}"/>
          </ac:inkMkLst>
        </pc:inkChg>
        <pc:inkChg chg="del">
          <ac:chgData name="Vasishta Bommakanti" userId="add65771a875c465" providerId="LiveId" clId="{F4C67BD2-250D-457A-8187-7413485E47A3}" dt="2021-09-04T07:04:55.936" v="534"/>
          <ac:inkMkLst>
            <pc:docMk/>
            <pc:sldMk cId="34055362" sldId="10090"/>
            <ac:inkMk id="58" creationId="{C8F2B989-F65E-4B8D-BB2F-222E16A1A0D2}"/>
          </ac:inkMkLst>
        </pc:inkChg>
        <pc:inkChg chg="del mod topLvl">
          <ac:chgData name="Vasishta Bommakanti" userId="add65771a875c465" providerId="LiveId" clId="{F4C67BD2-250D-457A-8187-7413485E47A3}" dt="2021-09-11T16:19:34.502" v="1438" actId="478"/>
          <ac:inkMkLst>
            <pc:docMk/>
            <pc:sldMk cId="34055362" sldId="10090"/>
            <ac:inkMk id="59" creationId="{A9AC0E42-F59B-491D-8806-13CB263D44DA}"/>
          </ac:inkMkLst>
        </pc:inkChg>
        <pc:inkChg chg="del mod topLvl">
          <ac:chgData name="Vasishta Bommakanti" userId="add65771a875c465" providerId="LiveId" clId="{F4C67BD2-250D-457A-8187-7413485E47A3}" dt="2021-09-11T16:19:34.502" v="1438" actId="478"/>
          <ac:inkMkLst>
            <pc:docMk/>
            <pc:sldMk cId="34055362" sldId="10090"/>
            <ac:inkMk id="62" creationId="{3539873E-20F1-4A89-868B-BBFA0344877F}"/>
          </ac:inkMkLst>
        </pc:inkChg>
        <pc:inkChg chg="del">
          <ac:chgData name="Vasishta Bommakanti" userId="add65771a875c465" providerId="LiveId" clId="{F4C67BD2-250D-457A-8187-7413485E47A3}" dt="2021-09-04T07:04:55.932" v="522"/>
          <ac:inkMkLst>
            <pc:docMk/>
            <pc:sldMk cId="34055362" sldId="10090"/>
            <ac:inkMk id="65" creationId="{2230E073-809A-4F00-9117-02DB7A463051}"/>
          </ac:inkMkLst>
        </pc:inkChg>
        <pc:inkChg chg="del mod">
          <ac:chgData name="Vasishta Bommakanti" userId="add65771a875c465" providerId="LiveId" clId="{F4C67BD2-250D-457A-8187-7413485E47A3}" dt="2021-09-04T07:04:55.941" v="544"/>
          <ac:inkMkLst>
            <pc:docMk/>
            <pc:sldMk cId="34055362" sldId="10090"/>
            <ac:inkMk id="66" creationId="{679CC634-9BF7-41A5-B1A7-609C0D32EC16}"/>
          </ac:inkMkLst>
        </pc:inkChg>
        <pc:inkChg chg="del mod">
          <ac:chgData name="Vasishta Bommakanti" userId="add65771a875c465" providerId="LiveId" clId="{F4C67BD2-250D-457A-8187-7413485E47A3}" dt="2021-09-04T07:04:55.942" v="546"/>
          <ac:inkMkLst>
            <pc:docMk/>
            <pc:sldMk cId="34055362" sldId="10090"/>
            <ac:inkMk id="67" creationId="{16E7BA20-68DC-48E0-84FE-093405BFE39C}"/>
          </ac:inkMkLst>
        </pc:inkChg>
        <pc:inkChg chg="del">
          <ac:chgData name="Vasishta Bommakanti" userId="add65771a875c465" providerId="LiveId" clId="{F4C67BD2-250D-457A-8187-7413485E47A3}" dt="2021-09-04T07:04:55.934" v="527"/>
          <ac:inkMkLst>
            <pc:docMk/>
            <pc:sldMk cId="34055362" sldId="10090"/>
            <ac:inkMk id="70" creationId="{9890FF9C-AFB8-4175-857F-3E4A58C02857}"/>
          </ac:inkMkLst>
        </pc:inkChg>
        <pc:inkChg chg="del mod">
          <ac:chgData name="Vasishta Bommakanti" userId="add65771a875c465" providerId="LiveId" clId="{F4C67BD2-250D-457A-8187-7413485E47A3}" dt="2021-09-04T07:04:55.937" v="537"/>
          <ac:inkMkLst>
            <pc:docMk/>
            <pc:sldMk cId="34055362" sldId="10090"/>
            <ac:inkMk id="75" creationId="{FA640CD3-590F-4B20-BFE4-4E530C40A34E}"/>
          </ac:inkMkLst>
        </pc:inkChg>
        <pc:inkChg chg="del mod">
          <ac:chgData name="Vasishta Bommakanti" userId="add65771a875c465" providerId="LiveId" clId="{F4C67BD2-250D-457A-8187-7413485E47A3}" dt="2021-09-04T07:04:55.934" v="528"/>
          <ac:inkMkLst>
            <pc:docMk/>
            <pc:sldMk cId="34055362" sldId="10090"/>
            <ac:inkMk id="76" creationId="{207D6B36-0162-42AA-A952-3E69870EA22F}"/>
          </ac:inkMkLst>
        </pc:inkChg>
        <pc:inkChg chg="del mod">
          <ac:chgData name="Vasishta Bommakanti" userId="add65771a875c465" providerId="LiveId" clId="{F4C67BD2-250D-457A-8187-7413485E47A3}" dt="2021-09-04T07:04:55.937" v="536"/>
          <ac:inkMkLst>
            <pc:docMk/>
            <pc:sldMk cId="34055362" sldId="10090"/>
            <ac:inkMk id="110" creationId="{CBBD65EE-D24B-4888-BA8C-547F27769B85}"/>
          </ac:inkMkLst>
        </pc:inkChg>
        <pc:inkChg chg="del mod">
          <ac:chgData name="Vasishta Bommakanti" userId="add65771a875c465" providerId="LiveId" clId="{F4C67BD2-250D-457A-8187-7413485E47A3}" dt="2021-09-04T07:04:55.941" v="545"/>
          <ac:inkMkLst>
            <pc:docMk/>
            <pc:sldMk cId="34055362" sldId="10090"/>
            <ac:inkMk id="111" creationId="{B4DE50E6-83C5-475C-9176-ED319177088C}"/>
          </ac:inkMkLst>
        </pc:inkChg>
        <pc:inkChg chg="del mod">
          <ac:chgData name="Vasishta Bommakanti" userId="add65771a875c465" providerId="LiveId" clId="{F4C67BD2-250D-457A-8187-7413485E47A3}" dt="2021-09-04T07:04:55.936" v="532"/>
          <ac:inkMkLst>
            <pc:docMk/>
            <pc:sldMk cId="34055362" sldId="10090"/>
            <ac:inkMk id="113" creationId="{DEB9702B-EF2A-407A-A124-49A4A1D7CE69}"/>
          </ac:inkMkLst>
        </pc:inkChg>
        <pc:inkChg chg="del mod">
          <ac:chgData name="Vasishta Bommakanti" userId="add65771a875c465" providerId="LiveId" clId="{F4C67BD2-250D-457A-8187-7413485E47A3}" dt="2021-09-04T07:04:55.943" v="551"/>
          <ac:inkMkLst>
            <pc:docMk/>
            <pc:sldMk cId="34055362" sldId="10090"/>
            <ac:inkMk id="114" creationId="{F8431159-22BF-4496-8C7F-0DA7B1A5430C}"/>
          </ac:inkMkLst>
        </pc:inkChg>
        <pc:inkChg chg="del">
          <ac:chgData name="Vasishta Bommakanti" userId="add65771a875c465" providerId="LiveId" clId="{F4C67BD2-250D-457A-8187-7413485E47A3}" dt="2021-09-04T07:04:55.933" v="524"/>
          <ac:inkMkLst>
            <pc:docMk/>
            <pc:sldMk cId="34055362" sldId="10090"/>
            <ac:inkMk id="115" creationId="{8695664D-8AD9-43B1-BD74-AA7B1B3571BF}"/>
          </ac:inkMkLst>
        </pc:inkChg>
        <pc:inkChg chg="del mod">
          <ac:chgData name="Vasishta Bommakanti" userId="add65771a875c465" providerId="LiveId" clId="{F4C67BD2-250D-457A-8187-7413485E47A3}" dt="2021-09-04T07:04:55.938" v="538"/>
          <ac:inkMkLst>
            <pc:docMk/>
            <pc:sldMk cId="34055362" sldId="10090"/>
            <ac:inkMk id="116" creationId="{7F3DE893-88EF-401D-A019-09ADE9773663}"/>
          </ac:inkMkLst>
        </pc:inkChg>
        <pc:inkChg chg="del mod">
          <ac:chgData name="Vasishta Bommakanti" userId="add65771a875c465" providerId="LiveId" clId="{F4C67BD2-250D-457A-8187-7413485E47A3}" dt="2021-09-04T07:04:55.944" v="553"/>
          <ac:inkMkLst>
            <pc:docMk/>
            <pc:sldMk cId="34055362" sldId="10090"/>
            <ac:inkMk id="118" creationId="{9C4CE5EA-58F7-4405-A5D0-47F1C9414A83}"/>
          </ac:inkMkLst>
        </pc:inkChg>
        <pc:inkChg chg="del mod">
          <ac:chgData name="Vasishta Bommakanti" userId="add65771a875c465" providerId="LiveId" clId="{F4C67BD2-250D-457A-8187-7413485E47A3}" dt="2021-09-04T07:04:55.942" v="548"/>
          <ac:inkMkLst>
            <pc:docMk/>
            <pc:sldMk cId="34055362" sldId="10090"/>
            <ac:inkMk id="120" creationId="{7C97B47A-F850-4F63-9B45-4BAC526617F2}"/>
          </ac:inkMkLst>
        </pc:inkChg>
        <pc:inkChg chg="del mod">
          <ac:chgData name="Vasishta Bommakanti" userId="add65771a875c465" providerId="LiveId" clId="{F4C67BD2-250D-457A-8187-7413485E47A3}" dt="2021-09-04T07:04:55.941" v="543"/>
          <ac:inkMkLst>
            <pc:docMk/>
            <pc:sldMk cId="34055362" sldId="10090"/>
            <ac:inkMk id="121" creationId="{B2784030-5A6F-4CAC-8F12-379FC9BD3AD7}"/>
          </ac:inkMkLst>
        </pc:inkChg>
        <pc:inkChg chg="del mod">
          <ac:chgData name="Vasishta Bommakanti" userId="add65771a875c465" providerId="LiveId" clId="{F4C67BD2-250D-457A-8187-7413485E47A3}" dt="2021-09-04T07:04:55.939" v="540"/>
          <ac:inkMkLst>
            <pc:docMk/>
            <pc:sldMk cId="34055362" sldId="10090"/>
            <ac:inkMk id="122" creationId="{C7908334-A2CD-408F-B483-BC11D6E86883}"/>
          </ac:inkMkLst>
        </pc:inkChg>
        <pc:inkChg chg="del mod">
          <ac:chgData name="Vasishta Bommakanti" userId="add65771a875c465" providerId="LiveId" clId="{F4C67BD2-250D-457A-8187-7413485E47A3}" dt="2021-09-04T07:04:55.943" v="549"/>
          <ac:inkMkLst>
            <pc:docMk/>
            <pc:sldMk cId="34055362" sldId="10090"/>
            <ac:inkMk id="123" creationId="{BEB3DB9F-8653-400A-8824-3E24D2D70E0B}"/>
          </ac:inkMkLst>
        </pc:inkChg>
        <pc:inkChg chg="del mod">
          <ac:chgData name="Vasishta Bommakanti" userId="add65771a875c465" providerId="LiveId" clId="{F4C67BD2-250D-457A-8187-7413485E47A3}" dt="2021-09-04T07:04:55.933" v="525"/>
          <ac:inkMkLst>
            <pc:docMk/>
            <pc:sldMk cId="34055362" sldId="10090"/>
            <ac:inkMk id="124" creationId="{0CBDB263-E475-41E4-9F88-965AEDC424BB}"/>
          </ac:inkMkLst>
        </pc:inkChg>
        <pc:inkChg chg="del">
          <ac:chgData name="Vasishta Bommakanti" userId="add65771a875c465" providerId="LiveId" clId="{F4C67BD2-250D-457A-8187-7413485E47A3}" dt="2021-09-04T07:04:55.935" v="530"/>
          <ac:inkMkLst>
            <pc:docMk/>
            <pc:sldMk cId="34055362" sldId="10090"/>
            <ac:inkMk id="126" creationId="{68766C7C-62D4-4852-9FDC-6CE3BCADA52F}"/>
          </ac:inkMkLst>
        </pc:inkChg>
        <pc:inkChg chg="del mod">
          <ac:chgData name="Vasishta Bommakanti" userId="add65771a875c465" providerId="LiveId" clId="{F4C67BD2-250D-457A-8187-7413485E47A3}" dt="2021-09-04T07:04:55.944" v="552"/>
          <ac:inkMkLst>
            <pc:docMk/>
            <pc:sldMk cId="34055362" sldId="10090"/>
            <ac:inkMk id="127" creationId="{D24B9088-2759-4EC5-9E01-B0F879BFD04E}"/>
          </ac:inkMkLst>
        </pc:inkChg>
        <pc:inkChg chg="del mod">
          <ac:chgData name="Vasishta Bommakanti" userId="add65771a875c465" providerId="LiveId" clId="{F4C67BD2-250D-457A-8187-7413485E47A3}" dt="2021-09-04T07:04:55.939" v="539"/>
          <ac:inkMkLst>
            <pc:docMk/>
            <pc:sldMk cId="34055362" sldId="10090"/>
            <ac:inkMk id="128" creationId="{D42DFDB9-F65B-495B-9BCF-3F10BAC85B4B}"/>
          </ac:inkMkLst>
        </pc:inkChg>
        <pc:inkChg chg="del mod">
          <ac:chgData name="Vasishta Bommakanti" userId="add65771a875c465" providerId="LiveId" clId="{F4C67BD2-250D-457A-8187-7413485E47A3}" dt="2021-09-11T16:19:34.502" v="1438" actId="478"/>
          <ac:inkMkLst>
            <pc:docMk/>
            <pc:sldMk cId="34055362" sldId="10090"/>
            <ac:inkMk id="129" creationId="{9FE162D0-5DA8-4695-B5CE-ED99CAC2532A}"/>
          </ac:inkMkLst>
        </pc:inkChg>
        <pc:inkChg chg="del mod">
          <ac:chgData name="Vasishta Bommakanti" userId="add65771a875c465" providerId="LiveId" clId="{F4C67BD2-250D-457A-8187-7413485E47A3}" dt="2021-09-04T07:04:55.940" v="542"/>
          <ac:inkMkLst>
            <pc:docMk/>
            <pc:sldMk cId="34055362" sldId="10090"/>
            <ac:inkMk id="131" creationId="{6A9D529C-3F02-4B40-AADD-509B4C4681E5}"/>
          </ac:inkMkLst>
        </pc:inkChg>
        <pc:inkChg chg="del mod">
          <ac:chgData name="Vasishta Bommakanti" userId="add65771a875c465" providerId="LiveId" clId="{F4C67BD2-250D-457A-8187-7413485E47A3}" dt="2021-09-04T07:04:55.935" v="531"/>
          <ac:inkMkLst>
            <pc:docMk/>
            <pc:sldMk cId="34055362" sldId="10090"/>
            <ac:inkMk id="132" creationId="{BB79932B-605A-4F3E-B770-0E735658E806}"/>
          </ac:inkMkLst>
        </pc:inkChg>
        <pc:inkChg chg="del mod">
          <ac:chgData name="Vasishta Bommakanti" userId="add65771a875c465" providerId="LiveId" clId="{F4C67BD2-250D-457A-8187-7413485E47A3}" dt="2021-09-04T07:04:55.936" v="533"/>
          <ac:inkMkLst>
            <pc:docMk/>
            <pc:sldMk cId="34055362" sldId="10090"/>
            <ac:inkMk id="133" creationId="{555B60A8-466B-434D-97E5-EE02E4F1EF76}"/>
          </ac:inkMkLst>
        </pc:inkChg>
        <pc:inkChg chg="del mod">
          <ac:chgData name="Vasishta Bommakanti" userId="add65771a875c465" providerId="LiveId" clId="{F4C67BD2-250D-457A-8187-7413485E47A3}" dt="2021-09-04T07:04:55.942" v="547"/>
          <ac:inkMkLst>
            <pc:docMk/>
            <pc:sldMk cId="34055362" sldId="10090"/>
            <ac:inkMk id="136" creationId="{15F5D012-E3F2-4E46-B45A-41A9F08E7073}"/>
          </ac:inkMkLst>
        </pc:inkChg>
        <pc:inkChg chg="del">
          <ac:chgData name="Vasishta Bommakanti" userId="add65771a875c465" providerId="LiveId" clId="{F4C67BD2-250D-457A-8187-7413485E47A3}" dt="2021-09-04T07:04:55.932" v="523"/>
          <ac:inkMkLst>
            <pc:docMk/>
            <pc:sldMk cId="34055362" sldId="10090"/>
            <ac:inkMk id="137" creationId="{294BFEE9-83FC-446F-88DE-5AB104A0BC9E}"/>
          </ac:inkMkLst>
        </pc:inkChg>
        <pc:inkChg chg="del mod">
          <ac:chgData name="Vasishta Bommakanti" userId="add65771a875c465" providerId="LiveId" clId="{F4C67BD2-250D-457A-8187-7413485E47A3}" dt="2021-09-04T07:04:55.934" v="529"/>
          <ac:inkMkLst>
            <pc:docMk/>
            <pc:sldMk cId="34055362" sldId="10090"/>
            <ac:inkMk id="138" creationId="{C64C2A6E-833A-4FCC-8AD8-830CAE341604}"/>
          </ac:inkMkLst>
        </pc:inkChg>
        <pc:inkChg chg="del mod">
          <ac:chgData name="Vasishta Bommakanti" userId="add65771a875c465" providerId="LiveId" clId="{F4C67BD2-250D-457A-8187-7413485E47A3}" dt="2021-09-11T16:19:34.502" v="1438" actId="478"/>
          <ac:inkMkLst>
            <pc:docMk/>
            <pc:sldMk cId="34055362" sldId="10090"/>
            <ac:inkMk id="139" creationId="{87357DA2-4164-4D28-A4AB-9FC71C7B5905}"/>
          </ac:inkMkLst>
        </pc:inkChg>
      </pc:sldChg>
      <pc:sldChg chg="addSp delSp modSp mod">
        <pc:chgData name="Vasishta Bommakanti" userId="add65771a875c465" providerId="LiveId" clId="{F4C67BD2-250D-457A-8187-7413485E47A3}" dt="2021-09-05T17:28:47.384" v="1389" actId="478"/>
        <pc:sldMkLst>
          <pc:docMk/>
          <pc:sldMk cId="869568799" sldId="10092"/>
        </pc:sldMkLst>
        <pc:grpChg chg="del mod">
          <ac:chgData name="Vasishta Bommakanti" userId="add65771a875c465" providerId="LiveId" clId="{F4C67BD2-250D-457A-8187-7413485E47A3}" dt="2021-09-04T10:09:15.255" v="642"/>
          <ac:grpSpMkLst>
            <pc:docMk/>
            <pc:sldMk cId="869568799" sldId="10092"/>
            <ac:grpSpMk id="6" creationId="{BD7C061D-7C8D-4B7C-B396-BC69AB01531A}"/>
          </ac:grpSpMkLst>
        </pc:grpChg>
        <pc:grpChg chg="del mod">
          <ac:chgData name="Vasishta Bommakanti" userId="add65771a875c465" providerId="LiveId" clId="{F4C67BD2-250D-457A-8187-7413485E47A3}" dt="2021-09-04T10:09:15.265" v="655"/>
          <ac:grpSpMkLst>
            <pc:docMk/>
            <pc:sldMk cId="869568799" sldId="10092"/>
            <ac:grpSpMk id="18" creationId="{DA672142-FA6B-4819-A1E8-7BFF965C8D0F}"/>
          </ac:grpSpMkLst>
        </pc:grpChg>
        <pc:grpChg chg="del mod">
          <ac:chgData name="Vasishta Bommakanti" userId="add65771a875c465" providerId="LiveId" clId="{F4C67BD2-250D-457A-8187-7413485E47A3}" dt="2021-09-04T10:10:49.173" v="737"/>
          <ac:grpSpMkLst>
            <pc:docMk/>
            <pc:sldMk cId="869568799" sldId="10092"/>
            <ac:grpSpMk id="26" creationId="{F8EAE48D-0C35-4798-92EE-478CE577AD12}"/>
          </ac:grpSpMkLst>
        </pc:grpChg>
        <pc:grpChg chg="del mod">
          <ac:chgData name="Vasishta Bommakanti" userId="add65771a875c465" providerId="LiveId" clId="{F4C67BD2-250D-457A-8187-7413485E47A3}" dt="2021-09-05T17:28:41.701" v="1386" actId="478"/>
          <ac:grpSpMkLst>
            <pc:docMk/>
            <pc:sldMk cId="869568799" sldId="10092"/>
            <ac:grpSpMk id="34" creationId="{D34BF060-05BC-4FAA-956A-F5B7A1227BEF}"/>
          </ac:grpSpMkLst>
        </pc:grpChg>
        <pc:grpChg chg="del">
          <ac:chgData name="Vasishta Bommakanti" userId="add65771a875c465" providerId="LiveId" clId="{F4C67BD2-250D-457A-8187-7413485E47A3}" dt="2021-09-05T17:28:41.701" v="1386" actId="478"/>
          <ac:grpSpMkLst>
            <pc:docMk/>
            <pc:sldMk cId="869568799" sldId="10092"/>
            <ac:grpSpMk id="35" creationId="{DEE300AE-E505-40FC-961E-2F4E460FA9A8}"/>
          </ac:grpSpMkLst>
        </pc:grpChg>
        <pc:grpChg chg="del mod">
          <ac:chgData name="Vasishta Bommakanti" userId="add65771a875c465" providerId="LiveId" clId="{F4C67BD2-250D-457A-8187-7413485E47A3}" dt="2021-09-04T10:09:23.614" v="668"/>
          <ac:grpSpMkLst>
            <pc:docMk/>
            <pc:sldMk cId="869568799" sldId="10092"/>
            <ac:grpSpMk id="43" creationId="{FCFB93B5-3182-4154-B57D-6558E5E3D79E}"/>
          </ac:grpSpMkLst>
        </pc:grpChg>
        <pc:grpChg chg="del mod">
          <ac:chgData name="Vasishta Bommakanti" userId="add65771a875c465" providerId="LiveId" clId="{F4C67BD2-250D-457A-8187-7413485E47A3}" dt="2021-09-05T17:28:34.688" v="1384" actId="478"/>
          <ac:grpSpMkLst>
            <pc:docMk/>
            <pc:sldMk cId="869568799" sldId="10092"/>
            <ac:grpSpMk id="46" creationId="{8D2D7D19-C9C1-4C37-B44A-5C77EE75B554}"/>
          </ac:grpSpMkLst>
        </pc:grpChg>
        <pc:grpChg chg="del mod">
          <ac:chgData name="Vasishta Bommakanti" userId="add65771a875c465" providerId="LiveId" clId="{F4C67BD2-250D-457A-8187-7413485E47A3}" dt="2021-09-05T17:28:38.881" v="1385" actId="478"/>
          <ac:grpSpMkLst>
            <pc:docMk/>
            <pc:sldMk cId="869568799" sldId="10092"/>
            <ac:grpSpMk id="54" creationId="{CE4981DF-51D1-43F5-9EF8-757AE882B63C}"/>
          </ac:grpSpMkLst>
        </pc:grpChg>
        <pc:grpChg chg="del mod">
          <ac:chgData name="Vasishta Bommakanti" userId="add65771a875c465" providerId="LiveId" clId="{F4C67BD2-250D-457A-8187-7413485E47A3}" dt="2021-09-05T17:28:38.881" v="1385" actId="478"/>
          <ac:grpSpMkLst>
            <pc:docMk/>
            <pc:sldMk cId="869568799" sldId="10092"/>
            <ac:grpSpMk id="59" creationId="{AE2619E3-937F-415B-A2D9-9D477353D200}"/>
          </ac:grpSpMkLst>
        </pc:grpChg>
        <pc:grpChg chg="del mod">
          <ac:chgData name="Vasishta Bommakanti" userId="add65771a875c465" providerId="LiveId" clId="{F4C67BD2-250D-457A-8187-7413485E47A3}" dt="2021-09-04T10:10:06.846" v="691"/>
          <ac:grpSpMkLst>
            <pc:docMk/>
            <pc:sldMk cId="869568799" sldId="10092"/>
            <ac:grpSpMk id="62" creationId="{85727EF3-DAFA-4039-9E00-938D5D16BB55}"/>
          </ac:grpSpMkLst>
        </pc:grpChg>
        <pc:grpChg chg="del mod">
          <ac:chgData name="Vasishta Bommakanti" userId="add65771a875c465" providerId="LiveId" clId="{F4C67BD2-250D-457A-8187-7413485E47A3}" dt="2021-09-05T17:28:41.701" v="1386" actId="478"/>
          <ac:grpSpMkLst>
            <pc:docMk/>
            <pc:sldMk cId="869568799" sldId="10092"/>
            <ac:grpSpMk id="4099" creationId="{62CD1B94-9131-4290-AC5B-72A6629D8E8C}"/>
          </ac:grpSpMkLst>
        </pc:grpChg>
        <pc:grpChg chg="del mod">
          <ac:chgData name="Vasishta Bommakanti" userId="add65771a875c465" providerId="LiveId" clId="{F4C67BD2-250D-457A-8187-7413485E47A3}" dt="2021-09-04T10:10:23.226" v="717"/>
          <ac:grpSpMkLst>
            <pc:docMk/>
            <pc:sldMk cId="869568799" sldId="10092"/>
            <ac:grpSpMk id="4106" creationId="{A3EC06D9-A7C5-490A-A529-4BECB3C01479}"/>
          </ac:grpSpMkLst>
        </pc:grpChg>
        <pc:grpChg chg="del mod">
          <ac:chgData name="Vasishta Bommakanti" userId="add65771a875c465" providerId="LiveId" clId="{F4C67BD2-250D-457A-8187-7413485E47A3}" dt="2021-09-04T10:10:17.937" v="708"/>
          <ac:grpSpMkLst>
            <pc:docMk/>
            <pc:sldMk cId="869568799" sldId="10092"/>
            <ac:grpSpMk id="4113" creationId="{2666F1F9-B54B-4FF7-BCE1-96560CA69E16}"/>
          </ac:grpSpMkLst>
        </pc:grpChg>
        <pc:grpChg chg="del mod">
          <ac:chgData name="Vasishta Bommakanti" userId="add65771a875c465" providerId="LiveId" clId="{F4C67BD2-250D-457A-8187-7413485E47A3}" dt="2021-09-04T10:10:19.744" v="711"/>
          <ac:grpSpMkLst>
            <pc:docMk/>
            <pc:sldMk cId="869568799" sldId="10092"/>
            <ac:grpSpMk id="4116" creationId="{F5CC1433-2CD6-4E9E-94EA-433A2E5F7FA2}"/>
          </ac:grpSpMkLst>
        </pc:grpChg>
        <pc:grpChg chg="del mod">
          <ac:chgData name="Vasishta Bommakanti" userId="add65771a875c465" providerId="LiveId" clId="{F4C67BD2-250D-457A-8187-7413485E47A3}" dt="2021-09-04T10:10:21.126" v="713"/>
          <ac:grpSpMkLst>
            <pc:docMk/>
            <pc:sldMk cId="869568799" sldId="10092"/>
            <ac:grpSpMk id="4119" creationId="{67F11620-5DAE-4B36-BA6A-3042D00B7A53}"/>
          </ac:grpSpMkLst>
        </pc:grpChg>
        <pc:grpChg chg="del mod">
          <ac:chgData name="Vasishta Bommakanti" userId="add65771a875c465" providerId="LiveId" clId="{F4C67BD2-250D-457A-8187-7413485E47A3}" dt="2021-09-04T10:10:23.226" v="717"/>
          <ac:grpSpMkLst>
            <pc:docMk/>
            <pc:sldMk cId="869568799" sldId="10092"/>
            <ac:grpSpMk id="4121" creationId="{073BD681-C6BF-413B-95A2-BBF38FBF7B56}"/>
          </ac:grpSpMkLst>
        </pc:grpChg>
        <pc:grpChg chg="del mod">
          <ac:chgData name="Vasishta Bommakanti" userId="add65771a875c465" providerId="LiveId" clId="{F4C67BD2-250D-457A-8187-7413485E47A3}" dt="2021-09-04T10:10:27.758" v="723"/>
          <ac:grpSpMkLst>
            <pc:docMk/>
            <pc:sldMk cId="869568799" sldId="10092"/>
            <ac:grpSpMk id="4125" creationId="{39A2A849-C2C3-4922-8776-2443E36924C0}"/>
          </ac:grpSpMkLst>
        </pc:grpChg>
        <pc:grpChg chg="del mod">
          <ac:chgData name="Vasishta Bommakanti" userId="add65771a875c465" providerId="LiveId" clId="{F4C67BD2-250D-457A-8187-7413485E47A3}" dt="2021-09-04T10:10:31.277" v="726"/>
          <ac:grpSpMkLst>
            <pc:docMk/>
            <pc:sldMk cId="869568799" sldId="10092"/>
            <ac:grpSpMk id="4131" creationId="{44CEF905-6510-43C0-A950-9FA5EF36911D}"/>
          </ac:grpSpMkLst>
        </pc:grpChg>
        <pc:grpChg chg="del mod">
          <ac:chgData name="Vasishta Bommakanti" userId="add65771a875c465" providerId="LiveId" clId="{F4C67BD2-250D-457A-8187-7413485E47A3}" dt="2021-09-05T17:28:41.701" v="1386" actId="478"/>
          <ac:grpSpMkLst>
            <pc:docMk/>
            <pc:sldMk cId="869568799" sldId="10092"/>
            <ac:grpSpMk id="4134" creationId="{8BE048F2-0E93-4B7A-B343-B602BD738857}"/>
          </ac:grpSpMkLst>
        </pc:grpChg>
        <pc:picChg chg="mod">
          <ac:chgData name="Vasishta Bommakanti" userId="add65771a875c465" providerId="LiveId" clId="{F4C67BD2-250D-457A-8187-7413485E47A3}" dt="2021-09-05T17:28:44.572" v="1387" actId="1076"/>
          <ac:picMkLst>
            <pc:docMk/>
            <pc:sldMk cId="869568799" sldId="10092"/>
            <ac:picMk id="4098" creationId="{48162814-9282-400E-9B44-474EEE76F239}"/>
          </ac:picMkLst>
        </pc:picChg>
        <pc:inkChg chg="del">
          <ac:chgData name="Vasishta Bommakanti" userId="add65771a875c465" providerId="LiveId" clId="{F4C67BD2-250D-457A-8187-7413485E47A3}" dt="2021-09-05T17:28:45.983" v="1388" actId="478"/>
          <ac:inkMkLst>
            <pc:docMk/>
            <pc:sldMk cId="869568799" sldId="10092"/>
            <ac:inkMk id="2" creationId="{E56192DA-DD86-4837-899A-1ED43B1BAA9F}"/>
          </ac:inkMkLst>
        </pc:inkChg>
        <pc:inkChg chg="del mod">
          <ac:chgData name="Vasishta Bommakanti" userId="add65771a875c465" providerId="LiveId" clId="{F4C67BD2-250D-457A-8187-7413485E47A3}" dt="2021-09-04T10:09:15.261" v="647"/>
          <ac:inkMkLst>
            <pc:docMk/>
            <pc:sldMk cId="869568799" sldId="10092"/>
            <ac:inkMk id="3" creationId="{2F302338-92E6-45DC-98A6-831896DFCA36}"/>
          </ac:inkMkLst>
        </pc:inkChg>
        <pc:inkChg chg="del">
          <ac:chgData name="Vasishta Bommakanti" userId="add65771a875c465" providerId="LiveId" clId="{F4C67BD2-250D-457A-8187-7413485E47A3}" dt="2021-09-04T10:09:15.255" v="642"/>
          <ac:inkMkLst>
            <pc:docMk/>
            <pc:sldMk cId="869568799" sldId="10092"/>
            <ac:inkMk id="5" creationId="{9C0E87E7-E25E-43A5-80AF-E0DEF59EA278}"/>
          </ac:inkMkLst>
        </pc:inkChg>
        <pc:inkChg chg="del mod">
          <ac:chgData name="Vasishta Bommakanti" userId="add65771a875c465" providerId="LiveId" clId="{F4C67BD2-250D-457A-8187-7413485E47A3}" dt="2021-09-04T10:09:15.264" v="652"/>
          <ac:inkMkLst>
            <pc:docMk/>
            <pc:sldMk cId="869568799" sldId="10092"/>
            <ac:inkMk id="7" creationId="{7C501DE3-D53D-41A2-935E-4FB84193764B}"/>
          </ac:inkMkLst>
        </pc:inkChg>
        <pc:inkChg chg="del">
          <ac:chgData name="Vasishta Bommakanti" userId="add65771a875c465" providerId="LiveId" clId="{F4C67BD2-250D-457A-8187-7413485E47A3}" dt="2021-09-04T10:09:15.258" v="643"/>
          <ac:inkMkLst>
            <pc:docMk/>
            <pc:sldMk cId="869568799" sldId="10092"/>
            <ac:inkMk id="8" creationId="{BA50BFFE-5FDC-46F5-8731-08CCA2E3168F}"/>
          </ac:inkMkLst>
        </pc:inkChg>
        <pc:inkChg chg="del mod">
          <ac:chgData name="Vasishta Bommakanti" userId="add65771a875c465" providerId="LiveId" clId="{F4C67BD2-250D-457A-8187-7413485E47A3}" dt="2021-09-04T10:09:15.265" v="654"/>
          <ac:inkMkLst>
            <pc:docMk/>
            <pc:sldMk cId="869568799" sldId="10092"/>
            <ac:inkMk id="9" creationId="{32607660-058C-4E08-A0F5-D82D2DCBD53C}"/>
          </ac:inkMkLst>
        </pc:inkChg>
        <pc:inkChg chg="del mod">
          <ac:chgData name="Vasishta Bommakanti" userId="add65771a875c465" providerId="LiveId" clId="{F4C67BD2-250D-457A-8187-7413485E47A3}" dt="2021-09-04T10:09:15.261" v="646"/>
          <ac:inkMkLst>
            <pc:docMk/>
            <pc:sldMk cId="869568799" sldId="10092"/>
            <ac:inkMk id="10" creationId="{7909F0AC-DA38-4EFE-836F-FFD1444F168B}"/>
          </ac:inkMkLst>
        </pc:inkChg>
        <pc:inkChg chg="del mod">
          <ac:chgData name="Vasishta Bommakanti" userId="add65771a875c465" providerId="LiveId" clId="{F4C67BD2-250D-457A-8187-7413485E47A3}" dt="2021-09-04T10:09:15.262" v="649"/>
          <ac:inkMkLst>
            <pc:docMk/>
            <pc:sldMk cId="869568799" sldId="10092"/>
            <ac:inkMk id="11" creationId="{5FB5AFB3-4355-4651-997E-1E15ED89B75D}"/>
          </ac:inkMkLst>
        </pc:inkChg>
        <pc:inkChg chg="del mod">
          <ac:chgData name="Vasishta Bommakanti" userId="add65771a875c465" providerId="LiveId" clId="{F4C67BD2-250D-457A-8187-7413485E47A3}" dt="2021-09-04T10:09:15.262" v="648"/>
          <ac:inkMkLst>
            <pc:docMk/>
            <pc:sldMk cId="869568799" sldId="10092"/>
            <ac:inkMk id="12" creationId="{88A006AC-8A12-4B1A-A3E6-4A9EE23D9569}"/>
          </ac:inkMkLst>
        </pc:inkChg>
        <pc:inkChg chg="mod">
          <ac:chgData name="Vasishta Bommakanti" userId="add65771a875c465" providerId="LiveId" clId="{F4C67BD2-250D-457A-8187-7413485E47A3}" dt="2021-09-04T10:09:15.266" v="656"/>
          <ac:inkMkLst>
            <pc:docMk/>
            <pc:sldMk cId="869568799" sldId="10092"/>
            <ac:inkMk id="13" creationId="{284C94E7-CDD9-43A6-88AA-504E62971E70}"/>
          </ac:inkMkLst>
        </pc:inkChg>
        <pc:inkChg chg="del mod">
          <ac:chgData name="Vasishta Bommakanti" userId="add65771a875c465" providerId="LiveId" clId="{F4C67BD2-250D-457A-8187-7413485E47A3}" dt="2021-09-04T10:09:15.265" v="653"/>
          <ac:inkMkLst>
            <pc:docMk/>
            <pc:sldMk cId="869568799" sldId="10092"/>
            <ac:inkMk id="14" creationId="{2F70B96B-7B97-4EE3-896D-A796791731F1}"/>
          </ac:inkMkLst>
        </pc:inkChg>
        <pc:inkChg chg="del mod">
          <ac:chgData name="Vasishta Bommakanti" userId="add65771a875c465" providerId="LiveId" clId="{F4C67BD2-250D-457A-8187-7413485E47A3}" dt="2021-09-04T10:09:15.263" v="650"/>
          <ac:inkMkLst>
            <pc:docMk/>
            <pc:sldMk cId="869568799" sldId="10092"/>
            <ac:inkMk id="15" creationId="{615ED9F0-7AB5-4273-9C76-FC50A44E9F52}"/>
          </ac:inkMkLst>
        </pc:inkChg>
        <pc:inkChg chg="del mod">
          <ac:chgData name="Vasishta Bommakanti" userId="add65771a875c465" providerId="LiveId" clId="{F4C67BD2-250D-457A-8187-7413485E47A3}" dt="2021-09-04T10:09:15.259" v="644"/>
          <ac:inkMkLst>
            <pc:docMk/>
            <pc:sldMk cId="869568799" sldId="10092"/>
            <ac:inkMk id="16" creationId="{356F8DC2-4174-4861-895A-7E812C84631D}"/>
          </ac:inkMkLst>
        </pc:inkChg>
        <pc:inkChg chg="del mod">
          <ac:chgData name="Vasishta Bommakanti" userId="add65771a875c465" providerId="LiveId" clId="{F4C67BD2-250D-457A-8187-7413485E47A3}" dt="2021-09-04T10:09:15.265" v="655"/>
          <ac:inkMkLst>
            <pc:docMk/>
            <pc:sldMk cId="869568799" sldId="10092"/>
            <ac:inkMk id="17" creationId="{7AC9ACAA-DE0A-4B4E-869D-F0DFC049B480}"/>
          </ac:inkMkLst>
        </pc:inkChg>
        <pc:inkChg chg="del">
          <ac:chgData name="Vasishta Bommakanti" userId="add65771a875c465" providerId="LiveId" clId="{F4C67BD2-250D-457A-8187-7413485E47A3}" dt="2021-09-04T10:09:15.260" v="645"/>
          <ac:inkMkLst>
            <pc:docMk/>
            <pc:sldMk cId="869568799" sldId="10092"/>
            <ac:inkMk id="19" creationId="{0F1F8A2E-C5B8-4D63-B740-AF0DE39FC1EB}"/>
          </ac:inkMkLst>
        </pc:inkChg>
        <pc:inkChg chg="del">
          <ac:chgData name="Vasishta Bommakanti" userId="add65771a875c465" providerId="LiveId" clId="{F4C67BD2-250D-457A-8187-7413485E47A3}" dt="2021-09-04T10:09:15.264" v="651"/>
          <ac:inkMkLst>
            <pc:docMk/>
            <pc:sldMk cId="869568799" sldId="10092"/>
            <ac:inkMk id="20" creationId="{8F467BC4-3D46-4B1D-9BE7-43BDEA968F58}"/>
          </ac:inkMkLst>
        </pc:inkChg>
        <pc:inkChg chg="del">
          <ac:chgData name="Vasishta Bommakanti" userId="add65771a875c465" providerId="LiveId" clId="{F4C67BD2-250D-457A-8187-7413485E47A3}" dt="2021-09-05T17:28:41.701" v="1386" actId="478"/>
          <ac:inkMkLst>
            <pc:docMk/>
            <pc:sldMk cId="869568799" sldId="10092"/>
            <ac:inkMk id="21" creationId="{D1FEC03E-E8A4-48C0-850B-D53358110C72}"/>
          </ac:inkMkLst>
        </pc:inkChg>
        <pc:inkChg chg="del">
          <ac:chgData name="Vasishta Bommakanti" userId="add65771a875c465" providerId="LiveId" clId="{F4C67BD2-250D-457A-8187-7413485E47A3}" dt="2021-09-05T17:28:38.881" v="1385" actId="478"/>
          <ac:inkMkLst>
            <pc:docMk/>
            <pc:sldMk cId="869568799" sldId="10092"/>
            <ac:inkMk id="22" creationId="{92994AA4-702D-470F-8AD2-6A5A2A3E0109}"/>
          </ac:inkMkLst>
        </pc:inkChg>
        <pc:inkChg chg="del">
          <ac:chgData name="Vasishta Bommakanti" userId="add65771a875c465" providerId="LiveId" clId="{F4C67BD2-250D-457A-8187-7413485E47A3}" dt="2021-09-04T10:10:49.177" v="742"/>
          <ac:inkMkLst>
            <pc:docMk/>
            <pc:sldMk cId="869568799" sldId="10092"/>
            <ac:inkMk id="23" creationId="{AAC0E14A-D651-42B4-8EC3-2A1DA180EA13}"/>
          </ac:inkMkLst>
        </pc:inkChg>
        <pc:inkChg chg="del">
          <ac:chgData name="Vasishta Bommakanti" userId="add65771a875c465" providerId="LiveId" clId="{F4C67BD2-250D-457A-8187-7413485E47A3}" dt="2021-09-04T10:10:49.173" v="737"/>
          <ac:inkMkLst>
            <pc:docMk/>
            <pc:sldMk cId="869568799" sldId="10092"/>
            <ac:inkMk id="24" creationId="{DEB7F6E3-887E-47CA-8B89-0DA8DBC19CE1}"/>
          </ac:inkMkLst>
        </pc:inkChg>
        <pc:inkChg chg="del mod">
          <ac:chgData name="Vasishta Bommakanti" userId="add65771a875c465" providerId="LiveId" clId="{F4C67BD2-250D-457A-8187-7413485E47A3}" dt="2021-09-05T17:28:41.701" v="1386" actId="478"/>
          <ac:inkMkLst>
            <pc:docMk/>
            <pc:sldMk cId="869568799" sldId="10092"/>
            <ac:inkMk id="25" creationId="{C21F08CE-1166-43A4-92C3-9DD749962A62}"/>
          </ac:inkMkLst>
        </pc:inkChg>
        <pc:inkChg chg="add mod">
          <ac:chgData name="Vasishta Bommakanti" userId="add65771a875c465" providerId="LiveId" clId="{F4C67BD2-250D-457A-8187-7413485E47A3}" dt="2021-09-04T10:09:23.614" v="668"/>
          <ac:inkMkLst>
            <pc:docMk/>
            <pc:sldMk cId="869568799" sldId="10092"/>
            <ac:inkMk id="29" creationId="{2CE538F4-8749-4901-903C-9035C0FA6BDA}"/>
          </ac:inkMkLst>
        </pc:inkChg>
        <pc:inkChg chg="del mod">
          <ac:chgData name="Vasishta Bommakanti" userId="add65771a875c465" providerId="LiveId" clId="{F4C67BD2-250D-457A-8187-7413485E47A3}" dt="2021-09-04T10:10:49.189" v="757"/>
          <ac:inkMkLst>
            <pc:docMk/>
            <pc:sldMk cId="869568799" sldId="10092"/>
            <ac:inkMk id="31" creationId="{7341DCB4-2C2C-4271-9CF5-64C7725DB601}"/>
          </ac:inkMkLst>
        </pc:inkChg>
        <pc:inkChg chg="mod">
          <ac:chgData name="Vasishta Bommakanti" userId="add65771a875c465" providerId="LiveId" clId="{F4C67BD2-250D-457A-8187-7413485E47A3}" dt="2021-09-04T10:10:49.189" v="757"/>
          <ac:inkMkLst>
            <pc:docMk/>
            <pc:sldMk cId="869568799" sldId="10092"/>
            <ac:inkMk id="32" creationId="{B50A809E-1A69-4865-96A7-C33C9D9B4FD4}"/>
          </ac:inkMkLst>
        </pc:inkChg>
        <pc:inkChg chg="mod">
          <ac:chgData name="Vasishta Bommakanti" userId="add65771a875c465" providerId="LiveId" clId="{F4C67BD2-250D-457A-8187-7413485E47A3}" dt="2021-09-04T10:10:49.189" v="757"/>
          <ac:inkMkLst>
            <pc:docMk/>
            <pc:sldMk cId="869568799" sldId="10092"/>
            <ac:inkMk id="33" creationId="{C70B5356-A0E6-40E5-BD92-03730B307F8C}"/>
          </ac:inkMkLst>
        </pc:inkChg>
        <pc:inkChg chg="add mod">
          <ac:chgData name="Vasishta Bommakanti" userId="add65771a875c465" providerId="LiveId" clId="{F4C67BD2-250D-457A-8187-7413485E47A3}" dt="2021-09-04T10:09:23.614" v="668"/>
          <ac:inkMkLst>
            <pc:docMk/>
            <pc:sldMk cId="869568799" sldId="10092"/>
            <ac:inkMk id="36" creationId="{803987E8-66A4-477B-B848-33987FA10ADF}"/>
          </ac:inkMkLst>
        </pc:inkChg>
        <pc:inkChg chg="add mod">
          <ac:chgData name="Vasishta Bommakanti" userId="add65771a875c465" providerId="LiveId" clId="{F4C67BD2-250D-457A-8187-7413485E47A3}" dt="2021-09-04T10:09:23.614" v="668"/>
          <ac:inkMkLst>
            <pc:docMk/>
            <pc:sldMk cId="869568799" sldId="10092"/>
            <ac:inkMk id="37" creationId="{FB032BCF-B000-4DE0-A332-980A9DB7F780}"/>
          </ac:inkMkLst>
        </pc:inkChg>
        <pc:inkChg chg="add mod">
          <ac:chgData name="Vasishta Bommakanti" userId="add65771a875c465" providerId="LiveId" clId="{F4C67BD2-250D-457A-8187-7413485E47A3}" dt="2021-09-04T10:09:23.614" v="668"/>
          <ac:inkMkLst>
            <pc:docMk/>
            <pc:sldMk cId="869568799" sldId="10092"/>
            <ac:inkMk id="38" creationId="{C33B3599-5641-4AB6-883A-A486E77FF9ED}"/>
          </ac:inkMkLst>
        </pc:inkChg>
        <pc:inkChg chg="add mod">
          <ac:chgData name="Vasishta Bommakanti" userId="add65771a875c465" providerId="LiveId" clId="{F4C67BD2-250D-457A-8187-7413485E47A3}" dt="2021-09-04T10:09:23.614" v="668"/>
          <ac:inkMkLst>
            <pc:docMk/>
            <pc:sldMk cId="869568799" sldId="10092"/>
            <ac:inkMk id="39" creationId="{76E73D04-CCB7-4D8E-B9E6-953EFF4CA1EB}"/>
          </ac:inkMkLst>
        </pc:inkChg>
        <pc:inkChg chg="add mod">
          <ac:chgData name="Vasishta Bommakanti" userId="add65771a875c465" providerId="LiveId" clId="{F4C67BD2-250D-457A-8187-7413485E47A3}" dt="2021-09-04T10:09:23.614" v="668"/>
          <ac:inkMkLst>
            <pc:docMk/>
            <pc:sldMk cId="869568799" sldId="10092"/>
            <ac:inkMk id="40" creationId="{738C0081-64AA-4101-AD03-AC7058F15CD4}"/>
          </ac:inkMkLst>
        </pc:inkChg>
        <pc:inkChg chg="add mod">
          <ac:chgData name="Vasishta Bommakanti" userId="add65771a875c465" providerId="LiveId" clId="{F4C67BD2-250D-457A-8187-7413485E47A3}" dt="2021-09-04T10:09:23.614" v="668"/>
          <ac:inkMkLst>
            <pc:docMk/>
            <pc:sldMk cId="869568799" sldId="10092"/>
            <ac:inkMk id="41" creationId="{D146BE7C-F8DB-4D35-9711-E8D2F9D69A01}"/>
          </ac:inkMkLst>
        </pc:inkChg>
        <pc:inkChg chg="add mod">
          <ac:chgData name="Vasishta Bommakanti" userId="add65771a875c465" providerId="LiveId" clId="{F4C67BD2-250D-457A-8187-7413485E47A3}" dt="2021-09-04T10:09:23.614" v="668"/>
          <ac:inkMkLst>
            <pc:docMk/>
            <pc:sldMk cId="869568799" sldId="10092"/>
            <ac:inkMk id="42" creationId="{B1B46F0A-6ECB-46DA-96D1-2EA2D001744C}"/>
          </ac:inkMkLst>
        </pc:inkChg>
        <pc:inkChg chg="add mod">
          <ac:chgData name="Vasishta Bommakanti" userId="add65771a875c465" providerId="LiveId" clId="{F4C67BD2-250D-457A-8187-7413485E47A3}" dt="2021-09-04T10:09:23.614" v="668"/>
          <ac:inkMkLst>
            <pc:docMk/>
            <pc:sldMk cId="869568799" sldId="10092"/>
            <ac:inkMk id="44" creationId="{61C31648-10F7-4D92-9E2A-52BB03ADC1B8}"/>
          </ac:inkMkLst>
        </pc:inkChg>
        <pc:inkChg chg="add mod">
          <ac:chgData name="Vasishta Bommakanti" userId="add65771a875c465" providerId="LiveId" clId="{F4C67BD2-250D-457A-8187-7413485E47A3}" dt="2021-09-04T10:09:23.614" v="668"/>
          <ac:inkMkLst>
            <pc:docMk/>
            <pc:sldMk cId="869568799" sldId="10092"/>
            <ac:inkMk id="45" creationId="{338A534E-FF26-4662-B9EA-9EDAA4D16BC8}"/>
          </ac:inkMkLst>
        </pc:inkChg>
        <pc:inkChg chg="add del">
          <ac:chgData name="Vasishta Bommakanti" userId="add65771a875c465" providerId="LiveId" clId="{F4C67BD2-250D-457A-8187-7413485E47A3}" dt="2021-09-05T17:28:47.384" v="1389" actId="478"/>
          <ac:inkMkLst>
            <pc:docMk/>
            <pc:sldMk cId="869568799" sldId="10092"/>
            <ac:inkMk id="47" creationId="{B0B5ED42-2801-48F2-97AC-DC4837B1A587}"/>
          </ac:inkMkLst>
        </pc:inkChg>
        <pc:inkChg chg="add del">
          <ac:chgData name="Vasishta Bommakanti" userId="add65771a875c465" providerId="LiveId" clId="{F4C67BD2-250D-457A-8187-7413485E47A3}" dt="2021-09-04T10:10:49.179" v="745"/>
          <ac:inkMkLst>
            <pc:docMk/>
            <pc:sldMk cId="869568799" sldId="10092"/>
            <ac:inkMk id="48" creationId="{B0074810-0934-4C18-A70E-B7FCF88AD8CE}"/>
          </ac:inkMkLst>
        </pc:inkChg>
        <pc:inkChg chg="add del">
          <ac:chgData name="Vasishta Bommakanti" userId="add65771a875c465" providerId="LiveId" clId="{F4C67BD2-250D-457A-8187-7413485E47A3}" dt="2021-09-05T17:28:41.701" v="1386" actId="478"/>
          <ac:inkMkLst>
            <pc:docMk/>
            <pc:sldMk cId="869568799" sldId="10092"/>
            <ac:inkMk id="49" creationId="{32A3D7E9-C83F-4D6C-9F3A-6FEC04078E60}"/>
          </ac:inkMkLst>
        </pc:inkChg>
        <pc:inkChg chg="add del">
          <ac:chgData name="Vasishta Bommakanti" userId="add65771a875c465" providerId="LiveId" clId="{F4C67BD2-250D-457A-8187-7413485E47A3}" dt="2021-09-04T10:09:49.701" v="680"/>
          <ac:inkMkLst>
            <pc:docMk/>
            <pc:sldMk cId="869568799" sldId="10092"/>
            <ac:inkMk id="50" creationId="{3E8B5070-98B0-45AE-BE23-25676DB31927}"/>
          </ac:inkMkLst>
        </pc:inkChg>
        <pc:inkChg chg="add mod">
          <ac:chgData name="Vasishta Bommakanti" userId="add65771a875c465" providerId="LiveId" clId="{F4C67BD2-250D-457A-8187-7413485E47A3}" dt="2021-09-04T10:09:45.386" v="676"/>
          <ac:inkMkLst>
            <pc:docMk/>
            <pc:sldMk cId="869568799" sldId="10092"/>
            <ac:inkMk id="51" creationId="{306658B8-1A70-4ED5-8745-9E728E4EB1BB}"/>
          </ac:inkMkLst>
        </pc:inkChg>
        <pc:inkChg chg="add del">
          <ac:chgData name="Vasishta Bommakanti" userId="add65771a875c465" providerId="LiveId" clId="{F4C67BD2-250D-457A-8187-7413485E47A3}" dt="2021-09-04T10:09:49.701" v="679"/>
          <ac:inkMkLst>
            <pc:docMk/>
            <pc:sldMk cId="869568799" sldId="10092"/>
            <ac:inkMk id="52" creationId="{CCE9450F-ECA8-4DF3-81CB-70D658A48AC8}"/>
          </ac:inkMkLst>
        </pc:inkChg>
        <pc:inkChg chg="add mod">
          <ac:chgData name="Vasishta Bommakanti" userId="add65771a875c465" providerId="LiveId" clId="{F4C67BD2-250D-457A-8187-7413485E47A3}" dt="2021-09-04T10:09:45.386" v="676"/>
          <ac:inkMkLst>
            <pc:docMk/>
            <pc:sldMk cId="869568799" sldId="10092"/>
            <ac:inkMk id="53" creationId="{D96A75D9-66ED-4CA9-A6C0-3BC8A42875F5}"/>
          </ac:inkMkLst>
        </pc:inkChg>
        <pc:inkChg chg="add del">
          <ac:chgData name="Vasishta Bommakanti" userId="add65771a875c465" providerId="LiveId" clId="{F4C67BD2-250D-457A-8187-7413485E47A3}" dt="2021-09-04T10:09:49.699" v="678"/>
          <ac:inkMkLst>
            <pc:docMk/>
            <pc:sldMk cId="869568799" sldId="10092"/>
            <ac:inkMk id="55" creationId="{759BB623-0D1D-4E42-B38E-95C1F4D9019E}"/>
          </ac:inkMkLst>
        </pc:inkChg>
        <pc:inkChg chg="add del">
          <ac:chgData name="Vasishta Bommakanti" userId="add65771a875c465" providerId="LiveId" clId="{F4C67BD2-250D-457A-8187-7413485E47A3}" dt="2021-09-04T10:10:49.172" v="736"/>
          <ac:inkMkLst>
            <pc:docMk/>
            <pc:sldMk cId="869568799" sldId="10092"/>
            <ac:inkMk id="56" creationId="{D42963A9-C23C-410D-8570-AD3D5670CD2A}"/>
          </ac:inkMkLst>
        </pc:inkChg>
        <pc:inkChg chg="add mod">
          <ac:chgData name="Vasishta Bommakanti" userId="add65771a875c465" providerId="LiveId" clId="{F4C67BD2-250D-457A-8187-7413485E47A3}" dt="2021-09-04T10:09:52.831" v="684"/>
          <ac:inkMkLst>
            <pc:docMk/>
            <pc:sldMk cId="869568799" sldId="10092"/>
            <ac:inkMk id="57" creationId="{277150F7-B1DF-4590-AEC9-E23CFA4038F7}"/>
          </ac:inkMkLst>
        </pc:inkChg>
        <pc:inkChg chg="add mod">
          <ac:chgData name="Vasishta Bommakanti" userId="add65771a875c465" providerId="LiveId" clId="{F4C67BD2-250D-457A-8187-7413485E47A3}" dt="2021-09-04T10:09:52.831" v="684"/>
          <ac:inkMkLst>
            <pc:docMk/>
            <pc:sldMk cId="869568799" sldId="10092"/>
            <ac:inkMk id="58" creationId="{B19BDC4E-D875-4861-A24B-AA1A87E1E4D2}"/>
          </ac:inkMkLst>
        </pc:inkChg>
        <pc:inkChg chg="add mod">
          <ac:chgData name="Vasishta Bommakanti" userId="add65771a875c465" providerId="LiveId" clId="{F4C67BD2-250D-457A-8187-7413485E47A3}" dt="2021-09-04T10:10:49.182" v="749"/>
          <ac:inkMkLst>
            <pc:docMk/>
            <pc:sldMk cId="869568799" sldId="10092"/>
            <ac:inkMk id="60" creationId="{D2A19750-79F7-40C6-B3B4-485878C5E20F}"/>
          </ac:inkMkLst>
        </pc:inkChg>
        <pc:inkChg chg="add del mod">
          <ac:chgData name="Vasishta Bommakanti" userId="add65771a875c465" providerId="LiveId" clId="{F4C67BD2-250D-457A-8187-7413485E47A3}" dt="2021-09-04T10:10:49.175" v="739"/>
          <ac:inkMkLst>
            <pc:docMk/>
            <pc:sldMk cId="869568799" sldId="10092"/>
            <ac:inkMk id="61" creationId="{6FD6A55A-593F-4EC2-BEAE-58012822E05A}"/>
          </ac:inkMkLst>
        </pc:inkChg>
        <pc:inkChg chg="add del mod">
          <ac:chgData name="Vasishta Bommakanti" userId="add65771a875c465" providerId="LiveId" clId="{F4C67BD2-250D-457A-8187-7413485E47A3}" dt="2021-09-04T10:10:49.182" v="749"/>
          <ac:inkMkLst>
            <pc:docMk/>
            <pc:sldMk cId="869568799" sldId="10092"/>
            <ac:inkMk id="63" creationId="{0020A190-F361-435B-BE1B-77847EA97533}"/>
          </ac:inkMkLst>
        </pc:inkChg>
        <pc:inkChg chg="add mod">
          <ac:chgData name="Vasishta Bommakanti" userId="add65771a875c465" providerId="LiveId" clId="{F4C67BD2-250D-457A-8187-7413485E47A3}" dt="2021-09-04T10:10:49.182" v="749"/>
          <ac:inkMkLst>
            <pc:docMk/>
            <pc:sldMk cId="869568799" sldId="10092"/>
            <ac:inkMk id="4096" creationId="{068EC9EA-1FE7-43FA-B1E0-1E5B8BFF3268}"/>
          </ac:inkMkLst>
        </pc:inkChg>
        <pc:inkChg chg="add mod">
          <ac:chgData name="Vasishta Bommakanti" userId="add65771a875c465" providerId="LiveId" clId="{F4C67BD2-250D-457A-8187-7413485E47A3}" dt="2021-09-04T10:10:49.182" v="749"/>
          <ac:inkMkLst>
            <pc:docMk/>
            <pc:sldMk cId="869568799" sldId="10092"/>
            <ac:inkMk id="4097" creationId="{4D534BED-2F17-44B2-B7B0-88053891E849}"/>
          </ac:inkMkLst>
        </pc:inkChg>
        <pc:inkChg chg="add del mod">
          <ac:chgData name="Vasishta Bommakanti" userId="add65771a875c465" providerId="LiveId" clId="{F4C67BD2-250D-457A-8187-7413485E47A3}" dt="2021-09-04T10:10:49.157" v="727"/>
          <ac:inkMkLst>
            <pc:docMk/>
            <pc:sldMk cId="869568799" sldId="10092"/>
            <ac:inkMk id="4100" creationId="{C6B7465C-8C9F-48CB-929D-592BE34D399E}"/>
          </ac:inkMkLst>
        </pc:inkChg>
        <pc:inkChg chg="add del mod">
          <ac:chgData name="Vasishta Bommakanti" userId="add65771a875c465" providerId="LiveId" clId="{F4C67BD2-250D-457A-8187-7413485E47A3}" dt="2021-09-04T10:10:49.161" v="728"/>
          <ac:inkMkLst>
            <pc:docMk/>
            <pc:sldMk cId="869568799" sldId="10092"/>
            <ac:inkMk id="4101" creationId="{8E78708C-D458-4187-AF00-B14CD7839DE9}"/>
          </ac:inkMkLst>
        </pc:inkChg>
        <pc:inkChg chg="add del mod">
          <ac:chgData name="Vasishta Bommakanti" userId="add65771a875c465" providerId="LiveId" clId="{F4C67BD2-250D-457A-8187-7413485E47A3}" dt="2021-09-04T10:10:49.170" v="734"/>
          <ac:inkMkLst>
            <pc:docMk/>
            <pc:sldMk cId="869568799" sldId="10092"/>
            <ac:inkMk id="4102" creationId="{38D4BFB0-424D-4D66-8DCB-6926D88712A9}"/>
          </ac:inkMkLst>
        </pc:inkChg>
        <pc:inkChg chg="add del mod">
          <ac:chgData name="Vasishta Bommakanti" userId="add65771a875c465" providerId="LiveId" clId="{F4C67BD2-250D-457A-8187-7413485E47A3}" dt="2021-09-04T10:10:49.186" v="752"/>
          <ac:inkMkLst>
            <pc:docMk/>
            <pc:sldMk cId="869568799" sldId="10092"/>
            <ac:inkMk id="4103" creationId="{F22B7793-E62E-41C4-A69B-A58E7CF7F7E8}"/>
          </ac:inkMkLst>
        </pc:inkChg>
        <pc:inkChg chg="add del mod">
          <ac:chgData name="Vasishta Bommakanti" userId="add65771a875c465" providerId="LiveId" clId="{F4C67BD2-250D-457A-8187-7413485E47A3}" dt="2021-09-04T10:10:49.177" v="741"/>
          <ac:inkMkLst>
            <pc:docMk/>
            <pc:sldMk cId="869568799" sldId="10092"/>
            <ac:inkMk id="4104" creationId="{E038F939-BF86-47DC-89A1-BB5AE33A6AB1}"/>
          </ac:inkMkLst>
        </pc:inkChg>
        <pc:inkChg chg="add del mod">
          <ac:chgData name="Vasishta Bommakanti" userId="add65771a875c465" providerId="LiveId" clId="{F4C67BD2-250D-457A-8187-7413485E47A3}" dt="2021-09-04T10:10:49.181" v="747"/>
          <ac:inkMkLst>
            <pc:docMk/>
            <pc:sldMk cId="869568799" sldId="10092"/>
            <ac:inkMk id="4105" creationId="{7B938106-3136-4FCF-964A-C191D694F8C2}"/>
          </ac:inkMkLst>
        </pc:inkChg>
        <pc:inkChg chg="add mod">
          <ac:chgData name="Vasishta Bommakanti" userId="add65771a875c465" providerId="LiveId" clId="{F4C67BD2-250D-457A-8187-7413485E47A3}" dt="2021-09-04T10:10:49.189" v="756"/>
          <ac:inkMkLst>
            <pc:docMk/>
            <pc:sldMk cId="869568799" sldId="10092"/>
            <ac:inkMk id="4107" creationId="{7C772484-CAE3-483D-BE51-3EBB95381C36}"/>
          </ac:inkMkLst>
        </pc:inkChg>
        <pc:inkChg chg="add mod">
          <ac:chgData name="Vasishta Bommakanti" userId="add65771a875c465" providerId="LiveId" clId="{F4C67BD2-250D-457A-8187-7413485E47A3}" dt="2021-09-04T10:10:49.189" v="756"/>
          <ac:inkMkLst>
            <pc:docMk/>
            <pc:sldMk cId="869568799" sldId="10092"/>
            <ac:inkMk id="4108" creationId="{D4B099C3-7A20-4B65-ACBC-183DD5233250}"/>
          </ac:inkMkLst>
        </pc:inkChg>
        <pc:inkChg chg="add mod">
          <ac:chgData name="Vasishta Bommakanti" userId="add65771a875c465" providerId="LiveId" clId="{F4C67BD2-250D-457A-8187-7413485E47A3}" dt="2021-09-04T10:10:49.189" v="756"/>
          <ac:inkMkLst>
            <pc:docMk/>
            <pc:sldMk cId="869568799" sldId="10092"/>
            <ac:inkMk id="4109" creationId="{64D2D943-48B6-47AE-8482-8645522CA80D}"/>
          </ac:inkMkLst>
        </pc:inkChg>
        <pc:inkChg chg="add del mod">
          <ac:chgData name="Vasishta Bommakanti" userId="add65771a875c465" providerId="LiveId" clId="{F4C67BD2-250D-457A-8187-7413485E47A3}" dt="2021-09-04T10:10:49.176" v="740"/>
          <ac:inkMkLst>
            <pc:docMk/>
            <pc:sldMk cId="869568799" sldId="10092"/>
            <ac:inkMk id="4110" creationId="{D19F7D68-C423-431F-8D9D-5E523A0A1D63}"/>
          </ac:inkMkLst>
        </pc:inkChg>
        <pc:inkChg chg="add del mod">
          <ac:chgData name="Vasishta Bommakanti" userId="add65771a875c465" providerId="LiveId" clId="{F4C67BD2-250D-457A-8187-7413485E47A3}" dt="2021-09-04T10:10:49.180" v="746"/>
          <ac:inkMkLst>
            <pc:docMk/>
            <pc:sldMk cId="869568799" sldId="10092"/>
            <ac:inkMk id="4111" creationId="{63F81484-3245-4B15-A9A3-174786387163}"/>
          </ac:inkMkLst>
        </pc:inkChg>
        <pc:inkChg chg="add del mod">
          <ac:chgData name="Vasishta Bommakanti" userId="add65771a875c465" providerId="LiveId" clId="{F4C67BD2-250D-457A-8187-7413485E47A3}" dt="2021-09-04T10:10:49.168" v="733"/>
          <ac:inkMkLst>
            <pc:docMk/>
            <pc:sldMk cId="869568799" sldId="10092"/>
            <ac:inkMk id="4112" creationId="{E5800F82-3FF8-4966-90E4-D55F03768191}"/>
          </ac:inkMkLst>
        </pc:inkChg>
        <pc:inkChg chg="add del mod">
          <ac:chgData name="Vasishta Bommakanti" userId="add65771a875c465" providerId="LiveId" clId="{F4C67BD2-250D-457A-8187-7413485E47A3}" dt="2021-09-04T10:10:49.162" v="729"/>
          <ac:inkMkLst>
            <pc:docMk/>
            <pc:sldMk cId="869568799" sldId="10092"/>
            <ac:inkMk id="4114" creationId="{24CCD665-50C0-4FF1-82D5-20AFD318BCF2}"/>
          </ac:inkMkLst>
        </pc:inkChg>
        <pc:inkChg chg="add del">
          <ac:chgData name="Vasishta Bommakanti" userId="add65771a875c465" providerId="LiveId" clId="{F4C67BD2-250D-457A-8187-7413485E47A3}" dt="2021-09-05T17:28:41.701" v="1386" actId="478"/>
          <ac:inkMkLst>
            <pc:docMk/>
            <pc:sldMk cId="869568799" sldId="10092"/>
            <ac:inkMk id="4115" creationId="{127D2300-0A0A-44CF-97E7-86C7470F8F15}"/>
          </ac:inkMkLst>
        </pc:inkChg>
        <pc:inkChg chg="add del mod">
          <ac:chgData name="Vasishta Bommakanti" userId="add65771a875c465" providerId="LiveId" clId="{F4C67BD2-250D-457A-8187-7413485E47A3}" dt="2021-09-04T10:10:49.174" v="738"/>
          <ac:inkMkLst>
            <pc:docMk/>
            <pc:sldMk cId="869568799" sldId="10092"/>
            <ac:inkMk id="4117" creationId="{4C4A4A87-7F8C-43CF-A8BF-693DDF213343}"/>
          </ac:inkMkLst>
        </pc:inkChg>
        <pc:inkChg chg="add del mod">
          <ac:chgData name="Vasishta Bommakanti" userId="add65771a875c465" providerId="LiveId" clId="{F4C67BD2-250D-457A-8187-7413485E47A3}" dt="2021-09-04T10:10:49.188" v="755"/>
          <ac:inkMkLst>
            <pc:docMk/>
            <pc:sldMk cId="869568799" sldId="10092"/>
            <ac:inkMk id="4118" creationId="{5B6AAB86-939B-4951-A739-92E82AD6619B}"/>
          </ac:inkMkLst>
        </pc:inkChg>
        <pc:inkChg chg="add del mod">
          <ac:chgData name="Vasishta Bommakanti" userId="add65771a875c465" providerId="LiveId" clId="{F4C67BD2-250D-457A-8187-7413485E47A3}" dt="2021-09-04T10:10:49.189" v="756"/>
          <ac:inkMkLst>
            <pc:docMk/>
            <pc:sldMk cId="869568799" sldId="10092"/>
            <ac:inkMk id="4120" creationId="{527E8557-E77C-4209-AFB0-1E716C5487BB}"/>
          </ac:inkMkLst>
        </pc:inkChg>
        <pc:inkChg chg="add del">
          <ac:chgData name="Vasishta Bommakanti" userId="add65771a875c465" providerId="LiveId" clId="{F4C67BD2-250D-457A-8187-7413485E47A3}" dt="2021-09-04T10:10:49.181" v="748"/>
          <ac:inkMkLst>
            <pc:docMk/>
            <pc:sldMk cId="869568799" sldId="10092"/>
            <ac:inkMk id="4122" creationId="{D7B6406B-0B79-4A88-877C-B6C1F9B17C92}"/>
          </ac:inkMkLst>
        </pc:inkChg>
        <pc:inkChg chg="add del">
          <ac:chgData name="Vasishta Bommakanti" userId="add65771a875c465" providerId="LiveId" clId="{F4C67BD2-250D-457A-8187-7413485E47A3}" dt="2021-09-05T17:28:41.701" v="1386" actId="478"/>
          <ac:inkMkLst>
            <pc:docMk/>
            <pc:sldMk cId="869568799" sldId="10092"/>
            <ac:inkMk id="4123" creationId="{15B81117-9B99-492F-921D-E20F93D548BB}"/>
          </ac:inkMkLst>
        </pc:inkChg>
        <pc:inkChg chg="add del mod">
          <ac:chgData name="Vasishta Bommakanti" userId="add65771a875c465" providerId="LiveId" clId="{F4C67BD2-250D-457A-8187-7413485E47A3}" dt="2021-09-04T10:10:49.179" v="744"/>
          <ac:inkMkLst>
            <pc:docMk/>
            <pc:sldMk cId="869568799" sldId="10092"/>
            <ac:inkMk id="4124" creationId="{1BB5AB27-AA0A-46C7-8D9A-363AF0D684DA}"/>
          </ac:inkMkLst>
        </pc:inkChg>
        <pc:inkChg chg="add del mod">
          <ac:chgData name="Vasishta Bommakanti" userId="add65771a875c465" providerId="LiveId" clId="{F4C67BD2-250D-457A-8187-7413485E47A3}" dt="2021-09-04T10:10:49.178" v="743"/>
          <ac:inkMkLst>
            <pc:docMk/>
            <pc:sldMk cId="869568799" sldId="10092"/>
            <ac:inkMk id="4126" creationId="{800069F4-C9E1-48DF-BECD-E75ADB16EC65}"/>
          </ac:inkMkLst>
        </pc:inkChg>
        <pc:inkChg chg="add del mod">
          <ac:chgData name="Vasishta Bommakanti" userId="add65771a875c465" providerId="LiveId" clId="{F4C67BD2-250D-457A-8187-7413485E47A3}" dt="2021-09-04T10:10:49.186" v="753"/>
          <ac:inkMkLst>
            <pc:docMk/>
            <pc:sldMk cId="869568799" sldId="10092"/>
            <ac:inkMk id="4127" creationId="{F215F7EA-AFB1-4951-828B-5941BB3C6D9F}"/>
          </ac:inkMkLst>
        </pc:inkChg>
        <pc:inkChg chg="add del mod">
          <ac:chgData name="Vasishta Bommakanti" userId="add65771a875c465" providerId="LiveId" clId="{F4C67BD2-250D-457A-8187-7413485E47A3}" dt="2021-09-04T10:10:49.187" v="754"/>
          <ac:inkMkLst>
            <pc:docMk/>
            <pc:sldMk cId="869568799" sldId="10092"/>
            <ac:inkMk id="4128" creationId="{D35E1186-6132-4AB2-AEF5-30F07937392B}"/>
          </ac:inkMkLst>
        </pc:inkChg>
        <pc:inkChg chg="add del">
          <ac:chgData name="Vasishta Bommakanti" userId="add65771a875c465" providerId="LiveId" clId="{F4C67BD2-250D-457A-8187-7413485E47A3}" dt="2021-09-05T17:28:41.701" v="1386" actId="478"/>
          <ac:inkMkLst>
            <pc:docMk/>
            <pc:sldMk cId="869568799" sldId="10092"/>
            <ac:inkMk id="4129" creationId="{42C22ADB-52D8-4E0C-A15A-2734D9E2606C}"/>
          </ac:inkMkLst>
        </pc:inkChg>
        <pc:inkChg chg="add del">
          <ac:chgData name="Vasishta Bommakanti" userId="add65771a875c465" providerId="LiveId" clId="{F4C67BD2-250D-457A-8187-7413485E47A3}" dt="2021-09-05T17:28:41.701" v="1386" actId="478"/>
          <ac:inkMkLst>
            <pc:docMk/>
            <pc:sldMk cId="869568799" sldId="10092"/>
            <ac:inkMk id="4130" creationId="{1A6EB089-B07B-4CE3-9699-A758D614710F}"/>
          </ac:inkMkLst>
        </pc:inkChg>
        <pc:inkChg chg="add del mod">
          <ac:chgData name="Vasishta Bommakanti" userId="add65771a875c465" providerId="LiveId" clId="{F4C67BD2-250D-457A-8187-7413485E47A3}" dt="2021-09-04T10:10:49.164" v="730"/>
          <ac:inkMkLst>
            <pc:docMk/>
            <pc:sldMk cId="869568799" sldId="10092"/>
            <ac:inkMk id="4132" creationId="{6A57B19A-3A6B-42C2-9800-DC914686DC46}"/>
          </ac:inkMkLst>
        </pc:inkChg>
        <pc:inkChg chg="add del mod">
          <ac:chgData name="Vasishta Bommakanti" userId="add65771a875c465" providerId="LiveId" clId="{F4C67BD2-250D-457A-8187-7413485E47A3}" dt="2021-09-04T10:10:49.171" v="735"/>
          <ac:inkMkLst>
            <pc:docMk/>
            <pc:sldMk cId="869568799" sldId="10092"/>
            <ac:inkMk id="4133" creationId="{39380763-DC6A-476B-B9D3-9DB2ED53F0AE}"/>
          </ac:inkMkLst>
        </pc:inkChg>
      </pc:sldChg>
      <pc:sldChg chg="addSp delSp modSp mod">
        <pc:chgData name="Vasishta Bommakanti" userId="add65771a875c465" providerId="LiveId" clId="{F4C67BD2-250D-457A-8187-7413485E47A3}" dt="2021-09-11T15:40:23.471" v="1437"/>
        <pc:sldMkLst>
          <pc:docMk/>
          <pc:sldMk cId="1096620440" sldId="10100"/>
        </pc:sldMkLst>
        <pc:grpChg chg="del mod">
          <ac:chgData name="Vasishta Bommakanti" userId="add65771a875c465" providerId="LiveId" clId="{F4C67BD2-250D-457A-8187-7413485E47A3}" dt="2021-09-11T15:40:22.748" v="1431"/>
          <ac:grpSpMkLst>
            <pc:docMk/>
            <pc:sldMk cId="1096620440" sldId="10100"/>
            <ac:grpSpMk id="16" creationId="{1F40A021-2BDC-4B3E-BA4C-D87461B5279E}"/>
          </ac:grpSpMkLst>
        </pc:grpChg>
        <pc:grpChg chg="del mod">
          <ac:chgData name="Vasishta Bommakanti" userId="add65771a875c465" providerId="LiveId" clId="{F4C67BD2-250D-457A-8187-7413485E47A3}" dt="2021-09-11T15:40:22.749" v="1434"/>
          <ac:grpSpMkLst>
            <pc:docMk/>
            <pc:sldMk cId="1096620440" sldId="10100"/>
            <ac:grpSpMk id="17" creationId="{B7281E2D-0337-4FE2-8763-4204B84097D6}"/>
          </ac:grpSpMkLst>
        </pc:grpChg>
        <pc:grpChg chg="del mod">
          <ac:chgData name="Vasishta Bommakanti" userId="add65771a875c465" providerId="LiveId" clId="{F4C67BD2-250D-457A-8187-7413485E47A3}" dt="2021-09-11T15:40:22.747" v="1428"/>
          <ac:grpSpMkLst>
            <pc:docMk/>
            <pc:sldMk cId="1096620440" sldId="10100"/>
            <ac:grpSpMk id="18" creationId="{0FB65FEF-1222-4423-9DD6-2A79EB568C98}"/>
          </ac:grpSpMkLst>
        </pc:grpChg>
        <pc:grpChg chg="del mod">
          <ac:chgData name="Vasishta Bommakanti" userId="add65771a875c465" providerId="LiveId" clId="{F4C67BD2-250D-457A-8187-7413485E47A3}" dt="2021-09-11T15:40:22.745" v="1426"/>
          <ac:grpSpMkLst>
            <pc:docMk/>
            <pc:sldMk cId="1096620440" sldId="10100"/>
            <ac:grpSpMk id="21" creationId="{18E69C30-A48D-4093-A7B5-51622EF3BEA3}"/>
          </ac:grpSpMkLst>
        </pc:grpChg>
        <pc:grpChg chg="del mod">
          <ac:chgData name="Vasishta Bommakanti" userId="add65771a875c465" providerId="LiveId" clId="{F4C67BD2-250D-457A-8187-7413485E47A3}" dt="2021-09-04T10:17:50.661" v="1094"/>
          <ac:grpSpMkLst>
            <pc:docMk/>
            <pc:sldMk cId="1096620440" sldId="10100"/>
            <ac:grpSpMk id="34" creationId="{3E1A623C-2043-4C8A-8146-69B1624056D8}"/>
          </ac:grpSpMkLst>
        </pc:grpChg>
        <pc:grpChg chg="del mod">
          <ac:chgData name="Vasishta Bommakanti" userId="add65771a875c465" providerId="LiveId" clId="{F4C67BD2-250D-457A-8187-7413485E47A3}" dt="2021-09-04T10:17:52.594" v="1096"/>
          <ac:grpSpMkLst>
            <pc:docMk/>
            <pc:sldMk cId="1096620440" sldId="10100"/>
            <ac:grpSpMk id="38" creationId="{91EA1177-3073-4477-AF11-54FD6D94CBE6}"/>
          </ac:grpSpMkLst>
        </pc:grpChg>
        <pc:grpChg chg="del mod">
          <ac:chgData name="Vasishta Bommakanti" userId="add65771a875c465" providerId="LiveId" clId="{F4C67BD2-250D-457A-8187-7413485E47A3}" dt="2021-09-04T10:17:54.552" v="1098"/>
          <ac:grpSpMkLst>
            <pc:docMk/>
            <pc:sldMk cId="1096620440" sldId="10100"/>
            <ac:grpSpMk id="40" creationId="{314C32D6-6FA6-4144-B752-073EDB0A8893}"/>
          </ac:grpSpMkLst>
        </pc:grpChg>
        <pc:grpChg chg="mod">
          <ac:chgData name="Vasishta Bommakanti" userId="add65771a875c465" providerId="LiveId" clId="{F4C67BD2-250D-457A-8187-7413485E47A3}" dt="2021-09-04T10:17:55.581" v="1099"/>
          <ac:grpSpMkLst>
            <pc:docMk/>
            <pc:sldMk cId="1096620440" sldId="10100"/>
            <ac:grpSpMk id="42" creationId="{45328C48-7D18-4165-9DEA-377C45F7F76B}"/>
          </ac:grpSpMkLst>
        </pc:grpChg>
        <pc:grpChg chg="del mod">
          <ac:chgData name="Vasishta Bommakanti" userId="add65771a875c465" providerId="LiveId" clId="{F4C67BD2-250D-457A-8187-7413485E47A3}" dt="2021-09-11T15:40:22.740" v="1423"/>
          <ac:grpSpMkLst>
            <pc:docMk/>
            <pc:sldMk cId="1096620440" sldId="10100"/>
            <ac:grpSpMk id="45" creationId="{12CD48EC-2272-4604-A238-E7F2B963435C}"/>
          </ac:grpSpMkLst>
        </pc:grpChg>
        <pc:grpChg chg="del mod">
          <ac:chgData name="Vasishta Bommakanti" userId="add65771a875c465" providerId="LiveId" clId="{F4C67BD2-250D-457A-8187-7413485E47A3}" dt="2021-09-11T15:40:22.741" v="1424"/>
          <ac:grpSpMkLst>
            <pc:docMk/>
            <pc:sldMk cId="1096620440" sldId="10100"/>
            <ac:grpSpMk id="48" creationId="{198AC7B2-7F4D-4346-92E9-EA0BAB14F633}"/>
          </ac:grpSpMkLst>
        </pc:grpChg>
        <pc:grpChg chg="del mod">
          <ac:chgData name="Vasishta Bommakanti" userId="add65771a875c465" providerId="LiveId" clId="{F4C67BD2-250D-457A-8187-7413485E47A3}" dt="2021-09-11T15:40:22.743" v="1425"/>
          <ac:grpSpMkLst>
            <pc:docMk/>
            <pc:sldMk cId="1096620440" sldId="10100"/>
            <ac:grpSpMk id="51" creationId="{46D7619D-4594-4673-977D-09BD58295A99}"/>
          </ac:grpSpMkLst>
        </pc:grpChg>
        <pc:inkChg chg="del">
          <ac:chgData name="Vasishta Bommakanti" userId="add65771a875c465" providerId="LiveId" clId="{F4C67BD2-250D-457A-8187-7413485E47A3}" dt="2021-09-04T07:03:27.829" v="437"/>
          <ac:inkMkLst>
            <pc:docMk/>
            <pc:sldMk cId="1096620440" sldId="10100"/>
            <ac:inkMk id="2" creationId="{8F2065B9-34A8-4AE8-AA27-5A9C781BF633}"/>
          </ac:inkMkLst>
        </pc:inkChg>
        <pc:inkChg chg="del">
          <ac:chgData name="Vasishta Bommakanti" userId="add65771a875c465" providerId="LiveId" clId="{F4C67BD2-250D-457A-8187-7413485E47A3}" dt="2021-09-04T07:03:27.828" v="436"/>
          <ac:inkMkLst>
            <pc:docMk/>
            <pc:sldMk cId="1096620440" sldId="10100"/>
            <ac:inkMk id="4" creationId="{994DA0B8-A719-4CE0-A862-0D74EB2BAB05}"/>
          </ac:inkMkLst>
        </pc:inkChg>
        <pc:inkChg chg="del">
          <ac:chgData name="Vasishta Bommakanti" userId="add65771a875c465" providerId="LiveId" clId="{F4C67BD2-250D-457A-8187-7413485E47A3}" dt="2021-09-04T07:03:27.830" v="438"/>
          <ac:inkMkLst>
            <pc:docMk/>
            <pc:sldMk cId="1096620440" sldId="10100"/>
            <ac:inkMk id="5" creationId="{5360608B-D455-470C-90B5-5FC18655786F}"/>
          </ac:inkMkLst>
        </pc:inkChg>
        <pc:inkChg chg="del">
          <ac:chgData name="Vasishta Bommakanti" userId="add65771a875c465" providerId="LiveId" clId="{F4C67BD2-250D-457A-8187-7413485E47A3}" dt="2021-09-04T07:03:27.828" v="435"/>
          <ac:inkMkLst>
            <pc:docMk/>
            <pc:sldMk cId="1096620440" sldId="10100"/>
            <ac:inkMk id="6" creationId="{A8BF95B1-F4A1-416F-AF07-E950071E7502}"/>
          </ac:inkMkLst>
        </pc:inkChg>
        <pc:inkChg chg="del">
          <ac:chgData name="Vasishta Bommakanti" userId="add65771a875c465" providerId="LiveId" clId="{F4C67BD2-250D-457A-8187-7413485E47A3}" dt="2021-09-04T07:03:27.827" v="434"/>
          <ac:inkMkLst>
            <pc:docMk/>
            <pc:sldMk cId="1096620440" sldId="10100"/>
            <ac:inkMk id="7" creationId="{3AF12F20-DE11-4403-A0D0-E02BB2B333FF}"/>
          </ac:inkMkLst>
        </pc:inkChg>
        <pc:inkChg chg="add del mod">
          <ac:chgData name="Vasishta Bommakanti" userId="add65771a875c465" providerId="LiveId" clId="{F4C67BD2-250D-457A-8187-7413485E47A3}" dt="2021-09-11T15:40:22.747" v="1428"/>
          <ac:inkMkLst>
            <pc:docMk/>
            <pc:sldMk cId="1096620440" sldId="10100"/>
            <ac:inkMk id="8" creationId="{1ECB0FD6-D797-46E9-9485-21C4E5B06B4B}"/>
          </ac:inkMkLst>
        </pc:inkChg>
        <pc:inkChg chg="add del mod">
          <ac:chgData name="Vasishta Bommakanti" userId="add65771a875c465" providerId="LiveId" clId="{F4C67BD2-250D-457A-8187-7413485E47A3}" dt="2021-09-11T15:40:22.748" v="1430"/>
          <ac:inkMkLst>
            <pc:docMk/>
            <pc:sldMk cId="1096620440" sldId="10100"/>
            <ac:inkMk id="9" creationId="{BAA624EC-74B7-4B52-8D20-B8E13DD90617}"/>
          </ac:inkMkLst>
        </pc:inkChg>
        <pc:inkChg chg="add del mod">
          <ac:chgData name="Vasishta Bommakanti" userId="add65771a875c465" providerId="LiveId" clId="{F4C67BD2-250D-457A-8187-7413485E47A3}" dt="2021-09-11T15:40:22.749" v="1434"/>
          <ac:inkMkLst>
            <pc:docMk/>
            <pc:sldMk cId="1096620440" sldId="10100"/>
            <ac:inkMk id="10" creationId="{D63372E0-EA75-4378-9062-11A02C642C11}"/>
          </ac:inkMkLst>
        </pc:inkChg>
        <pc:inkChg chg="add del mod">
          <ac:chgData name="Vasishta Bommakanti" userId="add65771a875c465" providerId="LiveId" clId="{F4C67BD2-250D-457A-8187-7413485E47A3}" dt="2021-09-11T15:40:22.751" v="1436"/>
          <ac:inkMkLst>
            <pc:docMk/>
            <pc:sldMk cId="1096620440" sldId="10100"/>
            <ac:inkMk id="11" creationId="{3EC4C744-4630-4A5C-8B17-02423177385E}"/>
          </ac:inkMkLst>
        </pc:inkChg>
        <pc:inkChg chg="add del mod">
          <ac:chgData name="Vasishta Bommakanti" userId="add65771a875c465" providerId="LiveId" clId="{F4C67BD2-250D-457A-8187-7413485E47A3}" dt="2021-09-11T15:40:22.747" v="1429"/>
          <ac:inkMkLst>
            <pc:docMk/>
            <pc:sldMk cId="1096620440" sldId="10100"/>
            <ac:inkMk id="12" creationId="{49E09B80-9577-4710-B37D-F1FA5CFD208C}"/>
          </ac:inkMkLst>
        </pc:inkChg>
        <pc:inkChg chg="add del mod">
          <ac:chgData name="Vasishta Bommakanti" userId="add65771a875c465" providerId="LiveId" clId="{F4C67BD2-250D-457A-8187-7413485E47A3}" dt="2021-09-11T15:40:22.748" v="1432"/>
          <ac:inkMkLst>
            <pc:docMk/>
            <pc:sldMk cId="1096620440" sldId="10100"/>
            <ac:inkMk id="13" creationId="{23E8CDD1-B59E-4C69-8E4D-27D4E37721AA}"/>
          </ac:inkMkLst>
        </pc:inkChg>
        <pc:inkChg chg="add del mod">
          <ac:chgData name="Vasishta Bommakanti" userId="add65771a875c465" providerId="LiveId" clId="{F4C67BD2-250D-457A-8187-7413485E47A3}" dt="2021-09-11T15:40:22.748" v="1431"/>
          <ac:inkMkLst>
            <pc:docMk/>
            <pc:sldMk cId="1096620440" sldId="10100"/>
            <ac:inkMk id="14" creationId="{120576D0-7D98-4AEB-8D11-A0173629137C}"/>
          </ac:inkMkLst>
        </pc:inkChg>
        <pc:inkChg chg="add del mod">
          <ac:chgData name="Vasishta Bommakanti" userId="add65771a875c465" providerId="LiveId" clId="{F4C67BD2-250D-457A-8187-7413485E47A3}" dt="2021-09-11T15:40:22.738" v="1422"/>
          <ac:inkMkLst>
            <pc:docMk/>
            <pc:sldMk cId="1096620440" sldId="10100"/>
            <ac:inkMk id="15" creationId="{834FEEF7-D960-4720-B234-E4197E609D11}"/>
          </ac:inkMkLst>
        </pc:inkChg>
        <pc:inkChg chg="add del mod">
          <ac:chgData name="Vasishta Bommakanti" userId="add65771a875c465" providerId="LiveId" clId="{F4C67BD2-250D-457A-8187-7413485E47A3}" dt="2021-09-11T15:40:22.749" v="1433"/>
          <ac:inkMkLst>
            <pc:docMk/>
            <pc:sldMk cId="1096620440" sldId="10100"/>
            <ac:inkMk id="19" creationId="{D7AE22F0-7E47-41E8-895C-017356EFFE11}"/>
          </ac:inkMkLst>
        </pc:inkChg>
        <pc:inkChg chg="add del mod">
          <ac:chgData name="Vasishta Bommakanti" userId="add65771a875c465" providerId="LiveId" clId="{F4C67BD2-250D-457A-8187-7413485E47A3}" dt="2021-09-11T15:40:22.745" v="1426"/>
          <ac:inkMkLst>
            <pc:docMk/>
            <pc:sldMk cId="1096620440" sldId="10100"/>
            <ac:inkMk id="20" creationId="{E5C5FAF2-38A9-462A-9D9E-EDFB4D8271F0}"/>
          </ac:inkMkLst>
        </pc:inkChg>
        <pc:inkChg chg="add mod">
          <ac:chgData name="Vasishta Bommakanti" userId="add65771a875c465" providerId="LiveId" clId="{F4C67BD2-250D-457A-8187-7413485E47A3}" dt="2021-09-04T10:17:55.581" v="1099"/>
          <ac:inkMkLst>
            <pc:docMk/>
            <pc:sldMk cId="1096620440" sldId="10100"/>
            <ac:inkMk id="22" creationId="{A6BDC80E-99AC-48EF-B0A8-BB3C646DB25E}"/>
          </ac:inkMkLst>
        </pc:inkChg>
        <pc:inkChg chg="add mod">
          <ac:chgData name="Vasishta Bommakanti" userId="add65771a875c465" providerId="LiveId" clId="{F4C67BD2-250D-457A-8187-7413485E47A3}" dt="2021-09-04T10:17:55.581" v="1099"/>
          <ac:inkMkLst>
            <pc:docMk/>
            <pc:sldMk cId="1096620440" sldId="10100"/>
            <ac:inkMk id="23" creationId="{9BE2E275-4AA6-46EB-BF0E-AC2A73ACB2BA}"/>
          </ac:inkMkLst>
        </pc:inkChg>
        <pc:inkChg chg="add mod">
          <ac:chgData name="Vasishta Bommakanti" userId="add65771a875c465" providerId="LiveId" clId="{F4C67BD2-250D-457A-8187-7413485E47A3}" dt="2021-09-04T10:17:55.581" v="1099"/>
          <ac:inkMkLst>
            <pc:docMk/>
            <pc:sldMk cId="1096620440" sldId="10100"/>
            <ac:inkMk id="24" creationId="{23C04536-4471-456A-A7B6-48FA167410FB}"/>
          </ac:inkMkLst>
        </pc:inkChg>
        <pc:inkChg chg="add mod">
          <ac:chgData name="Vasishta Bommakanti" userId="add65771a875c465" providerId="LiveId" clId="{F4C67BD2-250D-457A-8187-7413485E47A3}" dt="2021-09-04T10:17:55.581" v="1099"/>
          <ac:inkMkLst>
            <pc:docMk/>
            <pc:sldMk cId="1096620440" sldId="10100"/>
            <ac:inkMk id="25" creationId="{15ADC9A3-5F94-4CA9-8773-689EB5C45E6B}"/>
          </ac:inkMkLst>
        </pc:inkChg>
        <pc:inkChg chg="add mod">
          <ac:chgData name="Vasishta Bommakanti" userId="add65771a875c465" providerId="LiveId" clId="{F4C67BD2-250D-457A-8187-7413485E47A3}" dt="2021-09-04T10:17:55.581" v="1099"/>
          <ac:inkMkLst>
            <pc:docMk/>
            <pc:sldMk cId="1096620440" sldId="10100"/>
            <ac:inkMk id="26" creationId="{48152BFE-EBA3-4248-A86A-C128DAAAA955}"/>
          </ac:inkMkLst>
        </pc:inkChg>
        <pc:inkChg chg="add mod">
          <ac:chgData name="Vasishta Bommakanti" userId="add65771a875c465" providerId="LiveId" clId="{F4C67BD2-250D-457A-8187-7413485E47A3}" dt="2021-09-04T10:17:55.581" v="1099"/>
          <ac:inkMkLst>
            <pc:docMk/>
            <pc:sldMk cId="1096620440" sldId="10100"/>
            <ac:inkMk id="27" creationId="{8F4D423A-F092-4C92-99E8-FE5CE8656EFA}"/>
          </ac:inkMkLst>
        </pc:inkChg>
        <pc:inkChg chg="add mod">
          <ac:chgData name="Vasishta Bommakanti" userId="add65771a875c465" providerId="LiveId" clId="{F4C67BD2-250D-457A-8187-7413485E47A3}" dt="2021-09-04T10:17:55.581" v="1099"/>
          <ac:inkMkLst>
            <pc:docMk/>
            <pc:sldMk cId="1096620440" sldId="10100"/>
            <ac:inkMk id="28" creationId="{4D26F8EF-32BA-49AB-9C9E-A47ACF1959D7}"/>
          </ac:inkMkLst>
        </pc:inkChg>
        <pc:inkChg chg="add mod">
          <ac:chgData name="Vasishta Bommakanti" userId="add65771a875c465" providerId="LiveId" clId="{F4C67BD2-250D-457A-8187-7413485E47A3}" dt="2021-09-04T10:17:55.581" v="1099"/>
          <ac:inkMkLst>
            <pc:docMk/>
            <pc:sldMk cId="1096620440" sldId="10100"/>
            <ac:inkMk id="29" creationId="{E520536A-4A37-4E4B-8217-D44732FAB16E}"/>
          </ac:inkMkLst>
        </pc:inkChg>
        <pc:inkChg chg="add mod">
          <ac:chgData name="Vasishta Bommakanti" userId="add65771a875c465" providerId="LiveId" clId="{F4C67BD2-250D-457A-8187-7413485E47A3}" dt="2021-09-04T10:17:55.581" v="1099"/>
          <ac:inkMkLst>
            <pc:docMk/>
            <pc:sldMk cId="1096620440" sldId="10100"/>
            <ac:inkMk id="30" creationId="{BA7C1F75-A34E-4C47-9F52-B797C41D5A68}"/>
          </ac:inkMkLst>
        </pc:inkChg>
        <pc:inkChg chg="add mod">
          <ac:chgData name="Vasishta Bommakanti" userId="add65771a875c465" providerId="LiveId" clId="{F4C67BD2-250D-457A-8187-7413485E47A3}" dt="2021-09-04T10:17:55.581" v="1099"/>
          <ac:inkMkLst>
            <pc:docMk/>
            <pc:sldMk cId="1096620440" sldId="10100"/>
            <ac:inkMk id="31" creationId="{9EAE8218-DE90-45E7-B4BC-64615BA441B8}"/>
          </ac:inkMkLst>
        </pc:inkChg>
        <pc:inkChg chg="add mod">
          <ac:chgData name="Vasishta Bommakanti" userId="add65771a875c465" providerId="LiveId" clId="{F4C67BD2-250D-457A-8187-7413485E47A3}" dt="2021-09-04T10:17:55.581" v="1099"/>
          <ac:inkMkLst>
            <pc:docMk/>
            <pc:sldMk cId="1096620440" sldId="10100"/>
            <ac:inkMk id="32" creationId="{623D0120-40F4-43C9-8F96-1EA1988EADBE}"/>
          </ac:inkMkLst>
        </pc:inkChg>
        <pc:inkChg chg="add mod">
          <ac:chgData name="Vasishta Bommakanti" userId="add65771a875c465" providerId="LiveId" clId="{F4C67BD2-250D-457A-8187-7413485E47A3}" dt="2021-09-04T10:17:55.581" v="1099"/>
          <ac:inkMkLst>
            <pc:docMk/>
            <pc:sldMk cId="1096620440" sldId="10100"/>
            <ac:inkMk id="33" creationId="{92AB19F8-9542-4CC2-964A-6CEEE9E0C23B}"/>
          </ac:inkMkLst>
        </pc:inkChg>
        <pc:inkChg chg="add mod">
          <ac:chgData name="Vasishta Bommakanti" userId="add65771a875c465" providerId="LiveId" clId="{F4C67BD2-250D-457A-8187-7413485E47A3}" dt="2021-09-04T10:17:55.581" v="1099"/>
          <ac:inkMkLst>
            <pc:docMk/>
            <pc:sldMk cId="1096620440" sldId="10100"/>
            <ac:inkMk id="35" creationId="{1D891A5B-514F-4C2B-B099-01FBF7018A43}"/>
          </ac:inkMkLst>
        </pc:inkChg>
        <pc:inkChg chg="add mod">
          <ac:chgData name="Vasishta Bommakanti" userId="add65771a875c465" providerId="LiveId" clId="{F4C67BD2-250D-457A-8187-7413485E47A3}" dt="2021-09-04T10:17:55.581" v="1099"/>
          <ac:inkMkLst>
            <pc:docMk/>
            <pc:sldMk cId="1096620440" sldId="10100"/>
            <ac:inkMk id="36" creationId="{FDDC2DE3-4132-400D-9207-97F4950D7086}"/>
          </ac:inkMkLst>
        </pc:inkChg>
        <pc:inkChg chg="add mod">
          <ac:chgData name="Vasishta Bommakanti" userId="add65771a875c465" providerId="LiveId" clId="{F4C67BD2-250D-457A-8187-7413485E47A3}" dt="2021-09-04T10:17:55.581" v="1099"/>
          <ac:inkMkLst>
            <pc:docMk/>
            <pc:sldMk cId="1096620440" sldId="10100"/>
            <ac:inkMk id="37" creationId="{6944BCDB-1753-4389-B338-251BC1479ADC}"/>
          </ac:inkMkLst>
        </pc:inkChg>
        <pc:inkChg chg="add mod">
          <ac:chgData name="Vasishta Bommakanti" userId="add65771a875c465" providerId="LiveId" clId="{F4C67BD2-250D-457A-8187-7413485E47A3}" dt="2021-09-04T10:17:55.581" v="1099"/>
          <ac:inkMkLst>
            <pc:docMk/>
            <pc:sldMk cId="1096620440" sldId="10100"/>
            <ac:inkMk id="39" creationId="{E6CD579B-3F4D-4106-B74C-787EA5FB17B0}"/>
          </ac:inkMkLst>
        </pc:inkChg>
        <pc:inkChg chg="add del mod">
          <ac:chgData name="Vasishta Bommakanti" userId="add65771a875c465" providerId="LiveId" clId="{F4C67BD2-250D-457A-8187-7413485E47A3}" dt="2021-09-04T10:17:55.581" v="1099"/>
          <ac:inkMkLst>
            <pc:docMk/>
            <pc:sldMk cId="1096620440" sldId="10100"/>
            <ac:inkMk id="41" creationId="{9D0A2C7C-AF7A-4E55-B022-B79EC92A8166}"/>
          </ac:inkMkLst>
        </pc:inkChg>
        <pc:inkChg chg="add del mod">
          <ac:chgData name="Vasishta Bommakanti" userId="add65771a875c465" providerId="LiveId" clId="{F4C67BD2-250D-457A-8187-7413485E47A3}" dt="2021-09-11T15:40:22.746" v="1427"/>
          <ac:inkMkLst>
            <pc:docMk/>
            <pc:sldMk cId="1096620440" sldId="10100"/>
            <ac:inkMk id="43" creationId="{45142ADD-1728-4CC6-9B00-6A640F0FBA5B}"/>
          </ac:inkMkLst>
        </pc:inkChg>
        <pc:inkChg chg="add del mod">
          <ac:chgData name="Vasishta Bommakanti" userId="add65771a875c465" providerId="LiveId" clId="{F4C67BD2-250D-457A-8187-7413485E47A3}" dt="2021-09-11T15:40:22.740" v="1423"/>
          <ac:inkMkLst>
            <pc:docMk/>
            <pc:sldMk cId="1096620440" sldId="10100"/>
            <ac:inkMk id="44" creationId="{5B4EC39A-0ED5-4BFD-9476-4EFE17D67A33}"/>
          </ac:inkMkLst>
        </pc:inkChg>
        <pc:inkChg chg="add del mod">
          <ac:chgData name="Vasishta Bommakanti" userId="add65771a875c465" providerId="LiveId" clId="{F4C67BD2-250D-457A-8187-7413485E47A3}" dt="2021-09-11T15:40:22.741" v="1424"/>
          <ac:inkMkLst>
            <pc:docMk/>
            <pc:sldMk cId="1096620440" sldId="10100"/>
            <ac:inkMk id="46" creationId="{3FD8A3EA-FF04-4439-90BD-557061BFD73E}"/>
          </ac:inkMkLst>
        </pc:inkChg>
        <pc:inkChg chg="add del mod">
          <ac:chgData name="Vasishta Bommakanti" userId="add65771a875c465" providerId="LiveId" clId="{F4C67BD2-250D-457A-8187-7413485E47A3}" dt="2021-09-11T15:40:22.750" v="1435"/>
          <ac:inkMkLst>
            <pc:docMk/>
            <pc:sldMk cId="1096620440" sldId="10100"/>
            <ac:inkMk id="47" creationId="{591C89BE-39E9-47AA-B22F-24663A203E03}"/>
          </ac:inkMkLst>
        </pc:inkChg>
        <pc:inkChg chg="add del mod">
          <ac:chgData name="Vasishta Bommakanti" userId="add65771a875c465" providerId="LiveId" clId="{F4C67BD2-250D-457A-8187-7413485E47A3}" dt="2021-09-11T15:40:22.743" v="1425"/>
          <ac:inkMkLst>
            <pc:docMk/>
            <pc:sldMk cId="1096620440" sldId="10100"/>
            <ac:inkMk id="49" creationId="{F6B8C304-18FF-4374-9C56-D09572DE659D}"/>
          </ac:inkMkLst>
        </pc:inkChg>
        <pc:inkChg chg="add del mod">
          <ac:chgData name="Vasishta Bommakanti" userId="add65771a875c465" providerId="LiveId" clId="{F4C67BD2-250D-457A-8187-7413485E47A3}" dt="2021-09-11T15:40:23.471" v="1437"/>
          <ac:inkMkLst>
            <pc:docMk/>
            <pc:sldMk cId="1096620440" sldId="10100"/>
            <ac:inkMk id="50" creationId="{CCAF7991-DF9E-4F5A-A481-204ED7B78988}"/>
          </ac:inkMkLst>
        </pc:inkChg>
      </pc:sldChg>
      <pc:sldChg chg="delSp modSp">
        <pc:chgData name="Vasishta Bommakanti" userId="add65771a875c465" providerId="LiveId" clId="{F4C67BD2-250D-457A-8187-7413485E47A3}" dt="2021-09-04T07:05:17.543" v="629"/>
        <pc:sldMkLst>
          <pc:docMk/>
          <pc:sldMk cId="1170061565" sldId="10102"/>
        </pc:sldMkLst>
        <pc:grpChg chg="del mod">
          <ac:chgData name="Vasishta Bommakanti" userId="add65771a875c465" providerId="LiveId" clId="{F4C67BD2-250D-457A-8187-7413485E47A3}" dt="2021-09-04T07:05:17.484" v="580"/>
          <ac:grpSpMkLst>
            <pc:docMk/>
            <pc:sldMk cId="1170061565" sldId="10102"/>
            <ac:grpSpMk id="23" creationId="{9EDA9A4E-4A02-4D2C-A5F6-134B6F9AF8B3}"/>
          </ac:grpSpMkLst>
        </pc:grpChg>
        <pc:grpChg chg="del mod">
          <ac:chgData name="Vasishta Bommakanti" userId="add65771a875c465" providerId="LiveId" clId="{F4C67BD2-250D-457A-8187-7413485E47A3}" dt="2021-09-04T07:05:17.539" v="625"/>
          <ac:grpSpMkLst>
            <pc:docMk/>
            <pc:sldMk cId="1170061565" sldId="10102"/>
            <ac:grpSpMk id="26" creationId="{F462D176-F4FD-42FB-9C48-72FCB91193F6}"/>
          </ac:grpSpMkLst>
        </pc:grpChg>
        <pc:grpChg chg="del mod">
          <ac:chgData name="Vasishta Bommakanti" userId="add65771a875c465" providerId="LiveId" clId="{F4C67BD2-250D-457A-8187-7413485E47A3}" dt="2021-09-04T07:05:17.542" v="628"/>
          <ac:grpSpMkLst>
            <pc:docMk/>
            <pc:sldMk cId="1170061565" sldId="10102"/>
            <ac:grpSpMk id="112" creationId="{D351DD0D-F96F-4116-A580-3A428EC267E8}"/>
          </ac:grpSpMkLst>
        </pc:grpChg>
        <pc:inkChg chg="del">
          <ac:chgData name="Vasishta Bommakanti" userId="add65771a875c465" providerId="LiveId" clId="{F4C67BD2-250D-457A-8187-7413485E47A3}" dt="2021-09-04T07:05:17.477" v="574"/>
          <ac:inkMkLst>
            <pc:docMk/>
            <pc:sldMk cId="1170061565" sldId="10102"/>
            <ac:inkMk id="2" creationId="{404F2189-BF06-4A15-B7D2-FAA996C0513C}"/>
          </ac:inkMkLst>
        </pc:inkChg>
        <pc:inkChg chg="del">
          <ac:chgData name="Vasishta Bommakanti" userId="add65771a875c465" providerId="LiveId" clId="{F4C67BD2-250D-457A-8187-7413485E47A3}" dt="2021-09-04T07:05:17.527" v="615"/>
          <ac:inkMkLst>
            <pc:docMk/>
            <pc:sldMk cId="1170061565" sldId="10102"/>
            <ac:inkMk id="4" creationId="{3292F77E-CA0E-45B6-BC52-DA78F6C788E0}"/>
          </ac:inkMkLst>
        </pc:inkChg>
        <pc:inkChg chg="del">
          <ac:chgData name="Vasishta Bommakanti" userId="add65771a875c465" providerId="LiveId" clId="{F4C67BD2-250D-457A-8187-7413485E47A3}" dt="2021-09-04T07:05:17.521" v="609"/>
          <ac:inkMkLst>
            <pc:docMk/>
            <pc:sldMk cId="1170061565" sldId="10102"/>
            <ac:inkMk id="6" creationId="{6D7241E1-55EC-4723-90C3-CB27CEE9B509}"/>
          </ac:inkMkLst>
        </pc:inkChg>
        <pc:inkChg chg="del mod">
          <ac:chgData name="Vasishta Bommakanti" userId="add65771a875c465" providerId="LiveId" clId="{F4C67BD2-250D-457A-8187-7413485E47A3}" dt="2021-09-04T07:05:17.504" v="595"/>
          <ac:inkMkLst>
            <pc:docMk/>
            <pc:sldMk cId="1170061565" sldId="10102"/>
            <ac:inkMk id="7" creationId="{04892375-62B9-4CBC-B8BC-43652682978B}"/>
          </ac:inkMkLst>
        </pc:inkChg>
        <pc:inkChg chg="del mod">
          <ac:chgData name="Vasishta Bommakanti" userId="add65771a875c465" providerId="LiveId" clId="{F4C67BD2-250D-457A-8187-7413485E47A3}" dt="2021-09-04T07:05:17.539" v="625"/>
          <ac:inkMkLst>
            <pc:docMk/>
            <pc:sldMk cId="1170061565" sldId="10102"/>
            <ac:inkMk id="8" creationId="{F9BE6061-BB9A-468E-9DD3-06D55D2E8F90}"/>
          </ac:inkMkLst>
        </pc:inkChg>
        <pc:inkChg chg="del mod">
          <ac:chgData name="Vasishta Bommakanti" userId="add65771a875c465" providerId="LiveId" clId="{F4C67BD2-250D-457A-8187-7413485E47A3}" dt="2021-09-04T07:05:17.540" v="626"/>
          <ac:inkMkLst>
            <pc:docMk/>
            <pc:sldMk cId="1170061565" sldId="10102"/>
            <ac:inkMk id="9" creationId="{749E9329-7302-47FC-B1F6-4B4902B33FF1}"/>
          </ac:inkMkLst>
        </pc:inkChg>
        <pc:inkChg chg="del mod">
          <ac:chgData name="Vasishta Bommakanti" userId="add65771a875c465" providerId="LiveId" clId="{F4C67BD2-250D-457A-8187-7413485E47A3}" dt="2021-09-04T07:05:17.517" v="606"/>
          <ac:inkMkLst>
            <pc:docMk/>
            <pc:sldMk cId="1170061565" sldId="10102"/>
            <ac:inkMk id="10" creationId="{0EAB260D-A67C-4C95-B319-21D2B8D02E4F}"/>
          </ac:inkMkLst>
        </pc:inkChg>
        <pc:inkChg chg="del mod">
          <ac:chgData name="Vasishta Bommakanti" userId="add65771a875c465" providerId="LiveId" clId="{F4C67BD2-250D-457A-8187-7413485E47A3}" dt="2021-09-04T07:05:17.469" v="569"/>
          <ac:inkMkLst>
            <pc:docMk/>
            <pc:sldMk cId="1170061565" sldId="10102"/>
            <ac:inkMk id="11" creationId="{2D2D2835-3C66-462B-8740-C3D7154841F5}"/>
          </ac:inkMkLst>
        </pc:inkChg>
        <pc:inkChg chg="del mod">
          <ac:chgData name="Vasishta Bommakanti" userId="add65771a875c465" providerId="LiveId" clId="{F4C67BD2-250D-457A-8187-7413485E47A3}" dt="2021-09-04T07:05:17.481" v="578"/>
          <ac:inkMkLst>
            <pc:docMk/>
            <pc:sldMk cId="1170061565" sldId="10102"/>
            <ac:inkMk id="12" creationId="{0A77D80A-E1F9-4EE6-BA67-97F5975D3373}"/>
          </ac:inkMkLst>
        </pc:inkChg>
        <pc:inkChg chg="del mod">
          <ac:chgData name="Vasishta Bommakanti" userId="add65771a875c465" providerId="LiveId" clId="{F4C67BD2-250D-457A-8187-7413485E47A3}" dt="2021-09-04T07:05:17.509" v="599"/>
          <ac:inkMkLst>
            <pc:docMk/>
            <pc:sldMk cId="1170061565" sldId="10102"/>
            <ac:inkMk id="16" creationId="{8B9B4A28-7200-4435-A44E-24BAE81B69C0}"/>
          </ac:inkMkLst>
        </pc:inkChg>
        <pc:inkChg chg="del">
          <ac:chgData name="Vasishta Bommakanti" userId="add65771a875c465" providerId="LiveId" clId="{F4C67BD2-250D-457A-8187-7413485E47A3}" dt="2021-09-04T07:05:17.468" v="567"/>
          <ac:inkMkLst>
            <pc:docMk/>
            <pc:sldMk cId="1170061565" sldId="10102"/>
            <ac:inkMk id="18" creationId="{10090CBA-356D-4E50-80A3-400B6786793A}"/>
          </ac:inkMkLst>
        </pc:inkChg>
        <pc:inkChg chg="del mod">
          <ac:chgData name="Vasishta Bommakanti" userId="add65771a875c465" providerId="LiveId" clId="{F4C67BD2-250D-457A-8187-7413485E47A3}" dt="2021-09-04T07:05:17.516" v="605"/>
          <ac:inkMkLst>
            <pc:docMk/>
            <pc:sldMk cId="1170061565" sldId="10102"/>
            <ac:inkMk id="19" creationId="{93028E94-E5D8-4E5F-9DC2-C1EC0DB753F7}"/>
          </ac:inkMkLst>
        </pc:inkChg>
        <pc:inkChg chg="del mod">
          <ac:chgData name="Vasishta Bommakanti" userId="add65771a875c465" providerId="LiveId" clId="{F4C67BD2-250D-457A-8187-7413485E47A3}" dt="2021-09-04T07:05:17.484" v="580"/>
          <ac:inkMkLst>
            <pc:docMk/>
            <pc:sldMk cId="1170061565" sldId="10102"/>
            <ac:inkMk id="20" creationId="{B2AC51D7-9471-47CA-8392-DB821D55F2D4}"/>
          </ac:inkMkLst>
        </pc:inkChg>
        <pc:inkChg chg="del mod">
          <ac:chgData name="Vasishta Bommakanti" userId="add65771a875c465" providerId="LiveId" clId="{F4C67BD2-250D-457A-8187-7413485E47A3}" dt="2021-09-04T07:05:17.469" v="568"/>
          <ac:inkMkLst>
            <pc:docMk/>
            <pc:sldMk cId="1170061565" sldId="10102"/>
            <ac:inkMk id="22" creationId="{E8C086AA-1D78-4E55-99E2-372F98D0DAD5}"/>
          </ac:inkMkLst>
        </pc:inkChg>
        <pc:inkChg chg="del mod">
          <ac:chgData name="Vasishta Bommakanti" userId="add65771a875c465" providerId="LiveId" clId="{F4C67BD2-250D-457A-8187-7413485E47A3}" dt="2021-09-04T07:05:17.487" v="583"/>
          <ac:inkMkLst>
            <pc:docMk/>
            <pc:sldMk cId="1170061565" sldId="10102"/>
            <ac:inkMk id="24" creationId="{63C42424-F29E-453B-8115-785267D71E77}"/>
          </ac:inkMkLst>
        </pc:inkChg>
        <pc:inkChg chg="del">
          <ac:chgData name="Vasishta Bommakanti" userId="add65771a875c465" providerId="LiveId" clId="{F4C67BD2-250D-457A-8187-7413485E47A3}" dt="2021-09-04T07:05:17.480" v="577"/>
          <ac:inkMkLst>
            <pc:docMk/>
            <pc:sldMk cId="1170061565" sldId="10102"/>
            <ac:inkMk id="25" creationId="{A79ECC93-0D62-4F4E-B626-5653BF0A1068}"/>
          </ac:inkMkLst>
        </pc:inkChg>
        <pc:inkChg chg="del mod">
          <ac:chgData name="Vasishta Bommakanti" userId="add65771a875c465" providerId="LiveId" clId="{F4C67BD2-250D-457A-8187-7413485E47A3}" dt="2021-09-04T07:05:17.493" v="587"/>
          <ac:inkMkLst>
            <pc:docMk/>
            <pc:sldMk cId="1170061565" sldId="10102"/>
            <ac:inkMk id="27" creationId="{2C98FA4E-B777-46B3-9DF9-A3D97C9BFC96}"/>
          </ac:inkMkLst>
        </pc:inkChg>
        <pc:inkChg chg="del mod">
          <ac:chgData name="Vasishta Bommakanti" userId="add65771a875c465" providerId="LiveId" clId="{F4C67BD2-250D-457A-8187-7413485E47A3}" dt="2021-09-04T07:05:17.489" v="585"/>
          <ac:inkMkLst>
            <pc:docMk/>
            <pc:sldMk cId="1170061565" sldId="10102"/>
            <ac:inkMk id="28" creationId="{D7C4D995-B8D2-439B-BB77-966FF570A4F2}"/>
          </ac:inkMkLst>
        </pc:inkChg>
        <pc:inkChg chg="del mod">
          <ac:chgData name="Vasishta Bommakanti" userId="add65771a875c465" providerId="LiveId" clId="{F4C67BD2-250D-457A-8187-7413485E47A3}" dt="2021-09-04T07:05:17.525" v="613"/>
          <ac:inkMkLst>
            <pc:docMk/>
            <pc:sldMk cId="1170061565" sldId="10102"/>
            <ac:inkMk id="30" creationId="{882D072D-7A55-44C6-8C9E-851D40BA3570}"/>
          </ac:inkMkLst>
        </pc:inkChg>
        <pc:inkChg chg="del mod">
          <ac:chgData name="Vasishta Bommakanti" userId="add65771a875c465" providerId="LiveId" clId="{F4C67BD2-250D-457A-8187-7413485E47A3}" dt="2021-09-04T07:05:17.467" v="566"/>
          <ac:inkMkLst>
            <pc:docMk/>
            <pc:sldMk cId="1170061565" sldId="10102"/>
            <ac:inkMk id="31" creationId="{F3A5A5C6-22B3-40ED-95FC-908E4C2D1775}"/>
          </ac:inkMkLst>
        </pc:inkChg>
        <pc:inkChg chg="del mod">
          <ac:chgData name="Vasishta Bommakanti" userId="add65771a875c465" providerId="LiveId" clId="{F4C67BD2-250D-457A-8187-7413485E47A3}" dt="2021-09-04T07:05:17.459" v="559"/>
          <ac:inkMkLst>
            <pc:docMk/>
            <pc:sldMk cId="1170061565" sldId="10102"/>
            <ac:inkMk id="33" creationId="{120F5BAD-4049-49DE-9DAF-A153F52C2EC5}"/>
          </ac:inkMkLst>
        </pc:inkChg>
        <pc:inkChg chg="del mod">
          <ac:chgData name="Vasishta Bommakanti" userId="add65771a875c465" providerId="LiveId" clId="{F4C67BD2-250D-457A-8187-7413485E47A3}" dt="2021-09-04T07:05:17.491" v="586"/>
          <ac:inkMkLst>
            <pc:docMk/>
            <pc:sldMk cId="1170061565" sldId="10102"/>
            <ac:inkMk id="34" creationId="{3FEE2CD7-6A95-4565-AD15-089391FE45D8}"/>
          </ac:inkMkLst>
        </pc:inkChg>
        <pc:inkChg chg="del mod">
          <ac:chgData name="Vasishta Bommakanti" userId="add65771a875c465" providerId="LiveId" clId="{F4C67BD2-250D-457A-8187-7413485E47A3}" dt="2021-09-04T07:05:17.542" v="628"/>
          <ac:inkMkLst>
            <pc:docMk/>
            <pc:sldMk cId="1170061565" sldId="10102"/>
            <ac:inkMk id="36" creationId="{763F0CF5-BACB-45FA-95BB-0E0FE2DE5D37}"/>
          </ac:inkMkLst>
        </pc:inkChg>
        <pc:inkChg chg="del mod">
          <ac:chgData name="Vasishta Bommakanti" userId="add65771a875c465" providerId="LiveId" clId="{F4C67BD2-250D-457A-8187-7413485E47A3}" dt="2021-09-04T07:05:17.528" v="616"/>
          <ac:inkMkLst>
            <pc:docMk/>
            <pc:sldMk cId="1170061565" sldId="10102"/>
            <ac:inkMk id="38" creationId="{EF9DE8A8-28B6-472E-892E-E30304E54B28}"/>
          </ac:inkMkLst>
        </pc:inkChg>
        <pc:inkChg chg="del mod">
          <ac:chgData name="Vasishta Bommakanti" userId="add65771a875c465" providerId="LiveId" clId="{F4C67BD2-250D-457A-8187-7413485E47A3}" dt="2021-09-04T07:05:17.530" v="617"/>
          <ac:inkMkLst>
            <pc:docMk/>
            <pc:sldMk cId="1170061565" sldId="10102"/>
            <ac:inkMk id="39" creationId="{28F72E26-4D30-42F6-ADC5-3EE8112E07AD}"/>
          </ac:inkMkLst>
        </pc:inkChg>
        <pc:inkChg chg="del mod">
          <ac:chgData name="Vasishta Bommakanti" userId="add65771a875c465" providerId="LiveId" clId="{F4C67BD2-250D-457A-8187-7413485E47A3}" dt="2021-09-04T07:05:17.543" v="629"/>
          <ac:inkMkLst>
            <pc:docMk/>
            <pc:sldMk cId="1170061565" sldId="10102"/>
            <ac:inkMk id="40" creationId="{C3F4EAA9-078B-42CA-AD15-BF119F8BA47C}"/>
          </ac:inkMkLst>
        </pc:inkChg>
        <pc:inkChg chg="del mod">
          <ac:chgData name="Vasishta Bommakanti" userId="add65771a875c465" providerId="LiveId" clId="{F4C67BD2-250D-457A-8187-7413485E47A3}" dt="2021-09-04T07:05:17.527" v="614"/>
          <ac:inkMkLst>
            <pc:docMk/>
            <pc:sldMk cId="1170061565" sldId="10102"/>
            <ac:inkMk id="42" creationId="{B4B5C275-91AD-408A-AC81-A50F6D706C16}"/>
          </ac:inkMkLst>
        </pc:inkChg>
        <pc:inkChg chg="del mod">
          <ac:chgData name="Vasishta Bommakanti" userId="add65771a875c465" providerId="LiveId" clId="{F4C67BD2-250D-457A-8187-7413485E47A3}" dt="2021-09-04T07:05:17.509" v="598"/>
          <ac:inkMkLst>
            <pc:docMk/>
            <pc:sldMk cId="1170061565" sldId="10102"/>
            <ac:inkMk id="44" creationId="{2EB9B1B9-8E41-4E99-AE9A-517BF1D5BF1B}"/>
          </ac:inkMkLst>
        </pc:inkChg>
        <pc:inkChg chg="del mod">
          <ac:chgData name="Vasishta Bommakanti" userId="add65771a875c465" providerId="LiveId" clId="{F4C67BD2-250D-457A-8187-7413485E47A3}" dt="2021-09-04T07:05:17.496" v="589"/>
          <ac:inkMkLst>
            <pc:docMk/>
            <pc:sldMk cId="1170061565" sldId="10102"/>
            <ac:inkMk id="45" creationId="{5EC45AE4-C607-45AB-85CD-00D757B5E0C2}"/>
          </ac:inkMkLst>
        </pc:inkChg>
        <pc:inkChg chg="del mod">
          <ac:chgData name="Vasishta Bommakanti" userId="add65771a875c465" providerId="LiveId" clId="{F4C67BD2-250D-457A-8187-7413485E47A3}" dt="2021-09-04T07:05:17.479" v="576"/>
          <ac:inkMkLst>
            <pc:docMk/>
            <pc:sldMk cId="1170061565" sldId="10102"/>
            <ac:inkMk id="46" creationId="{057F27AB-3150-44CA-B4E0-4045B4FD2CDA}"/>
          </ac:inkMkLst>
        </pc:inkChg>
        <pc:inkChg chg="del mod">
          <ac:chgData name="Vasishta Bommakanti" userId="add65771a875c465" providerId="LiveId" clId="{F4C67BD2-250D-457A-8187-7413485E47A3}" dt="2021-09-04T07:05:17.506" v="596"/>
          <ac:inkMkLst>
            <pc:docMk/>
            <pc:sldMk cId="1170061565" sldId="10102"/>
            <ac:inkMk id="49" creationId="{4B1CBB64-0A7D-48FC-948A-6D0C95C57B5F}"/>
          </ac:inkMkLst>
        </pc:inkChg>
        <pc:inkChg chg="del mod">
          <ac:chgData name="Vasishta Bommakanti" userId="add65771a875c465" providerId="LiveId" clId="{F4C67BD2-250D-457A-8187-7413485E47A3}" dt="2021-09-04T07:05:17.478" v="575"/>
          <ac:inkMkLst>
            <pc:docMk/>
            <pc:sldMk cId="1170061565" sldId="10102"/>
            <ac:inkMk id="51" creationId="{3E2CE471-CD5C-437D-9374-130FA113ACC3}"/>
          </ac:inkMkLst>
        </pc:inkChg>
        <pc:inkChg chg="del mod">
          <ac:chgData name="Vasishta Bommakanti" userId="add65771a875c465" providerId="LiveId" clId="{F4C67BD2-250D-457A-8187-7413485E47A3}" dt="2021-09-04T07:05:17.494" v="588"/>
          <ac:inkMkLst>
            <pc:docMk/>
            <pc:sldMk cId="1170061565" sldId="10102"/>
            <ac:inkMk id="52" creationId="{811C5CD3-B0B8-4FA2-90A6-C40C090453C6}"/>
          </ac:inkMkLst>
        </pc:inkChg>
        <pc:inkChg chg="del mod">
          <ac:chgData name="Vasishta Bommakanti" userId="add65771a875c465" providerId="LiveId" clId="{F4C67BD2-250D-457A-8187-7413485E47A3}" dt="2021-09-04T07:05:17.463" v="562"/>
          <ac:inkMkLst>
            <pc:docMk/>
            <pc:sldMk cId="1170061565" sldId="10102"/>
            <ac:inkMk id="53" creationId="{40BB7576-BF52-4643-8854-07E3BA11BFFA}"/>
          </ac:inkMkLst>
        </pc:inkChg>
        <pc:inkChg chg="del mod">
          <ac:chgData name="Vasishta Bommakanti" userId="add65771a875c465" providerId="LiveId" clId="{F4C67BD2-250D-457A-8187-7413485E47A3}" dt="2021-09-04T07:05:17.460" v="560"/>
          <ac:inkMkLst>
            <pc:docMk/>
            <pc:sldMk cId="1170061565" sldId="10102"/>
            <ac:inkMk id="56" creationId="{5A57B359-B0CE-438F-9528-129CD7C54CEF}"/>
          </ac:inkMkLst>
        </pc:inkChg>
        <pc:inkChg chg="del mod">
          <ac:chgData name="Vasishta Bommakanti" userId="add65771a875c465" providerId="LiveId" clId="{F4C67BD2-250D-457A-8187-7413485E47A3}" dt="2021-09-04T07:05:17.472" v="571"/>
          <ac:inkMkLst>
            <pc:docMk/>
            <pc:sldMk cId="1170061565" sldId="10102"/>
            <ac:inkMk id="57" creationId="{715183AC-9407-4F5E-92DE-410F8CAD4A08}"/>
          </ac:inkMkLst>
        </pc:inkChg>
        <pc:inkChg chg="del mod">
          <ac:chgData name="Vasishta Bommakanti" userId="add65771a875c465" providerId="LiveId" clId="{F4C67BD2-250D-457A-8187-7413485E47A3}" dt="2021-09-04T07:05:17.534" v="621"/>
          <ac:inkMkLst>
            <pc:docMk/>
            <pc:sldMk cId="1170061565" sldId="10102"/>
            <ac:inkMk id="60" creationId="{7A94BCA5-466F-404B-8AEC-252CF36356B3}"/>
          </ac:inkMkLst>
        </pc:inkChg>
        <pc:inkChg chg="del mod">
          <ac:chgData name="Vasishta Bommakanti" userId="add65771a875c465" providerId="LiveId" clId="{F4C67BD2-250D-457A-8187-7413485E47A3}" dt="2021-09-04T07:05:17.536" v="622"/>
          <ac:inkMkLst>
            <pc:docMk/>
            <pc:sldMk cId="1170061565" sldId="10102"/>
            <ac:inkMk id="61" creationId="{116CB3F6-3BD8-447D-BDFF-1872BE3B012F}"/>
          </ac:inkMkLst>
        </pc:inkChg>
        <pc:inkChg chg="del mod">
          <ac:chgData name="Vasishta Bommakanti" userId="add65771a875c465" providerId="LiveId" clId="{F4C67BD2-250D-457A-8187-7413485E47A3}" dt="2021-09-04T07:05:17.537" v="623"/>
          <ac:inkMkLst>
            <pc:docMk/>
            <pc:sldMk cId="1170061565" sldId="10102"/>
            <ac:inkMk id="62" creationId="{3613F68B-ADCA-4EB7-A5CD-2B58B5AE4BBD}"/>
          </ac:inkMkLst>
        </pc:inkChg>
        <pc:inkChg chg="del mod">
          <ac:chgData name="Vasishta Bommakanti" userId="add65771a875c465" providerId="LiveId" clId="{F4C67BD2-250D-457A-8187-7413485E47A3}" dt="2021-09-04T07:05:17.458" v="558"/>
          <ac:inkMkLst>
            <pc:docMk/>
            <pc:sldMk cId="1170061565" sldId="10102"/>
            <ac:inkMk id="63" creationId="{090D60AF-6A96-4521-8E94-0FA5D56EAEEE}"/>
          </ac:inkMkLst>
        </pc:inkChg>
        <pc:inkChg chg="del mod">
          <ac:chgData name="Vasishta Bommakanti" userId="add65771a875c465" providerId="LiveId" clId="{F4C67BD2-250D-457A-8187-7413485E47A3}" dt="2021-09-04T07:05:17.475" v="572"/>
          <ac:inkMkLst>
            <pc:docMk/>
            <pc:sldMk cId="1170061565" sldId="10102"/>
            <ac:inkMk id="64" creationId="{7759B74C-7D03-47D8-8768-33E643C0F511}"/>
          </ac:inkMkLst>
        </pc:inkChg>
        <pc:inkChg chg="del mod">
          <ac:chgData name="Vasishta Bommakanti" userId="add65771a875c465" providerId="LiveId" clId="{F4C67BD2-250D-457A-8187-7413485E47A3}" dt="2021-09-04T07:05:17.542" v="627"/>
          <ac:inkMkLst>
            <pc:docMk/>
            <pc:sldMk cId="1170061565" sldId="10102"/>
            <ac:inkMk id="65" creationId="{67700D7F-EABF-48F8-8563-48D092CFB83F}"/>
          </ac:inkMkLst>
        </pc:inkChg>
        <pc:inkChg chg="del mod">
          <ac:chgData name="Vasishta Bommakanti" userId="add65771a875c465" providerId="LiveId" clId="{F4C67BD2-250D-457A-8187-7413485E47A3}" dt="2021-09-04T07:05:17.485" v="581"/>
          <ac:inkMkLst>
            <pc:docMk/>
            <pc:sldMk cId="1170061565" sldId="10102"/>
            <ac:inkMk id="66" creationId="{7DF17C3F-C938-4DA6-BA65-06F31009749F}"/>
          </ac:inkMkLst>
        </pc:inkChg>
        <pc:inkChg chg="del mod">
          <ac:chgData name="Vasishta Bommakanti" userId="add65771a875c465" providerId="LiveId" clId="{F4C67BD2-250D-457A-8187-7413485E47A3}" dt="2021-09-04T07:05:17.461" v="561"/>
          <ac:inkMkLst>
            <pc:docMk/>
            <pc:sldMk cId="1170061565" sldId="10102"/>
            <ac:inkMk id="68" creationId="{350715E2-B957-4FEF-972E-02B5C97CACC6}"/>
          </ac:inkMkLst>
        </pc:inkChg>
        <pc:inkChg chg="del mod">
          <ac:chgData name="Vasishta Bommakanti" userId="add65771a875c465" providerId="LiveId" clId="{F4C67BD2-250D-457A-8187-7413485E47A3}" dt="2021-09-04T07:05:17.508" v="597"/>
          <ac:inkMkLst>
            <pc:docMk/>
            <pc:sldMk cId="1170061565" sldId="10102"/>
            <ac:inkMk id="69" creationId="{E85A7FE8-5A39-4E39-8700-6327F3BB5EAB}"/>
          </ac:inkMkLst>
        </pc:inkChg>
        <pc:inkChg chg="del mod">
          <ac:chgData name="Vasishta Bommakanti" userId="add65771a875c465" providerId="LiveId" clId="{F4C67BD2-250D-457A-8187-7413485E47A3}" dt="2021-09-04T07:05:17.457" v="557"/>
          <ac:inkMkLst>
            <pc:docMk/>
            <pc:sldMk cId="1170061565" sldId="10102"/>
            <ac:inkMk id="70" creationId="{34988730-EB19-4629-A7AC-EDCB7065BF62}"/>
          </ac:inkMkLst>
        </pc:inkChg>
        <pc:inkChg chg="del mod">
          <ac:chgData name="Vasishta Bommakanti" userId="add65771a875c465" providerId="LiveId" clId="{F4C67BD2-250D-457A-8187-7413485E47A3}" dt="2021-09-04T07:05:17.510" v="600"/>
          <ac:inkMkLst>
            <pc:docMk/>
            <pc:sldMk cId="1170061565" sldId="10102"/>
            <ac:inkMk id="71" creationId="{D708CBDA-9748-406D-91E0-66D827BD4483}"/>
          </ac:inkMkLst>
        </pc:inkChg>
        <pc:inkChg chg="del mod">
          <ac:chgData name="Vasishta Bommakanti" userId="add65771a875c465" providerId="LiveId" clId="{F4C67BD2-250D-457A-8187-7413485E47A3}" dt="2021-09-04T07:05:17.455" v="555"/>
          <ac:inkMkLst>
            <pc:docMk/>
            <pc:sldMk cId="1170061565" sldId="10102"/>
            <ac:inkMk id="72" creationId="{EB626DDC-10B8-4379-88D1-58D76AFCC45D}"/>
          </ac:inkMkLst>
        </pc:inkChg>
        <pc:inkChg chg="del mod">
          <ac:chgData name="Vasishta Bommakanti" userId="add65771a875c465" providerId="LiveId" clId="{F4C67BD2-250D-457A-8187-7413485E47A3}" dt="2021-09-04T07:05:17.485" v="582"/>
          <ac:inkMkLst>
            <pc:docMk/>
            <pc:sldMk cId="1170061565" sldId="10102"/>
            <ac:inkMk id="73" creationId="{5560A426-31BC-4BF6-AFBA-51909101D46D}"/>
          </ac:inkMkLst>
        </pc:inkChg>
        <pc:inkChg chg="del mod">
          <ac:chgData name="Vasishta Bommakanti" userId="add65771a875c465" providerId="LiveId" clId="{F4C67BD2-250D-457A-8187-7413485E47A3}" dt="2021-09-04T07:05:17.488" v="584"/>
          <ac:inkMkLst>
            <pc:docMk/>
            <pc:sldMk cId="1170061565" sldId="10102"/>
            <ac:inkMk id="74" creationId="{91042451-DC8E-4228-858E-7F1A66E73424}"/>
          </ac:inkMkLst>
        </pc:inkChg>
        <pc:inkChg chg="del mod">
          <ac:chgData name="Vasishta Bommakanti" userId="add65771a875c465" providerId="LiveId" clId="{F4C67BD2-250D-457A-8187-7413485E47A3}" dt="2021-09-04T07:05:17.503" v="594"/>
          <ac:inkMkLst>
            <pc:docMk/>
            <pc:sldMk cId="1170061565" sldId="10102"/>
            <ac:inkMk id="75" creationId="{1BC8BE71-E1C6-4135-B7DD-E4F85D301CBC}"/>
          </ac:inkMkLst>
        </pc:inkChg>
        <pc:inkChg chg="del mod">
          <ac:chgData name="Vasishta Bommakanti" userId="add65771a875c465" providerId="LiveId" clId="{F4C67BD2-250D-457A-8187-7413485E47A3}" dt="2021-09-04T07:05:17.524" v="611"/>
          <ac:inkMkLst>
            <pc:docMk/>
            <pc:sldMk cId="1170061565" sldId="10102"/>
            <ac:inkMk id="76" creationId="{5F7E49AD-0B24-44C6-884C-59CA5304961B}"/>
          </ac:inkMkLst>
        </pc:inkChg>
        <pc:inkChg chg="del mod">
          <ac:chgData name="Vasishta Bommakanti" userId="add65771a875c465" providerId="LiveId" clId="{F4C67BD2-250D-457A-8187-7413485E47A3}" dt="2021-09-04T07:05:17.518" v="607"/>
          <ac:inkMkLst>
            <pc:docMk/>
            <pc:sldMk cId="1170061565" sldId="10102"/>
            <ac:inkMk id="80" creationId="{5AC31377-B5F3-4C47-A81E-E332C97E0D4A}"/>
          </ac:inkMkLst>
        </pc:inkChg>
        <pc:inkChg chg="del mod">
          <ac:chgData name="Vasishta Bommakanti" userId="add65771a875c465" providerId="LiveId" clId="{F4C67BD2-250D-457A-8187-7413485E47A3}" dt="2021-09-04T07:05:17.483" v="579"/>
          <ac:inkMkLst>
            <pc:docMk/>
            <pc:sldMk cId="1170061565" sldId="10102"/>
            <ac:inkMk id="81" creationId="{F0C1137C-46AA-4315-878D-28AC8588CB8A}"/>
          </ac:inkMkLst>
        </pc:inkChg>
        <pc:inkChg chg="del mod">
          <ac:chgData name="Vasishta Bommakanti" userId="add65771a875c465" providerId="LiveId" clId="{F4C67BD2-250D-457A-8187-7413485E47A3}" dt="2021-09-04T07:05:17.512" v="602"/>
          <ac:inkMkLst>
            <pc:docMk/>
            <pc:sldMk cId="1170061565" sldId="10102"/>
            <ac:inkMk id="82" creationId="{50C1CA4E-C16E-4FA9-981B-778E05A3B753}"/>
          </ac:inkMkLst>
        </pc:inkChg>
        <pc:inkChg chg="del mod">
          <ac:chgData name="Vasishta Bommakanti" userId="add65771a875c465" providerId="LiveId" clId="{F4C67BD2-250D-457A-8187-7413485E47A3}" dt="2021-09-04T07:05:17.477" v="573"/>
          <ac:inkMkLst>
            <pc:docMk/>
            <pc:sldMk cId="1170061565" sldId="10102"/>
            <ac:inkMk id="84" creationId="{3158A780-523D-4C81-A3BC-4133D91E78AF}"/>
          </ac:inkMkLst>
        </pc:inkChg>
        <pc:inkChg chg="del mod">
          <ac:chgData name="Vasishta Bommakanti" userId="add65771a875c465" providerId="LiveId" clId="{F4C67BD2-250D-457A-8187-7413485E47A3}" dt="2021-09-04T07:05:17.471" v="570"/>
          <ac:inkMkLst>
            <pc:docMk/>
            <pc:sldMk cId="1170061565" sldId="10102"/>
            <ac:inkMk id="85" creationId="{C4ECE446-C66B-4791-B197-DC3CC30784A0}"/>
          </ac:inkMkLst>
        </pc:inkChg>
        <pc:inkChg chg="del mod">
          <ac:chgData name="Vasishta Bommakanti" userId="add65771a875c465" providerId="LiveId" clId="{F4C67BD2-250D-457A-8187-7413485E47A3}" dt="2021-09-04T07:05:17.532" v="619"/>
          <ac:inkMkLst>
            <pc:docMk/>
            <pc:sldMk cId="1170061565" sldId="10102"/>
            <ac:inkMk id="87" creationId="{FB375F55-CAE0-4A0B-B181-D10F7D61A96C}"/>
          </ac:inkMkLst>
        </pc:inkChg>
        <pc:inkChg chg="del mod">
          <ac:chgData name="Vasishta Bommakanti" userId="add65771a875c465" providerId="LiveId" clId="{F4C67BD2-250D-457A-8187-7413485E47A3}" dt="2021-09-04T07:05:17.466" v="565"/>
          <ac:inkMkLst>
            <pc:docMk/>
            <pc:sldMk cId="1170061565" sldId="10102"/>
            <ac:inkMk id="88" creationId="{E42C04BF-07D7-4634-B292-4E478DDCC749}"/>
          </ac:inkMkLst>
        </pc:inkChg>
        <pc:inkChg chg="del mod">
          <ac:chgData name="Vasishta Bommakanti" userId="add65771a875c465" providerId="LiveId" clId="{F4C67BD2-250D-457A-8187-7413485E47A3}" dt="2021-09-04T07:05:17.511" v="601"/>
          <ac:inkMkLst>
            <pc:docMk/>
            <pc:sldMk cId="1170061565" sldId="10102"/>
            <ac:inkMk id="89" creationId="{0A3D1700-D9CD-4374-B290-1DB1B67C224F}"/>
          </ac:inkMkLst>
        </pc:inkChg>
        <pc:inkChg chg="del mod">
          <ac:chgData name="Vasishta Bommakanti" userId="add65771a875c465" providerId="LiveId" clId="{F4C67BD2-250D-457A-8187-7413485E47A3}" dt="2021-09-04T07:05:17.515" v="604"/>
          <ac:inkMkLst>
            <pc:docMk/>
            <pc:sldMk cId="1170061565" sldId="10102"/>
            <ac:inkMk id="90" creationId="{303500BB-B83F-460E-94E8-80BDE5F29D85}"/>
          </ac:inkMkLst>
        </pc:inkChg>
        <pc:inkChg chg="del mod">
          <ac:chgData name="Vasishta Bommakanti" userId="add65771a875c465" providerId="LiveId" clId="{F4C67BD2-250D-457A-8187-7413485E47A3}" dt="2021-09-04T07:05:17.456" v="556"/>
          <ac:inkMkLst>
            <pc:docMk/>
            <pc:sldMk cId="1170061565" sldId="10102"/>
            <ac:inkMk id="91" creationId="{1E925337-0FC0-4AEB-B63A-5D9D2C42AD4D}"/>
          </ac:inkMkLst>
        </pc:inkChg>
        <pc:inkChg chg="del mod">
          <ac:chgData name="Vasishta Bommakanti" userId="add65771a875c465" providerId="LiveId" clId="{F4C67BD2-250D-457A-8187-7413485E47A3}" dt="2021-09-04T07:05:17.500" v="592"/>
          <ac:inkMkLst>
            <pc:docMk/>
            <pc:sldMk cId="1170061565" sldId="10102"/>
            <ac:inkMk id="92" creationId="{0ED25F2A-06E8-44A0-B856-44F9E76F1246}"/>
          </ac:inkMkLst>
        </pc:inkChg>
        <pc:inkChg chg="del mod">
          <ac:chgData name="Vasishta Bommakanti" userId="add65771a875c465" providerId="LiveId" clId="{F4C67BD2-250D-457A-8187-7413485E47A3}" dt="2021-09-04T07:05:17.538" v="624"/>
          <ac:inkMkLst>
            <pc:docMk/>
            <pc:sldMk cId="1170061565" sldId="10102"/>
            <ac:inkMk id="94" creationId="{E65C1E47-262E-4849-95F5-8699BE73BD4A}"/>
          </ac:inkMkLst>
        </pc:inkChg>
        <pc:inkChg chg="del mod">
          <ac:chgData name="Vasishta Bommakanti" userId="add65771a875c465" providerId="LiveId" clId="{F4C67BD2-250D-457A-8187-7413485E47A3}" dt="2021-09-04T07:05:17.524" v="612"/>
          <ac:inkMkLst>
            <pc:docMk/>
            <pc:sldMk cId="1170061565" sldId="10102"/>
            <ac:inkMk id="96" creationId="{286C7AE2-8734-43EE-AB16-2E88FA31DF11}"/>
          </ac:inkMkLst>
        </pc:inkChg>
        <pc:inkChg chg="del mod">
          <ac:chgData name="Vasishta Bommakanti" userId="add65771a875c465" providerId="LiveId" clId="{F4C67BD2-250D-457A-8187-7413485E47A3}" dt="2021-09-04T07:05:17.499" v="591"/>
          <ac:inkMkLst>
            <pc:docMk/>
            <pc:sldMk cId="1170061565" sldId="10102"/>
            <ac:inkMk id="97" creationId="{D77F1F53-56DC-4E34-B612-AB5425B71730}"/>
          </ac:inkMkLst>
        </pc:inkChg>
        <pc:inkChg chg="del mod">
          <ac:chgData name="Vasishta Bommakanti" userId="add65771a875c465" providerId="LiveId" clId="{F4C67BD2-250D-457A-8187-7413485E47A3}" dt="2021-09-04T07:05:17.519" v="608"/>
          <ac:inkMkLst>
            <pc:docMk/>
            <pc:sldMk cId="1170061565" sldId="10102"/>
            <ac:inkMk id="98" creationId="{D8253B21-02F6-4477-9D4D-E480354BA488}"/>
          </ac:inkMkLst>
        </pc:inkChg>
        <pc:inkChg chg="del mod">
          <ac:chgData name="Vasishta Bommakanti" userId="add65771a875c465" providerId="LiveId" clId="{F4C67BD2-250D-457A-8187-7413485E47A3}" dt="2021-09-04T07:05:17.465" v="564"/>
          <ac:inkMkLst>
            <pc:docMk/>
            <pc:sldMk cId="1170061565" sldId="10102"/>
            <ac:inkMk id="99" creationId="{BB36C552-2B84-426C-9520-D3975722D268}"/>
          </ac:inkMkLst>
        </pc:inkChg>
        <pc:inkChg chg="del mod">
          <ac:chgData name="Vasishta Bommakanti" userId="add65771a875c465" providerId="LiveId" clId="{F4C67BD2-250D-457A-8187-7413485E47A3}" dt="2021-09-04T07:05:17.523" v="610"/>
          <ac:inkMkLst>
            <pc:docMk/>
            <pc:sldMk cId="1170061565" sldId="10102"/>
            <ac:inkMk id="101" creationId="{7A743D2B-F8F7-4F89-9873-AF91712A2C47}"/>
          </ac:inkMkLst>
        </pc:inkChg>
        <pc:inkChg chg="del mod">
          <ac:chgData name="Vasishta Bommakanti" userId="add65771a875c465" providerId="LiveId" clId="{F4C67BD2-250D-457A-8187-7413485E47A3}" dt="2021-09-04T07:05:17.501" v="593"/>
          <ac:inkMkLst>
            <pc:docMk/>
            <pc:sldMk cId="1170061565" sldId="10102"/>
            <ac:inkMk id="102" creationId="{786D5A38-B62D-431B-9FA8-CF1F8F30CF37}"/>
          </ac:inkMkLst>
        </pc:inkChg>
        <pc:inkChg chg="del mod">
          <ac:chgData name="Vasishta Bommakanti" userId="add65771a875c465" providerId="LiveId" clId="{F4C67BD2-250D-457A-8187-7413485E47A3}" dt="2021-09-04T07:05:17.497" v="590"/>
          <ac:inkMkLst>
            <pc:docMk/>
            <pc:sldMk cId="1170061565" sldId="10102"/>
            <ac:inkMk id="104" creationId="{EB791105-ADAF-4651-B94F-2936AD838CE6}"/>
          </ac:inkMkLst>
        </pc:inkChg>
        <pc:inkChg chg="del mod">
          <ac:chgData name="Vasishta Bommakanti" userId="add65771a875c465" providerId="LiveId" clId="{F4C67BD2-250D-457A-8187-7413485E47A3}" dt="2021-09-04T07:05:17.465" v="563"/>
          <ac:inkMkLst>
            <pc:docMk/>
            <pc:sldMk cId="1170061565" sldId="10102"/>
            <ac:inkMk id="106" creationId="{F93451BD-EE57-4B5F-BD48-A97528376D21}"/>
          </ac:inkMkLst>
        </pc:inkChg>
        <pc:inkChg chg="del mod">
          <ac:chgData name="Vasishta Bommakanti" userId="add65771a875c465" providerId="LiveId" clId="{F4C67BD2-250D-457A-8187-7413485E47A3}" dt="2021-09-04T07:05:17.515" v="603"/>
          <ac:inkMkLst>
            <pc:docMk/>
            <pc:sldMk cId="1170061565" sldId="10102"/>
            <ac:inkMk id="107" creationId="{FEFAB131-F9F2-45FB-9155-D8A3E821AEFC}"/>
          </ac:inkMkLst>
        </pc:inkChg>
        <pc:inkChg chg="del">
          <ac:chgData name="Vasishta Bommakanti" userId="add65771a875c465" providerId="LiveId" clId="{F4C67BD2-250D-457A-8187-7413485E47A3}" dt="2021-09-04T07:05:17.453" v="554"/>
          <ac:inkMkLst>
            <pc:docMk/>
            <pc:sldMk cId="1170061565" sldId="10102"/>
            <ac:inkMk id="108" creationId="{9FDCB0EB-2920-46B3-8E91-71CA011E18E0}"/>
          </ac:inkMkLst>
        </pc:inkChg>
        <pc:inkChg chg="del mod">
          <ac:chgData name="Vasishta Bommakanti" userId="add65771a875c465" providerId="LiveId" clId="{F4C67BD2-250D-457A-8187-7413485E47A3}" dt="2021-09-04T07:05:17.531" v="618"/>
          <ac:inkMkLst>
            <pc:docMk/>
            <pc:sldMk cId="1170061565" sldId="10102"/>
            <ac:inkMk id="110" creationId="{6582C391-840C-4D2A-B832-20CDC5A7259F}"/>
          </ac:inkMkLst>
        </pc:inkChg>
        <pc:inkChg chg="del mod">
          <ac:chgData name="Vasishta Bommakanti" userId="add65771a875c465" providerId="LiveId" clId="{F4C67BD2-250D-457A-8187-7413485E47A3}" dt="2021-09-04T07:05:17.533" v="620"/>
          <ac:inkMkLst>
            <pc:docMk/>
            <pc:sldMk cId="1170061565" sldId="10102"/>
            <ac:inkMk id="111" creationId="{566C7F14-24EB-4DEE-89BB-9C7E7CAC0BD2}"/>
          </ac:inkMkLst>
        </pc:inkChg>
      </pc:sldChg>
      <pc:sldChg chg="addSp delSp modSp mod">
        <pc:chgData name="Vasishta Bommakanti" userId="add65771a875c465" providerId="LiveId" clId="{F4C67BD2-250D-457A-8187-7413485E47A3}" dt="2021-09-05T17:29:01.045" v="1390" actId="478"/>
        <pc:sldMkLst>
          <pc:docMk/>
          <pc:sldMk cId="1120208507" sldId="10104"/>
        </pc:sldMkLst>
        <pc:grpChg chg="del mod">
          <ac:chgData name="Vasishta Bommakanti" userId="add65771a875c465" providerId="LiveId" clId="{F4C67BD2-250D-457A-8187-7413485E47A3}" dt="2021-09-05T17:29:01.045" v="1390" actId="478"/>
          <ac:grpSpMkLst>
            <pc:docMk/>
            <pc:sldMk cId="1120208507" sldId="10104"/>
            <ac:grpSpMk id="6" creationId="{F5294812-EC8E-4DE4-A22E-B62C1CA5ADBA}"/>
          </ac:grpSpMkLst>
        </pc:grpChg>
        <pc:grpChg chg="del mod">
          <ac:chgData name="Vasishta Bommakanti" userId="add65771a875c465" providerId="LiveId" clId="{F4C67BD2-250D-457A-8187-7413485E47A3}" dt="2021-09-05T17:29:01.045" v="1390" actId="478"/>
          <ac:grpSpMkLst>
            <pc:docMk/>
            <pc:sldMk cId="1120208507" sldId="10104"/>
            <ac:grpSpMk id="20" creationId="{15D1BE70-9DD7-4980-B5DE-46E6D4E54E9F}"/>
          </ac:grpSpMkLst>
        </pc:grpChg>
        <pc:grpChg chg="del mod">
          <ac:chgData name="Vasishta Bommakanti" userId="add65771a875c465" providerId="LiveId" clId="{F4C67BD2-250D-457A-8187-7413485E47A3}" dt="2021-09-04T10:21:34.364" v="1229"/>
          <ac:grpSpMkLst>
            <pc:docMk/>
            <pc:sldMk cId="1120208507" sldId="10104"/>
            <ac:grpSpMk id="21" creationId="{A079F619-3D2D-4656-8EBE-90865C2E56E4}"/>
          </ac:grpSpMkLst>
        </pc:grpChg>
        <pc:grpChg chg="del mod">
          <ac:chgData name="Vasishta Bommakanti" userId="add65771a875c465" providerId="LiveId" clId="{F4C67BD2-250D-457A-8187-7413485E47A3}" dt="2021-09-04T10:21:34.364" v="1229"/>
          <ac:grpSpMkLst>
            <pc:docMk/>
            <pc:sldMk cId="1120208507" sldId="10104"/>
            <ac:grpSpMk id="22" creationId="{4FA41807-BC5E-4FEF-90FF-1FE49D41B25F}"/>
          </ac:grpSpMkLst>
        </pc:grpChg>
        <pc:grpChg chg="del mod">
          <ac:chgData name="Vasishta Bommakanti" userId="add65771a875c465" providerId="LiveId" clId="{F4C67BD2-250D-457A-8187-7413485E47A3}" dt="2021-09-05T17:29:01.045" v="1390" actId="478"/>
          <ac:grpSpMkLst>
            <pc:docMk/>
            <pc:sldMk cId="1120208507" sldId="10104"/>
            <ac:grpSpMk id="26" creationId="{BDBFE4CB-2A11-4559-94E4-3B2C386E6BC1}"/>
          </ac:grpSpMkLst>
        </pc:grpChg>
        <pc:grpChg chg="del mod">
          <ac:chgData name="Vasishta Bommakanti" userId="add65771a875c465" providerId="LiveId" clId="{F4C67BD2-250D-457A-8187-7413485E47A3}" dt="2021-09-05T17:29:01.045" v="1390" actId="478"/>
          <ac:grpSpMkLst>
            <pc:docMk/>
            <pc:sldMk cId="1120208507" sldId="10104"/>
            <ac:grpSpMk id="29" creationId="{98DEE2A8-1DC0-4AC3-ACD7-78C0C9F9739F}"/>
          </ac:grpSpMkLst>
        </pc:grpChg>
        <pc:inkChg chg="del">
          <ac:chgData name="Vasishta Bommakanti" userId="add65771a875c465" providerId="LiveId" clId="{F4C67BD2-250D-457A-8187-7413485E47A3}" dt="2021-09-04T07:02:56.397" v="379"/>
          <ac:inkMkLst>
            <pc:docMk/>
            <pc:sldMk cId="1120208507" sldId="10104"/>
            <ac:inkMk id="2" creationId="{B4E9B6EC-A1F0-4233-A049-558DCF0779F9}"/>
          </ac:inkMkLst>
        </pc:inkChg>
        <pc:inkChg chg="add del mod topLvl">
          <ac:chgData name="Vasishta Bommakanti" userId="add65771a875c465" providerId="LiveId" clId="{F4C67BD2-250D-457A-8187-7413485E47A3}" dt="2021-09-05T17:29:01.045" v="1390" actId="478"/>
          <ac:inkMkLst>
            <pc:docMk/>
            <pc:sldMk cId="1120208507" sldId="10104"/>
            <ac:inkMk id="3" creationId="{0999D433-3D8F-4669-AA46-95BBB67CF5C3}"/>
          </ac:inkMkLst>
        </pc:inkChg>
        <pc:inkChg chg="add del mod topLvl">
          <ac:chgData name="Vasishta Bommakanti" userId="add65771a875c465" providerId="LiveId" clId="{F4C67BD2-250D-457A-8187-7413485E47A3}" dt="2021-09-05T17:29:01.045" v="1390" actId="478"/>
          <ac:inkMkLst>
            <pc:docMk/>
            <pc:sldMk cId="1120208507" sldId="10104"/>
            <ac:inkMk id="5" creationId="{CA94A8A0-9331-4BA0-8626-FBCE5FDE9475}"/>
          </ac:inkMkLst>
        </pc:inkChg>
        <pc:inkChg chg="add del">
          <ac:chgData name="Vasishta Bommakanti" userId="add65771a875c465" providerId="LiveId" clId="{F4C67BD2-250D-457A-8187-7413485E47A3}" dt="2021-09-05T17:29:01.045" v="1390" actId="478"/>
          <ac:inkMkLst>
            <pc:docMk/>
            <pc:sldMk cId="1120208507" sldId="10104"/>
            <ac:inkMk id="7" creationId="{240D572B-C669-46FB-8D97-7B6462C92159}"/>
          </ac:inkMkLst>
        </pc:inkChg>
        <pc:inkChg chg="add del">
          <ac:chgData name="Vasishta Bommakanti" userId="add65771a875c465" providerId="LiveId" clId="{F4C67BD2-250D-457A-8187-7413485E47A3}" dt="2021-09-05T17:29:01.045" v="1390" actId="478"/>
          <ac:inkMkLst>
            <pc:docMk/>
            <pc:sldMk cId="1120208507" sldId="10104"/>
            <ac:inkMk id="8" creationId="{974E5084-ED3B-4324-BE28-DFED82029AF5}"/>
          </ac:inkMkLst>
        </pc:inkChg>
        <pc:inkChg chg="add del">
          <ac:chgData name="Vasishta Bommakanti" userId="add65771a875c465" providerId="LiveId" clId="{F4C67BD2-250D-457A-8187-7413485E47A3}" dt="2021-09-05T17:29:01.045" v="1390" actId="478"/>
          <ac:inkMkLst>
            <pc:docMk/>
            <pc:sldMk cId="1120208507" sldId="10104"/>
            <ac:inkMk id="9" creationId="{0D6D7DEE-D86E-4F04-8B9C-816ADB5BD918}"/>
          </ac:inkMkLst>
        </pc:inkChg>
        <pc:inkChg chg="add del">
          <ac:chgData name="Vasishta Bommakanti" userId="add65771a875c465" providerId="LiveId" clId="{F4C67BD2-250D-457A-8187-7413485E47A3}" dt="2021-09-05T17:29:01.045" v="1390" actId="478"/>
          <ac:inkMkLst>
            <pc:docMk/>
            <pc:sldMk cId="1120208507" sldId="10104"/>
            <ac:inkMk id="10" creationId="{50F672A2-07DE-4B37-AE44-00707058B23F}"/>
          </ac:inkMkLst>
        </pc:inkChg>
        <pc:inkChg chg="add del mod">
          <ac:chgData name="Vasishta Bommakanti" userId="add65771a875c465" providerId="LiveId" clId="{F4C67BD2-250D-457A-8187-7413485E47A3}" dt="2021-09-05T17:29:01.045" v="1390" actId="478"/>
          <ac:inkMkLst>
            <pc:docMk/>
            <pc:sldMk cId="1120208507" sldId="10104"/>
            <ac:inkMk id="11" creationId="{0736F3B4-9AE9-426F-8948-1D8F335EED39}"/>
          </ac:inkMkLst>
        </pc:inkChg>
        <pc:inkChg chg="add del mod">
          <ac:chgData name="Vasishta Bommakanti" userId="add65771a875c465" providerId="LiveId" clId="{F4C67BD2-250D-457A-8187-7413485E47A3}" dt="2021-09-05T17:29:01.045" v="1390" actId="478"/>
          <ac:inkMkLst>
            <pc:docMk/>
            <pc:sldMk cId="1120208507" sldId="10104"/>
            <ac:inkMk id="12" creationId="{7F7B71DC-F358-40AA-A7AD-D40A3AF810FD}"/>
          </ac:inkMkLst>
        </pc:inkChg>
        <pc:inkChg chg="add del mod topLvl">
          <ac:chgData name="Vasishta Bommakanti" userId="add65771a875c465" providerId="LiveId" clId="{F4C67BD2-250D-457A-8187-7413485E47A3}" dt="2021-09-05T17:29:01.045" v="1390" actId="478"/>
          <ac:inkMkLst>
            <pc:docMk/>
            <pc:sldMk cId="1120208507" sldId="10104"/>
            <ac:inkMk id="13" creationId="{036921BA-3705-4135-88C4-74D97716E0A6}"/>
          </ac:inkMkLst>
        </pc:inkChg>
        <pc:inkChg chg="add del mod topLvl">
          <ac:chgData name="Vasishta Bommakanti" userId="add65771a875c465" providerId="LiveId" clId="{F4C67BD2-250D-457A-8187-7413485E47A3}" dt="2021-09-05T17:29:01.045" v="1390" actId="478"/>
          <ac:inkMkLst>
            <pc:docMk/>
            <pc:sldMk cId="1120208507" sldId="10104"/>
            <ac:inkMk id="14" creationId="{23A850A7-F39A-4380-801D-0D700ABACB1C}"/>
          </ac:inkMkLst>
        </pc:inkChg>
        <pc:inkChg chg="add del mod">
          <ac:chgData name="Vasishta Bommakanti" userId="add65771a875c465" providerId="LiveId" clId="{F4C67BD2-250D-457A-8187-7413485E47A3}" dt="2021-09-05T17:29:01.045" v="1390" actId="478"/>
          <ac:inkMkLst>
            <pc:docMk/>
            <pc:sldMk cId="1120208507" sldId="10104"/>
            <ac:inkMk id="15" creationId="{37CF18D9-3116-4BBE-ADF8-9EAE3033B29C}"/>
          </ac:inkMkLst>
        </pc:inkChg>
        <pc:inkChg chg="add del mod">
          <ac:chgData name="Vasishta Bommakanti" userId="add65771a875c465" providerId="LiveId" clId="{F4C67BD2-250D-457A-8187-7413485E47A3}" dt="2021-09-05T17:29:01.045" v="1390" actId="478"/>
          <ac:inkMkLst>
            <pc:docMk/>
            <pc:sldMk cId="1120208507" sldId="10104"/>
            <ac:inkMk id="16" creationId="{BA36A4E5-804D-44DA-B711-B24A8D7DE164}"/>
          </ac:inkMkLst>
        </pc:inkChg>
        <pc:inkChg chg="add del mod">
          <ac:chgData name="Vasishta Bommakanti" userId="add65771a875c465" providerId="LiveId" clId="{F4C67BD2-250D-457A-8187-7413485E47A3}" dt="2021-09-05T17:29:01.045" v="1390" actId="478"/>
          <ac:inkMkLst>
            <pc:docMk/>
            <pc:sldMk cId="1120208507" sldId="10104"/>
            <ac:inkMk id="17" creationId="{8F1F09DD-CF32-4393-BC08-523A31782252}"/>
          </ac:inkMkLst>
        </pc:inkChg>
        <pc:inkChg chg="add del mod topLvl">
          <ac:chgData name="Vasishta Bommakanti" userId="add65771a875c465" providerId="LiveId" clId="{F4C67BD2-250D-457A-8187-7413485E47A3}" dt="2021-09-05T17:29:01.045" v="1390" actId="478"/>
          <ac:inkMkLst>
            <pc:docMk/>
            <pc:sldMk cId="1120208507" sldId="10104"/>
            <ac:inkMk id="18" creationId="{AD73D01C-EE50-453A-B5F3-992A7FF4E83B}"/>
          </ac:inkMkLst>
        </pc:inkChg>
        <pc:inkChg chg="add del mod topLvl">
          <ac:chgData name="Vasishta Bommakanti" userId="add65771a875c465" providerId="LiveId" clId="{F4C67BD2-250D-457A-8187-7413485E47A3}" dt="2021-09-05T17:29:01.045" v="1390" actId="478"/>
          <ac:inkMkLst>
            <pc:docMk/>
            <pc:sldMk cId="1120208507" sldId="10104"/>
            <ac:inkMk id="19" creationId="{44CD3524-9F1A-43A5-9C5D-3CD454564808}"/>
          </ac:inkMkLst>
        </pc:inkChg>
        <pc:inkChg chg="add del mod topLvl">
          <ac:chgData name="Vasishta Bommakanti" userId="add65771a875c465" providerId="LiveId" clId="{F4C67BD2-250D-457A-8187-7413485E47A3}" dt="2021-09-05T17:29:01.045" v="1390" actId="478"/>
          <ac:inkMkLst>
            <pc:docMk/>
            <pc:sldMk cId="1120208507" sldId="10104"/>
            <ac:inkMk id="23" creationId="{5BE8A3F2-0BFE-4397-B427-81EC24AB81EB}"/>
          </ac:inkMkLst>
        </pc:inkChg>
        <pc:inkChg chg="add del mod topLvl">
          <ac:chgData name="Vasishta Bommakanti" userId="add65771a875c465" providerId="LiveId" clId="{F4C67BD2-250D-457A-8187-7413485E47A3}" dt="2021-09-05T17:29:01.045" v="1390" actId="478"/>
          <ac:inkMkLst>
            <pc:docMk/>
            <pc:sldMk cId="1120208507" sldId="10104"/>
            <ac:inkMk id="24" creationId="{F092798F-7593-4C42-B309-C550DAE53A8E}"/>
          </ac:inkMkLst>
        </pc:inkChg>
        <pc:inkChg chg="add del mod">
          <ac:chgData name="Vasishta Bommakanti" userId="add65771a875c465" providerId="LiveId" clId="{F4C67BD2-250D-457A-8187-7413485E47A3}" dt="2021-09-05T17:29:01.045" v="1390" actId="478"/>
          <ac:inkMkLst>
            <pc:docMk/>
            <pc:sldMk cId="1120208507" sldId="10104"/>
            <ac:inkMk id="25" creationId="{F30A35BA-D4DE-4AF2-B279-1AC4C9BEDB0C}"/>
          </ac:inkMkLst>
        </pc:inkChg>
        <pc:inkChg chg="add del">
          <ac:chgData name="Vasishta Bommakanti" userId="add65771a875c465" providerId="LiveId" clId="{F4C67BD2-250D-457A-8187-7413485E47A3}" dt="2021-09-05T17:29:01.045" v="1390" actId="478"/>
          <ac:inkMkLst>
            <pc:docMk/>
            <pc:sldMk cId="1120208507" sldId="10104"/>
            <ac:inkMk id="27" creationId="{6DE69981-5F40-42FF-87BF-6E0382FD8D07}"/>
          </ac:inkMkLst>
        </pc:inkChg>
        <pc:inkChg chg="add del mod">
          <ac:chgData name="Vasishta Bommakanti" userId="add65771a875c465" providerId="LiveId" clId="{F4C67BD2-250D-457A-8187-7413485E47A3}" dt="2021-09-05T17:29:01.045" v="1390" actId="478"/>
          <ac:inkMkLst>
            <pc:docMk/>
            <pc:sldMk cId="1120208507" sldId="10104"/>
            <ac:inkMk id="28" creationId="{151DE34B-9A58-456E-95BA-3E1DF07A7C3D}"/>
          </ac:inkMkLst>
        </pc:inkChg>
        <pc:inkChg chg="del">
          <ac:chgData name="Vasishta Bommakanti" userId="add65771a875c465" providerId="LiveId" clId="{F4C67BD2-250D-457A-8187-7413485E47A3}" dt="2021-09-05T17:29:01.045" v="1390" actId="478"/>
          <ac:inkMkLst>
            <pc:docMk/>
            <pc:sldMk cId="1120208507" sldId="10104"/>
            <ac:inkMk id="41" creationId="{51CEE739-1E3F-4AC7-ABB7-BBD37C906AA6}"/>
          </ac:inkMkLst>
        </pc:inkChg>
        <pc:inkChg chg="del">
          <ac:chgData name="Vasishta Bommakanti" userId="add65771a875c465" providerId="LiveId" clId="{F4C67BD2-250D-457A-8187-7413485E47A3}" dt="2021-09-05T17:29:01.045" v="1390" actId="478"/>
          <ac:inkMkLst>
            <pc:docMk/>
            <pc:sldMk cId="1120208507" sldId="10104"/>
            <ac:inkMk id="44" creationId="{446BDA8D-83B5-4490-9F90-50DAAF643053}"/>
          </ac:inkMkLst>
        </pc:inkChg>
        <pc:inkChg chg="del">
          <ac:chgData name="Vasishta Bommakanti" userId="add65771a875c465" providerId="LiveId" clId="{F4C67BD2-250D-457A-8187-7413485E47A3}" dt="2021-09-04T07:02:56.397" v="380"/>
          <ac:inkMkLst>
            <pc:docMk/>
            <pc:sldMk cId="1120208507" sldId="10104"/>
            <ac:inkMk id="50" creationId="{6CCBABFA-C06C-4FEF-B273-AE00049626C3}"/>
          </ac:inkMkLst>
        </pc:inkChg>
      </pc:sldChg>
      <pc:sldChg chg="addSp">
        <pc:chgData name="Vasishta Bommakanti" userId="add65771a875c465" providerId="LiveId" clId="{F4C67BD2-250D-457A-8187-7413485E47A3}" dt="2021-09-12T14:02:31.917" v="1571"/>
        <pc:sldMkLst>
          <pc:docMk/>
          <pc:sldMk cId="1167387064" sldId="10106"/>
        </pc:sldMkLst>
        <pc:picChg chg="add">
          <ac:chgData name="Vasishta Bommakanti" userId="add65771a875c465" providerId="LiveId" clId="{F4C67BD2-250D-457A-8187-7413485E47A3}" dt="2021-09-12T14:02:31.917" v="1571"/>
          <ac:picMkLst>
            <pc:docMk/>
            <pc:sldMk cId="1167387064" sldId="10106"/>
            <ac:picMk id="1026" creationId="{A173213D-7B87-4DA7-897C-C558D9A64266}"/>
          </ac:picMkLst>
        </pc:picChg>
      </pc:sldChg>
      <pc:sldChg chg="addSp modSp new add del mod ord">
        <pc:chgData name="Vasishta Bommakanti" userId="add65771a875c465" providerId="LiveId" clId="{F4C67BD2-250D-457A-8187-7413485E47A3}" dt="2021-09-12T14:03:10.346" v="1583" actId="1076"/>
        <pc:sldMkLst>
          <pc:docMk/>
          <pc:sldMk cId="4150798823" sldId="10106"/>
        </pc:sldMkLst>
        <pc:spChg chg="add mod">
          <ac:chgData name="Vasishta Bommakanti" userId="add65771a875c465" providerId="LiveId" clId="{F4C67BD2-250D-457A-8187-7413485E47A3}" dt="2021-09-12T14:03:10.346" v="1583" actId="1076"/>
          <ac:spMkLst>
            <pc:docMk/>
            <pc:sldMk cId="4150798823" sldId="10106"/>
            <ac:spMk id="4" creationId="{3A825653-BF34-45BB-A501-DBC52C31E71F}"/>
          </ac:spMkLst>
        </pc:spChg>
        <pc:picChg chg="mod">
          <ac:chgData name="Vasishta Bommakanti" userId="add65771a875c465" providerId="LiveId" clId="{F4C67BD2-250D-457A-8187-7413485E47A3}" dt="2021-09-12T14:02:32.669" v="1574" actId="962"/>
          <ac:picMkLst>
            <pc:docMk/>
            <pc:sldMk cId="4150798823" sldId="10106"/>
            <ac:picMk id="1026" creationId="{A173213D-7B87-4DA7-897C-C558D9A64266}"/>
          </ac:picMkLst>
        </pc:picChg>
      </pc:sldChg>
      <pc:sldChg chg="modSp new add del mod">
        <pc:chgData name="Vasishta Bommakanti" userId="add65771a875c465" providerId="LiveId" clId="{F4C67BD2-250D-457A-8187-7413485E47A3}" dt="2021-09-12T14:03:40.236" v="1589" actId="1076"/>
        <pc:sldMkLst>
          <pc:docMk/>
          <pc:sldMk cId="2113895288" sldId="10107"/>
        </pc:sldMkLst>
        <pc:picChg chg="mod">
          <ac:chgData name="Vasishta Bommakanti" userId="add65771a875c465" providerId="LiveId" clId="{F4C67BD2-250D-457A-8187-7413485E47A3}" dt="2021-09-12T14:03:40.236" v="1589" actId="1076"/>
          <ac:picMkLst>
            <pc:docMk/>
            <pc:sldMk cId="2113895288" sldId="10107"/>
            <ac:picMk id="2050" creationId="{FBE0155E-0420-4F10-B635-5BAB882D2337}"/>
          </ac:picMkLst>
        </pc:picChg>
      </pc:sldChg>
      <pc:sldChg chg="addSp">
        <pc:chgData name="Vasishta Bommakanti" userId="add65771a875c465" providerId="LiveId" clId="{F4C67BD2-250D-457A-8187-7413485E47A3}" dt="2021-09-12T14:03:37.759" v="1585"/>
        <pc:sldMkLst>
          <pc:docMk/>
          <pc:sldMk cId="3771371130" sldId="10107"/>
        </pc:sldMkLst>
        <pc:picChg chg="add">
          <ac:chgData name="Vasishta Bommakanti" userId="add65771a875c465" providerId="LiveId" clId="{F4C67BD2-250D-457A-8187-7413485E47A3}" dt="2021-09-12T14:03:37.759" v="1585"/>
          <ac:picMkLst>
            <pc:docMk/>
            <pc:sldMk cId="3771371130" sldId="10107"/>
            <ac:picMk id="2050" creationId="{FBE0155E-0420-4F10-B635-5BAB882D2337}"/>
          </ac:picMkLst>
        </pc:picChg>
      </pc:sldChg>
      <pc:sldChg chg="addSp">
        <pc:chgData name="Vasishta Bommakanti" userId="add65771a875c465" providerId="LiveId" clId="{F4C67BD2-250D-457A-8187-7413485E47A3}" dt="2021-09-12T14:04:26.705" v="1591"/>
        <pc:sldMkLst>
          <pc:docMk/>
          <pc:sldMk cId="1101563604" sldId="10108"/>
        </pc:sldMkLst>
        <pc:picChg chg="add">
          <ac:chgData name="Vasishta Bommakanti" userId="add65771a875c465" providerId="LiveId" clId="{F4C67BD2-250D-457A-8187-7413485E47A3}" dt="2021-09-12T14:04:26.705" v="1591"/>
          <ac:picMkLst>
            <pc:docMk/>
            <pc:sldMk cId="1101563604" sldId="10108"/>
            <ac:picMk id="3074" creationId="{B05FA8FC-8430-4185-A85E-5E7CFF1AE5F4}"/>
          </ac:picMkLst>
        </pc:picChg>
      </pc:sldChg>
      <pc:sldChg chg="addSp delSp modSp new add del mod">
        <pc:chgData name="Vasishta Bommakanti" userId="add65771a875c465" providerId="LiveId" clId="{F4C67BD2-250D-457A-8187-7413485E47A3}" dt="2021-09-12T15:12:10.938" v="1730"/>
        <pc:sldMkLst>
          <pc:docMk/>
          <pc:sldMk cId="1419050933" sldId="10108"/>
        </pc:sldMkLst>
        <pc:grpChg chg="mod">
          <ac:chgData name="Vasishta Bommakanti" userId="add65771a875c465" providerId="LiveId" clId="{F4C67BD2-250D-457A-8187-7413485E47A3}" dt="2021-09-12T15:10:52.567" v="1691"/>
          <ac:grpSpMkLst>
            <pc:docMk/>
            <pc:sldMk cId="1419050933" sldId="10108"/>
            <ac:grpSpMk id="18" creationId="{A1A6D606-9BBE-42E8-9C1E-99DC1B6208F8}"/>
          </ac:grpSpMkLst>
        </pc:grpChg>
        <pc:grpChg chg="mod">
          <ac:chgData name="Vasishta Bommakanti" userId="add65771a875c465" providerId="LiveId" clId="{F4C67BD2-250D-457A-8187-7413485E47A3}" dt="2021-09-12T15:10:58.889" v="1694"/>
          <ac:grpSpMkLst>
            <pc:docMk/>
            <pc:sldMk cId="1419050933" sldId="10108"/>
            <ac:grpSpMk id="21" creationId="{19AE55E4-7B51-4955-9F85-2CE6811CF0D7}"/>
          </ac:grpSpMkLst>
        </pc:grpChg>
        <pc:grpChg chg="mod">
          <ac:chgData name="Vasishta Bommakanti" userId="add65771a875c465" providerId="LiveId" clId="{F4C67BD2-250D-457A-8187-7413485E47A3}" dt="2021-09-12T15:11:03.008" v="1698"/>
          <ac:grpSpMkLst>
            <pc:docMk/>
            <pc:sldMk cId="1419050933" sldId="10108"/>
            <ac:grpSpMk id="25" creationId="{10E5FCF0-8055-455B-9AD8-1FD46C05E12A}"/>
          </ac:grpSpMkLst>
        </pc:grpChg>
        <pc:grpChg chg="mod">
          <ac:chgData name="Vasishta Bommakanti" userId="add65771a875c465" providerId="LiveId" clId="{F4C67BD2-250D-457A-8187-7413485E47A3}" dt="2021-09-12T15:11:04.330" v="1701"/>
          <ac:grpSpMkLst>
            <pc:docMk/>
            <pc:sldMk cId="1419050933" sldId="10108"/>
            <ac:grpSpMk id="28" creationId="{FEB906D7-68CB-4E70-8BE9-7B02CADC3AE6}"/>
          </ac:grpSpMkLst>
        </pc:grpChg>
        <pc:grpChg chg="del mod">
          <ac:chgData name="Vasishta Bommakanti" userId="add65771a875c465" providerId="LiveId" clId="{F4C67BD2-250D-457A-8187-7413485E47A3}" dt="2021-09-12T15:12:03.297" v="1726"/>
          <ac:grpSpMkLst>
            <pc:docMk/>
            <pc:sldMk cId="1419050933" sldId="10108"/>
            <ac:grpSpMk id="51" creationId="{2BE9FDA4-58D0-49CC-99F4-98CB5B0AECB9}"/>
          </ac:grpSpMkLst>
        </pc:grpChg>
        <pc:grpChg chg="mod">
          <ac:chgData name="Vasishta Bommakanti" userId="add65771a875c465" providerId="LiveId" clId="{F4C67BD2-250D-457A-8187-7413485E47A3}" dt="2021-09-12T15:12:02.658" v="1724"/>
          <ac:grpSpMkLst>
            <pc:docMk/>
            <pc:sldMk cId="1419050933" sldId="10108"/>
            <ac:grpSpMk id="52" creationId="{D7147906-B598-48E4-A3FA-27FDCCED637B}"/>
          </ac:grpSpMkLst>
        </pc:grpChg>
        <pc:grpChg chg="mod">
          <ac:chgData name="Vasishta Bommakanti" userId="add65771a875c465" providerId="LiveId" clId="{F4C67BD2-250D-457A-8187-7413485E47A3}" dt="2021-09-12T15:12:03.297" v="1726"/>
          <ac:grpSpMkLst>
            <pc:docMk/>
            <pc:sldMk cId="1419050933" sldId="10108"/>
            <ac:grpSpMk id="54" creationId="{45981D79-1F8A-4CFE-B10C-C877E7494473}"/>
          </ac:grpSpMkLst>
        </pc:grpChg>
        <pc:grpChg chg="mod">
          <ac:chgData name="Vasishta Bommakanti" userId="add65771a875c465" providerId="LiveId" clId="{F4C67BD2-250D-457A-8187-7413485E47A3}" dt="2021-09-12T15:12:10.938" v="1730"/>
          <ac:grpSpMkLst>
            <pc:docMk/>
            <pc:sldMk cId="1419050933" sldId="10108"/>
            <ac:grpSpMk id="58" creationId="{FF5892FA-C0F0-451F-9583-FE178528885B}"/>
          </ac:grpSpMkLst>
        </pc:grpChg>
        <pc:picChg chg="mod">
          <ac:chgData name="Vasishta Bommakanti" userId="add65771a875c465" providerId="LiveId" clId="{F4C67BD2-250D-457A-8187-7413485E47A3}" dt="2021-09-12T14:04:27.174" v="1594" actId="962"/>
          <ac:picMkLst>
            <pc:docMk/>
            <pc:sldMk cId="1419050933" sldId="10108"/>
            <ac:picMk id="3074" creationId="{B05FA8FC-8430-4185-A85E-5E7CFF1AE5F4}"/>
          </ac:picMkLst>
        </pc:picChg>
        <pc:inkChg chg="add mod">
          <ac:chgData name="Vasishta Bommakanti" userId="add65771a875c465" providerId="LiveId" clId="{F4C67BD2-250D-457A-8187-7413485E47A3}" dt="2021-09-12T15:10:52.567" v="1691"/>
          <ac:inkMkLst>
            <pc:docMk/>
            <pc:sldMk cId="1419050933" sldId="10108"/>
            <ac:inkMk id="2" creationId="{5272CFFF-DE6B-497C-A3EF-E218B6A1F5A6}"/>
          </ac:inkMkLst>
        </pc:inkChg>
        <pc:inkChg chg="add mod">
          <ac:chgData name="Vasishta Bommakanti" userId="add65771a875c465" providerId="LiveId" clId="{F4C67BD2-250D-457A-8187-7413485E47A3}" dt="2021-09-12T15:10:52.567" v="1691"/>
          <ac:inkMkLst>
            <pc:docMk/>
            <pc:sldMk cId="1419050933" sldId="10108"/>
            <ac:inkMk id="3" creationId="{A631F2DC-CF98-415B-8424-080DD4083C0B}"/>
          </ac:inkMkLst>
        </pc:inkChg>
        <pc:inkChg chg="add mod">
          <ac:chgData name="Vasishta Bommakanti" userId="add65771a875c465" providerId="LiveId" clId="{F4C67BD2-250D-457A-8187-7413485E47A3}" dt="2021-09-12T15:10:52.567" v="1691"/>
          <ac:inkMkLst>
            <pc:docMk/>
            <pc:sldMk cId="1419050933" sldId="10108"/>
            <ac:inkMk id="4" creationId="{2E346D7F-27DE-40FC-A740-B2B42EB36A22}"/>
          </ac:inkMkLst>
        </pc:inkChg>
        <pc:inkChg chg="add mod">
          <ac:chgData name="Vasishta Bommakanti" userId="add65771a875c465" providerId="LiveId" clId="{F4C67BD2-250D-457A-8187-7413485E47A3}" dt="2021-09-12T15:10:52.567" v="1691"/>
          <ac:inkMkLst>
            <pc:docMk/>
            <pc:sldMk cId="1419050933" sldId="10108"/>
            <ac:inkMk id="5" creationId="{5BFF5681-0F81-4802-BE18-304038A344AD}"/>
          </ac:inkMkLst>
        </pc:inkChg>
        <pc:inkChg chg="add mod">
          <ac:chgData name="Vasishta Bommakanti" userId="add65771a875c465" providerId="LiveId" clId="{F4C67BD2-250D-457A-8187-7413485E47A3}" dt="2021-09-12T15:10:52.567" v="1691"/>
          <ac:inkMkLst>
            <pc:docMk/>
            <pc:sldMk cId="1419050933" sldId="10108"/>
            <ac:inkMk id="6" creationId="{FD738C29-B42F-474A-8476-11AED97EA061}"/>
          </ac:inkMkLst>
        </pc:inkChg>
        <pc:inkChg chg="add mod">
          <ac:chgData name="Vasishta Bommakanti" userId="add65771a875c465" providerId="LiveId" clId="{F4C67BD2-250D-457A-8187-7413485E47A3}" dt="2021-09-12T15:10:52.567" v="1691"/>
          <ac:inkMkLst>
            <pc:docMk/>
            <pc:sldMk cId="1419050933" sldId="10108"/>
            <ac:inkMk id="7" creationId="{59F29813-BB56-48A0-880E-E257237416EA}"/>
          </ac:inkMkLst>
        </pc:inkChg>
        <pc:inkChg chg="add mod">
          <ac:chgData name="Vasishta Bommakanti" userId="add65771a875c465" providerId="LiveId" clId="{F4C67BD2-250D-457A-8187-7413485E47A3}" dt="2021-09-12T15:10:52.567" v="1691"/>
          <ac:inkMkLst>
            <pc:docMk/>
            <pc:sldMk cId="1419050933" sldId="10108"/>
            <ac:inkMk id="8" creationId="{4C15E301-B500-4160-BF9F-0033C1BE7672}"/>
          </ac:inkMkLst>
        </pc:inkChg>
        <pc:inkChg chg="add mod">
          <ac:chgData name="Vasishta Bommakanti" userId="add65771a875c465" providerId="LiveId" clId="{F4C67BD2-250D-457A-8187-7413485E47A3}" dt="2021-09-12T15:10:52.567" v="1691"/>
          <ac:inkMkLst>
            <pc:docMk/>
            <pc:sldMk cId="1419050933" sldId="10108"/>
            <ac:inkMk id="9" creationId="{B7F85154-4BE2-4F46-9F5A-BBD896666757}"/>
          </ac:inkMkLst>
        </pc:inkChg>
        <pc:inkChg chg="add mod">
          <ac:chgData name="Vasishta Bommakanti" userId="add65771a875c465" providerId="LiveId" clId="{F4C67BD2-250D-457A-8187-7413485E47A3}" dt="2021-09-12T15:10:52.567" v="1691"/>
          <ac:inkMkLst>
            <pc:docMk/>
            <pc:sldMk cId="1419050933" sldId="10108"/>
            <ac:inkMk id="10" creationId="{6067ACAE-1821-4804-948D-E5301631E475}"/>
          </ac:inkMkLst>
        </pc:inkChg>
        <pc:inkChg chg="add mod">
          <ac:chgData name="Vasishta Bommakanti" userId="add65771a875c465" providerId="LiveId" clId="{F4C67BD2-250D-457A-8187-7413485E47A3}" dt="2021-09-12T15:10:52.567" v="1691"/>
          <ac:inkMkLst>
            <pc:docMk/>
            <pc:sldMk cId="1419050933" sldId="10108"/>
            <ac:inkMk id="11" creationId="{9A181442-D4E1-4385-B75A-BD95979F1441}"/>
          </ac:inkMkLst>
        </pc:inkChg>
        <pc:inkChg chg="add mod">
          <ac:chgData name="Vasishta Bommakanti" userId="add65771a875c465" providerId="LiveId" clId="{F4C67BD2-250D-457A-8187-7413485E47A3}" dt="2021-09-12T15:10:52.567" v="1691"/>
          <ac:inkMkLst>
            <pc:docMk/>
            <pc:sldMk cId="1419050933" sldId="10108"/>
            <ac:inkMk id="12" creationId="{855C7E3C-693E-4B24-9C44-0739C779E305}"/>
          </ac:inkMkLst>
        </pc:inkChg>
        <pc:inkChg chg="add mod">
          <ac:chgData name="Vasishta Bommakanti" userId="add65771a875c465" providerId="LiveId" clId="{F4C67BD2-250D-457A-8187-7413485E47A3}" dt="2021-09-12T15:10:52.567" v="1691"/>
          <ac:inkMkLst>
            <pc:docMk/>
            <pc:sldMk cId="1419050933" sldId="10108"/>
            <ac:inkMk id="13" creationId="{53C36215-EDCC-4AC8-A9E1-0362CE8DD0DE}"/>
          </ac:inkMkLst>
        </pc:inkChg>
        <pc:inkChg chg="add mod">
          <ac:chgData name="Vasishta Bommakanti" userId="add65771a875c465" providerId="LiveId" clId="{F4C67BD2-250D-457A-8187-7413485E47A3}" dt="2021-09-12T15:10:52.567" v="1691"/>
          <ac:inkMkLst>
            <pc:docMk/>
            <pc:sldMk cId="1419050933" sldId="10108"/>
            <ac:inkMk id="14" creationId="{EF1760A9-CF15-48C8-B89C-18CC754485B1}"/>
          </ac:inkMkLst>
        </pc:inkChg>
        <pc:inkChg chg="add mod">
          <ac:chgData name="Vasishta Bommakanti" userId="add65771a875c465" providerId="LiveId" clId="{F4C67BD2-250D-457A-8187-7413485E47A3}" dt="2021-09-12T15:10:52.567" v="1691"/>
          <ac:inkMkLst>
            <pc:docMk/>
            <pc:sldMk cId="1419050933" sldId="10108"/>
            <ac:inkMk id="15" creationId="{422B8B2F-94B7-49DA-B6E3-2A81694B4E76}"/>
          </ac:inkMkLst>
        </pc:inkChg>
        <pc:inkChg chg="add mod">
          <ac:chgData name="Vasishta Bommakanti" userId="add65771a875c465" providerId="LiveId" clId="{F4C67BD2-250D-457A-8187-7413485E47A3}" dt="2021-09-12T15:10:52.567" v="1691"/>
          <ac:inkMkLst>
            <pc:docMk/>
            <pc:sldMk cId="1419050933" sldId="10108"/>
            <ac:inkMk id="16" creationId="{9699B0EF-856B-440D-8B7A-783A494B4DEF}"/>
          </ac:inkMkLst>
        </pc:inkChg>
        <pc:inkChg chg="add mod">
          <ac:chgData name="Vasishta Bommakanti" userId="add65771a875c465" providerId="LiveId" clId="{F4C67BD2-250D-457A-8187-7413485E47A3}" dt="2021-09-12T15:10:52.567" v="1691"/>
          <ac:inkMkLst>
            <pc:docMk/>
            <pc:sldMk cId="1419050933" sldId="10108"/>
            <ac:inkMk id="17" creationId="{D419ACBA-EB26-45CF-8B87-1F69E60B95CA}"/>
          </ac:inkMkLst>
        </pc:inkChg>
        <pc:inkChg chg="add mod">
          <ac:chgData name="Vasishta Bommakanti" userId="add65771a875c465" providerId="LiveId" clId="{F4C67BD2-250D-457A-8187-7413485E47A3}" dt="2021-09-12T15:10:58.889" v="1694"/>
          <ac:inkMkLst>
            <pc:docMk/>
            <pc:sldMk cId="1419050933" sldId="10108"/>
            <ac:inkMk id="19" creationId="{BB396907-F4AB-4389-B88D-2373EEF65734}"/>
          </ac:inkMkLst>
        </pc:inkChg>
        <pc:inkChg chg="add mod">
          <ac:chgData name="Vasishta Bommakanti" userId="add65771a875c465" providerId="LiveId" clId="{F4C67BD2-250D-457A-8187-7413485E47A3}" dt="2021-09-12T15:10:58.889" v="1694"/>
          <ac:inkMkLst>
            <pc:docMk/>
            <pc:sldMk cId="1419050933" sldId="10108"/>
            <ac:inkMk id="20" creationId="{0091E2D7-A74B-4A1E-A2B4-100BAAD91C4D}"/>
          </ac:inkMkLst>
        </pc:inkChg>
        <pc:inkChg chg="add">
          <ac:chgData name="Vasishta Bommakanti" userId="add65771a875c465" providerId="LiveId" clId="{F4C67BD2-250D-457A-8187-7413485E47A3}" dt="2021-09-12T15:10:59.573" v="1695" actId="9405"/>
          <ac:inkMkLst>
            <pc:docMk/>
            <pc:sldMk cId="1419050933" sldId="10108"/>
            <ac:inkMk id="22" creationId="{F4FC56E6-333A-438E-BE94-C1E484AEB312}"/>
          </ac:inkMkLst>
        </pc:inkChg>
        <pc:inkChg chg="add mod">
          <ac:chgData name="Vasishta Bommakanti" userId="add65771a875c465" providerId="LiveId" clId="{F4C67BD2-250D-457A-8187-7413485E47A3}" dt="2021-09-12T15:11:03.008" v="1698"/>
          <ac:inkMkLst>
            <pc:docMk/>
            <pc:sldMk cId="1419050933" sldId="10108"/>
            <ac:inkMk id="23" creationId="{40520D22-13F9-4E9A-B851-7C0DBA5437E1}"/>
          </ac:inkMkLst>
        </pc:inkChg>
        <pc:inkChg chg="add mod">
          <ac:chgData name="Vasishta Bommakanti" userId="add65771a875c465" providerId="LiveId" clId="{F4C67BD2-250D-457A-8187-7413485E47A3}" dt="2021-09-12T15:11:03.008" v="1698"/>
          <ac:inkMkLst>
            <pc:docMk/>
            <pc:sldMk cId="1419050933" sldId="10108"/>
            <ac:inkMk id="24" creationId="{3DB0A8BA-E051-4C85-8B01-7071DC337BF8}"/>
          </ac:inkMkLst>
        </pc:inkChg>
        <pc:inkChg chg="add mod">
          <ac:chgData name="Vasishta Bommakanti" userId="add65771a875c465" providerId="LiveId" clId="{F4C67BD2-250D-457A-8187-7413485E47A3}" dt="2021-09-12T15:11:04.330" v="1701"/>
          <ac:inkMkLst>
            <pc:docMk/>
            <pc:sldMk cId="1419050933" sldId="10108"/>
            <ac:inkMk id="26" creationId="{558B55F8-0057-42BC-BDEA-C6518C6711EB}"/>
          </ac:inkMkLst>
        </pc:inkChg>
        <pc:inkChg chg="add mod">
          <ac:chgData name="Vasishta Bommakanti" userId="add65771a875c465" providerId="LiveId" clId="{F4C67BD2-250D-457A-8187-7413485E47A3}" dt="2021-09-12T15:11:04.330" v="1701"/>
          <ac:inkMkLst>
            <pc:docMk/>
            <pc:sldMk cId="1419050933" sldId="10108"/>
            <ac:inkMk id="27" creationId="{8573928E-2FBA-4AA3-BA91-1E4892D23722}"/>
          </ac:inkMkLst>
        </pc:inkChg>
        <pc:inkChg chg="add mod">
          <ac:chgData name="Vasishta Bommakanti" userId="add65771a875c465" providerId="LiveId" clId="{F4C67BD2-250D-457A-8187-7413485E47A3}" dt="2021-09-12T15:12:02.658" v="1724"/>
          <ac:inkMkLst>
            <pc:docMk/>
            <pc:sldMk cId="1419050933" sldId="10108"/>
            <ac:inkMk id="29" creationId="{E7317403-5F9F-43BD-93B6-B68C4EBBCA22}"/>
          </ac:inkMkLst>
        </pc:inkChg>
        <pc:inkChg chg="add mod">
          <ac:chgData name="Vasishta Bommakanti" userId="add65771a875c465" providerId="LiveId" clId="{F4C67BD2-250D-457A-8187-7413485E47A3}" dt="2021-09-12T15:12:02.658" v="1724"/>
          <ac:inkMkLst>
            <pc:docMk/>
            <pc:sldMk cId="1419050933" sldId="10108"/>
            <ac:inkMk id="30" creationId="{22C8BE31-FF25-4ED3-BAFC-DCC1AB4D4990}"/>
          </ac:inkMkLst>
        </pc:inkChg>
        <pc:inkChg chg="add mod">
          <ac:chgData name="Vasishta Bommakanti" userId="add65771a875c465" providerId="LiveId" clId="{F4C67BD2-250D-457A-8187-7413485E47A3}" dt="2021-09-12T15:12:02.658" v="1724"/>
          <ac:inkMkLst>
            <pc:docMk/>
            <pc:sldMk cId="1419050933" sldId="10108"/>
            <ac:inkMk id="31" creationId="{6454AEA8-95DC-4586-991E-182798BDF8CE}"/>
          </ac:inkMkLst>
        </pc:inkChg>
        <pc:inkChg chg="add mod">
          <ac:chgData name="Vasishta Bommakanti" userId="add65771a875c465" providerId="LiveId" clId="{F4C67BD2-250D-457A-8187-7413485E47A3}" dt="2021-09-12T15:12:02.658" v="1724"/>
          <ac:inkMkLst>
            <pc:docMk/>
            <pc:sldMk cId="1419050933" sldId="10108"/>
            <ac:inkMk id="32" creationId="{BF34B3A4-2BB5-4D8E-BA48-944A276CA05F}"/>
          </ac:inkMkLst>
        </pc:inkChg>
        <pc:inkChg chg="add mod">
          <ac:chgData name="Vasishta Bommakanti" userId="add65771a875c465" providerId="LiveId" clId="{F4C67BD2-250D-457A-8187-7413485E47A3}" dt="2021-09-12T15:12:02.658" v="1724"/>
          <ac:inkMkLst>
            <pc:docMk/>
            <pc:sldMk cId="1419050933" sldId="10108"/>
            <ac:inkMk id="33" creationId="{638FEBD0-C6B9-446B-80F5-3DCB09845C47}"/>
          </ac:inkMkLst>
        </pc:inkChg>
        <pc:inkChg chg="add mod">
          <ac:chgData name="Vasishta Bommakanti" userId="add65771a875c465" providerId="LiveId" clId="{F4C67BD2-250D-457A-8187-7413485E47A3}" dt="2021-09-12T15:12:02.658" v="1724"/>
          <ac:inkMkLst>
            <pc:docMk/>
            <pc:sldMk cId="1419050933" sldId="10108"/>
            <ac:inkMk id="34" creationId="{F83DC903-DE2B-490D-90A8-536C0F4E2878}"/>
          </ac:inkMkLst>
        </pc:inkChg>
        <pc:inkChg chg="add mod">
          <ac:chgData name="Vasishta Bommakanti" userId="add65771a875c465" providerId="LiveId" clId="{F4C67BD2-250D-457A-8187-7413485E47A3}" dt="2021-09-12T15:12:02.658" v="1724"/>
          <ac:inkMkLst>
            <pc:docMk/>
            <pc:sldMk cId="1419050933" sldId="10108"/>
            <ac:inkMk id="35" creationId="{91D29EF9-396C-459F-8C9F-0FE03CA6D27F}"/>
          </ac:inkMkLst>
        </pc:inkChg>
        <pc:inkChg chg="add mod">
          <ac:chgData name="Vasishta Bommakanti" userId="add65771a875c465" providerId="LiveId" clId="{F4C67BD2-250D-457A-8187-7413485E47A3}" dt="2021-09-12T15:12:02.658" v="1724"/>
          <ac:inkMkLst>
            <pc:docMk/>
            <pc:sldMk cId="1419050933" sldId="10108"/>
            <ac:inkMk id="36" creationId="{8060CD6A-B270-491A-881F-1A8A33E38A4F}"/>
          </ac:inkMkLst>
        </pc:inkChg>
        <pc:inkChg chg="add mod">
          <ac:chgData name="Vasishta Bommakanti" userId="add65771a875c465" providerId="LiveId" clId="{F4C67BD2-250D-457A-8187-7413485E47A3}" dt="2021-09-12T15:12:02.658" v="1724"/>
          <ac:inkMkLst>
            <pc:docMk/>
            <pc:sldMk cId="1419050933" sldId="10108"/>
            <ac:inkMk id="37" creationId="{65FF69F0-77F2-4F99-B268-47DB943DE7CD}"/>
          </ac:inkMkLst>
        </pc:inkChg>
        <pc:inkChg chg="add mod">
          <ac:chgData name="Vasishta Bommakanti" userId="add65771a875c465" providerId="LiveId" clId="{F4C67BD2-250D-457A-8187-7413485E47A3}" dt="2021-09-12T15:12:02.658" v="1724"/>
          <ac:inkMkLst>
            <pc:docMk/>
            <pc:sldMk cId="1419050933" sldId="10108"/>
            <ac:inkMk id="38" creationId="{212F8FE3-902A-4F23-A502-2534EAD0796A}"/>
          </ac:inkMkLst>
        </pc:inkChg>
        <pc:inkChg chg="add mod">
          <ac:chgData name="Vasishta Bommakanti" userId="add65771a875c465" providerId="LiveId" clId="{F4C67BD2-250D-457A-8187-7413485E47A3}" dt="2021-09-12T15:12:02.658" v="1724"/>
          <ac:inkMkLst>
            <pc:docMk/>
            <pc:sldMk cId="1419050933" sldId="10108"/>
            <ac:inkMk id="39" creationId="{80B34D06-761F-4F5D-8DCC-D3DBBB9F36B6}"/>
          </ac:inkMkLst>
        </pc:inkChg>
        <pc:inkChg chg="add mod">
          <ac:chgData name="Vasishta Bommakanti" userId="add65771a875c465" providerId="LiveId" clId="{F4C67BD2-250D-457A-8187-7413485E47A3}" dt="2021-09-12T15:12:02.658" v="1724"/>
          <ac:inkMkLst>
            <pc:docMk/>
            <pc:sldMk cId="1419050933" sldId="10108"/>
            <ac:inkMk id="40" creationId="{034D0330-D41A-4FD9-A0F0-F9AA15DF1FAB}"/>
          </ac:inkMkLst>
        </pc:inkChg>
        <pc:inkChg chg="add mod">
          <ac:chgData name="Vasishta Bommakanti" userId="add65771a875c465" providerId="LiveId" clId="{F4C67BD2-250D-457A-8187-7413485E47A3}" dt="2021-09-12T15:12:02.658" v="1724"/>
          <ac:inkMkLst>
            <pc:docMk/>
            <pc:sldMk cId="1419050933" sldId="10108"/>
            <ac:inkMk id="41" creationId="{3C7CD4E5-D765-4AB1-8878-1A005858662B}"/>
          </ac:inkMkLst>
        </pc:inkChg>
        <pc:inkChg chg="add mod">
          <ac:chgData name="Vasishta Bommakanti" userId="add65771a875c465" providerId="LiveId" clId="{F4C67BD2-250D-457A-8187-7413485E47A3}" dt="2021-09-12T15:12:03.297" v="1726"/>
          <ac:inkMkLst>
            <pc:docMk/>
            <pc:sldMk cId="1419050933" sldId="10108"/>
            <ac:inkMk id="42" creationId="{E49F3E43-D621-4F84-BB87-0199F521015C}"/>
          </ac:inkMkLst>
        </pc:inkChg>
        <pc:inkChg chg="add mod">
          <ac:chgData name="Vasishta Bommakanti" userId="add65771a875c465" providerId="LiveId" clId="{F4C67BD2-250D-457A-8187-7413485E47A3}" dt="2021-09-12T15:12:03.297" v="1726"/>
          <ac:inkMkLst>
            <pc:docMk/>
            <pc:sldMk cId="1419050933" sldId="10108"/>
            <ac:inkMk id="43" creationId="{A970DEDD-5012-4FE2-A651-00409868FEA2}"/>
          </ac:inkMkLst>
        </pc:inkChg>
        <pc:inkChg chg="add mod">
          <ac:chgData name="Vasishta Bommakanti" userId="add65771a875c465" providerId="LiveId" clId="{F4C67BD2-250D-457A-8187-7413485E47A3}" dt="2021-09-12T15:12:03.297" v="1726"/>
          <ac:inkMkLst>
            <pc:docMk/>
            <pc:sldMk cId="1419050933" sldId="10108"/>
            <ac:inkMk id="44" creationId="{F4800844-255C-4B08-B3E1-BD9A926E7780}"/>
          </ac:inkMkLst>
        </pc:inkChg>
        <pc:inkChg chg="add mod">
          <ac:chgData name="Vasishta Bommakanti" userId="add65771a875c465" providerId="LiveId" clId="{F4C67BD2-250D-457A-8187-7413485E47A3}" dt="2021-09-12T15:12:03.297" v="1726"/>
          <ac:inkMkLst>
            <pc:docMk/>
            <pc:sldMk cId="1419050933" sldId="10108"/>
            <ac:inkMk id="45" creationId="{5075EAA1-2EBE-497A-A5AC-4D79CF2A07F4}"/>
          </ac:inkMkLst>
        </pc:inkChg>
        <pc:inkChg chg="add mod">
          <ac:chgData name="Vasishta Bommakanti" userId="add65771a875c465" providerId="LiveId" clId="{F4C67BD2-250D-457A-8187-7413485E47A3}" dt="2021-09-12T15:12:03.297" v="1726"/>
          <ac:inkMkLst>
            <pc:docMk/>
            <pc:sldMk cId="1419050933" sldId="10108"/>
            <ac:inkMk id="46" creationId="{D6120442-CE44-4663-86BE-865A2CD54F13}"/>
          </ac:inkMkLst>
        </pc:inkChg>
        <pc:inkChg chg="add mod">
          <ac:chgData name="Vasishta Bommakanti" userId="add65771a875c465" providerId="LiveId" clId="{F4C67BD2-250D-457A-8187-7413485E47A3}" dt="2021-09-12T15:12:03.297" v="1726"/>
          <ac:inkMkLst>
            <pc:docMk/>
            <pc:sldMk cId="1419050933" sldId="10108"/>
            <ac:inkMk id="47" creationId="{2EB33431-20C2-4C71-956C-283713C20442}"/>
          </ac:inkMkLst>
        </pc:inkChg>
        <pc:inkChg chg="add mod">
          <ac:chgData name="Vasishta Bommakanti" userId="add65771a875c465" providerId="LiveId" clId="{F4C67BD2-250D-457A-8187-7413485E47A3}" dt="2021-09-12T15:12:03.297" v="1726"/>
          <ac:inkMkLst>
            <pc:docMk/>
            <pc:sldMk cId="1419050933" sldId="10108"/>
            <ac:inkMk id="48" creationId="{A55BABD7-937E-406E-90DF-C819A28E3F24}"/>
          </ac:inkMkLst>
        </pc:inkChg>
        <pc:inkChg chg="add mod">
          <ac:chgData name="Vasishta Bommakanti" userId="add65771a875c465" providerId="LiveId" clId="{F4C67BD2-250D-457A-8187-7413485E47A3}" dt="2021-09-12T15:12:03.297" v="1726"/>
          <ac:inkMkLst>
            <pc:docMk/>
            <pc:sldMk cId="1419050933" sldId="10108"/>
            <ac:inkMk id="49" creationId="{8919D721-882C-4771-BAF5-C54F81FCFFF4}"/>
          </ac:inkMkLst>
        </pc:inkChg>
        <pc:inkChg chg="add mod">
          <ac:chgData name="Vasishta Bommakanti" userId="add65771a875c465" providerId="LiveId" clId="{F4C67BD2-250D-457A-8187-7413485E47A3}" dt="2021-09-12T15:12:03.297" v="1726"/>
          <ac:inkMkLst>
            <pc:docMk/>
            <pc:sldMk cId="1419050933" sldId="10108"/>
            <ac:inkMk id="50" creationId="{077C8464-1251-403C-A766-30971DFF9784}"/>
          </ac:inkMkLst>
        </pc:inkChg>
        <pc:inkChg chg="add mod">
          <ac:chgData name="Vasishta Bommakanti" userId="add65771a875c465" providerId="LiveId" clId="{F4C67BD2-250D-457A-8187-7413485E47A3}" dt="2021-09-12T15:12:03.297" v="1726"/>
          <ac:inkMkLst>
            <pc:docMk/>
            <pc:sldMk cId="1419050933" sldId="10108"/>
            <ac:inkMk id="53" creationId="{08BD3D5E-FF05-4CDB-8B40-DB67B2FABF39}"/>
          </ac:inkMkLst>
        </pc:inkChg>
        <pc:inkChg chg="add">
          <ac:chgData name="Vasishta Bommakanti" userId="add65771a875c465" providerId="LiveId" clId="{F4C67BD2-250D-457A-8187-7413485E47A3}" dt="2021-09-12T15:12:09.303" v="1727" actId="9405"/>
          <ac:inkMkLst>
            <pc:docMk/>
            <pc:sldMk cId="1419050933" sldId="10108"/>
            <ac:inkMk id="55" creationId="{611E9184-B361-4F41-BFAE-585F27A6EB21}"/>
          </ac:inkMkLst>
        </pc:inkChg>
        <pc:inkChg chg="add mod">
          <ac:chgData name="Vasishta Bommakanti" userId="add65771a875c465" providerId="LiveId" clId="{F4C67BD2-250D-457A-8187-7413485E47A3}" dt="2021-09-12T15:12:10.938" v="1730"/>
          <ac:inkMkLst>
            <pc:docMk/>
            <pc:sldMk cId="1419050933" sldId="10108"/>
            <ac:inkMk id="56" creationId="{4AA93729-5108-465A-B26E-E3C21CBD81F0}"/>
          </ac:inkMkLst>
        </pc:inkChg>
        <pc:inkChg chg="add mod">
          <ac:chgData name="Vasishta Bommakanti" userId="add65771a875c465" providerId="LiveId" clId="{F4C67BD2-250D-457A-8187-7413485E47A3}" dt="2021-09-12T15:12:10.938" v="1730"/>
          <ac:inkMkLst>
            <pc:docMk/>
            <pc:sldMk cId="1419050933" sldId="10108"/>
            <ac:inkMk id="57" creationId="{54543DCE-283F-488B-A492-A41E68164B0D}"/>
          </ac:inkMkLst>
        </pc:inkChg>
      </pc:sldChg>
    </pc:docChg>
  </pc:docChgLst>
  <pc:docChgLst>
    <pc:chgData name="Vasishta Bommakanti" userId="add65771a875c465" providerId="LiveId" clId="{C29AFD75-89FC-4417-B22A-0C207BDB987C}"/>
    <pc:docChg chg="custSel modSld">
      <pc:chgData name="Vasishta Bommakanti" userId="add65771a875c465" providerId="LiveId" clId="{C29AFD75-89FC-4417-B22A-0C207BDB987C}" dt="2021-08-07T10:47:40.505" v="1727" actId="1076"/>
      <pc:docMkLst>
        <pc:docMk/>
      </pc:docMkLst>
      <pc:sldChg chg="addSp modSp mod">
        <pc:chgData name="Vasishta Bommakanti" userId="add65771a875c465" providerId="LiveId" clId="{C29AFD75-89FC-4417-B22A-0C207BDB987C}" dt="2021-08-07T09:39:03.810" v="1091" actId="1076"/>
        <pc:sldMkLst>
          <pc:docMk/>
          <pc:sldMk cId="1664613643" sldId="256"/>
        </pc:sldMkLst>
        <pc:picChg chg="mod">
          <ac:chgData name="Vasishta Bommakanti" userId="add65771a875c465" providerId="LiveId" clId="{C29AFD75-89FC-4417-B22A-0C207BDB987C}" dt="2021-08-07T09:39:03.810" v="1091" actId="1076"/>
          <ac:picMkLst>
            <pc:docMk/>
            <pc:sldMk cId="1664613643" sldId="256"/>
            <ac:picMk id="11" creationId="{AB63FED1-724F-462E-A36B-4E6499964105}"/>
          </ac:picMkLst>
        </pc:picChg>
        <pc:inkChg chg="add">
          <ac:chgData name="Vasishta Bommakanti" userId="add65771a875c465" providerId="LiveId" clId="{C29AFD75-89FC-4417-B22A-0C207BDB987C}" dt="2021-08-07T09:38:59.387" v="1090" actId="9405"/>
          <ac:inkMkLst>
            <pc:docMk/>
            <pc:sldMk cId="1664613643" sldId="256"/>
            <ac:inkMk id="2" creationId="{7B6A0C1F-FB4D-410B-9FA8-135925552DEE}"/>
          </ac:inkMkLst>
        </pc:inkChg>
      </pc:sldChg>
      <pc:sldChg chg="addSp delSp modSp mod">
        <pc:chgData name="Vasishta Bommakanti" userId="add65771a875c465" providerId="LiveId" clId="{C29AFD75-89FC-4417-B22A-0C207BDB987C}" dt="2021-08-07T09:38:01.661" v="1086"/>
        <pc:sldMkLst>
          <pc:docMk/>
          <pc:sldMk cId="2403967801" sldId="257"/>
        </pc:sldMkLst>
        <pc:grpChg chg="del mod">
          <ac:chgData name="Vasishta Bommakanti" userId="add65771a875c465" providerId="LiveId" clId="{C29AFD75-89FC-4417-B22A-0C207BDB987C}" dt="2021-08-07T09:36:46.206" v="1018"/>
          <ac:grpSpMkLst>
            <pc:docMk/>
            <pc:sldMk cId="2403967801" sldId="257"/>
            <ac:grpSpMk id="8" creationId="{1AD11692-9798-498F-BB84-B1F9EF7482DE}"/>
          </ac:grpSpMkLst>
        </pc:grpChg>
        <pc:grpChg chg="del mod">
          <ac:chgData name="Vasishta Bommakanti" userId="add65771a875c465" providerId="LiveId" clId="{C29AFD75-89FC-4417-B22A-0C207BDB987C}" dt="2021-08-07T09:36:23.558" v="1007" actId="478"/>
          <ac:grpSpMkLst>
            <pc:docMk/>
            <pc:sldMk cId="2403967801" sldId="257"/>
            <ac:grpSpMk id="10" creationId="{0BBDF630-451C-4D2F-92EC-C419EAC33FCC}"/>
          </ac:grpSpMkLst>
        </pc:grpChg>
        <pc:grpChg chg="del mod">
          <ac:chgData name="Vasishta Bommakanti" userId="add65771a875c465" providerId="LiveId" clId="{C29AFD75-89FC-4417-B22A-0C207BDB987C}" dt="2021-08-07T09:36:47.146" v="1020"/>
          <ac:grpSpMkLst>
            <pc:docMk/>
            <pc:sldMk cId="2403967801" sldId="257"/>
            <ac:grpSpMk id="13" creationId="{3932C066-CF08-41C4-BAED-A69FBEBCBE66}"/>
          </ac:grpSpMkLst>
        </pc:grpChg>
        <pc:grpChg chg="del mod">
          <ac:chgData name="Vasishta Bommakanti" userId="add65771a875c465" providerId="LiveId" clId="{C29AFD75-89FC-4417-B22A-0C207BDB987C}" dt="2021-08-07T09:36:49.130" v="1023"/>
          <ac:grpSpMkLst>
            <pc:docMk/>
            <pc:sldMk cId="2403967801" sldId="257"/>
            <ac:grpSpMk id="15" creationId="{218C1693-90E8-463C-BCB2-05FB07E361C2}"/>
          </ac:grpSpMkLst>
        </pc:grpChg>
        <pc:grpChg chg="del mod">
          <ac:chgData name="Vasishta Bommakanti" userId="add65771a875c465" providerId="LiveId" clId="{C29AFD75-89FC-4417-B22A-0C207BDB987C}" dt="2021-08-07T05:48:30.476" v="261"/>
          <ac:grpSpMkLst>
            <pc:docMk/>
            <pc:sldMk cId="2403967801" sldId="257"/>
            <ac:grpSpMk id="17" creationId="{63DE492D-834E-4B5F-91DD-1BCC950E02D1}"/>
          </ac:grpSpMkLst>
        </pc:grpChg>
        <pc:grpChg chg="del mod">
          <ac:chgData name="Vasishta Bommakanti" userId="add65771a875c465" providerId="LiveId" clId="{C29AFD75-89FC-4417-B22A-0C207BDB987C}" dt="2021-08-07T09:36:52.519" v="1027"/>
          <ac:grpSpMkLst>
            <pc:docMk/>
            <pc:sldMk cId="2403967801" sldId="257"/>
            <ac:grpSpMk id="18" creationId="{D00EFD61-2375-4B85-BAED-3A1744B20F97}"/>
          </ac:grpSpMkLst>
        </pc:grpChg>
        <pc:grpChg chg="del mod">
          <ac:chgData name="Vasishta Bommakanti" userId="add65771a875c465" providerId="LiveId" clId="{C29AFD75-89FC-4417-B22A-0C207BDB987C}" dt="2021-08-07T05:48:32.840" v="264"/>
          <ac:grpSpMkLst>
            <pc:docMk/>
            <pc:sldMk cId="2403967801" sldId="257"/>
            <ac:grpSpMk id="22" creationId="{0130A0E3-0BA2-4C95-8A8F-65BE6DC57156}"/>
          </ac:grpSpMkLst>
        </pc:grpChg>
        <pc:grpChg chg="del mod">
          <ac:chgData name="Vasishta Bommakanti" userId="add65771a875c465" providerId="LiveId" clId="{C29AFD75-89FC-4417-B22A-0C207BDB987C}" dt="2021-08-07T09:36:54.915" v="1029"/>
          <ac:grpSpMkLst>
            <pc:docMk/>
            <pc:sldMk cId="2403967801" sldId="257"/>
            <ac:grpSpMk id="23" creationId="{B8DFE237-A68B-4138-8CA3-85AE71423317}"/>
          </ac:grpSpMkLst>
        </pc:grpChg>
        <pc:grpChg chg="del mod">
          <ac:chgData name="Vasishta Bommakanti" userId="add65771a875c465" providerId="LiveId" clId="{C29AFD75-89FC-4417-B22A-0C207BDB987C}" dt="2021-08-07T09:37:08.520" v="1041"/>
          <ac:grpSpMkLst>
            <pc:docMk/>
            <pc:sldMk cId="2403967801" sldId="257"/>
            <ac:grpSpMk id="25" creationId="{35D504C2-C660-46E2-8C45-EDC2F6AAD219}"/>
          </ac:grpSpMkLst>
        </pc:grpChg>
        <pc:grpChg chg="del mod">
          <ac:chgData name="Vasishta Bommakanti" userId="add65771a875c465" providerId="LiveId" clId="{C29AFD75-89FC-4417-B22A-0C207BDB987C}" dt="2021-08-07T05:48:32.840" v="264"/>
          <ac:grpSpMkLst>
            <pc:docMk/>
            <pc:sldMk cId="2403967801" sldId="257"/>
            <ac:grpSpMk id="25" creationId="{5A7EEB59-5D02-4936-BFE7-B82E01ECFCA6}"/>
          </ac:grpSpMkLst>
        </pc:grpChg>
        <pc:grpChg chg="del mod">
          <ac:chgData name="Vasishta Bommakanti" userId="add65771a875c465" providerId="LiveId" clId="{C29AFD75-89FC-4417-B22A-0C207BDB987C}" dt="2021-08-07T05:48:36.364" v="269"/>
          <ac:grpSpMkLst>
            <pc:docMk/>
            <pc:sldMk cId="2403967801" sldId="257"/>
            <ac:grpSpMk id="28" creationId="{95DB80CD-1173-4496-B008-D7452B60511F}"/>
          </ac:grpSpMkLst>
        </pc:grpChg>
        <pc:grpChg chg="del mod">
          <ac:chgData name="Vasishta Bommakanti" userId="add65771a875c465" providerId="LiveId" clId="{C29AFD75-89FC-4417-B22A-0C207BDB987C}" dt="2021-08-07T09:37:00.633" v="1035"/>
          <ac:grpSpMkLst>
            <pc:docMk/>
            <pc:sldMk cId="2403967801" sldId="257"/>
            <ac:grpSpMk id="29" creationId="{AA6C5339-264B-4EC2-9DF1-6042B62324BF}"/>
          </ac:grpSpMkLst>
        </pc:grpChg>
        <pc:grpChg chg="del mod">
          <ac:chgData name="Vasishta Bommakanti" userId="add65771a875c465" providerId="LiveId" clId="{C29AFD75-89FC-4417-B22A-0C207BDB987C}" dt="2021-08-07T09:37:34.343" v="1068"/>
          <ac:grpSpMkLst>
            <pc:docMk/>
            <pc:sldMk cId="2403967801" sldId="257"/>
            <ac:grpSpMk id="31" creationId="{47C9C9AC-20C5-40EC-B21D-870C3CE3942A}"/>
          </ac:grpSpMkLst>
        </pc:grpChg>
        <pc:grpChg chg="del mod">
          <ac:chgData name="Vasishta Bommakanti" userId="add65771a875c465" providerId="LiveId" clId="{C29AFD75-89FC-4417-B22A-0C207BDB987C}" dt="2021-08-07T09:36:23.558" v="1007" actId="478"/>
          <ac:grpSpMkLst>
            <pc:docMk/>
            <pc:sldMk cId="2403967801" sldId="257"/>
            <ac:grpSpMk id="33" creationId="{2A12E0F6-8515-4839-AA13-B97752D0C1DB}"/>
          </ac:grpSpMkLst>
        </pc:grpChg>
        <pc:grpChg chg="del mod">
          <ac:chgData name="Vasishta Bommakanti" userId="add65771a875c465" providerId="LiveId" clId="{C29AFD75-89FC-4417-B22A-0C207BDB987C}" dt="2021-08-07T05:48:53.299" v="281"/>
          <ac:grpSpMkLst>
            <pc:docMk/>
            <pc:sldMk cId="2403967801" sldId="257"/>
            <ac:grpSpMk id="39" creationId="{C10DA62A-9979-4878-B925-1F46A9C2E1F5}"/>
          </ac:grpSpMkLst>
        </pc:grpChg>
        <pc:grpChg chg="del mod">
          <ac:chgData name="Vasishta Bommakanti" userId="add65771a875c465" providerId="LiveId" clId="{C29AFD75-89FC-4417-B22A-0C207BDB987C}" dt="2021-08-07T09:36:23.558" v="1007" actId="478"/>
          <ac:grpSpMkLst>
            <pc:docMk/>
            <pc:sldMk cId="2403967801" sldId="257"/>
            <ac:grpSpMk id="45" creationId="{5E89371F-C122-4949-814C-596BD0CDA867}"/>
          </ac:grpSpMkLst>
        </pc:grpChg>
        <pc:grpChg chg="del mod">
          <ac:chgData name="Vasishta Bommakanti" userId="add65771a875c465" providerId="LiveId" clId="{C29AFD75-89FC-4417-B22A-0C207BDB987C}" dt="2021-08-07T09:36:27.294" v="1008" actId="478"/>
          <ac:grpSpMkLst>
            <pc:docMk/>
            <pc:sldMk cId="2403967801" sldId="257"/>
            <ac:grpSpMk id="53" creationId="{B0C10BB9-7E59-4ECE-9FD7-F4EB7F4551FA}"/>
          </ac:grpSpMkLst>
        </pc:grpChg>
        <pc:grpChg chg="del mod">
          <ac:chgData name="Vasishta Bommakanti" userId="add65771a875c465" providerId="LiveId" clId="{C29AFD75-89FC-4417-B22A-0C207BDB987C}" dt="2021-08-07T09:37:10.802" v="1045"/>
          <ac:grpSpMkLst>
            <pc:docMk/>
            <pc:sldMk cId="2403967801" sldId="257"/>
            <ac:grpSpMk id="56" creationId="{7514C568-B77A-4685-AA24-1045BF6679AC}"/>
          </ac:grpSpMkLst>
        </pc:grpChg>
        <pc:grpChg chg="del mod">
          <ac:chgData name="Vasishta Bommakanti" userId="add65771a875c465" providerId="LiveId" clId="{C29AFD75-89FC-4417-B22A-0C207BDB987C}" dt="2021-08-07T05:49:25.407" v="302"/>
          <ac:grpSpMkLst>
            <pc:docMk/>
            <pc:sldMk cId="2403967801" sldId="257"/>
            <ac:grpSpMk id="56" creationId="{B37527AE-C6FB-447D-B70E-172538DC30AF}"/>
          </ac:grpSpMkLst>
        </pc:grpChg>
        <pc:grpChg chg="del mod">
          <ac:chgData name="Vasishta Bommakanti" userId="add65771a875c465" providerId="LiveId" clId="{C29AFD75-89FC-4417-B22A-0C207BDB987C}" dt="2021-08-07T09:36:23.558" v="1007" actId="478"/>
          <ac:grpSpMkLst>
            <pc:docMk/>
            <pc:sldMk cId="2403967801" sldId="257"/>
            <ac:grpSpMk id="1027" creationId="{B8D14FD2-2F85-4B92-B56D-1FA1F6F864B3}"/>
          </ac:grpSpMkLst>
        </pc:grpChg>
        <pc:grpChg chg="del mod">
          <ac:chgData name="Vasishta Bommakanti" userId="add65771a875c465" providerId="LiveId" clId="{C29AFD75-89FC-4417-B22A-0C207BDB987C}" dt="2021-08-07T09:36:27.294" v="1008" actId="478"/>
          <ac:grpSpMkLst>
            <pc:docMk/>
            <pc:sldMk cId="2403967801" sldId="257"/>
            <ac:grpSpMk id="1041" creationId="{A8F64919-E01E-40C2-9AB0-24F24CDFB7BA}"/>
          </ac:grpSpMkLst>
        </pc:grpChg>
        <pc:grpChg chg="del mod">
          <ac:chgData name="Vasishta Bommakanti" userId="add65771a875c465" providerId="LiveId" clId="{C29AFD75-89FC-4417-B22A-0C207BDB987C}" dt="2021-08-07T05:54:41.854" v="430"/>
          <ac:grpSpMkLst>
            <pc:docMk/>
            <pc:sldMk cId="2403967801" sldId="257"/>
            <ac:grpSpMk id="1057" creationId="{B65120AC-CE52-4AB2-9463-D36EBAB4DF6A}"/>
          </ac:grpSpMkLst>
        </pc:grpChg>
        <pc:grpChg chg="del mod">
          <ac:chgData name="Vasishta Bommakanti" userId="add65771a875c465" providerId="LiveId" clId="{C29AFD75-89FC-4417-B22A-0C207BDB987C}" dt="2021-08-07T05:54:43.419" v="433"/>
          <ac:grpSpMkLst>
            <pc:docMk/>
            <pc:sldMk cId="2403967801" sldId="257"/>
            <ac:grpSpMk id="1060" creationId="{948EDD26-CC0B-421C-8632-2FFB148E8660}"/>
          </ac:grpSpMkLst>
        </pc:grpChg>
        <pc:grpChg chg="del mod">
          <ac:chgData name="Vasishta Bommakanti" userId="add65771a875c465" providerId="LiveId" clId="{C29AFD75-89FC-4417-B22A-0C207BDB987C}" dt="2021-08-07T09:37:22.529" v="1054"/>
          <ac:grpSpMkLst>
            <pc:docMk/>
            <pc:sldMk cId="2403967801" sldId="257"/>
            <ac:grpSpMk id="1060" creationId="{96519ACF-65EA-4305-86DA-2CE2A876D799}"/>
          </ac:grpSpMkLst>
        </pc:grpChg>
        <pc:grpChg chg="del mod">
          <ac:chgData name="Vasishta Bommakanti" userId="add65771a875c465" providerId="LiveId" clId="{C29AFD75-89FC-4417-B22A-0C207BDB987C}" dt="2021-08-07T05:54:45.092" v="435"/>
          <ac:grpSpMkLst>
            <pc:docMk/>
            <pc:sldMk cId="2403967801" sldId="257"/>
            <ac:grpSpMk id="1063" creationId="{264DBE63-668D-4B68-8B79-60E488F877F1}"/>
          </ac:grpSpMkLst>
        </pc:grpChg>
        <pc:grpChg chg="del mod">
          <ac:chgData name="Vasishta Bommakanti" userId="add65771a875c465" providerId="LiveId" clId="{C29AFD75-89FC-4417-B22A-0C207BDB987C}" dt="2021-08-07T05:54:50.291" v="444"/>
          <ac:grpSpMkLst>
            <pc:docMk/>
            <pc:sldMk cId="2403967801" sldId="257"/>
            <ac:grpSpMk id="1065" creationId="{54FF11A7-B66D-4ACF-996E-2C15D4E35AD2}"/>
          </ac:grpSpMkLst>
        </pc:grpChg>
        <pc:grpChg chg="del mod">
          <ac:chgData name="Vasishta Bommakanti" userId="add65771a875c465" providerId="LiveId" clId="{C29AFD75-89FC-4417-B22A-0C207BDB987C}" dt="2021-08-07T09:37:24.548" v="1056"/>
          <ac:grpSpMkLst>
            <pc:docMk/>
            <pc:sldMk cId="2403967801" sldId="257"/>
            <ac:grpSpMk id="1065" creationId="{55D1D6FD-668F-4327-A09E-DB4CD31EA740}"/>
          </ac:grpSpMkLst>
        </pc:grpChg>
        <pc:grpChg chg="del mod">
          <ac:chgData name="Vasishta Bommakanti" userId="add65771a875c465" providerId="LiveId" clId="{C29AFD75-89FC-4417-B22A-0C207BDB987C}" dt="2021-08-07T05:54:51.715" v="447"/>
          <ac:grpSpMkLst>
            <pc:docMk/>
            <pc:sldMk cId="2403967801" sldId="257"/>
            <ac:grpSpMk id="1074" creationId="{7E7E26F9-66E5-4CF0-B3B8-95563F908D4F}"/>
          </ac:grpSpMkLst>
        </pc:grpChg>
        <pc:grpChg chg="del mod">
          <ac:chgData name="Vasishta Bommakanti" userId="add65771a875c465" providerId="LiveId" clId="{C29AFD75-89FC-4417-B22A-0C207BDB987C}" dt="2021-08-07T05:54:59.250" v="458"/>
          <ac:grpSpMkLst>
            <pc:docMk/>
            <pc:sldMk cId="2403967801" sldId="257"/>
            <ac:grpSpMk id="1075" creationId="{9D8ABD90-FCE9-4642-8C32-1A3DC3C8DB86}"/>
          </ac:grpSpMkLst>
        </pc:grpChg>
        <pc:grpChg chg="del mod">
          <ac:chgData name="Vasishta Bommakanti" userId="add65771a875c465" providerId="LiveId" clId="{C29AFD75-89FC-4417-B22A-0C207BDB987C}" dt="2021-08-07T09:37:27.676" v="1061"/>
          <ac:grpSpMkLst>
            <pc:docMk/>
            <pc:sldMk cId="2403967801" sldId="257"/>
            <ac:grpSpMk id="1075" creationId="{C25277B8-28B9-4158-ACAA-760721FE2B0A}"/>
          </ac:grpSpMkLst>
        </pc:grpChg>
        <pc:grpChg chg="del mod">
          <ac:chgData name="Vasishta Bommakanti" userId="add65771a875c465" providerId="LiveId" clId="{C29AFD75-89FC-4417-B22A-0C207BDB987C}" dt="2021-08-07T05:54:54.208" v="452"/>
          <ac:grpSpMkLst>
            <pc:docMk/>
            <pc:sldMk cId="2403967801" sldId="257"/>
            <ac:grpSpMk id="1076" creationId="{30119975-841B-42C0-AAF2-FA418F1E04E5}"/>
          </ac:grpSpMkLst>
        </pc:grpChg>
        <pc:grpChg chg="del mod">
          <ac:chgData name="Vasishta Bommakanti" userId="add65771a875c465" providerId="LiveId" clId="{C29AFD75-89FC-4417-B22A-0C207BDB987C}" dt="2021-08-07T05:54:54.208" v="452"/>
          <ac:grpSpMkLst>
            <pc:docMk/>
            <pc:sldMk cId="2403967801" sldId="257"/>
            <ac:grpSpMk id="1079" creationId="{8C7D3179-BF4A-46EC-B67B-AB053C383EF9}"/>
          </ac:grpSpMkLst>
        </pc:grpChg>
        <pc:grpChg chg="del mod">
          <ac:chgData name="Vasishta Bommakanti" userId="add65771a875c465" providerId="LiveId" clId="{C29AFD75-89FC-4417-B22A-0C207BDB987C}" dt="2021-08-07T09:36:23.558" v="1007" actId="478"/>
          <ac:grpSpMkLst>
            <pc:docMk/>
            <pc:sldMk cId="2403967801" sldId="257"/>
            <ac:grpSpMk id="1084" creationId="{1BC29FE0-079A-44D7-99F9-083D46E52AFA}"/>
          </ac:grpSpMkLst>
        </pc:grpChg>
        <pc:grpChg chg="del mod">
          <ac:chgData name="Vasishta Bommakanti" userId="add65771a875c465" providerId="LiveId" clId="{C29AFD75-89FC-4417-B22A-0C207BDB987C}" dt="2021-08-07T05:54:59.250" v="458"/>
          <ac:grpSpMkLst>
            <pc:docMk/>
            <pc:sldMk cId="2403967801" sldId="257"/>
            <ac:grpSpMk id="1085" creationId="{FB0DD3E9-ACC6-404E-9270-820D812A29E6}"/>
          </ac:grpSpMkLst>
        </pc:grpChg>
        <pc:grpChg chg="del mod">
          <ac:chgData name="Vasishta Bommakanti" userId="add65771a875c465" providerId="LiveId" clId="{C29AFD75-89FC-4417-B22A-0C207BDB987C}" dt="2021-08-07T09:36:27.294" v="1008" actId="478"/>
          <ac:grpSpMkLst>
            <pc:docMk/>
            <pc:sldMk cId="2403967801" sldId="257"/>
            <ac:grpSpMk id="1091" creationId="{0CE9BA89-9EDC-4C1A-A409-8ADFFF3342C5}"/>
          </ac:grpSpMkLst>
        </pc:grpChg>
        <pc:grpChg chg="del mod">
          <ac:chgData name="Vasishta Bommakanti" userId="add65771a875c465" providerId="LiveId" clId="{C29AFD75-89FC-4417-B22A-0C207BDB987C}" dt="2021-08-07T09:37:47.653" v="1073"/>
          <ac:grpSpMkLst>
            <pc:docMk/>
            <pc:sldMk cId="2403967801" sldId="257"/>
            <ac:grpSpMk id="1093" creationId="{3C634703-CD87-4A0E-96CA-529FFBF747F4}"/>
          </ac:grpSpMkLst>
        </pc:grpChg>
        <pc:grpChg chg="mod">
          <ac:chgData name="Vasishta Bommakanti" userId="add65771a875c465" providerId="LiveId" clId="{C29AFD75-89FC-4417-B22A-0C207BDB987C}" dt="2021-08-07T09:37:47.653" v="1073"/>
          <ac:grpSpMkLst>
            <pc:docMk/>
            <pc:sldMk cId="2403967801" sldId="257"/>
            <ac:grpSpMk id="1098" creationId="{8B366646-2E4A-461D-8F32-109CDDDF05D0}"/>
          </ac:grpSpMkLst>
        </pc:grpChg>
        <pc:grpChg chg="mod">
          <ac:chgData name="Vasishta Bommakanti" userId="add65771a875c465" providerId="LiveId" clId="{C29AFD75-89FC-4417-B22A-0C207BDB987C}" dt="2021-08-07T09:38:01.661" v="1086"/>
          <ac:grpSpMkLst>
            <pc:docMk/>
            <pc:sldMk cId="2403967801" sldId="257"/>
            <ac:grpSpMk id="1111" creationId="{44CD78E5-8B76-4DBA-B55F-3C2E528A75E2}"/>
          </ac:grpSpMkLst>
        </pc:grpChg>
        <pc:picChg chg="mod">
          <ac:chgData name="Vasishta Bommakanti" userId="add65771a875c465" providerId="LiveId" clId="{C29AFD75-89FC-4417-B22A-0C207BDB987C}" dt="2021-08-07T05:47:54.713" v="238" actId="1076"/>
          <ac:picMkLst>
            <pc:docMk/>
            <pc:sldMk cId="2403967801" sldId="257"/>
            <ac:picMk id="1026" creationId="{29D5D43B-F6B8-4059-A7DB-014FD3B8DC17}"/>
          </ac:picMkLst>
        </pc:picChg>
        <pc:inkChg chg="add mod">
          <ac:chgData name="Vasishta Bommakanti" userId="add65771a875c465" providerId="LiveId" clId="{C29AFD75-89FC-4417-B22A-0C207BDB987C}" dt="2021-08-07T09:37:47.653" v="1073"/>
          <ac:inkMkLst>
            <pc:docMk/>
            <pc:sldMk cId="2403967801" sldId="257"/>
            <ac:inkMk id="2" creationId="{8A57A17E-7497-4242-AC79-B2467B9E518C}"/>
          </ac:inkMkLst>
        </pc:inkChg>
        <pc:inkChg chg="del">
          <ac:chgData name="Vasishta Bommakanti" userId="add65771a875c465" providerId="LiveId" clId="{C29AFD75-89FC-4417-B22A-0C207BDB987C}" dt="2021-08-07T05:47:48.317" v="236"/>
          <ac:inkMkLst>
            <pc:docMk/>
            <pc:sldMk cId="2403967801" sldId="257"/>
            <ac:inkMk id="2" creationId="{BB1A7124-14BA-47E9-8667-3B64E6B1B54A}"/>
          </ac:inkMkLst>
        </pc:inkChg>
        <pc:inkChg chg="add mod">
          <ac:chgData name="Vasishta Bommakanti" userId="add65771a875c465" providerId="LiveId" clId="{C29AFD75-89FC-4417-B22A-0C207BDB987C}" dt="2021-08-07T09:37:47.653" v="1073"/>
          <ac:inkMkLst>
            <pc:docMk/>
            <pc:sldMk cId="2403967801" sldId="257"/>
            <ac:inkMk id="3" creationId="{0D286622-1F55-4654-8117-0492B190ED84}"/>
          </ac:inkMkLst>
        </pc:inkChg>
        <pc:inkChg chg="add del">
          <ac:chgData name="Vasishta Bommakanti" userId="add65771a875c465" providerId="LiveId" clId="{C29AFD75-89FC-4417-B22A-0C207BDB987C}" dt="2021-08-07T05:48:05.519" v="248"/>
          <ac:inkMkLst>
            <pc:docMk/>
            <pc:sldMk cId="2403967801" sldId="257"/>
            <ac:inkMk id="3" creationId="{3BB34147-725D-4B19-9C6D-19303D8CDBCE}"/>
          </ac:inkMkLst>
        </pc:inkChg>
        <pc:inkChg chg="add">
          <ac:chgData name="Vasishta Bommakanti" userId="add65771a875c465" providerId="LiveId" clId="{C29AFD75-89FC-4417-B22A-0C207BDB987C}" dt="2021-08-07T09:36:38.760" v="1011" actId="9405"/>
          <ac:inkMkLst>
            <pc:docMk/>
            <pc:sldMk cId="2403967801" sldId="257"/>
            <ac:inkMk id="4" creationId="{54FCE65C-5356-4703-9623-F704C8ACA191}"/>
          </ac:inkMkLst>
        </pc:inkChg>
        <pc:inkChg chg="add del">
          <ac:chgData name="Vasishta Bommakanti" userId="add65771a875c465" providerId="LiveId" clId="{C29AFD75-89FC-4417-B22A-0C207BDB987C}" dt="2021-08-07T05:54:24.630" v="406"/>
          <ac:inkMkLst>
            <pc:docMk/>
            <pc:sldMk cId="2403967801" sldId="257"/>
            <ac:inkMk id="4" creationId="{68F1B428-74AF-447A-869C-20AD291F8687}"/>
          </ac:inkMkLst>
        </pc:inkChg>
        <pc:inkChg chg="add mod">
          <ac:chgData name="Vasishta Bommakanti" userId="add65771a875c465" providerId="LiveId" clId="{C29AFD75-89FC-4417-B22A-0C207BDB987C}" dt="2021-08-07T09:37:47.653" v="1073"/>
          <ac:inkMkLst>
            <pc:docMk/>
            <pc:sldMk cId="2403967801" sldId="257"/>
            <ac:inkMk id="5" creationId="{0D366EAD-477F-43FC-98F4-DD323F114C33}"/>
          </ac:inkMkLst>
        </pc:inkChg>
        <pc:inkChg chg="add del">
          <ac:chgData name="Vasishta Bommakanti" userId="add65771a875c465" providerId="LiveId" clId="{C29AFD75-89FC-4417-B22A-0C207BDB987C}" dt="2021-08-07T05:48:13.378" v="258"/>
          <ac:inkMkLst>
            <pc:docMk/>
            <pc:sldMk cId="2403967801" sldId="257"/>
            <ac:inkMk id="5" creationId="{B278305B-334F-425C-AF68-7B39A8900DC3}"/>
          </ac:inkMkLst>
        </pc:inkChg>
        <pc:inkChg chg="add del mod">
          <ac:chgData name="Vasishta Bommakanti" userId="add65771a875c465" providerId="LiveId" clId="{C29AFD75-89FC-4417-B22A-0C207BDB987C}" dt="2021-08-07T05:48:05.496" v="245"/>
          <ac:inkMkLst>
            <pc:docMk/>
            <pc:sldMk cId="2403967801" sldId="257"/>
            <ac:inkMk id="7" creationId="{1CC0F686-0722-4B9F-9FC7-466140AF6ACC}"/>
          </ac:inkMkLst>
        </pc:inkChg>
        <pc:inkChg chg="add mod">
          <ac:chgData name="Vasishta Bommakanti" userId="add65771a875c465" providerId="LiveId" clId="{C29AFD75-89FC-4417-B22A-0C207BDB987C}" dt="2021-08-07T09:37:47.653" v="1073"/>
          <ac:inkMkLst>
            <pc:docMk/>
            <pc:sldMk cId="2403967801" sldId="257"/>
            <ac:inkMk id="7" creationId="{4F43BEC9-E66C-40D4-BBC0-88661F0BDD23}"/>
          </ac:inkMkLst>
        </pc:inkChg>
        <pc:inkChg chg="add del mod">
          <ac:chgData name="Vasishta Bommakanti" userId="add65771a875c465" providerId="LiveId" clId="{C29AFD75-89FC-4417-B22A-0C207BDB987C}" dt="2021-08-07T05:48:05.508" v="246"/>
          <ac:inkMkLst>
            <pc:docMk/>
            <pc:sldMk cId="2403967801" sldId="257"/>
            <ac:inkMk id="8" creationId="{143A477F-9EA2-4A82-8D2A-58CBDAA82459}"/>
          </ac:inkMkLst>
        </pc:inkChg>
        <pc:inkChg chg="add mod">
          <ac:chgData name="Vasishta Bommakanti" userId="add65771a875c465" providerId="LiveId" clId="{C29AFD75-89FC-4417-B22A-0C207BDB987C}" dt="2021-08-07T09:37:47.653" v="1073"/>
          <ac:inkMkLst>
            <pc:docMk/>
            <pc:sldMk cId="2403967801" sldId="257"/>
            <ac:inkMk id="9" creationId="{5152473C-0019-495F-9C73-036D086B4506}"/>
          </ac:inkMkLst>
        </pc:inkChg>
        <pc:inkChg chg="add del mod">
          <ac:chgData name="Vasishta Bommakanti" userId="add65771a875c465" providerId="LiveId" clId="{C29AFD75-89FC-4417-B22A-0C207BDB987C}" dt="2021-08-07T05:48:05.513" v="247"/>
          <ac:inkMkLst>
            <pc:docMk/>
            <pc:sldMk cId="2403967801" sldId="257"/>
            <ac:inkMk id="9" creationId="{C98994A0-BD78-4CBD-91BC-C17613A30F6F}"/>
          </ac:inkMkLst>
        </pc:inkChg>
        <pc:inkChg chg="add del mod">
          <ac:chgData name="Vasishta Bommakanti" userId="add65771a875c465" providerId="LiveId" clId="{C29AFD75-89FC-4417-B22A-0C207BDB987C}" dt="2021-08-07T05:54:24.639" v="408"/>
          <ac:inkMkLst>
            <pc:docMk/>
            <pc:sldMk cId="2403967801" sldId="257"/>
            <ac:inkMk id="11" creationId="{10088F51-FD02-491A-B50B-5351EEC71AAE}"/>
          </ac:inkMkLst>
        </pc:inkChg>
        <pc:inkChg chg="add mod">
          <ac:chgData name="Vasishta Bommakanti" userId="add65771a875c465" providerId="LiveId" clId="{C29AFD75-89FC-4417-B22A-0C207BDB987C}" dt="2021-08-07T09:37:47.653" v="1073"/>
          <ac:inkMkLst>
            <pc:docMk/>
            <pc:sldMk cId="2403967801" sldId="257"/>
            <ac:inkMk id="11" creationId="{1F719A44-F031-4F17-83B7-49CD6BEE1C6D}"/>
          </ac:inkMkLst>
        </pc:inkChg>
        <pc:inkChg chg="add del mod">
          <ac:chgData name="Vasishta Bommakanti" userId="add65771a875c465" providerId="LiveId" clId="{C29AFD75-89FC-4417-B22A-0C207BDB987C}" dt="2021-08-07T09:37:19.105" v="1052"/>
          <ac:inkMkLst>
            <pc:docMk/>
            <pc:sldMk cId="2403967801" sldId="257"/>
            <ac:inkMk id="12" creationId="{0DAFE27F-4A7D-47B1-A6DE-92BF2EDE5B4C}"/>
          </ac:inkMkLst>
        </pc:inkChg>
        <pc:inkChg chg="add del mod">
          <ac:chgData name="Vasishta Bommakanti" userId="add65771a875c465" providerId="LiveId" clId="{C29AFD75-89FC-4417-B22A-0C207BDB987C}" dt="2021-08-07T05:54:24.644" v="409"/>
          <ac:inkMkLst>
            <pc:docMk/>
            <pc:sldMk cId="2403967801" sldId="257"/>
            <ac:inkMk id="12" creationId="{ED6D513F-7A7F-409C-8D6C-6E256CFAA5CC}"/>
          </ac:inkMkLst>
        </pc:inkChg>
        <pc:inkChg chg="add del">
          <ac:chgData name="Vasishta Bommakanti" userId="add65771a875c465" providerId="LiveId" clId="{C29AFD75-89FC-4417-B22A-0C207BDB987C}" dt="2021-08-07T05:54:24.646" v="410"/>
          <ac:inkMkLst>
            <pc:docMk/>
            <pc:sldMk cId="2403967801" sldId="257"/>
            <ac:inkMk id="13" creationId="{F34BD9E6-BB65-4B03-B622-1F4288B91B56}"/>
          </ac:inkMkLst>
        </pc:inkChg>
        <pc:inkChg chg="add mod">
          <ac:chgData name="Vasishta Bommakanti" userId="add65771a875c465" providerId="LiveId" clId="{C29AFD75-89FC-4417-B22A-0C207BDB987C}" dt="2021-08-07T09:37:47.653" v="1073"/>
          <ac:inkMkLst>
            <pc:docMk/>
            <pc:sldMk cId="2403967801" sldId="257"/>
            <ac:inkMk id="14" creationId="{49232AB3-8D32-4CA3-A5A5-4F64E8F4F62D}"/>
          </ac:inkMkLst>
        </pc:inkChg>
        <pc:inkChg chg="add del mod">
          <ac:chgData name="Vasishta Bommakanti" userId="add65771a875c465" providerId="LiveId" clId="{C29AFD75-89FC-4417-B22A-0C207BDB987C}" dt="2021-08-07T05:54:24.651" v="411"/>
          <ac:inkMkLst>
            <pc:docMk/>
            <pc:sldMk cId="2403967801" sldId="257"/>
            <ac:inkMk id="14" creationId="{B9A3E88F-9BFD-4A59-AAD2-E29880DBD786}"/>
          </ac:inkMkLst>
        </pc:inkChg>
        <pc:inkChg chg="add del mod">
          <ac:chgData name="Vasishta Bommakanti" userId="add65771a875c465" providerId="LiveId" clId="{C29AFD75-89FC-4417-B22A-0C207BDB987C}" dt="2021-08-07T05:54:24.656" v="412"/>
          <ac:inkMkLst>
            <pc:docMk/>
            <pc:sldMk cId="2403967801" sldId="257"/>
            <ac:inkMk id="15" creationId="{9AADDC83-F719-4175-8C2D-FCF83EB17EBC}"/>
          </ac:inkMkLst>
        </pc:inkChg>
        <pc:inkChg chg="add mod">
          <ac:chgData name="Vasishta Bommakanti" userId="add65771a875c465" providerId="LiveId" clId="{C29AFD75-89FC-4417-B22A-0C207BDB987C}" dt="2021-08-07T09:37:47.653" v="1073"/>
          <ac:inkMkLst>
            <pc:docMk/>
            <pc:sldMk cId="2403967801" sldId="257"/>
            <ac:inkMk id="16" creationId="{2D938F6B-F9C3-4E96-A7D0-0FCB5E4163EB}"/>
          </ac:inkMkLst>
        </pc:inkChg>
        <pc:inkChg chg="add del mod">
          <ac:chgData name="Vasishta Bommakanti" userId="add65771a875c465" providerId="LiveId" clId="{C29AFD75-89FC-4417-B22A-0C207BDB987C}" dt="2021-08-07T05:54:24.664" v="413"/>
          <ac:inkMkLst>
            <pc:docMk/>
            <pc:sldMk cId="2403967801" sldId="257"/>
            <ac:inkMk id="16" creationId="{8B2F4D25-F02F-41B0-8736-641839C35F64}"/>
          </ac:inkMkLst>
        </pc:inkChg>
        <pc:inkChg chg="add mod">
          <ac:chgData name="Vasishta Bommakanti" userId="add65771a875c465" providerId="LiveId" clId="{C29AFD75-89FC-4417-B22A-0C207BDB987C}" dt="2021-08-07T09:37:47.653" v="1073"/>
          <ac:inkMkLst>
            <pc:docMk/>
            <pc:sldMk cId="2403967801" sldId="257"/>
            <ac:inkMk id="17" creationId="{C79424FD-5708-495E-A1AF-00BCC9641131}"/>
          </ac:inkMkLst>
        </pc:inkChg>
        <pc:inkChg chg="add del mod">
          <ac:chgData name="Vasishta Bommakanti" userId="add65771a875c465" providerId="LiveId" clId="{C29AFD75-89FC-4417-B22A-0C207BDB987C}" dt="2021-08-07T05:54:24.670" v="414"/>
          <ac:inkMkLst>
            <pc:docMk/>
            <pc:sldMk cId="2403967801" sldId="257"/>
            <ac:inkMk id="18" creationId="{718C9EF6-E305-4C07-9D6A-415F55D70E40}"/>
          </ac:inkMkLst>
        </pc:inkChg>
        <pc:inkChg chg="add mod">
          <ac:chgData name="Vasishta Bommakanti" userId="add65771a875c465" providerId="LiveId" clId="{C29AFD75-89FC-4417-B22A-0C207BDB987C}" dt="2021-08-07T09:37:47.653" v="1073"/>
          <ac:inkMkLst>
            <pc:docMk/>
            <pc:sldMk cId="2403967801" sldId="257"/>
            <ac:inkMk id="19" creationId="{8F8CE1D0-4983-4C96-9C59-4CFC8CC68E98}"/>
          </ac:inkMkLst>
        </pc:inkChg>
        <pc:inkChg chg="add del mod">
          <ac:chgData name="Vasishta Bommakanti" userId="add65771a875c465" providerId="LiveId" clId="{C29AFD75-89FC-4417-B22A-0C207BDB987C}" dt="2021-08-07T05:54:24.676" v="415"/>
          <ac:inkMkLst>
            <pc:docMk/>
            <pc:sldMk cId="2403967801" sldId="257"/>
            <ac:inkMk id="19" creationId="{DF520C1F-FB20-43B8-90AF-07AF78ECB3AD}"/>
          </ac:inkMkLst>
        </pc:inkChg>
        <pc:inkChg chg="add mod">
          <ac:chgData name="Vasishta Bommakanti" userId="add65771a875c465" providerId="LiveId" clId="{C29AFD75-89FC-4417-B22A-0C207BDB987C}" dt="2021-08-07T09:37:47.653" v="1073"/>
          <ac:inkMkLst>
            <pc:docMk/>
            <pc:sldMk cId="2403967801" sldId="257"/>
            <ac:inkMk id="20" creationId="{0531C5AB-C1D8-4B8E-A10E-D9740CE6CCEC}"/>
          </ac:inkMkLst>
        </pc:inkChg>
        <pc:inkChg chg="add del mod">
          <ac:chgData name="Vasishta Bommakanti" userId="add65771a875c465" providerId="LiveId" clId="{C29AFD75-89FC-4417-B22A-0C207BDB987C}" dt="2021-08-07T05:54:31.625" v="422"/>
          <ac:inkMkLst>
            <pc:docMk/>
            <pc:sldMk cId="2403967801" sldId="257"/>
            <ac:inkMk id="20" creationId="{727D2274-01FB-4EA9-908F-AB76647F1ED8}"/>
          </ac:inkMkLst>
        </pc:inkChg>
        <pc:inkChg chg="add del">
          <ac:chgData name="Vasishta Bommakanti" userId="add65771a875c465" providerId="LiveId" clId="{C29AFD75-89FC-4417-B22A-0C207BDB987C}" dt="2021-08-07T09:36:27.294" v="1008" actId="478"/>
          <ac:inkMkLst>
            <pc:docMk/>
            <pc:sldMk cId="2403967801" sldId="257"/>
            <ac:inkMk id="21" creationId="{9A0473F3-5FB2-4379-AF94-C9D9F4E41CE4}"/>
          </ac:inkMkLst>
        </pc:inkChg>
        <pc:inkChg chg="add mod">
          <ac:chgData name="Vasishta Bommakanti" userId="add65771a875c465" providerId="LiveId" clId="{C29AFD75-89FC-4417-B22A-0C207BDB987C}" dt="2021-08-07T09:37:47.653" v="1073"/>
          <ac:inkMkLst>
            <pc:docMk/>
            <pc:sldMk cId="2403967801" sldId="257"/>
            <ac:inkMk id="22" creationId="{04E01EC1-5045-42E1-B3CA-9E559B6AEA16}"/>
          </ac:inkMkLst>
        </pc:inkChg>
        <pc:inkChg chg="add del mod">
          <ac:chgData name="Vasishta Bommakanti" userId="add65771a875c465" providerId="LiveId" clId="{C29AFD75-89FC-4417-B22A-0C207BDB987C}" dt="2021-08-07T05:54:24.681" v="416"/>
          <ac:inkMkLst>
            <pc:docMk/>
            <pc:sldMk cId="2403967801" sldId="257"/>
            <ac:inkMk id="23" creationId="{60EC4B6D-8ACB-450A-AC6B-128D17620DC6}"/>
          </ac:inkMkLst>
        </pc:inkChg>
        <pc:inkChg chg="add del mod">
          <ac:chgData name="Vasishta Bommakanti" userId="add65771a875c465" providerId="LiveId" clId="{C29AFD75-89FC-4417-B22A-0C207BDB987C}" dt="2021-08-07T05:54:24.683" v="417"/>
          <ac:inkMkLst>
            <pc:docMk/>
            <pc:sldMk cId="2403967801" sldId="257"/>
            <ac:inkMk id="24" creationId="{A3F9650F-5FFB-4FF0-985B-AFCEF681589A}"/>
          </ac:inkMkLst>
        </pc:inkChg>
        <pc:inkChg chg="add mod">
          <ac:chgData name="Vasishta Bommakanti" userId="add65771a875c465" providerId="LiveId" clId="{C29AFD75-89FC-4417-B22A-0C207BDB987C}" dt="2021-08-07T09:37:47.653" v="1073"/>
          <ac:inkMkLst>
            <pc:docMk/>
            <pc:sldMk cId="2403967801" sldId="257"/>
            <ac:inkMk id="24" creationId="{B10D0C3D-8EE1-497C-9DA0-38974C77A17F}"/>
          </ac:inkMkLst>
        </pc:inkChg>
        <pc:inkChg chg="add del mod">
          <ac:chgData name="Vasishta Bommakanti" userId="add65771a875c465" providerId="LiveId" clId="{C29AFD75-89FC-4417-B22A-0C207BDB987C}" dt="2021-08-07T05:54:24.684" v="418"/>
          <ac:inkMkLst>
            <pc:docMk/>
            <pc:sldMk cId="2403967801" sldId="257"/>
            <ac:inkMk id="26" creationId="{2017B832-63C3-4A56-80F5-41CEA92FAAE9}"/>
          </ac:inkMkLst>
        </pc:inkChg>
        <pc:inkChg chg="add del mod">
          <ac:chgData name="Vasishta Bommakanti" userId="add65771a875c465" providerId="LiveId" clId="{C29AFD75-89FC-4417-B22A-0C207BDB987C}" dt="2021-08-07T09:37:34.344" v="1069"/>
          <ac:inkMkLst>
            <pc:docMk/>
            <pc:sldMk cId="2403967801" sldId="257"/>
            <ac:inkMk id="26" creationId="{3AA98713-CF94-4D8C-9D49-E50B62B0EE3E}"/>
          </ac:inkMkLst>
        </pc:inkChg>
        <pc:inkChg chg="add del mod">
          <ac:chgData name="Vasishta Bommakanti" userId="add65771a875c465" providerId="LiveId" clId="{C29AFD75-89FC-4417-B22A-0C207BDB987C}" dt="2021-08-07T05:54:24.692" v="419"/>
          <ac:inkMkLst>
            <pc:docMk/>
            <pc:sldMk cId="2403967801" sldId="257"/>
            <ac:inkMk id="27" creationId="{5BCD91E3-458B-482E-8A56-02AB66C617E8}"/>
          </ac:inkMkLst>
        </pc:inkChg>
        <pc:inkChg chg="add del mod">
          <ac:chgData name="Vasishta Bommakanti" userId="add65771a875c465" providerId="LiveId" clId="{C29AFD75-89FC-4417-B22A-0C207BDB987C}" dt="2021-08-07T09:37:34.343" v="1068"/>
          <ac:inkMkLst>
            <pc:docMk/>
            <pc:sldMk cId="2403967801" sldId="257"/>
            <ac:inkMk id="27" creationId="{DD398D99-4F08-4151-BA4D-32969B689DB1}"/>
          </ac:inkMkLst>
        </pc:inkChg>
        <pc:inkChg chg="add del mod">
          <ac:chgData name="Vasishta Bommakanti" userId="add65771a875c465" providerId="LiveId" clId="{C29AFD75-89FC-4417-B22A-0C207BDB987C}" dt="2021-08-07T09:37:01.472" v="1037"/>
          <ac:inkMkLst>
            <pc:docMk/>
            <pc:sldMk cId="2403967801" sldId="257"/>
            <ac:inkMk id="28" creationId="{C334B600-E97D-4BB0-9F9C-CFE5F4354DD4}"/>
          </ac:inkMkLst>
        </pc:inkChg>
        <pc:inkChg chg="add del mod">
          <ac:chgData name="Vasishta Bommakanti" userId="add65771a875c465" providerId="LiveId" clId="{C29AFD75-89FC-4417-B22A-0C207BDB987C}" dt="2021-08-07T05:54:24.611" v="403"/>
          <ac:inkMkLst>
            <pc:docMk/>
            <pc:sldMk cId="2403967801" sldId="257"/>
            <ac:inkMk id="29" creationId="{A8640888-CAA0-401B-9202-87959BDB29A5}"/>
          </ac:inkMkLst>
        </pc:inkChg>
        <pc:inkChg chg="add del mod">
          <ac:chgData name="Vasishta Bommakanti" userId="add65771a875c465" providerId="LiveId" clId="{C29AFD75-89FC-4417-B22A-0C207BDB987C}" dt="2021-08-07T05:48:40.023" v="270"/>
          <ac:inkMkLst>
            <pc:docMk/>
            <pc:sldMk cId="2403967801" sldId="257"/>
            <ac:inkMk id="30" creationId="{14C21F76-F0AF-429B-8423-184FAD280FB4}"/>
          </ac:inkMkLst>
        </pc:inkChg>
        <pc:inkChg chg="add del mod">
          <ac:chgData name="Vasishta Bommakanti" userId="add65771a875c465" providerId="LiveId" clId="{C29AFD75-89FC-4417-B22A-0C207BDB987C}" dt="2021-08-07T09:37:01.467" v="1036"/>
          <ac:inkMkLst>
            <pc:docMk/>
            <pc:sldMk cId="2403967801" sldId="257"/>
            <ac:inkMk id="30" creationId="{6E562F3F-9B2C-4BDE-904B-89F0CE87195A}"/>
          </ac:inkMkLst>
        </pc:inkChg>
        <pc:inkChg chg="add del mod">
          <ac:chgData name="Vasishta Bommakanti" userId="add65771a875c465" providerId="LiveId" clId="{C29AFD75-89FC-4417-B22A-0C207BDB987C}" dt="2021-08-07T05:54:24.622" v="404"/>
          <ac:inkMkLst>
            <pc:docMk/>
            <pc:sldMk cId="2403967801" sldId="257"/>
            <ac:inkMk id="31" creationId="{C3C7496D-4AA0-463B-8B4A-916F8AD78B6D}"/>
          </ac:inkMkLst>
        </pc:inkChg>
        <pc:inkChg chg="add del mod">
          <ac:chgData name="Vasishta Bommakanti" userId="add65771a875c465" providerId="LiveId" clId="{C29AFD75-89FC-4417-B22A-0C207BDB987C}" dt="2021-08-07T09:37:19.098" v="1048"/>
          <ac:inkMkLst>
            <pc:docMk/>
            <pc:sldMk cId="2403967801" sldId="257"/>
            <ac:inkMk id="32" creationId="{2ED32B43-6882-42A3-900D-64BBE6853B12}"/>
          </ac:inkMkLst>
        </pc:inkChg>
        <pc:inkChg chg="add del mod">
          <ac:chgData name="Vasishta Bommakanti" userId="add65771a875c465" providerId="LiveId" clId="{C29AFD75-89FC-4417-B22A-0C207BDB987C}" dt="2021-08-07T05:54:24.625" v="405"/>
          <ac:inkMkLst>
            <pc:docMk/>
            <pc:sldMk cId="2403967801" sldId="257"/>
            <ac:inkMk id="32" creationId="{D17EA3CD-CEB0-4684-9E49-B94A66D977CC}"/>
          </ac:inkMkLst>
        </pc:inkChg>
        <pc:inkChg chg="add del mod">
          <ac:chgData name="Vasishta Bommakanti" userId="add65771a875c465" providerId="LiveId" clId="{C29AFD75-89FC-4417-B22A-0C207BDB987C}" dt="2021-08-07T09:37:19.100" v="1049"/>
          <ac:inkMkLst>
            <pc:docMk/>
            <pc:sldMk cId="2403967801" sldId="257"/>
            <ac:inkMk id="34" creationId="{23316091-C8B3-4127-B11C-006D8AA12082}"/>
          </ac:inkMkLst>
        </pc:inkChg>
        <pc:inkChg chg="add del mod">
          <ac:chgData name="Vasishta Bommakanti" userId="add65771a875c465" providerId="LiveId" clId="{C29AFD75-89FC-4417-B22A-0C207BDB987C}" dt="2021-08-07T05:54:24.634" v="407"/>
          <ac:inkMkLst>
            <pc:docMk/>
            <pc:sldMk cId="2403967801" sldId="257"/>
            <ac:inkMk id="34" creationId="{ADC65247-2088-46B6-923B-E1F828A57553}"/>
          </ac:inkMkLst>
        </pc:inkChg>
        <pc:inkChg chg="add del mod">
          <ac:chgData name="Vasishta Bommakanti" userId="add65771a875c465" providerId="LiveId" clId="{C29AFD75-89FC-4417-B22A-0C207BDB987C}" dt="2021-08-07T09:36:23.558" v="1007" actId="478"/>
          <ac:inkMkLst>
            <pc:docMk/>
            <pc:sldMk cId="2403967801" sldId="257"/>
            <ac:inkMk id="35" creationId="{6DF501A3-3962-4E9B-AAF0-657F802BF41B}"/>
          </ac:inkMkLst>
        </pc:inkChg>
        <pc:inkChg chg="add del mod">
          <ac:chgData name="Vasishta Bommakanti" userId="add65771a875c465" providerId="LiveId" clId="{C29AFD75-89FC-4417-B22A-0C207BDB987C}" dt="2021-08-07T09:36:23.558" v="1007" actId="478"/>
          <ac:inkMkLst>
            <pc:docMk/>
            <pc:sldMk cId="2403967801" sldId="257"/>
            <ac:inkMk id="36" creationId="{2A35568A-4F83-4410-8F12-2C02DA52F43A}"/>
          </ac:inkMkLst>
        </pc:inkChg>
        <pc:inkChg chg="add del mod topLvl">
          <ac:chgData name="Vasishta Bommakanti" userId="add65771a875c465" providerId="LiveId" clId="{C29AFD75-89FC-4417-B22A-0C207BDB987C}" dt="2021-08-07T09:36:23.558" v="1007" actId="478"/>
          <ac:inkMkLst>
            <pc:docMk/>
            <pc:sldMk cId="2403967801" sldId="257"/>
            <ac:inkMk id="37" creationId="{F986769E-57C6-41AD-AFF3-622287180DD4}"/>
          </ac:inkMkLst>
        </pc:inkChg>
        <pc:inkChg chg="add del mod">
          <ac:chgData name="Vasishta Bommakanti" userId="add65771a875c465" providerId="LiveId" clId="{C29AFD75-89FC-4417-B22A-0C207BDB987C}" dt="2021-08-07T09:36:23.558" v="1007" actId="478"/>
          <ac:inkMkLst>
            <pc:docMk/>
            <pc:sldMk cId="2403967801" sldId="257"/>
            <ac:inkMk id="38" creationId="{ABC892B1-C650-4B1B-9370-62D056D154D7}"/>
          </ac:inkMkLst>
        </pc:inkChg>
        <pc:inkChg chg="add del mod">
          <ac:chgData name="Vasishta Bommakanti" userId="add65771a875c465" providerId="LiveId" clId="{C29AFD75-89FC-4417-B22A-0C207BDB987C}" dt="2021-08-07T09:37:19.094" v="1047"/>
          <ac:inkMkLst>
            <pc:docMk/>
            <pc:sldMk cId="2403967801" sldId="257"/>
            <ac:inkMk id="39" creationId="{DECB811A-E32D-442F-B2FB-05E95F130A1F}"/>
          </ac:inkMkLst>
        </pc:inkChg>
        <pc:inkChg chg="add del mod">
          <ac:chgData name="Vasishta Bommakanti" userId="add65771a875c465" providerId="LiveId" clId="{C29AFD75-89FC-4417-B22A-0C207BDB987C}" dt="2021-08-07T09:36:23.558" v="1007" actId="478"/>
          <ac:inkMkLst>
            <pc:docMk/>
            <pc:sldMk cId="2403967801" sldId="257"/>
            <ac:inkMk id="40" creationId="{CDD50C03-0B86-49E2-805B-2B5C3A88D866}"/>
          </ac:inkMkLst>
        </pc:inkChg>
        <pc:inkChg chg="add del mod topLvl">
          <ac:chgData name="Vasishta Bommakanti" userId="add65771a875c465" providerId="LiveId" clId="{C29AFD75-89FC-4417-B22A-0C207BDB987C}" dt="2021-08-07T09:36:23.558" v="1007" actId="478"/>
          <ac:inkMkLst>
            <pc:docMk/>
            <pc:sldMk cId="2403967801" sldId="257"/>
            <ac:inkMk id="41" creationId="{1E269D22-1FD5-405B-89E2-7BDDC33AA4A8}"/>
          </ac:inkMkLst>
        </pc:inkChg>
        <pc:inkChg chg="add del mod">
          <ac:chgData name="Vasishta Bommakanti" userId="add65771a875c465" providerId="LiveId" clId="{C29AFD75-89FC-4417-B22A-0C207BDB987C}" dt="2021-08-07T09:36:23.558" v="1007" actId="478"/>
          <ac:inkMkLst>
            <pc:docMk/>
            <pc:sldMk cId="2403967801" sldId="257"/>
            <ac:inkMk id="42" creationId="{6182FD34-9986-4547-B8D5-8A83844FFF18}"/>
          </ac:inkMkLst>
        </pc:inkChg>
        <pc:inkChg chg="add del mod">
          <ac:chgData name="Vasishta Bommakanti" userId="add65771a875c465" providerId="LiveId" clId="{C29AFD75-89FC-4417-B22A-0C207BDB987C}" dt="2021-08-07T09:36:23.558" v="1007" actId="478"/>
          <ac:inkMkLst>
            <pc:docMk/>
            <pc:sldMk cId="2403967801" sldId="257"/>
            <ac:inkMk id="43" creationId="{37C66054-884A-4F42-AB87-9B8BFFB3B584}"/>
          </ac:inkMkLst>
        </pc:inkChg>
        <pc:inkChg chg="add del mod">
          <ac:chgData name="Vasishta Bommakanti" userId="add65771a875c465" providerId="LiveId" clId="{C29AFD75-89FC-4417-B22A-0C207BDB987C}" dt="2021-08-07T09:36:23.558" v="1007" actId="478"/>
          <ac:inkMkLst>
            <pc:docMk/>
            <pc:sldMk cId="2403967801" sldId="257"/>
            <ac:inkMk id="44" creationId="{075BAB8F-BEE6-4B89-AB5F-C4BA586E0E4E}"/>
          </ac:inkMkLst>
        </pc:inkChg>
        <pc:inkChg chg="add del">
          <ac:chgData name="Vasishta Bommakanti" userId="add65771a875c465" providerId="LiveId" clId="{C29AFD75-89FC-4417-B22A-0C207BDB987C}" dt="2021-08-07T09:36:23.558" v="1007" actId="478"/>
          <ac:inkMkLst>
            <pc:docMk/>
            <pc:sldMk cId="2403967801" sldId="257"/>
            <ac:inkMk id="46" creationId="{68E7F9B2-A4B6-48A8-B96D-7957E54A292A}"/>
          </ac:inkMkLst>
        </pc:inkChg>
        <pc:inkChg chg="add del">
          <ac:chgData name="Vasishta Bommakanti" userId="add65771a875c465" providerId="LiveId" clId="{C29AFD75-89FC-4417-B22A-0C207BDB987C}" dt="2021-08-07T09:36:27.294" v="1008" actId="478"/>
          <ac:inkMkLst>
            <pc:docMk/>
            <pc:sldMk cId="2403967801" sldId="257"/>
            <ac:inkMk id="47" creationId="{82B2200F-B225-4D44-B332-055FB2C20C32}"/>
          </ac:inkMkLst>
        </pc:inkChg>
        <pc:inkChg chg="add del mod topLvl">
          <ac:chgData name="Vasishta Bommakanti" userId="add65771a875c465" providerId="LiveId" clId="{C29AFD75-89FC-4417-B22A-0C207BDB987C}" dt="2021-08-07T09:36:27.294" v="1008" actId="478"/>
          <ac:inkMkLst>
            <pc:docMk/>
            <pc:sldMk cId="2403967801" sldId="257"/>
            <ac:inkMk id="48" creationId="{A2181811-5976-4F59-ACE7-98492019C21F}"/>
          </ac:inkMkLst>
        </pc:inkChg>
        <pc:inkChg chg="add del mod">
          <ac:chgData name="Vasishta Bommakanti" userId="add65771a875c465" providerId="LiveId" clId="{C29AFD75-89FC-4417-B22A-0C207BDB987C}" dt="2021-08-07T09:36:27.294" v="1008" actId="478"/>
          <ac:inkMkLst>
            <pc:docMk/>
            <pc:sldMk cId="2403967801" sldId="257"/>
            <ac:inkMk id="49" creationId="{53CB1F97-D62D-4C5F-BECC-4A27CF634EBB}"/>
          </ac:inkMkLst>
        </pc:inkChg>
        <pc:inkChg chg="add del mod topLvl">
          <ac:chgData name="Vasishta Bommakanti" userId="add65771a875c465" providerId="LiveId" clId="{C29AFD75-89FC-4417-B22A-0C207BDB987C}" dt="2021-08-07T09:36:27.294" v="1008" actId="478"/>
          <ac:inkMkLst>
            <pc:docMk/>
            <pc:sldMk cId="2403967801" sldId="257"/>
            <ac:inkMk id="50" creationId="{954B3111-53B8-4D81-B699-C71FFCDC47A7}"/>
          </ac:inkMkLst>
        </pc:inkChg>
        <pc:inkChg chg="add del mod">
          <ac:chgData name="Vasishta Bommakanti" userId="add65771a875c465" providerId="LiveId" clId="{C29AFD75-89FC-4417-B22A-0C207BDB987C}" dt="2021-08-07T09:36:27.294" v="1008" actId="478"/>
          <ac:inkMkLst>
            <pc:docMk/>
            <pc:sldMk cId="2403967801" sldId="257"/>
            <ac:inkMk id="51" creationId="{6EBD0DC0-0C70-498A-A83A-EF231EE386D1}"/>
          </ac:inkMkLst>
        </pc:inkChg>
        <pc:inkChg chg="add del mod">
          <ac:chgData name="Vasishta Bommakanti" userId="add65771a875c465" providerId="LiveId" clId="{C29AFD75-89FC-4417-B22A-0C207BDB987C}" dt="2021-08-07T09:36:27.294" v="1008" actId="478"/>
          <ac:inkMkLst>
            <pc:docMk/>
            <pc:sldMk cId="2403967801" sldId="257"/>
            <ac:inkMk id="52" creationId="{8B95F569-B68A-43A8-ABE4-56AD18797FE0}"/>
          </ac:inkMkLst>
        </pc:inkChg>
        <pc:inkChg chg="add del mod topLvl">
          <ac:chgData name="Vasishta Bommakanti" userId="add65771a875c465" providerId="LiveId" clId="{C29AFD75-89FC-4417-B22A-0C207BDB987C}" dt="2021-08-07T09:36:23.558" v="1007" actId="478"/>
          <ac:inkMkLst>
            <pc:docMk/>
            <pc:sldMk cId="2403967801" sldId="257"/>
            <ac:inkMk id="54" creationId="{F450962E-BD7D-4E10-8006-702595AE7CA3}"/>
          </ac:inkMkLst>
        </pc:inkChg>
        <pc:inkChg chg="add del mod">
          <ac:chgData name="Vasishta Bommakanti" userId="add65771a875c465" providerId="LiveId" clId="{C29AFD75-89FC-4417-B22A-0C207BDB987C}" dt="2021-08-07T09:36:23.558" v="1007" actId="478"/>
          <ac:inkMkLst>
            <pc:docMk/>
            <pc:sldMk cId="2403967801" sldId="257"/>
            <ac:inkMk id="55" creationId="{EDC39A0E-143F-4509-8BEA-2C831F0C750E}"/>
          </ac:inkMkLst>
        </pc:inkChg>
        <pc:inkChg chg="add del mod">
          <ac:chgData name="Vasishta Bommakanti" userId="add65771a875c465" providerId="LiveId" clId="{C29AFD75-89FC-4417-B22A-0C207BDB987C}" dt="2021-08-07T09:36:23.558" v="1007" actId="478"/>
          <ac:inkMkLst>
            <pc:docMk/>
            <pc:sldMk cId="2403967801" sldId="257"/>
            <ac:inkMk id="57" creationId="{7BB87D58-249E-4429-AE90-85362DE21630}"/>
          </ac:inkMkLst>
        </pc:inkChg>
        <pc:inkChg chg="add del mod">
          <ac:chgData name="Vasishta Bommakanti" userId="add65771a875c465" providerId="LiveId" clId="{C29AFD75-89FC-4417-B22A-0C207BDB987C}" dt="2021-08-07T09:36:23.558" v="1007" actId="478"/>
          <ac:inkMkLst>
            <pc:docMk/>
            <pc:sldMk cId="2403967801" sldId="257"/>
            <ac:inkMk id="58" creationId="{AECCC2AE-98AC-46D1-8DD5-E602E153D247}"/>
          </ac:inkMkLst>
        </pc:inkChg>
        <pc:inkChg chg="add del mod">
          <ac:chgData name="Vasishta Bommakanti" userId="add65771a875c465" providerId="LiveId" clId="{C29AFD75-89FC-4417-B22A-0C207BDB987C}" dt="2021-08-07T09:36:23.558" v="1007" actId="478"/>
          <ac:inkMkLst>
            <pc:docMk/>
            <pc:sldMk cId="2403967801" sldId="257"/>
            <ac:inkMk id="59" creationId="{559510A2-9EF2-4A05-A141-0DFDC69A6755}"/>
          </ac:inkMkLst>
        </pc:inkChg>
        <pc:inkChg chg="add del mod topLvl">
          <ac:chgData name="Vasishta Bommakanti" userId="add65771a875c465" providerId="LiveId" clId="{C29AFD75-89FC-4417-B22A-0C207BDB987C}" dt="2021-08-07T09:36:23.558" v="1007" actId="478"/>
          <ac:inkMkLst>
            <pc:docMk/>
            <pc:sldMk cId="2403967801" sldId="257"/>
            <ac:inkMk id="60" creationId="{FDAEA839-F547-40B4-BECA-A22A5D8DA58F}"/>
          </ac:inkMkLst>
        </pc:inkChg>
        <pc:inkChg chg="add del mod">
          <ac:chgData name="Vasishta Bommakanti" userId="add65771a875c465" providerId="LiveId" clId="{C29AFD75-89FC-4417-B22A-0C207BDB987C}" dt="2021-08-07T09:36:23.558" v="1007" actId="478"/>
          <ac:inkMkLst>
            <pc:docMk/>
            <pc:sldMk cId="2403967801" sldId="257"/>
            <ac:inkMk id="61" creationId="{6C28BA4A-0548-4AF3-BF36-F951157CD406}"/>
          </ac:inkMkLst>
        </pc:inkChg>
        <pc:inkChg chg="add del mod">
          <ac:chgData name="Vasishta Bommakanti" userId="add65771a875c465" providerId="LiveId" clId="{C29AFD75-89FC-4417-B22A-0C207BDB987C}" dt="2021-08-07T09:36:23.558" v="1007" actId="478"/>
          <ac:inkMkLst>
            <pc:docMk/>
            <pc:sldMk cId="2403967801" sldId="257"/>
            <ac:inkMk id="62" creationId="{7DFCF35C-A267-4082-A8B6-5232D793BA47}"/>
          </ac:inkMkLst>
        </pc:inkChg>
        <pc:inkChg chg="add del mod">
          <ac:chgData name="Vasishta Bommakanti" userId="add65771a875c465" providerId="LiveId" clId="{C29AFD75-89FC-4417-B22A-0C207BDB987C}" dt="2021-08-07T09:36:23.558" v="1007" actId="478"/>
          <ac:inkMkLst>
            <pc:docMk/>
            <pc:sldMk cId="2403967801" sldId="257"/>
            <ac:inkMk id="63" creationId="{EBF7F4D2-BB14-476D-83D2-1A59872DC826}"/>
          </ac:inkMkLst>
        </pc:inkChg>
        <pc:inkChg chg="add del mod">
          <ac:chgData name="Vasishta Bommakanti" userId="add65771a875c465" providerId="LiveId" clId="{C29AFD75-89FC-4417-B22A-0C207BDB987C}" dt="2021-08-07T09:36:23.558" v="1007" actId="478"/>
          <ac:inkMkLst>
            <pc:docMk/>
            <pc:sldMk cId="2403967801" sldId="257"/>
            <ac:inkMk id="1024" creationId="{257AFDFC-431C-4D99-97E5-B4FE7CF4F5C5}"/>
          </ac:inkMkLst>
        </pc:inkChg>
        <pc:inkChg chg="add del mod">
          <ac:chgData name="Vasishta Bommakanti" userId="add65771a875c465" providerId="LiveId" clId="{C29AFD75-89FC-4417-B22A-0C207BDB987C}" dt="2021-08-07T09:36:23.558" v="1007" actId="478"/>
          <ac:inkMkLst>
            <pc:docMk/>
            <pc:sldMk cId="2403967801" sldId="257"/>
            <ac:inkMk id="1025" creationId="{1E03A177-13D7-4B26-9FEF-13BA171CAA68}"/>
          </ac:inkMkLst>
        </pc:inkChg>
        <pc:inkChg chg="add del mod">
          <ac:chgData name="Vasishta Bommakanti" userId="add65771a875c465" providerId="LiveId" clId="{C29AFD75-89FC-4417-B22A-0C207BDB987C}" dt="2021-08-07T09:36:27.294" v="1008" actId="478"/>
          <ac:inkMkLst>
            <pc:docMk/>
            <pc:sldMk cId="2403967801" sldId="257"/>
            <ac:inkMk id="1028" creationId="{BDAD15A7-5D60-4BEB-8131-8D1A28310974}"/>
          </ac:inkMkLst>
        </pc:inkChg>
        <pc:inkChg chg="add del mod">
          <ac:chgData name="Vasishta Bommakanti" userId="add65771a875c465" providerId="LiveId" clId="{C29AFD75-89FC-4417-B22A-0C207BDB987C}" dt="2021-08-07T09:36:27.294" v="1008" actId="478"/>
          <ac:inkMkLst>
            <pc:docMk/>
            <pc:sldMk cId="2403967801" sldId="257"/>
            <ac:inkMk id="1029" creationId="{81476A63-46BC-4846-8F5F-8FCE28BA66D5}"/>
          </ac:inkMkLst>
        </pc:inkChg>
        <pc:inkChg chg="add del mod">
          <ac:chgData name="Vasishta Bommakanti" userId="add65771a875c465" providerId="LiveId" clId="{C29AFD75-89FC-4417-B22A-0C207BDB987C}" dt="2021-08-07T09:36:23.558" v="1007" actId="478"/>
          <ac:inkMkLst>
            <pc:docMk/>
            <pc:sldMk cId="2403967801" sldId="257"/>
            <ac:inkMk id="1030" creationId="{FB78DF3C-ED57-41DE-A069-11C06CB024C7}"/>
          </ac:inkMkLst>
        </pc:inkChg>
        <pc:inkChg chg="add del mod">
          <ac:chgData name="Vasishta Bommakanti" userId="add65771a875c465" providerId="LiveId" clId="{C29AFD75-89FC-4417-B22A-0C207BDB987C}" dt="2021-08-07T09:36:23.558" v="1007" actId="478"/>
          <ac:inkMkLst>
            <pc:docMk/>
            <pc:sldMk cId="2403967801" sldId="257"/>
            <ac:inkMk id="1031" creationId="{DAC84BC7-24F7-4A87-A3A0-A8C332E5AB05}"/>
          </ac:inkMkLst>
        </pc:inkChg>
        <pc:inkChg chg="add del mod">
          <ac:chgData name="Vasishta Bommakanti" userId="add65771a875c465" providerId="LiveId" clId="{C29AFD75-89FC-4417-B22A-0C207BDB987C}" dt="2021-08-07T09:36:23.558" v="1007" actId="478"/>
          <ac:inkMkLst>
            <pc:docMk/>
            <pc:sldMk cId="2403967801" sldId="257"/>
            <ac:inkMk id="1032" creationId="{335D6BD3-0A62-42D3-B1F1-9FD8B599116A}"/>
          </ac:inkMkLst>
        </pc:inkChg>
        <pc:inkChg chg="add del mod">
          <ac:chgData name="Vasishta Bommakanti" userId="add65771a875c465" providerId="LiveId" clId="{C29AFD75-89FC-4417-B22A-0C207BDB987C}" dt="2021-08-07T09:36:27.294" v="1008" actId="478"/>
          <ac:inkMkLst>
            <pc:docMk/>
            <pc:sldMk cId="2403967801" sldId="257"/>
            <ac:inkMk id="1033" creationId="{6B14908E-6D43-4681-9188-D6065A67C156}"/>
          </ac:inkMkLst>
        </pc:inkChg>
        <pc:inkChg chg="add del mod">
          <ac:chgData name="Vasishta Bommakanti" userId="add65771a875c465" providerId="LiveId" clId="{C29AFD75-89FC-4417-B22A-0C207BDB987C}" dt="2021-08-07T09:36:27.294" v="1008" actId="478"/>
          <ac:inkMkLst>
            <pc:docMk/>
            <pc:sldMk cId="2403967801" sldId="257"/>
            <ac:inkMk id="1034" creationId="{F17EC20D-449B-41E6-80B8-F573C2596380}"/>
          </ac:inkMkLst>
        </pc:inkChg>
        <pc:inkChg chg="add del mod">
          <ac:chgData name="Vasishta Bommakanti" userId="add65771a875c465" providerId="LiveId" clId="{C29AFD75-89FC-4417-B22A-0C207BDB987C}" dt="2021-08-07T09:36:27.294" v="1008" actId="478"/>
          <ac:inkMkLst>
            <pc:docMk/>
            <pc:sldMk cId="2403967801" sldId="257"/>
            <ac:inkMk id="1035" creationId="{25635083-7E24-417A-9708-07272F1885FC}"/>
          </ac:inkMkLst>
        </pc:inkChg>
        <pc:inkChg chg="add del mod">
          <ac:chgData name="Vasishta Bommakanti" userId="add65771a875c465" providerId="LiveId" clId="{C29AFD75-89FC-4417-B22A-0C207BDB987C}" dt="2021-08-07T09:36:27.294" v="1008" actId="478"/>
          <ac:inkMkLst>
            <pc:docMk/>
            <pc:sldMk cId="2403967801" sldId="257"/>
            <ac:inkMk id="1036" creationId="{D2EB11CB-A18D-4271-A60D-8847C270BE25}"/>
          </ac:inkMkLst>
        </pc:inkChg>
        <pc:inkChg chg="add del mod topLvl">
          <ac:chgData name="Vasishta Bommakanti" userId="add65771a875c465" providerId="LiveId" clId="{C29AFD75-89FC-4417-B22A-0C207BDB987C}" dt="2021-08-07T09:36:27.294" v="1008" actId="478"/>
          <ac:inkMkLst>
            <pc:docMk/>
            <pc:sldMk cId="2403967801" sldId="257"/>
            <ac:inkMk id="1037" creationId="{C4F47BC1-F80F-455D-B3C4-4086DF47B1A0}"/>
          </ac:inkMkLst>
        </pc:inkChg>
        <pc:inkChg chg="add del mod topLvl">
          <ac:chgData name="Vasishta Bommakanti" userId="add65771a875c465" providerId="LiveId" clId="{C29AFD75-89FC-4417-B22A-0C207BDB987C}" dt="2021-08-07T09:36:27.294" v="1008" actId="478"/>
          <ac:inkMkLst>
            <pc:docMk/>
            <pc:sldMk cId="2403967801" sldId="257"/>
            <ac:inkMk id="1038" creationId="{7E925C41-17F3-4D82-921E-7D22EDD12C3C}"/>
          </ac:inkMkLst>
        </pc:inkChg>
        <pc:inkChg chg="add del mod">
          <ac:chgData name="Vasishta Bommakanti" userId="add65771a875c465" providerId="LiveId" clId="{C29AFD75-89FC-4417-B22A-0C207BDB987C}" dt="2021-08-07T09:36:27.294" v="1008" actId="478"/>
          <ac:inkMkLst>
            <pc:docMk/>
            <pc:sldMk cId="2403967801" sldId="257"/>
            <ac:inkMk id="1039" creationId="{07DE82FC-ACC1-4890-91B9-8E0C9B0BFAD3}"/>
          </ac:inkMkLst>
        </pc:inkChg>
        <pc:inkChg chg="add del mod">
          <ac:chgData name="Vasishta Bommakanti" userId="add65771a875c465" providerId="LiveId" clId="{C29AFD75-89FC-4417-B22A-0C207BDB987C}" dt="2021-08-07T09:36:27.294" v="1008" actId="478"/>
          <ac:inkMkLst>
            <pc:docMk/>
            <pc:sldMk cId="2403967801" sldId="257"/>
            <ac:inkMk id="1040" creationId="{74624C71-80FB-4232-8DDF-2254CE85631D}"/>
          </ac:inkMkLst>
        </pc:inkChg>
        <pc:inkChg chg="add del mod">
          <ac:chgData name="Vasishta Bommakanti" userId="add65771a875c465" providerId="LiveId" clId="{C29AFD75-89FC-4417-B22A-0C207BDB987C}" dt="2021-08-07T09:37:19.105" v="1051"/>
          <ac:inkMkLst>
            <pc:docMk/>
            <pc:sldMk cId="2403967801" sldId="257"/>
            <ac:inkMk id="1042" creationId="{1F9EA592-27B5-4C01-BAD1-195723DA9E17}"/>
          </ac:inkMkLst>
        </pc:inkChg>
        <pc:inkChg chg="add del">
          <ac:chgData name="Vasishta Bommakanti" userId="add65771a875c465" providerId="LiveId" clId="{C29AFD75-89FC-4417-B22A-0C207BDB987C}" dt="2021-08-07T05:54:31.630" v="423"/>
          <ac:inkMkLst>
            <pc:docMk/>
            <pc:sldMk cId="2403967801" sldId="257"/>
            <ac:inkMk id="1042" creationId="{F0F58B8D-6678-46F8-8EB4-8D8F7FC8E40F}"/>
          </ac:inkMkLst>
        </pc:inkChg>
        <pc:inkChg chg="add del">
          <ac:chgData name="Vasishta Bommakanti" userId="add65771a875c465" providerId="LiveId" clId="{C29AFD75-89FC-4417-B22A-0C207BDB987C}" dt="2021-08-07T09:36:23.558" v="1007" actId="478"/>
          <ac:inkMkLst>
            <pc:docMk/>
            <pc:sldMk cId="2403967801" sldId="257"/>
            <ac:inkMk id="1043" creationId="{697F055F-3BC2-402F-9354-7E77EA83C3D4}"/>
          </ac:inkMkLst>
        </pc:inkChg>
        <pc:inkChg chg="add del mod">
          <ac:chgData name="Vasishta Bommakanti" userId="add65771a875c465" providerId="LiveId" clId="{C29AFD75-89FC-4417-B22A-0C207BDB987C}" dt="2021-08-07T09:36:23.558" v="1007" actId="478"/>
          <ac:inkMkLst>
            <pc:docMk/>
            <pc:sldMk cId="2403967801" sldId="257"/>
            <ac:inkMk id="1044" creationId="{9C32951F-5C6E-487A-A77B-C4847C487BE2}"/>
          </ac:inkMkLst>
        </pc:inkChg>
        <pc:inkChg chg="add del mod topLvl">
          <ac:chgData name="Vasishta Bommakanti" userId="add65771a875c465" providerId="LiveId" clId="{C29AFD75-89FC-4417-B22A-0C207BDB987C}" dt="2021-08-07T09:36:23.558" v="1007" actId="478"/>
          <ac:inkMkLst>
            <pc:docMk/>
            <pc:sldMk cId="2403967801" sldId="257"/>
            <ac:inkMk id="1045" creationId="{C5A25686-97AB-4AB9-9F36-2D90E14DC9FB}"/>
          </ac:inkMkLst>
        </pc:inkChg>
        <pc:inkChg chg="add del mod topLvl">
          <ac:chgData name="Vasishta Bommakanti" userId="add65771a875c465" providerId="LiveId" clId="{C29AFD75-89FC-4417-B22A-0C207BDB987C}" dt="2021-08-07T09:36:23.558" v="1007" actId="478"/>
          <ac:inkMkLst>
            <pc:docMk/>
            <pc:sldMk cId="2403967801" sldId="257"/>
            <ac:inkMk id="1046" creationId="{2AF4E8EF-D2E9-4023-BB09-3EC85898D953}"/>
          </ac:inkMkLst>
        </pc:inkChg>
        <pc:inkChg chg="add del mod">
          <ac:chgData name="Vasishta Bommakanti" userId="add65771a875c465" providerId="LiveId" clId="{C29AFD75-89FC-4417-B22A-0C207BDB987C}" dt="2021-08-07T09:37:19.103" v="1050"/>
          <ac:inkMkLst>
            <pc:docMk/>
            <pc:sldMk cId="2403967801" sldId="257"/>
            <ac:inkMk id="1047" creationId="{54B7F385-F24F-4FAC-8C1F-FA27C762736A}"/>
          </ac:inkMkLst>
        </pc:inkChg>
        <pc:inkChg chg="add del">
          <ac:chgData name="Vasishta Bommakanti" userId="add65771a875c465" providerId="LiveId" clId="{C29AFD75-89FC-4417-B22A-0C207BDB987C}" dt="2021-08-07T05:54:31.611" v="421"/>
          <ac:inkMkLst>
            <pc:docMk/>
            <pc:sldMk cId="2403967801" sldId="257"/>
            <ac:inkMk id="1047" creationId="{CB94F41B-E546-4C33-954C-4068597ED604}"/>
          </ac:inkMkLst>
        </pc:inkChg>
        <pc:inkChg chg="add del mod topLvl">
          <ac:chgData name="Vasishta Bommakanti" userId="add65771a875c465" providerId="LiveId" clId="{C29AFD75-89FC-4417-B22A-0C207BDB987C}" dt="2021-08-07T09:36:23.558" v="1007" actId="478"/>
          <ac:inkMkLst>
            <pc:docMk/>
            <pc:sldMk cId="2403967801" sldId="257"/>
            <ac:inkMk id="1048" creationId="{FB8A1084-7A65-415F-85E1-396E8CD15D1C}"/>
          </ac:inkMkLst>
        </pc:inkChg>
        <pc:inkChg chg="add del mod topLvl">
          <ac:chgData name="Vasishta Bommakanti" userId="add65771a875c465" providerId="LiveId" clId="{C29AFD75-89FC-4417-B22A-0C207BDB987C}" dt="2021-08-07T09:36:23.558" v="1007" actId="478"/>
          <ac:inkMkLst>
            <pc:docMk/>
            <pc:sldMk cId="2403967801" sldId="257"/>
            <ac:inkMk id="1049" creationId="{2BFF5AE6-B6B8-4450-B2E7-98963871EE61}"/>
          </ac:inkMkLst>
        </pc:inkChg>
        <pc:inkChg chg="add del mod">
          <ac:chgData name="Vasishta Bommakanti" userId="add65771a875c465" providerId="LiveId" clId="{C29AFD75-89FC-4417-B22A-0C207BDB987C}" dt="2021-08-07T09:36:23.558" v="1007" actId="478"/>
          <ac:inkMkLst>
            <pc:docMk/>
            <pc:sldMk cId="2403967801" sldId="257"/>
            <ac:inkMk id="1050" creationId="{2CB3E328-D1F4-4B68-AA44-622E6D18F62C}"/>
          </ac:inkMkLst>
        </pc:inkChg>
        <pc:inkChg chg="add del">
          <ac:chgData name="Vasishta Bommakanti" userId="add65771a875c465" providerId="LiveId" clId="{C29AFD75-89FC-4417-B22A-0C207BDB987C}" dt="2021-08-07T09:36:23.558" v="1007" actId="478"/>
          <ac:inkMkLst>
            <pc:docMk/>
            <pc:sldMk cId="2403967801" sldId="257"/>
            <ac:inkMk id="1051" creationId="{14D7BC7F-21B9-4B71-8F3B-DF2D1DB61F99}"/>
          </ac:inkMkLst>
        </pc:inkChg>
        <pc:inkChg chg="add del">
          <ac:chgData name="Vasishta Bommakanti" userId="add65771a875c465" providerId="LiveId" clId="{C29AFD75-89FC-4417-B22A-0C207BDB987C}" dt="2021-08-07T09:36:23.558" v="1007" actId="478"/>
          <ac:inkMkLst>
            <pc:docMk/>
            <pc:sldMk cId="2403967801" sldId="257"/>
            <ac:inkMk id="1052" creationId="{18E1E549-B7FD-45A6-9326-E2CA32EEEFAF}"/>
          </ac:inkMkLst>
        </pc:inkChg>
        <pc:inkChg chg="add del">
          <ac:chgData name="Vasishta Bommakanti" userId="add65771a875c465" providerId="LiveId" clId="{C29AFD75-89FC-4417-B22A-0C207BDB987C}" dt="2021-08-07T09:36:23.558" v="1007" actId="478"/>
          <ac:inkMkLst>
            <pc:docMk/>
            <pc:sldMk cId="2403967801" sldId="257"/>
            <ac:inkMk id="1053" creationId="{3EE16810-E025-467F-9D57-0CE21B5C3375}"/>
          </ac:inkMkLst>
        </pc:inkChg>
        <pc:inkChg chg="add del mod">
          <ac:chgData name="Vasishta Bommakanti" userId="add65771a875c465" providerId="LiveId" clId="{C29AFD75-89FC-4417-B22A-0C207BDB987C}" dt="2021-08-07T09:36:23.558" v="1007" actId="478"/>
          <ac:inkMkLst>
            <pc:docMk/>
            <pc:sldMk cId="2403967801" sldId="257"/>
            <ac:inkMk id="1054" creationId="{96033792-61D8-4739-B8DD-D13A4C7B6BEA}"/>
          </ac:inkMkLst>
        </pc:inkChg>
        <pc:inkChg chg="add del mod topLvl">
          <ac:chgData name="Vasishta Bommakanti" userId="add65771a875c465" providerId="LiveId" clId="{C29AFD75-89FC-4417-B22A-0C207BDB987C}" dt="2021-08-07T09:36:23.558" v="1007" actId="478"/>
          <ac:inkMkLst>
            <pc:docMk/>
            <pc:sldMk cId="2403967801" sldId="257"/>
            <ac:inkMk id="1055" creationId="{FCBD370F-A8BC-4BD5-8FFF-E9F9DCC41295}"/>
          </ac:inkMkLst>
        </pc:inkChg>
        <pc:inkChg chg="add del mod">
          <ac:chgData name="Vasishta Bommakanti" userId="add65771a875c465" providerId="LiveId" clId="{C29AFD75-89FC-4417-B22A-0C207BDB987C}" dt="2021-08-07T09:36:23.558" v="1007" actId="478"/>
          <ac:inkMkLst>
            <pc:docMk/>
            <pc:sldMk cId="2403967801" sldId="257"/>
            <ac:inkMk id="1056" creationId="{3985706C-B44F-4059-B2F8-9B53A358ACFF}"/>
          </ac:inkMkLst>
        </pc:inkChg>
        <pc:inkChg chg="add del mod">
          <ac:chgData name="Vasishta Bommakanti" userId="add65771a875c465" providerId="LiveId" clId="{C29AFD75-89FC-4417-B22A-0C207BDB987C}" dt="2021-08-07T09:37:19.089" v="1046"/>
          <ac:inkMkLst>
            <pc:docMk/>
            <pc:sldMk cId="2403967801" sldId="257"/>
            <ac:inkMk id="1057" creationId="{CD1B3F24-993A-42A5-B716-61CB9795FD2A}"/>
          </ac:inkMkLst>
        </pc:inkChg>
        <pc:inkChg chg="add del mod">
          <ac:chgData name="Vasishta Bommakanti" userId="add65771a875c465" providerId="LiveId" clId="{C29AFD75-89FC-4417-B22A-0C207BDB987C}" dt="2021-08-07T09:36:23.558" v="1007" actId="478"/>
          <ac:inkMkLst>
            <pc:docMk/>
            <pc:sldMk cId="2403967801" sldId="257"/>
            <ac:inkMk id="1058" creationId="{4D5A23FC-801C-4676-BE7D-BD92E33B04BC}"/>
          </ac:inkMkLst>
        </pc:inkChg>
        <pc:inkChg chg="add del mod">
          <ac:chgData name="Vasishta Bommakanti" userId="add65771a875c465" providerId="LiveId" clId="{C29AFD75-89FC-4417-B22A-0C207BDB987C}" dt="2021-08-07T09:36:23.558" v="1007" actId="478"/>
          <ac:inkMkLst>
            <pc:docMk/>
            <pc:sldMk cId="2403967801" sldId="257"/>
            <ac:inkMk id="1059" creationId="{B75A9DD3-E77F-4791-B4F7-7651CFB7A384}"/>
          </ac:inkMkLst>
        </pc:inkChg>
        <pc:inkChg chg="add del mod">
          <ac:chgData name="Vasishta Bommakanti" userId="add65771a875c465" providerId="LiveId" clId="{C29AFD75-89FC-4417-B22A-0C207BDB987C}" dt="2021-08-07T09:36:23.558" v="1007" actId="478"/>
          <ac:inkMkLst>
            <pc:docMk/>
            <pc:sldMk cId="2403967801" sldId="257"/>
            <ac:inkMk id="1061" creationId="{8C6521A0-B3C3-41F1-A8B3-4B9055410CED}"/>
          </ac:inkMkLst>
        </pc:inkChg>
        <pc:inkChg chg="add del mod topLvl">
          <ac:chgData name="Vasishta Bommakanti" userId="add65771a875c465" providerId="LiveId" clId="{C29AFD75-89FC-4417-B22A-0C207BDB987C}" dt="2021-08-07T09:36:23.558" v="1007" actId="478"/>
          <ac:inkMkLst>
            <pc:docMk/>
            <pc:sldMk cId="2403967801" sldId="257"/>
            <ac:inkMk id="1062" creationId="{F812D5CC-766E-4D94-AF96-14D3EEC556BF}"/>
          </ac:inkMkLst>
        </pc:inkChg>
        <pc:inkChg chg="add mod">
          <ac:chgData name="Vasishta Bommakanti" userId="add65771a875c465" providerId="LiveId" clId="{C29AFD75-89FC-4417-B22A-0C207BDB987C}" dt="2021-08-07T09:37:47.653" v="1073"/>
          <ac:inkMkLst>
            <pc:docMk/>
            <pc:sldMk cId="2403967801" sldId="257"/>
            <ac:inkMk id="1063" creationId="{5CCE3B80-5743-4EE2-A8D6-31A6EC039E41}"/>
          </ac:inkMkLst>
        </pc:inkChg>
        <pc:inkChg chg="add del mod">
          <ac:chgData name="Vasishta Bommakanti" userId="add65771a875c465" providerId="LiveId" clId="{C29AFD75-89FC-4417-B22A-0C207BDB987C}" dt="2021-08-07T09:36:23.558" v="1007" actId="478"/>
          <ac:inkMkLst>
            <pc:docMk/>
            <pc:sldMk cId="2403967801" sldId="257"/>
            <ac:inkMk id="1064" creationId="{AB2B174D-0FEA-4282-971C-07C4D436B225}"/>
          </ac:inkMkLst>
        </pc:inkChg>
        <pc:inkChg chg="add del mod">
          <ac:chgData name="Vasishta Bommakanti" userId="add65771a875c465" providerId="LiveId" clId="{C29AFD75-89FC-4417-B22A-0C207BDB987C}" dt="2021-08-07T09:36:23.558" v="1007" actId="478"/>
          <ac:inkMkLst>
            <pc:docMk/>
            <pc:sldMk cId="2403967801" sldId="257"/>
            <ac:inkMk id="1066" creationId="{F116B8B4-BC47-4D4E-920B-ED440B72BCEF}"/>
          </ac:inkMkLst>
        </pc:inkChg>
        <pc:inkChg chg="add del mod">
          <ac:chgData name="Vasishta Bommakanti" userId="add65771a875c465" providerId="LiveId" clId="{C29AFD75-89FC-4417-B22A-0C207BDB987C}" dt="2021-08-07T09:36:27.294" v="1008" actId="478"/>
          <ac:inkMkLst>
            <pc:docMk/>
            <pc:sldMk cId="2403967801" sldId="257"/>
            <ac:inkMk id="1067" creationId="{D706DEA1-19A1-4819-B4FC-517A72E2DB7C}"/>
          </ac:inkMkLst>
        </pc:inkChg>
        <pc:inkChg chg="add del mod">
          <ac:chgData name="Vasishta Bommakanti" userId="add65771a875c465" providerId="LiveId" clId="{C29AFD75-89FC-4417-B22A-0C207BDB987C}" dt="2021-08-07T09:36:27.294" v="1008" actId="478"/>
          <ac:inkMkLst>
            <pc:docMk/>
            <pc:sldMk cId="2403967801" sldId="257"/>
            <ac:inkMk id="1068" creationId="{6F86F768-87C9-4AEA-ACBD-DA10AA9728C6}"/>
          </ac:inkMkLst>
        </pc:inkChg>
        <pc:inkChg chg="add del mod">
          <ac:chgData name="Vasishta Bommakanti" userId="add65771a875c465" providerId="LiveId" clId="{C29AFD75-89FC-4417-B22A-0C207BDB987C}" dt="2021-08-07T09:36:27.294" v="1008" actId="478"/>
          <ac:inkMkLst>
            <pc:docMk/>
            <pc:sldMk cId="2403967801" sldId="257"/>
            <ac:inkMk id="1069" creationId="{78C5DC80-B4CE-4194-AA81-0DE3B95279ED}"/>
          </ac:inkMkLst>
        </pc:inkChg>
        <pc:inkChg chg="add del mod">
          <ac:chgData name="Vasishta Bommakanti" userId="add65771a875c465" providerId="LiveId" clId="{C29AFD75-89FC-4417-B22A-0C207BDB987C}" dt="2021-08-07T09:36:27.294" v="1008" actId="478"/>
          <ac:inkMkLst>
            <pc:docMk/>
            <pc:sldMk cId="2403967801" sldId="257"/>
            <ac:inkMk id="1070" creationId="{1CFD657E-1F90-4132-85CA-C894AC8A0C17}"/>
          </ac:inkMkLst>
        </pc:inkChg>
        <pc:inkChg chg="add del mod topLvl">
          <ac:chgData name="Vasishta Bommakanti" userId="add65771a875c465" providerId="LiveId" clId="{C29AFD75-89FC-4417-B22A-0C207BDB987C}" dt="2021-08-07T09:36:27.294" v="1008" actId="478"/>
          <ac:inkMkLst>
            <pc:docMk/>
            <pc:sldMk cId="2403967801" sldId="257"/>
            <ac:inkMk id="1071" creationId="{09F79E69-887B-4BE0-A151-5675B48609EF}"/>
          </ac:inkMkLst>
        </pc:inkChg>
        <pc:inkChg chg="add del mod">
          <ac:chgData name="Vasishta Bommakanti" userId="add65771a875c465" providerId="LiveId" clId="{C29AFD75-89FC-4417-B22A-0C207BDB987C}" dt="2021-08-07T09:36:27.294" v="1008" actId="478"/>
          <ac:inkMkLst>
            <pc:docMk/>
            <pc:sldMk cId="2403967801" sldId="257"/>
            <ac:inkMk id="1072" creationId="{415CB1B0-408B-4207-8615-1D96EAAF328F}"/>
          </ac:inkMkLst>
        </pc:inkChg>
        <pc:inkChg chg="add del mod">
          <ac:chgData name="Vasishta Bommakanti" userId="add65771a875c465" providerId="LiveId" clId="{C29AFD75-89FC-4417-B22A-0C207BDB987C}" dt="2021-08-07T09:36:27.294" v="1008" actId="478"/>
          <ac:inkMkLst>
            <pc:docMk/>
            <pc:sldMk cId="2403967801" sldId="257"/>
            <ac:inkMk id="1073" creationId="{111878F9-F91B-4F8F-8D7E-6CFBBBA83C9E}"/>
          </ac:inkMkLst>
        </pc:inkChg>
        <pc:inkChg chg="add mod">
          <ac:chgData name="Vasishta Bommakanti" userId="add65771a875c465" providerId="LiveId" clId="{C29AFD75-89FC-4417-B22A-0C207BDB987C}" dt="2021-08-07T09:37:47.653" v="1073"/>
          <ac:inkMkLst>
            <pc:docMk/>
            <pc:sldMk cId="2403967801" sldId="257"/>
            <ac:inkMk id="1074" creationId="{9549A569-3D28-41AC-B702-C124BF4D5110}"/>
          </ac:inkMkLst>
        </pc:inkChg>
        <pc:inkChg chg="add del mod">
          <ac:chgData name="Vasishta Bommakanti" userId="add65771a875c465" providerId="LiveId" clId="{C29AFD75-89FC-4417-B22A-0C207BDB987C}" dt="2021-08-07T09:37:30.128" v="1067"/>
          <ac:inkMkLst>
            <pc:docMk/>
            <pc:sldMk cId="2403967801" sldId="257"/>
            <ac:inkMk id="1076" creationId="{58120BCE-3295-4781-BA6C-8728E8457AEB}"/>
          </ac:inkMkLst>
        </pc:inkChg>
        <pc:inkChg chg="add del mod">
          <ac:chgData name="Vasishta Bommakanti" userId="add65771a875c465" providerId="LiveId" clId="{C29AFD75-89FC-4417-B22A-0C207BDB987C}" dt="2021-08-07T09:36:27.294" v="1008" actId="478"/>
          <ac:inkMkLst>
            <pc:docMk/>
            <pc:sldMk cId="2403967801" sldId="257"/>
            <ac:inkMk id="1077" creationId="{F0ECB8D1-02FB-45FC-AB4B-3E16BBD37FC4}"/>
          </ac:inkMkLst>
        </pc:inkChg>
        <pc:inkChg chg="add del mod">
          <ac:chgData name="Vasishta Bommakanti" userId="add65771a875c465" providerId="LiveId" clId="{C29AFD75-89FC-4417-B22A-0C207BDB987C}" dt="2021-08-07T09:36:27.294" v="1008" actId="478"/>
          <ac:inkMkLst>
            <pc:docMk/>
            <pc:sldMk cId="2403967801" sldId="257"/>
            <ac:inkMk id="1078" creationId="{915EFDB0-69E9-4674-BB07-90C714820489}"/>
          </ac:inkMkLst>
        </pc:inkChg>
        <pc:inkChg chg="add del mod">
          <ac:chgData name="Vasishta Bommakanti" userId="add65771a875c465" providerId="LiveId" clId="{C29AFD75-89FC-4417-B22A-0C207BDB987C}" dt="2021-08-07T09:37:30.123" v="1063"/>
          <ac:inkMkLst>
            <pc:docMk/>
            <pc:sldMk cId="2403967801" sldId="257"/>
            <ac:inkMk id="1079" creationId="{68F1CA27-510D-4130-ACCD-94A853B1DA3E}"/>
          </ac:inkMkLst>
        </pc:inkChg>
        <pc:inkChg chg="add del mod">
          <ac:chgData name="Vasishta Bommakanti" userId="add65771a875c465" providerId="LiveId" clId="{C29AFD75-89FC-4417-B22A-0C207BDB987C}" dt="2021-08-07T09:36:27.294" v="1008" actId="478"/>
          <ac:inkMkLst>
            <pc:docMk/>
            <pc:sldMk cId="2403967801" sldId="257"/>
            <ac:inkMk id="1080" creationId="{031CB329-ED68-423C-943D-150DF3277477}"/>
          </ac:inkMkLst>
        </pc:inkChg>
        <pc:inkChg chg="add del mod">
          <ac:chgData name="Vasishta Bommakanti" userId="add65771a875c465" providerId="LiveId" clId="{C29AFD75-89FC-4417-B22A-0C207BDB987C}" dt="2021-08-07T09:36:23.558" v="1007" actId="478"/>
          <ac:inkMkLst>
            <pc:docMk/>
            <pc:sldMk cId="2403967801" sldId="257"/>
            <ac:inkMk id="1081" creationId="{90AD6B5B-656A-4356-8591-0E465B9F00BE}"/>
          </ac:inkMkLst>
        </pc:inkChg>
        <pc:inkChg chg="add del mod">
          <ac:chgData name="Vasishta Bommakanti" userId="add65771a875c465" providerId="LiveId" clId="{C29AFD75-89FC-4417-B22A-0C207BDB987C}" dt="2021-08-07T09:36:23.558" v="1007" actId="478"/>
          <ac:inkMkLst>
            <pc:docMk/>
            <pc:sldMk cId="2403967801" sldId="257"/>
            <ac:inkMk id="1082" creationId="{006D0264-B6BF-4FAF-AAF9-0C7F370F2DA2}"/>
          </ac:inkMkLst>
        </pc:inkChg>
        <pc:inkChg chg="add del mod">
          <ac:chgData name="Vasishta Bommakanti" userId="add65771a875c465" providerId="LiveId" clId="{C29AFD75-89FC-4417-B22A-0C207BDB987C}" dt="2021-08-07T09:36:23.558" v="1007" actId="478"/>
          <ac:inkMkLst>
            <pc:docMk/>
            <pc:sldMk cId="2403967801" sldId="257"/>
            <ac:inkMk id="1083" creationId="{60B0CE87-CED6-400D-BC47-1362D147D2D4}"/>
          </ac:inkMkLst>
        </pc:inkChg>
        <pc:inkChg chg="add del mod">
          <ac:chgData name="Vasishta Bommakanti" userId="add65771a875c465" providerId="LiveId" clId="{C29AFD75-89FC-4417-B22A-0C207BDB987C}" dt="2021-08-07T09:37:30.125" v="1064"/>
          <ac:inkMkLst>
            <pc:docMk/>
            <pc:sldMk cId="2403967801" sldId="257"/>
            <ac:inkMk id="1085" creationId="{367E8523-EDFA-4C7C-8CDF-DDD1BB34F9D6}"/>
          </ac:inkMkLst>
        </pc:inkChg>
        <pc:inkChg chg="add del mod">
          <ac:chgData name="Vasishta Bommakanti" userId="add65771a875c465" providerId="LiveId" clId="{C29AFD75-89FC-4417-B22A-0C207BDB987C}" dt="2021-08-07T09:36:27.294" v="1008" actId="478"/>
          <ac:inkMkLst>
            <pc:docMk/>
            <pc:sldMk cId="2403967801" sldId="257"/>
            <ac:inkMk id="1086" creationId="{A33F9E07-7D92-4007-B2B9-8484B28D75D8}"/>
          </ac:inkMkLst>
        </pc:inkChg>
        <pc:inkChg chg="add del mod topLvl">
          <ac:chgData name="Vasishta Bommakanti" userId="add65771a875c465" providerId="LiveId" clId="{C29AFD75-89FC-4417-B22A-0C207BDB987C}" dt="2021-08-07T09:36:27.294" v="1008" actId="478"/>
          <ac:inkMkLst>
            <pc:docMk/>
            <pc:sldMk cId="2403967801" sldId="257"/>
            <ac:inkMk id="1087" creationId="{A51A644D-D02C-4A40-92CF-A5EF7715C3CB}"/>
          </ac:inkMkLst>
        </pc:inkChg>
        <pc:inkChg chg="add del mod">
          <ac:chgData name="Vasishta Bommakanti" userId="add65771a875c465" providerId="LiveId" clId="{C29AFD75-89FC-4417-B22A-0C207BDB987C}" dt="2021-08-07T09:36:27.294" v="1008" actId="478"/>
          <ac:inkMkLst>
            <pc:docMk/>
            <pc:sldMk cId="2403967801" sldId="257"/>
            <ac:inkMk id="1088" creationId="{F6D85E64-751E-477A-8CE8-58FDEADCD911}"/>
          </ac:inkMkLst>
        </pc:inkChg>
        <pc:inkChg chg="add del mod">
          <ac:chgData name="Vasishta Bommakanti" userId="add65771a875c465" providerId="LiveId" clId="{C29AFD75-89FC-4417-B22A-0C207BDB987C}" dt="2021-08-07T09:36:27.294" v="1008" actId="478"/>
          <ac:inkMkLst>
            <pc:docMk/>
            <pc:sldMk cId="2403967801" sldId="257"/>
            <ac:inkMk id="1089" creationId="{245428BB-1D82-429B-9D55-BFC447D0055C}"/>
          </ac:inkMkLst>
        </pc:inkChg>
        <pc:inkChg chg="add del mod">
          <ac:chgData name="Vasishta Bommakanti" userId="add65771a875c465" providerId="LiveId" clId="{C29AFD75-89FC-4417-B22A-0C207BDB987C}" dt="2021-08-07T09:36:27.294" v="1008" actId="478"/>
          <ac:inkMkLst>
            <pc:docMk/>
            <pc:sldMk cId="2403967801" sldId="257"/>
            <ac:inkMk id="1090" creationId="{B4A3C8F6-B9A9-4B95-9FEF-E50C964272F1}"/>
          </ac:inkMkLst>
        </pc:inkChg>
        <pc:inkChg chg="add del mod">
          <ac:chgData name="Vasishta Bommakanti" userId="add65771a875c465" providerId="LiveId" clId="{C29AFD75-89FC-4417-B22A-0C207BDB987C}" dt="2021-08-07T09:37:30.127" v="1066"/>
          <ac:inkMkLst>
            <pc:docMk/>
            <pc:sldMk cId="2403967801" sldId="257"/>
            <ac:inkMk id="1092" creationId="{304E865B-4A87-4DC9-8B53-2056C08D15B6}"/>
          </ac:inkMkLst>
        </pc:inkChg>
        <pc:inkChg chg="add del">
          <ac:chgData name="Vasishta Bommakanti" userId="add65771a875c465" providerId="LiveId" clId="{C29AFD75-89FC-4417-B22A-0C207BDB987C}" dt="2021-08-07T09:37:30.126" v="1065"/>
          <ac:inkMkLst>
            <pc:docMk/>
            <pc:sldMk cId="2403967801" sldId="257"/>
            <ac:inkMk id="1094" creationId="{667D3879-1012-4F8A-9D39-1D00728FC7BF}"/>
          </ac:inkMkLst>
        </pc:inkChg>
        <pc:inkChg chg="add mod">
          <ac:chgData name="Vasishta Bommakanti" userId="add65771a875c465" providerId="LiveId" clId="{C29AFD75-89FC-4417-B22A-0C207BDB987C}" dt="2021-08-07T09:37:47.653" v="1073"/>
          <ac:inkMkLst>
            <pc:docMk/>
            <pc:sldMk cId="2403967801" sldId="257"/>
            <ac:inkMk id="1095" creationId="{C5504ECC-29DB-48C8-90E9-EDAED1AD7C87}"/>
          </ac:inkMkLst>
        </pc:inkChg>
        <pc:inkChg chg="add mod">
          <ac:chgData name="Vasishta Bommakanti" userId="add65771a875c465" providerId="LiveId" clId="{C29AFD75-89FC-4417-B22A-0C207BDB987C}" dt="2021-08-07T09:37:47.653" v="1073"/>
          <ac:inkMkLst>
            <pc:docMk/>
            <pc:sldMk cId="2403967801" sldId="257"/>
            <ac:inkMk id="1096" creationId="{27C70428-4C49-4A31-9641-6F68DEE96FB2}"/>
          </ac:inkMkLst>
        </pc:inkChg>
        <pc:inkChg chg="add mod">
          <ac:chgData name="Vasishta Bommakanti" userId="add65771a875c465" providerId="LiveId" clId="{C29AFD75-89FC-4417-B22A-0C207BDB987C}" dt="2021-08-07T09:37:47.653" v="1073"/>
          <ac:inkMkLst>
            <pc:docMk/>
            <pc:sldMk cId="2403967801" sldId="257"/>
            <ac:inkMk id="1097" creationId="{B73C2F6C-CF59-403E-B666-7E2FB4CE3100}"/>
          </ac:inkMkLst>
        </pc:inkChg>
        <pc:inkChg chg="add mod">
          <ac:chgData name="Vasishta Bommakanti" userId="add65771a875c465" providerId="LiveId" clId="{C29AFD75-89FC-4417-B22A-0C207BDB987C}" dt="2021-08-07T09:38:01.661" v="1086"/>
          <ac:inkMkLst>
            <pc:docMk/>
            <pc:sldMk cId="2403967801" sldId="257"/>
            <ac:inkMk id="1099" creationId="{E7BEDB48-0202-48F6-8FE3-AE62672804F4}"/>
          </ac:inkMkLst>
        </pc:inkChg>
        <pc:inkChg chg="add mod">
          <ac:chgData name="Vasishta Bommakanti" userId="add65771a875c465" providerId="LiveId" clId="{C29AFD75-89FC-4417-B22A-0C207BDB987C}" dt="2021-08-07T09:38:01.661" v="1086"/>
          <ac:inkMkLst>
            <pc:docMk/>
            <pc:sldMk cId="2403967801" sldId="257"/>
            <ac:inkMk id="1100" creationId="{3A98DF50-167F-4E0F-8FE6-A61D98AD0FE1}"/>
          </ac:inkMkLst>
        </pc:inkChg>
        <pc:inkChg chg="add mod">
          <ac:chgData name="Vasishta Bommakanti" userId="add65771a875c465" providerId="LiveId" clId="{C29AFD75-89FC-4417-B22A-0C207BDB987C}" dt="2021-08-07T09:38:01.661" v="1086"/>
          <ac:inkMkLst>
            <pc:docMk/>
            <pc:sldMk cId="2403967801" sldId="257"/>
            <ac:inkMk id="1101" creationId="{70E128BC-4CE3-4399-9F7D-F91102CBA506}"/>
          </ac:inkMkLst>
        </pc:inkChg>
        <pc:inkChg chg="add mod">
          <ac:chgData name="Vasishta Bommakanti" userId="add65771a875c465" providerId="LiveId" clId="{C29AFD75-89FC-4417-B22A-0C207BDB987C}" dt="2021-08-07T09:38:01.661" v="1086"/>
          <ac:inkMkLst>
            <pc:docMk/>
            <pc:sldMk cId="2403967801" sldId="257"/>
            <ac:inkMk id="1102" creationId="{F7F0E6F9-5367-4702-8B66-48656A0B5F90}"/>
          </ac:inkMkLst>
        </pc:inkChg>
        <pc:inkChg chg="add mod">
          <ac:chgData name="Vasishta Bommakanti" userId="add65771a875c465" providerId="LiveId" clId="{C29AFD75-89FC-4417-B22A-0C207BDB987C}" dt="2021-08-07T09:38:01.661" v="1086"/>
          <ac:inkMkLst>
            <pc:docMk/>
            <pc:sldMk cId="2403967801" sldId="257"/>
            <ac:inkMk id="1103" creationId="{5D28F294-3BEA-44D1-AA7A-6214FA5210D3}"/>
          </ac:inkMkLst>
        </pc:inkChg>
        <pc:inkChg chg="add mod">
          <ac:chgData name="Vasishta Bommakanti" userId="add65771a875c465" providerId="LiveId" clId="{C29AFD75-89FC-4417-B22A-0C207BDB987C}" dt="2021-08-07T09:38:01.661" v="1086"/>
          <ac:inkMkLst>
            <pc:docMk/>
            <pc:sldMk cId="2403967801" sldId="257"/>
            <ac:inkMk id="1104" creationId="{CD5A2FA1-F4A8-450E-A3D0-3332446BB638}"/>
          </ac:inkMkLst>
        </pc:inkChg>
        <pc:inkChg chg="add mod">
          <ac:chgData name="Vasishta Bommakanti" userId="add65771a875c465" providerId="LiveId" clId="{C29AFD75-89FC-4417-B22A-0C207BDB987C}" dt="2021-08-07T09:38:01.661" v="1086"/>
          <ac:inkMkLst>
            <pc:docMk/>
            <pc:sldMk cId="2403967801" sldId="257"/>
            <ac:inkMk id="1105" creationId="{7D3A2B85-2A55-4F82-B9EA-18CD34B014B8}"/>
          </ac:inkMkLst>
        </pc:inkChg>
        <pc:inkChg chg="add mod">
          <ac:chgData name="Vasishta Bommakanti" userId="add65771a875c465" providerId="LiveId" clId="{C29AFD75-89FC-4417-B22A-0C207BDB987C}" dt="2021-08-07T09:38:01.661" v="1086"/>
          <ac:inkMkLst>
            <pc:docMk/>
            <pc:sldMk cId="2403967801" sldId="257"/>
            <ac:inkMk id="1106" creationId="{042F3FD5-7AF4-46C5-BF5C-46AC95250C1B}"/>
          </ac:inkMkLst>
        </pc:inkChg>
        <pc:inkChg chg="add mod">
          <ac:chgData name="Vasishta Bommakanti" userId="add65771a875c465" providerId="LiveId" clId="{C29AFD75-89FC-4417-B22A-0C207BDB987C}" dt="2021-08-07T09:38:01.661" v="1086"/>
          <ac:inkMkLst>
            <pc:docMk/>
            <pc:sldMk cId="2403967801" sldId="257"/>
            <ac:inkMk id="1107" creationId="{4472C91E-ADEB-491A-8EC6-E149ADD661DA}"/>
          </ac:inkMkLst>
        </pc:inkChg>
        <pc:inkChg chg="add mod">
          <ac:chgData name="Vasishta Bommakanti" userId="add65771a875c465" providerId="LiveId" clId="{C29AFD75-89FC-4417-B22A-0C207BDB987C}" dt="2021-08-07T09:38:01.661" v="1086"/>
          <ac:inkMkLst>
            <pc:docMk/>
            <pc:sldMk cId="2403967801" sldId="257"/>
            <ac:inkMk id="1108" creationId="{F608DBF0-938D-42AB-9729-A9ED4032E0AA}"/>
          </ac:inkMkLst>
        </pc:inkChg>
        <pc:inkChg chg="add mod">
          <ac:chgData name="Vasishta Bommakanti" userId="add65771a875c465" providerId="LiveId" clId="{C29AFD75-89FC-4417-B22A-0C207BDB987C}" dt="2021-08-07T09:38:01.661" v="1086"/>
          <ac:inkMkLst>
            <pc:docMk/>
            <pc:sldMk cId="2403967801" sldId="257"/>
            <ac:inkMk id="1109" creationId="{6BF912A4-2D09-48D5-AD49-CAA1D4BBCD15}"/>
          </ac:inkMkLst>
        </pc:inkChg>
        <pc:inkChg chg="add mod">
          <ac:chgData name="Vasishta Bommakanti" userId="add65771a875c465" providerId="LiveId" clId="{C29AFD75-89FC-4417-B22A-0C207BDB987C}" dt="2021-08-07T09:38:01.661" v="1086"/>
          <ac:inkMkLst>
            <pc:docMk/>
            <pc:sldMk cId="2403967801" sldId="257"/>
            <ac:inkMk id="1110" creationId="{DB4D5245-B515-441B-91B5-1B31F0DE58F5}"/>
          </ac:inkMkLst>
        </pc:inkChg>
      </pc:sldChg>
      <pc:sldChg chg="addSp delSp modSp mod">
        <pc:chgData name="Vasishta Bommakanti" userId="add65771a875c465" providerId="LiveId" clId="{C29AFD75-89FC-4417-B22A-0C207BDB987C}" dt="2021-08-07T09:35:54.579" v="997"/>
        <pc:sldMkLst>
          <pc:docMk/>
          <pc:sldMk cId="4023848349" sldId="258"/>
        </pc:sldMkLst>
        <pc:grpChg chg="del mod">
          <ac:chgData name="Vasishta Bommakanti" userId="add65771a875c465" providerId="LiveId" clId="{C29AFD75-89FC-4417-B22A-0C207BDB987C}" dt="2021-08-07T05:45:47.751" v="115"/>
          <ac:grpSpMkLst>
            <pc:docMk/>
            <pc:sldMk cId="4023848349" sldId="258"/>
            <ac:grpSpMk id="6" creationId="{04B9FDF6-1831-4A81-B4E5-8289F4C484A0}"/>
          </ac:grpSpMkLst>
        </pc:grpChg>
        <pc:grpChg chg="del mod">
          <ac:chgData name="Vasishta Bommakanti" userId="add65771a875c465" providerId="LiveId" clId="{C29AFD75-89FC-4417-B22A-0C207BDB987C}" dt="2021-08-07T05:45:47.751" v="115"/>
          <ac:grpSpMkLst>
            <pc:docMk/>
            <pc:sldMk cId="4023848349" sldId="258"/>
            <ac:grpSpMk id="9" creationId="{122CA870-68AA-4E61-9A9B-895865684422}"/>
          </ac:grpSpMkLst>
        </pc:grpChg>
        <pc:grpChg chg="del mod">
          <ac:chgData name="Vasishta Bommakanti" userId="add65771a875c465" providerId="LiveId" clId="{C29AFD75-89FC-4417-B22A-0C207BDB987C}" dt="2021-08-07T09:35:03.873" v="952"/>
          <ac:grpSpMkLst>
            <pc:docMk/>
            <pc:sldMk cId="4023848349" sldId="258"/>
            <ac:grpSpMk id="10" creationId="{E0F48702-6FB0-466D-B6B9-02829132983F}"/>
          </ac:grpSpMkLst>
        </pc:grpChg>
        <pc:grpChg chg="del mod">
          <ac:chgData name="Vasishta Bommakanti" userId="add65771a875c465" providerId="LiveId" clId="{C29AFD75-89FC-4417-B22A-0C207BDB987C}" dt="2021-08-07T05:45:47.751" v="115"/>
          <ac:grpSpMkLst>
            <pc:docMk/>
            <pc:sldMk cId="4023848349" sldId="258"/>
            <ac:grpSpMk id="12" creationId="{BB83EA39-559C-47F3-9EC6-0C75F8AF818E}"/>
          </ac:grpSpMkLst>
        </pc:grpChg>
        <pc:grpChg chg="del mod">
          <ac:chgData name="Vasishta Bommakanti" userId="add65771a875c465" providerId="LiveId" clId="{C29AFD75-89FC-4417-B22A-0C207BDB987C}" dt="2021-08-07T05:46:02.693" v="134"/>
          <ac:grpSpMkLst>
            <pc:docMk/>
            <pc:sldMk cId="4023848349" sldId="258"/>
            <ac:grpSpMk id="19" creationId="{8696DB02-400E-4D9B-BD04-CC98A0EAC125}"/>
          </ac:grpSpMkLst>
        </pc:grpChg>
        <pc:grpChg chg="del mod">
          <ac:chgData name="Vasishta Bommakanti" userId="add65771a875c465" providerId="LiveId" clId="{C29AFD75-89FC-4417-B22A-0C207BDB987C}" dt="2021-08-07T09:35:08.171" v="956"/>
          <ac:grpSpMkLst>
            <pc:docMk/>
            <pc:sldMk cId="4023848349" sldId="258"/>
            <ac:grpSpMk id="20" creationId="{43510C09-6E1A-4176-AE06-0D05F8B66DFF}"/>
          </ac:grpSpMkLst>
        </pc:grpChg>
        <pc:grpChg chg="del mod">
          <ac:chgData name="Vasishta Bommakanti" userId="add65771a875c465" providerId="LiveId" clId="{C29AFD75-89FC-4417-B22A-0C207BDB987C}" dt="2021-08-07T05:46:05.083" v="137"/>
          <ac:grpSpMkLst>
            <pc:docMk/>
            <pc:sldMk cId="4023848349" sldId="258"/>
            <ac:grpSpMk id="20" creationId="{E09CA851-179C-4E0E-9E4D-1BDA123EF348}"/>
          </ac:grpSpMkLst>
        </pc:grpChg>
        <pc:grpChg chg="del mod">
          <ac:chgData name="Vasishta Bommakanti" userId="add65771a875c465" providerId="LiveId" clId="{C29AFD75-89FC-4417-B22A-0C207BDB987C}" dt="2021-08-07T05:46:05.083" v="137"/>
          <ac:grpSpMkLst>
            <pc:docMk/>
            <pc:sldMk cId="4023848349" sldId="258"/>
            <ac:grpSpMk id="21" creationId="{716A227B-61C4-440C-8610-F2B9E4F7B693}"/>
          </ac:grpSpMkLst>
        </pc:grpChg>
        <pc:grpChg chg="del mod">
          <ac:chgData name="Vasishta Bommakanti" userId="add65771a875c465" providerId="LiveId" clId="{C29AFD75-89FC-4417-B22A-0C207BDB987C}" dt="2021-08-07T05:46:05.083" v="137"/>
          <ac:grpSpMkLst>
            <pc:docMk/>
            <pc:sldMk cId="4023848349" sldId="258"/>
            <ac:grpSpMk id="29" creationId="{2812DD34-3A64-4FE5-8947-74DD58F0E27D}"/>
          </ac:grpSpMkLst>
        </pc:grpChg>
        <pc:grpChg chg="del mod">
          <ac:chgData name="Vasishta Bommakanti" userId="add65771a875c465" providerId="LiveId" clId="{C29AFD75-89FC-4417-B22A-0C207BDB987C}" dt="2021-08-07T05:45:58.828" v="129"/>
          <ac:grpSpMkLst>
            <pc:docMk/>
            <pc:sldMk cId="4023848349" sldId="258"/>
            <ac:grpSpMk id="32" creationId="{64CECDA4-8EC1-4723-A68B-37CDF9C3EC72}"/>
          </ac:grpSpMkLst>
        </pc:grpChg>
        <pc:grpChg chg="del mod">
          <ac:chgData name="Vasishta Bommakanti" userId="add65771a875c465" providerId="LiveId" clId="{C29AFD75-89FC-4417-B22A-0C207BDB987C}" dt="2021-08-07T09:35:08.171" v="956"/>
          <ac:grpSpMkLst>
            <pc:docMk/>
            <pc:sldMk cId="4023848349" sldId="258"/>
            <ac:grpSpMk id="35" creationId="{124E1DA0-813D-4691-9859-93CF0FA5F9BA}"/>
          </ac:grpSpMkLst>
        </pc:grpChg>
        <pc:grpChg chg="del mod">
          <ac:chgData name="Vasishta Bommakanti" userId="add65771a875c465" providerId="LiveId" clId="{C29AFD75-89FC-4417-B22A-0C207BDB987C}" dt="2021-08-07T05:46:05.083" v="137"/>
          <ac:grpSpMkLst>
            <pc:docMk/>
            <pc:sldMk cId="4023848349" sldId="258"/>
            <ac:grpSpMk id="35" creationId="{1930FA8E-6F6A-4868-94A3-D5A2E4E05BF0}"/>
          </ac:grpSpMkLst>
        </pc:grpChg>
        <pc:grpChg chg="del mod">
          <ac:chgData name="Vasishta Bommakanti" userId="add65771a875c465" providerId="LiveId" clId="{C29AFD75-89FC-4417-B22A-0C207BDB987C}" dt="2021-08-07T05:46:05.083" v="137"/>
          <ac:grpSpMkLst>
            <pc:docMk/>
            <pc:sldMk cId="4023848349" sldId="258"/>
            <ac:grpSpMk id="40" creationId="{C29BEB56-0EAC-405B-90A2-86E627C2AF1C}"/>
          </ac:grpSpMkLst>
        </pc:grpChg>
        <pc:grpChg chg="del mod">
          <ac:chgData name="Vasishta Bommakanti" userId="add65771a875c465" providerId="LiveId" clId="{C29AFD75-89FC-4417-B22A-0C207BDB987C}" dt="2021-08-07T05:46:08.177" v="140"/>
          <ac:grpSpMkLst>
            <pc:docMk/>
            <pc:sldMk cId="4023848349" sldId="258"/>
            <ac:grpSpMk id="43" creationId="{E2D13BFB-9B7A-446E-958D-EDA0E926052D}"/>
          </ac:grpSpMkLst>
        </pc:grpChg>
        <pc:grpChg chg="del mod">
          <ac:chgData name="Vasishta Bommakanti" userId="add65771a875c465" providerId="LiveId" clId="{C29AFD75-89FC-4417-B22A-0C207BDB987C}" dt="2021-08-07T09:35:13.369" v="962"/>
          <ac:grpSpMkLst>
            <pc:docMk/>
            <pc:sldMk cId="4023848349" sldId="258"/>
            <ac:grpSpMk id="45" creationId="{13653D94-D4C0-43F2-8BCC-F15F969FD140}"/>
          </ac:grpSpMkLst>
        </pc:grpChg>
        <pc:grpChg chg="del mod">
          <ac:chgData name="Vasishta Bommakanti" userId="add65771a875c465" providerId="LiveId" clId="{C29AFD75-89FC-4417-B22A-0C207BDB987C}" dt="2021-08-07T05:46:12.581" v="143"/>
          <ac:grpSpMkLst>
            <pc:docMk/>
            <pc:sldMk cId="4023848349" sldId="258"/>
            <ac:grpSpMk id="46" creationId="{35C4C253-5BCD-43C4-8406-8B150D89E625}"/>
          </ac:grpSpMkLst>
        </pc:grpChg>
        <pc:grpChg chg="del mod">
          <ac:chgData name="Vasishta Bommakanti" userId="add65771a875c465" providerId="LiveId" clId="{C29AFD75-89FC-4417-B22A-0C207BDB987C}" dt="2021-08-07T05:46:20.605" v="159"/>
          <ac:grpSpMkLst>
            <pc:docMk/>
            <pc:sldMk cId="4023848349" sldId="258"/>
            <ac:grpSpMk id="49" creationId="{71EF3FB4-909C-459D-BD49-CDF1C36C4EB1}"/>
          </ac:grpSpMkLst>
        </pc:grpChg>
        <pc:grpChg chg="del mod">
          <ac:chgData name="Vasishta Bommakanti" userId="add65771a875c465" providerId="LiveId" clId="{C29AFD75-89FC-4417-B22A-0C207BDB987C}" dt="2021-08-07T05:46:39.223" v="172"/>
          <ac:grpSpMkLst>
            <pc:docMk/>
            <pc:sldMk cId="4023848349" sldId="258"/>
            <ac:grpSpMk id="2049" creationId="{E7CD0271-9F36-4568-A27E-5BE7F5243099}"/>
          </ac:grpSpMkLst>
        </pc:grpChg>
        <pc:grpChg chg="del mod">
          <ac:chgData name="Vasishta Bommakanti" userId="add65771a875c465" providerId="LiveId" clId="{C29AFD75-89FC-4417-B22A-0C207BDB987C}" dt="2021-08-07T09:35:09.306" v="958"/>
          <ac:grpSpMkLst>
            <pc:docMk/>
            <pc:sldMk cId="4023848349" sldId="258"/>
            <ac:grpSpMk id="2056" creationId="{43B353F1-31BE-4564-B739-BCA7B32B12B6}"/>
          </ac:grpSpMkLst>
        </pc:grpChg>
        <pc:grpChg chg="del mod">
          <ac:chgData name="Vasishta Bommakanti" userId="add65771a875c465" providerId="LiveId" clId="{C29AFD75-89FC-4417-B22A-0C207BDB987C}" dt="2021-08-07T05:46:34.477" v="169"/>
          <ac:grpSpMkLst>
            <pc:docMk/>
            <pc:sldMk cId="4023848349" sldId="258"/>
            <ac:grpSpMk id="2056" creationId="{E8107A10-491B-4701-862B-A6DE4E27C388}"/>
          </ac:grpSpMkLst>
        </pc:grpChg>
        <pc:grpChg chg="del mod">
          <ac:chgData name="Vasishta Bommakanti" userId="add65771a875c465" providerId="LiveId" clId="{C29AFD75-89FC-4417-B22A-0C207BDB987C}" dt="2021-08-07T05:46:39.223" v="172"/>
          <ac:grpSpMkLst>
            <pc:docMk/>
            <pc:sldMk cId="4023848349" sldId="258"/>
            <ac:grpSpMk id="2060" creationId="{E378220A-38B4-4BB6-BA17-0AC437A4D290}"/>
          </ac:grpSpMkLst>
        </pc:grpChg>
        <pc:grpChg chg="del mod">
          <ac:chgData name="Vasishta Bommakanti" userId="add65771a875c465" providerId="LiveId" clId="{C29AFD75-89FC-4417-B22A-0C207BDB987C}" dt="2021-08-07T05:46:40.701" v="175"/>
          <ac:grpSpMkLst>
            <pc:docMk/>
            <pc:sldMk cId="4023848349" sldId="258"/>
            <ac:grpSpMk id="2063" creationId="{E5421326-E6CC-4FBB-A065-A046E5D1B0CA}"/>
          </ac:grpSpMkLst>
        </pc:grpChg>
        <pc:grpChg chg="del mod">
          <ac:chgData name="Vasishta Bommakanti" userId="add65771a875c465" providerId="LiveId" clId="{C29AFD75-89FC-4417-B22A-0C207BDB987C}" dt="2021-08-07T09:35:13.369" v="962"/>
          <ac:grpSpMkLst>
            <pc:docMk/>
            <pc:sldMk cId="4023848349" sldId="258"/>
            <ac:grpSpMk id="2063" creationId="{E8BFEB6D-907F-4A94-941F-4A79AAA130D6}"/>
          </ac:grpSpMkLst>
        </pc:grpChg>
        <pc:grpChg chg="del mod">
          <ac:chgData name="Vasishta Bommakanti" userId="add65771a875c465" providerId="LiveId" clId="{C29AFD75-89FC-4417-B22A-0C207BDB987C}" dt="2021-08-07T05:46:41.982" v="178"/>
          <ac:grpSpMkLst>
            <pc:docMk/>
            <pc:sldMk cId="4023848349" sldId="258"/>
            <ac:grpSpMk id="2066" creationId="{66B08270-2C48-4994-B91C-C72850361506}"/>
          </ac:grpSpMkLst>
        </pc:grpChg>
        <pc:grpChg chg="del mod">
          <ac:chgData name="Vasishta Bommakanti" userId="add65771a875c465" providerId="LiveId" clId="{C29AFD75-89FC-4417-B22A-0C207BDB987C}" dt="2021-08-07T09:35:14.958" v="964"/>
          <ac:grpSpMkLst>
            <pc:docMk/>
            <pc:sldMk cId="4023848349" sldId="258"/>
            <ac:grpSpMk id="2066" creationId="{68E76665-15F5-4BAF-9CB4-52DC5619A51B}"/>
          </ac:grpSpMkLst>
        </pc:grpChg>
        <pc:grpChg chg="del mod">
          <ac:chgData name="Vasishta Bommakanti" userId="add65771a875c465" providerId="LiveId" clId="{C29AFD75-89FC-4417-B22A-0C207BDB987C}" dt="2021-08-07T05:46:44.476" v="182"/>
          <ac:grpSpMkLst>
            <pc:docMk/>
            <pc:sldMk cId="4023848349" sldId="258"/>
            <ac:grpSpMk id="2069" creationId="{46BAD72B-E626-41E1-9B31-3A73A5CD3AF1}"/>
          </ac:grpSpMkLst>
        </pc:grpChg>
        <pc:grpChg chg="del mod">
          <ac:chgData name="Vasishta Bommakanti" userId="add65771a875c465" providerId="LiveId" clId="{C29AFD75-89FC-4417-B22A-0C207BDB987C}" dt="2021-08-07T09:35:19.859" v="968"/>
          <ac:grpSpMkLst>
            <pc:docMk/>
            <pc:sldMk cId="4023848349" sldId="258"/>
            <ac:grpSpMk id="2069" creationId="{F059EB96-431A-4E84-80E3-01C4B9ED8F96}"/>
          </ac:grpSpMkLst>
        </pc:grpChg>
        <pc:grpChg chg="del mod">
          <ac:chgData name="Vasishta Bommakanti" userId="add65771a875c465" providerId="LiveId" clId="{C29AFD75-89FC-4417-B22A-0C207BDB987C}" dt="2021-08-07T05:46:51.432" v="194"/>
          <ac:grpSpMkLst>
            <pc:docMk/>
            <pc:sldMk cId="4023848349" sldId="258"/>
            <ac:grpSpMk id="2073" creationId="{2B199809-C39E-4F1A-A2B6-9659681749B8}"/>
          </ac:grpSpMkLst>
        </pc:grpChg>
        <pc:grpChg chg="del mod">
          <ac:chgData name="Vasishta Bommakanti" userId="add65771a875c465" providerId="LiveId" clId="{C29AFD75-89FC-4417-B22A-0C207BDB987C}" dt="2021-08-07T09:35:21.231" v="971"/>
          <ac:grpSpMkLst>
            <pc:docMk/>
            <pc:sldMk cId="4023848349" sldId="258"/>
            <ac:grpSpMk id="2076" creationId="{02BD1FBD-299E-410B-B67F-9D31A3E5DC00}"/>
          </ac:grpSpMkLst>
        </pc:grpChg>
        <pc:grpChg chg="del mod">
          <ac:chgData name="Vasishta Bommakanti" userId="add65771a875c465" providerId="LiveId" clId="{C29AFD75-89FC-4417-B22A-0C207BDB987C}" dt="2021-08-07T05:46:53.683" v="197"/>
          <ac:grpSpMkLst>
            <pc:docMk/>
            <pc:sldMk cId="4023848349" sldId="258"/>
            <ac:grpSpMk id="2085" creationId="{5397D5B6-0163-4FB2-9842-5D35E833336A}"/>
          </ac:grpSpMkLst>
        </pc:grpChg>
        <pc:grpChg chg="del mod">
          <ac:chgData name="Vasishta Bommakanti" userId="add65771a875c465" providerId="LiveId" clId="{C29AFD75-89FC-4417-B22A-0C207BDB987C}" dt="2021-08-07T09:35:23.871" v="974"/>
          <ac:grpSpMkLst>
            <pc:docMk/>
            <pc:sldMk cId="4023848349" sldId="258"/>
            <ac:grpSpMk id="2085" creationId="{6E382901-7A83-4DE5-87AC-8A947249DA52}"/>
          </ac:grpSpMkLst>
        </pc:grpChg>
        <pc:grpChg chg="del mod">
          <ac:chgData name="Vasishta Bommakanti" userId="add65771a875c465" providerId="LiveId" clId="{C29AFD75-89FC-4417-B22A-0C207BDB987C}" dt="2021-08-07T05:46:56.194" v="200"/>
          <ac:grpSpMkLst>
            <pc:docMk/>
            <pc:sldMk cId="4023848349" sldId="258"/>
            <ac:grpSpMk id="2088" creationId="{9890C98B-21A8-4143-87E0-AD420A54072B}"/>
          </ac:grpSpMkLst>
        </pc:grpChg>
        <pc:grpChg chg="del mod">
          <ac:chgData name="Vasishta Bommakanti" userId="add65771a875c465" providerId="LiveId" clId="{C29AFD75-89FC-4417-B22A-0C207BDB987C}" dt="2021-08-07T05:46:57.089" v="202"/>
          <ac:grpSpMkLst>
            <pc:docMk/>
            <pc:sldMk cId="4023848349" sldId="258"/>
            <ac:grpSpMk id="2091" creationId="{DB4D2576-68D5-4DE6-8DE1-0955E5DAA89C}"/>
          </ac:grpSpMkLst>
        </pc:grpChg>
        <pc:grpChg chg="del mod">
          <ac:chgData name="Vasishta Bommakanti" userId="add65771a875c465" providerId="LiveId" clId="{C29AFD75-89FC-4417-B22A-0C207BDB987C}" dt="2021-08-07T09:35:34.172" v="979"/>
          <ac:grpSpMkLst>
            <pc:docMk/>
            <pc:sldMk cId="4023848349" sldId="258"/>
            <ac:grpSpMk id="2093" creationId="{08C8B388-6F17-4886-8049-14B5692E0609}"/>
          </ac:grpSpMkLst>
        </pc:grpChg>
        <pc:grpChg chg="del mod">
          <ac:chgData name="Vasishta Bommakanti" userId="add65771a875c465" providerId="LiveId" clId="{C29AFD75-89FC-4417-B22A-0C207BDB987C}" dt="2021-08-07T05:46:59.245" v="204"/>
          <ac:grpSpMkLst>
            <pc:docMk/>
            <pc:sldMk cId="4023848349" sldId="258"/>
            <ac:grpSpMk id="2093" creationId="{09E42C76-5B11-4CE1-9DF8-70C564A460EC}"/>
          </ac:grpSpMkLst>
        </pc:grpChg>
        <pc:grpChg chg="del mod">
          <ac:chgData name="Vasishta Bommakanti" userId="add65771a875c465" providerId="LiveId" clId="{C29AFD75-89FC-4417-B22A-0C207BDB987C}" dt="2021-08-07T09:34:26.921" v="937" actId="478"/>
          <ac:grpSpMkLst>
            <pc:docMk/>
            <pc:sldMk cId="4023848349" sldId="258"/>
            <ac:grpSpMk id="2095" creationId="{D6BB0F36-6581-4BAB-BD44-2579267BAB28}"/>
          </ac:grpSpMkLst>
        </pc:grpChg>
        <pc:grpChg chg="del mod">
          <ac:chgData name="Vasishta Bommakanti" userId="add65771a875c465" providerId="LiveId" clId="{C29AFD75-89FC-4417-B22A-0C207BDB987C}" dt="2021-08-07T09:34:21.406" v="935" actId="478"/>
          <ac:grpSpMkLst>
            <pc:docMk/>
            <pc:sldMk cId="4023848349" sldId="258"/>
            <ac:grpSpMk id="2099" creationId="{47D4B2F3-C008-4C6A-BEF4-737745B0AB41}"/>
          </ac:grpSpMkLst>
        </pc:grpChg>
        <pc:grpChg chg="del mod">
          <ac:chgData name="Vasishta Bommakanti" userId="add65771a875c465" providerId="LiveId" clId="{C29AFD75-89FC-4417-B22A-0C207BDB987C}" dt="2021-08-07T09:34:24.206" v="936" actId="478"/>
          <ac:grpSpMkLst>
            <pc:docMk/>
            <pc:sldMk cId="4023848349" sldId="258"/>
            <ac:grpSpMk id="2107" creationId="{3668634E-7F62-4814-BCC8-8BB48A24BD74}"/>
          </ac:grpSpMkLst>
        </pc:grpChg>
        <pc:grpChg chg="del mod">
          <ac:chgData name="Vasishta Bommakanti" userId="add65771a875c465" providerId="LiveId" clId="{C29AFD75-89FC-4417-B22A-0C207BDB987C}" dt="2021-08-07T09:35:46.504" v="992"/>
          <ac:grpSpMkLst>
            <pc:docMk/>
            <pc:sldMk cId="4023848349" sldId="258"/>
            <ac:grpSpMk id="2112" creationId="{76823289-6E64-4E6C-A229-0121B3888A74}"/>
          </ac:grpSpMkLst>
        </pc:grpChg>
        <pc:grpChg chg="del mod">
          <ac:chgData name="Vasishta Bommakanti" userId="add65771a875c465" providerId="LiveId" clId="{C29AFD75-89FC-4417-B22A-0C207BDB987C}" dt="2021-08-07T09:35:48.303" v="995"/>
          <ac:grpSpMkLst>
            <pc:docMk/>
            <pc:sldMk cId="4023848349" sldId="258"/>
            <ac:grpSpMk id="2125" creationId="{7C8FB83E-073D-4FCC-9D86-ACE3D1FC5449}"/>
          </ac:grpSpMkLst>
        </pc:grpChg>
        <pc:grpChg chg="del mod">
          <ac:chgData name="Vasishta Bommakanti" userId="add65771a875c465" providerId="LiveId" clId="{C29AFD75-89FC-4417-B22A-0C207BDB987C}" dt="2021-08-07T09:35:54.579" v="997"/>
          <ac:grpSpMkLst>
            <pc:docMk/>
            <pc:sldMk cId="4023848349" sldId="258"/>
            <ac:grpSpMk id="2128" creationId="{8EFF07AB-7881-4562-AC60-88313D91E7D4}"/>
          </ac:grpSpMkLst>
        </pc:grpChg>
        <pc:grpChg chg="mod">
          <ac:chgData name="Vasishta Bommakanti" userId="add65771a875c465" providerId="LiveId" clId="{C29AFD75-89FC-4417-B22A-0C207BDB987C}" dt="2021-08-07T09:35:54.579" v="997"/>
          <ac:grpSpMkLst>
            <pc:docMk/>
            <pc:sldMk cId="4023848349" sldId="258"/>
            <ac:grpSpMk id="2130" creationId="{969406A7-EB5D-420A-9E3A-34D9D54C1D2B}"/>
          </ac:grpSpMkLst>
        </pc:grpChg>
        <pc:inkChg chg="del">
          <ac:chgData name="Vasishta Bommakanti" userId="add65771a875c465" providerId="LiveId" clId="{C29AFD75-89FC-4417-B22A-0C207BDB987C}" dt="2021-08-06T17:59:20.649" v="98" actId="478"/>
          <ac:inkMkLst>
            <pc:docMk/>
            <pc:sldMk cId="4023848349" sldId="258"/>
            <ac:inkMk id="2" creationId="{1D3EBC01-2D63-44B1-AA88-731F26AAFA3C}"/>
          </ac:inkMkLst>
        </pc:inkChg>
        <pc:inkChg chg="add mod">
          <ac:chgData name="Vasishta Bommakanti" userId="add65771a875c465" providerId="LiveId" clId="{C29AFD75-89FC-4417-B22A-0C207BDB987C}" dt="2021-08-07T09:35:54.579" v="997"/>
          <ac:inkMkLst>
            <pc:docMk/>
            <pc:sldMk cId="4023848349" sldId="258"/>
            <ac:inkMk id="2" creationId="{FB68D2CF-92AE-481A-9096-C713427FC9C0}"/>
          </ac:inkMkLst>
        </pc:inkChg>
        <pc:inkChg chg="add del mod">
          <ac:chgData name="Vasishta Bommakanti" userId="add65771a875c465" providerId="LiveId" clId="{C29AFD75-89FC-4417-B22A-0C207BDB987C}" dt="2021-08-07T09:34:21.406" v="935" actId="478"/>
          <ac:inkMkLst>
            <pc:docMk/>
            <pc:sldMk cId="4023848349" sldId="258"/>
            <ac:inkMk id="3" creationId="{FF16AC45-CA1C-4CB2-B816-E81CEEA96B73}"/>
          </ac:inkMkLst>
        </pc:inkChg>
        <pc:inkChg chg="add del mod">
          <ac:chgData name="Vasishta Bommakanti" userId="add65771a875c465" providerId="LiveId" clId="{C29AFD75-89FC-4417-B22A-0C207BDB987C}" dt="2021-08-07T09:34:21.406" v="935" actId="478"/>
          <ac:inkMkLst>
            <pc:docMk/>
            <pc:sldMk cId="4023848349" sldId="258"/>
            <ac:inkMk id="4" creationId="{423C3E3A-5A34-4E7B-BE04-F70363735655}"/>
          </ac:inkMkLst>
        </pc:inkChg>
        <pc:inkChg chg="add del mod">
          <ac:chgData name="Vasishta Bommakanti" userId="add65771a875c465" providerId="LiveId" clId="{C29AFD75-89FC-4417-B22A-0C207BDB987C}" dt="2021-08-07T09:34:21.406" v="935" actId="478"/>
          <ac:inkMkLst>
            <pc:docMk/>
            <pc:sldMk cId="4023848349" sldId="258"/>
            <ac:inkMk id="5" creationId="{7BF37A8D-6DF1-401C-8D65-893B17BC8C8C}"/>
          </ac:inkMkLst>
        </pc:inkChg>
        <pc:inkChg chg="add mod">
          <ac:chgData name="Vasishta Bommakanti" userId="add65771a875c465" providerId="LiveId" clId="{C29AFD75-89FC-4417-B22A-0C207BDB987C}" dt="2021-08-07T09:35:54.579" v="997"/>
          <ac:inkMkLst>
            <pc:docMk/>
            <pc:sldMk cId="4023848349" sldId="258"/>
            <ac:inkMk id="6" creationId="{4E6E8D61-E45B-429C-ABA4-19F2660D56C6}"/>
          </ac:inkMkLst>
        </pc:inkChg>
        <pc:inkChg chg="add del mod">
          <ac:chgData name="Vasishta Bommakanti" userId="add65771a875c465" providerId="LiveId" clId="{C29AFD75-89FC-4417-B22A-0C207BDB987C}" dt="2021-08-07T09:34:21.406" v="935" actId="478"/>
          <ac:inkMkLst>
            <pc:docMk/>
            <pc:sldMk cId="4023848349" sldId="258"/>
            <ac:inkMk id="7" creationId="{72F7D2F8-BB67-41CD-9581-845A82B2AE3D}"/>
          </ac:inkMkLst>
        </pc:inkChg>
        <pc:inkChg chg="add del mod">
          <ac:chgData name="Vasishta Bommakanti" userId="add65771a875c465" providerId="LiveId" clId="{C29AFD75-89FC-4417-B22A-0C207BDB987C}" dt="2021-08-07T09:34:21.406" v="935" actId="478"/>
          <ac:inkMkLst>
            <pc:docMk/>
            <pc:sldMk cId="4023848349" sldId="258"/>
            <ac:inkMk id="8" creationId="{9ABD5787-50DA-43B5-89D0-981BDF5365EE}"/>
          </ac:inkMkLst>
        </pc:inkChg>
        <pc:inkChg chg="add mod">
          <ac:chgData name="Vasishta Bommakanti" userId="add65771a875c465" providerId="LiveId" clId="{C29AFD75-89FC-4417-B22A-0C207BDB987C}" dt="2021-08-07T09:35:54.579" v="997"/>
          <ac:inkMkLst>
            <pc:docMk/>
            <pc:sldMk cId="4023848349" sldId="258"/>
            <ac:inkMk id="9" creationId="{730537F1-EF7E-438B-AD61-5644C7C21082}"/>
          </ac:inkMkLst>
        </pc:inkChg>
        <pc:inkChg chg="add del mod">
          <ac:chgData name="Vasishta Bommakanti" userId="add65771a875c465" providerId="LiveId" clId="{C29AFD75-89FC-4417-B22A-0C207BDB987C}" dt="2021-08-07T05:46:44.765" v="184"/>
          <ac:inkMkLst>
            <pc:docMk/>
            <pc:sldMk cId="4023848349" sldId="258"/>
            <ac:inkMk id="10" creationId="{BF96003A-9BEC-4CFC-9906-1A45E442CBFD}"/>
          </ac:inkMkLst>
        </pc:inkChg>
        <pc:inkChg chg="add mod">
          <ac:chgData name="Vasishta Bommakanti" userId="add65771a875c465" providerId="LiveId" clId="{C29AFD75-89FC-4417-B22A-0C207BDB987C}" dt="2021-08-07T09:35:54.579" v="997"/>
          <ac:inkMkLst>
            <pc:docMk/>
            <pc:sldMk cId="4023848349" sldId="258"/>
            <ac:inkMk id="11" creationId="{36D59523-91F6-4E31-808C-6E924A8B6FBD}"/>
          </ac:inkMkLst>
        </pc:inkChg>
        <pc:inkChg chg="add del mod">
          <ac:chgData name="Vasishta Bommakanti" userId="add65771a875c465" providerId="LiveId" clId="{C29AFD75-89FC-4417-B22A-0C207BDB987C}" dt="2021-08-07T05:46:47.602" v="190"/>
          <ac:inkMkLst>
            <pc:docMk/>
            <pc:sldMk cId="4023848349" sldId="258"/>
            <ac:inkMk id="11" creationId="{E7BAAC36-DB41-4FC4-9CD5-71F264817354}"/>
          </ac:inkMkLst>
        </pc:inkChg>
        <pc:inkChg chg="add mod">
          <ac:chgData name="Vasishta Bommakanti" userId="add65771a875c465" providerId="LiveId" clId="{C29AFD75-89FC-4417-B22A-0C207BDB987C}" dt="2021-08-07T09:35:54.579" v="997"/>
          <ac:inkMkLst>
            <pc:docMk/>
            <pc:sldMk cId="4023848349" sldId="258"/>
            <ac:inkMk id="12" creationId="{1CDA55A0-A985-4498-821F-819EA0166CB7}"/>
          </ac:inkMkLst>
        </pc:inkChg>
        <pc:inkChg chg="add del mod">
          <ac:chgData name="Vasishta Bommakanti" userId="add65771a875c465" providerId="LiveId" clId="{C29AFD75-89FC-4417-B22A-0C207BDB987C}" dt="2021-08-07T09:34:21.406" v="935" actId="478"/>
          <ac:inkMkLst>
            <pc:docMk/>
            <pc:sldMk cId="4023848349" sldId="258"/>
            <ac:inkMk id="13" creationId="{F896D4B1-6CB4-4526-9496-6CF3A0CBEBF8}"/>
          </ac:inkMkLst>
        </pc:inkChg>
        <pc:inkChg chg="add del mod">
          <ac:chgData name="Vasishta Bommakanti" userId="add65771a875c465" providerId="LiveId" clId="{C29AFD75-89FC-4417-B22A-0C207BDB987C}" dt="2021-08-07T09:34:21.406" v="935" actId="478"/>
          <ac:inkMkLst>
            <pc:docMk/>
            <pc:sldMk cId="4023848349" sldId="258"/>
            <ac:inkMk id="14" creationId="{2765BBC8-1A1B-4684-9AC8-E1A81BF11B36}"/>
          </ac:inkMkLst>
        </pc:inkChg>
        <pc:inkChg chg="add del mod">
          <ac:chgData name="Vasishta Bommakanti" userId="add65771a875c465" providerId="LiveId" clId="{C29AFD75-89FC-4417-B22A-0C207BDB987C}" dt="2021-08-07T09:34:21.406" v="935" actId="478"/>
          <ac:inkMkLst>
            <pc:docMk/>
            <pc:sldMk cId="4023848349" sldId="258"/>
            <ac:inkMk id="15" creationId="{4EB6078F-7FFA-4668-B5B6-F41B2123A630}"/>
          </ac:inkMkLst>
        </pc:inkChg>
        <pc:inkChg chg="add del mod">
          <ac:chgData name="Vasishta Bommakanti" userId="add65771a875c465" providerId="LiveId" clId="{C29AFD75-89FC-4417-B22A-0C207BDB987C}" dt="2021-08-07T09:34:21.406" v="935" actId="478"/>
          <ac:inkMkLst>
            <pc:docMk/>
            <pc:sldMk cId="4023848349" sldId="258"/>
            <ac:inkMk id="16" creationId="{60FFA9EC-355E-47D1-B157-C3812938A522}"/>
          </ac:inkMkLst>
        </pc:inkChg>
        <pc:inkChg chg="add del mod">
          <ac:chgData name="Vasishta Bommakanti" userId="add65771a875c465" providerId="LiveId" clId="{C29AFD75-89FC-4417-B22A-0C207BDB987C}" dt="2021-08-07T09:34:21.406" v="935" actId="478"/>
          <ac:inkMkLst>
            <pc:docMk/>
            <pc:sldMk cId="4023848349" sldId="258"/>
            <ac:inkMk id="17" creationId="{28E9E6DD-3F80-48BB-8D0D-6017F8F9BA27}"/>
          </ac:inkMkLst>
        </pc:inkChg>
        <pc:inkChg chg="add del mod">
          <ac:chgData name="Vasishta Bommakanti" userId="add65771a875c465" providerId="LiveId" clId="{C29AFD75-89FC-4417-B22A-0C207BDB987C}" dt="2021-08-07T09:34:21.406" v="935" actId="478"/>
          <ac:inkMkLst>
            <pc:docMk/>
            <pc:sldMk cId="4023848349" sldId="258"/>
            <ac:inkMk id="18" creationId="{B5B084D9-F6D6-42E7-8A44-950DD79B7718}"/>
          </ac:inkMkLst>
        </pc:inkChg>
        <pc:inkChg chg="add mod">
          <ac:chgData name="Vasishta Bommakanti" userId="add65771a875c465" providerId="LiveId" clId="{C29AFD75-89FC-4417-B22A-0C207BDB987C}" dt="2021-08-07T09:35:54.579" v="997"/>
          <ac:inkMkLst>
            <pc:docMk/>
            <pc:sldMk cId="4023848349" sldId="258"/>
            <ac:inkMk id="19" creationId="{69BF77EC-DEB2-42C6-9AC5-12D9347682C3}"/>
          </ac:inkMkLst>
        </pc:inkChg>
        <pc:inkChg chg="add mod">
          <ac:chgData name="Vasishta Bommakanti" userId="add65771a875c465" providerId="LiveId" clId="{C29AFD75-89FC-4417-B22A-0C207BDB987C}" dt="2021-08-07T09:35:54.579" v="997"/>
          <ac:inkMkLst>
            <pc:docMk/>
            <pc:sldMk cId="4023848349" sldId="258"/>
            <ac:inkMk id="21" creationId="{9BB2C096-A499-42D5-8C94-8EF347D70403}"/>
          </ac:inkMkLst>
        </pc:inkChg>
        <pc:inkChg chg="add del mod">
          <ac:chgData name="Vasishta Bommakanti" userId="add65771a875c465" providerId="LiveId" clId="{C29AFD75-89FC-4417-B22A-0C207BDB987C}" dt="2021-08-07T09:34:21.406" v="935" actId="478"/>
          <ac:inkMkLst>
            <pc:docMk/>
            <pc:sldMk cId="4023848349" sldId="258"/>
            <ac:inkMk id="22" creationId="{81F98E54-1170-41F1-9730-965E3CF4D632}"/>
          </ac:inkMkLst>
        </pc:inkChg>
        <pc:inkChg chg="add del mod">
          <ac:chgData name="Vasishta Bommakanti" userId="add65771a875c465" providerId="LiveId" clId="{C29AFD75-89FC-4417-B22A-0C207BDB987C}" dt="2021-08-07T09:34:21.406" v="935" actId="478"/>
          <ac:inkMkLst>
            <pc:docMk/>
            <pc:sldMk cId="4023848349" sldId="258"/>
            <ac:inkMk id="23" creationId="{67B9FA0A-5D70-4E2C-A4AC-7816DB2F1763}"/>
          </ac:inkMkLst>
        </pc:inkChg>
        <pc:inkChg chg="add del mod">
          <ac:chgData name="Vasishta Bommakanti" userId="add65771a875c465" providerId="LiveId" clId="{C29AFD75-89FC-4417-B22A-0C207BDB987C}" dt="2021-08-07T09:34:21.406" v="935" actId="478"/>
          <ac:inkMkLst>
            <pc:docMk/>
            <pc:sldMk cId="4023848349" sldId="258"/>
            <ac:inkMk id="24" creationId="{F0700226-87E5-4120-AB73-400A4CF84764}"/>
          </ac:inkMkLst>
        </pc:inkChg>
        <pc:inkChg chg="add del mod">
          <ac:chgData name="Vasishta Bommakanti" userId="add65771a875c465" providerId="LiveId" clId="{C29AFD75-89FC-4417-B22A-0C207BDB987C}" dt="2021-08-07T09:34:21.406" v="935" actId="478"/>
          <ac:inkMkLst>
            <pc:docMk/>
            <pc:sldMk cId="4023848349" sldId="258"/>
            <ac:inkMk id="25" creationId="{B556A960-AB47-45E8-A0AC-EFBF22C4DEA9}"/>
          </ac:inkMkLst>
        </pc:inkChg>
        <pc:inkChg chg="add del mod">
          <ac:chgData name="Vasishta Bommakanti" userId="add65771a875c465" providerId="LiveId" clId="{C29AFD75-89FC-4417-B22A-0C207BDB987C}" dt="2021-08-07T09:34:21.406" v="935" actId="478"/>
          <ac:inkMkLst>
            <pc:docMk/>
            <pc:sldMk cId="4023848349" sldId="258"/>
            <ac:inkMk id="26" creationId="{CC238E81-B402-438F-BA2F-7E09A101A3F4}"/>
          </ac:inkMkLst>
        </pc:inkChg>
        <pc:inkChg chg="add del mod">
          <ac:chgData name="Vasishta Bommakanti" userId="add65771a875c465" providerId="LiveId" clId="{C29AFD75-89FC-4417-B22A-0C207BDB987C}" dt="2021-08-07T09:34:21.406" v="935" actId="478"/>
          <ac:inkMkLst>
            <pc:docMk/>
            <pc:sldMk cId="4023848349" sldId="258"/>
            <ac:inkMk id="27" creationId="{FEF1FBF1-6966-4D4D-B39C-289AA3394F54}"/>
          </ac:inkMkLst>
        </pc:inkChg>
        <pc:inkChg chg="add del mod">
          <ac:chgData name="Vasishta Bommakanti" userId="add65771a875c465" providerId="LiveId" clId="{C29AFD75-89FC-4417-B22A-0C207BDB987C}" dt="2021-08-07T09:34:21.406" v="935" actId="478"/>
          <ac:inkMkLst>
            <pc:docMk/>
            <pc:sldMk cId="4023848349" sldId="258"/>
            <ac:inkMk id="28" creationId="{A0792960-CD5A-4332-82A7-F3B6FF5BACA9}"/>
          </ac:inkMkLst>
        </pc:inkChg>
        <pc:inkChg chg="add mod">
          <ac:chgData name="Vasishta Bommakanti" userId="add65771a875c465" providerId="LiveId" clId="{C29AFD75-89FC-4417-B22A-0C207BDB987C}" dt="2021-08-07T09:35:54.579" v="997"/>
          <ac:inkMkLst>
            <pc:docMk/>
            <pc:sldMk cId="4023848349" sldId="258"/>
            <ac:inkMk id="29" creationId="{416A62EB-216D-4337-B33E-0C2A941879C1}"/>
          </ac:inkMkLst>
        </pc:inkChg>
        <pc:inkChg chg="add del mod">
          <ac:chgData name="Vasishta Bommakanti" userId="add65771a875c465" providerId="LiveId" clId="{C29AFD75-89FC-4417-B22A-0C207BDB987C}" dt="2021-08-07T09:34:21.406" v="935" actId="478"/>
          <ac:inkMkLst>
            <pc:docMk/>
            <pc:sldMk cId="4023848349" sldId="258"/>
            <ac:inkMk id="30" creationId="{BEA36084-1037-47D5-B327-02FB00625255}"/>
          </ac:inkMkLst>
        </pc:inkChg>
        <pc:inkChg chg="add del mod">
          <ac:chgData name="Vasishta Bommakanti" userId="add65771a875c465" providerId="LiveId" clId="{C29AFD75-89FC-4417-B22A-0C207BDB987C}" dt="2021-08-07T09:34:21.406" v="935" actId="478"/>
          <ac:inkMkLst>
            <pc:docMk/>
            <pc:sldMk cId="4023848349" sldId="258"/>
            <ac:inkMk id="31" creationId="{92FE19C0-F65E-46DE-ABDD-1E167BE9CD5A}"/>
          </ac:inkMkLst>
        </pc:inkChg>
        <pc:inkChg chg="add mod">
          <ac:chgData name="Vasishta Bommakanti" userId="add65771a875c465" providerId="LiveId" clId="{C29AFD75-89FC-4417-B22A-0C207BDB987C}" dt="2021-08-07T09:35:54.579" v="997"/>
          <ac:inkMkLst>
            <pc:docMk/>
            <pc:sldMk cId="4023848349" sldId="258"/>
            <ac:inkMk id="32" creationId="{ACF23590-DB0D-4244-B612-EEBA1374D403}"/>
          </ac:inkMkLst>
        </pc:inkChg>
        <pc:inkChg chg="add del mod">
          <ac:chgData name="Vasishta Bommakanti" userId="add65771a875c465" providerId="LiveId" clId="{C29AFD75-89FC-4417-B22A-0C207BDB987C}" dt="2021-08-07T09:34:21.406" v="935" actId="478"/>
          <ac:inkMkLst>
            <pc:docMk/>
            <pc:sldMk cId="4023848349" sldId="258"/>
            <ac:inkMk id="33" creationId="{6AE03A92-E919-4437-AE6B-DB6A38EDC940}"/>
          </ac:inkMkLst>
        </pc:inkChg>
        <pc:inkChg chg="add del mod">
          <ac:chgData name="Vasishta Bommakanti" userId="add65771a875c465" providerId="LiveId" clId="{C29AFD75-89FC-4417-B22A-0C207BDB987C}" dt="2021-08-07T09:34:21.406" v="935" actId="478"/>
          <ac:inkMkLst>
            <pc:docMk/>
            <pc:sldMk cId="4023848349" sldId="258"/>
            <ac:inkMk id="34" creationId="{EE3E0D73-68B0-4233-8301-D96245D2B6DD}"/>
          </ac:inkMkLst>
        </pc:inkChg>
        <pc:inkChg chg="add del mod">
          <ac:chgData name="Vasishta Bommakanti" userId="add65771a875c465" providerId="LiveId" clId="{C29AFD75-89FC-4417-B22A-0C207BDB987C}" dt="2021-08-07T09:34:21.406" v="935" actId="478"/>
          <ac:inkMkLst>
            <pc:docMk/>
            <pc:sldMk cId="4023848349" sldId="258"/>
            <ac:inkMk id="36" creationId="{126B24A5-ABFE-497D-93B1-99236590F6E9}"/>
          </ac:inkMkLst>
        </pc:inkChg>
        <pc:inkChg chg="add del mod">
          <ac:chgData name="Vasishta Bommakanti" userId="add65771a875c465" providerId="LiveId" clId="{C29AFD75-89FC-4417-B22A-0C207BDB987C}" dt="2021-08-07T09:34:21.406" v="935" actId="478"/>
          <ac:inkMkLst>
            <pc:docMk/>
            <pc:sldMk cId="4023848349" sldId="258"/>
            <ac:inkMk id="37" creationId="{2F1C254F-7C83-4650-9CB4-D2CF11ABD1B0}"/>
          </ac:inkMkLst>
        </pc:inkChg>
        <pc:inkChg chg="add del mod">
          <ac:chgData name="Vasishta Bommakanti" userId="add65771a875c465" providerId="LiveId" clId="{C29AFD75-89FC-4417-B22A-0C207BDB987C}" dt="2021-08-07T09:34:21.406" v="935" actId="478"/>
          <ac:inkMkLst>
            <pc:docMk/>
            <pc:sldMk cId="4023848349" sldId="258"/>
            <ac:inkMk id="38" creationId="{BB34A5D3-D02A-4A8F-8A9D-DBF051B96717}"/>
          </ac:inkMkLst>
        </pc:inkChg>
        <pc:inkChg chg="add del mod">
          <ac:chgData name="Vasishta Bommakanti" userId="add65771a875c465" providerId="LiveId" clId="{C29AFD75-89FC-4417-B22A-0C207BDB987C}" dt="2021-08-07T09:34:21.406" v="935" actId="478"/>
          <ac:inkMkLst>
            <pc:docMk/>
            <pc:sldMk cId="4023848349" sldId="258"/>
            <ac:inkMk id="39" creationId="{A696DBD0-8DF2-4FD6-AFE1-D8EBA7E84A94}"/>
          </ac:inkMkLst>
        </pc:inkChg>
        <pc:inkChg chg="add mod">
          <ac:chgData name="Vasishta Bommakanti" userId="add65771a875c465" providerId="LiveId" clId="{C29AFD75-89FC-4417-B22A-0C207BDB987C}" dt="2021-08-07T09:35:54.579" v="997"/>
          <ac:inkMkLst>
            <pc:docMk/>
            <pc:sldMk cId="4023848349" sldId="258"/>
            <ac:inkMk id="40" creationId="{B2B7D548-B7E6-4AAD-9A64-B32B0026D081}"/>
          </ac:inkMkLst>
        </pc:inkChg>
        <pc:inkChg chg="add del mod">
          <ac:chgData name="Vasishta Bommakanti" userId="add65771a875c465" providerId="LiveId" clId="{C29AFD75-89FC-4417-B22A-0C207BDB987C}" dt="2021-08-07T09:34:21.406" v="935" actId="478"/>
          <ac:inkMkLst>
            <pc:docMk/>
            <pc:sldMk cId="4023848349" sldId="258"/>
            <ac:inkMk id="41" creationId="{A1C97A08-4863-4F9A-BB5C-6C1780A71F6F}"/>
          </ac:inkMkLst>
        </pc:inkChg>
        <pc:inkChg chg="add del mod">
          <ac:chgData name="Vasishta Bommakanti" userId="add65771a875c465" providerId="LiveId" clId="{C29AFD75-89FC-4417-B22A-0C207BDB987C}" dt="2021-08-07T09:34:21.406" v="935" actId="478"/>
          <ac:inkMkLst>
            <pc:docMk/>
            <pc:sldMk cId="4023848349" sldId="258"/>
            <ac:inkMk id="42" creationId="{1125CA03-5760-4B1A-A2A3-EB515A6F32E3}"/>
          </ac:inkMkLst>
        </pc:inkChg>
        <pc:inkChg chg="add mod">
          <ac:chgData name="Vasishta Bommakanti" userId="add65771a875c465" providerId="LiveId" clId="{C29AFD75-89FC-4417-B22A-0C207BDB987C}" dt="2021-08-07T09:35:54.579" v="997"/>
          <ac:inkMkLst>
            <pc:docMk/>
            <pc:sldMk cId="4023848349" sldId="258"/>
            <ac:inkMk id="43" creationId="{849ACD41-6690-4103-8E4A-6DFDF2349906}"/>
          </ac:inkMkLst>
        </pc:inkChg>
        <pc:inkChg chg="add del mod">
          <ac:chgData name="Vasishta Bommakanti" userId="add65771a875c465" providerId="LiveId" clId="{C29AFD75-89FC-4417-B22A-0C207BDB987C}" dt="2021-08-07T09:34:21.406" v="935" actId="478"/>
          <ac:inkMkLst>
            <pc:docMk/>
            <pc:sldMk cId="4023848349" sldId="258"/>
            <ac:inkMk id="44" creationId="{5E53CD36-5C15-47D2-A9E4-7176F7A55DBB}"/>
          </ac:inkMkLst>
        </pc:inkChg>
        <pc:inkChg chg="add del mod">
          <ac:chgData name="Vasishta Bommakanti" userId="add65771a875c465" providerId="LiveId" clId="{C29AFD75-89FC-4417-B22A-0C207BDB987C}" dt="2021-08-07T05:46:47.595" v="189"/>
          <ac:inkMkLst>
            <pc:docMk/>
            <pc:sldMk cId="4023848349" sldId="258"/>
            <ac:inkMk id="45" creationId="{53142546-62BA-4CAF-BE9C-C9568AB7ABA4}"/>
          </ac:inkMkLst>
        </pc:inkChg>
        <pc:inkChg chg="add mod">
          <ac:chgData name="Vasishta Bommakanti" userId="add65771a875c465" providerId="LiveId" clId="{C29AFD75-89FC-4417-B22A-0C207BDB987C}" dt="2021-08-07T09:35:54.579" v="997"/>
          <ac:inkMkLst>
            <pc:docMk/>
            <pc:sldMk cId="4023848349" sldId="258"/>
            <ac:inkMk id="46" creationId="{3CC06739-1F88-492C-8958-F76AB770CCD8}"/>
          </ac:inkMkLst>
        </pc:inkChg>
        <pc:inkChg chg="add del mod">
          <ac:chgData name="Vasishta Bommakanti" userId="add65771a875c465" providerId="LiveId" clId="{C29AFD75-89FC-4417-B22A-0C207BDB987C}" dt="2021-08-07T09:34:21.406" v="935" actId="478"/>
          <ac:inkMkLst>
            <pc:docMk/>
            <pc:sldMk cId="4023848349" sldId="258"/>
            <ac:inkMk id="47" creationId="{49D0DD81-5736-498D-933D-6454EF9624C8}"/>
          </ac:inkMkLst>
        </pc:inkChg>
        <pc:inkChg chg="add del mod">
          <ac:chgData name="Vasishta Bommakanti" userId="add65771a875c465" providerId="LiveId" clId="{C29AFD75-89FC-4417-B22A-0C207BDB987C}" dt="2021-08-07T09:34:21.406" v="935" actId="478"/>
          <ac:inkMkLst>
            <pc:docMk/>
            <pc:sldMk cId="4023848349" sldId="258"/>
            <ac:inkMk id="48" creationId="{99DB5838-6AE7-457C-A8CB-F91E4F3BC1F1}"/>
          </ac:inkMkLst>
        </pc:inkChg>
        <pc:inkChg chg="add mod">
          <ac:chgData name="Vasishta Bommakanti" userId="add65771a875c465" providerId="LiveId" clId="{C29AFD75-89FC-4417-B22A-0C207BDB987C}" dt="2021-08-07T09:35:54.579" v="997"/>
          <ac:inkMkLst>
            <pc:docMk/>
            <pc:sldMk cId="4023848349" sldId="258"/>
            <ac:inkMk id="49" creationId="{15C08D97-EB01-48BD-A8B1-C8BFA2F22E7A}"/>
          </ac:inkMkLst>
        </pc:inkChg>
        <pc:inkChg chg="add del mod">
          <ac:chgData name="Vasishta Bommakanti" userId="add65771a875c465" providerId="LiveId" clId="{C29AFD75-89FC-4417-B22A-0C207BDB987C}" dt="2021-08-07T09:34:21.406" v="935" actId="478"/>
          <ac:inkMkLst>
            <pc:docMk/>
            <pc:sldMk cId="4023848349" sldId="258"/>
            <ac:inkMk id="50" creationId="{E22FA574-896C-4A39-93F5-9BC32180ADCD}"/>
          </ac:inkMkLst>
        </pc:inkChg>
        <pc:inkChg chg="add del mod">
          <ac:chgData name="Vasishta Bommakanti" userId="add65771a875c465" providerId="LiveId" clId="{C29AFD75-89FC-4417-B22A-0C207BDB987C}" dt="2021-08-07T09:34:21.406" v="935" actId="478"/>
          <ac:inkMkLst>
            <pc:docMk/>
            <pc:sldMk cId="4023848349" sldId="258"/>
            <ac:inkMk id="51" creationId="{5F717262-01E9-47D7-BE2C-10CF2E6A03A7}"/>
          </ac:inkMkLst>
        </pc:inkChg>
        <pc:inkChg chg="add del mod">
          <ac:chgData name="Vasishta Bommakanti" userId="add65771a875c465" providerId="LiveId" clId="{C29AFD75-89FC-4417-B22A-0C207BDB987C}" dt="2021-08-07T09:34:21.406" v="935" actId="478"/>
          <ac:inkMkLst>
            <pc:docMk/>
            <pc:sldMk cId="4023848349" sldId="258"/>
            <ac:inkMk id="52" creationId="{8E151E42-8F6A-48B3-96C2-5CCAD3400C48}"/>
          </ac:inkMkLst>
        </pc:inkChg>
        <pc:inkChg chg="add del mod">
          <ac:chgData name="Vasishta Bommakanti" userId="add65771a875c465" providerId="LiveId" clId="{C29AFD75-89FC-4417-B22A-0C207BDB987C}" dt="2021-08-07T09:34:21.406" v="935" actId="478"/>
          <ac:inkMkLst>
            <pc:docMk/>
            <pc:sldMk cId="4023848349" sldId="258"/>
            <ac:inkMk id="53" creationId="{3110E32C-D58E-40E2-90BE-C11707AF29D2}"/>
          </ac:inkMkLst>
        </pc:inkChg>
        <pc:inkChg chg="add del mod">
          <ac:chgData name="Vasishta Bommakanti" userId="add65771a875c465" providerId="LiveId" clId="{C29AFD75-89FC-4417-B22A-0C207BDB987C}" dt="2021-08-07T09:34:21.406" v="935" actId="478"/>
          <ac:inkMkLst>
            <pc:docMk/>
            <pc:sldMk cId="4023848349" sldId="258"/>
            <ac:inkMk id="54" creationId="{3FEE3692-C126-4E71-89B0-731036A208A7}"/>
          </ac:inkMkLst>
        </pc:inkChg>
        <pc:inkChg chg="add del mod">
          <ac:chgData name="Vasishta Bommakanti" userId="add65771a875c465" providerId="LiveId" clId="{C29AFD75-89FC-4417-B22A-0C207BDB987C}" dt="2021-08-07T09:34:21.406" v="935" actId="478"/>
          <ac:inkMkLst>
            <pc:docMk/>
            <pc:sldMk cId="4023848349" sldId="258"/>
            <ac:inkMk id="55" creationId="{6106ADCD-FBB6-4F67-8ADA-15347AD455E0}"/>
          </ac:inkMkLst>
        </pc:inkChg>
        <pc:inkChg chg="add del mod">
          <ac:chgData name="Vasishta Bommakanti" userId="add65771a875c465" providerId="LiveId" clId="{C29AFD75-89FC-4417-B22A-0C207BDB987C}" dt="2021-08-07T09:34:21.406" v="935" actId="478"/>
          <ac:inkMkLst>
            <pc:docMk/>
            <pc:sldMk cId="4023848349" sldId="258"/>
            <ac:inkMk id="56" creationId="{5609056B-70DD-4210-BA6A-4B4232FED372}"/>
          </ac:inkMkLst>
        </pc:inkChg>
        <pc:inkChg chg="add del mod">
          <ac:chgData name="Vasishta Bommakanti" userId="add65771a875c465" providerId="LiveId" clId="{C29AFD75-89FC-4417-B22A-0C207BDB987C}" dt="2021-08-07T09:34:21.406" v="935" actId="478"/>
          <ac:inkMkLst>
            <pc:docMk/>
            <pc:sldMk cId="4023848349" sldId="258"/>
            <ac:inkMk id="57" creationId="{5919288E-1670-40BF-AAB8-7930704602AC}"/>
          </ac:inkMkLst>
        </pc:inkChg>
        <pc:inkChg chg="add del mod">
          <ac:chgData name="Vasishta Bommakanti" userId="add65771a875c465" providerId="LiveId" clId="{C29AFD75-89FC-4417-B22A-0C207BDB987C}" dt="2021-08-07T09:34:21.406" v="935" actId="478"/>
          <ac:inkMkLst>
            <pc:docMk/>
            <pc:sldMk cId="4023848349" sldId="258"/>
            <ac:inkMk id="58" creationId="{09EF70EA-C5A3-40CE-A84F-14526329156D}"/>
          </ac:inkMkLst>
        </pc:inkChg>
        <pc:inkChg chg="add del mod topLvl">
          <ac:chgData name="Vasishta Bommakanti" userId="add65771a875c465" providerId="LiveId" clId="{C29AFD75-89FC-4417-B22A-0C207BDB987C}" dt="2021-08-07T09:34:26.921" v="937" actId="478"/>
          <ac:inkMkLst>
            <pc:docMk/>
            <pc:sldMk cId="4023848349" sldId="258"/>
            <ac:inkMk id="59" creationId="{85BC5AAA-7C94-419A-8BA5-CF8D21738B34}"/>
          </ac:inkMkLst>
        </pc:inkChg>
        <pc:inkChg chg="add del mod">
          <ac:chgData name="Vasishta Bommakanti" userId="add65771a875c465" providerId="LiveId" clId="{C29AFD75-89FC-4417-B22A-0C207BDB987C}" dt="2021-08-07T09:34:24.206" v="936" actId="478"/>
          <ac:inkMkLst>
            <pc:docMk/>
            <pc:sldMk cId="4023848349" sldId="258"/>
            <ac:inkMk id="60" creationId="{60FEB748-F52B-4992-9F4E-0F1C88A57DD7}"/>
          </ac:inkMkLst>
        </pc:inkChg>
        <pc:inkChg chg="add del mod topLvl">
          <ac:chgData name="Vasishta Bommakanti" userId="add65771a875c465" providerId="LiveId" clId="{C29AFD75-89FC-4417-B22A-0C207BDB987C}" dt="2021-08-07T09:34:26.921" v="937" actId="478"/>
          <ac:inkMkLst>
            <pc:docMk/>
            <pc:sldMk cId="4023848349" sldId="258"/>
            <ac:inkMk id="61" creationId="{1C7EA524-06FD-4096-B08B-1DA924721070}"/>
          </ac:inkMkLst>
        </pc:inkChg>
        <pc:inkChg chg="add del mod">
          <ac:chgData name="Vasishta Bommakanti" userId="add65771a875c465" providerId="LiveId" clId="{C29AFD75-89FC-4417-B22A-0C207BDB987C}" dt="2021-08-07T09:34:24.206" v="936" actId="478"/>
          <ac:inkMkLst>
            <pc:docMk/>
            <pc:sldMk cId="4023848349" sldId="258"/>
            <ac:inkMk id="62" creationId="{B25EBC09-71C4-4F5C-A325-BA4E0E18B4F7}"/>
          </ac:inkMkLst>
        </pc:inkChg>
        <pc:inkChg chg="add del mod">
          <ac:chgData name="Vasishta Bommakanti" userId="add65771a875c465" providerId="LiveId" clId="{C29AFD75-89FC-4417-B22A-0C207BDB987C}" dt="2021-08-07T09:34:24.206" v="936" actId="478"/>
          <ac:inkMkLst>
            <pc:docMk/>
            <pc:sldMk cId="4023848349" sldId="258"/>
            <ac:inkMk id="63" creationId="{BD304C37-B028-4440-BA20-8ED0BA4A9A7D}"/>
          </ac:inkMkLst>
        </pc:inkChg>
        <pc:inkChg chg="add del mod">
          <ac:chgData name="Vasishta Bommakanti" userId="add65771a875c465" providerId="LiveId" clId="{C29AFD75-89FC-4417-B22A-0C207BDB987C}" dt="2021-08-07T09:34:24.206" v="936" actId="478"/>
          <ac:inkMkLst>
            <pc:docMk/>
            <pc:sldMk cId="4023848349" sldId="258"/>
            <ac:inkMk id="2048" creationId="{B1D78028-53C8-4109-B91E-E55D877ED2C0}"/>
          </ac:inkMkLst>
        </pc:inkChg>
        <pc:inkChg chg="add del mod">
          <ac:chgData name="Vasishta Bommakanti" userId="add65771a875c465" providerId="LiveId" clId="{C29AFD75-89FC-4417-B22A-0C207BDB987C}" dt="2021-08-07T09:35:11.175" v="960"/>
          <ac:inkMkLst>
            <pc:docMk/>
            <pc:sldMk cId="4023848349" sldId="258"/>
            <ac:inkMk id="2049" creationId="{80DAE7F7-3181-4DD4-876B-6C50466B3E72}"/>
          </ac:inkMkLst>
        </pc:inkChg>
        <pc:inkChg chg="add del mod">
          <ac:chgData name="Vasishta Bommakanti" userId="add65771a875c465" providerId="LiveId" clId="{C29AFD75-89FC-4417-B22A-0C207BDB987C}" dt="2021-08-07T09:34:24.206" v="936" actId="478"/>
          <ac:inkMkLst>
            <pc:docMk/>
            <pc:sldMk cId="4023848349" sldId="258"/>
            <ac:inkMk id="2051" creationId="{3B4240E5-209A-491F-A74A-EC3BE435A415}"/>
          </ac:inkMkLst>
        </pc:inkChg>
        <pc:inkChg chg="add del mod">
          <ac:chgData name="Vasishta Bommakanti" userId="add65771a875c465" providerId="LiveId" clId="{C29AFD75-89FC-4417-B22A-0C207BDB987C}" dt="2021-08-07T09:34:24.206" v="936" actId="478"/>
          <ac:inkMkLst>
            <pc:docMk/>
            <pc:sldMk cId="4023848349" sldId="258"/>
            <ac:inkMk id="2052" creationId="{A53E1B99-11A2-4397-B185-4E8EA208797B}"/>
          </ac:inkMkLst>
        </pc:inkChg>
        <pc:inkChg chg="add del mod">
          <ac:chgData name="Vasishta Bommakanti" userId="add65771a875c465" providerId="LiveId" clId="{C29AFD75-89FC-4417-B22A-0C207BDB987C}" dt="2021-08-07T09:34:21.406" v="935" actId="478"/>
          <ac:inkMkLst>
            <pc:docMk/>
            <pc:sldMk cId="4023848349" sldId="258"/>
            <ac:inkMk id="2053" creationId="{D9F22B2B-DB3F-4030-9140-44B5F210E7EF}"/>
          </ac:inkMkLst>
        </pc:inkChg>
        <pc:inkChg chg="add del mod">
          <ac:chgData name="Vasishta Bommakanti" userId="add65771a875c465" providerId="LiveId" clId="{C29AFD75-89FC-4417-B22A-0C207BDB987C}" dt="2021-08-07T09:34:24.206" v="936" actId="478"/>
          <ac:inkMkLst>
            <pc:docMk/>
            <pc:sldMk cId="4023848349" sldId="258"/>
            <ac:inkMk id="2054" creationId="{0C0DF8EF-1E49-4DB2-A8E7-DE22C542FFBC}"/>
          </ac:inkMkLst>
        </pc:inkChg>
        <pc:inkChg chg="add del mod">
          <ac:chgData name="Vasishta Bommakanti" userId="add65771a875c465" providerId="LiveId" clId="{C29AFD75-89FC-4417-B22A-0C207BDB987C}" dt="2021-08-07T09:34:24.206" v="936" actId="478"/>
          <ac:inkMkLst>
            <pc:docMk/>
            <pc:sldMk cId="4023848349" sldId="258"/>
            <ac:inkMk id="2055" creationId="{F797C7F4-8CEF-4503-8D09-8C600F92A244}"/>
          </ac:inkMkLst>
        </pc:inkChg>
        <pc:inkChg chg="add del mod">
          <ac:chgData name="Vasishta Bommakanti" userId="add65771a875c465" providerId="LiveId" clId="{C29AFD75-89FC-4417-B22A-0C207BDB987C}" dt="2021-08-07T09:34:21.406" v="935" actId="478"/>
          <ac:inkMkLst>
            <pc:docMk/>
            <pc:sldMk cId="4023848349" sldId="258"/>
            <ac:inkMk id="2057" creationId="{37F8087C-7358-4CDB-B552-2B482E82AF17}"/>
          </ac:inkMkLst>
        </pc:inkChg>
        <pc:inkChg chg="add del mod">
          <ac:chgData name="Vasishta Bommakanti" userId="add65771a875c465" providerId="LiveId" clId="{C29AFD75-89FC-4417-B22A-0C207BDB987C}" dt="2021-08-07T09:34:21.406" v="935" actId="478"/>
          <ac:inkMkLst>
            <pc:docMk/>
            <pc:sldMk cId="4023848349" sldId="258"/>
            <ac:inkMk id="2058" creationId="{70CA3BBC-0504-44F1-89A8-578111074A29}"/>
          </ac:inkMkLst>
        </pc:inkChg>
        <pc:inkChg chg="add del mod">
          <ac:chgData name="Vasishta Bommakanti" userId="add65771a875c465" providerId="LiveId" clId="{C29AFD75-89FC-4417-B22A-0C207BDB987C}" dt="2021-08-07T09:34:21.406" v="935" actId="478"/>
          <ac:inkMkLst>
            <pc:docMk/>
            <pc:sldMk cId="4023848349" sldId="258"/>
            <ac:inkMk id="2059" creationId="{DA140AB4-4C7F-42D2-B301-863F65EADF41}"/>
          </ac:inkMkLst>
        </pc:inkChg>
        <pc:inkChg chg="add del mod">
          <ac:chgData name="Vasishta Bommakanti" userId="add65771a875c465" providerId="LiveId" clId="{C29AFD75-89FC-4417-B22A-0C207BDB987C}" dt="2021-08-07T09:35:11.163" v="959"/>
          <ac:inkMkLst>
            <pc:docMk/>
            <pc:sldMk cId="4023848349" sldId="258"/>
            <ac:inkMk id="2060" creationId="{17992641-89A8-4FBA-9F13-D832FA4ED162}"/>
          </ac:inkMkLst>
        </pc:inkChg>
        <pc:inkChg chg="add del mod">
          <ac:chgData name="Vasishta Bommakanti" userId="add65771a875c465" providerId="LiveId" clId="{C29AFD75-89FC-4417-B22A-0C207BDB987C}" dt="2021-08-07T09:34:21.406" v="935" actId="478"/>
          <ac:inkMkLst>
            <pc:docMk/>
            <pc:sldMk cId="4023848349" sldId="258"/>
            <ac:inkMk id="2061" creationId="{DEF44BB5-BB3C-4512-9115-704F036A19FF}"/>
          </ac:inkMkLst>
        </pc:inkChg>
        <pc:inkChg chg="add del mod">
          <ac:chgData name="Vasishta Bommakanti" userId="add65771a875c465" providerId="LiveId" clId="{C29AFD75-89FC-4417-B22A-0C207BDB987C}" dt="2021-08-07T09:34:21.406" v="935" actId="478"/>
          <ac:inkMkLst>
            <pc:docMk/>
            <pc:sldMk cId="4023848349" sldId="258"/>
            <ac:inkMk id="2062" creationId="{907ED0DD-276E-4248-9251-749E14D0C408}"/>
          </ac:inkMkLst>
        </pc:inkChg>
        <pc:inkChg chg="add del mod">
          <ac:chgData name="Vasishta Bommakanti" userId="add65771a875c465" providerId="LiveId" clId="{C29AFD75-89FC-4417-B22A-0C207BDB987C}" dt="2021-08-07T09:34:21.406" v="935" actId="478"/>
          <ac:inkMkLst>
            <pc:docMk/>
            <pc:sldMk cId="4023848349" sldId="258"/>
            <ac:inkMk id="2064" creationId="{9DF08B5E-D15C-423E-B4B9-259C8B4CDB9D}"/>
          </ac:inkMkLst>
        </pc:inkChg>
        <pc:inkChg chg="add mod">
          <ac:chgData name="Vasishta Bommakanti" userId="add65771a875c465" providerId="LiveId" clId="{C29AFD75-89FC-4417-B22A-0C207BDB987C}" dt="2021-08-07T09:35:54.579" v="997"/>
          <ac:inkMkLst>
            <pc:docMk/>
            <pc:sldMk cId="4023848349" sldId="258"/>
            <ac:inkMk id="2065" creationId="{4764C881-1FA9-466E-A7C6-E2D6E5ED9711}"/>
          </ac:inkMkLst>
        </pc:inkChg>
        <pc:inkChg chg="add del mod">
          <ac:chgData name="Vasishta Bommakanti" userId="add65771a875c465" providerId="LiveId" clId="{C29AFD75-89FC-4417-B22A-0C207BDB987C}" dt="2021-08-07T05:46:47.022" v="187"/>
          <ac:inkMkLst>
            <pc:docMk/>
            <pc:sldMk cId="4023848349" sldId="258"/>
            <ac:inkMk id="2065" creationId="{790B2E4F-B984-4A91-978B-E895C83AA4E8}"/>
          </ac:inkMkLst>
        </pc:inkChg>
        <pc:inkChg chg="add del mod">
          <ac:chgData name="Vasishta Bommakanti" userId="add65771a875c465" providerId="LiveId" clId="{C29AFD75-89FC-4417-B22A-0C207BDB987C}" dt="2021-08-07T05:46:44.757" v="183"/>
          <ac:inkMkLst>
            <pc:docMk/>
            <pc:sldMk cId="4023848349" sldId="258"/>
            <ac:inkMk id="2067" creationId="{63758B2A-A3DE-40EE-AA45-5449C324E1C1}"/>
          </ac:inkMkLst>
        </pc:inkChg>
        <pc:inkChg chg="add mod">
          <ac:chgData name="Vasishta Bommakanti" userId="add65771a875c465" providerId="LiveId" clId="{C29AFD75-89FC-4417-B22A-0C207BDB987C}" dt="2021-08-07T09:35:54.579" v="997"/>
          <ac:inkMkLst>
            <pc:docMk/>
            <pc:sldMk cId="4023848349" sldId="258"/>
            <ac:inkMk id="2067" creationId="{D102C28A-5577-4A45-929C-3D9A0AC98F7F}"/>
          </ac:inkMkLst>
        </pc:inkChg>
        <pc:inkChg chg="add del mod">
          <ac:chgData name="Vasishta Bommakanti" userId="add65771a875c465" providerId="LiveId" clId="{C29AFD75-89FC-4417-B22A-0C207BDB987C}" dt="2021-08-07T09:34:21.406" v="935" actId="478"/>
          <ac:inkMkLst>
            <pc:docMk/>
            <pc:sldMk cId="4023848349" sldId="258"/>
            <ac:inkMk id="2068" creationId="{02E6929F-9EF1-4CA6-A9E7-C24B7E5EDD1D}"/>
          </ac:inkMkLst>
        </pc:inkChg>
        <pc:inkChg chg="add del mod">
          <ac:chgData name="Vasishta Bommakanti" userId="add65771a875c465" providerId="LiveId" clId="{C29AFD75-89FC-4417-B22A-0C207BDB987C}" dt="2021-08-07T09:34:21.406" v="935" actId="478"/>
          <ac:inkMkLst>
            <pc:docMk/>
            <pc:sldMk cId="4023848349" sldId="258"/>
            <ac:inkMk id="2070" creationId="{693DB2D6-19A7-4CE3-BEBC-BB427D991314}"/>
          </ac:inkMkLst>
        </pc:inkChg>
        <pc:inkChg chg="add del mod">
          <ac:chgData name="Vasishta Bommakanti" userId="add65771a875c465" providerId="LiveId" clId="{C29AFD75-89FC-4417-B22A-0C207BDB987C}" dt="2021-08-07T09:34:21.406" v="935" actId="478"/>
          <ac:inkMkLst>
            <pc:docMk/>
            <pc:sldMk cId="4023848349" sldId="258"/>
            <ac:inkMk id="2071" creationId="{850F4E6C-ADAC-45FF-A4EB-30F953C9D3B0}"/>
          </ac:inkMkLst>
        </pc:inkChg>
        <pc:inkChg chg="add del mod">
          <ac:chgData name="Vasishta Bommakanti" userId="add65771a875c465" providerId="LiveId" clId="{C29AFD75-89FC-4417-B22A-0C207BDB987C}" dt="2021-08-07T09:34:21.406" v="935" actId="478"/>
          <ac:inkMkLst>
            <pc:docMk/>
            <pc:sldMk cId="4023848349" sldId="258"/>
            <ac:inkMk id="2072" creationId="{8D2FC4E8-492C-4CBA-9BDD-69FC8DD6F5C8}"/>
          </ac:inkMkLst>
        </pc:inkChg>
        <pc:inkChg chg="add mod">
          <ac:chgData name="Vasishta Bommakanti" userId="add65771a875c465" providerId="LiveId" clId="{C29AFD75-89FC-4417-B22A-0C207BDB987C}" dt="2021-08-07T09:35:54.579" v="997"/>
          <ac:inkMkLst>
            <pc:docMk/>
            <pc:sldMk cId="4023848349" sldId="258"/>
            <ac:inkMk id="2073" creationId="{D33CF5BE-24A1-4888-8EAA-C2C45F06F9C6}"/>
          </ac:inkMkLst>
        </pc:inkChg>
        <pc:inkChg chg="add del mod">
          <ac:chgData name="Vasishta Bommakanti" userId="add65771a875c465" providerId="LiveId" clId="{C29AFD75-89FC-4417-B22A-0C207BDB987C}" dt="2021-08-07T05:46:45.897" v="185"/>
          <ac:inkMkLst>
            <pc:docMk/>
            <pc:sldMk cId="4023848349" sldId="258"/>
            <ac:inkMk id="2074" creationId="{E2FE085F-38D9-43A3-BB53-53E44BD93D05}"/>
          </ac:inkMkLst>
        </pc:inkChg>
        <pc:inkChg chg="add mod">
          <ac:chgData name="Vasishta Bommakanti" userId="add65771a875c465" providerId="LiveId" clId="{C29AFD75-89FC-4417-B22A-0C207BDB987C}" dt="2021-08-07T09:35:54.579" v="997"/>
          <ac:inkMkLst>
            <pc:docMk/>
            <pc:sldMk cId="4023848349" sldId="258"/>
            <ac:inkMk id="2074" creationId="{E92A81B9-60CE-4981-91C2-C2D1EA110151}"/>
          </ac:inkMkLst>
        </pc:inkChg>
        <pc:inkChg chg="add mod">
          <ac:chgData name="Vasishta Bommakanti" userId="add65771a875c465" providerId="LiveId" clId="{C29AFD75-89FC-4417-B22A-0C207BDB987C}" dt="2021-08-07T09:35:54.579" v="997"/>
          <ac:inkMkLst>
            <pc:docMk/>
            <pc:sldMk cId="4023848349" sldId="258"/>
            <ac:inkMk id="2075" creationId="{9446328D-BAF5-4FB2-9E65-3367577392D1}"/>
          </ac:inkMkLst>
        </pc:inkChg>
        <pc:inkChg chg="add del mod">
          <ac:chgData name="Vasishta Bommakanti" userId="add65771a875c465" providerId="LiveId" clId="{C29AFD75-89FC-4417-B22A-0C207BDB987C}" dt="2021-08-07T05:46:45.901" v="186"/>
          <ac:inkMkLst>
            <pc:docMk/>
            <pc:sldMk cId="4023848349" sldId="258"/>
            <ac:inkMk id="2075" creationId="{E6480CA6-72FE-4D9F-8065-032AAF693800}"/>
          </ac:inkMkLst>
        </pc:inkChg>
        <pc:inkChg chg="add del mod">
          <ac:chgData name="Vasishta Bommakanti" userId="add65771a875c465" providerId="LiveId" clId="{C29AFD75-89FC-4417-B22A-0C207BDB987C}" dt="2021-08-07T05:46:47.027" v="188"/>
          <ac:inkMkLst>
            <pc:docMk/>
            <pc:sldMk cId="4023848349" sldId="258"/>
            <ac:inkMk id="2076" creationId="{586275EE-DEFE-4759-A1E6-45B0B2747058}"/>
          </ac:inkMkLst>
        </pc:inkChg>
        <pc:inkChg chg="add del mod">
          <ac:chgData name="Vasishta Bommakanti" userId="add65771a875c465" providerId="LiveId" clId="{C29AFD75-89FC-4417-B22A-0C207BDB987C}" dt="2021-08-07T05:46:47.606" v="191"/>
          <ac:inkMkLst>
            <pc:docMk/>
            <pc:sldMk cId="4023848349" sldId="258"/>
            <ac:inkMk id="2077" creationId="{7FC84CC4-F6A4-498F-BE07-0FC751093C2C}"/>
          </ac:inkMkLst>
        </pc:inkChg>
        <pc:inkChg chg="add mod">
          <ac:chgData name="Vasishta Bommakanti" userId="add65771a875c465" providerId="LiveId" clId="{C29AFD75-89FC-4417-B22A-0C207BDB987C}" dt="2021-08-07T09:35:54.579" v="997"/>
          <ac:inkMkLst>
            <pc:docMk/>
            <pc:sldMk cId="4023848349" sldId="258"/>
            <ac:inkMk id="2077" creationId="{9FD0097F-10E7-4539-B47D-0077896C334E}"/>
          </ac:inkMkLst>
        </pc:inkChg>
        <pc:inkChg chg="add del mod">
          <ac:chgData name="Vasishta Bommakanti" userId="add65771a875c465" providerId="LiveId" clId="{C29AFD75-89FC-4417-B22A-0C207BDB987C}" dt="2021-08-07T05:46:47.612" v="192"/>
          <ac:inkMkLst>
            <pc:docMk/>
            <pc:sldMk cId="4023848349" sldId="258"/>
            <ac:inkMk id="2078" creationId="{076E5B7F-6AE1-40DA-9A30-C99C3165BBAC}"/>
          </ac:inkMkLst>
        </pc:inkChg>
        <pc:inkChg chg="add mod">
          <ac:chgData name="Vasishta Bommakanti" userId="add65771a875c465" providerId="LiveId" clId="{C29AFD75-89FC-4417-B22A-0C207BDB987C}" dt="2021-08-07T09:35:54.579" v="997"/>
          <ac:inkMkLst>
            <pc:docMk/>
            <pc:sldMk cId="4023848349" sldId="258"/>
            <ac:inkMk id="2078" creationId="{B216F93D-1657-4F4B-A0BD-728B7DCDAEDA}"/>
          </ac:inkMkLst>
        </pc:inkChg>
        <pc:inkChg chg="add del mod">
          <ac:chgData name="Vasishta Bommakanti" userId="add65771a875c465" providerId="LiveId" clId="{C29AFD75-89FC-4417-B22A-0C207BDB987C}" dt="2021-08-07T09:34:21.406" v="935" actId="478"/>
          <ac:inkMkLst>
            <pc:docMk/>
            <pc:sldMk cId="4023848349" sldId="258"/>
            <ac:inkMk id="2079" creationId="{9723E828-05DD-4A82-8A62-A24B98A7C590}"/>
          </ac:inkMkLst>
        </pc:inkChg>
        <pc:inkChg chg="add del mod">
          <ac:chgData name="Vasishta Bommakanti" userId="add65771a875c465" providerId="LiveId" clId="{C29AFD75-89FC-4417-B22A-0C207BDB987C}" dt="2021-08-07T09:34:21.406" v="935" actId="478"/>
          <ac:inkMkLst>
            <pc:docMk/>
            <pc:sldMk cId="4023848349" sldId="258"/>
            <ac:inkMk id="2080" creationId="{9547513A-81DD-4F9A-BC50-B9CB1DDAF480}"/>
          </ac:inkMkLst>
        </pc:inkChg>
        <pc:inkChg chg="add del mod">
          <ac:chgData name="Vasishta Bommakanti" userId="add65771a875c465" providerId="LiveId" clId="{C29AFD75-89FC-4417-B22A-0C207BDB987C}" dt="2021-08-07T09:34:21.406" v="935" actId="478"/>
          <ac:inkMkLst>
            <pc:docMk/>
            <pc:sldMk cId="4023848349" sldId="258"/>
            <ac:inkMk id="2081" creationId="{53B2CA3E-05A3-480E-8CE5-D9E0AF008BCB}"/>
          </ac:inkMkLst>
        </pc:inkChg>
        <pc:inkChg chg="add del mod">
          <ac:chgData name="Vasishta Bommakanti" userId="add65771a875c465" providerId="LiveId" clId="{C29AFD75-89FC-4417-B22A-0C207BDB987C}" dt="2021-08-07T09:34:21.406" v="935" actId="478"/>
          <ac:inkMkLst>
            <pc:docMk/>
            <pc:sldMk cId="4023848349" sldId="258"/>
            <ac:inkMk id="2082" creationId="{6FB2EBE3-B5A1-469D-BCD6-CDBA2B8750C3}"/>
          </ac:inkMkLst>
        </pc:inkChg>
        <pc:inkChg chg="add del mod">
          <ac:chgData name="Vasishta Bommakanti" userId="add65771a875c465" providerId="LiveId" clId="{C29AFD75-89FC-4417-B22A-0C207BDB987C}" dt="2021-08-07T09:34:21.406" v="935" actId="478"/>
          <ac:inkMkLst>
            <pc:docMk/>
            <pc:sldMk cId="4023848349" sldId="258"/>
            <ac:inkMk id="2083" creationId="{E6E0A3AE-BED0-4D31-AF6B-A58E9DC84C3C}"/>
          </ac:inkMkLst>
        </pc:inkChg>
        <pc:inkChg chg="add del mod">
          <ac:chgData name="Vasishta Bommakanti" userId="add65771a875c465" providerId="LiveId" clId="{C29AFD75-89FC-4417-B22A-0C207BDB987C}" dt="2021-08-07T09:34:21.406" v="935" actId="478"/>
          <ac:inkMkLst>
            <pc:docMk/>
            <pc:sldMk cId="4023848349" sldId="258"/>
            <ac:inkMk id="2084" creationId="{FB6F403E-F62A-4FCE-BAE7-82011C766881}"/>
          </ac:inkMkLst>
        </pc:inkChg>
        <pc:inkChg chg="add del mod">
          <ac:chgData name="Vasishta Bommakanti" userId="add65771a875c465" providerId="LiveId" clId="{C29AFD75-89FC-4417-B22A-0C207BDB987C}" dt="2021-08-07T09:34:21.406" v="935" actId="478"/>
          <ac:inkMkLst>
            <pc:docMk/>
            <pc:sldMk cId="4023848349" sldId="258"/>
            <ac:inkMk id="2086" creationId="{7FC69EE7-79C1-4F34-AF3A-7CEEDC909A8E}"/>
          </ac:inkMkLst>
        </pc:inkChg>
        <pc:inkChg chg="add del mod">
          <ac:chgData name="Vasishta Bommakanti" userId="add65771a875c465" providerId="LiveId" clId="{C29AFD75-89FC-4417-B22A-0C207BDB987C}" dt="2021-08-07T09:34:21.406" v="935" actId="478"/>
          <ac:inkMkLst>
            <pc:docMk/>
            <pc:sldMk cId="4023848349" sldId="258"/>
            <ac:inkMk id="2087" creationId="{383A714E-F999-49B8-8E29-B4FB2FF715B7}"/>
          </ac:inkMkLst>
        </pc:inkChg>
        <pc:inkChg chg="add mod">
          <ac:chgData name="Vasishta Bommakanti" userId="add65771a875c465" providerId="LiveId" clId="{C29AFD75-89FC-4417-B22A-0C207BDB987C}" dt="2021-08-07T09:35:54.579" v="997"/>
          <ac:inkMkLst>
            <pc:docMk/>
            <pc:sldMk cId="4023848349" sldId="258"/>
            <ac:inkMk id="2088" creationId="{FA73C754-1908-424A-96A0-20198310A51D}"/>
          </ac:inkMkLst>
        </pc:inkChg>
        <pc:inkChg chg="add del mod">
          <ac:chgData name="Vasishta Bommakanti" userId="add65771a875c465" providerId="LiveId" clId="{C29AFD75-89FC-4417-B22A-0C207BDB987C}" dt="2021-08-07T09:34:21.406" v="935" actId="478"/>
          <ac:inkMkLst>
            <pc:docMk/>
            <pc:sldMk cId="4023848349" sldId="258"/>
            <ac:inkMk id="2089" creationId="{F23823EC-CECD-4414-A6AA-49CDFC83A7EC}"/>
          </ac:inkMkLst>
        </pc:inkChg>
        <pc:inkChg chg="add del mod">
          <ac:chgData name="Vasishta Bommakanti" userId="add65771a875c465" providerId="LiveId" clId="{C29AFD75-89FC-4417-B22A-0C207BDB987C}" dt="2021-08-07T09:34:21.406" v="935" actId="478"/>
          <ac:inkMkLst>
            <pc:docMk/>
            <pc:sldMk cId="4023848349" sldId="258"/>
            <ac:inkMk id="2090" creationId="{D7A9173F-347B-4879-B7DF-EFE55433024C}"/>
          </ac:inkMkLst>
        </pc:inkChg>
        <pc:inkChg chg="add mod">
          <ac:chgData name="Vasishta Bommakanti" userId="add65771a875c465" providerId="LiveId" clId="{C29AFD75-89FC-4417-B22A-0C207BDB987C}" dt="2021-08-07T09:35:54.579" v="997"/>
          <ac:inkMkLst>
            <pc:docMk/>
            <pc:sldMk cId="4023848349" sldId="258"/>
            <ac:inkMk id="2091" creationId="{7B453B92-C1C1-484B-8CF2-40AD216D4AA5}"/>
          </ac:inkMkLst>
        </pc:inkChg>
        <pc:inkChg chg="add del mod">
          <ac:chgData name="Vasishta Bommakanti" userId="add65771a875c465" providerId="LiveId" clId="{C29AFD75-89FC-4417-B22A-0C207BDB987C}" dt="2021-08-07T09:34:24.206" v="936" actId="478"/>
          <ac:inkMkLst>
            <pc:docMk/>
            <pc:sldMk cId="4023848349" sldId="258"/>
            <ac:inkMk id="2092" creationId="{AAE6975E-8833-4C74-8898-54F69ED984AB}"/>
          </ac:inkMkLst>
        </pc:inkChg>
        <pc:inkChg chg="add del mod">
          <ac:chgData name="Vasishta Bommakanti" userId="add65771a875c465" providerId="LiveId" clId="{C29AFD75-89FC-4417-B22A-0C207BDB987C}" dt="2021-08-07T09:34:24.206" v="936" actId="478"/>
          <ac:inkMkLst>
            <pc:docMk/>
            <pc:sldMk cId="4023848349" sldId="258"/>
            <ac:inkMk id="2094" creationId="{294C22C4-2297-4DCF-99AD-9073353D84DB}"/>
          </ac:inkMkLst>
        </pc:inkChg>
        <pc:inkChg chg="add del">
          <ac:chgData name="Vasishta Bommakanti" userId="add65771a875c465" providerId="LiveId" clId="{C29AFD75-89FC-4417-B22A-0C207BDB987C}" dt="2021-08-07T09:34:21.406" v="935" actId="478"/>
          <ac:inkMkLst>
            <pc:docMk/>
            <pc:sldMk cId="4023848349" sldId="258"/>
            <ac:inkMk id="2096" creationId="{F6787BDF-5AAE-47FE-B7B1-553B61059E3C}"/>
          </ac:inkMkLst>
        </pc:inkChg>
        <pc:inkChg chg="add del mod topLvl">
          <ac:chgData name="Vasishta Bommakanti" userId="add65771a875c465" providerId="LiveId" clId="{C29AFD75-89FC-4417-B22A-0C207BDB987C}" dt="2021-08-07T09:34:26.921" v="937" actId="478"/>
          <ac:inkMkLst>
            <pc:docMk/>
            <pc:sldMk cId="4023848349" sldId="258"/>
            <ac:inkMk id="2097" creationId="{678E2815-F156-40E2-8DD6-0524BBE87135}"/>
          </ac:inkMkLst>
        </pc:inkChg>
        <pc:inkChg chg="add del mod topLvl">
          <ac:chgData name="Vasishta Bommakanti" userId="add65771a875c465" providerId="LiveId" clId="{C29AFD75-89FC-4417-B22A-0C207BDB987C}" dt="2021-08-07T09:34:21.406" v="935" actId="478"/>
          <ac:inkMkLst>
            <pc:docMk/>
            <pc:sldMk cId="4023848349" sldId="258"/>
            <ac:inkMk id="2098" creationId="{9E7677EB-649B-4AC8-B164-42A95B119BC0}"/>
          </ac:inkMkLst>
        </pc:inkChg>
        <pc:inkChg chg="add del">
          <ac:chgData name="Vasishta Bommakanti" userId="add65771a875c465" providerId="LiveId" clId="{C29AFD75-89FC-4417-B22A-0C207BDB987C}" dt="2021-08-07T09:34:21.406" v="935" actId="478"/>
          <ac:inkMkLst>
            <pc:docMk/>
            <pc:sldMk cId="4023848349" sldId="258"/>
            <ac:inkMk id="2100" creationId="{ADD530C2-7B40-4464-A4E3-AC5B76ACF31F}"/>
          </ac:inkMkLst>
        </pc:inkChg>
        <pc:inkChg chg="add del mod">
          <ac:chgData name="Vasishta Bommakanti" userId="add65771a875c465" providerId="LiveId" clId="{C29AFD75-89FC-4417-B22A-0C207BDB987C}" dt="2021-08-07T09:34:21.406" v="935" actId="478"/>
          <ac:inkMkLst>
            <pc:docMk/>
            <pc:sldMk cId="4023848349" sldId="258"/>
            <ac:inkMk id="2101" creationId="{E40BA00F-4A7A-42B7-9470-4E75EDD6D61B}"/>
          </ac:inkMkLst>
        </pc:inkChg>
        <pc:inkChg chg="add del mod">
          <ac:chgData name="Vasishta Bommakanti" userId="add65771a875c465" providerId="LiveId" clId="{C29AFD75-89FC-4417-B22A-0C207BDB987C}" dt="2021-08-07T09:34:21.406" v="935" actId="478"/>
          <ac:inkMkLst>
            <pc:docMk/>
            <pc:sldMk cId="4023848349" sldId="258"/>
            <ac:inkMk id="2102" creationId="{F23C17ED-590E-40CD-A66A-6FD676A02F00}"/>
          </ac:inkMkLst>
        </pc:inkChg>
        <pc:inkChg chg="add del mod">
          <ac:chgData name="Vasishta Bommakanti" userId="add65771a875c465" providerId="LiveId" clId="{C29AFD75-89FC-4417-B22A-0C207BDB987C}" dt="2021-08-07T09:34:21.406" v="935" actId="478"/>
          <ac:inkMkLst>
            <pc:docMk/>
            <pc:sldMk cId="4023848349" sldId="258"/>
            <ac:inkMk id="2103" creationId="{E21A5E6A-AA18-435D-BB15-8A17CA323292}"/>
          </ac:inkMkLst>
        </pc:inkChg>
        <pc:inkChg chg="add del mod">
          <ac:chgData name="Vasishta Bommakanti" userId="add65771a875c465" providerId="LiveId" clId="{C29AFD75-89FC-4417-B22A-0C207BDB987C}" dt="2021-08-07T09:34:24.206" v="936" actId="478"/>
          <ac:inkMkLst>
            <pc:docMk/>
            <pc:sldMk cId="4023848349" sldId="258"/>
            <ac:inkMk id="2104" creationId="{10743A04-1061-4373-A6F7-C8E0B67FB6CE}"/>
          </ac:inkMkLst>
        </pc:inkChg>
        <pc:inkChg chg="add del mod topLvl">
          <ac:chgData name="Vasishta Bommakanti" userId="add65771a875c465" providerId="LiveId" clId="{C29AFD75-89FC-4417-B22A-0C207BDB987C}" dt="2021-08-07T09:34:24.206" v="936" actId="478"/>
          <ac:inkMkLst>
            <pc:docMk/>
            <pc:sldMk cId="4023848349" sldId="258"/>
            <ac:inkMk id="2105" creationId="{95C0302C-7D9E-42F0-B183-4CBD167DFF58}"/>
          </ac:inkMkLst>
        </pc:inkChg>
        <pc:inkChg chg="add del mod topLvl">
          <ac:chgData name="Vasishta Bommakanti" userId="add65771a875c465" providerId="LiveId" clId="{C29AFD75-89FC-4417-B22A-0C207BDB987C}" dt="2021-08-07T09:34:24.206" v="936" actId="478"/>
          <ac:inkMkLst>
            <pc:docMk/>
            <pc:sldMk cId="4023848349" sldId="258"/>
            <ac:inkMk id="2106" creationId="{A59371F1-142A-43AD-B427-C50EF5F69799}"/>
          </ac:inkMkLst>
        </pc:inkChg>
        <pc:inkChg chg="add mod">
          <ac:chgData name="Vasishta Bommakanti" userId="add65771a875c465" providerId="LiveId" clId="{C29AFD75-89FC-4417-B22A-0C207BDB987C}" dt="2021-08-07T09:35:54.579" v="997"/>
          <ac:inkMkLst>
            <pc:docMk/>
            <pc:sldMk cId="4023848349" sldId="258"/>
            <ac:inkMk id="2108" creationId="{5C33542F-47FD-4AF2-8185-9B335C726EA5}"/>
          </ac:inkMkLst>
        </pc:inkChg>
        <pc:inkChg chg="add mod">
          <ac:chgData name="Vasishta Bommakanti" userId="add65771a875c465" providerId="LiveId" clId="{C29AFD75-89FC-4417-B22A-0C207BDB987C}" dt="2021-08-07T09:35:54.579" v="997"/>
          <ac:inkMkLst>
            <pc:docMk/>
            <pc:sldMk cId="4023848349" sldId="258"/>
            <ac:inkMk id="2109" creationId="{E7B1B3BA-1137-4777-AE8B-3A203589C98E}"/>
          </ac:inkMkLst>
        </pc:inkChg>
        <pc:inkChg chg="add mod">
          <ac:chgData name="Vasishta Bommakanti" userId="add65771a875c465" providerId="LiveId" clId="{C29AFD75-89FC-4417-B22A-0C207BDB987C}" dt="2021-08-07T09:35:54.579" v="997"/>
          <ac:inkMkLst>
            <pc:docMk/>
            <pc:sldMk cId="4023848349" sldId="258"/>
            <ac:inkMk id="2110" creationId="{D275B99A-70B9-4A61-A4F0-6F216D5DE492}"/>
          </ac:inkMkLst>
        </pc:inkChg>
        <pc:inkChg chg="add mod">
          <ac:chgData name="Vasishta Bommakanti" userId="add65771a875c465" providerId="LiveId" clId="{C29AFD75-89FC-4417-B22A-0C207BDB987C}" dt="2021-08-07T09:35:54.579" v="997"/>
          <ac:inkMkLst>
            <pc:docMk/>
            <pc:sldMk cId="4023848349" sldId="258"/>
            <ac:inkMk id="2111" creationId="{7BD547FA-04F4-465C-A225-4D9D26728474}"/>
          </ac:inkMkLst>
        </pc:inkChg>
        <pc:inkChg chg="add mod">
          <ac:chgData name="Vasishta Bommakanti" userId="add65771a875c465" providerId="LiveId" clId="{C29AFD75-89FC-4417-B22A-0C207BDB987C}" dt="2021-08-07T09:35:54.579" v="997"/>
          <ac:inkMkLst>
            <pc:docMk/>
            <pc:sldMk cId="4023848349" sldId="258"/>
            <ac:inkMk id="2113" creationId="{F85DB08C-2D4F-46B5-B98D-CCCE9FC959BC}"/>
          </ac:inkMkLst>
        </pc:inkChg>
        <pc:inkChg chg="add mod">
          <ac:chgData name="Vasishta Bommakanti" userId="add65771a875c465" providerId="LiveId" clId="{C29AFD75-89FC-4417-B22A-0C207BDB987C}" dt="2021-08-07T09:35:54.579" v="997"/>
          <ac:inkMkLst>
            <pc:docMk/>
            <pc:sldMk cId="4023848349" sldId="258"/>
            <ac:inkMk id="2114" creationId="{E4984CFB-5DF4-44DC-AD71-3D5BACC7273A}"/>
          </ac:inkMkLst>
        </pc:inkChg>
        <pc:inkChg chg="add mod">
          <ac:chgData name="Vasishta Bommakanti" userId="add65771a875c465" providerId="LiveId" clId="{C29AFD75-89FC-4417-B22A-0C207BDB987C}" dt="2021-08-07T09:35:54.579" v="997"/>
          <ac:inkMkLst>
            <pc:docMk/>
            <pc:sldMk cId="4023848349" sldId="258"/>
            <ac:inkMk id="2115" creationId="{0F52234F-64A2-455B-8D95-F15B84C3C911}"/>
          </ac:inkMkLst>
        </pc:inkChg>
        <pc:inkChg chg="add mod">
          <ac:chgData name="Vasishta Bommakanti" userId="add65771a875c465" providerId="LiveId" clId="{C29AFD75-89FC-4417-B22A-0C207BDB987C}" dt="2021-08-07T09:35:54.579" v="997"/>
          <ac:inkMkLst>
            <pc:docMk/>
            <pc:sldMk cId="4023848349" sldId="258"/>
            <ac:inkMk id="2116" creationId="{9ABB16B0-55C1-4187-ADC1-09E06ABBCACF}"/>
          </ac:inkMkLst>
        </pc:inkChg>
        <pc:inkChg chg="add mod">
          <ac:chgData name="Vasishta Bommakanti" userId="add65771a875c465" providerId="LiveId" clId="{C29AFD75-89FC-4417-B22A-0C207BDB987C}" dt="2021-08-07T09:35:54.579" v="997"/>
          <ac:inkMkLst>
            <pc:docMk/>
            <pc:sldMk cId="4023848349" sldId="258"/>
            <ac:inkMk id="2117" creationId="{08E2F26D-E1E5-410B-BFFD-CB182ED62A2F}"/>
          </ac:inkMkLst>
        </pc:inkChg>
        <pc:inkChg chg="add mod">
          <ac:chgData name="Vasishta Bommakanti" userId="add65771a875c465" providerId="LiveId" clId="{C29AFD75-89FC-4417-B22A-0C207BDB987C}" dt="2021-08-07T09:35:54.579" v="997"/>
          <ac:inkMkLst>
            <pc:docMk/>
            <pc:sldMk cId="4023848349" sldId="258"/>
            <ac:inkMk id="2118" creationId="{4C1B0776-FE8B-4926-800B-AB558358B50A}"/>
          </ac:inkMkLst>
        </pc:inkChg>
        <pc:inkChg chg="add mod">
          <ac:chgData name="Vasishta Bommakanti" userId="add65771a875c465" providerId="LiveId" clId="{C29AFD75-89FC-4417-B22A-0C207BDB987C}" dt="2021-08-07T09:35:54.579" v="997"/>
          <ac:inkMkLst>
            <pc:docMk/>
            <pc:sldMk cId="4023848349" sldId="258"/>
            <ac:inkMk id="2119" creationId="{34699B3C-46FE-4260-9CD7-DCD9CCA8457E}"/>
          </ac:inkMkLst>
        </pc:inkChg>
        <pc:inkChg chg="add mod">
          <ac:chgData name="Vasishta Bommakanti" userId="add65771a875c465" providerId="LiveId" clId="{C29AFD75-89FC-4417-B22A-0C207BDB987C}" dt="2021-08-07T09:35:54.579" v="997"/>
          <ac:inkMkLst>
            <pc:docMk/>
            <pc:sldMk cId="4023848349" sldId="258"/>
            <ac:inkMk id="2120" creationId="{6158FB36-B398-4F07-80FE-20C97E9F9144}"/>
          </ac:inkMkLst>
        </pc:inkChg>
        <pc:inkChg chg="add mod">
          <ac:chgData name="Vasishta Bommakanti" userId="add65771a875c465" providerId="LiveId" clId="{C29AFD75-89FC-4417-B22A-0C207BDB987C}" dt="2021-08-07T09:35:54.579" v="997"/>
          <ac:inkMkLst>
            <pc:docMk/>
            <pc:sldMk cId="4023848349" sldId="258"/>
            <ac:inkMk id="2121" creationId="{56A8B99B-E558-4299-9F62-CC81DF1D9386}"/>
          </ac:inkMkLst>
        </pc:inkChg>
        <pc:inkChg chg="add mod">
          <ac:chgData name="Vasishta Bommakanti" userId="add65771a875c465" providerId="LiveId" clId="{C29AFD75-89FC-4417-B22A-0C207BDB987C}" dt="2021-08-07T09:35:54.579" v="997"/>
          <ac:inkMkLst>
            <pc:docMk/>
            <pc:sldMk cId="4023848349" sldId="258"/>
            <ac:inkMk id="2122" creationId="{C594B9A7-E32F-4D48-97E1-1D23923866AD}"/>
          </ac:inkMkLst>
        </pc:inkChg>
        <pc:inkChg chg="add mod">
          <ac:chgData name="Vasishta Bommakanti" userId="add65771a875c465" providerId="LiveId" clId="{C29AFD75-89FC-4417-B22A-0C207BDB987C}" dt="2021-08-07T09:35:54.579" v="997"/>
          <ac:inkMkLst>
            <pc:docMk/>
            <pc:sldMk cId="4023848349" sldId="258"/>
            <ac:inkMk id="2123" creationId="{45F0C73E-602D-475F-AC7B-4E87909C9962}"/>
          </ac:inkMkLst>
        </pc:inkChg>
        <pc:inkChg chg="add mod">
          <ac:chgData name="Vasishta Bommakanti" userId="add65771a875c465" providerId="LiveId" clId="{C29AFD75-89FC-4417-B22A-0C207BDB987C}" dt="2021-08-07T09:35:54.579" v="997"/>
          <ac:inkMkLst>
            <pc:docMk/>
            <pc:sldMk cId="4023848349" sldId="258"/>
            <ac:inkMk id="2124" creationId="{FF231803-48BF-4747-BBC1-661704EE8018}"/>
          </ac:inkMkLst>
        </pc:inkChg>
        <pc:inkChg chg="add mod">
          <ac:chgData name="Vasishta Bommakanti" userId="add65771a875c465" providerId="LiveId" clId="{C29AFD75-89FC-4417-B22A-0C207BDB987C}" dt="2021-08-07T09:35:54.579" v="997"/>
          <ac:inkMkLst>
            <pc:docMk/>
            <pc:sldMk cId="4023848349" sldId="258"/>
            <ac:inkMk id="2126" creationId="{C03AEF63-4ED4-45C1-B391-061C98E7B0A5}"/>
          </ac:inkMkLst>
        </pc:inkChg>
        <pc:inkChg chg="add mod">
          <ac:chgData name="Vasishta Bommakanti" userId="add65771a875c465" providerId="LiveId" clId="{C29AFD75-89FC-4417-B22A-0C207BDB987C}" dt="2021-08-07T09:35:54.579" v="997"/>
          <ac:inkMkLst>
            <pc:docMk/>
            <pc:sldMk cId="4023848349" sldId="258"/>
            <ac:inkMk id="2127" creationId="{F175A90A-1B65-4BBD-AF31-0E988C977C04}"/>
          </ac:inkMkLst>
        </pc:inkChg>
        <pc:inkChg chg="add mod">
          <ac:chgData name="Vasishta Bommakanti" userId="add65771a875c465" providerId="LiveId" clId="{C29AFD75-89FC-4417-B22A-0C207BDB987C}" dt="2021-08-07T09:35:54.579" v="997"/>
          <ac:inkMkLst>
            <pc:docMk/>
            <pc:sldMk cId="4023848349" sldId="258"/>
            <ac:inkMk id="2129" creationId="{25F69B40-B5CD-45FC-9A8E-91387631725E}"/>
          </ac:inkMkLst>
        </pc:inkChg>
      </pc:sldChg>
      <pc:sldChg chg="addSp delSp modSp mod">
        <pc:chgData name="Vasishta Bommakanti" userId="add65771a875c465" providerId="LiveId" clId="{C29AFD75-89FC-4417-B22A-0C207BDB987C}" dt="2021-08-07T09:36:06.594" v="1006"/>
        <pc:sldMkLst>
          <pc:docMk/>
          <pc:sldMk cId="611614794" sldId="259"/>
        </pc:sldMkLst>
        <pc:grpChg chg="del mod">
          <ac:chgData name="Vasishta Bommakanti" userId="add65771a875c465" providerId="LiveId" clId="{C29AFD75-89FC-4417-B22A-0C207BDB987C}" dt="2021-08-07T05:47:23.362" v="223"/>
          <ac:grpSpMkLst>
            <pc:docMk/>
            <pc:sldMk cId="611614794" sldId="259"/>
            <ac:grpSpMk id="6" creationId="{16B757FE-5E86-43E8-A5D0-8338AB29F418}"/>
          </ac:grpSpMkLst>
        </pc:grpChg>
        <pc:grpChg chg="mod">
          <ac:chgData name="Vasishta Bommakanti" userId="add65771a875c465" providerId="LiveId" clId="{C29AFD75-89FC-4417-B22A-0C207BDB987C}" dt="2021-08-07T05:47:23.362" v="223"/>
          <ac:grpSpMkLst>
            <pc:docMk/>
            <pc:sldMk cId="611614794" sldId="259"/>
            <ac:grpSpMk id="9" creationId="{514B0A28-2E3F-431E-B73C-EE19049C98FE}"/>
          </ac:grpSpMkLst>
        </pc:grpChg>
        <pc:grpChg chg="mod">
          <ac:chgData name="Vasishta Bommakanti" userId="add65771a875c465" providerId="LiveId" clId="{C29AFD75-89FC-4417-B22A-0C207BDB987C}" dt="2021-08-07T05:47:34.701" v="235"/>
          <ac:grpSpMkLst>
            <pc:docMk/>
            <pc:sldMk cId="611614794" sldId="259"/>
            <ac:grpSpMk id="21" creationId="{B515006C-A8AB-4C4A-BFE9-F254D203BD9D}"/>
          </ac:grpSpMkLst>
        </pc:grpChg>
        <pc:grpChg chg="del mod">
          <ac:chgData name="Vasishta Bommakanti" userId="add65771a875c465" providerId="LiveId" clId="{C29AFD75-89FC-4417-B22A-0C207BDB987C}" dt="2021-08-07T09:36:06.594" v="1006"/>
          <ac:grpSpMkLst>
            <pc:docMk/>
            <pc:sldMk cId="611614794" sldId="259"/>
            <ac:grpSpMk id="23" creationId="{402D69D7-6FC0-4487-AC87-0B3BEBA92773}"/>
          </ac:grpSpMkLst>
        </pc:grpChg>
        <pc:grpChg chg="mod">
          <ac:chgData name="Vasishta Bommakanti" userId="add65771a875c465" providerId="LiveId" clId="{C29AFD75-89FC-4417-B22A-0C207BDB987C}" dt="2021-08-07T09:36:06.594" v="1006"/>
          <ac:grpSpMkLst>
            <pc:docMk/>
            <pc:sldMk cId="611614794" sldId="259"/>
            <ac:grpSpMk id="29" creationId="{60C0A57A-A979-4C54-BA74-50FE2D1CF2E3}"/>
          </ac:grpSpMkLst>
        </pc:grpChg>
        <pc:grpChg chg="mod">
          <ac:chgData name="Vasishta Bommakanti" userId="add65771a875c465" providerId="LiveId" clId="{C29AFD75-89FC-4417-B22A-0C207BDB987C}" dt="2021-08-07T09:36:06.594" v="1006"/>
          <ac:grpSpMkLst>
            <pc:docMk/>
            <pc:sldMk cId="611614794" sldId="259"/>
            <ac:grpSpMk id="30" creationId="{F175C1C2-F8DA-4008-A204-D812B88A33CC}"/>
          </ac:grpSpMkLst>
        </pc:grpChg>
        <pc:inkChg chg="add mod">
          <ac:chgData name="Vasishta Bommakanti" userId="add65771a875c465" providerId="LiveId" clId="{C29AFD75-89FC-4417-B22A-0C207BDB987C}" dt="2021-08-07T05:47:23.362" v="223"/>
          <ac:inkMkLst>
            <pc:docMk/>
            <pc:sldMk cId="611614794" sldId="259"/>
            <ac:inkMk id="2" creationId="{6A8E4AA4-4D2C-461A-923E-2C30A71C0ADF}"/>
          </ac:inkMkLst>
        </pc:inkChg>
        <pc:inkChg chg="add mod">
          <ac:chgData name="Vasishta Bommakanti" userId="add65771a875c465" providerId="LiveId" clId="{C29AFD75-89FC-4417-B22A-0C207BDB987C}" dt="2021-08-07T05:47:23.362" v="223"/>
          <ac:inkMkLst>
            <pc:docMk/>
            <pc:sldMk cId="611614794" sldId="259"/>
            <ac:inkMk id="3" creationId="{387CE8F4-8188-4AFD-893B-9D1EA18BBC00}"/>
          </ac:inkMkLst>
        </pc:inkChg>
        <pc:inkChg chg="add mod">
          <ac:chgData name="Vasishta Bommakanti" userId="add65771a875c465" providerId="LiveId" clId="{C29AFD75-89FC-4417-B22A-0C207BDB987C}" dt="2021-08-07T05:47:23.362" v="223"/>
          <ac:inkMkLst>
            <pc:docMk/>
            <pc:sldMk cId="611614794" sldId="259"/>
            <ac:inkMk id="4" creationId="{356C32DC-43D6-4245-A7DB-1BEE779F4C9C}"/>
          </ac:inkMkLst>
        </pc:inkChg>
        <pc:inkChg chg="add mod">
          <ac:chgData name="Vasishta Bommakanti" userId="add65771a875c465" providerId="LiveId" clId="{C29AFD75-89FC-4417-B22A-0C207BDB987C}" dt="2021-08-07T09:36:06.594" v="1006"/>
          <ac:inkMkLst>
            <pc:docMk/>
            <pc:sldMk cId="611614794" sldId="259"/>
            <ac:inkMk id="6" creationId="{C00D86B6-06CB-47CC-BAC0-4E3AB8669D56}"/>
          </ac:inkMkLst>
        </pc:inkChg>
        <pc:inkChg chg="add mod">
          <ac:chgData name="Vasishta Bommakanti" userId="add65771a875c465" providerId="LiveId" clId="{C29AFD75-89FC-4417-B22A-0C207BDB987C}" dt="2021-08-07T05:47:23.362" v="223"/>
          <ac:inkMkLst>
            <pc:docMk/>
            <pc:sldMk cId="611614794" sldId="259"/>
            <ac:inkMk id="7" creationId="{CAA2DA63-2A5E-46DB-974F-86377E9805B6}"/>
          </ac:inkMkLst>
        </pc:inkChg>
        <pc:inkChg chg="add mod">
          <ac:chgData name="Vasishta Bommakanti" userId="add65771a875c465" providerId="LiveId" clId="{C29AFD75-89FC-4417-B22A-0C207BDB987C}" dt="2021-08-07T05:47:23.362" v="223"/>
          <ac:inkMkLst>
            <pc:docMk/>
            <pc:sldMk cId="611614794" sldId="259"/>
            <ac:inkMk id="8" creationId="{BE6B7394-D750-4B39-AA7D-5BB9321A1216}"/>
          </ac:inkMkLst>
        </pc:inkChg>
        <pc:inkChg chg="add">
          <ac:chgData name="Vasishta Bommakanti" userId="add65771a875c465" providerId="LiveId" clId="{C29AFD75-89FC-4417-B22A-0C207BDB987C}" dt="2021-08-07T05:47:27.667" v="224" actId="9405"/>
          <ac:inkMkLst>
            <pc:docMk/>
            <pc:sldMk cId="611614794" sldId="259"/>
            <ac:inkMk id="10" creationId="{A5E2D87B-0FF6-47DC-AB30-44D3D844899F}"/>
          </ac:inkMkLst>
        </pc:inkChg>
        <pc:inkChg chg="add mod">
          <ac:chgData name="Vasishta Bommakanti" userId="add65771a875c465" providerId="LiveId" clId="{C29AFD75-89FC-4417-B22A-0C207BDB987C}" dt="2021-08-07T05:47:34.701" v="235"/>
          <ac:inkMkLst>
            <pc:docMk/>
            <pc:sldMk cId="611614794" sldId="259"/>
            <ac:inkMk id="11" creationId="{156A0F9C-03EF-4662-9ADF-83EFFF539E06}"/>
          </ac:inkMkLst>
        </pc:inkChg>
        <pc:inkChg chg="add mod">
          <ac:chgData name="Vasishta Bommakanti" userId="add65771a875c465" providerId="LiveId" clId="{C29AFD75-89FC-4417-B22A-0C207BDB987C}" dt="2021-08-07T05:47:34.701" v="235"/>
          <ac:inkMkLst>
            <pc:docMk/>
            <pc:sldMk cId="611614794" sldId="259"/>
            <ac:inkMk id="12" creationId="{0E3CD2AA-9E88-4BE3-8261-82478F533327}"/>
          </ac:inkMkLst>
        </pc:inkChg>
        <pc:inkChg chg="add mod">
          <ac:chgData name="Vasishta Bommakanti" userId="add65771a875c465" providerId="LiveId" clId="{C29AFD75-89FC-4417-B22A-0C207BDB987C}" dt="2021-08-07T05:47:34.701" v="235"/>
          <ac:inkMkLst>
            <pc:docMk/>
            <pc:sldMk cId="611614794" sldId="259"/>
            <ac:inkMk id="13" creationId="{E9CF84D5-2EF2-4372-A026-622988E7B693}"/>
          </ac:inkMkLst>
        </pc:inkChg>
        <pc:inkChg chg="add mod">
          <ac:chgData name="Vasishta Bommakanti" userId="add65771a875c465" providerId="LiveId" clId="{C29AFD75-89FC-4417-B22A-0C207BDB987C}" dt="2021-08-07T05:47:34.701" v="235"/>
          <ac:inkMkLst>
            <pc:docMk/>
            <pc:sldMk cId="611614794" sldId="259"/>
            <ac:inkMk id="14" creationId="{6739CAA5-77F0-46B4-AF8A-1E36BF2D6CDD}"/>
          </ac:inkMkLst>
        </pc:inkChg>
        <pc:inkChg chg="add mod">
          <ac:chgData name="Vasishta Bommakanti" userId="add65771a875c465" providerId="LiveId" clId="{C29AFD75-89FC-4417-B22A-0C207BDB987C}" dt="2021-08-07T05:47:34.701" v="235"/>
          <ac:inkMkLst>
            <pc:docMk/>
            <pc:sldMk cId="611614794" sldId="259"/>
            <ac:inkMk id="15" creationId="{992AD7D4-E867-4A72-9607-27EAFB037E1D}"/>
          </ac:inkMkLst>
        </pc:inkChg>
        <pc:inkChg chg="add mod">
          <ac:chgData name="Vasishta Bommakanti" userId="add65771a875c465" providerId="LiveId" clId="{C29AFD75-89FC-4417-B22A-0C207BDB987C}" dt="2021-08-07T05:47:34.701" v="235"/>
          <ac:inkMkLst>
            <pc:docMk/>
            <pc:sldMk cId="611614794" sldId="259"/>
            <ac:inkMk id="16" creationId="{1522BFFB-6759-4437-B2D8-E8A99D509E16}"/>
          </ac:inkMkLst>
        </pc:inkChg>
        <pc:inkChg chg="add mod">
          <ac:chgData name="Vasishta Bommakanti" userId="add65771a875c465" providerId="LiveId" clId="{C29AFD75-89FC-4417-B22A-0C207BDB987C}" dt="2021-08-07T05:47:34.701" v="235"/>
          <ac:inkMkLst>
            <pc:docMk/>
            <pc:sldMk cId="611614794" sldId="259"/>
            <ac:inkMk id="17" creationId="{0D211EE3-8069-46FE-A1BC-2606C5F73D77}"/>
          </ac:inkMkLst>
        </pc:inkChg>
        <pc:inkChg chg="add mod">
          <ac:chgData name="Vasishta Bommakanti" userId="add65771a875c465" providerId="LiveId" clId="{C29AFD75-89FC-4417-B22A-0C207BDB987C}" dt="2021-08-07T05:47:34.701" v="235"/>
          <ac:inkMkLst>
            <pc:docMk/>
            <pc:sldMk cId="611614794" sldId="259"/>
            <ac:inkMk id="18" creationId="{11AAFEDD-17A5-4C66-AD4B-25584A97C842}"/>
          </ac:inkMkLst>
        </pc:inkChg>
        <pc:inkChg chg="add mod">
          <ac:chgData name="Vasishta Bommakanti" userId="add65771a875c465" providerId="LiveId" clId="{C29AFD75-89FC-4417-B22A-0C207BDB987C}" dt="2021-08-07T05:47:34.701" v="235"/>
          <ac:inkMkLst>
            <pc:docMk/>
            <pc:sldMk cId="611614794" sldId="259"/>
            <ac:inkMk id="19" creationId="{9FCE4FB4-B550-424B-B9C3-28117D646968}"/>
          </ac:inkMkLst>
        </pc:inkChg>
        <pc:inkChg chg="add mod">
          <ac:chgData name="Vasishta Bommakanti" userId="add65771a875c465" providerId="LiveId" clId="{C29AFD75-89FC-4417-B22A-0C207BDB987C}" dt="2021-08-07T05:47:34.701" v="235"/>
          <ac:inkMkLst>
            <pc:docMk/>
            <pc:sldMk cId="611614794" sldId="259"/>
            <ac:inkMk id="20" creationId="{BB1CEC81-88A0-4AEF-829D-DEC2BE3AF0BF}"/>
          </ac:inkMkLst>
        </pc:inkChg>
        <pc:inkChg chg="add mod">
          <ac:chgData name="Vasishta Bommakanti" userId="add65771a875c465" providerId="LiveId" clId="{C29AFD75-89FC-4417-B22A-0C207BDB987C}" dt="2021-08-07T09:36:06.594" v="1006"/>
          <ac:inkMkLst>
            <pc:docMk/>
            <pc:sldMk cId="611614794" sldId="259"/>
            <ac:inkMk id="22" creationId="{96EA43FF-55F9-4090-AE03-3238965A9522}"/>
          </ac:inkMkLst>
        </pc:inkChg>
        <pc:inkChg chg="add mod">
          <ac:chgData name="Vasishta Bommakanti" userId="add65771a875c465" providerId="LiveId" clId="{C29AFD75-89FC-4417-B22A-0C207BDB987C}" dt="2021-08-07T09:36:06.594" v="1006"/>
          <ac:inkMkLst>
            <pc:docMk/>
            <pc:sldMk cId="611614794" sldId="259"/>
            <ac:inkMk id="24" creationId="{E5049793-B549-4FB7-BBB1-AD95C0D45211}"/>
          </ac:inkMkLst>
        </pc:inkChg>
        <pc:inkChg chg="add mod">
          <ac:chgData name="Vasishta Bommakanti" userId="add65771a875c465" providerId="LiveId" clId="{C29AFD75-89FC-4417-B22A-0C207BDB987C}" dt="2021-08-07T09:36:06.594" v="1006"/>
          <ac:inkMkLst>
            <pc:docMk/>
            <pc:sldMk cId="611614794" sldId="259"/>
            <ac:inkMk id="25" creationId="{7CB42199-0AB0-4E1D-88EF-50494832E5B3}"/>
          </ac:inkMkLst>
        </pc:inkChg>
        <pc:inkChg chg="add mod">
          <ac:chgData name="Vasishta Bommakanti" userId="add65771a875c465" providerId="LiveId" clId="{C29AFD75-89FC-4417-B22A-0C207BDB987C}" dt="2021-08-07T09:36:06.594" v="1006"/>
          <ac:inkMkLst>
            <pc:docMk/>
            <pc:sldMk cId="611614794" sldId="259"/>
            <ac:inkMk id="26" creationId="{BAD37467-8BBA-469E-B58A-D151171D12DD}"/>
          </ac:inkMkLst>
        </pc:inkChg>
        <pc:inkChg chg="add mod">
          <ac:chgData name="Vasishta Bommakanti" userId="add65771a875c465" providerId="LiveId" clId="{C29AFD75-89FC-4417-B22A-0C207BDB987C}" dt="2021-08-07T09:36:06.594" v="1006"/>
          <ac:inkMkLst>
            <pc:docMk/>
            <pc:sldMk cId="611614794" sldId="259"/>
            <ac:inkMk id="27" creationId="{EB2D5E8E-6ECD-49F8-B67B-DAB6E10E4C98}"/>
          </ac:inkMkLst>
        </pc:inkChg>
        <pc:inkChg chg="add mod">
          <ac:chgData name="Vasishta Bommakanti" userId="add65771a875c465" providerId="LiveId" clId="{C29AFD75-89FC-4417-B22A-0C207BDB987C}" dt="2021-08-07T09:36:06.594" v="1006"/>
          <ac:inkMkLst>
            <pc:docMk/>
            <pc:sldMk cId="611614794" sldId="259"/>
            <ac:inkMk id="28" creationId="{E0D5D678-FB9B-44E7-B55A-40B36FC10D19}"/>
          </ac:inkMkLst>
        </pc:inkChg>
      </pc:sldChg>
      <pc:sldChg chg="addSp delSp modSp mod">
        <pc:chgData name="Vasishta Bommakanti" userId="add65771a875c465" providerId="LiveId" clId="{C29AFD75-89FC-4417-B22A-0C207BDB987C}" dt="2021-08-07T09:39:14.368" v="1097"/>
        <pc:sldMkLst>
          <pc:docMk/>
          <pc:sldMk cId="2908577697" sldId="260"/>
        </pc:sldMkLst>
        <pc:grpChg chg="del mod">
          <ac:chgData name="Vasishta Bommakanti" userId="add65771a875c465" providerId="LiveId" clId="{C29AFD75-89FC-4417-B22A-0C207BDB987C}" dt="2021-08-07T09:39:14.368" v="1097"/>
          <ac:grpSpMkLst>
            <pc:docMk/>
            <pc:sldMk cId="2908577697" sldId="260"/>
            <ac:grpSpMk id="6" creationId="{D0802273-85F7-4B21-B648-8401BE65B02C}"/>
          </ac:grpSpMkLst>
        </pc:grpChg>
        <pc:grpChg chg="mod">
          <ac:chgData name="Vasishta Bommakanti" userId="add65771a875c465" providerId="LiveId" clId="{C29AFD75-89FC-4417-B22A-0C207BDB987C}" dt="2021-08-07T09:39:14.368" v="1097"/>
          <ac:grpSpMkLst>
            <pc:docMk/>
            <pc:sldMk cId="2908577697" sldId="260"/>
            <ac:grpSpMk id="10" creationId="{4313D9C6-8B93-4B4B-9F29-75C7D262CA24}"/>
          </ac:grpSpMkLst>
        </pc:grpChg>
        <pc:inkChg chg="add mod">
          <ac:chgData name="Vasishta Bommakanti" userId="add65771a875c465" providerId="LiveId" clId="{C29AFD75-89FC-4417-B22A-0C207BDB987C}" dt="2021-08-07T09:39:14.368" v="1097"/>
          <ac:inkMkLst>
            <pc:docMk/>
            <pc:sldMk cId="2908577697" sldId="260"/>
            <ac:inkMk id="3" creationId="{FB6A93B0-65D5-4825-9F0F-88A56874E2B9}"/>
          </ac:inkMkLst>
        </pc:inkChg>
        <pc:inkChg chg="add mod">
          <ac:chgData name="Vasishta Bommakanti" userId="add65771a875c465" providerId="LiveId" clId="{C29AFD75-89FC-4417-B22A-0C207BDB987C}" dt="2021-08-07T09:39:14.368" v="1097"/>
          <ac:inkMkLst>
            <pc:docMk/>
            <pc:sldMk cId="2908577697" sldId="260"/>
            <ac:inkMk id="4" creationId="{15CEFBF5-04AB-4005-AF3B-B2C206844868}"/>
          </ac:inkMkLst>
        </pc:inkChg>
        <pc:inkChg chg="add mod">
          <ac:chgData name="Vasishta Bommakanti" userId="add65771a875c465" providerId="LiveId" clId="{C29AFD75-89FC-4417-B22A-0C207BDB987C}" dt="2021-08-07T09:39:14.368" v="1097"/>
          <ac:inkMkLst>
            <pc:docMk/>
            <pc:sldMk cId="2908577697" sldId="260"/>
            <ac:inkMk id="8" creationId="{752D3AA6-887D-49F3-B073-D4F49F4C8D2C}"/>
          </ac:inkMkLst>
        </pc:inkChg>
        <pc:inkChg chg="add mod">
          <ac:chgData name="Vasishta Bommakanti" userId="add65771a875c465" providerId="LiveId" clId="{C29AFD75-89FC-4417-B22A-0C207BDB987C}" dt="2021-08-07T09:39:14.368" v="1097"/>
          <ac:inkMkLst>
            <pc:docMk/>
            <pc:sldMk cId="2908577697" sldId="260"/>
            <ac:inkMk id="9" creationId="{3930E9EC-F68D-4F46-804C-931232861104}"/>
          </ac:inkMkLst>
        </pc:inkChg>
      </pc:sldChg>
      <pc:sldChg chg="addSp delSp modSp mod">
        <pc:chgData name="Vasishta Bommakanti" userId="add65771a875c465" providerId="LiveId" clId="{C29AFD75-89FC-4417-B22A-0C207BDB987C}" dt="2021-08-07T09:39:55.476" v="1127"/>
        <pc:sldMkLst>
          <pc:docMk/>
          <pc:sldMk cId="3617631364" sldId="261"/>
        </pc:sldMkLst>
        <pc:grpChg chg="del">
          <ac:chgData name="Vasishta Bommakanti" userId="add65771a875c465" providerId="LiveId" clId="{C29AFD75-89FC-4417-B22A-0C207BDB987C}" dt="2021-08-06T17:59:00.669" v="95" actId="478"/>
          <ac:grpSpMkLst>
            <pc:docMk/>
            <pc:sldMk cId="3617631364" sldId="261"/>
            <ac:grpSpMk id="10" creationId="{F33A8C6B-5A7E-46A3-B383-37B36EA9BDA0}"/>
          </ac:grpSpMkLst>
        </pc:grpChg>
        <pc:grpChg chg="del mod">
          <ac:chgData name="Vasishta Bommakanti" userId="add65771a875c465" providerId="LiveId" clId="{C29AFD75-89FC-4417-B22A-0C207BDB987C}" dt="2021-08-07T09:39:55.476" v="1127"/>
          <ac:grpSpMkLst>
            <pc:docMk/>
            <pc:sldMk cId="3617631364" sldId="261"/>
            <ac:grpSpMk id="14" creationId="{2725EF44-5045-4FCA-808C-09810804ADED}"/>
          </ac:grpSpMkLst>
        </pc:grpChg>
        <pc:grpChg chg="del mod">
          <ac:chgData name="Vasishta Bommakanti" userId="add65771a875c465" providerId="LiveId" clId="{C29AFD75-89FC-4417-B22A-0C207BDB987C}" dt="2021-08-07T09:39:42.209" v="1117"/>
          <ac:grpSpMkLst>
            <pc:docMk/>
            <pc:sldMk cId="3617631364" sldId="261"/>
            <ac:grpSpMk id="15" creationId="{51FEC5C3-808A-4732-91A0-27BADEDEF289}"/>
          </ac:grpSpMkLst>
        </pc:grpChg>
        <pc:grpChg chg="mod">
          <ac:chgData name="Vasishta Bommakanti" userId="add65771a875c465" providerId="LiveId" clId="{C29AFD75-89FC-4417-B22A-0C207BDB987C}" dt="2021-08-07T09:39:39.486" v="1114"/>
          <ac:grpSpMkLst>
            <pc:docMk/>
            <pc:sldMk cId="3617631364" sldId="261"/>
            <ac:grpSpMk id="23" creationId="{DEB6EA7C-9179-4387-9BD3-4ED3DC4FFAFF}"/>
          </ac:grpSpMkLst>
        </pc:grpChg>
        <pc:grpChg chg="mod">
          <ac:chgData name="Vasishta Bommakanti" userId="add65771a875c465" providerId="LiveId" clId="{C29AFD75-89FC-4417-B22A-0C207BDB987C}" dt="2021-08-07T09:39:39.486" v="1114"/>
          <ac:grpSpMkLst>
            <pc:docMk/>
            <pc:sldMk cId="3617631364" sldId="261"/>
            <ac:grpSpMk id="24" creationId="{70CFF6FE-80E6-47F8-B3ED-B0B1ECCD895B}"/>
          </ac:grpSpMkLst>
        </pc:grpChg>
        <pc:grpChg chg="del">
          <ac:chgData name="Vasishta Bommakanti" userId="add65771a875c465" providerId="LiveId" clId="{C29AFD75-89FC-4417-B22A-0C207BDB987C}" dt="2021-08-06T17:59:00.669" v="95" actId="478"/>
          <ac:grpSpMkLst>
            <pc:docMk/>
            <pc:sldMk cId="3617631364" sldId="261"/>
            <ac:grpSpMk id="25" creationId="{66283A3A-BB03-4F52-A074-5CA0E946760D}"/>
          </ac:grpSpMkLst>
        </pc:grpChg>
        <pc:grpChg chg="mod">
          <ac:chgData name="Vasishta Bommakanti" userId="add65771a875c465" providerId="LiveId" clId="{C29AFD75-89FC-4417-B22A-0C207BDB987C}" dt="2021-08-07T09:39:39.486" v="1114"/>
          <ac:grpSpMkLst>
            <pc:docMk/>
            <pc:sldMk cId="3617631364" sldId="261"/>
            <ac:grpSpMk id="25" creationId="{FEFEC46A-318E-41F9-A2A5-3BDDFFE4D916}"/>
          </ac:grpSpMkLst>
        </pc:grpChg>
        <pc:grpChg chg="del mod">
          <ac:chgData name="Vasishta Bommakanti" userId="add65771a875c465" providerId="LiveId" clId="{C29AFD75-89FC-4417-B22A-0C207BDB987C}" dt="2021-08-07T09:39:51.906" v="1123"/>
          <ac:grpSpMkLst>
            <pc:docMk/>
            <pc:sldMk cId="3617631364" sldId="261"/>
            <ac:grpSpMk id="26" creationId="{5CCA0EA5-6A19-474C-A7F7-D1C840D3E39B}"/>
          </ac:grpSpMkLst>
        </pc:grpChg>
        <pc:grpChg chg="del mod">
          <ac:chgData name="Vasishta Bommakanti" userId="add65771a875c465" providerId="LiveId" clId="{C29AFD75-89FC-4417-B22A-0C207BDB987C}" dt="2021-08-07T09:39:51.906" v="1123"/>
          <ac:grpSpMkLst>
            <pc:docMk/>
            <pc:sldMk cId="3617631364" sldId="261"/>
            <ac:grpSpMk id="29" creationId="{6D128C89-AD96-4719-BDBC-A1169E9F4BD9}"/>
          </ac:grpSpMkLst>
        </pc:grpChg>
        <pc:grpChg chg="del mod">
          <ac:chgData name="Vasishta Bommakanti" userId="add65771a875c465" providerId="LiveId" clId="{C29AFD75-89FC-4417-B22A-0C207BDB987C}" dt="2021-08-07T09:39:55.476" v="1127"/>
          <ac:grpSpMkLst>
            <pc:docMk/>
            <pc:sldMk cId="3617631364" sldId="261"/>
            <ac:grpSpMk id="32" creationId="{6F5B83E4-EA04-4DD1-B9F1-87FBAB6FDD9A}"/>
          </ac:grpSpMkLst>
        </pc:grpChg>
        <pc:grpChg chg="del mod">
          <ac:chgData name="Vasishta Bommakanti" userId="add65771a875c465" providerId="LiveId" clId="{C29AFD75-89FC-4417-B22A-0C207BDB987C}" dt="2021-08-07T09:39:55.476" v="1127"/>
          <ac:grpSpMkLst>
            <pc:docMk/>
            <pc:sldMk cId="3617631364" sldId="261"/>
            <ac:grpSpMk id="35" creationId="{74F12676-6070-4C37-BD2B-D1ABDE205961}"/>
          </ac:grpSpMkLst>
        </pc:grpChg>
        <pc:grpChg chg="del mod">
          <ac:chgData name="Vasishta Bommakanti" userId="add65771a875c465" providerId="LiveId" clId="{C29AFD75-89FC-4417-B22A-0C207BDB987C}" dt="2021-08-07T09:39:55.476" v="1127"/>
          <ac:grpSpMkLst>
            <pc:docMk/>
            <pc:sldMk cId="3617631364" sldId="261"/>
            <ac:grpSpMk id="37" creationId="{50E40BB8-7FBD-4676-B023-276846F978D3}"/>
          </ac:grpSpMkLst>
        </pc:grpChg>
        <pc:grpChg chg="mod">
          <ac:chgData name="Vasishta Bommakanti" userId="add65771a875c465" providerId="LiveId" clId="{C29AFD75-89FC-4417-B22A-0C207BDB987C}" dt="2021-08-07T09:39:55.476" v="1127"/>
          <ac:grpSpMkLst>
            <pc:docMk/>
            <pc:sldMk cId="3617631364" sldId="261"/>
            <ac:grpSpMk id="39" creationId="{4402244D-D36F-4656-910A-9FA0600971DF}"/>
          </ac:grpSpMkLst>
        </pc:grpChg>
        <pc:inkChg chg="add mod">
          <ac:chgData name="Vasishta Bommakanti" userId="add65771a875c465" providerId="LiveId" clId="{C29AFD75-89FC-4417-B22A-0C207BDB987C}" dt="2021-08-06T17:59:00.669" v="95" actId="478"/>
          <ac:inkMkLst>
            <pc:docMk/>
            <pc:sldMk cId="3617631364" sldId="261"/>
            <ac:inkMk id="3" creationId="{ED9123CB-F727-4A1E-A91C-EABA389B6AC7}"/>
          </ac:inkMkLst>
        </pc:inkChg>
        <pc:inkChg chg="add">
          <ac:chgData name="Vasishta Bommakanti" userId="add65771a875c465" providerId="LiveId" clId="{C29AFD75-89FC-4417-B22A-0C207BDB987C}" dt="2021-08-07T09:39:22.459" v="1098" actId="9405"/>
          <ac:inkMkLst>
            <pc:docMk/>
            <pc:sldMk cId="3617631364" sldId="261"/>
            <ac:inkMk id="4" creationId="{6490420B-2E4F-4862-A681-4BB7FD0CD0B6}"/>
          </ac:inkMkLst>
        </pc:inkChg>
        <pc:inkChg chg="del">
          <ac:chgData name="Vasishta Bommakanti" userId="add65771a875c465" providerId="LiveId" clId="{C29AFD75-89FC-4417-B22A-0C207BDB987C}" dt="2021-08-06T17:59:00.669" v="95" actId="478"/>
          <ac:inkMkLst>
            <pc:docMk/>
            <pc:sldMk cId="3617631364" sldId="261"/>
            <ac:inkMk id="4" creationId="{6CEE86DC-279F-4976-8473-1BF54959A08B}"/>
          </ac:inkMkLst>
        </pc:inkChg>
        <pc:inkChg chg="add">
          <ac:chgData name="Vasishta Bommakanti" userId="add65771a875c465" providerId="LiveId" clId="{C29AFD75-89FC-4417-B22A-0C207BDB987C}" dt="2021-08-07T09:39:23.701" v="1099" actId="9405"/>
          <ac:inkMkLst>
            <pc:docMk/>
            <pc:sldMk cId="3617631364" sldId="261"/>
            <ac:inkMk id="6" creationId="{D041AD79-0B48-405A-A6D5-A33907D34E3E}"/>
          </ac:inkMkLst>
        </pc:inkChg>
        <pc:inkChg chg="del topLvl">
          <ac:chgData name="Vasishta Bommakanti" userId="add65771a875c465" providerId="LiveId" clId="{C29AFD75-89FC-4417-B22A-0C207BDB987C}" dt="2021-08-06T17:59:00.669" v="95" actId="478"/>
          <ac:inkMkLst>
            <pc:docMk/>
            <pc:sldMk cId="3617631364" sldId="261"/>
            <ac:inkMk id="6" creationId="{FAA13772-F1DC-4283-825D-49F07A00CB3C}"/>
          </ac:inkMkLst>
        </pc:inkChg>
        <pc:inkChg chg="del">
          <ac:chgData name="Vasishta Bommakanti" userId="add65771a875c465" providerId="LiveId" clId="{C29AFD75-89FC-4417-B22A-0C207BDB987C}" dt="2021-08-06T17:59:00.669" v="95" actId="478"/>
          <ac:inkMkLst>
            <pc:docMk/>
            <pc:sldMk cId="3617631364" sldId="261"/>
            <ac:inkMk id="7" creationId="{55B63115-1135-47AF-9166-6D9DFEF8DFCA}"/>
          </ac:inkMkLst>
        </pc:inkChg>
        <pc:inkChg chg="add">
          <ac:chgData name="Vasishta Bommakanti" userId="add65771a875c465" providerId="LiveId" clId="{C29AFD75-89FC-4417-B22A-0C207BDB987C}" dt="2021-08-07T09:39:25.344" v="1100" actId="9405"/>
          <ac:inkMkLst>
            <pc:docMk/>
            <pc:sldMk cId="3617631364" sldId="261"/>
            <ac:inkMk id="7" creationId="{88B677B0-C4FB-41EB-BBA0-9A7FA67DCCAA}"/>
          </ac:inkMkLst>
        </pc:inkChg>
        <pc:inkChg chg="add mod">
          <ac:chgData name="Vasishta Bommakanti" userId="add65771a875c465" providerId="LiveId" clId="{C29AFD75-89FC-4417-B22A-0C207BDB987C}" dt="2021-08-07T09:39:55.476" v="1127"/>
          <ac:inkMkLst>
            <pc:docMk/>
            <pc:sldMk cId="3617631364" sldId="261"/>
            <ac:inkMk id="8" creationId="{9C9270B3-FE4C-4C01-9284-B48FA9B1974C}"/>
          </ac:inkMkLst>
        </pc:inkChg>
        <pc:inkChg chg="del">
          <ac:chgData name="Vasishta Bommakanti" userId="add65771a875c465" providerId="LiveId" clId="{C29AFD75-89FC-4417-B22A-0C207BDB987C}" dt="2021-08-06T17:59:00.669" v="95" actId="478"/>
          <ac:inkMkLst>
            <pc:docMk/>
            <pc:sldMk cId="3617631364" sldId="261"/>
            <ac:inkMk id="8" creationId="{FBD07D75-67F2-4BEA-8D93-1529F30D2145}"/>
          </ac:inkMkLst>
        </pc:inkChg>
        <pc:inkChg chg="add mod">
          <ac:chgData name="Vasishta Bommakanti" userId="add65771a875c465" providerId="LiveId" clId="{C29AFD75-89FC-4417-B22A-0C207BDB987C}" dt="2021-08-07T09:39:55.476" v="1127"/>
          <ac:inkMkLst>
            <pc:docMk/>
            <pc:sldMk cId="3617631364" sldId="261"/>
            <ac:inkMk id="9" creationId="{1257A8F5-99DE-47FA-A0BF-13B4E90BFF36}"/>
          </ac:inkMkLst>
        </pc:inkChg>
        <pc:inkChg chg="del topLvl">
          <ac:chgData name="Vasishta Bommakanti" userId="add65771a875c465" providerId="LiveId" clId="{C29AFD75-89FC-4417-B22A-0C207BDB987C}" dt="2021-08-06T17:59:00.669" v="95" actId="478"/>
          <ac:inkMkLst>
            <pc:docMk/>
            <pc:sldMk cId="3617631364" sldId="261"/>
            <ac:inkMk id="9" creationId="{6B0152F0-0ACD-481F-80B9-1B9212EC7CBD}"/>
          </ac:inkMkLst>
        </pc:inkChg>
        <pc:inkChg chg="add mod">
          <ac:chgData name="Vasishta Bommakanti" userId="add65771a875c465" providerId="LiveId" clId="{C29AFD75-89FC-4417-B22A-0C207BDB987C}" dt="2021-08-07T09:39:55.476" v="1127"/>
          <ac:inkMkLst>
            <pc:docMk/>
            <pc:sldMk cId="3617631364" sldId="261"/>
            <ac:inkMk id="10" creationId="{ED4D85DA-EA42-4231-8689-95B83B30E15A}"/>
          </ac:inkMkLst>
        </pc:inkChg>
        <pc:inkChg chg="add">
          <ac:chgData name="Vasishta Bommakanti" userId="add65771a875c465" providerId="LiveId" clId="{C29AFD75-89FC-4417-B22A-0C207BDB987C}" dt="2021-08-07T05:51:26.888" v="317" actId="9405"/>
          <ac:inkMkLst>
            <pc:docMk/>
            <pc:sldMk cId="3617631364" sldId="261"/>
            <ac:inkMk id="11" creationId="{7020E456-FF8E-4C9C-99A9-DA0C964686C0}"/>
          </ac:inkMkLst>
        </pc:inkChg>
        <pc:inkChg chg="add del">
          <ac:chgData name="Vasishta Bommakanti" userId="add65771a875c465" providerId="LiveId" clId="{C29AFD75-89FC-4417-B22A-0C207BDB987C}" dt="2021-08-07T05:51:34.188" v="319"/>
          <ac:inkMkLst>
            <pc:docMk/>
            <pc:sldMk cId="3617631364" sldId="261"/>
            <ac:inkMk id="12" creationId="{46F95BAE-78D0-40BF-9044-9BB0145A55A4}"/>
          </ac:inkMkLst>
        </pc:inkChg>
        <pc:inkChg chg="add mod">
          <ac:chgData name="Vasishta Bommakanti" userId="add65771a875c465" providerId="LiveId" clId="{C29AFD75-89FC-4417-B22A-0C207BDB987C}" dt="2021-08-07T09:39:55.476" v="1127"/>
          <ac:inkMkLst>
            <pc:docMk/>
            <pc:sldMk cId="3617631364" sldId="261"/>
            <ac:inkMk id="12" creationId="{701F2189-0F52-449E-9E1A-7041BBF19A5E}"/>
          </ac:inkMkLst>
        </pc:inkChg>
        <pc:inkChg chg="add mod">
          <ac:chgData name="Vasishta Bommakanti" userId="add65771a875c465" providerId="LiveId" clId="{C29AFD75-89FC-4417-B22A-0C207BDB987C}" dt="2021-08-07T09:39:55.476" v="1127"/>
          <ac:inkMkLst>
            <pc:docMk/>
            <pc:sldMk cId="3617631364" sldId="261"/>
            <ac:inkMk id="13" creationId="{3F3C5CCE-8888-49D3-ABF3-5FA6A0707C5F}"/>
          </ac:inkMkLst>
        </pc:inkChg>
        <pc:inkChg chg="add mod">
          <ac:chgData name="Vasishta Bommakanti" userId="add65771a875c465" providerId="LiveId" clId="{C29AFD75-89FC-4417-B22A-0C207BDB987C}" dt="2021-08-07T09:39:55.476" v="1127"/>
          <ac:inkMkLst>
            <pc:docMk/>
            <pc:sldMk cId="3617631364" sldId="261"/>
            <ac:inkMk id="16" creationId="{C83E1556-732D-4A15-8574-236E904003A3}"/>
          </ac:inkMkLst>
        </pc:inkChg>
        <pc:inkChg chg="add mod">
          <ac:chgData name="Vasishta Bommakanti" userId="add65771a875c465" providerId="LiveId" clId="{C29AFD75-89FC-4417-B22A-0C207BDB987C}" dt="2021-08-07T09:39:39.486" v="1114"/>
          <ac:inkMkLst>
            <pc:docMk/>
            <pc:sldMk cId="3617631364" sldId="261"/>
            <ac:inkMk id="17" creationId="{D60AA9FE-31FF-40E4-B2F7-C225C441ED2D}"/>
          </ac:inkMkLst>
        </pc:inkChg>
        <pc:inkChg chg="add mod">
          <ac:chgData name="Vasishta Bommakanti" userId="add65771a875c465" providerId="LiveId" clId="{C29AFD75-89FC-4417-B22A-0C207BDB987C}" dt="2021-08-07T09:39:39.486" v="1114"/>
          <ac:inkMkLst>
            <pc:docMk/>
            <pc:sldMk cId="3617631364" sldId="261"/>
            <ac:inkMk id="18" creationId="{7ABCD39A-FB5F-480F-BE72-87D8C309EDA3}"/>
          </ac:inkMkLst>
        </pc:inkChg>
        <pc:inkChg chg="del">
          <ac:chgData name="Vasishta Bommakanti" userId="add65771a875c465" providerId="LiveId" clId="{C29AFD75-89FC-4417-B22A-0C207BDB987C}" dt="2021-08-06T17:59:00.669" v="95" actId="478"/>
          <ac:inkMkLst>
            <pc:docMk/>
            <pc:sldMk cId="3617631364" sldId="261"/>
            <ac:inkMk id="18" creationId="{CE0C2D6C-8E4F-4A1B-ADC2-FE7091008E42}"/>
          </ac:inkMkLst>
        </pc:inkChg>
        <pc:inkChg chg="add mod">
          <ac:chgData name="Vasishta Bommakanti" userId="add65771a875c465" providerId="LiveId" clId="{C29AFD75-89FC-4417-B22A-0C207BDB987C}" dt="2021-08-07T09:39:39.486" v="1114"/>
          <ac:inkMkLst>
            <pc:docMk/>
            <pc:sldMk cId="3617631364" sldId="261"/>
            <ac:inkMk id="19" creationId="{D0861AED-42D4-4240-B9BA-0B71A76FA3CB}"/>
          </ac:inkMkLst>
        </pc:inkChg>
        <pc:inkChg chg="add mod">
          <ac:chgData name="Vasishta Bommakanti" userId="add65771a875c465" providerId="LiveId" clId="{C29AFD75-89FC-4417-B22A-0C207BDB987C}" dt="2021-08-07T09:39:39.486" v="1114"/>
          <ac:inkMkLst>
            <pc:docMk/>
            <pc:sldMk cId="3617631364" sldId="261"/>
            <ac:inkMk id="20" creationId="{045539E9-5B20-4E20-9D32-408889CBABFC}"/>
          </ac:inkMkLst>
        </pc:inkChg>
        <pc:inkChg chg="add mod">
          <ac:chgData name="Vasishta Bommakanti" userId="add65771a875c465" providerId="LiveId" clId="{C29AFD75-89FC-4417-B22A-0C207BDB987C}" dt="2021-08-07T09:39:39.486" v="1114"/>
          <ac:inkMkLst>
            <pc:docMk/>
            <pc:sldMk cId="3617631364" sldId="261"/>
            <ac:inkMk id="21" creationId="{2FCA4DF0-8030-462E-8088-0508D28368B5}"/>
          </ac:inkMkLst>
        </pc:inkChg>
        <pc:inkChg chg="add mod">
          <ac:chgData name="Vasishta Bommakanti" userId="add65771a875c465" providerId="LiveId" clId="{C29AFD75-89FC-4417-B22A-0C207BDB987C}" dt="2021-08-07T09:39:39.486" v="1114"/>
          <ac:inkMkLst>
            <pc:docMk/>
            <pc:sldMk cId="3617631364" sldId="261"/>
            <ac:inkMk id="22" creationId="{6B1EB51F-B40F-40ED-AB81-A5CA0AED7AD5}"/>
          </ac:inkMkLst>
        </pc:inkChg>
        <pc:inkChg chg="del topLvl">
          <ac:chgData name="Vasishta Bommakanti" userId="add65771a875c465" providerId="LiveId" clId="{C29AFD75-89FC-4417-B22A-0C207BDB987C}" dt="2021-08-06T17:59:00.669" v="95" actId="478"/>
          <ac:inkMkLst>
            <pc:docMk/>
            <pc:sldMk cId="3617631364" sldId="261"/>
            <ac:inkMk id="23" creationId="{C70F8795-2939-44CC-957A-76B3CBA11718}"/>
          </ac:inkMkLst>
        </pc:inkChg>
        <pc:inkChg chg="del topLvl">
          <ac:chgData name="Vasishta Bommakanti" userId="add65771a875c465" providerId="LiveId" clId="{C29AFD75-89FC-4417-B22A-0C207BDB987C}" dt="2021-08-06T17:59:00.669" v="95" actId="478"/>
          <ac:inkMkLst>
            <pc:docMk/>
            <pc:sldMk cId="3617631364" sldId="261"/>
            <ac:inkMk id="24" creationId="{66A6899D-7681-42F7-B4F2-B3CD54842FA7}"/>
          </ac:inkMkLst>
        </pc:inkChg>
        <pc:inkChg chg="add">
          <ac:chgData name="Vasishta Bommakanti" userId="add65771a875c465" providerId="LiveId" clId="{C29AFD75-89FC-4417-B22A-0C207BDB987C}" dt="2021-08-07T09:39:39.658" v="1115" actId="9405"/>
          <ac:inkMkLst>
            <pc:docMk/>
            <pc:sldMk cId="3617631364" sldId="261"/>
            <ac:inkMk id="27" creationId="{CA3CE825-9870-4519-83B1-9E568EE0EB57}"/>
          </ac:inkMkLst>
        </pc:inkChg>
        <pc:inkChg chg="add mod">
          <ac:chgData name="Vasishta Bommakanti" userId="add65771a875c465" providerId="LiveId" clId="{C29AFD75-89FC-4417-B22A-0C207BDB987C}" dt="2021-08-07T09:39:55.476" v="1127"/>
          <ac:inkMkLst>
            <pc:docMk/>
            <pc:sldMk cId="3617631364" sldId="261"/>
            <ac:inkMk id="28" creationId="{C3AE62DA-93A5-4D88-80BE-505CAEFE9187}"/>
          </ac:inkMkLst>
        </pc:inkChg>
        <pc:inkChg chg="add mod">
          <ac:chgData name="Vasishta Bommakanti" userId="add65771a875c465" providerId="LiveId" clId="{C29AFD75-89FC-4417-B22A-0C207BDB987C}" dt="2021-08-07T09:39:55.476" v="1127"/>
          <ac:inkMkLst>
            <pc:docMk/>
            <pc:sldMk cId="3617631364" sldId="261"/>
            <ac:inkMk id="30" creationId="{72F3E1AB-A680-4A18-B08F-598BD4A4862B}"/>
          </ac:inkMkLst>
        </pc:inkChg>
        <pc:inkChg chg="add mod">
          <ac:chgData name="Vasishta Bommakanti" userId="add65771a875c465" providerId="LiveId" clId="{C29AFD75-89FC-4417-B22A-0C207BDB987C}" dt="2021-08-07T09:39:55.476" v="1127"/>
          <ac:inkMkLst>
            <pc:docMk/>
            <pc:sldMk cId="3617631364" sldId="261"/>
            <ac:inkMk id="31" creationId="{D06B5ADA-AC31-466B-BD5D-406D085B9225}"/>
          </ac:inkMkLst>
        </pc:inkChg>
        <pc:inkChg chg="add mod">
          <ac:chgData name="Vasishta Bommakanti" userId="add65771a875c465" providerId="LiveId" clId="{C29AFD75-89FC-4417-B22A-0C207BDB987C}" dt="2021-08-07T09:39:55.476" v="1127"/>
          <ac:inkMkLst>
            <pc:docMk/>
            <pc:sldMk cId="3617631364" sldId="261"/>
            <ac:inkMk id="33" creationId="{33060382-C4CB-4B4C-86BF-AB32F22BFF5A}"/>
          </ac:inkMkLst>
        </pc:inkChg>
        <pc:inkChg chg="add mod">
          <ac:chgData name="Vasishta Bommakanti" userId="add65771a875c465" providerId="LiveId" clId="{C29AFD75-89FC-4417-B22A-0C207BDB987C}" dt="2021-08-07T09:39:55.476" v="1127"/>
          <ac:inkMkLst>
            <pc:docMk/>
            <pc:sldMk cId="3617631364" sldId="261"/>
            <ac:inkMk id="34" creationId="{D8256E82-8FC2-4AF9-8E0A-A790D5BFC48F}"/>
          </ac:inkMkLst>
        </pc:inkChg>
        <pc:inkChg chg="add mod">
          <ac:chgData name="Vasishta Bommakanti" userId="add65771a875c465" providerId="LiveId" clId="{C29AFD75-89FC-4417-B22A-0C207BDB987C}" dt="2021-08-07T09:39:55.476" v="1127"/>
          <ac:inkMkLst>
            <pc:docMk/>
            <pc:sldMk cId="3617631364" sldId="261"/>
            <ac:inkMk id="36" creationId="{E8A12492-6BE3-4D54-9822-8D45E41C8889}"/>
          </ac:inkMkLst>
        </pc:inkChg>
        <pc:inkChg chg="add mod">
          <ac:chgData name="Vasishta Bommakanti" userId="add65771a875c465" providerId="LiveId" clId="{C29AFD75-89FC-4417-B22A-0C207BDB987C}" dt="2021-08-07T09:39:55.476" v="1127"/>
          <ac:inkMkLst>
            <pc:docMk/>
            <pc:sldMk cId="3617631364" sldId="261"/>
            <ac:inkMk id="38" creationId="{56F265C0-EB8F-4785-9093-0587A4B2A860}"/>
          </ac:inkMkLst>
        </pc:inkChg>
      </pc:sldChg>
      <pc:sldChg chg="addSp delSp modSp mod">
        <pc:chgData name="Vasishta Bommakanti" userId="add65771a875c465" providerId="LiveId" clId="{C29AFD75-89FC-4417-B22A-0C207BDB987C}" dt="2021-08-07T09:41:18.627" v="1176"/>
        <pc:sldMkLst>
          <pc:docMk/>
          <pc:sldMk cId="604899111" sldId="262"/>
        </pc:sldMkLst>
        <pc:grpChg chg="del mod">
          <ac:chgData name="Vasishta Bommakanti" userId="add65771a875c465" providerId="LiveId" clId="{C29AFD75-89FC-4417-B22A-0C207BDB987C}" dt="2021-08-07T05:52:10.795" v="331"/>
          <ac:grpSpMkLst>
            <pc:docMk/>
            <pc:sldMk cId="604899111" sldId="262"/>
            <ac:grpSpMk id="13" creationId="{EFC1F873-68D0-4FFC-9FE4-CF7280EAB72A}"/>
          </ac:grpSpMkLst>
        </pc:grpChg>
        <pc:grpChg chg="mod">
          <ac:chgData name="Vasishta Bommakanti" userId="add65771a875c465" providerId="LiveId" clId="{C29AFD75-89FC-4417-B22A-0C207BDB987C}" dt="2021-08-07T05:52:09.098" v="327"/>
          <ac:grpSpMkLst>
            <pc:docMk/>
            <pc:sldMk cId="604899111" sldId="262"/>
            <ac:grpSpMk id="14" creationId="{BCFD3A28-40E0-45BA-95AD-9D303FDF3CC9}"/>
          </ac:grpSpMkLst>
        </pc:grpChg>
        <pc:grpChg chg="del mod">
          <ac:chgData name="Vasishta Bommakanti" userId="add65771a875c465" providerId="LiveId" clId="{C29AFD75-89FC-4417-B22A-0C207BDB987C}" dt="2021-08-07T05:52:14.319" v="336"/>
          <ac:grpSpMkLst>
            <pc:docMk/>
            <pc:sldMk cId="604899111" sldId="262"/>
            <ac:grpSpMk id="18" creationId="{A6D28548-FB54-4B47-B0F2-9F1DBE952E04}"/>
          </ac:grpSpMkLst>
        </pc:grpChg>
        <pc:grpChg chg="del mod">
          <ac:chgData name="Vasishta Bommakanti" userId="add65771a875c465" providerId="LiveId" clId="{C29AFD75-89FC-4417-B22A-0C207BDB987C}" dt="2021-08-07T05:52:27.037" v="358"/>
          <ac:grpSpMkLst>
            <pc:docMk/>
            <pc:sldMk cId="604899111" sldId="262"/>
            <ac:grpSpMk id="21" creationId="{B7CB10B6-8A8B-43C3-BDBD-0DE89FAF56E8}"/>
          </ac:grpSpMkLst>
        </pc:grpChg>
        <pc:grpChg chg="mod">
          <ac:chgData name="Vasishta Bommakanti" userId="add65771a875c465" providerId="LiveId" clId="{C29AFD75-89FC-4417-B22A-0C207BDB987C}" dt="2021-08-07T09:40:04.288" v="1133"/>
          <ac:grpSpMkLst>
            <pc:docMk/>
            <pc:sldMk cId="604899111" sldId="262"/>
            <ac:grpSpMk id="23" creationId="{1C3AF2C4-7546-4204-90BD-3C0FFAE738ED}"/>
          </ac:grpSpMkLst>
        </pc:grpChg>
        <pc:grpChg chg="del mod">
          <ac:chgData name="Vasishta Bommakanti" userId="add65771a875c465" providerId="LiveId" clId="{C29AFD75-89FC-4417-B22A-0C207BDB987C}" dt="2021-08-07T05:52:27.037" v="358"/>
          <ac:grpSpMkLst>
            <pc:docMk/>
            <pc:sldMk cId="604899111" sldId="262"/>
            <ac:grpSpMk id="23" creationId="{DE77C7A2-21C6-4EAA-A29C-D208CF9096A3}"/>
          </ac:grpSpMkLst>
        </pc:grpChg>
        <pc:grpChg chg="mod">
          <ac:chgData name="Vasishta Bommakanti" userId="add65771a875c465" providerId="LiveId" clId="{C29AFD75-89FC-4417-B22A-0C207BDB987C}" dt="2021-08-07T05:52:16.194" v="339"/>
          <ac:grpSpMkLst>
            <pc:docMk/>
            <pc:sldMk cId="604899111" sldId="262"/>
            <ac:grpSpMk id="26" creationId="{A6E7383D-3F5D-46E4-99A3-A7909A9A3D28}"/>
          </ac:grpSpMkLst>
        </pc:grpChg>
        <pc:grpChg chg="del mod">
          <ac:chgData name="Vasishta Bommakanti" userId="add65771a875c465" providerId="LiveId" clId="{C29AFD75-89FC-4417-B22A-0C207BDB987C}" dt="2021-08-07T05:52:21.019" v="348"/>
          <ac:grpSpMkLst>
            <pc:docMk/>
            <pc:sldMk cId="604899111" sldId="262"/>
            <ac:grpSpMk id="33" creationId="{ED2F1418-FAE8-46C5-9771-1613C761B306}"/>
          </ac:grpSpMkLst>
        </pc:grpChg>
        <pc:grpChg chg="del mod">
          <ac:chgData name="Vasishta Bommakanti" userId="add65771a875c465" providerId="LiveId" clId="{C29AFD75-89FC-4417-B22A-0C207BDB987C}" dt="2021-08-07T05:52:22.721" v="350"/>
          <ac:grpSpMkLst>
            <pc:docMk/>
            <pc:sldMk cId="604899111" sldId="262"/>
            <ac:grpSpMk id="35" creationId="{7ECE8E06-5785-4317-8877-4AA9CFF4A9F8}"/>
          </ac:grpSpMkLst>
        </pc:grpChg>
        <pc:grpChg chg="mod">
          <ac:chgData name="Vasishta Bommakanti" userId="add65771a875c465" providerId="LiveId" clId="{C29AFD75-89FC-4417-B22A-0C207BDB987C}" dt="2021-08-07T09:40:11.606" v="1137"/>
          <ac:grpSpMkLst>
            <pc:docMk/>
            <pc:sldMk cId="604899111" sldId="262"/>
            <ac:grpSpMk id="37" creationId="{A9B404E4-4B00-4384-8AA1-923C4EA8C35E}"/>
          </ac:grpSpMkLst>
        </pc:grpChg>
        <pc:grpChg chg="del mod">
          <ac:chgData name="Vasishta Bommakanti" userId="add65771a875c465" providerId="LiveId" clId="{C29AFD75-89FC-4417-B22A-0C207BDB987C}" dt="2021-08-07T05:52:27.037" v="358"/>
          <ac:grpSpMkLst>
            <pc:docMk/>
            <pc:sldMk cId="604899111" sldId="262"/>
            <ac:grpSpMk id="37" creationId="{B87D9C6F-7C88-467B-A17A-A81F153BB499}"/>
          </ac:grpSpMkLst>
        </pc:grpChg>
        <pc:grpChg chg="del mod">
          <ac:chgData name="Vasishta Bommakanti" userId="add65771a875c465" providerId="LiveId" clId="{C29AFD75-89FC-4417-B22A-0C207BDB987C}" dt="2021-08-07T05:52:31.450" v="363"/>
          <ac:grpSpMkLst>
            <pc:docMk/>
            <pc:sldMk cId="604899111" sldId="262"/>
            <ac:grpSpMk id="45" creationId="{E1D60E92-DB48-44CD-98A2-67780D9A5C0D}"/>
          </ac:grpSpMkLst>
        </pc:grpChg>
        <pc:grpChg chg="mod">
          <ac:chgData name="Vasishta Bommakanti" userId="add65771a875c465" providerId="LiveId" clId="{C29AFD75-89FC-4417-B22A-0C207BDB987C}" dt="2021-08-07T05:52:27.037" v="358"/>
          <ac:grpSpMkLst>
            <pc:docMk/>
            <pc:sldMk cId="604899111" sldId="262"/>
            <ac:grpSpMk id="46" creationId="{11650F29-959E-4D97-8D9B-5F7000E845B9}"/>
          </ac:grpSpMkLst>
        </pc:grpChg>
        <pc:grpChg chg="mod">
          <ac:chgData name="Vasishta Bommakanti" userId="add65771a875c465" providerId="LiveId" clId="{C29AFD75-89FC-4417-B22A-0C207BDB987C}" dt="2021-08-07T05:52:27.037" v="358"/>
          <ac:grpSpMkLst>
            <pc:docMk/>
            <pc:sldMk cId="604899111" sldId="262"/>
            <ac:grpSpMk id="47" creationId="{69792742-7815-439E-93DD-54F3CA2081DD}"/>
          </ac:grpSpMkLst>
        </pc:grpChg>
        <pc:grpChg chg="del mod">
          <ac:chgData name="Vasishta Bommakanti" userId="add65771a875c465" providerId="LiveId" clId="{C29AFD75-89FC-4417-B22A-0C207BDB987C}" dt="2021-08-07T05:52:36.051" v="365"/>
          <ac:grpSpMkLst>
            <pc:docMk/>
            <pc:sldMk cId="604899111" sldId="262"/>
            <ac:grpSpMk id="52" creationId="{EF91C951-20ED-471E-99C9-F4C063981BDB}"/>
          </ac:grpSpMkLst>
        </pc:grpChg>
        <pc:grpChg chg="mod">
          <ac:chgData name="Vasishta Bommakanti" userId="add65771a875c465" providerId="LiveId" clId="{C29AFD75-89FC-4417-B22A-0C207BDB987C}" dt="2021-08-07T05:52:36.051" v="365"/>
          <ac:grpSpMkLst>
            <pc:docMk/>
            <pc:sldMk cId="604899111" sldId="262"/>
            <ac:grpSpMk id="54" creationId="{458DC569-58EC-4C0A-B134-54D965C11577}"/>
          </ac:grpSpMkLst>
        </pc:grpChg>
        <pc:grpChg chg="del mod">
          <ac:chgData name="Vasishta Bommakanti" userId="add65771a875c465" providerId="LiveId" clId="{C29AFD75-89FC-4417-B22A-0C207BDB987C}" dt="2021-08-07T05:52:52.471" v="392"/>
          <ac:grpSpMkLst>
            <pc:docMk/>
            <pc:sldMk cId="604899111" sldId="262"/>
            <ac:grpSpMk id="63" creationId="{A2B2CC2E-6387-4F63-9147-BA2B01323045}"/>
          </ac:grpSpMkLst>
        </pc:grpChg>
        <pc:grpChg chg="del mod">
          <ac:chgData name="Vasishta Bommakanti" userId="add65771a875c465" providerId="LiveId" clId="{C29AFD75-89FC-4417-B22A-0C207BDB987C}" dt="2021-08-07T05:52:47.167" v="381"/>
          <ac:grpSpMkLst>
            <pc:docMk/>
            <pc:sldMk cId="604899111" sldId="262"/>
            <ac:grpSpMk id="67" creationId="{7884D27B-7255-47D7-85CB-B3027EA3650D}"/>
          </ac:grpSpMkLst>
        </pc:grpChg>
        <pc:grpChg chg="del mod">
          <ac:chgData name="Vasishta Bommakanti" userId="add65771a875c465" providerId="LiveId" clId="{C29AFD75-89FC-4417-B22A-0C207BDB987C}" dt="2021-08-07T05:52:50.364" v="387"/>
          <ac:grpSpMkLst>
            <pc:docMk/>
            <pc:sldMk cId="604899111" sldId="262"/>
            <ac:grpSpMk id="70" creationId="{04550B53-3A6D-4252-B34A-1E4914993C37}"/>
          </ac:grpSpMkLst>
        </pc:grpChg>
        <pc:grpChg chg="del mod">
          <ac:chgData name="Vasishta Bommakanti" userId="add65771a875c465" providerId="LiveId" clId="{C29AFD75-89FC-4417-B22A-0C207BDB987C}" dt="2021-08-07T09:40:51.381" v="1154"/>
          <ac:grpSpMkLst>
            <pc:docMk/>
            <pc:sldMk cId="604899111" sldId="262"/>
            <ac:grpSpMk id="76" creationId="{A132CF2F-CBD5-4A6C-94BB-82251BD0EEB4}"/>
          </ac:grpSpMkLst>
        </pc:grpChg>
        <pc:grpChg chg="del mod">
          <ac:chgData name="Vasishta Bommakanti" userId="add65771a875c465" providerId="LiveId" clId="{C29AFD75-89FC-4417-B22A-0C207BDB987C}" dt="2021-08-07T05:52:52.471" v="392"/>
          <ac:grpSpMkLst>
            <pc:docMk/>
            <pc:sldMk cId="604899111" sldId="262"/>
            <ac:grpSpMk id="76" creationId="{B22B384C-A64C-42B0-9653-35DDCCFB5C4D}"/>
          </ac:grpSpMkLst>
        </pc:grpChg>
        <pc:grpChg chg="mod">
          <ac:chgData name="Vasishta Bommakanti" userId="add65771a875c465" providerId="LiveId" clId="{C29AFD75-89FC-4417-B22A-0C207BDB987C}" dt="2021-08-07T05:52:51.042" v="389"/>
          <ac:grpSpMkLst>
            <pc:docMk/>
            <pc:sldMk cId="604899111" sldId="262"/>
            <ac:grpSpMk id="78" creationId="{717A5FB1-465C-4DC0-8E78-4E3A2CF96C0C}"/>
          </ac:grpSpMkLst>
        </pc:grpChg>
        <pc:grpChg chg="mod">
          <ac:chgData name="Vasishta Bommakanti" userId="add65771a875c465" providerId="LiveId" clId="{C29AFD75-89FC-4417-B22A-0C207BDB987C}" dt="2021-08-07T05:52:52.471" v="392"/>
          <ac:grpSpMkLst>
            <pc:docMk/>
            <pc:sldMk cId="604899111" sldId="262"/>
            <ac:grpSpMk id="81" creationId="{DCF39148-1C30-4E00-BBC8-FF4A740832FD}"/>
          </ac:grpSpMkLst>
        </pc:grpChg>
        <pc:grpChg chg="del mod">
          <ac:chgData name="Vasishta Bommakanti" userId="add65771a875c465" providerId="LiveId" clId="{C29AFD75-89FC-4417-B22A-0C207BDB987C}" dt="2021-08-07T09:41:18.627" v="1176"/>
          <ac:grpSpMkLst>
            <pc:docMk/>
            <pc:sldMk cId="604899111" sldId="262"/>
            <ac:grpSpMk id="87" creationId="{4FA2C957-0D85-4EC3-B771-E3C5FCA25ECF}"/>
          </ac:grpSpMkLst>
        </pc:grpChg>
        <pc:grpChg chg="del mod">
          <ac:chgData name="Vasishta Bommakanti" userId="add65771a875c465" providerId="LiveId" clId="{C29AFD75-89FC-4417-B22A-0C207BDB987C}" dt="2021-08-07T09:41:00.964" v="1158"/>
          <ac:grpSpMkLst>
            <pc:docMk/>
            <pc:sldMk cId="604899111" sldId="262"/>
            <ac:grpSpMk id="93" creationId="{AB53AF41-8D9E-46CB-9F28-1E14CC101402}"/>
          </ac:grpSpMkLst>
        </pc:grpChg>
        <pc:grpChg chg="mod">
          <ac:chgData name="Vasishta Bommakanti" userId="add65771a875c465" providerId="LiveId" clId="{C29AFD75-89FC-4417-B22A-0C207BDB987C}" dt="2021-08-07T09:41:00.964" v="1158"/>
          <ac:grpSpMkLst>
            <pc:docMk/>
            <pc:sldMk cId="604899111" sldId="262"/>
            <ac:grpSpMk id="97" creationId="{B4C6B0C4-511F-4766-B154-19AD40B042AB}"/>
          </ac:grpSpMkLst>
        </pc:grpChg>
        <pc:grpChg chg="mod">
          <ac:chgData name="Vasishta Bommakanti" userId="add65771a875c465" providerId="LiveId" clId="{C29AFD75-89FC-4417-B22A-0C207BDB987C}" dt="2021-08-07T09:41:05.853" v="1161"/>
          <ac:grpSpMkLst>
            <pc:docMk/>
            <pc:sldMk cId="604899111" sldId="262"/>
            <ac:grpSpMk id="100" creationId="{7D86D7DB-A9C6-4D49-83A9-F44CAD354AC0}"/>
          </ac:grpSpMkLst>
        </pc:grpChg>
        <pc:grpChg chg="del mod">
          <ac:chgData name="Vasishta Bommakanti" userId="add65771a875c465" providerId="LiveId" clId="{C29AFD75-89FC-4417-B22A-0C207BDB987C}" dt="2021-08-07T09:41:14.032" v="1168"/>
          <ac:grpSpMkLst>
            <pc:docMk/>
            <pc:sldMk cId="604899111" sldId="262"/>
            <ac:grpSpMk id="105" creationId="{90F786EE-7B56-4BD9-B2E5-A7F077A85BE3}"/>
          </ac:grpSpMkLst>
        </pc:grpChg>
        <pc:grpChg chg="del mod">
          <ac:chgData name="Vasishta Bommakanti" userId="add65771a875c465" providerId="LiveId" clId="{C29AFD75-89FC-4417-B22A-0C207BDB987C}" dt="2021-08-07T09:41:18.627" v="1176"/>
          <ac:grpSpMkLst>
            <pc:docMk/>
            <pc:sldMk cId="604899111" sldId="262"/>
            <ac:grpSpMk id="107" creationId="{1A6A835B-021F-4F0A-A95A-434AD19E34BE}"/>
          </ac:grpSpMkLst>
        </pc:grpChg>
        <pc:grpChg chg="mod">
          <ac:chgData name="Vasishta Bommakanti" userId="add65771a875c465" providerId="LiveId" clId="{C29AFD75-89FC-4417-B22A-0C207BDB987C}" dt="2021-08-07T09:41:18.627" v="1176"/>
          <ac:grpSpMkLst>
            <pc:docMk/>
            <pc:sldMk cId="604899111" sldId="262"/>
            <ac:grpSpMk id="115" creationId="{9C24B437-76C3-4E06-9A0B-40A29FB881F6}"/>
          </ac:grpSpMkLst>
        </pc:grpChg>
        <pc:inkChg chg="add mod">
          <ac:chgData name="Vasishta Bommakanti" userId="add65771a875c465" providerId="LiveId" clId="{C29AFD75-89FC-4417-B22A-0C207BDB987C}" dt="2021-08-06T17:59:13.740" v="97" actId="478"/>
          <ac:inkMkLst>
            <pc:docMk/>
            <pc:sldMk cId="604899111" sldId="262"/>
            <ac:inkMk id="2" creationId="{37F181F0-ED2B-4F3D-9907-2E5EA21BBF8A}"/>
          </ac:inkMkLst>
        </pc:inkChg>
        <pc:inkChg chg="add">
          <ac:chgData name="Vasishta Bommakanti" userId="add65771a875c465" providerId="LiveId" clId="{C29AFD75-89FC-4417-B22A-0C207BDB987C}" dt="2021-08-07T09:40:00.222" v="1128" actId="9405"/>
          <ac:inkMkLst>
            <pc:docMk/>
            <pc:sldMk cId="604899111" sldId="262"/>
            <ac:inkMk id="4" creationId="{4B81D317-31D2-486D-882A-E63405CEECDB}"/>
          </ac:inkMkLst>
        </pc:inkChg>
        <pc:inkChg chg="add mod">
          <ac:chgData name="Vasishta Bommakanti" userId="add65771a875c465" providerId="LiveId" clId="{C29AFD75-89FC-4417-B22A-0C207BDB987C}" dt="2021-08-07T09:40:04.288" v="1133"/>
          <ac:inkMkLst>
            <pc:docMk/>
            <pc:sldMk cId="604899111" sldId="262"/>
            <ac:inkMk id="5" creationId="{1FC3143F-1B87-4A1F-A8AA-8CED1D08F089}"/>
          </ac:inkMkLst>
        </pc:inkChg>
        <pc:inkChg chg="add mod">
          <ac:chgData name="Vasishta Bommakanti" userId="add65771a875c465" providerId="LiveId" clId="{C29AFD75-89FC-4417-B22A-0C207BDB987C}" dt="2021-08-07T05:52:09.098" v="327"/>
          <ac:inkMkLst>
            <pc:docMk/>
            <pc:sldMk cId="604899111" sldId="262"/>
            <ac:inkMk id="6" creationId="{A1A7B64B-2C04-4DCC-8244-0849343A6974}"/>
          </ac:inkMkLst>
        </pc:inkChg>
        <pc:inkChg chg="add mod">
          <ac:chgData name="Vasishta Bommakanti" userId="add65771a875c465" providerId="LiveId" clId="{C29AFD75-89FC-4417-B22A-0C207BDB987C}" dt="2021-08-07T05:52:09.098" v="327"/>
          <ac:inkMkLst>
            <pc:docMk/>
            <pc:sldMk cId="604899111" sldId="262"/>
            <ac:inkMk id="7" creationId="{D4C507E8-7F0E-4AC7-89B8-70363346FF3E}"/>
          </ac:inkMkLst>
        </pc:inkChg>
        <pc:inkChg chg="add mod">
          <ac:chgData name="Vasishta Bommakanti" userId="add65771a875c465" providerId="LiveId" clId="{C29AFD75-89FC-4417-B22A-0C207BDB987C}" dt="2021-08-07T05:52:09.098" v="327"/>
          <ac:inkMkLst>
            <pc:docMk/>
            <pc:sldMk cId="604899111" sldId="262"/>
            <ac:inkMk id="8" creationId="{F4916997-008B-40A7-9217-D344BB10EDB7}"/>
          </ac:inkMkLst>
        </pc:inkChg>
        <pc:inkChg chg="add mod">
          <ac:chgData name="Vasishta Bommakanti" userId="add65771a875c465" providerId="LiveId" clId="{C29AFD75-89FC-4417-B22A-0C207BDB987C}" dt="2021-08-07T05:52:27.037" v="358"/>
          <ac:inkMkLst>
            <pc:docMk/>
            <pc:sldMk cId="604899111" sldId="262"/>
            <ac:inkMk id="9" creationId="{A081BAF8-BB7E-4162-AC8F-E1F610D7F5C3}"/>
          </ac:inkMkLst>
        </pc:inkChg>
        <pc:inkChg chg="add mod">
          <ac:chgData name="Vasishta Bommakanti" userId="add65771a875c465" providerId="LiveId" clId="{C29AFD75-89FC-4417-B22A-0C207BDB987C}" dt="2021-08-07T05:52:27.037" v="358"/>
          <ac:inkMkLst>
            <pc:docMk/>
            <pc:sldMk cId="604899111" sldId="262"/>
            <ac:inkMk id="10" creationId="{6CDB5320-F0F6-46AE-94F4-EC931DE79843}"/>
          </ac:inkMkLst>
        </pc:inkChg>
        <pc:inkChg chg="add mod">
          <ac:chgData name="Vasishta Bommakanti" userId="add65771a875c465" providerId="LiveId" clId="{C29AFD75-89FC-4417-B22A-0C207BDB987C}" dt="2021-08-07T05:52:27.037" v="358"/>
          <ac:inkMkLst>
            <pc:docMk/>
            <pc:sldMk cId="604899111" sldId="262"/>
            <ac:inkMk id="11" creationId="{86CCB5A5-D6E6-45B3-8705-F9C75685C1B1}"/>
          </ac:inkMkLst>
        </pc:inkChg>
        <pc:inkChg chg="add mod">
          <ac:chgData name="Vasishta Bommakanti" userId="add65771a875c465" providerId="LiveId" clId="{C29AFD75-89FC-4417-B22A-0C207BDB987C}" dt="2021-08-07T05:52:27.037" v="358"/>
          <ac:inkMkLst>
            <pc:docMk/>
            <pc:sldMk cId="604899111" sldId="262"/>
            <ac:inkMk id="12" creationId="{24CC1BAE-52A2-4FDA-A122-F1F7B1E059DC}"/>
          </ac:inkMkLst>
        </pc:inkChg>
        <pc:inkChg chg="add mod">
          <ac:chgData name="Vasishta Bommakanti" userId="add65771a875c465" providerId="LiveId" clId="{C29AFD75-89FC-4417-B22A-0C207BDB987C}" dt="2021-08-07T09:40:04.288" v="1133"/>
          <ac:inkMkLst>
            <pc:docMk/>
            <pc:sldMk cId="604899111" sldId="262"/>
            <ac:inkMk id="13" creationId="{9B4BDB58-6688-40ED-A7D9-08742828F10F}"/>
          </ac:inkMkLst>
        </pc:inkChg>
        <pc:inkChg chg="add mod">
          <ac:chgData name="Vasishta Bommakanti" userId="add65771a875c465" providerId="LiveId" clId="{C29AFD75-89FC-4417-B22A-0C207BDB987C}" dt="2021-08-07T05:52:27.037" v="358"/>
          <ac:inkMkLst>
            <pc:docMk/>
            <pc:sldMk cId="604899111" sldId="262"/>
            <ac:inkMk id="15" creationId="{3D067260-4B12-4C44-A7E6-C7DD71655500}"/>
          </ac:inkMkLst>
        </pc:inkChg>
        <pc:inkChg chg="add mod">
          <ac:chgData name="Vasishta Bommakanti" userId="add65771a875c465" providerId="LiveId" clId="{C29AFD75-89FC-4417-B22A-0C207BDB987C}" dt="2021-08-07T05:52:27.037" v="358"/>
          <ac:inkMkLst>
            <pc:docMk/>
            <pc:sldMk cId="604899111" sldId="262"/>
            <ac:inkMk id="16" creationId="{394721BA-7A64-409F-9CBD-B2253A8C6A0E}"/>
          </ac:inkMkLst>
        </pc:inkChg>
        <pc:inkChg chg="add mod">
          <ac:chgData name="Vasishta Bommakanti" userId="add65771a875c465" providerId="LiveId" clId="{C29AFD75-89FC-4417-B22A-0C207BDB987C}" dt="2021-08-07T05:52:27.037" v="358"/>
          <ac:inkMkLst>
            <pc:docMk/>
            <pc:sldMk cId="604899111" sldId="262"/>
            <ac:inkMk id="17" creationId="{E3175876-0782-4D21-998F-C65C2A41EB21}"/>
          </ac:inkMkLst>
        </pc:inkChg>
        <pc:inkChg chg="add">
          <ac:chgData name="Vasishta Bommakanti" userId="add65771a875c465" providerId="LiveId" clId="{C29AFD75-89FC-4417-B22A-0C207BDB987C}" dt="2021-08-07T09:40:03.132" v="1131" actId="9405"/>
          <ac:inkMkLst>
            <pc:docMk/>
            <pc:sldMk cId="604899111" sldId="262"/>
            <ac:inkMk id="18" creationId="{F773658C-8EE4-412D-B362-0FE99313686F}"/>
          </ac:inkMkLst>
        </pc:inkChg>
        <pc:inkChg chg="add mod">
          <ac:chgData name="Vasishta Bommakanti" userId="add65771a875c465" providerId="LiveId" clId="{C29AFD75-89FC-4417-B22A-0C207BDB987C}" dt="2021-08-07T05:52:27.037" v="358"/>
          <ac:inkMkLst>
            <pc:docMk/>
            <pc:sldMk cId="604899111" sldId="262"/>
            <ac:inkMk id="19" creationId="{975D173D-4820-438D-B28A-CD89FFF8B16E}"/>
          </ac:inkMkLst>
        </pc:inkChg>
        <pc:inkChg chg="add mod">
          <ac:chgData name="Vasishta Bommakanti" userId="add65771a875c465" providerId="LiveId" clId="{C29AFD75-89FC-4417-B22A-0C207BDB987C}" dt="2021-08-07T05:52:27.037" v="358"/>
          <ac:inkMkLst>
            <pc:docMk/>
            <pc:sldMk cId="604899111" sldId="262"/>
            <ac:inkMk id="20" creationId="{FFDCAD79-BE1E-4340-B689-72F38F7F375C}"/>
          </ac:inkMkLst>
        </pc:inkChg>
        <pc:inkChg chg="add del">
          <ac:chgData name="Vasishta Bommakanti" userId="add65771a875c465" providerId="LiveId" clId="{C29AFD75-89FC-4417-B22A-0C207BDB987C}" dt="2021-08-07T09:40:05.512" v="1134"/>
          <ac:inkMkLst>
            <pc:docMk/>
            <pc:sldMk cId="604899111" sldId="262"/>
            <ac:inkMk id="21" creationId="{FD7177A3-4F38-4FEF-9187-4E1F819377F4}"/>
          </ac:inkMkLst>
        </pc:inkChg>
        <pc:inkChg chg="add mod">
          <ac:chgData name="Vasishta Bommakanti" userId="add65771a875c465" providerId="LiveId" clId="{C29AFD75-89FC-4417-B22A-0C207BDB987C}" dt="2021-08-07T05:52:27.037" v="358"/>
          <ac:inkMkLst>
            <pc:docMk/>
            <pc:sldMk cId="604899111" sldId="262"/>
            <ac:inkMk id="22" creationId="{411B601A-CD95-42CE-9B6B-47AB10EC6D2E}"/>
          </ac:inkMkLst>
        </pc:inkChg>
        <pc:inkChg chg="add mod">
          <ac:chgData name="Vasishta Bommakanti" userId="add65771a875c465" providerId="LiveId" clId="{C29AFD75-89FC-4417-B22A-0C207BDB987C}" dt="2021-08-07T05:52:16.194" v="339"/>
          <ac:inkMkLst>
            <pc:docMk/>
            <pc:sldMk cId="604899111" sldId="262"/>
            <ac:inkMk id="24" creationId="{D23A41B1-588D-418C-A4E3-DBB632CE748F}"/>
          </ac:inkMkLst>
        </pc:inkChg>
        <pc:inkChg chg="add mod">
          <ac:chgData name="Vasishta Bommakanti" userId="add65771a875c465" providerId="LiveId" clId="{C29AFD75-89FC-4417-B22A-0C207BDB987C}" dt="2021-08-07T05:52:16.194" v="339"/>
          <ac:inkMkLst>
            <pc:docMk/>
            <pc:sldMk cId="604899111" sldId="262"/>
            <ac:inkMk id="25" creationId="{212E2462-4523-4F62-BA15-B5EF10A68703}"/>
          </ac:inkMkLst>
        </pc:inkChg>
        <pc:inkChg chg="add mod">
          <ac:chgData name="Vasishta Bommakanti" userId="add65771a875c465" providerId="LiveId" clId="{C29AFD75-89FC-4417-B22A-0C207BDB987C}" dt="2021-08-07T05:52:36.051" v="365"/>
          <ac:inkMkLst>
            <pc:docMk/>
            <pc:sldMk cId="604899111" sldId="262"/>
            <ac:inkMk id="27" creationId="{24A47EC4-9B67-4906-A5D4-122FA6392D3E}"/>
          </ac:inkMkLst>
        </pc:inkChg>
        <pc:inkChg chg="add mod">
          <ac:chgData name="Vasishta Bommakanti" userId="add65771a875c465" providerId="LiveId" clId="{C29AFD75-89FC-4417-B22A-0C207BDB987C}" dt="2021-08-07T05:52:36.051" v="365"/>
          <ac:inkMkLst>
            <pc:docMk/>
            <pc:sldMk cId="604899111" sldId="262"/>
            <ac:inkMk id="28" creationId="{4973AC2D-00D0-4C13-84C5-C1841433D3EF}"/>
          </ac:inkMkLst>
        </pc:inkChg>
        <pc:inkChg chg="add mod">
          <ac:chgData name="Vasishta Bommakanti" userId="add65771a875c465" providerId="LiveId" clId="{C29AFD75-89FC-4417-B22A-0C207BDB987C}" dt="2021-08-07T05:52:36.051" v="365"/>
          <ac:inkMkLst>
            <pc:docMk/>
            <pc:sldMk cId="604899111" sldId="262"/>
            <ac:inkMk id="29" creationId="{A38066CE-2DDF-428B-AB8A-155EE9973242}"/>
          </ac:inkMkLst>
        </pc:inkChg>
        <pc:inkChg chg="add mod">
          <ac:chgData name="Vasishta Bommakanti" userId="add65771a875c465" providerId="LiveId" clId="{C29AFD75-89FC-4417-B22A-0C207BDB987C}" dt="2021-08-07T05:52:36.051" v="365"/>
          <ac:inkMkLst>
            <pc:docMk/>
            <pc:sldMk cId="604899111" sldId="262"/>
            <ac:inkMk id="30" creationId="{52DF1D10-8AF0-4692-8C12-E9D356015672}"/>
          </ac:inkMkLst>
        </pc:inkChg>
        <pc:inkChg chg="add mod">
          <ac:chgData name="Vasishta Bommakanti" userId="add65771a875c465" providerId="LiveId" clId="{C29AFD75-89FC-4417-B22A-0C207BDB987C}" dt="2021-08-07T05:52:36.051" v="365"/>
          <ac:inkMkLst>
            <pc:docMk/>
            <pc:sldMk cId="604899111" sldId="262"/>
            <ac:inkMk id="31" creationId="{552933EF-CF11-4312-BF49-6F6D0B21B18C}"/>
          </ac:inkMkLst>
        </pc:inkChg>
        <pc:inkChg chg="add mod">
          <ac:chgData name="Vasishta Bommakanti" userId="add65771a875c465" providerId="LiveId" clId="{C29AFD75-89FC-4417-B22A-0C207BDB987C}" dt="2021-08-07T05:52:36.051" v="365"/>
          <ac:inkMkLst>
            <pc:docMk/>
            <pc:sldMk cId="604899111" sldId="262"/>
            <ac:inkMk id="32" creationId="{B44CBFC8-662C-4342-B6E6-9E09ECDD20DA}"/>
          </ac:inkMkLst>
        </pc:inkChg>
        <pc:inkChg chg="add mod">
          <ac:chgData name="Vasishta Bommakanti" userId="add65771a875c465" providerId="LiveId" clId="{C29AFD75-89FC-4417-B22A-0C207BDB987C}" dt="2021-08-07T09:40:11.606" v="1137"/>
          <ac:inkMkLst>
            <pc:docMk/>
            <pc:sldMk cId="604899111" sldId="262"/>
            <ac:inkMk id="33" creationId="{23CB3FC1-DD29-40D3-97D3-19463B56A20E}"/>
          </ac:inkMkLst>
        </pc:inkChg>
        <pc:inkChg chg="add mod">
          <ac:chgData name="Vasishta Bommakanti" userId="add65771a875c465" providerId="LiveId" clId="{C29AFD75-89FC-4417-B22A-0C207BDB987C}" dt="2021-08-07T05:52:36.051" v="365"/>
          <ac:inkMkLst>
            <pc:docMk/>
            <pc:sldMk cId="604899111" sldId="262"/>
            <ac:inkMk id="34" creationId="{22B1F20F-A946-4B9C-ADC6-47B6FFCDFF9F}"/>
          </ac:inkMkLst>
        </pc:inkChg>
        <pc:inkChg chg="add mod">
          <ac:chgData name="Vasishta Bommakanti" userId="add65771a875c465" providerId="LiveId" clId="{C29AFD75-89FC-4417-B22A-0C207BDB987C}" dt="2021-08-07T09:40:11.606" v="1137"/>
          <ac:inkMkLst>
            <pc:docMk/>
            <pc:sldMk cId="604899111" sldId="262"/>
            <ac:inkMk id="35" creationId="{1B23D5A0-339C-4D78-B2F7-E7C62A29662D}"/>
          </ac:inkMkLst>
        </pc:inkChg>
        <pc:inkChg chg="add mod">
          <ac:chgData name="Vasishta Bommakanti" userId="add65771a875c465" providerId="LiveId" clId="{C29AFD75-89FC-4417-B22A-0C207BDB987C}" dt="2021-08-07T05:52:36.051" v="365"/>
          <ac:inkMkLst>
            <pc:docMk/>
            <pc:sldMk cId="604899111" sldId="262"/>
            <ac:inkMk id="36" creationId="{D3ABD882-7DA7-480F-9E08-36D206E0F241}"/>
          </ac:inkMkLst>
        </pc:inkChg>
        <pc:inkChg chg="add mod">
          <ac:chgData name="Vasishta Bommakanti" userId="add65771a875c465" providerId="LiveId" clId="{C29AFD75-89FC-4417-B22A-0C207BDB987C}" dt="2021-08-07T05:52:36.051" v="365"/>
          <ac:inkMkLst>
            <pc:docMk/>
            <pc:sldMk cId="604899111" sldId="262"/>
            <ac:inkMk id="38" creationId="{D3E7AC43-7541-4879-9B6D-60E72B9DDA4F}"/>
          </ac:inkMkLst>
        </pc:inkChg>
        <pc:inkChg chg="add mod">
          <ac:chgData name="Vasishta Bommakanti" userId="add65771a875c465" providerId="LiveId" clId="{C29AFD75-89FC-4417-B22A-0C207BDB987C}" dt="2021-08-07T05:52:27.037" v="358"/>
          <ac:inkMkLst>
            <pc:docMk/>
            <pc:sldMk cId="604899111" sldId="262"/>
            <ac:inkMk id="39" creationId="{522186CE-C434-43FD-945F-F9BFA6FBF6C5}"/>
          </ac:inkMkLst>
        </pc:inkChg>
        <pc:inkChg chg="add mod">
          <ac:chgData name="Vasishta Bommakanti" userId="add65771a875c465" providerId="LiveId" clId="{C29AFD75-89FC-4417-B22A-0C207BDB987C}" dt="2021-08-07T05:52:27.037" v="358"/>
          <ac:inkMkLst>
            <pc:docMk/>
            <pc:sldMk cId="604899111" sldId="262"/>
            <ac:inkMk id="40" creationId="{1C94E4A9-4669-4EBA-B08E-9A09713E0D57}"/>
          </ac:inkMkLst>
        </pc:inkChg>
        <pc:inkChg chg="add mod">
          <ac:chgData name="Vasishta Bommakanti" userId="add65771a875c465" providerId="LiveId" clId="{C29AFD75-89FC-4417-B22A-0C207BDB987C}" dt="2021-08-07T05:52:27.037" v="358"/>
          <ac:inkMkLst>
            <pc:docMk/>
            <pc:sldMk cId="604899111" sldId="262"/>
            <ac:inkMk id="41" creationId="{B6EDC888-26DD-4AF4-A837-4667763F12EB}"/>
          </ac:inkMkLst>
        </pc:inkChg>
        <pc:inkChg chg="add mod">
          <ac:chgData name="Vasishta Bommakanti" userId="add65771a875c465" providerId="LiveId" clId="{C29AFD75-89FC-4417-B22A-0C207BDB987C}" dt="2021-08-07T05:52:36.051" v="365"/>
          <ac:inkMkLst>
            <pc:docMk/>
            <pc:sldMk cId="604899111" sldId="262"/>
            <ac:inkMk id="42" creationId="{EC0922F8-8209-45D0-8D1B-2F561AB677B9}"/>
          </ac:inkMkLst>
        </pc:inkChg>
        <pc:inkChg chg="add mod">
          <ac:chgData name="Vasishta Bommakanti" userId="add65771a875c465" providerId="LiveId" clId="{C29AFD75-89FC-4417-B22A-0C207BDB987C}" dt="2021-08-07T05:52:36.051" v="365"/>
          <ac:inkMkLst>
            <pc:docMk/>
            <pc:sldMk cId="604899111" sldId="262"/>
            <ac:inkMk id="43" creationId="{56A65CE1-E8AB-49F6-AE56-505FDC05088E}"/>
          </ac:inkMkLst>
        </pc:inkChg>
        <pc:inkChg chg="add mod">
          <ac:chgData name="Vasishta Bommakanti" userId="add65771a875c465" providerId="LiveId" clId="{C29AFD75-89FC-4417-B22A-0C207BDB987C}" dt="2021-08-07T05:52:36.051" v="365"/>
          <ac:inkMkLst>
            <pc:docMk/>
            <pc:sldMk cId="604899111" sldId="262"/>
            <ac:inkMk id="44" creationId="{1DC97E94-A145-42E0-A6EE-5737F097C80A}"/>
          </ac:inkMkLst>
        </pc:inkChg>
        <pc:inkChg chg="add mod">
          <ac:chgData name="Vasishta Bommakanti" userId="add65771a875c465" providerId="LiveId" clId="{C29AFD75-89FC-4417-B22A-0C207BDB987C}" dt="2021-08-07T09:41:00.964" v="1158"/>
          <ac:inkMkLst>
            <pc:docMk/>
            <pc:sldMk cId="604899111" sldId="262"/>
            <ac:inkMk id="45" creationId="{D512C136-7491-4B68-A503-BB27DDED8FB7}"/>
          </ac:inkMkLst>
        </pc:inkChg>
        <pc:inkChg chg="add mod">
          <ac:chgData name="Vasishta Bommakanti" userId="add65771a875c465" providerId="LiveId" clId="{C29AFD75-89FC-4417-B22A-0C207BDB987C}" dt="2021-08-07T05:52:36.051" v="365"/>
          <ac:inkMkLst>
            <pc:docMk/>
            <pc:sldMk cId="604899111" sldId="262"/>
            <ac:inkMk id="48" creationId="{A52BC3F3-BA68-4F70-9CBF-BD97E8996984}"/>
          </ac:inkMkLst>
        </pc:inkChg>
        <pc:inkChg chg="add mod">
          <ac:chgData name="Vasishta Bommakanti" userId="add65771a875c465" providerId="LiveId" clId="{C29AFD75-89FC-4417-B22A-0C207BDB987C}" dt="2021-08-07T05:52:36.051" v="365"/>
          <ac:inkMkLst>
            <pc:docMk/>
            <pc:sldMk cId="604899111" sldId="262"/>
            <ac:inkMk id="49" creationId="{50654979-3525-46F9-8B0B-26064F581ED9}"/>
          </ac:inkMkLst>
        </pc:inkChg>
        <pc:inkChg chg="add mod">
          <ac:chgData name="Vasishta Bommakanti" userId="add65771a875c465" providerId="LiveId" clId="{C29AFD75-89FC-4417-B22A-0C207BDB987C}" dt="2021-08-07T05:52:36.051" v="365"/>
          <ac:inkMkLst>
            <pc:docMk/>
            <pc:sldMk cId="604899111" sldId="262"/>
            <ac:inkMk id="50" creationId="{C9FA4CD3-6DED-457B-B243-7D1E90606B9A}"/>
          </ac:inkMkLst>
        </pc:inkChg>
        <pc:inkChg chg="add mod">
          <ac:chgData name="Vasishta Bommakanti" userId="add65771a875c465" providerId="LiveId" clId="{C29AFD75-89FC-4417-B22A-0C207BDB987C}" dt="2021-08-07T05:52:36.051" v="365"/>
          <ac:inkMkLst>
            <pc:docMk/>
            <pc:sldMk cId="604899111" sldId="262"/>
            <ac:inkMk id="51" creationId="{C88AE9A7-8014-4F0C-8FBD-F2A694744514}"/>
          </ac:inkMkLst>
        </pc:inkChg>
        <pc:inkChg chg="add">
          <ac:chgData name="Vasishta Bommakanti" userId="add65771a875c465" providerId="LiveId" clId="{C29AFD75-89FC-4417-B22A-0C207BDB987C}" dt="2021-08-07T09:40:14.911" v="1139" actId="9405"/>
          <ac:inkMkLst>
            <pc:docMk/>
            <pc:sldMk cId="604899111" sldId="262"/>
            <ac:inkMk id="52" creationId="{B72576EC-6777-4776-9CAD-12736F23F1CC}"/>
          </ac:inkMkLst>
        </pc:inkChg>
        <pc:inkChg chg="add mod">
          <ac:chgData name="Vasishta Bommakanti" userId="add65771a875c465" providerId="LiveId" clId="{C29AFD75-89FC-4417-B22A-0C207BDB987C}" dt="2021-08-07T05:52:36.051" v="365"/>
          <ac:inkMkLst>
            <pc:docMk/>
            <pc:sldMk cId="604899111" sldId="262"/>
            <ac:inkMk id="53" creationId="{5400BF58-E832-4A78-8C69-0AC3A5E59432}"/>
          </ac:inkMkLst>
        </pc:inkChg>
        <pc:inkChg chg="add mod">
          <ac:chgData name="Vasishta Bommakanti" userId="add65771a875c465" providerId="LiveId" clId="{C29AFD75-89FC-4417-B22A-0C207BDB987C}" dt="2021-08-07T05:52:52.471" v="392"/>
          <ac:inkMkLst>
            <pc:docMk/>
            <pc:sldMk cId="604899111" sldId="262"/>
            <ac:inkMk id="55" creationId="{2DE6739C-1206-4C8B-BE08-17E4DEBDFAD6}"/>
          </ac:inkMkLst>
        </pc:inkChg>
        <pc:inkChg chg="add mod">
          <ac:chgData name="Vasishta Bommakanti" userId="add65771a875c465" providerId="LiveId" clId="{C29AFD75-89FC-4417-B22A-0C207BDB987C}" dt="2021-08-07T05:52:52.471" v="392"/>
          <ac:inkMkLst>
            <pc:docMk/>
            <pc:sldMk cId="604899111" sldId="262"/>
            <ac:inkMk id="56" creationId="{32BFFEC5-1A38-41CC-9D08-CF436016D01A}"/>
          </ac:inkMkLst>
        </pc:inkChg>
        <pc:inkChg chg="add mod">
          <ac:chgData name="Vasishta Bommakanti" userId="add65771a875c465" providerId="LiveId" clId="{C29AFD75-89FC-4417-B22A-0C207BDB987C}" dt="2021-08-07T05:52:52.471" v="392"/>
          <ac:inkMkLst>
            <pc:docMk/>
            <pc:sldMk cId="604899111" sldId="262"/>
            <ac:inkMk id="57" creationId="{F906D20D-73CB-4862-B3B0-44AF3FFDFB89}"/>
          </ac:inkMkLst>
        </pc:inkChg>
        <pc:inkChg chg="add mod">
          <ac:chgData name="Vasishta Bommakanti" userId="add65771a875c465" providerId="LiveId" clId="{C29AFD75-89FC-4417-B22A-0C207BDB987C}" dt="2021-08-07T05:52:52.471" v="392"/>
          <ac:inkMkLst>
            <pc:docMk/>
            <pc:sldMk cId="604899111" sldId="262"/>
            <ac:inkMk id="58" creationId="{44CED78A-D5FC-4191-8D4C-17BD9A236197}"/>
          </ac:inkMkLst>
        </pc:inkChg>
        <pc:inkChg chg="add mod">
          <ac:chgData name="Vasishta Bommakanti" userId="add65771a875c465" providerId="LiveId" clId="{C29AFD75-89FC-4417-B22A-0C207BDB987C}" dt="2021-08-07T05:52:52.471" v="392"/>
          <ac:inkMkLst>
            <pc:docMk/>
            <pc:sldMk cId="604899111" sldId="262"/>
            <ac:inkMk id="59" creationId="{5EB050D6-DE8F-4739-B46E-BD6EEF5BB908}"/>
          </ac:inkMkLst>
        </pc:inkChg>
        <pc:inkChg chg="add mod">
          <ac:chgData name="Vasishta Bommakanti" userId="add65771a875c465" providerId="LiveId" clId="{C29AFD75-89FC-4417-B22A-0C207BDB987C}" dt="2021-08-07T05:52:52.471" v="392"/>
          <ac:inkMkLst>
            <pc:docMk/>
            <pc:sldMk cId="604899111" sldId="262"/>
            <ac:inkMk id="60" creationId="{2D1A7097-766E-436D-A56B-868D7A12C95F}"/>
          </ac:inkMkLst>
        </pc:inkChg>
        <pc:inkChg chg="add mod">
          <ac:chgData name="Vasishta Bommakanti" userId="add65771a875c465" providerId="LiveId" clId="{C29AFD75-89FC-4417-B22A-0C207BDB987C}" dt="2021-08-07T05:52:52.471" v="392"/>
          <ac:inkMkLst>
            <pc:docMk/>
            <pc:sldMk cId="604899111" sldId="262"/>
            <ac:inkMk id="61" creationId="{DC6ED4BE-056F-4F2D-BEFD-3B4D419A8D5B}"/>
          </ac:inkMkLst>
        </pc:inkChg>
        <pc:inkChg chg="add mod">
          <ac:chgData name="Vasishta Bommakanti" userId="add65771a875c465" providerId="LiveId" clId="{C29AFD75-89FC-4417-B22A-0C207BDB987C}" dt="2021-08-07T05:52:52.471" v="392"/>
          <ac:inkMkLst>
            <pc:docMk/>
            <pc:sldMk cId="604899111" sldId="262"/>
            <ac:inkMk id="62" creationId="{51995C79-D1D6-41DC-91BC-05543C891A96}"/>
          </ac:inkMkLst>
        </pc:inkChg>
        <pc:inkChg chg="add mod">
          <ac:chgData name="Vasishta Bommakanti" userId="add65771a875c465" providerId="LiveId" clId="{C29AFD75-89FC-4417-B22A-0C207BDB987C}" dt="2021-08-07T09:41:00.964" v="1158"/>
          <ac:inkMkLst>
            <pc:docMk/>
            <pc:sldMk cId="604899111" sldId="262"/>
            <ac:inkMk id="63" creationId="{F7B3CF48-F91F-44CA-B8C2-BE8C9CC37A76}"/>
          </ac:inkMkLst>
        </pc:inkChg>
        <pc:inkChg chg="add mod">
          <ac:chgData name="Vasishta Bommakanti" userId="add65771a875c465" providerId="LiveId" clId="{C29AFD75-89FC-4417-B22A-0C207BDB987C}" dt="2021-08-07T05:52:52.471" v="392"/>
          <ac:inkMkLst>
            <pc:docMk/>
            <pc:sldMk cId="604899111" sldId="262"/>
            <ac:inkMk id="64" creationId="{FCBD0624-018A-40F1-AFBB-4F8F2E81A19A}"/>
          </ac:inkMkLst>
        </pc:inkChg>
        <pc:inkChg chg="add mod">
          <ac:chgData name="Vasishta Bommakanti" userId="add65771a875c465" providerId="LiveId" clId="{C29AFD75-89FC-4417-B22A-0C207BDB987C}" dt="2021-08-07T05:52:52.471" v="392"/>
          <ac:inkMkLst>
            <pc:docMk/>
            <pc:sldMk cId="604899111" sldId="262"/>
            <ac:inkMk id="65" creationId="{5E4A2626-3AA3-4510-B90F-061F12250F62}"/>
          </ac:inkMkLst>
        </pc:inkChg>
        <pc:inkChg chg="add mod">
          <ac:chgData name="Vasishta Bommakanti" userId="add65771a875c465" providerId="LiveId" clId="{C29AFD75-89FC-4417-B22A-0C207BDB987C}" dt="2021-08-07T05:52:52.471" v="392"/>
          <ac:inkMkLst>
            <pc:docMk/>
            <pc:sldMk cId="604899111" sldId="262"/>
            <ac:inkMk id="66" creationId="{439A8F02-958B-46BA-B483-87650564C586}"/>
          </ac:inkMkLst>
        </pc:inkChg>
        <pc:inkChg chg="add mod">
          <ac:chgData name="Vasishta Bommakanti" userId="add65771a875c465" providerId="LiveId" clId="{C29AFD75-89FC-4417-B22A-0C207BDB987C}" dt="2021-08-07T09:41:00.964" v="1158"/>
          <ac:inkMkLst>
            <pc:docMk/>
            <pc:sldMk cId="604899111" sldId="262"/>
            <ac:inkMk id="67" creationId="{F35EE867-F7D6-4FD2-B2B1-896ACF8AC7AB}"/>
          </ac:inkMkLst>
        </pc:inkChg>
        <pc:inkChg chg="add mod">
          <ac:chgData name="Vasishta Bommakanti" userId="add65771a875c465" providerId="LiveId" clId="{C29AFD75-89FC-4417-B22A-0C207BDB987C}" dt="2021-08-07T05:52:52.471" v="392"/>
          <ac:inkMkLst>
            <pc:docMk/>
            <pc:sldMk cId="604899111" sldId="262"/>
            <ac:inkMk id="68" creationId="{C23EE5B1-07CE-49D2-8B0D-EDFFFC009B4C}"/>
          </ac:inkMkLst>
        </pc:inkChg>
        <pc:inkChg chg="add mod">
          <ac:chgData name="Vasishta Bommakanti" userId="add65771a875c465" providerId="LiveId" clId="{C29AFD75-89FC-4417-B22A-0C207BDB987C}" dt="2021-08-07T05:52:52.471" v="392"/>
          <ac:inkMkLst>
            <pc:docMk/>
            <pc:sldMk cId="604899111" sldId="262"/>
            <ac:inkMk id="69" creationId="{E57A2CCA-394F-4247-A9C6-6F3A57ACE83C}"/>
          </ac:inkMkLst>
        </pc:inkChg>
        <pc:inkChg chg="add mod">
          <ac:chgData name="Vasishta Bommakanti" userId="add65771a875c465" providerId="LiveId" clId="{C29AFD75-89FC-4417-B22A-0C207BDB987C}" dt="2021-08-07T09:41:00.964" v="1158"/>
          <ac:inkMkLst>
            <pc:docMk/>
            <pc:sldMk cId="604899111" sldId="262"/>
            <ac:inkMk id="70" creationId="{27F10A2B-D098-4900-A304-46DE2666D2C2}"/>
          </ac:inkMkLst>
        </pc:inkChg>
        <pc:inkChg chg="add mod">
          <ac:chgData name="Vasishta Bommakanti" userId="add65771a875c465" providerId="LiveId" clId="{C29AFD75-89FC-4417-B22A-0C207BDB987C}" dt="2021-08-07T05:52:52.471" v="392"/>
          <ac:inkMkLst>
            <pc:docMk/>
            <pc:sldMk cId="604899111" sldId="262"/>
            <ac:inkMk id="71" creationId="{DB4E7363-60D9-401A-9DB3-6D7EC7E441BE}"/>
          </ac:inkMkLst>
        </pc:inkChg>
        <pc:inkChg chg="add mod">
          <ac:chgData name="Vasishta Bommakanti" userId="add65771a875c465" providerId="LiveId" clId="{C29AFD75-89FC-4417-B22A-0C207BDB987C}" dt="2021-08-07T05:52:52.471" v="392"/>
          <ac:inkMkLst>
            <pc:docMk/>
            <pc:sldMk cId="604899111" sldId="262"/>
            <ac:inkMk id="72" creationId="{3DB35AAD-2982-42D2-ABA1-E1A805F54F6A}"/>
          </ac:inkMkLst>
        </pc:inkChg>
        <pc:inkChg chg="add mod">
          <ac:chgData name="Vasishta Bommakanti" userId="add65771a875c465" providerId="LiveId" clId="{C29AFD75-89FC-4417-B22A-0C207BDB987C}" dt="2021-08-07T05:52:52.471" v="392"/>
          <ac:inkMkLst>
            <pc:docMk/>
            <pc:sldMk cId="604899111" sldId="262"/>
            <ac:inkMk id="73" creationId="{6AC012B9-EE42-430D-89AE-7B6CF47669E9}"/>
          </ac:inkMkLst>
        </pc:inkChg>
        <pc:inkChg chg="add mod">
          <ac:chgData name="Vasishta Bommakanti" userId="add65771a875c465" providerId="LiveId" clId="{C29AFD75-89FC-4417-B22A-0C207BDB987C}" dt="2021-08-07T05:52:52.471" v="392"/>
          <ac:inkMkLst>
            <pc:docMk/>
            <pc:sldMk cId="604899111" sldId="262"/>
            <ac:inkMk id="74" creationId="{35156812-1754-42B3-8D1C-2AC125B4B533}"/>
          </ac:inkMkLst>
        </pc:inkChg>
        <pc:inkChg chg="add mod">
          <ac:chgData name="Vasishta Bommakanti" userId="add65771a875c465" providerId="LiveId" clId="{C29AFD75-89FC-4417-B22A-0C207BDB987C}" dt="2021-08-07T05:52:51.042" v="389"/>
          <ac:inkMkLst>
            <pc:docMk/>
            <pc:sldMk cId="604899111" sldId="262"/>
            <ac:inkMk id="75" creationId="{315D5219-2BD5-4712-A9F7-6C04E4654005}"/>
          </ac:inkMkLst>
        </pc:inkChg>
        <pc:inkChg chg="add mod">
          <ac:chgData name="Vasishta Bommakanti" userId="add65771a875c465" providerId="LiveId" clId="{C29AFD75-89FC-4417-B22A-0C207BDB987C}" dt="2021-08-07T05:52:51.042" v="389"/>
          <ac:inkMkLst>
            <pc:docMk/>
            <pc:sldMk cId="604899111" sldId="262"/>
            <ac:inkMk id="77" creationId="{313B1020-EEB4-435E-9128-20B94B3A6B6F}"/>
          </ac:inkMkLst>
        </pc:inkChg>
        <pc:inkChg chg="add mod">
          <ac:chgData name="Vasishta Bommakanti" userId="add65771a875c465" providerId="LiveId" clId="{C29AFD75-89FC-4417-B22A-0C207BDB987C}" dt="2021-08-07T05:52:52.471" v="392"/>
          <ac:inkMkLst>
            <pc:docMk/>
            <pc:sldMk cId="604899111" sldId="262"/>
            <ac:inkMk id="79" creationId="{C2932954-4393-4A73-A4FC-EA6D083329E3}"/>
          </ac:inkMkLst>
        </pc:inkChg>
        <pc:inkChg chg="add mod">
          <ac:chgData name="Vasishta Bommakanti" userId="add65771a875c465" providerId="LiveId" clId="{C29AFD75-89FC-4417-B22A-0C207BDB987C}" dt="2021-08-07T05:52:52.471" v="392"/>
          <ac:inkMkLst>
            <pc:docMk/>
            <pc:sldMk cId="604899111" sldId="262"/>
            <ac:inkMk id="80" creationId="{87DDB1B2-C5FF-449E-9661-94645250794A}"/>
          </ac:inkMkLst>
        </pc:inkChg>
        <pc:inkChg chg="add">
          <ac:chgData name="Vasishta Bommakanti" userId="add65771a875c465" providerId="LiveId" clId="{C29AFD75-89FC-4417-B22A-0C207BDB987C}" dt="2021-08-07T05:52:57.017" v="393" actId="9405"/>
          <ac:inkMkLst>
            <pc:docMk/>
            <pc:sldMk cId="604899111" sldId="262"/>
            <ac:inkMk id="82" creationId="{6BA9AF3B-D6A2-4D81-9381-1DDB1D436239}"/>
          </ac:inkMkLst>
        </pc:inkChg>
        <pc:inkChg chg="add mod">
          <ac:chgData name="Vasishta Bommakanti" userId="add65771a875c465" providerId="LiveId" clId="{C29AFD75-89FC-4417-B22A-0C207BDB987C}" dt="2021-08-07T09:41:00.964" v="1158"/>
          <ac:inkMkLst>
            <pc:docMk/>
            <pc:sldMk cId="604899111" sldId="262"/>
            <ac:inkMk id="83" creationId="{7415ED05-6EB4-4E1D-87B8-350EBDBFF4DA}"/>
          </ac:inkMkLst>
        </pc:inkChg>
        <pc:inkChg chg="add mod">
          <ac:chgData name="Vasishta Bommakanti" userId="add65771a875c465" providerId="LiveId" clId="{C29AFD75-89FC-4417-B22A-0C207BDB987C}" dt="2021-08-07T09:41:18.627" v="1176"/>
          <ac:inkMkLst>
            <pc:docMk/>
            <pc:sldMk cId="604899111" sldId="262"/>
            <ac:inkMk id="84" creationId="{CE0E12D2-8F00-4CDC-BC7A-D2BBFA67C4B8}"/>
          </ac:inkMkLst>
        </pc:inkChg>
        <pc:inkChg chg="add mod">
          <ac:chgData name="Vasishta Bommakanti" userId="add65771a875c465" providerId="LiveId" clId="{C29AFD75-89FC-4417-B22A-0C207BDB987C}" dt="2021-08-07T09:41:18.627" v="1176"/>
          <ac:inkMkLst>
            <pc:docMk/>
            <pc:sldMk cId="604899111" sldId="262"/>
            <ac:inkMk id="85" creationId="{CED7DDA6-A3DA-404B-9166-99B06E4E53A7}"/>
          </ac:inkMkLst>
        </pc:inkChg>
        <pc:inkChg chg="add mod">
          <ac:chgData name="Vasishta Bommakanti" userId="add65771a875c465" providerId="LiveId" clId="{C29AFD75-89FC-4417-B22A-0C207BDB987C}" dt="2021-08-07T09:41:18.627" v="1176"/>
          <ac:inkMkLst>
            <pc:docMk/>
            <pc:sldMk cId="604899111" sldId="262"/>
            <ac:inkMk id="86" creationId="{C36A8B79-586A-4EEE-81BE-D4CF03F64B8D}"/>
          </ac:inkMkLst>
        </pc:inkChg>
        <pc:inkChg chg="add">
          <ac:chgData name="Vasishta Bommakanti" userId="add65771a875c465" providerId="LiveId" clId="{C29AFD75-89FC-4417-B22A-0C207BDB987C}" dt="2021-08-07T09:40:44.197" v="1149" actId="9405"/>
          <ac:inkMkLst>
            <pc:docMk/>
            <pc:sldMk cId="604899111" sldId="262"/>
            <ac:inkMk id="88" creationId="{485DD84A-9AE7-4BF8-AEEB-8338E0616D19}"/>
          </ac:inkMkLst>
        </pc:inkChg>
        <pc:inkChg chg="add">
          <ac:chgData name="Vasishta Bommakanti" userId="add65771a875c465" providerId="LiveId" clId="{C29AFD75-89FC-4417-B22A-0C207BDB987C}" dt="2021-08-07T09:40:46.062" v="1150" actId="9405"/>
          <ac:inkMkLst>
            <pc:docMk/>
            <pc:sldMk cId="604899111" sldId="262"/>
            <ac:inkMk id="89" creationId="{00942854-5477-44FA-855E-12BAC9293C61}"/>
          </ac:inkMkLst>
        </pc:inkChg>
        <pc:inkChg chg="add">
          <ac:chgData name="Vasishta Bommakanti" userId="add65771a875c465" providerId="LiveId" clId="{C29AFD75-89FC-4417-B22A-0C207BDB987C}" dt="2021-08-07T09:40:47.279" v="1151" actId="9405"/>
          <ac:inkMkLst>
            <pc:docMk/>
            <pc:sldMk cId="604899111" sldId="262"/>
            <ac:inkMk id="90" creationId="{BD44DA20-1220-4FED-AEB4-A854D5A19C16}"/>
          </ac:inkMkLst>
        </pc:inkChg>
        <pc:inkChg chg="add">
          <ac:chgData name="Vasishta Bommakanti" userId="add65771a875c465" providerId="LiveId" clId="{C29AFD75-89FC-4417-B22A-0C207BDB987C}" dt="2021-08-07T09:40:49.888" v="1152" actId="9405"/>
          <ac:inkMkLst>
            <pc:docMk/>
            <pc:sldMk cId="604899111" sldId="262"/>
            <ac:inkMk id="91" creationId="{7EEAEA22-EC61-44B8-B99F-18FBD7E4A609}"/>
          </ac:inkMkLst>
        </pc:inkChg>
        <pc:inkChg chg="add mod">
          <ac:chgData name="Vasishta Bommakanti" userId="add65771a875c465" providerId="LiveId" clId="{C29AFD75-89FC-4417-B22A-0C207BDB987C}" dt="2021-08-07T09:41:00.964" v="1158"/>
          <ac:inkMkLst>
            <pc:docMk/>
            <pc:sldMk cId="604899111" sldId="262"/>
            <ac:inkMk id="92" creationId="{88852CC3-B6E2-4EA1-AF64-1D77594A6836}"/>
          </ac:inkMkLst>
        </pc:inkChg>
        <pc:inkChg chg="add">
          <ac:chgData name="Vasishta Bommakanti" userId="add65771a875c465" providerId="LiveId" clId="{C29AFD75-89FC-4417-B22A-0C207BDB987C}" dt="2021-08-07T09:40:56.295" v="1155" actId="9405"/>
          <ac:inkMkLst>
            <pc:docMk/>
            <pc:sldMk cId="604899111" sldId="262"/>
            <ac:inkMk id="94" creationId="{FF9EBBBB-C404-4A6B-BB2A-F6B4A5AAF704}"/>
          </ac:inkMkLst>
        </pc:inkChg>
        <pc:inkChg chg="add mod">
          <ac:chgData name="Vasishta Bommakanti" userId="add65771a875c465" providerId="LiveId" clId="{C29AFD75-89FC-4417-B22A-0C207BDB987C}" dt="2021-08-07T09:41:00.964" v="1158"/>
          <ac:inkMkLst>
            <pc:docMk/>
            <pc:sldMk cId="604899111" sldId="262"/>
            <ac:inkMk id="95" creationId="{D1EA2BA9-3510-47D1-A457-AA9E13F99873}"/>
          </ac:inkMkLst>
        </pc:inkChg>
        <pc:inkChg chg="add mod">
          <ac:chgData name="Vasishta Bommakanti" userId="add65771a875c465" providerId="LiveId" clId="{C29AFD75-89FC-4417-B22A-0C207BDB987C}" dt="2021-08-07T09:41:00.964" v="1158"/>
          <ac:inkMkLst>
            <pc:docMk/>
            <pc:sldMk cId="604899111" sldId="262"/>
            <ac:inkMk id="96" creationId="{A86DFB33-62CA-4E8B-A234-A78DF639649C}"/>
          </ac:inkMkLst>
        </pc:inkChg>
        <pc:inkChg chg="add mod">
          <ac:chgData name="Vasishta Bommakanti" userId="add65771a875c465" providerId="LiveId" clId="{C29AFD75-89FC-4417-B22A-0C207BDB987C}" dt="2021-08-07T09:41:05.853" v="1161"/>
          <ac:inkMkLst>
            <pc:docMk/>
            <pc:sldMk cId="604899111" sldId="262"/>
            <ac:inkMk id="98" creationId="{0CE9216F-B316-423C-81BA-7EC7E85D3CAA}"/>
          </ac:inkMkLst>
        </pc:inkChg>
        <pc:inkChg chg="add mod">
          <ac:chgData name="Vasishta Bommakanti" userId="add65771a875c465" providerId="LiveId" clId="{C29AFD75-89FC-4417-B22A-0C207BDB987C}" dt="2021-08-07T09:41:05.853" v="1161"/>
          <ac:inkMkLst>
            <pc:docMk/>
            <pc:sldMk cId="604899111" sldId="262"/>
            <ac:inkMk id="99" creationId="{839F8FD0-8698-4340-881C-EC2B19BA8186}"/>
          </ac:inkMkLst>
        </pc:inkChg>
        <pc:inkChg chg="add">
          <ac:chgData name="Vasishta Bommakanti" userId="add65771a875c465" providerId="LiveId" clId="{C29AFD75-89FC-4417-B22A-0C207BDB987C}" dt="2021-08-07T09:41:06.826" v="1162" actId="9405"/>
          <ac:inkMkLst>
            <pc:docMk/>
            <pc:sldMk cId="604899111" sldId="262"/>
            <ac:inkMk id="101" creationId="{B9E28BE2-399A-45D3-BD12-792E6245D704}"/>
          </ac:inkMkLst>
        </pc:inkChg>
        <pc:inkChg chg="add">
          <ac:chgData name="Vasishta Bommakanti" userId="add65771a875c465" providerId="LiveId" clId="{C29AFD75-89FC-4417-B22A-0C207BDB987C}" dt="2021-08-07T09:41:10.842" v="1163" actId="9405"/>
          <ac:inkMkLst>
            <pc:docMk/>
            <pc:sldMk cId="604899111" sldId="262"/>
            <ac:inkMk id="102" creationId="{A0648549-42F7-4F9C-95BB-844212CE2B0C}"/>
          </ac:inkMkLst>
        </pc:inkChg>
        <pc:inkChg chg="add mod">
          <ac:chgData name="Vasishta Bommakanti" userId="add65771a875c465" providerId="LiveId" clId="{C29AFD75-89FC-4417-B22A-0C207BDB987C}" dt="2021-08-07T09:41:18.627" v="1176"/>
          <ac:inkMkLst>
            <pc:docMk/>
            <pc:sldMk cId="604899111" sldId="262"/>
            <ac:inkMk id="103" creationId="{2503810C-27B5-45E8-9761-3F42A8B1ABB3}"/>
          </ac:inkMkLst>
        </pc:inkChg>
        <pc:inkChg chg="add mod">
          <ac:chgData name="Vasishta Bommakanti" userId="add65771a875c465" providerId="LiveId" clId="{C29AFD75-89FC-4417-B22A-0C207BDB987C}" dt="2021-08-07T09:41:18.627" v="1176"/>
          <ac:inkMkLst>
            <pc:docMk/>
            <pc:sldMk cId="604899111" sldId="262"/>
            <ac:inkMk id="104" creationId="{25CE6380-130D-4E83-8B75-C51D8613D24D}"/>
          </ac:inkMkLst>
        </pc:inkChg>
        <pc:inkChg chg="add mod">
          <ac:chgData name="Vasishta Bommakanti" userId="add65771a875c465" providerId="LiveId" clId="{C29AFD75-89FC-4417-B22A-0C207BDB987C}" dt="2021-08-07T09:41:18.627" v="1176"/>
          <ac:inkMkLst>
            <pc:docMk/>
            <pc:sldMk cId="604899111" sldId="262"/>
            <ac:inkMk id="106" creationId="{407776E7-E81F-4821-9148-F41CAF7B2A0F}"/>
          </ac:inkMkLst>
        </pc:inkChg>
        <pc:inkChg chg="add mod">
          <ac:chgData name="Vasishta Bommakanti" userId="add65771a875c465" providerId="LiveId" clId="{C29AFD75-89FC-4417-B22A-0C207BDB987C}" dt="2021-08-07T09:41:18.627" v="1176"/>
          <ac:inkMkLst>
            <pc:docMk/>
            <pc:sldMk cId="604899111" sldId="262"/>
            <ac:inkMk id="108" creationId="{AB0D6BE4-3057-4BBE-925A-50418FBE0E54}"/>
          </ac:inkMkLst>
        </pc:inkChg>
        <pc:inkChg chg="add mod">
          <ac:chgData name="Vasishta Bommakanti" userId="add65771a875c465" providerId="LiveId" clId="{C29AFD75-89FC-4417-B22A-0C207BDB987C}" dt="2021-08-07T09:41:18.627" v="1176"/>
          <ac:inkMkLst>
            <pc:docMk/>
            <pc:sldMk cId="604899111" sldId="262"/>
            <ac:inkMk id="109" creationId="{1401959E-90F1-4A44-8685-2B0833D3E58B}"/>
          </ac:inkMkLst>
        </pc:inkChg>
        <pc:inkChg chg="add mod">
          <ac:chgData name="Vasishta Bommakanti" userId="add65771a875c465" providerId="LiveId" clId="{C29AFD75-89FC-4417-B22A-0C207BDB987C}" dt="2021-08-07T09:41:18.627" v="1176"/>
          <ac:inkMkLst>
            <pc:docMk/>
            <pc:sldMk cId="604899111" sldId="262"/>
            <ac:inkMk id="110" creationId="{931CCB0F-0CAD-4C53-9D69-A6EDAFF6CFD4}"/>
          </ac:inkMkLst>
        </pc:inkChg>
        <pc:inkChg chg="add mod">
          <ac:chgData name="Vasishta Bommakanti" userId="add65771a875c465" providerId="LiveId" clId="{C29AFD75-89FC-4417-B22A-0C207BDB987C}" dt="2021-08-07T09:41:18.627" v="1176"/>
          <ac:inkMkLst>
            <pc:docMk/>
            <pc:sldMk cId="604899111" sldId="262"/>
            <ac:inkMk id="111" creationId="{380972DF-A782-4A9E-A7F7-8911804E6C1C}"/>
          </ac:inkMkLst>
        </pc:inkChg>
        <pc:inkChg chg="add mod">
          <ac:chgData name="Vasishta Bommakanti" userId="add65771a875c465" providerId="LiveId" clId="{C29AFD75-89FC-4417-B22A-0C207BDB987C}" dt="2021-08-07T09:41:18.627" v="1176"/>
          <ac:inkMkLst>
            <pc:docMk/>
            <pc:sldMk cId="604899111" sldId="262"/>
            <ac:inkMk id="112" creationId="{C8B10E47-C1CE-4E13-A564-D95D517AA7C2}"/>
          </ac:inkMkLst>
        </pc:inkChg>
        <pc:inkChg chg="add mod">
          <ac:chgData name="Vasishta Bommakanti" userId="add65771a875c465" providerId="LiveId" clId="{C29AFD75-89FC-4417-B22A-0C207BDB987C}" dt="2021-08-07T09:41:18.627" v="1176"/>
          <ac:inkMkLst>
            <pc:docMk/>
            <pc:sldMk cId="604899111" sldId="262"/>
            <ac:inkMk id="113" creationId="{67A370D4-25B4-4F77-8568-9A25DCDB6525}"/>
          </ac:inkMkLst>
        </pc:inkChg>
        <pc:inkChg chg="add mod">
          <ac:chgData name="Vasishta Bommakanti" userId="add65771a875c465" providerId="LiveId" clId="{C29AFD75-89FC-4417-B22A-0C207BDB987C}" dt="2021-08-07T09:41:18.627" v="1176"/>
          <ac:inkMkLst>
            <pc:docMk/>
            <pc:sldMk cId="604899111" sldId="262"/>
            <ac:inkMk id="114" creationId="{03931692-746D-453D-BA33-86754F883D0E}"/>
          </ac:inkMkLst>
        </pc:inkChg>
      </pc:sldChg>
      <pc:sldChg chg="addSp delSp modSp mod">
        <pc:chgData name="Vasishta Bommakanti" userId="add65771a875c465" providerId="LiveId" clId="{C29AFD75-89FC-4417-B22A-0C207BDB987C}" dt="2021-08-07T09:42:34.255" v="1240"/>
        <pc:sldMkLst>
          <pc:docMk/>
          <pc:sldMk cId="3883785491" sldId="263"/>
        </pc:sldMkLst>
        <pc:grpChg chg="del mod">
          <ac:chgData name="Vasishta Bommakanti" userId="add65771a875c465" providerId="LiveId" clId="{C29AFD75-89FC-4417-B22A-0C207BDB987C}" dt="2021-08-06T17:55:10.242" v="50" actId="478"/>
          <ac:grpSpMkLst>
            <pc:docMk/>
            <pc:sldMk cId="3883785491" sldId="263"/>
            <ac:grpSpMk id="9" creationId="{1524A82B-2026-4FF2-8805-A48D8234D46C}"/>
          </ac:grpSpMkLst>
        </pc:grpChg>
        <pc:grpChg chg="del mod">
          <ac:chgData name="Vasishta Bommakanti" userId="add65771a875c465" providerId="LiveId" clId="{C29AFD75-89FC-4417-B22A-0C207BDB987C}" dt="2021-08-07T09:41:42.921" v="1188"/>
          <ac:grpSpMkLst>
            <pc:docMk/>
            <pc:sldMk cId="3883785491" sldId="263"/>
            <ac:grpSpMk id="12" creationId="{81CA5053-BCD4-46A7-869C-396F1B151787}"/>
          </ac:grpSpMkLst>
        </pc:grpChg>
        <pc:grpChg chg="mod">
          <ac:chgData name="Vasishta Bommakanti" userId="add65771a875c465" providerId="LiveId" clId="{C29AFD75-89FC-4417-B22A-0C207BDB987C}" dt="2021-08-07T09:41:42.119" v="1186"/>
          <ac:grpSpMkLst>
            <pc:docMk/>
            <pc:sldMk cId="3883785491" sldId="263"/>
            <ac:grpSpMk id="13" creationId="{818C2B40-74D1-437F-B031-BC925AD0EFBC}"/>
          </ac:grpSpMkLst>
        </pc:grpChg>
        <pc:grpChg chg="mod">
          <ac:chgData name="Vasishta Bommakanti" userId="add65771a875c465" providerId="LiveId" clId="{C29AFD75-89FC-4417-B22A-0C207BDB987C}" dt="2021-08-07T09:41:42.119" v="1186"/>
          <ac:grpSpMkLst>
            <pc:docMk/>
            <pc:sldMk cId="3883785491" sldId="263"/>
            <ac:grpSpMk id="14" creationId="{10C6DC4C-2D7C-497C-A198-7DA166984AA1}"/>
          </ac:grpSpMkLst>
        </pc:grpChg>
        <pc:grpChg chg="del">
          <ac:chgData name="Vasishta Bommakanti" userId="add65771a875c465" providerId="LiveId" clId="{C29AFD75-89FC-4417-B22A-0C207BDB987C}" dt="2021-08-06T17:55:07.101" v="49" actId="478"/>
          <ac:grpSpMkLst>
            <pc:docMk/>
            <pc:sldMk cId="3883785491" sldId="263"/>
            <ac:grpSpMk id="14" creationId="{EEC67253-3A4B-48AF-ADDA-B11F6DDBF469}"/>
          </ac:grpSpMkLst>
        </pc:grpChg>
        <pc:grpChg chg="mod">
          <ac:chgData name="Vasishta Bommakanti" userId="add65771a875c465" providerId="LiveId" clId="{C29AFD75-89FC-4417-B22A-0C207BDB987C}" dt="2021-08-07T09:41:42.921" v="1188"/>
          <ac:grpSpMkLst>
            <pc:docMk/>
            <pc:sldMk cId="3883785491" sldId="263"/>
            <ac:grpSpMk id="17" creationId="{B2637257-9CFC-489C-90F5-54824C09AEBD}"/>
          </ac:grpSpMkLst>
        </pc:grpChg>
        <pc:grpChg chg="del mod">
          <ac:chgData name="Vasishta Bommakanti" userId="add65771a875c465" providerId="LiveId" clId="{C29AFD75-89FC-4417-B22A-0C207BDB987C}" dt="2021-08-07T09:42:34.255" v="1240"/>
          <ac:grpSpMkLst>
            <pc:docMk/>
            <pc:sldMk cId="3883785491" sldId="263"/>
            <ac:grpSpMk id="23" creationId="{73AE9BA8-81B7-48D3-8055-7739330F19AF}"/>
          </ac:grpSpMkLst>
        </pc:grpChg>
        <pc:grpChg chg="del mod">
          <ac:chgData name="Vasishta Bommakanti" userId="add65771a875c465" providerId="LiveId" clId="{C29AFD75-89FC-4417-B22A-0C207BDB987C}" dt="2021-08-07T09:41:53.772" v="1201"/>
          <ac:grpSpMkLst>
            <pc:docMk/>
            <pc:sldMk cId="3883785491" sldId="263"/>
            <ac:grpSpMk id="27" creationId="{F5551D94-E8EB-400F-B40B-DEB229C081C9}"/>
          </ac:grpSpMkLst>
        </pc:grpChg>
        <pc:grpChg chg="del mod">
          <ac:chgData name="Vasishta Bommakanti" userId="add65771a875c465" providerId="LiveId" clId="{C29AFD75-89FC-4417-B22A-0C207BDB987C}" dt="2021-08-07T09:42:34.255" v="1240"/>
          <ac:grpSpMkLst>
            <pc:docMk/>
            <pc:sldMk cId="3883785491" sldId="263"/>
            <ac:grpSpMk id="30" creationId="{B9915203-101C-4EA8-84B7-CE9A48EBDF0E}"/>
          </ac:grpSpMkLst>
        </pc:grpChg>
        <pc:grpChg chg="del mod">
          <ac:chgData name="Vasishta Bommakanti" userId="add65771a875c465" providerId="LiveId" clId="{C29AFD75-89FC-4417-B22A-0C207BDB987C}" dt="2021-08-07T09:41:56.140" v="1206"/>
          <ac:grpSpMkLst>
            <pc:docMk/>
            <pc:sldMk cId="3883785491" sldId="263"/>
            <ac:grpSpMk id="32" creationId="{AB66EAD3-24F7-4884-ACFF-0152E71A4ECA}"/>
          </ac:grpSpMkLst>
        </pc:grpChg>
        <pc:grpChg chg="del mod">
          <ac:chgData name="Vasishta Bommakanti" userId="add65771a875c465" providerId="LiveId" clId="{C29AFD75-89FC-4417-B22A-0C207BDB987C}" dt="2021-08-07T09:41:59.486" v="1210"/>
          <ac:grpSpMkLst>
            <pc:docMk/>
            <pc:sldMk cId="3883785491" sldId="263"/>
            <ac:grpSpMk id="35" creationId="{EE71553F-E789-4FD4-B8D2-BB30776D2EFB}"/>
          </ac:grpSpMkLst>
        </pc:grpChg>
        <pc:grpChg chg="del mod">
          <ac:chgData name="Vasishta Bommakanti" userId="add65771a875c465" providerId="LiveId" clId="{C29AFD75-89FC-4417-B22A-0C207BDB987C}" dt="2021-08-07T09:41:59.486" v="1210"/>
          <ac:grpSpMkLst>
            <pc:docMk/>
            <pc:sldMk cId="3883785491" sldId="263"/>
            <ac:grpSpMk id="37" creationId="{85AF055E-40CB-4B50-94EB-CF9A813749BA}"/>
          </ac:grpSpMkLst>
        </pc:grpChg>
        <pc:grpChg chg="del mod">
          <ac:chgData name="Vasishta Bommakanti" userId="add65771a875c465" providerId="LiveId" clId="{C29AFD75-89FC-4417-B22A-0C207BDB987C}" dt="2021-08-07T09:42:00.057" v="1212"/>
          <ac:grpSpMkLst>
            <pc:docMk/>
            <pc:sldMk cId="3883785491" sldId="263"/>
            <ac:grpSpMk id="39" creationId="{54C30ADA-7CF9-4802-8B05-0944CDB28117}"/>
          </ac:grpSpMkLst>
        </pc:grpChg>
        <pc:grpChg chg="del mod">
          <ac:chgData name="Vasishta Bommakanti" userId="add65771a875c465" providerId="LiveId" clId="{C29AFD75-89FC-4417-B22A-0C207BDB987C}" dt="2021-08-07T09:42:02.603" v="1215"/>
          <ac:grpSpMkLst>
            <pc:docMk/>
            <pc:sldMk cId="3883785491" sldId="263"/>
            <ac:grpSpMk id="41" creationId="{C5DBA00B-09EA-42B7-8894-1695149887B7}"/>
          </ac:grpSpMkLst>
        </pc:grpChg>
        <pc:grpChg chg="del mod">
          <ac:chgData name="Vasishta Bommakanti" userId="add65771a875c465" providerId="LiveId" clId="{C29AFD75-89FC-4417-B22A-0C207BDB987C}" dt="2021-08-07T09:42:05.986" v="1218"/>
          <ac:grpSpMkLst>
            <pc:docMk/>
            <pc:sldMk cId="3883785491" sldId="263"/>
            <ac:grpSpMk id="44" creationId="{666E7BF5-EDF5-4701-8D19-1F111042772F}"/>
          </ac:grpSpMkLst>
        </pc:grpChg>
        <pc:grpChg chg="del mod">
          <ac:chgData name="Vasishta Bommakanti" userId="add65771a875c465" providerId="LiveId" clId="{C29AFD75-89FC-4417-B22A-0C207BDB987C}" dt="2021-08-06T17:54:56.702" v="22"/>
          <ac:grpSpMkLst>
            <pc:docMk/>
            <pc:sldMk cId="3883785491" sldId="263"/>
            <ac:grpSpMk id="47" creationId="{98989E29-7DE6-4BD0-9CD4-156AEF4B8ABF}"/>
          </ac:grpSpMkLst>
        </pc:grpChg>
        <pc:grpChg chg="del mod">
          <ac:chgData name="Vasishta Bommakanti" userId="add65771a875c465" providerId="LiveId" clId="{C29AFD75-89FC-4417-B22A-0C207BDB987C}" dt="2021-08-07T09:42:15.160" v="1222"/>
          <ac:grpSpMkLst>
            <pc:docMk/>
            <pc:sldMk cId="3883785491" sldId="263"/>
            <ac:grpSpMk id="47" creationId="{C8E32317-839F-4033-9937-406D17185DAB}"/>
          </ac:grpSpMkLst>
        </pc:grpChg>
        <pc:grpChg chg="mod">
          <ac:chgData name="Vasishta Bommakanti" userId="add65771a875c465" providerId="LiveId" clId="{C29AFD75-89FC-4417-B22A-0C207BDB987C}" dt="2021-08-06T17:54:56.701" v="21"/>
          <ac:grpSpMkLst>
            <pc:docMk/>
            <pc:sldMk cId="3883785491" sldId="263"/>
            <ac:grpSpMk id="48" creationId="{C6B8CDF8-1563-4B0E-9402-5DC6AB3A49F7}"/>
          </ac:grpSpMkLst>
        </pc:grpChg>
        <pc:grpChg chg="del mod">
          <ac:chgData name="Vasishta Bommakanti" userId="add65771a875c465" providerId="LiveId" clId="{C29AFD75-89FC-4417-B22A-0C207BDB987C}" dt="2021-08-07T09:42:15.160" v="1222"/>
          <ac:grpSpMkLst>
            <pc:docMk/>
            <pc:sldMk cId="3883785491" sldId="263"/>
            <ac:grpSpMk id="51" creationId="{494D9E48-BA92-4ED2-BA63-C718CDED1FD1}"/>
          </ac:grpSpMkLst>
        </pc:grpChg>
        <pc:grpChg chg="del mod">
          <ac:chgData name="Vasishta Bommakanti" userId="add65771a875c465" providerId="LiveId" clId="{C29AFD75-89FC-4417-B22A-0C207BDB987C}" dt="2021-08-07T09:42:29.769" v="1236"/>
          <ac:grpSpMkLst>
            <pc:docMk/>
            <pc:sldMk cId="3883785491" sldId="263"/>
            <ac:grpSpMk id="52" creationId="{2BD02DA8-B0CD-40E0-A91D-AE3DF3DEB893}"/>
          </ac:grpSpMkLst>
        </pc:grpChg>
        <pc:grpChg chg="del mod">
          <ac:chgData name="Vasishta Bommakanti" userId="add65771a875c465" providerId="LiveId" clId="{C29AFD75-89FC-4417-B22A-0C207BDB987C}" dt="2021-08-07T09:42:19.740" v="1228"/>
          <ac:grpSpMkLst>
            <pc:docMk/>
            <pc:sldMk cId="3883785491" sldId="263"/>
            <ac:grpSpMk id="55" creationId="{63A0F863-5046-43AD-AFDF-8169152D48E2}"/>
          </ac:grpSpMkLst>
        </pc:grpChg>
        <pc:grpChg chg="del mod">
          <ac:chgData name="Vasishta Bommakanti" userId="add65771a875c465" providerId="LiveId" clId="{C29AFD75-89FC-4417-B22A-0C207BDB987C}" dt="2021-08-07T09:42:20.439" v="1230"/>
          <ac:grpSpMkLst>
            <pc:docMk/>
            <pc:sldMk cId="3883785491" sldId="263"/>
            <ac:grpSpMk id="58" creationId="{8BE5E4A6-E26A-4567-A623-9EB5E98DA4BA}"/>
          </ac:grpSpMkLst>
        </pc:grpChg>
        <pc:grpChg chg="del">
          <ac:chgData name="Vasishta Bommakanti" userId="add65771a875c465" providerId="LiveId" clId="{C29AFD75-89FC-4417-B22A-0C207BDB987C}" dt="2021-08-06T17:55:07.101" v="49" actId="478"/>
          <ac:grpSpMkLst>
            <pc:docMk/>
            <pc:sldMk cId="3883785491" sldId="263"/>
            <ac:grpSpMk id="58" creationId="{E60C1A3A-7C5A-487D-8B26-EF9D13A550CD}"/>
          </ac:grpSpMkLst>
        </pc:grpChg>
        <pc:grpChg chg="del mod">
          <ac:chgData name="Vasishta Bommakanti" userId="add65771a875c465" providerId="LiveId" clId="{C29AFD75-89FC-4417-B22A-0C207BDB987C}" dt="2021-08-07T09:42:24.106" v="1234"/>
          <ac:grpSpMkLst>
            <pc:docMk/>
            <pc:sldMk cId="3883785491" sldId="263"/>
            <ac:grpSpMk id="60" creationId="{D859B4AE-6B6B-41FC-8E60-AFC4F277EBAB}"/>
          </ac:grpSpMkLst>
        </pc:grpChg>
        <pc:grpChg chg="del mod">
          <ac:chgData name="Vasishta Bommakanti" userId="add65771a875c465" providerId="LiveId" clId="{C29AFD75-89FC-4417-B22A-0C207BDB987C}" dt="2021-08-06T17:55:01.984" v="48" actId="478"/>
          <ac:grpSpMkLst>
            <pc:docMk/>
            <pc:sldMk cId="3883785491" sldId="263"/>
            <ac:grpSpMk id="3122" creationId="{2FFA61F7-5442-49E7-92E8-D7C535E98F0B}"/>
          </ac:grpSpMkLst>
        </pc:grpChg>
        <pc:grpChg chg="del">
          <ac:chgData name="Vasishta Bommakanti" userId="add65771a875c465" providerId="LiveId" clId="{C29AFD75-89FC-4417-B22A-0C207BDB987C}" dt="2021-08-06T17:55:07.101" v="49" actId="478"/>
          <ac:grpSpMkLst>
            <pc:docMk/>
            <pc:sldMk cId="3883785491" sldId="263"/>
            <ac:grpSpMk id="3125" creationId="{9ACB4AE1-7185-4AB0-A012-4337B866D889}"/>
          </ac:grpSpMkLst>
        </pc:grpChg>
        <pc:grpChg chg="del mod">
          <ac:chgData name="Vasishta Bommakanti" userId="add65771a875c465" providerId="LiveId" clId="{C29AFD75-89FC-4417-B22A-0C207BDB987C}" dt="2021-08-06T17:55:10.242" v="50" actId="478"/>
          <ac:grpSpMkLst>
            <pc:docMk/>
            <pc:sldMk cId="3883785491" sldId="263"/>
            <ac:grpSpMk id="3131" creationId="{5652C03D-D437-4F0E-BA3E-7CDE84E9A032}"/>
          </ac:grpSpMkLst>
        </pc:grpChg>
        <pc:grpChg chg="mod">
          <ac:chgData name="Vasishta Bommakanti" userId="add65771a875c465" providerId="LiveId" clId="{C29AFD75-89FC-4417-B22A-0C207BDB987C}" dt="2021-08-07T09:42:24.106" v="1234"/>
          <ac:grpSpMkLst>
            <pc:docMk/>
            <pc:sldMk cId="3883785491" sldId="263"/>
            <ac:grpSpMk id="3136" creationId="{C02533D0-D1C6-4075-AD2A-6D8082D1FD10}"/>
          </ac:grpSpMkLst>
        </pc:grpChg>
        <pc:grpChg chg="del mod">
          <ac:chgData name="Vasishta Bommakanti" userId="add65771a875c465" providerId="LiveId" clId="{C29AFD75-89FC-4417-B22A-0C207BDB987C}" dt="2021-08-07T09:42:34.255" v="1240"/>
          <ac:grpSpMkLst>
            <pc:docMk/>
            <pc:sldMk cId="3883785491" sldId="263"/>
            <ac:grpSpMk id="3138" creationId="{8F94A166-D783-4BCD-A627-C38801DB069A}"/>
          </ac:grpSpMkLst>
        </pc:grpChg>
        <pc:grpChg chg="mod">
          <ac:chgData name="Vasishta Bommakanti" userId="add65771a875c465" providerId="LiveId" clId="{C29AFD75-89FC-4417-B22A-0C207BDB987C}" dt="2021-08-07T09:42:34.255" v="1240"/>
          <ac:grpSpMkLst>
            <pc:docMk/>
            <pc:sldMk cId="3883785491" sldId="263"/>
            <ac:grpSpMk id="3142" creationId="{C76297C6-F4B1-4263-B8BE-53FE67F3579D}"/>
          </ac:grpSpMkLst>
        </pc:grpChg>
        <pc:grpChg chg="mod">
          <ac:chgData name="Vasishta Bommakanti" userId="add65771a875c465" providerId="LiveId" clId="{C29AFD75-89FC-4417-B22A-0C207BDB987C}" dt="2021-08-07T05:53:35.675" v="396"/>
          <ac:grpSpMkLst>
            <pc:docMk/>
            <pc:sldMk cId="3883785491" sldId="263"/>
            <ac:grpSpMk id="3148" creationId="{89AF9FF5-6DB8-4F9E-99B5-7E4624B29470}"/>
          </ac:grpSpMkLst>
        </pc:grpChg>
        <pc:grpChg chg="del mod">
          <ac:chgData name="Vasishta Bommakanti" userId="add65771a875c465" providerId="LiveId" clId="{C29AFD75-89FC-4417-B22A-0C207BDB987C}" dt="2021-08-07T05:53:39.474" v="401"/>
          <ac:grpSpMkLst>
            <pc:docMk/>
            <pc:sldMk cId="3883785491" sldId="263"/>
            <ac:grpSpMk id="3151" creationId="{8A0EB780-8ADF-42C4-8F9C-8B324B840FEF}"/>
          </ac:grpSpMkLst>
        </pc:grpChg>
        <pc:grpChg chg="mod">
          <ac:chgData name="Vasishta Bommakanti" userId="add65771a875c465" providerId="LiveId" clId="{C29AFD75-89FC-4417-B22A-0C207BDB987C}" dt="2021-08-07T05:53:39.474" v="401"/>
          <ac:grpSpMkLst>
            <pc:docMk/>
            <pc:sldMk cId="3883785491" sldId="263"/>
            <ac:grpSpMk id="3153" creationId="{A6045CEF-0926-400F-B06C-EAC6B0F47347}"/>
          </ac:grpSpMkLst>
        </pc:grpChg>
        <pc:inkChg chg="add mod">
          <ac:chgData name="Vasishta Bommakanti" userId="add65771a875c465" providerId="LiveId" clId="{C29AFD75-89FC-4417-B22A-0C207BDB987C}" dt="2021-08-07T09:41:42.119" v="1186"/>
          <ac:inkMkLst>
            <pc:docMk/>
            <pc:sldMk cId="3883785491" sldId="263"/>
            <ac:inkMk id="2" creationId="{9020856C-AE5B-4824-9442-05FB4476CE1D}"/>
          </ac:inkMkLst>
        </pc:inkChg>
        <pc:inkChg chg="del">
          <ac:chgData name="Vasishta Bommakanti" userId="add65771a875c465" providerId="LiveId" clId="{C29AFD75-89FC-4417-B22A-0C207BDB987C}" dt="2021-08-06T17:54:56.686" v="5"/>
          <ac:inkMkLst>
            <pc:docMk/>
            <pc:sldMk cId="3883785491" sldId="263"/>
            <ac:inkMk id="2" creationId="{B4E9B6EC-A1F0-4233-A049-558DCF0779F9}"/>
          </ac:inkMkLst>
        </pc:inkChg>
        <pc:inkChg chg="add mod">
          <ac:chgData name="Vasishta Bommakanti" userId="add65771a875c465" providerId="LiveId" clId="{C29AFD75-89FC-4417-B22A-0C207BDB987C}" dt="2021-08-07T09:41:42.119" v="1186"/>
          <ac:inkMkLst>
            <pc:docMk/>
            <pc:sldMk cId="3883785491" sldId="263"/>
            <ac:inkMk id="3" creationId="{7973C44B-5A95-498C-A95B-008BDEE0182C}"/>
          </ac:inkMkLst>
        </pc:inkChg>
        <pc:inkChg chg="del mod">
          <ac:chgData name="Vasishta Bommakanti" userId="add65771a875c465" providerId="LiveId" clId="{C29AFD75-89FC-4417-B22A-0C207BDB987C}" dt="2021-08-06T17:55:10.242" v="50" actId="478"/>
          <ac:inkMkLst>
            <pc:docMk/>
            <pc:sldMk cId="3883785491" sldId="263"/>
            <ac:inkMk id="3" creationId="{E99DD3BF-A57A-4CE6-8DCF-BF83DA3DD902}"/>
          </ac:inkMkLst>
        </pc:inkChg>
        <pc:inkChg chg="del mod topLvl">
          <ac:chgData name="Vasishta Bommakanti" userId="add65771a875c465" providerId="LiveId" clId="{C29AFD75-89FC-4417-B22A-0C207BDB987C}" dt="2021-08-06T17:55:10.242" v="50" actId="478"/>
          <ac:inkMkLst>
            <pc:docMk/>
            <pc:sldMk cId="3883785491" sldId="263"/>
            <ac:inkMk id="5" creationId="{49020DA3-F241-4F08-8933-B258AD9A56F4}"/>
          </ac:inkMkLst>
        </pc:inkChg>
        <pc:inkChg chg="add mod">
          <ac:chgData name="Vasishta Bommakanti" userId="add65771a875c465" providerId="LiveId" clId="{C29AFD75-89FC-4417-B22A-0C207BDB987C}" dt="2021-08-07T09:41:42.119" v="1186"/>
          <ac:inkMkLst>
            <pc:docMk/>
            <pc:sldMk cId="3883785491" sldId="263"/>
            <ac:inkMk id="5" creationId="{52364CCE-FF09-452B-A4C3-196061F45726}"/>
          </ac:inkMkLst>
        </pc:inkChg>
        <pc:inkChg chg="add mod">
          <ac:chgData name="Vasishta Bommakanti" userId="add65771a875c465" providerId="LiveId" clId="{C29AFD75-89FC-4417-B22A-0C207BDB987C}" dt="2021-08-07T09:41:42.119" v="1186"/>
          <ac:inkMkLst>
            <pc:docMk/>
            <pc:sldMk cId="3883785491" sldId="263"/>
            <ac:inkMk id="6" creationId="{76355068-CA6A-4115-B35B-FA33D7C2F049}"/>
          </ac:inkMkLst>
        </pc:inkChg>
        <pc:inkChg chg="del mod topLvl">
          <ac:chgData name="Vasishta Bommakanti" userId="add65771a875c465" providerId="LiveId" clId="{C29AFD75-89FC-4417-B22A-0C207BDB987C}" dt="2021-08-06T17:55:10.242" v="50" actId="478"/>
          <ac:inkMkLst>
            <pc:docMk/>
            <pc:sldMk cId="3883785491" sldId="263"/>
            <ac:inkMk id="6" creationId="{DC265F27-BAB1-4951-AD18-C430799F8045}"/>
          </ac:inkMkLst>
        </pc:inkChg>
        <pc:inkChg chg="del mod">
          <ac:chgData name="Vasishta Bommakanti" userId="add65771a875c465" providerId="LiveId" clId="{C29AFD75-89FC-4417-B22A-0C207BDB987C}" dt="2021-08-06T17:55:10.242" v="50" actId="478"/>
          <ac:inkMkLst>
            <pc:docMk/>
            <pc:sldMk cId="3883785491" sldId="263"/>
            <ac:inkMk id="7" creationId="{3C6EABD5-D695-43BB-8FF3-878024AE543C}"/>
          </ac:inkMkLst>
        </pc:inkChg>
        <pc:inkChg chg="add mod">
          <ac:chgData name="Vasishta Bommakanti" userId="add65771a875c465" providerId="LiveId" clId="{C29AFD75-89FC-4417-B22A-0C207BDB987C}" dt="2021-08-07T09:41:42.119" v="1186"/>
          <ac:inkMkLst>
            <pc:docMk/>
            <pc:sldMk cId="3883785491" sldId="263"/>
            <ac:inkMk id="7" creationId="{81321289-95A0-449A-8965-4471BADF14D9}"/>
          </ac:inkMkLst>
        </pc:inkChg>
        <pc:inkChg chg="add mod">
          <ac:chgData name="Vasishta Bommakanti" userId="add65771a875c465" providerId="LiveId" clId="{C29AFD75-89FC-4417-B22A-0C207BDB987C}" dt="2021-08-07T09:41:42.119" v="1186"/>
          <ac:inkMkLst>
            <pc:docMk/>
            <pc:sldMk cId="3883785491" sldId="263"/>
            <ac:inkMk id="8" creationId="{916498AD-21E1-45C3-AD24-169857AC734D}"/>
          </ac:inkMkLst>
        </pc:inkChg>
        <pc:inkChg chg="del">
          <ac:chgData name="Vasishta Bommakanti" userId="add65771a875c465" providerId="LiveId" clId="{C29AFD75-89FC-4417-B22A-0C207BDB987C}" dt="2021-08-06T17:54:56.865" v="46"/>
          <ac:inkMkLst>
            <pc:docMk/>
            <pc:sldMk cId="3883785491" sldId="263"/>
            <ac:inkMk id="8" creationId="{D9001FFE-9D72-4C0B-B647-3D7F8D677313}"/>
          </ac:inkMkLst>
        </pc:inkChg>
        <pc:inkChg chg="add mod">
          <ac:chgData name="Vasishta Bommakanti" userId="add65771a875c465" providerId="LiveId" clId="{C29AFD75-89FC-4417-B22A-0C207BDB987C}" dt="2021-08-07T09:41:42.119" v="1186"/>
          <ac:inkMkLst>
            <pc:docMk/>
            <pc:sldMk cId="3883785491" sldId="263"/>
            <ac:inkMk id="9" creationId="{09D79578-852E-472A-BE5A-24E4D5675342}"/>
          </ac:inkMkLst>
        </pc:inkChg>
        <pc:inkChg chg="add mod">
          <ac:chgData name="Vasishta Bommakanti" userId="add65771a875c465" providerId="LiveId" clId="{C29AFD75-89FC-4417-B22A-0C207BDB987C}" dt="2021-08-07T09:41:42.921" v="1188"/>
          <ac:inkMkLst>
            <pc:docMk/>
            <pc:sldMk cId="3883785491" sldId="263"/>
            <ac:inkMk id="10" creationId="{3F1EC110-4ED3-406E-B9E4-58C7B5CFE466}"/>
          </ac:inkMkLst>
        </pc:inkChg>
        <pc:inkChg chg="del">
          <ac:chgData name="Vasishta Bommakanti" userId="add65771a875c465" providerId="LiveId" clId="{C29AFD75-89FC-4417-B22A-0C207BDB987C}" dt="2021-08-06T17:55:07.101" v="49" actId="478"/>
          <ac:inkMkLst>
            <pc:docMk/>
            <pc:sldMk cId="3883785491" sldId="263"/>
            <ac:inkMk id="10" creationId="{9CFAF06F-E5D5-4F47-BA33-643812661550}"/>
          </ac:inkMkLst>
        </pc:inkChg>
        <pc:inkChg chg="add mod">
          <ac:chgData name="Vasishta Bommakanti" userId="add65771a875c465" providerId="LiveId" clId="{C29AFD75-89FC-4417-B22A-0C207BDB987C}" dt="2021-08-07T09:41:42.921" v="1188"/>
          <ac:inkMkLst>
            <pc:docMk/>
            <pc:sldMk cId="3883785491" sldId="263"/>
            <ac:inkMk id="11" creationId="{30042073-5962-4799-94A1-47D1E6778F9D}"/>
          </ac:inkMkLst>
        </pc:inkChg>
        <pc:inkChg chg="del topLvl">
          <ac:chgData name="Vasishta Bommakanti" userId="add65771a875c465" providerId="LiveId" clId="{C29AFD75-89FC-4417-B22A-0C207BDB987C}" dt="2021-08-06T17:55:07.101" v="49" actId="478"/>
          <ac:inkMkLst>
            <pc:docMk/>
            <pc:sldMk cId="3883785491" sldId="263"/>
            <ac:inkMk id="11" creationId="{D52E57E9-008B-4CD8-B5A9-4074A5138C82}"/>
          </ac:inkMkLst>
        </pc:inkChg>
        <pc:inkChg chg="del topLvl">
          <ac:chgData name="Vasishta Bommakanti" userId="add65771a875c465" providerId="LiveId" clId="{C29AFD75-89FC-4417-B22A-0C207BDB987C}" dt="2021-08-06T17:55:07.101" v="49" actId="478"/>
          <ac:inkMkLst>
            <pc:docMk/>
            <pc:sldMk cId="3883785491" sldId="263"/>
            <ac:inkMk id="12" creationId="{BCEF6810-614A-4114-A85B-1ECA89F2C2DC}"/>
          </ac:inkMkLst>
        </pc:inkChg>
        <pc:inkChg chg="del">
          <ac:chgData name="Vasishta Bommakanti" userId="add65771a875c465" providerId="LiveId" clId="{C29AFD75-89FC-4417-B22A-0C207BDB987C}" dt="2021-08-06T17:54:56.694" v="13"/>
          <ac:inkMkLst>
            <pc:docMk/>
            <pc:sldMk cId="3883785491" sldId="263"/>
            <ac:inkMk id="13" creationId="{9FA0890C-1184-4EB2-9437-8BCC419050C9}"/>
          </ac:inkMkLst>
        </pc:inkChg>
        <pc:inkChg chg="add mod">
          <ac:chgData name="Vasishta Bommakanti" userId="add65771a875c465" providerId="LiveId" clId="{C29AFD75-89FC-4417-B22A-0C207BDB987C}" dt="2021-08-07T09:41:42.921" v="1188"/>
          <ac:inkMkLst>
            <pc:docMk/>
            <pc:sldMk cId="3883785491" sldId="263"/>
            <ac:inkMk id="15" creationId="{2CF990D6-9412-4FCC-903E-E6F90CF7B5EF}"/>
          </ac:inkMkLst>
        </pc:inkChg>
        <pc:inkChg chg="del">
          <ac:chgData name="Vasishta Bommakanti" userId="add65771a875c465" providerId="LiveId" clId="{C29AFD75-89FC-4417-B22A-0C207BDB987C}" dt="2021-08-06T17:54:56.694" v="14"/>
          <ac:inkMkLst>
            <pc:docMk/>
            <pc:sldMk cId="3883785491" sldId="263"/>
            <ac:inkMk id="15" creationId="{FA2FA58E-F831-4E7C-A01F-D7B3636980F3}"/>
          </ac:inkMkLst>
        </pc:inkChg>
        <pc:inkChg chg="del mod">
          <ac:chgData name="Vasishta Bommakanti" userId="add65771a875c465" providerId="LiveId" clId="{C29AFD75-89FC-4417-B22A-0C207BDB987C}" dt="2021-08-06T17:55:10.242" v="50" actId="478"/>
          <ac:inkMkLst>
            <pc:docMk/>
            <pc:sldMk cId="3883785491" sldId="263"/>
            <ac:inkMk id="17" creationId="{0796FD5B-25CC-4620-AE99-375ED09ADE14}"/>
          </ac:inkMkLst>
        </pc:inkChg>
        <pc:inkChg chg="del mod">
          <ac:chgData name="Vasishta Bommakanti" userId="add65771a875c465" providerId="LiveId" clId="{C29AFD75-89FC-4417-B22A-0C207BDB987C}" dt="2021-08-06T17:55:10.242" v="50" actId="478"/>
          <ac:inkMkLst>
            <pc:docMk/>
            <pc:sldMk cId="3883785491" sldId="263"/>
            <ac:inkMk id="18" creationId="{833702CB-1C40-4AAB-BC24-D188A48ACE34}"/>
          </ac:inkMkLst>
        </pc:inkChg>
        <pc:inkChg chg="add mod">
          <ac:chgData name="Vasishta Bommakanti" userId="add65771a875c465" providerId="LiveId" clId="{C29AFD75-89FC-4417-B22A-0C207BDB987C}" dt="2021-08-07T09:42:34.255" v="1240"/>
          <ac:inkMkLst>
            <pc:docMk/>
            <pc:sldMk cId="3883785491" sldId="263"/>
            <ac:inkMk id="18" creationId="{CA845E6C-D31D-4B41-B904-228F851F62E4}"/>
          </ac:inkMkLst>
        </pc:inkChg>
        <pc:inkChg chg="del mod">
          <ac:chgData name="Vasishta Bommakanti" userId="add65771a875c465" providerId="LiveId" clId="{C29AFD75-89FC-4417-B22A-0C207BDB987C}" dt="2021-08-06T17:54:56.695" v="16"/>
          <ac:inkMkLst>
            <pc:docMk/>
            <pc:sldMk cId="3883785491" sldId="263"/>
            <ac:inkMk id="19" creationId="{C1BB636C-5D90-4284-B13F-6CEB62820D96}"/>
          </ac:inkMkLst>
        </pc:inkChg>
        <pc:inkChg chg="add mod">
          <ac:chgData name="Vasishta Bommakanti" userId="add65771a875c465" providerId="LiveId" clId="{C29AFD75-89FC-4417-B22A-0C207BDB987C}" dt="2021-08-07T09:42:34.255" v="1240"/>
          <ac:inkMkLst>
            <pc:docMk/>
            <pc:sldMk cId="3883785491" sldId="263"/>
            <ac:inkMk id="19" creationId="{D613A5B4-BDA7-4113-B639-0C695821F68E}"/>
          </ac:inkMkLst>
        </pc:inkChg>
        <pc:inkChg chg="add mod">
          <ac:chgData name="Vasishta Bommakanti" userId="add65771a875c465" providerId="LiveId" clId="{C29AFD75-89FC-4417-B22A-0C207BDB987C}" dt="2021-08-07T09:42:34.255" v="1240"/>
          <ac:inkMkLst>
            <pc:docMk/>
            <pc:sldMk cId="3883785491" sldId="263"/>
            <ac:inkMk id="20" creationId="{283223D0-DF7C-44F6-BC6E-8720EB7839B7}"/>
          </ac:inkMkLst>
        </pc:inkChg>
        <pc:inkChg chg="del mod">
          <ac:chgData name="Vasishta Bommakanti" userId="add65771a875c465" providerId="LiveId" clId="{C29AFD75-89FC-4417-B22A-0C207BDB987C}" dt="2021-08-06T17:54:56.697" v="17"/>
          <ac:inkMkLst>
            <pc:docMk/>
            <pc:sldMk cId="3883785491" sldId="263"/>
            <ac:inkMk id="20" creationId="{463BDF92-E44E-4A7B-9E6A-901673B6CBEB}"/>
          </ac:inkMkLst>
        </pc:inkChg>
        <pc:inkChg chg="del mod">
          <ac:chgData name="Vasishta Bommakanti" userId="add65771a875c465" providerId="LiveId" clId="{C29AFD75-89FC-4417-B22A-0C207BDB987C}" dt="2021-08-06T17:55:10.242" v="50" actId="478"/>
          <ac:inkMkLst>
            <pc:docMk/>
            <pc:sldMk cId="3883785491" sldId="263"/>
            <ac:inkMk id="21" creationId="{1B36D5CF-AB9F-4F50-832B-E3B12DA5A8CE}"/>
          </ac:inkMkLst>
        </pc:inkChg>
        <pc:inkChg chg="add mod">
          <ac:chgData name="Vasishta Bommakanti" userId="add65771a875c465" providerId="LiveId" clId="{C29AFD75-89FC-4417-B22A-0C207BDB987C}" dt="2021-08-07T09:42:34.255" v="1240"/>
          <ac:inkMkLst>
            <pc:docMk/>
            <pc:sldMk cId="3883785491" sldId="263"/>
            <ac:inkMk id="21" creationId="{D268D46E-F122-4750-893C-F7A557A2A843}"/>
          </ac:inkMkLst>
        </pc:inkChg>
        <pc:inkChg chg="del mod">
          <ac:chgData name="Vasishta Bommakanti" userId="add65771a875c465" providerId="LiveId" clId="{C29AFD75-89FC-4417-B22A-0C207BDB987C}" dt="2021-08-06T17:55:07.101" v="49" actId="478"/>
          <ac:inkMkLst>
            <pc:docMk/>
            <pc:sldMk cId="3883785491" sldId="263"/>
            <ac:inkMk id="22" creationId="{748C13EF-9CC6-44F7-9F17-9C57ECE03436}"/>
          </ac:inkMkLst>
        </pc:inkChg>
        <pc:inkChg chg="add mod">
          <ac:chgData name="Vasishta Bommakanti" userId="add65771a875c465" providerId="LiveId" clId="{C29AFD75-89FC-4417-B22A-0C207BDB987C}" dt="2021-08-07T09:42:34.255" v="1240"/>
          <ac:inkMkLst>
            <pc:docMk/>
            <pc:sldMk cId="3883785491" sldId="263"/>
            <ac:inkMk id="22" creationId="{F0F4816D-9BAE-49E4-A863-6E4240AA25B7}"/>
          </ac:inkMkLst>
        </pc:inkChg>
        <pc:inkChg chg="del mod">
          <ac:chgData name="Vasishta Bommakanti" userId="add65771a875c465" providerId="LiveId" clId="{C29AFD75-89FC-4417-B22A-0C207BDB987C}" dt="2021-08-06T17:54:56.866" v="47"/>
          <ac:inkMkLst>
            <pc:docMk/>
            <pc:sldMk cId="3883785491" sldId="263"/>
            <ac:inkMk id="23" creationId="{17D929FF-4C9B-43E3-9CD1-D55B892A3E7E}"/>
          </ac:inkMkLst>
        </pc:inkChg>
        <pc:inkChg chg="add mod">
          <ac:chgData name="Vasishta Bommakanti" userId="add65771a875c465" providerId="LiveId" clId="{C29AFD75-89FC-4417-B22A-0C207BDB987C}" dt="2021-08-07T09:42:34.255" v="1240"/>
          <ac:inkMkLst>
            <pc:docMk/>
            <pc:sldMk cId="3883785491" sldId="263"/>
            <ac:inkMk id="24" creationId="{2480E241-96BF-4218-8886-5429FA84B5F3}"/>
          </ac:inkMkLst>
        </pc:inkChg>
        <pc:inkChg chg="del mod">
          <ac:chgData name="Vasishta Bommakanti" userId="add65771a875c465" providerId="LiveId" clId="{C29AFD75-89FC-4417-B22A-0C207BDB987C}" dt="2021-08-06T17:55:07.101" v="49" actId="478"/>
          <ac:inkMkLst>
            <pc:docMk/>
            <pc:sldMk cId="3883785491" sldId="263"/>
            <ac:inkMk id="24" creationId="{9D56DE98-5B10-4FC2-8121-66827A34FE78}"/>
          </ac:inkMkLst>
        </pc:inkChg>
        <pc:inkChg chg="del mod">
          <ac:chgData name="Vasishta Bommakanti" userId="add65771a875c465" providerId="LiveId" clId="{C29AFD75-89FC-4417-B22A-0C207BDB987C}" dt="2021-08-06T17:55:07.101" v="49" actId="478"/>
          <ac:inkMkLst>
            <pc:docMk/>
            <pc:sldMk cId="3883785491" sldId="263"/>
            <ac:inkMk id="25" creationId="{0F2E9550-BE5F-423F-8762-6C06F8364E49}"/>
          </ac:inkMkLst>
        </pc:inkChg>
        <pc:inkChg chg="add mod">
          <ac:chgData name="Vasishta Bommakanti" userId="add65771a875c465" providerId="LiveId" clId="{C29AFD75-89FC-4417-B22A-0C207BDB987C}" dt="2021-08-07T09:42:34.255" v="1240"/>
          <ac:inkMkLst>
            <pc:docMk/>
            <pc:sldMk cId="3883785491" sldId="263"/>
            <ac:inkMk id="25" creationId="{45C769B4-35F1-49CA-9EC2-91B2B607595C}"/>
          </ac:inkMkLst>
        </pc:inkChg>
        <pc:inkChg chg="add mod">
          <ac:chgData name="Vasishta Bommakanti" userId="add65771a875c465" providerId="LiveId" clId="{C29AFD75-89FC-4417-B22A-0C207BDB987C}" dt="2021-08-07T09:42:34.255" v="1240"/>
          <ac:inkMkLst>
            <pc:docMk/>
            <pc:sldMk cId="3883785491" sldId="263"/>
            <ac:inkMk id="26" creationId="{B2443F81-230B-4072-8B16-907E39EE9803}"/>
          </ac:inkMkLst>
        </pc:inkChg>
        <pc:inkChg chg="del mod">
          <ac:chgData name="Vasishta Bommakanti" userId="add65771a875c465" providerId="LiveId" clId="{C29AFD75-89FC-4417-B22A-0C207BDB987C}" dt="2021-08-06T17:55:10.242" v="50" actId="478"/>
          <ac:inkMkLst>
            <pc:docMk/>
            <pc:sldMk cId="3883785491" sldId="263"/>
            <ac:inkMk id="26" creationId="{D08B3BA2-A02C-44A9-9ABF-9B03C7AFBAF0}"/>
          </ac:inkMkLst>
        </pc:inkChg>
        <pc:inkChg chg="del mod">
          <ac:chgData name="Vasishta Bommakanti" userId="add65771a875c465" providerId="LiveId" clId="{C29AFD75-89FC-4417-B22A-0C207BDB987C}" dt="2021-08-06T17:55:07.101" v="49" actId="478"/>
          <ac:inkMkLst>
            <pc:docMk/>
            <pc:sldMk cId="3883785491" sldId="263"/>
            <ac:inkMk id="27" creationId="{693C137B-6A67-4374-8DE1-EC397EE90E5D}"/>
          </ac:inkMkLst>
        </pc:inkChg>
        <pc:inkChg chg="del mod">
          <ac:chgData name="Vasishta Bommakanti" userId="add65771a875c465" providerId="LiveId" clId="{C29AFD75-89FC-4417-B22A-0C207BDB987C}" dt="2021-08-06T17:55:10.242" v="50" actId="478"/>
          <ac:inkMkLst>
            <pc:docMk/>
            <pc:sldMk cId="3883785491" sldId="263"/>
            <ac:inkMk id="28" creationId="{006847B4-A96D-4B41-A447-9168272D0CEA}"/>
          </ac:inkMkLst>
        </pc:inkChg>
        <pc:inkChg chg="add mod">
          <ac:chgData name="Vasishta Bommakanti" userId="add65771a875c465" providerId="LiveId" clId="{C29AFD75-89FC-4417-B22A-0C207BDB987C}" dt="2021-08-07T09:42:34.255" v="1240"/>
          <ac:inkMkLst>
            <pc:docMk/>
            <pc:sldMk cId="3883785491" sldId="263"/>
            <ac:inkMk id="28" creationId="{017F4F51-C32E-45C2-8AEC-69C6E30FEEFC}"/>
          </ac:inkMkLst>
        </pc:inkChg>
        <pc:inkChg chg="add mod">
          <ac:chgData name="Vasishta Bommakanti" userId="add65771a875c465" providerId="LiveId" clId="{C29AFD75-89FC-4417-B22A-0C207BDB987C}" dt="2021-08-07T09:42:34.255" v="1240"/>
          <ac:inkMkLst>
            <pc:docMk/>
            <pc:sldMk cId="3883785491" sldId="263"/>
            <ac:inkMk id="29" creationId="{7839A691-CB02-41A4-988E-9FA3EF76F9F7}"/>
          </ac:inkMkLst>
        </pc:inkChg>
        <pc:inkChg chg="del mod">
          <ac:chgData name="Vasishta Bommakanti" userId="add65771a875c465" providerId="LiveId" clId="{C29AFD75-89FC-4417-B22A-0C207BDB987C}" dt="2021-08-06T17:55:07.101" v="49" actId="478"/>
          <ac:inkMkLst>
            <pc:docMk/>
            <pc:sldMk cId="3883785491" sldId="263"/>
            <ac:inkMk id="29" creationId="{BF4BCBF4-26C3-43A4-9F2E-7B3595FB0BB3}"/>
          </ac:inkMkLst>
        </pc:inkChg>
        <pc:inkChg chg="del mod">
          <ac:chgData name="Vasishta Bommakanti" userId="add65771a875c465" providerId="LiveId" clId="{C29AFD75-89FC-4417-B22A-0C207BDB987C}" dt="2021-08-06T17:55:10.242" v="50" actId="478"/>
          <ac:inkMkLst>
            <pc:docMk/>
            <pc:sldMk cId="3883785491" sldId="263"/>
            <ac:inkMk id="30" creationId="{37515DAB-7CA6-4FCE-B1A5-16E368228E61}"/>
          </ac:inkMkLst>
        </pc:inkChg>
        <pc:inkChg chg="del mod">
          <ac:chgData name="Vasishta Bommakanti" userId="add65771a875c465" providerId="LiveId" clId="{C29AFD75-89FC-4417-B22A-0C207BDB987C}" dt="2021-08-06T17:55:10.242" v="50" actId="478"/>
          <ac:inkMkLst>
            <pc:docMk/>
            <pc:sldMk cId="3883785491" sldId="263"/>
            <ac:inkMk id="31" creationId="{DBC6CCFE-5A13-4740-BE59-F0EAB37E9B7E}"/>
          </ac:inkMkLst>
        </pc:inkChg>
        <pc:inkChg chg="add mod">
          <ac:chgData name="Vasishta Bommakanti" userId="add65771a875c465" providerId="LiveId" clId="{C29AFD75-89FC-4417-B22A-0C207BDB987C}" dt="2021-08-07T09:42:34.255" v="1240"/>
          <ac:inkMkLst>
            <pc:docMk/>
            <pc:sldMk cId="3883785491" sldId="263"/>
            <ac:inkMk id="31" creationId="{F6EB3D9D-46B3-4439-8BB5-40828D449BE8}"/>
          </ac:inkMkLst>
        </pc:inkChg>
        <pc:inkChg chg="del mod topLvl">
          <ac:chgData name="Vasishta Bommakanti" userId="add65771a875c465" providerId="LiveId" clId="{C29AFD75-89FC-4417-B22A-0C207BDB987C}" dt="2021-08-06T17:55:10.242" v="50" actId="478"/>
          <ac:inkMkLst>
            <pc:docMk/>
            <pc:sldMk cId="3883785491" sldId="263"/>
            <ac:inkMk id="32" creationId="{CF06054F-75F8-4327-AE2F-8B9F8EBDE354}"/>
          </ac:inkMkLst>
        </pc:inkChg>
        <pc:inkChg chg="del mod">
          <ac:chgData name="Vasishta Bommakanti" userId="add65771a875c465" providerId="LiveId" clId="{C29AFD75-89FC-4417-B22A-0C207BDB987C}" dt="2021-08-06T17:55:10.242" v="50" actId="478"/>
          <ac:inkMkLst>
            <pc:docMk/>
            <pc:sldMk cId="3883785491" sldId="263"/>
            <ac:inkMk id="33" creationId="{487BCCB6-A8CD-4A2F-889E-120B65F1336F}"/>
          </ac:inkMkLst>
        </pc:inkChg>
        <pc:inkChg chg="add mod">
          <ac:chgData name="Vasishta Bommakanti" userId="add65771a875c465" providerId="LiveId" clId="{C29AFD75-89FC-4417-B22A-0C207BDB987C}" dt="2021-08-07T09:42:34.255" v="1240"/>
          <ac:inkMkLst>
            <pc:docMk/>
            <pc:sldMk cId="3883785491" sldId="263"/>
            <ac:inkMk id="33" creationId="{78671F70-1650-4541-B1BE-FC573909354A}"/>
          </ac:inkMkLst>
        </pc:inkChg>
        <pc:inkChg chg="add mod">
          <ac:chgData name="Vasishta Bommakanti" userId="add65771a875c465" providerId="LiveId" clId="{C29AFD75-89FC-4417-B22A-0C207BDB987C}" dt="2021-08-07T09:42:34.255" v="1240"/>
          <ac:inkMkLst>
            <pc:docMk/>
            <pc:sldMk cId="3883785491" sldId="263"/>
            <ac:inkMk id="34" creationId="{AC10F8A4-4044-4E41-929E-11DCF3D6C201}"/>
          </ac:inkMkLst>
        </pc:inkChg>
        <pc:inkChg chg="del mod">
          <ac:chgData name="Vasishta Bommakanti" userId="add65771a875c465" providerId="LiveId" clId="{C29AFD75-89FC-4417-B22A-0C207BDB987C}" dt="2021-08-06T17:55:10.242" v="50" actId="478"/>
          <ac:inkMkLst>
            <pc:docMk/>
            <pc:sldMk cId="3883785491" sldId="263"/>
            <ac:inkMk id="34" creationId="{DF6A12E4-EA1E-4056-B476-D797EBA628E0}"/>
          </ac:inkMkLst>
        </pc:inkChg>
        <pc:inkChg chg="del mod">
          <ac:chgData name="Vasishta Bommakanti" userId="add65771a875c465" providerId="LiveId" clId="{C29AFD75-89FC-4417-B22A-0C207BDB987C}" dt="2021-08-06T17:55:10.242" v="50" actId="478"/>
          <ac:inkMkLst>
            <pc:docMk/>
            <pc:sldMk cId="3883785491" sldId="263"/>
            <ac:inkMk id="35" creationId="{143EAD80-EBF6-4DBB-AAFF-62AD55FA2E57}"/>
          </ac:inkMkLst>
        </pc:inkChg>
        <pc:inkChg chg="del mod">
          <ac:chgData name="Vasishta Bommakanti" userId="add65771a875c465" providerId="LiveId" clId="{C29AFD75-89FC-4417-B22A-0C207BDB987C}" dt="2021-08-06T17:55:10.242" v="50" actId="478"/>
          <ac:inkMkLst>
            <pc:docMk/>
            <pc:sldMk cId="3883785491" sldId="263"/>
            <ac:inkMk id="36" creationId="{0BDCF122-7D8A-4C8E-A9A5-F85224088D93}"/>
          </ac:inkMkLst>
        </pc:inkChg>
        <pc:inkChg chg="add mod">
          <ac:chgData name="Vasishta Bommakanti" userId="add65771a875c465" providerId="LiveId" clId="{C29AFD75-89FC-4417-B22A-0C207BDB987C}" dt="2021-08-07T09:42:34.255" v="1240"/>
          <ac:inkMkLst>
            <pc:docMk/>
            <pc:sldMk cId="3883785491" sldId="263"/>
            <ac:inkMk id="36" creationId="{46CAA8DA-91A0-4BB8-B71C-C2E698155A72}"/>
          </ac:inkMkLst>
        </pc:inkChg>
        <pc:inkChg chg="del mod">
          <ac:chgData name="Vasishta Bommakanti" userId="add65771a875c465" providerId="LiveId" clId="{C29AFD75-89FC-4417-B22A-0C207BDB987C}" dt="2021-08-06T17:55:10.242" v="50" actId="478"/>
          <ac:inkMkLst>
            <pc:docMk/>
            <pc:sldMk cId="3883785491" sldId="263"/>
            <ac:inkMk id="37" creationId="{1D311661-608A-462E-AB14-8FB07592E7F0}"/>
          </ac:inkMkLst>
        </pc:inkChg>
        <pc:inkChg chg="add mod">
          <ac:chgData name="Vasishta Bommakanti" userId="add65771a875c465" providerId="LiveId" clId="{C29AFD75-89FC-4417-B22A-0C207BDB987C}" dt="2021-08-07T09:42:34.255" v="1240"/>
          <ac:inkMkLst>
            <pc:docMk/>
            <pc:sldMk cId="3883785491" sldId="263"/>
            <ac:inkMk id="38" creationId="{2F701DD3-9D31-4B5D-9834-9576D350F314}"/>
          </ac:inkMkLst>
        </pc:inkChg>
        <pc:inkChg chg="del mod">
          <ac:chgData name="Vasishta Bommakanti" userId="add65771a875c465" providerId="LiveId" clId="{C29AFD75-89FC-4417-B22A-0C207BDB987C}" dt="2021-08-06T17:55:10.242" v="50" actId="478"/>
          <ac:inkMkLst>
            <pc:docMk/>
            <pc:sldMk cId="3883785491" sldId="263"/>
            <ac:inkMk id="38" creationId="{465849A0-9CD8-4A14-9648-AF8EE4C0E960}"/>
          </ac:inkMkLst>
        </pc:inkChg>
        <pc:inkChg chg="del mod">
          <ac:chgData name="Vasishta Bommakanti" userId="add65771a875c465" providerId="LiveId" clId="{C29AFD75-89FC-4417-B22A-0C207BDB987C}" dt="2021-08-06T17:55:10.242" v="50" actId="478"/>
          <ac:inkMkLst>
            <pc:docMk/>
            <pc:sldMk cId="3883785491" sldId="263"/>
            <ac:inkMk id="39" creationId="{129819CA-FA73-406D-A82C-A56A3D2A873C}"/>
          </ac:inkMkLst>
        </pc:inkChg>
        <pc:inkChg chg="add mod">
          <ac:chgData name="Vasishta Bommakanti" userId="add65771a875c465" providerId="LiveId" clId="{C29AFD75-89FC-4417-B22A-0C207BDB987C}" dt="2021-08-07T09:42:34.255" v="1240"/>
          <ac:inkMkLst>
            <pc:docMk/>
            <pc:sldMk cId="3883785491" sldId="263"/>
            <ac:inkMk id="40" creationId="{4FA7822C-BE95-4E33-A1B2-106BF8925A94}"/>
          </ac:inkMkLst>
        </pc:inkChg>
        <pc:inkChg chg="del mod">
          <ac:chgData name="Vasishta Bommakanti" userId="add65771a875c465" providerId="LiveId" clId="{C29AFD75-89FC-4417-B22A-0C207BDB987C}" dt="2021-08-06T17:55:10.242" v="50" actId="478"/>
          <ac:inkMkLst>
            <pc:docMk/>
            <pc:sldMk cId="3883785491" sldId="263"/>
            <ac:inkMk id="40" creationId="{F6D61A16-579E-4C3A-9D0B-EE1EDCBA63EB}"/>
          </ac:inkMkLst>
        </pc:inkChg>
        <pc:inkChg chg="add del mod">
          <ac:chgData name="Vasishta Bommakanti" userId="add65771a875c465" providerId="LiveId" clId="{C29AFD75-89FC-4417-B22A-0C207BDB987C}" dt="2021-08-06T17:54:56.698" v="18"/>
          <ac:inkMkLst>
            <pc:docMk/>
            <pc:sldMk cId="3883785491" sldId="263"/>
            <ac:inkMk id="41" creationId="{58ACD176-AB44-4BFF-89A0-E5907457EBCD}"/>
          </ac:inkMkLst>
        </pc:inkChg>
        <pc:inkChg chg="add del mod">
          <ac:chgData name="Vasishta Bommakanti" userId="add65771a875c465" providerId="LiveId" clId="{C29AFD75-89FC-4417-B22A-0C207BDB987C}" dt="2021-08-06T17:54:56.700" v="19"/>
          <ac:inkMkLst>
            <pc:docMk/>
            <pc:sldMk cId="3883785491" sldId="263"/>
            <ac:inkMk id="42" creationId="{18DD768F-D2ED-4BFC-9B90-D3B02041D591}"/>
          </ac:inkMkLst>
        </pc:inkChg>
        <pc:inkChg chg="add mod">
          <ac:chgData name="Vasishta Bommakanti" userId="add65771a875c465" providerId="LiveId" clId="{C29AFD75-89FC-4417-B22A-0C207BDB987C}" dt="2021-08-07T09:42:34.255" v="1240"/>
          <ac:inkMkLst>
            <pc:docMk/>
            <pc:sldMk cId="3883785491" sldId="263"/>
            <ac:inkMk id="42" creationId="{31D865F6-0F47-467C-BA26-D57450948AF7}"/>
          </ac:inkMkLst>
        </pc:inkChg>
        <pc:inkChg chg="del">
          <ac:chgData name="Vasishta Bommakanti" userId="add65771a875c465" providerId="LiveId" clId="{C29AFD75-89FC-4417-B22A-0C207BDB987C}" dt="2021-08-06T17:54:56.701" v="20"/>
          <ac:inkMkLst>
            <pc:docMk/>
            <pc:sldMk cId="3883785491" sldId="263"/>
            <ac:inkMk id="43" creationId="{128C878C-3CD6-4EF3-B5AA-A8807DB1890B}"/>
          </ac:inkMkLst>
        </pc:inkChg>
        <pc:inkChg chg="add mod">
          <ac:chgData name="Vasishta Bommakanti" userId="add65771a875c465" providerId="LiveId" clId="{C29AFD75-89FC-4417-B22A-0C207BDB987C}" dt="2021-08-07T09:42:34.255" v="1240"/>
          <ac:inkMkLst>
            <pc:docMk/>
            <pc:sldMk cId="3883785491" sldId="263"/>
            <ac:inkMk id="43" creationId="{62E8ABF0-3D8B-4BD1-B635-CCCB110EFDC2}"/>
          </ac:inkMkLst>
        </pc:inkChg>
        <pc:inkChg chg="del mod">
          <ac:chgData name="Vasishta Bommakanti" userId="add65771a875c465" providerId="LiveId" clId="{C29AFD75-89FC-4417-B22A-0C207BDB987C}" dt="2021-08-06T17:54:56.701" v="21"/>
          <ac:inkMkLst>
            <pc:docMk/>
            <pc:sldMk cId="3883785491" sldId="263"/>
            <ac:inkMk id="44" creationId="{446BDA8D-83B5-4490-9F90-50DAAF643053}"/>
          </ac:inkMkLst>
        </pc:inkChg>
        <pc:inkChg chg="add mod">
          <ac:chgData name="Vasishta Bommakanti" userId="add65771a875c465" providerId="LiveId" clId="{C29AFD75-89FC-4417-B22A-0C207BDB987C}" dt="2021-08-07T09:42:34.255" v="1240"/>
          <ac:inkMkLst>
            <pc:docMk/>
            <pc:sldMk cId="3883785491" sldId="263"/>
            <ac:inkMk id="45" creationId="{4842072C-F083-46D1-8B97-4013E6892DB3}"/>
          </ac:inkMkLst>
        </pc:inkChg>
        <pc:inkChg chg="del">
          <ac:chgData name="Vasishta Bommakanti" userId="add65771a875c465" providerId="LiveId" clId="{C29AFD75-89FC-4417-B22A-0C207BDB987C}" dt="2021-08-06T17:54:56.702" v="22"/>
          <ac:inkMkLst>
            <pc:docMk/>
            <pc:sldMk cId="3883785491" sldId="263"/>
            <ac:inkMk id="45" creationId="{69F1313A-1D1C-4AE3-8A95-6F615AC18C4D}"/>
          </ac:inkMkLst>
        </pc:inkChg>
        <pc:inkChg chg="add mod">
          <ac:chgData name="Vasishta Bommakanti" userId="add65771a875c465" providerId="LiveId" clId="{C29AFD75-89FC-4417-B22A-0C207BDB987C}" dt="2021-08-07T09:42:34.255" v="1240"/>
          <ac:inkMkLst>
            <pc:docMk/>
            <pc:sldMk cId="3883785491" sldId="263"/>
            <ac:inkMk id="46" creationId="{E2C7F3A3-F7A0-43FD-9055-C51245F401EE}"/>
          </ac:inkMkLst>
        </pc:inkChg>
        <pc:inkChg chg="del mod">
          <ac:chgData name="Vasishta Bommakanti" userId="add65771a875c465" providerId="LiveId" clId="{C29AFD75-89FC-4417-B22A-0C207BDB987C}" dt="2021-08-06T17:54:56.702" v="23"/>
          <ac:inkMkLst>
            <pc:docMk/>
            <pc:sldMk cId="3883785491" sldId="263"/>
            <ac:inkMk id="46" creationId="{F65E6A07-FD5F-428A-8B18-6574D1509769}"/>
          </ac:inkMkLst>
        </pc:inkChg>
        <pc:inkChg chg="add mod">
          <ac:chgData name="Vasishta Bommakanti" userId="add65771a875c465" providerId="LiveId" clId="{C29AFD75-89FC-4417-B22A-0C207BDB987C}" dt="2021-08-07T09:42:34.255" v="1240"/>
          <ac:inkMkLst>
            <pc:docMk/>
            <pc:sldMk cId="3883785491" sldId="263"/>
            <ac:inkMk id="48" creationId="{63DD0FC1-3B49-447E-9710-C9A7CB19CF82}"/>
          </ac:inkMkLst>
        </pc:inkChg>
        <pc:inkChg chg="del topLvl">
          <ac:chgData name="Vasishta Bommakanti" userId="add65771a875c465" providerId="LiveId" clId="{C29AFD75-89FC-4417-B22A-0C207BDB987C}" dt="2021-08-06T17:55:07.101" v="49" actId="478"/>
          <ac:inkMkLst>
            <pc:docMk/>
            <pc:sldMk cId="3883785491" sldId="263"/>
            <ac:inkMk id="49" creationId="{4F3B0B74-F304-4AD9-9C66-5590E1B8A20F}"/>
          </ac:inkMkLst>
        </pc:inkChg>
        <pc:inkChg chg="add mod">
          <ac:chgData name="Vasishta Bommakanti" userId="add65771a875c465" providerId="LiveId" clId="{C29AFD75-89FC-4417-B22A-0C207BDB987C}" dt="2021-08-07T09:42:34.255" v="1240"/>
          <ac:inkMkLst>
            <pc:docMk/>
            <pc:sldMk cId="3883785491" sldId="263"/>
            <ac:inkMk id="49" creationId="{80258113-6BA5-41CC-B501-7ED39E75C548}"/>
          </ac:inkMkLst>
        </pc:inkChg>
        <pc:inkChg chg="del">
          <ac:chgData name="Vasishta Bommakanti" userId="add65771a875c465" providerId="LiveId" clId="{C29AFD75-89FC-4417-B22A-0C207BDB987C}" dt="2021-08-06T17:55:07.101" v="49" actId="478"/>
          <ac:inkMkLst>
            <pc:docMk/>
            <pc:sldMk cId="3883785491" sldId="263"/>
            <ac:inkMk id="50" creationId="{6CCBABFA-C06C-4FEF-B273-AE00049626C3}"/>
          </ac:inkMkLst>
        </pc:inkChg>
        <pc:inkChg chg="add mod">
          <ac:chgData name="Vasishta Bommakanti" userId="add65771a875c465" providerId="LiveId" clId="{C29AFD75-89FC-4417-B22A-0C207BDB987C}" dt="2021-08-07T09:42:34.255" v="1240"/>
          <ac:inkMkLst>
            <pc:docMk/>
            <pc:sldMk cId="3883785491" sldId="263"/>
            <ac:inkMk id="50" creationId="{EAFFE9B2-CD6A-4A95-AF0E-B09A43C3EEA5}"/>
          </ac:inkMkLst>
        </pc:inkChg>
        <pc:inkChg chg="del">
          <ac:chgData name="Vasishta Bommakanti" userId="add65771a875c465" providerId="LiveId" clId="{C29AFD75-89FC-4417-B22A-0C207BDB987C}" dt="2021-08-06T17:55:07.101" v="49" actId="478"/>
          <ac:inkMkLst>
            <pc:docMk/>
            <pc:sldMk cId="3883785491" sldId="263"/>
            <ac:inkMk id="51" creationId="{008D7AE6-F2AB-49E5-9AD4-8AB61756CA24}"/>
          </ac:inkMkLst>
        </pc:inkChg>
        <pc:inkChg chg="del topLvl">
          <ac:chgData name="Vasishta Bommakanti" userId="add65771a875c465" providerId="LiveId" clId="{C29AFD75-89FC-4417-B22A-0C207BDB987C}" dt="2021-08-06T17:55:07.101" v="49" actId="478"/>
          <ac:inkMkLst>
            <pc:docMk/>
            <pc:sldMk cId="3883785491" sldId="263"/>
            <ac:inkMk id="52" creationId="{953666C4-57E5-41A1-A1C9-C3C44FDDF3C9}"/>
          </ac:inkMkLst>
        </pc:inkChg>
        <pc:inkChg chg="del mod">
          <ac:chgData name="Vasishta Bommakanti" userId="add65771a875c465" providerId="LiveId" clId="{C29AFD75-89FC-4417-B22A-0C207BDB987C}" dt="2021-08-06T17:54:56.704" v="24"/>
          <ac:inkMkLst>
            <pc:docMk/>
            <pc:sldMk cId="3883785491" sldId="263"/>
            <ac:inkMk id="53" creationId="{35E7CDBD-1EF3-4F18-A957-E9306A93C952}"/>
          </ac:inkMkLst>
        </pc:inkChg>
        <pc:inkChg chg="add mod">
          <ac:chgData name="Vasishta Bommakanti" userId="add65771a875c465" providerId="LiveId" clId="{C29AFD75-89FC-4417-B22A-0C207BDB987C}" dt="2021-08-07T09:42:24.106" v="1234"/>
          <ac:inkMkLst>
            <pc:docMk/>
            <pc:sldMk cId="3883785491" sldId="263"/>
            <ac:inkMk id="53" creationId="{4040CF9E-958E-4B63-8177-1B2F16923946}"/>
          </ac:inkMkLst>
        </pc:inkChg>
        <pc:inkChg chg="add mod">
          <ac:chgData name="Vasishta Bommakanti" userId="add65771a875c465" providerId="LiveId" clId="{C29AFD75-89FC-4417-B22A-0C207BDB987C}" dt="2021-08-07T09:42:24.106" v="1234"/>
          <ac:inkMkLst>
            <pc:docMk/>
            <pc:sldMk cId="3883785491" sldId="263"/>
            <ac:inkMk id="54" creationId="{A44F6F2F-5BB7-4B25-BF09-0B5C0B34D976}"/>
          </ac:inkMkLst>
        </pc:inkChg>
        <pc:inkChg chg="del mod">
          <ac:chgData name="Vasishta Bommakanti" userId="add65771a875c465" providerId="LiveId" clId="{C29AFD75-89FC-4417-B22A-0C207BDB987C}" dt="2021-08-06T17:54:56.705" v="25"/>
          <ac:inkMkLst>
            <pc:docMk/>
            <pc:sldMk cId="3883785491" sldId="263"/>
            <ac:inkMk id="54" creationId="{D4A52344-8843-4A9B-824B-4A15992C45B3}"/>
          </ac:inkMkLst>
        </pc:inkChg>
        <pc:inkChg chg="del mod">
          <ac:chgData name="Vasishta Bommakanti" userId="add65771a875c465" providerId="LiveId" clId="{C29AFD75-89FC-4417-B22A-0C207BDB987C}" dt="2021-08-06T17:54:56.706" v="26"/>
          <ac:inkMkLst>
            <pc:docMk/>
            <pc:sldMk cId="3883785491" sldId="263"/>
            <ac:inkMk id="55" creationId="{DB577ACA-2DDA-41BF-87AA-9B784835380F}"/>
          </ac:inkMkLst>
        </pc:inkChg>
        <pc:inkChg chg="del mod">
          <ac:chgData name="Vasishta Bommakanti" userId="add65771a875c465" providerId="LiveId" clId="{C29AFD75-89FC-4417-B22A-0C207BDB987C}" dt="2021-08-06T17:54:56.706" v="27"/>
          <ac:inkMkLst>
            <pc:docMk/>
            <pc:sldMk cId="3883785491" sldId="263"/>
            <ac:inkMk id="56" creationId="{7F17930C-3676-4BF4-9CAA-F79E4D1105AE}"/>
          </ac:inkMkLst>
        </pc:inkChg>
        <pc:inkChg chg="add mod">
          <ac:chgData name="Vasishta Bommakanti" userId="add65771a875c465" providerId="LiveId" clId="{C29AFD75-89FC-4417-B22A-0C207BDB987C}" dt="2021-08-07T09:42:24.106" v="1234"/>
          <ac:inkMkLst>
            <pc:docMk/>
            <pc:sldMk cId="3883785491" sldId="263"/>
            <ac:inkMk id="56" creationId="{D2720BEC-1E11-405C-A786-F140B7F92373}"/>
          </ac:inkMkLst>
        </pc:inkChg>
        <pc:inkChg chg="add mod">
          <ac:chgData name="Vasishta Bommakanti" userId="add65771a875c465" providerId="LiveId" clId="{C29AFD75-89FC-4417-B22A-0C207BDB987C}" dt="2021-08-07T09:42:24.106" v="1234"/>
          <ac:inkMkLst>
            <pc:docMk/>
            <pc:sldMk cId="3883785491" sldId="263"/>
            <ac:inkMk id="57" creationId="{193769C0-AF27-4EFD-888C-41B0C5E13CEF}"/>
          </ac:inkMkLst>
        </pc:inkChg>
        <pc:inkChg chg="add del mod">
          <ac:chgData name="Vasishta Bommakanti" userId="add65771a875c465" providerId="LiveId" clId="{C29AFD75-89FC-4417-B22A-0C207BDB987C}" dt="2021-08-06T17:54:56.708" v="28"/>
          <ac:inkMkLst>
            <pc:docMk/>
            <pc:sldMk cId="3883785491" sldId="263"/>
            <ac:inkMk id="57" creationId="{E1DC33EC-AB91-44CD-89A0-C62015ED63B4}"/>
          </ac:inkMkLst>
        </pc:inkChg>
        <pc:inkChg chg="add mod">
          <ac:chgData name="Vasishta Bommakanti" userId="add65771a875c465" providerId="LiveId" clId="{C29AFD75-89FC-4417-B22A-0C207BDB987C}" dt="2021-08-07T09:42:24.106" v="1234"/>
          <ac:inkMkLst>
            <pc:docMk/>
            <pc:sldMk cId="3883785491" sldId="263"/>
            <ac:inkMk id="59" creationId="{83EAD105-8CDC-4493-A3BC-108EB3F78C75}"/>
          </ac:inkMkLst>
        </pc:inkChg>
        <pc:inkChg chg="del mod">
          <ac:chgData name="Vasishta Bommakanti" userId="add65771a875c465" providerId="LiveId" clId="{C29AFD75-89FC-4417-B22A-0C207BDB987C}" dt="2021-08-06T17:54:56.710" v="29"/>
          <ac:inkMkLst>
            <pc:docMk/>
            <pc:sldMk cId="3883785491" sldId="263"/>
            <ac:inkMk id="59" creationId="{8C626BF1-4D02-43A9-8963-F63EF623B3E8}"/>
          </ac:inkMkLst>
        </pc:inkChg>
        <pc:inkChg chg="del mod">
          <ac:chgData name="Vasishta Bommakanti" userId="add65771a875c465" providerId="LiveId" clId="{C29AFD75-89FC-4417-B22A-0C207BDB987C}" dt="2021-08-06T17:54:43.450" v="4"/>
          <ac:inkMkLst>
            <pc:docMk/>
            <pc:sldMk cId="3883785491" sldId="263"/>
            <ac:inkMk id="60" creationId="{7C5CEBFC-FA41-41AC-952E-03ED696E50B6}"/>
          </ac:inkMkLst>
        </pc:inkChg>
        <pc:inkChg chg="add mod">
          <ac:chgData name="Vasishta Bommakanti" userId="add65771a875c465" providerId="LiveId" clId="{C29AFD75-89FC-4417-B22A-0C207BDB987C}" dt="2021-08-07T09:42:24.106" v="1234"/>
          <ac:inkMkLst>
            <pc:docMk/>
            <pc:sldMk cId="3883785491" sldId="263"/>
            <ac:inkMk id="61" creationId="{01A3CCDB-F478-4388-A904-2C63667C4D9B}"/>
          </ac:inkMkLst>
        </pc:inkChg>
        <pc:inkChg chg="del mod">
          <ac:chgData name="Vasishta Bommakanti" userId="add65771a875c465" providerId="LiveId" clId="{C29AFD75-89FC-4417-B22A-0C207BDB987C}" dt="2021-08-06T17:54:56.711" v="30"/>
          <ac:inkMkLst>
            <pc:docMk/>
            <pc:sldMk cId="3883785491" sldId="263"/>
            <ac:inkMk id="61" creationId="{6F86EE86-C740-4EA2-BFBE-E2BD0C534F04}"/>
          </ac:inkMkLst>
        </pc:inkChg>
        <pc:inkChg chg="add mod">
          <ac:chgData name="Vasishta Bommakanti" userId="add65771a875c465" providerId="LiveId" clId="{C29AFD75-89FC-4417-B22A-0C207BDB987C}" dt="2021-08-07T09:42:24.106" v="1234"/>
          <ac:inkMkLst>
            <pc:docMk/>
            <pc:sldMk cId="3883785491" sldId="263"/>
            <ac:inkMk id="62" creationId="{4DACD9C6-FE90-4CD0-B45F-3F39F5A87F76}"/>
          </ac:inkMkLst>
        </pc:inkChg>
        <pc:inkChg chg="add del mod">
          <ac:chgData name="Vasishta Bommakanti" userId="add65771a875c465" providerId="LiveId" clId="{C29AFD75-89FC-4417-B22A-0C207BDB987C}" dt="2021-08-06T17:55:13.900" v="52" actId="478"/>
          <ac:inkMkLst>
            <pc:docMk/>
            <pc:sldMk cId="3883785491" sldId="263"/>
            <ac:inkMk id="62" creationId="{75AD2AE5-3E19-4D20-99E2-93C9A870A710}"/>
          </ac:inkMkLst>
        </pc:inkChg>
        <pc:inkChg chg="del mod">
          <ac:chgData name="Vasishta Bommakanti" userId="add65771a875c465" providerId="LiveId" clId="{C29AFD75-89FC-4417-B22A-0C207BDB987C}" dt="2021-08-06T17:54:43.449" v="3"/>
          <ac:inkMkLst>
            <pc:docMk/>
            <pc:sldMk cId="3883785491" sldId="263"/>
            <ac:inkMk id="63" creationId="{8DE729FB-A75C-4D93-BF44-D83BC4161CBC}"/>
          </ac:inkMkLst>
        </pc:inkChg>
        <pc:inkChg chg="add mod">
          <ac:chgData name="Vasishta Bommakanti" userId="add65771a875c465" providerId="LiveId" clId="{C29AFD75-89FC-4417-B22A-0C207BDB987C}" dt="2021-08-07T09:42:24.106" v="1234"/>
          <ac:inkMkLst>
            <pc:docMk/>
            <pc:sldMk cId="3883785491" sldId="263"/>
            <ac:inkMk id="63" creationId="{C0095784-E96A-478A-B5ED-B270CCEECF17}"/>
          </ac:inkMkLst>
        </pc:inkChg>
        <pc:inkChg chg="del">
          <ac:chgData name="Vasishta Bommakanti" userId="add65771a875c465" providerId="LiveId" clId="{C29AFD75-89FC-4417-B22A-0C207BDB987C}" dt="2021-08-06T17:54:43.448" v="2"/>
          <ac:inkMkLst>
            <pc:docMk/>
            <pc:sldMk cId="3883785491" sldId="263"/>
            <ac:inkMk id="3072" creationId="{A2F59E2A-FB97-4B04-8BCB-5CBDB11F579F}"/>
          </ac:inkMkLst>
        </pc:inkChg>
        <pc:inkChg chg="add del mod">
          <ac:chgData name="Vasishta Bommakanti" userId="add65771a875c465" providerId="LiveId" clId="{C29AFD75-89FC-4417-B22A-0C207BDB987C}" dt="2021-08-06T17:55:10.242" v="50" actId="478"/>
          <ac:inkMkLst>
            <pc:docMk/>
            <pc:sldMk cId="3883785491" sldId="263"/>
            <ac:inkMk id="3073" creationId="{43FC0289-4B15-4DFB-BAE4-036DA640E964}"/>
          </ac:inkMkLst>
        </pc:inkChg>
        <pc:inkChg chg="del mod">
          <ac:chgData name="Vasishta Bommakanti" userId="add65771a875c465" providerId="LiveId" clId="{C29AFD75-89FC-4417-B22A-0C207BDB987C}" dt="2021-08-06T17:54:56.712" v="31"/>
          <ac:inkMkLst>
            <pc:docMk/>
            <pc:sldMk cId="3883785491" sldId="263"/>
            <ac:inkMk id="3075" creationId="{61E7D9EE-662A-4853-AD5B-7BF7639AB748}"/>
          </ac:inkMkLst>
        </pc:inkChg>
        <pc:inkChg chg="del mod">
          <ac:chgData name="Vasishta Bommakanti" userId="add65771a875c465" providerId="LiveId" clId="{C29AFD75-89FC-4417-B22A-0C207BDB987C}" dt="2021-08-06T17:54:56.714" v="32"/>
          <ac:inkMkLst>
            <pc:docMk/>
            <pc:sldMk cId="3883785491" sldId="263"/>
            <ac:inkMk id="3076" creationId="{567EC707-E14E-42EF-BCA8-1B3F6F36427A}"/>
          </ac:inkMkLst>
        </pc:inkChg>
        <pc:inkChg chg="del mod">
          <ac:chgData name="Vasishta Bommakanti" userId="add65771a875c465" providerId="LiveId" clId="{C29AFD75-89FC-4417-B22A-0C207BDB987C}" dt="2021-08-06T17:54:56.715" v="33"/>
          <ac:inkMkLst>
            <pc:docMk/>
            <pc:sldMk cId="3883785491" sldId="263"/>
            <ac:inkMk id="3077" creationId="{74AF10C7-9A90-46E7-8A1F-D1CE7343E757}"/>
          </ac:inkMkLst>
        </pc:inkChg>
        <pc:inkChg chg="del mod">
          <ac:chgData name="Vasishta Bommakanti" userId="add65771a875c465" providerId="LiveId" clId="{C29AFD75-89FC-4417-B22A-0C207BDB987C}" dt="2021-08-06T17:55:07.101" v="49" actId="478"/>
          <ac:inkMkLst>
            <pc:docMk/>
            <pc:sldMk cId="3883785491" sldId="263"/>
            <ac:inkMk id="3078" creationId="{AD37D06A-A846-4D15-90BC-62AF2C4B805C}"/>
          </ac:inkMkLst>
        </pc:inkChg>
        <pc:inkChg chg="del mod">
          <ac:chgData name="Vasishta Bommakanti" userId="add65771a875c465" providerId="LiveId" clId="{C29AFD75-89FC-4417-B22A-0C207BDB987C}" dt="2021-08-06T17:54:56.716" v="34"/>
          <ac:inkMkLst>
            <pc:docMk/>
            <pc:sldMk cId="3883785491" sldId="263"/>
            <ac:inkMk id="3079" creationId="{CFB25FD4-9E5D-4F19-A0A2-6801B8336556}"/>
          </ac:inkMkLst>
        </pc:inkChg>
        <pc:inkChg chg="del mod">
          <ac:chgData name="Vasishta Bommakanti" userId="add65771a875c465" providerId="LiveId" clId="{C29AFD75-89FC-4417-B22A-0C207BDB987C}" dt="2021-08-06T17:54:56.718" v="35"/>
          <ac:inkMkLst>
            <pc:docMk/>
            <pc:sldMk cId="3883785491" sldId="263"/>
            <ac:inkMk id="3080" creationId="{6E318416-CABB-48D1-B3FB-C3B0F22E5017}"/>
          </ac:inkMkLst>
        </pc:inkChg>
        <pc:inkChg chg="add del mod topLvl">
          <ac:chgData name="Vasishta Bommakanti" userId="add65771a875c465" providerId="LiveId" clId="{C29AFD75-89FC-4417-B22A-0C207BDB987C}" dt="2021-08-06T17:55:10.242" v="50" actId="478"/>
          <ac:inkMkLst>
            <pc:docMk/>
            <pc:sldMk cId="3883785491" sldId="263"/>
            <ac:inkMk id="3081" creationId="{2138F000-297B-4263-99C4-98F2CC0FDF09}"/>
          </ac:inkMkLst>
        </pc:inkChg>
        <pc:inkChg chg="del mod">
          <ac:chgData name="Vasishta Bommakanti" userId="add65771a875c465" providerId="LiveId" clId="{C29AFD75-89FC-4417-B22A-0C207BDB987C}" dt="2021-08-06T17:54:56.719" v="36"/>
          <ac:inkMkLst>
            <pc:docMk/>
            <pc:sldMk cId="3883785491" sldId="263"/>
            <ac:inkMk id="3082" creationId="{ED8489D1-940D-44BE-9FA7-183BFB244FF6}"/>
          </ac:inkMkLst>
        </pc:inkChg>
        <pc:inkChg chg="del mod">
          <ac:chgData name="Vasishta Bommakanti" userId="add65771a875c465" providerId="LiveId" clId="{C29AFD75-89FC-4417-B22A-0C207BDB987C}" dt="2021-08-06T17:54:56.721" v="37"/>
          <ac:inkMkLst>
            <pc:docMk/>
            <pc:sldMk cId="3883785491" sldId="263"/>
            <ac:inkMk id="3083" creationId="{A0C025AB-B3D2-4F98-B97B-8A0365773507}"/>
          </ac:inkMkLst>
        </pc:inkChg>
        <pc:inkChg chg="del mod">
          <ac:chgData name="Vasishta Bommakanti" userId="add65771a875c465" providerId="LiveId" clId="{C29AFD75-89FC-4417-B22A-0C207BDB987C}" dt="2021-08-06T17:54:56.722" v="38"/>
          <ac:inkMkLst>
            <pc:docMk/>
            <pc:sldMk cId="3883785491" sldId="263"/>
            <ac:inkMk id="3084" creationId="{1E0A7E4C-ABF3-4621-95D4-A40021E28B42}"/>
          </ac:inkMkLst>
        </pc:inkChg>
        <pc:inkChg chg="del mod">
          <ac:chgData name="Vasishta Bommakanti" userId="add65771a875c465" providerId="LiveId" clId="{C29AFD75-89FC-4417-B22A-0C207BDB987C}" dt="2021-08-06T17:54:56.724" v="39"/>
          <ac:inkMkLst>
            <pc:docMk/>
            <pc:sldMk cId="3883785491" sldId="263"/>
            <ac:inkMk id="3085" creationId="{D6B7EC25-731D-4620-BBB7-FCDEEB4F8E6E}"/>
          </ac:inkMkLst>
        </pc:inkChg>
        <pc:inkChg chg="del mod">
          <ac:chgData name="Vasishta Bommakanti" userId="add65771a875c465" providerId="LiveId" clId="{C29AFD75-89FC-4417-B22A-0C207BDB987C}" dt="2021-08-06T17:54:56.725" v="40"/>
          <ac:inkMkLst>
            <pc:docMk/>
            <pc:sldMk cId="3883785491" sldId="263"/>
            <ac:inkMk id="3086" creationId="{0094D12E-1CC4-4C29-8A70-C9F70CB615AD}"/>
          </ac:inkMkLst>
        </pc:inkChg>
        <pc:inkChg chg="del mod">
          <ac:chgData name="Vasishta Bommakanti" userId="add65771a875c465" providerId="LiveId" clId="{C29AFD75-89FC-4417-B22A-0C207BDB987C}" dt="2021-08-06T17:54:56.725" v="41"/>
          <ac:inkMkLst>
            <pc:docMk/>
            <pc:sldMk cId="3883785491" sldId="263"/>
            <ac:inkMk id="3087" creationId="{CCD1DF07-6619-41DC-98CE-B18E4ED91FFB}"/>
          </ac:inkMkLst>
        </pc:inkChg>
        <pc:inkChg chg="del mod">
          <ac:chgData name="Vasishta Bommakanti" userId="add65771a875c465" providerId="LiveId" clId="{C29AFD75-89FC-4417-B22A-0C207BDB987C}" dt="2021-08-06T17:54:56.727" v="42"/>
          <ac:inkMkLst>
            <pc:docMk/>
            <pc:sldMk cId="3883785491" sldId="263"/>
            <ac:inkMk id="3088" creationId="{F7A76956-9B53-4529-9475-062DA89EADEB}"/>
          </ac:inkMkLst>
        </pc:inkChg>
        <pc:inkChg chg="del mod">
          <ac:chgData name="Vasishta Bommakanti" userId="add65771a875c465" providerId="LiveId" clId="{C29AFD75-89FC-4417-B22A-0C207BDB987C}" dt="2021-08-06T17:54:56.727" v="43"/>
          <ac:inkMkLst>
            <pc:docMk/>
            <pc:sldMk cId="3883785491" sldId="263"/>
            <ac:inkMk id="3089" creationId="{B30F4F29-1066-4D82-B969-6E9411C502AE}"/>
          </ac:inkMkLst>
        </pc:inkChg>
        <pc:inkChg chg="del mod">
          <ac:chgData name="Vasishta Bommakanti" userId="add65771a875c465" providerId="LiveId" clId="{C29AFD75-89FC-4417-B22A-0C207BDB987C}" dt="2021-08-06T17:55:07.101" v="49" actId="478"/>
          <ac:inkMkLst>
            <pc:docMk/>
            <pc:sldMk cId="3883785491" sldId="263"/>
            <ac:inkMk id="3090" creationId="{B35B836A-B507-4490-859C-81658807BA62}"/>
          </ac:inkMkLst>
        </pc:inkChg>
        <pc:inkChg chg="del mod">
          <ac:chgData name="Vasishta Bommakanti" userId="add65771a875c465" providerId="LiveId" clId="{C29AFD75-89FC-4417-B22A-0C207BDB987C}" dt="2021-08-06T17:55:07.101" v="49" actId="478"/>
          <ac:inkMkLst>
            <pc:docMk/>
            <pc:sldMk cId="3883785491" sldId="263"/>
            <ac:inkMk id="3091" creationId="{098FCD89-CDCE-4938-BF94-960366AE0BAF}"/>
          </ac:inkMkLst>
        </pc:inkChg>
        <pc:inkChg chg="add del">
          <ac:chgData name="Vasishta Bommakanti" userId="add65771a875c465" providerId="LiveId" clId="{C29AFD75-89FC-4417-B22A-0C207BDB987C}" dt="2021-08-06T17:55:07.101" v="49" actId="478"/>
          <ac:inkMkLst>
            <pc:docMk/>
            <pc:sldMk cId="3883785491" sldId="263"/>
            <ac:inkMk id="3092" creationId="{0BF4632B-848C-4DAC-8E33-AC6A601A75A4}"/>
          </ac:inkMkLst>
        </pc:inkChg>
        <pc:inkChg chg="del mod">
          <ac:chgData name="Vasishta Bommakanti" userId="add65771a875c465" providerId="LiveId" clId="{C29AFD75-89FC-4417-B22A-0C207BDB987C}" dt="2021-08-06T17:54:56.728" v="44"/>
          <ac:inkMkLst>
            <pc:docMk/>
            <pc:sldMk cId="3883785491" sldId="263"/>
            <ac:inkMk id="3093" creationId="{E371215C-AC5F-4FDE-B1D9-D902FEA75D53}"/>
          </ac:inkMkLst>
        </pc:inkChg>
        <pc:inkChg chg="del mod">
          <ac:chgData name="Vasishta Bommakanti" userId="add65771a875c465" providerId="LiveId" clId="{C29AFD75-89FC-4417-B22A-0C207BDB987C}" dt="2021-08-06T17:55:07.101" v="49" actId="478"/>
          <ac:inkMkLst>
            <pc:docMk/>
            <pc:sldMk cId="3883785491" sldId="263"/>
            <ac:inkMk id="3094" creationId="{4A896A4B-D962-4E64-85CD-65AFD415A0CA}"/>
          </ac:inkMkLst>
        </pc:inkChg>
        <pc:inkChg chg="add">
          <ac:chgData name="Vasishta Bommakanti" userId="add65771a875c465" providerId="LiveId" clId="{C29AFD75-89FC-4417-B22A-0C207BDB987C}" dt="2021-08-06T17:54:56.694" v="14"/>
          <ac:inkMkLst>
            <pc:docMk/>
            <pc:sldMk cId="3883785491" sldId="263"/>
            <ac:inkMk id="3095" creationId="{A206EDED-A876-45C5-97D2-0CB5F461ACFA}"/>
          </ac:inkMkLst>
        </pc:inkChg>
        <pc:inkChg chg="del mod">
          <ac:chgData name="Vasishta Bommakanti" userId="add65771a875c465" providerId="LiveId" clId="{C29AFD75-89FC-4417-B22A-0C207BDB987C}" dt="2021-08-06T17:54:56.729" v="45"/>
          <ac:inkMkLst>
            <pc:docMk/>
            <pc:sldMk cId="3883785491" sldId="263"/>
            <ac:inkMk id="3096" creationId="{D4B62860-5DA7-474B-AB9C-ECDD4D800A12}"/>
          </ac:inkMkLst>
        </pc:inkChg>
        <pc:inkChg chg="del mod">
          <ac:chgData name="Vasishta Bommakanti" userId="add65771a875c465" providerId="LiveId" clId="{C29AFD75-89FC-4417-B22A-0C207BDB987C}" dt="2021-08-06T17:55:07.101" v="49" actId="478"/>
          <ac:inkMkLst>
            <pc:docMk/>
            <pc:sldMk cId="3883785491" sldId="263"/>
            <ac:inkMk id="3097" creationId="{56FB37F0-4C61-46D2-9176-00E7B47E6EDD}"/>
          </ac:inkMkLst>
        </pc:inkChg>
        <pc:inkChg chg="del mod">
          <ac:chgData name="Vasishta Bommakanti" userId="add65771a875c465" providerId="LiveId" clId="{C29AFD75-89FC-4417-B22A-0C207BDB987C}" dt="2021-08-06T17:55:07.101" v="49" actId="478"/>
          <ac:inkMkLst>
            <pc:docMk/>
            <pc:sldMk cId="3883785491" sldId="263"/>
            <ac:inkMk id="3098" creationId="{EBDC97A1-4425-4DFA-A417-51E57E64BC92}"/>
          </ac:inkMkLst>
        </pc:inkChg>
        <pc:inkChg chg="del mod">
          <ac:chgData name="Vasishta Bommakanti" userId="add65771a875c465" providerId="LiveId" clId="{C29AFD75-89FC-4417-B22A-0C207BDB987C}" dt="2021-08-06T17:55:07.101" v="49" actId="478"/>
          <ac:inkMkLst>
            <pc:docMk/>
            <pc:sldMk cId="3883785491" sldId="263"/>
            <ac:inkMk id="3099" creationId="{F3CCA2E6-9A34-4F16-8DEF-DD9ABE2E47AB}"/>
          </ac:inkMkLst>
        </pc:inkChg>
        <pc:inkChg chg="del mod">
          <ac:chgData name="Vasishta Bommakanti" userId="add65771a875c465" providerId="LiveId" clId="{C29AFD75-89FC-4417-B22A-0C207BDB987C}" dt="2021-08-06T17:55:07.101" v="49" actId="478"/>
          <ac:inkMkLst>
            <pc:docMk/>
            <pc:sldMk cId="3883785491" sldId="263"/>
            <ac:inkMk id="3100" creationId="{1C154CD8-8B28-4A6B-A2F2-1FFE7356C8B4}"/>
          </ac:inkMkLst>
        </pc:inkChg>
        <pc:inkChg chg="del mod">
          <ac:chgData name="Vasishta Bommakanti" userId="add65771a875c465" providerId="LiveId" clId="{C29AFD75-89FC-4417-B22A-0C207BDB987C}" dt="2021-08-06T17:55:07.101" v="49" actId="478"/>
          <ac:inkMkLst>
            <pc:docMk/>
            <pc:sldMk cId="3883785491" sldId="263"/>
            <ac:inkMk id="3101" creationId="{43914F2D-C6A7-433B-ACC3-996843D74EF0}"/>
          </ac:inkMkLst>
        </pc:inkChg>
        <pc:inkChg chg="del mod">
          <ac:chgData name="Vasishta Bommakanti" userId="add65771a875c465" providerId="LiveId" clId="{C29AFD75-89FC-4417-B22A-0C207BDB987C}" dt="2021-08-06T17:55:07.101" v="49" actId="478"/>
          <ac:inkMkLst>
            <pc:docMk/>
            <pc:sldMk cId="3883785491" sldId="263"/>
            <ac:inkMk id="3102" creationId="{9B62CC70-0C40-462A-9856-53E3F4BC0E45}"/>
          </ac:inkMkLst>
        </pc:inkChg>
        <pc:inkChg chg="del mod">
          <ac:chgData name="Vasishta Bommakanti" userId="add65771a875c465" providerId="LiveId" clId="{C29AFD75-89FC-4417-B22A-0C207BDB987C}" dt="2021-08-06T17:55:07.101" v="49" actId="478"/>
          <ac:inkMkLst>
            <pc:docMk/>
            <pc:sldMk cId="3883785491" sldId="263"/>
            <ac:inkMk id="3103" creationId="{9FA9273E-595D-4409-9209-22506E3A5878}"/>
          </ac:inkMkLst>
        </pc:inkChg>
        <pc:inkChg chg="del mod">
          <ac:chgData name="Vasishta Bommakanti" userId="add65771a875c465" providerId="LiveId" clId="{C29AFD75-89FC-4417-B22A-0C207BDB987C}" dt="2021-08-06T17:55:07.101" v="49" actId="478"/>
          <ac:inkMkLst>
            <pc:docMk/>
            <pc:sldMk cId="3883785491" sldId="263"/>
            <ac:inkMk id="3104" creationId="{05F0B0D2-3239-4EC5-A430-D376126969D5}"/>
          </ac:inkMkLst>
        </pc:inkChg>
        <pc:inkChg chg="del mod">
          <ac:chgData name="Vasishta Bommakanti" userId="add65771a875c465" providerId="LiveId" clId="{C29AFD75-89FC-4417-B22A-0C207BDB987C}" dt="2021-08-06T17:55:07.101" v="49" actId="478"/>
          <ac:inkMkLst>
            <pc:docMk/>
            <pc:sldMk cId="3883785491" sldId="263"/>
            <ac:inkMk id="3105" creationId="{AB118E9C-50BD-4A60-B51B-947C5D83DABC}"/>
          </ac:inkMkLst>
        </pc:inkChg>
        <pc:inkChg chg="del mod">
          <ac:chgData name="Vasishta Bommakanti" userId="add65771a875c465" providerId="LiveId" clId="{C29AFD75-89FC-4417-B22A-0C207BDB987C}" dt="2021-08-06T17:55:07.101" v="49" actId="478"/>
          <ac:inkMkLst>
            <pc:docMk/>
            <pc:sldMk cId="3883785491" sldId="263"/>
            <ac:inkMk id="3106" creationId="{4DCC95CD-F4BE-44C4-915D-C958E423FC43}"/>
          </ac:inkMkLst>
        </pc:inkChg>
        <pc:inkChg chg="del mod">
          <ac:chgData name="Vasishta Bommakanti" userId="add65771a875c465" providerId="LiveId" clId="{C29AFD75-89FC-4417-B22A-0C207BDB987C}" dt="2021-08-06T17:54:56.688" v="6"/>
          <ac:inkMkLst>
            <pc:docMk/>
            <pc:sldMk cId="3883785491" sldId="263"/>
            <ac:inkMk id="3107" creationId="{39CDA57A-7981-4DCF-A21A-393DB71AF2F2}"/>
          </ac:inkMkLst>
        </pc:inkChg>
        <pc:inkChg chg="del mod">
          <ac:chgData name="Vasishta Bommakanti" userId="add65771a875c465" providerId="LiveId" clId="{C29AFD75-89FC-4417-B22A-0C207BDB987C}" dt="2021-08-06T17:54:56.689" v="7"/>
          <ac:inkMkLst>
            <pc:docMk/>
            <pc:sldMk cId="3883785491" sldId="263"/>
            <ac:inkMk id="3108" creationId="{C4DB4CCA-F0C3-4C8B-9588-B161CA0047B3}"/>
          </ac:inkMkLst>
        </pc:inkChg>
        <pc:inkChg chg="del mod">
          <ac:chgData name="Vasishta Bommakanti" userId="add65771a875c465" providerId="LiveId" clId="{C29AFD75-89FC-4417-B22A-0C207BDB987C}" dt="2021-08-06T17:54:56.691" v="8"/>
          <ac:inkMkLst>
            <pc:docMk/>
            <pc:sldMk cId="3883785491" sldId="263"/>
            <ac:inkMk id="3109" creationId="{43706760-D032-42F9-8798-FE7D6DED9FBC}"/>
          </ac:inkMkLst>
        </pc:inkChg>
        <pc:inkChg chg="del mod">
          <ac:chgData name="Vasishta Bommakanti" userId="add65771a875c465" providerId="LiveId" clId="{C29AFD75-89FC-4417-B22A-0C207BDB987C}" dt="2021-08-06T17:54:56.691" v="9"/>
          <ac:inkMkLst>
            <pc:docMk/>
            <pc:sldMk cId="3883785491" sldId="263"/>
            <ac:inkMk id="3110" creationId="{DFCA80FD-C3A3-4531-8F0F-3C6AE865BB45}"/>
          </ac:inkMkLst>
        </pc:inkChg>
        <pc:inkChg chg="del mod">
          <ac:chgData name="Vasishta Bommakanti" userId="add65771a875c465" providerId="LiveId" clId="{C29AFD75-89FC-4417-B22A-0C207BDB987C}" dt="2021-08-06T17:55:07.101" v="49" actId="478"/>
          <ac:inkMkLst>
            <pc:docMk/>
            <pc:sldMk cId="3883785491" sldId="263"/>
            <ac:inkMk id="3111" creationId="{3AFC9A9B-D39C-4376-8A5A-06011AAE9D5B}"/>
          </ac:inkMkLst>
        </pc:inkChg>
        <pc:inkChg chg="del mod">
          <ac:chgData name="Vasishta Bommakanti" userId="add65771a875c465" providerId="LiveId" clId="{C29AFD75-89FC-4417-B22A-0C207BDB987C}" dt="2021-08-06T17:54:56.692" v="10"/>
          <ac:inkMkLst>
            <pc:docMk/>
            <pc:sldMk cId="3883785491" sldId="263"/>
            <ac:inkMk id="3112" creationId="{E2A1172D-FEC7-412B-B2FD-57E59F33C8F6}"/>
          </ac:inkMkLst>
        </pc:inkChg>
        <pc:inkChg chg="del mod">
          <ac:chgData name="Vasishta Bommakanti" userId="add65771a875c465" providerId="LiveId" clId="{C29AFD75-89FC-4417-B22A-0C207BDB987C}" dt="2021-08-06T17:54:56.692" v="11"/>
          <ac:inkMkLst>
            <pc:docMk/>
            <pc:sldMk cId="3883785491" sldId="263"/>
            <ac:inkMk id="3113" creationId="{76DB2402-BE81-442A-A45E-260034AA6A22}"/>
          </ac:inkMkLst>
        </pc:inkChg>
        <pc:inkChg chg="del mod">
          <ac:chgData name="Vasishta Bommakanti" userId="add65771a875c465" providerId="LiveId" clId="{C29AFD75-89FC-4417-B22A-0C207BDB987C}" dt="2021-08-06T17:55:10.242" v="50" actId="478"/>
          <ac:inkMkLst>
            <pc:docMk/>
            <pc:sldMk cId="3883785491" sldId="263"/>
            <ac:inkMk id="3114" creationId="{3C47592E-7544-40F3-BE01-CE395A02F8DE}"/>
          </ac:inkMkLst>
        </pc:inkChg>
        <pc:inkChg chg="del mod">
          <ac:chgData name="Vasishta Bommakanti" userId="add65771a875c465" providerId="LiveId" clId="{C29AFD75-89FC-4417-B22A-0C207BDB987C}" dt="2021-08-06T17:54:56.693" v="12"/>
          <ac:inkMkLst>
            <pc:docMk/>
            <pc:sldMk cId="3883785491" sldId="263"/>
            <ac:inkMk id="3115" creationId="{6200738B-3ED8-4964-A555-FF5D06D9D980}"/>
          </ac:inkMkLst>
        </pc:inkChg>
        <pc:inkChg chg="del mod">
          <ac:chgData name="Vasishta Bommakanti" userId="add65771a875c465" providerId="LiveId" clId="{C29AFD75-89FC-4417-B22A-0C207BDB987C}" dt="2021-08-06T17:55:10.242" v="50" actId="478"/>
          <ac:inkMkLst>
            <pc:docMk/>
            <pc:sldMk cId="3883785491" sldId="263"/>
            <ac:inkMk id="3116" creationId="{31B48132-7C22-4CD7-A7BE-F1E3D50DC215}"/>
          </ac:inkMkLst>
        </pc:inkChg>
        <pc:inkChg chg="add del mod topLvl">
          <ac:chgData name="Vasishta Bommakanti" userId="add65771a875c465" providerId="LiveId" clId="{C29AFD75-89FC-4417-B22A-0C207BDB987C}" dt="2021-08-06T17:55:01.984" v="48" actId="478"/>
          <ac:inkMkLst>
            <pc:docMk/>
            <pc:sldMk cId="3883785491" sldId="263"/>
            <ac:inkMk id="3117" creationId="{ADEB4F57-4D2E-4FEE-8D20-723AED35FEB6}"/>
          </ac:inkMkLst>
        </pc:inkChg>
        <pc:inkChg chg="add del mod">
          <ac:chgData name="Vasishta Bommakanti" userId="add65771a875c465" providerId="LiveId" clId="{C29AFD75-89FC-4417-B22A-0C207BDB987C}" dt="2021-08-06T17:55:07.101" v="49" actId="478"/>
          <ac:inkMkLst>
            <pc:docMk/>
            <pc:sldMk cId="3883785491" sldId="263"/>
            <ac:inkMk id="3118" creationId="{94ADD226-5816-4412-A8F0-28A1A99EF6FF}"/>
          </ac:inkMkLst>
        </pc:inkChg>
        <pc:inkChg chg="del">
          <ac:chgData name="Vasishta Bommakanti" userId="add65771a875c465" providerId="LiveId" clId="{C29AFD75-89FC-4417-B22A-0C207BDB987C}" dt="2021-08-06T17:55:01.984" v="48" actId="478"/>
          <ac:inkMkLst>
            <pc:docMk/>
            <pc:sldMk cId="3883785491" sldId="263"/>
            <ac:inkMk id="3119" creationId="{5A2E004E-3BE1-4E9F-AA31-108AA628980A}"/>
          </ac:inkMkLst>
        </pc:inkChg>
        <pc:inkChg chg="del mod topLvl">
          <ac:chgData name="Vasishta Bommakanti" userId="add65771a875c465" providerId="LiveId" clId="{C29AFD75-89FC-4417-B22A-0C207BDB987C}" dt="2021-08-06T17:55:07.101" v="49" actId="478"/>
          <ac:inkMkLst>
            <pc:docMk/>
            <pc:sldMk cId="3883785491" sldId="263"/>
            <ac:inkMk id="3120" creationId="{95635CD2-8547-4C82-8641-217CA734DF3B}"/>
          </ac:inkMkLst>
        </pc:inkChg>
        <pc:inkChg chg="del">
          <ac:chgData name="Vasishta Bommakanti" userId="add65771a875c465" providerId="LiveId" clId="{C29AFD75-89FC-4417-B22A-0C207BDB987C}" dt="2021-08-06T17:54:56.694" v="15"/>
          <ac:inkMkLst>
            <pc:docMk/>
            <pc:sldMk cId="3883785491" sldId="263"/>
            <ac:inkMk id="3121" creationId="{BACC2ADF-9B5F-4C04-ADFD-643B528F6B33}"/>
          </ac:inkMkLst>
        </pc:inkChg>
        <pc:inkChg chg="del topLvl">
          <ac:chgData name="Vasishta Bommakanti" userId="add65771a875c465" providerId="LiveId" clId="{C29AFD75-89FC-4417-B22A-0C207BDB987C}" dt="2021-08-06T17:55:07.101" v="49" actId="478"/>
          <ac:inkMkLst>
            <pc:docMk/>
            <pc:sldMk cId="3883785491" sldId="263"/>
            <ac:inkMk id="3123" creationId="{D2861D31-344B-4D64-BFA7-2B002477C038}"/>
          </ac:inkMkLst>
        </pc:inkChg>
        <pc:inkChg chg="del topLvl">
          <ac:chgData name="Vasishta Bommakanti" userId="add65771a875c465" providerId="LiveId" clId="{C29AFD75-89FC-4417-B22A-0C207BDB987C}" dt="2021-08-06T17:55:07.101" v="49" actId="478"/>
          <ac:inkMkLst>
            <pc:docMk/>
            <pc:sldMk cId="3883785491" sldId="263"/>
            <ac:inkMk id="3124" creationId="{B1A26FF5-C968-4AA2-9057-B03F79BD920F}"/>
          </ac:inkMkLst>
        </pc:inkChg>
        <pc:inkChg chg="del mod">
          <ac:chgData name="Vasishta Bommakanti" userId="add65771a875c465" providerId="LiveId" clId="{C29AFD75-89FC-4417-B22A-0C207BDB987C}" dt="2021-08-06T17:55:07.101" v="49" actId="478"/>
          <ac:inkMkLst>
            <pc:docMk/>
            <pc:sldMk cId="3883785491" sldId="263"/>
            <ac:inkMk id="3126" creationId="{D86DE18C-B3AA-42AF-AE30-AC144318A7AD}"/>
          </ac:inkMkLst>
        </pc:inkChg>
        <pc:inkChg chg="del mod">
          <ac:chgData name="Vasishta Bommakanti" userId="add65771a875c465" providerId="LiveId" clId="{C29AFD75-89FC-4417-B22A-0C207BDB987C}" dt="2021-08-06T17:55:07.101" v="49" actId="478"/>
          <ac:inkMkLst>
            <pc:docMk/>
            <pc:sldMk cId="3883785491" sldId="263"/>
            <ac:inkMk id="3127" creationId="{EFB21331-43DF-4608-A942-2EA30CC3419D}"/>
          </ac:inkMkLst>
        </pc:inkChg>
        <pc:inkChg chg="del mod">
          <ac:chgData name="Vasishta Bommakanti" userId="add65771a875c465" providerId="LiveId" clId="{C29AFD75-89FC-4417-B22A-0C207BDB987C}" dt="2021-08-06T17:55:07.101" v="49" actId="478"/>
          <ac:inkMkLst>
            <pc:docMk/>
            <pc:sldMk cId="3883785491" sldId="263"/>
            <ac:inkMk id="3128" creationId="{2AEE803B-8349-44AC-ABC9-75E61AB49FF8}"/>
          </ac:inkMkLst>
        </pc:inkChg>
        <pc:inkChg chg="del mod">
          <ac:chgData name="Vasishta Bommakanti" userId="add65771a875c465" providerId="LiveId" clId="{C29AFD75-89FC-4417-B22A-0C207BDB987C}" dt="2021-08-06T17:55:07.101" v="49" actId="478"/>
          <ac:inkMkLst>
            <pc:docMk/>
            <pc:sldMk cId="3883785491" sldId="263"/>
            <ac:inkMk id="3129" creationId="{A9FE6932-4809-498E-B169-B59B0733B8A5}"/>
          </ac:inkMkLst>
        </pc:inkChg>
        <pc:inkChg chg="del mod">
          <ac:chgData name="Vasishta Bommakanti" userId="add65771a875c465" providerId="LiveId" clId="{C29AFD75-89FC-4417-B22A-0C207BDB987C}" dt="2021-08-06T17:55:07.101" v="49" actId="478"/>
          <ac:inkMkLst>
            <pc:docMk/>
            <pc:sldMk cId="3883785491" sldId="263"/>
            <ac:inkMk id="3130" creationId="{513D4E6E-BF17-4BAB-B796-99C693DDF686}"/>
          </ac:inkMkLst>
        </pc:inkChg>
        <pc:inkChg chg="add del mod">
          <ac:chgData name="Vasishta Bommakanti" userId="add65771a875c465" providerId="LiveId" clId="{C29AFD75-89FC-4417-B22A-0C207BDB987C}" dt="2021-08-06T17:55:07.101" v="49" actId="478"/>
          <ac:inkMkLst>
            <pc:docMk/>
            <pc:sldMk cId="3883785491" sldId="263"/>
            <ac:inkMk id="3132" creationId="{49CA465F-FFEF-4783-9EC9-3799565EDAF9}"/>
          </ac:inkMkLst>
        </pc:inkChg>
        <pc:inkChg chg="add del mod">
          <ac:chgData name="Vasishta Bommakanti" userId="add65771a875c465" providerId="LiveId" clId="{C29AFD75-89FC-4417-B22A-0C207BDB987C}" dt="2021-08-06T17:55:07.101" v="49" actId="478"/>
          <ac:inkMkLst>
            <pc:docMk/>
            <pc:sldMk cId="3883785491" sldId="263"/>
            <ac:inkMk id="3133" creationId="{358CA83A-7BA2-4E0A-BC6D-FD616C754578}"/>
          </ac:inkMkLst>
        </pc:inkChg>
        <pc:inkChg chg="add mod">
          <ac:chgData name="Vasishta Bommakanti" userId="add65771a875c465" providerId="LiveId" clId="{C29AFD75-89FC-4417-B22A-0C207BDB987C}" dt="2021-08-06T17:55:10.242" v="50" actId="478"/>
          <ac:inkMkLst>
            <pc:docMk/>
            <pc:sldMk cId="3883785491" sldId="263"/>
            <ac:inkMk id="3134" creationId="{2DCE846B-8327-4737-B43C-5ECCAA2B9CA0}"/>
          </ac:inkMkLst>
        </pc:inkChg>
        <pc:inkChg chg="add del mod">
          <ac:chgData name="Vasishta Bommakanti" userId="add65771a875c465" providerId="LiveId" clId="{C29AFD75-89FC-4417-B22A-0C207BDB987C}" dt="2021-08-06T17:55:10.242" v="50" actId="478"/>
          <ac:inkMkLst>
            <pc:docMk/>
            <pc:sldMk cId="3883785491" sldId="263"/>
            <ac:inkMk id="3135" creationId="{9FB7A729-4BC0-411E-875D-B49BA3107CF5}"/>
          </ac:inkMkLst>
        </pc:inkChg>
        <pc:inkChg chg="add del mod">
          <ac:chgData name="Vasishta Bommakanti" userId="add65771a875c465" providerId="LiveId" clId="{C29AFD75-89FC-4417-B22A-0C207BDB987C}" dt="2021-08-06T17:55:07.101" v="49" actId="478"/>
          <ac:inkMkLst>
            <pc:docMk/>
            <pc:sldMk cId="3883785491" sldId="263"/>
            <ac:inkMk id="3136" creationId="{19F42EA4-9B69-4CA5-AFD7-04C71DBAB882}"/>
          </ac:inkMkLst>
        </pc:inkChg>
        <pc:inkChg chg="add mod">
          <ac:chgData name="Vasishta Bommakanti" userId="add65771a875c465" providerId="LiveId" clId="{C29AFD75-89FC-4417-B22A-0C207BDB987C}" dt="2021-08-07T09:42:34.255" v="1240"/>
          <ac:inkMkLst>
            <pc:docMk/>
            <pc:sldMk cId="3883785491" sldId="263"/>
            <ac:inkMk id="3137" creationId="{33E1F412-E89A-4077-9062-1D12C6355799}"/>
          </ac:inkMkLst>
        </pc:inkChg>
        <pc:inkChg chg="add del mod">
          <ac:chgData name="Vasishta Bommakanti" userId="add65771a875c465" providerId="LiveId" clId="{C29AFD75-89FC-4417-B22A-0C207BDB987C}" dt="2021-08-06T17:55:07.101" v="49" actId="478"/>
          <ac:inkMkLst>
            <pc:docMk/>
            <pc:sldMk cId="3883785491" sldId="263"/>
            <ac:inkMk id="3137" creationId="{476C2C2F-F97F-4D60-99B6-974982D80F27}"/>
          </ac:inkMkLst>
        </pc:inkChg>
        <pc:inkChg chg="add del mod">
          <ac:chgData name="Vasishta Bommakanti" userId="add65771a875c465" providerId="LiveId" clId="{C29AFD75-89FC-4417-B22A-0C207BDB987C}" dt="2021-08-06T17:55:07.101" v="49" actId="478"/>
          <ac:inkMkLst>
            <pc:docMk/>
            <pc:sldMk cId="3883785491" sldId="263"/>
            <ac:inkMk id="3138" creationId="{3B1EDAD7-99FE-42C1-A4BB-D565F74D61E8}"/>
          </ac:inkMkLst>
        </pc:inkChg>
        <pc:inkChg chg="add mod">
          <ac:chgData name="Vasishta Bommakanti" userId="add65771a875c465" providerId="LiveId" clId="{C29AFD75-89FC-4417-B22A-0C207BDB987C}" dt="2021-08-07T09:42:34.255" v="1240"/>
          <ac:inkMkLst>
            <pc:docMk/>
            <pc:sldMk cId="3883785491" sldId="263"/>
            <ac:inkMk id="3139" creationId="{2409DCA2-9FDB-4AC7-8A02-82DF9D4AA132}"/>
          </ac:inkMkLst>
        </pc:inkChg>
        <pc:inkChg chg="add del mod">
          <ac:chgData name="Vasishta Bommakanti" userId="add65771a875c465" providerId="LiveId" clId="{C29AFD75-89FC-4417-B22A-0C207BDB987C}" dt="2021-08-06T17:55:07.101" v="49" actId="478"/>
          <ac:inkMkLst>
            <pc:docMk/>
            <pc:sldMk cId="3883785491" sldId="263"/>
            <ac:inkMk id="3139" creationId="{3E952D69-04E2-4ABE-880E-A9A2726BBCC5}"/>
          </ac:inkMkLst>
        </pc:inkChg>
        <pc:inkChg chg="add del mod">
          <ac:chgData name="Vasishta Bommakanti" userId="add65771a875c465" providerId="LiveId" clId="{C29AFD75-89FC-4417-B22A-0C207BDB987C}" dt="2021-08-06T17:55:07.101" v="49" actId="478"/>
          <ac:inkMkLst>
            <pc:docMk/>
            <pc:sldMk cId="3883785491" sldId="263"/>
            <ac:inkMk id="3140" creationId="{4F02AA7C-B4AC-4C50-AA70-CCDC7126B9C6}"/>
          </ac:inkMkLst>
        </pc:inkChg>
        <pc:inkChg chg="add mod">
          <ac:chgData name="Vasishta Bommakanti" userId="add65771a875c465" providerId="LiveId" clId="{C29AFD75-89FC-4417-B22A-0C207BDB987C}" dt="2021-08-07T09:42:34.255" v="1240"/>
          <ac:inkMkLst>
            <pc:docMk/>
            <pc:sldMk cId="3883785491" sldId="263"/>
            <ac:inkMk id="3140" creationId="{51E10DB7-8CC7-416F-B890-1051AF08FB49}"/>
          </ac:inkMkLst>
        </pc:inkChg>
        <pc:inkChg chg="add mod">
          <ac:chgData name="Vasishta Bommakanti" userId="add65771a875c465" providerId="LiveId" clId="{C29AFD75-89FC-4417-B22A-0C207BDB987C}" dt="2021-08-07T09:42:34.255" v="1240"/>
          <ac:inkMkLst>
            <pc:docMk/>
            <pc:sldMk cId="3883785491" sldId="263"/>
            <ac:inkMk id="3141" creationId="{B59705E1-4411-44AA-9900-B398FDFE8C2C}"/>
          </ac:inkMkLst>
        </pc:inkChg>
        <pc:inkChg chg="add del mod">
          <ac:chgData name="Vasishta Bommakanti" userId="add65771a875c465" providerId="LiveId" clId="{C29AFD75-89FC-4417-B22A-0C207BDB987C}" dt="2021-08-06T17:55:07.101" v="49" actId="478"/>
          <ac:inkMkLst>
            <pc:docMk/>
            <pc:sldMk cId="3883785491" sldId="263"/>
            <ac:inkMk id="3141" creationId="{FDFC255E-76B3-4F36-8CD5-EB59272D74F0}"/>
          </ac:inkMkLst>
        </pc:inkChg>
        <pc:inkChg chg="add del mod">
          <ac:chgData name="Vasishta Bommakanti" userId="add65771a875c465" providerId="LiveId" clId="{C29AFD75-89FC-4417-B22A-0C207BDB987C}" dt="2021-08-06T17:55:07.101" v="49" actId="478"/>
          <ac:inkMkLst>
            <pc:docMk/>
            <pc:sldMk cId="3883785491" sldId="263"/>
            <ac:inkMk id="3142" creationId="{BE230215-A9DA-4393-9A50-0876F697BEFA}"/>
          </ac:inkMkLst>
        </pc:inkChg>
        <pc:inkChg chg="add del mod">
          <ac:chgData name="Vasishta Bommakanti" userId="add65771a875c465" providerId="LiveId" clId="{C29AFD75-89FC-4417-B22A-0C207BDB987C}" dt="2021-08-06T17:55:07.101" v="49" actId="478"/>
          <ac:inkMkLst>
            <pc:docMk/>
            <pc:sldMk cId="3883785491" sldId="263"/>
            <ac:inkMk id="3143" creationId="{6B37D202-C349-48E9-B424-51D6CC604BA3}"/>
          </ac:inkMkLst>
        </pc:inkChg>
        <pc:inkChg chg="add del mod">
          <ac:chgData name="Vasishta Bommakanti" userId="add65771a875c465" providerId="LiveId" clId="{C29AFD75-89FC-4417-B22A-0C207BDB987C}" dt="2021-08-06T17:55:10.242" v="50" actId="478"/>
          <ac:inkMkLst>
            <pc:docMk/>
            <pc:sldMk cId="3883785491" sldId="263"/>
            <ac:inkMk id="3144" creationId="{B74A9A58-9BDD-48C1-A19F-301AF7E5AB63}"/>
          </ac:inkMkLst>
        </pc:inkChg>
        <pc:inkChg chg="add del mod">
          <ac:chgData name="Vasishta Bommakanti" userId="add65771a875c465" providerId="LiveId" clId="{C29AFD75-89FC-4417-B22A-0C207BDB987C}" dt="2021-08-06T17:55:07.101" v="49" actId="478"/>
          <ac:inkMkLst>
            <pc:docMk/>
            <pc:sldMk cId="3883785491" sldId="263"/>
            <ac:inkMk id="3145" creationId="{308E1B37-8580-48E8-AD32-56B37336AE24}"/>
          </ac:inkMkLst>
        </pc:inkChg>
        <pc:inkChg chg="add mod">
          <ac:chgData name="Vasishta Bommakanti" userId="add65771a875c465" providerId="LiveId" clId="{C29AFD75-89FC-4417-B22A-0C207BDB987C}" dt="2021-08-07T05:53:35.675" v="396"/>
          <ac:inkMkLst>
            <pc:docMk/>
            <pc:sldMk cId="3883785491" sldId="263"/>
            <ac:inkMk id="3146" creationId="{06094262-71BE-45CC-A80C-487F9094AF6C}"/>
          </ac:inkMkLst>
        </pc:inkChg>
        <pc:inkChg chg="add mod">
          <ac:chgData name="Vasishta Bommakanti" userId="add65771a875c465" providerId="LiveId" clId="{C29AFD75-89FC-4417-B22A-0C207BDB987C}" dt="2021-08-07T05:53:35.675" v="396"/>
          <ac:inkMkLst>
            <pc:docMk/>
            <pc:sldMk cId="3883785491" sldId="263"/>
            <ac:inkMk id="3147" creationId="{69834666-E132-44C2-8D3B-032281F8D1CF}"/>
          </ac:inkMkLst>
        </pc:inkChg>
        <pc:inkChg chg="add mod">
          <ac:chgData name="Vasishta Bommakanti" userId="add65771a875c465" providerId="LiveId" clId="{C29AFD75-89FC-4417-B22A-0C207BDB987C}" dt="2021-08-07T05:53:39.474" v="401"/>
          <ac:inkMkLst>
            <pc:docMk/>
            <pc:sldMk cId="3883785491" sldId="263"/>
            <ac:inkMk id="3149" creationId="{1C78DF8C-B9A0-417A-AFF0-733CF9B51C6C}"/>
          </ac:inkMkLst>
        </pc:inkChg>
        <pc:inkChg chg="add mod">
          <ac:chgData name="Vasishta Bommakanti" userId="add65771a875c465" providerId="LiveId" clId="{C29AFD75-89FC-4417-B22A-0C207BDB987C}" dt="2021-08-07T05:53:39.474" v="401"/>
          <ac:inkMkLst>
            <pc:docMk/>
            <pc:sldMk cId="3883785491" sldId="263"/>
            <ac:inkMk id="3150" creationId="{9E0188F9-5573-4687-A9B3-66C1B60B20A2}"/>
          </ac:inkMkLst>
        </pc:inkChg>
        <pc:inkChg chg="add mod">
          <ac:chgData name="Vasishta Bommakanti" userId="add65771a875c465" providerId="LiveId" clId="{C29AFD75-89FC-4417-B22A-0C207BDB987C}" dt="2021-08-07T05:53:39.474" v="401"/>
          <ac:inkMkLst>
            <pc:docMk/>
            <pc:sldMk cId="3883785491" sldId="263"/>
            <ac:inkMk id="3152" creationId="{91C8C08B-34B4-4930-99B9-0639DDBA0047}"/>
          </ac:inkMkLst>
        </pc:inkChg>
      </pc:sldChg>
      <pc:sldChg chg="delSp modSp mod">
        <pc:chgData name="Vasishta Bommakanti" userId="add65771a875c465" providerId="LiveId" clId="{C29AFD75-89FC-4417-B22A-0C207BDB987C}" dt="2021-08-06T17:55:49.816" v="62" actId="478"/>
        <pc:sldMkLst>
          <pc:docMk/>
          <pc:sldMk cId="503962176" sldId="265"/>
        </pc:sldMkLst>
        <pc:inkChg chg="add del mod">
          <ac:chgData name="Vasishta Bommakanti" userId="add65771a875c465" providerId="LiveId" clId="{C29AFD75-89FC-4417-B22A-0C207BDB987C}" dt="2021-08-06T17:55:49.816" v="62" actId="478"/>
          <ac:inkMkLst>
            <pc:docMk/>
            <pc:sldMk cId="503962176" sldId="265"/>
            <ac:inkMk id="2" creationId="{E4B7BBAA-372B-4A23-9E6D-19DD83EC4720}"/>
          </ac:inkMkLst>
        </pc:inkChg>
      </pc:sldChg>
      <pc:sldChg chg="addSp delSp modSp mod">
        <pc:chgData name="Vasishta Bommakanti" userId="add65771a875c465" providerId="LiveId" clId="{C29AFD75-89FC-4417-B22A-0C207BDB987C}" dt="2021-08-07T09:45:32.023" v="1323"/>
        <pc:sldMkLst>
          <pc:docMk/>
          <pc:sldMk cId="2313059493" sldId="266"/>
        </pc:sldMkLst>
        <pc:grpChg chg="del mod">
          <ac:chgData name="Vasishta Bommakanti" userId="add65771a875c465" providerId="LiveId" clId="{C29AFD75-89FC-4417-B22A-0C207BDB987C}" dt="2021-08-07T09:45:27.628" v="1317"/>
          <ac:grpSpMkLst>
            <pc:docMk/>
            <pc:sldMk cId="2313059493" sldId="266"/>
            <ac:grpSpMk id="8" creationId="{43FA6C37-8B58-43DA-8A87-42A27759FAD5}"/>
          </ac:grpSpMkLst>
        </pc:grpChg>
        <pc:grpChg chg="mod">
          <ac:chgData name="Vasishta Bommakanti" userId="add65771a875c465" providerId="LiveId" clId="{C29AFD75-89FC-4417-B22A-0C207BDB987C}" dt="2021-08-07T09:45:21.739" v="1313"/>
          <ac:grpSpMkLst>
            <pc:docMk/>
            <pc:sldMk cId="2313059493" sldId="266"/>
            <ac:grpSpMk id="16" creationId="{771D6B29-070F-437A-9171-45F4093C5B55}"/>
          </ac:grpSpMkLst>
        </pc:grpChg>
        <pc:grpChg chg="del mod">
          <ac:chgData name="Vasishta Bommakanti" userId="add65771a875c465" providerId="LiveId" clId="{C29AFD75-89FC-4417-B22A-0C207BDB987C}" dt="2021-08-07T09:45:29.515" v="1320"/>
          <ac:grpSpMkLst>
            <pc:docMk/>
            <pc:sldMk cId="2313059493" sldId="266"/>
            <ac:grpSpMk id="20" creationId="{C1A84647-A943-450B-8447-C5F53720F372}"/>
          </ac:grpSpMkLst>
        </pc:grpChg>
        <pc:grpChg chg="mod">
          <ac:chgData name="Vasishta Bommakanti" userId="add65771a875c465" providerId="LiveId" clId="{C29AFD75-89FC-4417-B22A-0C207BDB987C}" dt="2021-08-07T09:45:29.515" v="1320"/>
          <ac:grpSpMkLst>
            <pc:docMk/>
            <pc:sldMk cId="2313059493" sldId="266"/>
            <ac:grpSpMk id="23" creationId="{5B183D2B-A4D7-4566-958C-272A434817EF}"/>
          </ac:grpSpMkLst>
        </pc:grpChg>
        <pc:grpChg chg="del">
          <ac:chgData name="Vasishta Bommakanti" userId="add65771a875c465" providerId="LiveId" clId="{C29AFD75-89FC-4417-B22A-0C207BDB987C}" dt="2021-08-06T17:55:41.484" v="59" actId="478"/>
          <ac:grpSpMkLst>
            <pc:docMk/>
            <pc:sldMk cId="2313059493" sldId="266"/>
            <ac:grpSpMk id="26" creationId="{EC014D1F-67AD-4B1C-BA27-B60722E466BD}"/>
          </ac:grpSpMkLst>
        </pc:grpChg>
        <pc:grpChg chg="mod">
          <ac:chgData name="Vasishta Bommakanti" userId="add65771a875c465" providerId="LiveId" clId="{C29AFD75-89FC-4417-B22A-0C207BDB987C}" dt="2021-08-07T09:45:32.023" v="1323"/>
          <ac:grpSpMkLst>
            <pc:docMk/>
            <pc:sldMk cId="2313059493" sldId="266"/>
            <ac:grpSpMk id="26" creationId="{F6C795CD-F0AC-48F1-A798-E861F18BB57D}"/>
          </ac:grpSpMkLst>
        </pc:grpChg>
        <pc:grpChg chg="del">
          <ac:chgData name="Vasishta Bommakanti" userId="add65771a875c465" providerId="LiveId" clId="{C29AFD75-89FC-4417-B22A-0C207BDB987C}" dt="2021-08-06T17:55:41.484" v="59" actId="478"/>
          <ac:grpSpMkLst>
            <pc:docMk/>
            <pc:sldMk cId="2313059493" sldId="266"/>
            <ac:grpSpMk id="34" creationId="{1290C9DF-00E5-4DDE-87AD-A67E553DB798}"/>
          </ac:grpSpMkLst>
        </pc:grpChg>
        <pc:grpChg chg="del">
          <ac:chgData name="Vasishta Bommakanti" userId="add65771a875c465" providerId="LiveId" clId="{C29AFD75-89FC-4417-B22A-0C207BDB987C}" dt="2021-08-06T17:55:41.484" v="59" actId="478"/>
          <ac:grpSpMkLst>
            <pc:docMk/>
            <pc:sldMk cId="2313059493" sldId="266"/>
            <ac:grpSpMk id="38" creationId="{BFE5B1A6-CA3A-4E1A-BAF8-8169FD7CCB45}"/>
          </ac:grpSpMkLst>
        </pc:grpChg>
        <pc:inkChg chg="add mod">
          <ac:chgData name="Vasishta Bommakanti" userId="add65771a875c465" providerId="LiveId" clId="{C29AFD75-89FC-4417-B22A-0C207BDB987C}" dt="2021-08-06T17:55:37.801" v="58" actId="478"/>
          <ac:inkMkLst>
            <pc:docMk/>
            <pc:sldMk cId="2313059493" sldId="266"/>
            <ac:inkMk id="2" creationId="{7D2BE62C-C62E-4026-A0C9-346101F7A2EF}"/>
          </ac:inkMkLst>
        </pc:inkChg>
        <pc:inkChg chg="add mod">
          <ac:chgData name="Vasishta Bommakanti" userId="add65771a875c465" providerId="LiveId" clId="{C29AFD75-89FC-4417-B22A-0C207BDB987C}" dt="2021-08-07T09:45:29.515" v="1320"/>
          <ac:inkMkLst>
            <pc:docMk/>
            <pc:sldMk cId="2313059493" sldId="266"/>
            <ac:inkMk id="4" creationId="{90C6D0F2-9894-45FE-A8BC-3CCD260D7CD9}"/>
          </ac:inkMkLst>
        </pc:inkChg>
        <pc:inkChg chg="del">
          <ac:chgData name="Vasishta Bommakanti" userId="add65771a875c465" providerId="LiveId" clId="{C29AFD75-89FC-4417-B22A-0C207BDB987C}" dt="2021-08-06T17:55:41.484" v="59" actId="478"/>
          <ac:inkMkLst>
            <pc:docMk/>
            <pc:sldMk cId="2313059493" sldId="266"/>
            <ac:inkMk id="4" creationId="{EA92E7B0-CC62-4EF1-81DC-A844958E19AE}"/>
          </ac:inkMkLst>
        </pc:inkChg>
        <pc:inkChg chg="add mod">
          <ac:chgData name="Vasishta Bommakanti" userId="add65771a875c465" providerId="LiveId" clId="{C29AFD75-89FC-4417-B22A-0C207BDB987C}" dt="2021-08-07T09:45:29.515" v="1320"/>
          <ac:inkMkLst>
            <pc:docMk/>
            <pc:sldMk cId="2313059493" sldId="266"/>
            <ac:inkMk id="6" creationId="{9305742F-83F0-4AB9-8E4A-50B0F87AEFBE}"/>
          </ac:inkMkLst>
        </pc:inkChg>
        <pc:inkChg chg="add mod">
          <ac:chgData name="Vasishta Bommakanti" userId="add65771a875c465" providerId="LiveId" clId="{C29AFD75-89FC-4417-B22A-0C207BDB987C}" dt="2021-08-07T09:45:29.515" v="1320"/>
          <ac:inkMkLst>
            <pc:docMk/>
            <pc:sldMk cId="2313059493" sldId="266"/>
            <ac:inkMk id="7" creationId="{8194BFBB-804D-48A5-8EDF-70F659B73569}"/>
          </ac:inkMkLst>
        </pc:inkChg>
        <pc:inkChg chg="del topLvl">
          <ac:chgData name="Vasishta Bommakanti" userId="add65771a875c465" providerId="LiveId" clId="{C29AFD75-89FC-4417-B22A-0C207BDB987C}" dt="2021-08-06T17:55:41.484" v="59" actId="478"/>
          <ac:inkMkLst>
            <pc:docMk/>
            <pc:sldMk cId="2313059493" sldId="266"/>
            <ac:inkMk id="8" creationId="{00D6BDC3-D61E-4194-ABA9-C175409CD22D}"/>
          </ac:inkMkLst>
        </pc:inkChg>
        <pc:inkChg chg="add mod">
          <ac:chgData name="Vasishta Bommakanti" userId="add65771a875c465" providerId="LiveId" clId="{C29AFD75-89FC-4417-B22A-0C207BDB987C}" dt="2021-08-07T09:45:29.515" v="1320"/>
          <ac:inkMkLst>
            <pc:docMk/>
            <pc:sldMk cId="2313059493" sldId="266"/>
            <ac:inkMk id="9" creationId="{E3349AFD-D885-4DDE-BC53-42ECAB609F8D}"/>
          </ac:inkMkLst>
        </pc:inkChg>
        <pc:inkChg chg="add mod">
          <ac:chgData name="Vasishta Bommakanti" userId="add65771a875c465" providerId="LiveId" clId="{C29AFD75-89FC-4417-B22A-0C207BDB987C}" dt="2021-08-07T09:45:29.515" v="1320"/>
          <ac:inkMkLst>
            <pc:docMk/>
            <pc:sldMk cId="2313059493" sldId="266"/>
            <ac:inkMk id="10" creationId="{79FC42CC-9BD2-4BED-9DB7-DDA7D39B46B7}"/>
          </ac:inkMkLst>
        </pc:inkChg>
        <pc:inkChg chg="add">
          <ac:chgData name="Vasishta Bommakanti" userId="add65771a875c465" providerId="LiveId" clId="{C29AFD75-89FC-4417-B22A-0C207BDB987C}" dt="2021-08-07T09:45:16.521" v="1308" actId="9405"/>
          <ac:inkMkLst>
            <pc:docMk/>
            <pc:sldMk cId="2313059493" sldId="266"/>
            <ac:inkMk id="11" creationId="{6E7C33CA-1BA2-4E0A-BB3C-640CCCA3F737}"/>
          </ac:inkMkLst>
        </pc:inkChg>
        <pc:inkChg chg="add">
          <ac:chgData name="Vasishta Bommakanti" userId="add65771a875c465" providerId="LiveId" clId="{C29AFD75-89FC-4417-B22A-0C207BDB987C}" dt="2021-08-07T09:45:17.015" v="1309" actId="9405"/>
          <ac:inkMkLst>
            <pc:docMk/>
            <pc:sldMk cId="2313059493" sldId="266"/>
            <ac:inkMk id="12" creationId="{796A3158-E7D8-44A0-802D-E34B3CE5856D}"/>
          </ac:inkMkLst>
        </pc:inkChg>
        <pc:inkChg chg="add mod">
          <ac:chgData name="Vasishta Bommakanti" userId="add65771a875c465" providerId="LiveId" clId="{C29AFD75-89FC-4417-B22A-0C207BDB987C}" dt="2021-08-07T09:45:21.739" v="1313"/>
          <ac:inkMkLst>
            <pc:docMk/>
            <pc:sldMk cId="2313059493" sldId="266"/>
            <ac:inkMk id="13" creationId="{EA765CA7-C7D3-4016-B451-577752BC841F}"/>
          </ac:inkMkLst>
        </pc:inkChg>
        <pc:inkChg chg="del topLvl">
          <ac:chgData name="Vasishta Bommakanti" userId="add65771a875c465" providerId="LiveId" clId="{C29AFD75-89FC-4417-B22A-0C207BDB987C}" dt="2021-08-06T17:55:41.484" v="59" actId="478"/>
          <ac:inkMkLst>
            <pc:docMk/>
            <pc:sldMk cId="2313059493" sldId="266"/>
            <ac:inkMk id="13" creationId="{F3130223-9FD6-473C-93EA-A2C2136B5745}"/>
          </ac:inkMkLst>
        </pc:inkChg>
        <pc:inkChg chg="add mod">
          <ac:chgData name="Vasishta Bommakanti" userId="add65771a875c465" providerId="LiveId" clId="{C29AFD75-89FC-4417-B22A-0C207BDB987C}" dt="2021-08-07T09:45:21.739" v="1313"/>
          <ac:inkMkLst>
            <pc:docMk/>
            <pc:sldMk cId="2313059493" sldId="266"/>
            <ac:inkMk id="14" creationId="{BDD41403-4CE5-4479-8C0E-670C3A375B6D}"/>
          </ac:inkMkLst>
        </pc:inkChg>
        <pc:inkChg chg="add mod">
          <ac:chgData name="Vasishta Bommakanti" userId="add65771a875c465" providerId="LiveId" clId="{C29AFD75-89FC-4417-B22A-0C207BDB987C}" dt="2021-08-07T09:45:21.739" v="1313"/>
          <ac:inkMkLst>
            <pc:docMk/>
            <pc:sldMk cId="2313059493" sldId="266"/>
            <ac:inkMk id="15" creationId="{33CD2A1E-DB41-40B4-A118-44E7DCC1600A}"/>
          </ac:inkMkLst>
        </pc:inkChg>
        <pc:inkChg chg="add mod">
          <ac:chgData name="Vasishta Bommakanti" userId="add65771a875c465" providerId="LiveId" clId="{C29AFD75-89FC-4417-B22A-0C207BDB987C}" dt="2021-08-07T09:45:29.515" v="1320"/>
          <ac:inkMkLst>
            <pc:docMk/>
            <pc:sldMk cId="2313059493" sldId="266"/>
            <ac:inkMk id="17" creationId="{81637737-267E-45A3-B884-0E9D8239D80E}"/>
          </ac:inkMkLst>
        </pc:inkChg>
        <pc:inkChg chg="add mod">
          <ac:chgData name="Vasishta Bommakanti" userId="add65771a875c465" providerId="LiveId" clId="{C29AFD75-89FC-4417-B22A-0C207BDB987C}" dt="2021-08-07T09:45:29.515" v="1320"/>
          <ac:inkMkLst>
            <pc:docMk/>
            <pc:sldMk cId="2313059493" sldId="266"/>
            <ac:inkMk id="18" creationId="{3B37D3A0-C5F7-45E4-9186-CA858AFF5AA6}"/>
          </ac:inkMkLst>
        </pc:inkChg>
        <pc:inkChg chg="add mod">
          <ac:chgData name="Vasishta Bommakanti" userId="add65771a875c465" providerId="LiveId" clId="{C29AFD75-89FC-4417-B22A-0C207BDB987C}" dt="2021-08-07T09:45:29.515" v="1320"/>
          <ac:inkMkLst>
            <pc:docMk/>
            <pc:sldMk cId="2313059493" sldId="266"/>
            <ac:inkMk id="19" creationId="{F5B9B0F9-A683-48AB-ADF9-70A15E2311EF}"/>
          </ac:inkMkLst>
        </pc:inkChg>
        <pc:inkChg chg="add mod">
          <ac:chgData name="Vasishta Bommakanti" userId="add65771a875c465" providerId="LiveId" clId="{C29AFD75-89FC-4417-B22A-0C207BDB987C}" dt="2021-08-07T09:45:29.515" v="1320"/>
          <ac:inkMkLst>
            <pc:docMk/>
            <pc:sldMk cId="2313059493" sldId="266"/>
            <ac:inkMk id="21" creationId="{902B0DB4-030E-4331-BD8C-C65682456B46}"/>
          </ac:inkMkLst>
        </pc:inkChg>
        <pc:inkChg chg="add mod">
          <ac:chgData name="Vasishta Bommakanti" userId="add65771a875c465" providerId="LiveId" clId="{C29AFD75-89FC-4417-B22A-0C207BDB987C}" dt="2021-08-07T09:45:29.515" v="1320"/>
          <ac:inkMkLst>
            <pc:docMk/>
            <pc:sldMk cId="2313059493" sldId="266"/>
            <ac:inkMk id="22" creationId="{180EEB64-D9E5-4534-B354-A489D7F386B5}"/>
          </ac:inkMkLst>
        </pc:inkChg>
        <pc:inkChg chg="add mod">
          <ac:chgData name="Vasishta Bommakanti" userId="add65771a875c465" providerId="LiveId" clId="{C29AFD75-89FC-4417-B22A-0C207BDB987C}" dt="2021-08-07T09:45:32.023" v="1323"/>
          <ac:inkMkLst>
            <pc:docMk/>
            <pc:sldMk cId="2313059493" sldId="266"/>
            <ac:inkMk id="24" creationId="{F0D48651-7ECD-4C2D-BD36-A3D38D13801D}"/>
          </ac:inkMkLst>
        </pc:inkChg>
        <pc:inkChg chg="add mod">
          <ac:chgData name="Vasishta Bommakanti" userId="add65771a875c465" providerId="LiveId" clId="{C29AFD75-89FC-4417-B22A-0C207BDB987C}" dt="2021-08-07T09:45:32.023" v="1323"/>
          <ac:inkMkLst>
            <pc:docMk/>
            <pc:sldMk cId="2313059493" sldId="266"/>
            <ac:inkMk id="25" creationId="{218FA239-A7DC-418B-9202-D3696E4DA997}"/>
          </ac:inkMkLst>
        </pc:inkChg>
        <pc:inkChg chg="del">
          <ac:chgData name="Vasishta Bommakanti" userId="add65771a875c465" providerId="LiveId" clId="{C29AFD75-89FC-4417-B22A-0C207BDB987C}" dt="2021-08-06T17:55:37.801" v="58" actId="478"/>
          <ac:inkMkLst>
            <pc:docMk/>
            <pc:sldMk cId="2313059493" sldId="266"/>
            <ac:inkMk id="27" creationId="{0F1B5F21-5028-4E88-BA54-DBA88EC49DE0}"/>
          </ac:inkMkLst>
        </pc:inkChg>
        <pc:inkChg chg="del topLvl">
          <ac:chgData name="Vasishta Bommakanti" userId="add65771a875c465" providerId="LiveId" clId="{C29AFD75-89FC-4417-B22A-0C207BDB987C}" dt="2021-08-06T17:55:41.484" v="59" actId="478"/>
          <ac:inkMkLst>
            <pc:docMk/>
            <pc:sldMk cId="2313059493" sldId="266"/>
            <ac:inkMk id="32" creationId="{690CFA7F-0100-4758-AF68-03A637C5AFD7}"/>
          </ac:inkMkLst>
        </pc:inkChg>
        <pc:inkChg chg="del topLvl">
          <ac:chgData name="Vasishta Bommakanti" userId="add65771a875c465" providerId="LiveId" clId="{C29AFD75-89FC-4417-B22A-0C207BDB987C}" dt="2021-08-06T17:55:41.484" v="59" actId="478"/>
          <ac:inkMkLst>
            <pc:docMk/>
            <pc:sldMk cId="2313059493" sldId="266"/>
            <ac:inkMk id="33" creationId="{23ED9120-6646-4B31-9BD0-F19A544F5888}"/>
          </ac:inkMkLst>
        </pc:inkChg>
        <pc:inkChg chg="del topLvl">
          <ac:chgData name="Vasishta Bommakanti" userId="add65771a875c465" providerId="LiveId" clId="{C29AFD75-89FC-4417-B22A-0C207BDB987C}" dt="2021-08-06T17:55:41.484" v="59" actId="478"/>
          <ac:inkMkLst>
            <pc:docMk/>
            <pc:sldMk cId="2313059493" sldId="266"/>
            <ac:inkMk id="35" creationId="{DC4F8EFC-2564-4428-8939-A720786663C2}"/>
          </ac:inkMkLst>
        </pc:inkChg>
        <pc:inkChg chg="del topLvl">
          <ac:chgData name="Vasishta Bommakanti" userId="add65771a875c465" providerId="LiveId" clId="{C29AFD75-89FC-4417-B22A-0C207BDB987C}" dt="2021-08-06T17:55:41.484" v="59" actId="478"/>
          <ac:inkMkLst>
            <pc:docMk/>
            <pc:sldMk cId="2313059493" sldId="266"/>
            <ac:inkMk id="36" creationId="{42731088-268F-4C7C-BC2A-C8C4430E0D09}"/>
          </ac:inkMkLst>
        </pc:inkChg>
        <pc:inkChg chg="del">
          <ac:chgData name="Vasishta Bommakanti" userId="add65771a875c465" providerId="LiveId" clId="{C29AFD75-89FC-4417-B22A-0C207BDB987C}" dt="2021-08-06T17:55:41.484" v="59" actId="478"/>
          <ac:inkMkLst>
            <pc:docMk/>
            <pc:sldMk cId="2313059493" sldId="266"/>
            <ac:inkMk id="37" creationId="{74778160-C7DD-457A-B6CC-0A41F4F1909C}"/>
          </ac:inkMkLst>
        </pc:inkChg>
      </pc:sldChg>
      <pc:sldChg chg="addSp delSp modSp mod">
        <pc:chgData name="Vasishta Bommakanti" userId="add65771a875c465" providerId="LiveId" clId="{C29AFD75-89FC-4417-B22A-0C207BDB987C}" dt="2021-08-07T09:52:07.648" v="1471" actId="9405"/>
        <pc:sldMkLst>
          <pc:docMk/>
          <pc:sldMk cId="2274857968" sldId="267"/>
        </pc:sldMkLst>
        <pc:grpChg chg="mod">
          <ac:chgData name="Vasishta Bommakanti" userId="add65771a875c465" providerId="LiveId" clId="{C29AFD75-89FC-4417-B22A-0C207BDB987C}" dt="2021-08-07T09:51:31.723" v="1430"/>
          <ac:grpSpMkLst>
            <pc:docMk/>
            <pc:sldMk cId="2274857968" sldId="267"/>
            <ac:grpSpMk id="6" creationId="{6A23AC7C-6BA2-4843-8D3A-D3D08CC4F3BB}"/>
          </ac:grpSpMkLst>
        </pc:grpChg>
        <pc:grpChg chg="del mod">
          <ac:chgData name="Vasishta Bommakanti" userId="add65771a875c465" providerId="LiveId" clId="{C29AFD75-89FC-4417-B22A-0C207BDB987C}" dt="2021-08-07T09:51:46.172" v="1444"/>
          <ac:grpSpMkLst>
            <pc:docMk/>
            <pc:sldMk cId="2274857968" sldId="267"/>
            <ac:grpSpMk id="11" creationId="{1ED08CB2-C312-4CB9-9783-7D31DF6C9D99}"/>
          </ac:grpSpMkLst>
        </pc:grpChg>
        <pc:grpChg chg="del mod">
          <ac:chgData name="Vasishta Bommakanti" userId="add65771a875c465" providerId="LiveId" clId="{C29AFD75-89FC-4417-B22A-0C207BDB987C}" dt="2021-08-07T09:51:46.172" v="1444"/>
          <ac:grpSpMkLst>
            <pc:docMk/>
            <pc:sldMk cId="2274857968" sldId="267"/>
            <ac:grpSpMk id="20" creationId="{79E5BCE8-1E56-48E2-96A9-E92C8BED3596}"/>
          </ac:grpSpMkLst>
        </pc:grpChg>
        <pc:grpChg chg="del mod">
          <ac:chgData name="Vasishta Bommakanti" userId="add65771a875c465" providerId="LiveId" clId="{C29AFD75-89FC-4417-B22A-0C207BDB987C}" dt="2021-08-07T09:51:50.392" v="1450"/>
          <ac:grpSpMkLst>
            <pc:docMk/>
            <pc:sldMk cId="2274857968" sldId="267"/>
            <ac:grpSpMk id="21" creationId="{1755295D-A48A-4874-B567-2BE4D3079CE6}"/>
          </ac:grpSpMkLst>
        </pc:grpChg>
        <pc:grpChg chg="del mod">
          <ac:chgData name="Vasishta Bommakanti" userId="add65771a875c465" providerId="LiveId" clId="{C29AFD75-89FC-4417-B22A-0C207BDB987C}" dt="2021-08-07T09:51:50.392" v="1450"/>
          <ac:grpSpMkLst>
            <pc:docMk/>
            <pc:sldMk cId="2274857968" sldId="267"/>
            <ac:grpSpMk id="22" creationId="{A3C8A5C1-144A-406B-BCDA-6D7B902CE320}"/>
          </ac:grpSpMkLst>
        </pc:grpChg>
        <pc:grpChg chg="del mod">
          <ac:chgData name="Vasishta Bommakanti" userId="add65771a875c465" providerId="LiveId" clId="{C29AFD75-89FC-4417-B22A-0C207BDB987C}" dt="2021-08-07T09:51:50.392" v="1450"/>
          <ac:grpSpMkLst>
            <pc:docMk/>
            <pc:sldMk cId="2274857968" sldId="267"/>
            <ac:grpSpMk id="28" creationId="{ED6A1A80-5A2D-40C5-BA31-5313040785E8}"/>
          </ac:grpSpMkLst>
        </pc:grpChg>
        <pc:grpChg chg="mod">
          <ac:chgData name="Vasishta Bommakanti" userId="add65771a875c465" providerId="LiveId" clId="{C29AFD75-89FC-4417-B22A-0C207BDB987C}" dt="2021-08-07T09:51:50.392" v="1450"/>
          <ac:grpSpMkLst>
            <pc:docMk/>
            <pc:sldMk cId="2274857968" sldId="267"/>
            <ac:grpSpMk id="29" creationId="{C6ADF4C2-3F01-470D-A9F3-CE2549C69E48}"/>
          </ac:grpSpMkLst>
        </pc:grpChg>
        <pc:grpChg chg="mod">
          <ac:chgData name="Vasishta Bommakanti" userId="add65771a875c465" providerId="LiveId" clId="{C29AFD75-89FC-4417-B22A-0C207BDB987C}" dt="2021-08-07T09:51:56.376" v="1461"/>
          <ac:grpSpMkLst>
            <pc:docMk/>
            <pc:sldMk cId="2274857968" sldId="267"/>
            <ac:grpSpMk id="40" creationId="{EF36D073-9247-433E-AF21-BDCFF5060139}"/>
          </ac:grpSpMkLst>
        </pc:grpChg>
        <pc:grpChg chg="mod">
          <ac:chgData name="Vasishta Bommakanti" userId="add65771a875c465" providerId="LiveId" clId="{C29AFD75-89FC-4417-B22A-0C207BDB987C}" dt="2021-08-07T09:51:56.376" v="1461"/>
          <ac:grpSpMkLst>
            <pc:docMk/>
            <pc:sldMk cId="2274857968" sldId="267"/>
            <ac:grpSpMk id="41" creationId="{052D54AB-CB53-4508-9DB7-3C4618059DE8}"/>
          </ac:grpSpMkLst>
        </pc:grpChg>
        <pc:grpChg chg="del mod">
          <ac:chgData name="Vasishta Bommakanti" userId="add65771a875c465" providerId="LiveId" clId="{C29AFD75-89FC-4417-B22A-0C207BDB987C}" dt="2021-08-07T09:52:00.730" v="1468"/>
          <ac:grpSpMkLst>
            <pc:docMk/>
            <pc:sldMk cId="2274857968" sldId="267"/>
            <ac:grpSpMk id="44" creationId="{61C55A49-2E77-4150-A85A-B773ECF4A444}"/>
          </ac:grpSpMkLst>
        </pc:grpChg>
        <pc:grpChg chg="del mod">
          <ac:chgData name="Vasishta Bommakanti" userId="add65771a875c465" providerId="LiveId" clId="{C29AFD75-89FC-4417-B22A-0C207BDB987C}" dt="2021-08-07T09:52:01.947" v="1470"/>
          <ac:grpSpMkLst>
            <pc:docMk/>
            <pc:sldMk cId="2274857968" sldId="267"/>
            <ac:grpSpMk id="48" creationId="{0D38B5C6-483D-40C2-B369-5DE276DAA2BA}"/>
          </ac:grpSpMkLst>
        </pc:grpChg>
        <pc:grpChg chg="mod">
          <ac:chgData name="Vasishta Bommakanti" userId="add65771a875c465" providerId="LiveId" clId="{C29AFD75-89FC-4417-B22A-0C207BDB987C}" dt="2021-08-07T09:52:01.947" v="1470"/>
          <ac:grpSpMkLst>
            <pc:docMk/>
            <pc:sldMk cId="2274857968" sldId="267"/>
            <ac:grpSpMk id="50" creationId="{1240F745-0D4D-40A8-B303-13C602B09392}"/>
          </ac:grpSpMkLst>
        </pc:grpChg>
        <pc:inkChg chg="add mod">
          <ac:chgData name="Vasishta Bommakanti" userId="add65771a875c465" providerId="LiveId" clId="{C29AFD75-89FC-4417-B22A-0C207BDB987C}" dt="2021-08-07T09:51:31.723" v="1430"/>
          <ac:inkMkLst>
            <pc:docMk/>
            <pc:sldMk cId="2274857968" sldId="267"/>
            <ac:inkMk id="2" creationId="{2C773B77-A6C8-4C49-97BC-BAC390CA0DC9}"/>
          </ac:inkMkLst>
        </pc:inkChg>
        <pc:inkChg chg="add mod">
          <ac:chgData name="Vasishta Bommakanti" userId="add65771a875c465" providerId="LiveId" clId="{C29AFD75-89FC-4417-B22A-0C207BDB987C}" dt="2021-08-07T09:51:31.723" v="1430"/>
          <ac:inkMkLst>
            <pc:docMk/>
            <pc:sldMk cId="2274857968" sldId="267"/>
            <ac:inkMk id="4" creationId="{1A2A7FE5-5DCD-4FD9-86DC-5E5163EC1B9F}"/>
          </ac:inkMkLst>
        </pc:inkChg>
        <pc:inkChg chg="add mod">
          <ac:chgData name="Vasishta Bommakanti" userId="add65771a875c465" providerId="LiveId" clId="{C29AFD75-89FC-4417-B22A-0C207BDB987C}" dt="2021-08-07T09:51:50.392" v="1450"/>
          <ac:inkMkLst>
            <pc:docMk/>
            <pc:sldMk cId="2274857968" sldId="267"/>
            <ac:inkMk id="7" creationId="{0FB0314D-6EDE-430F-ABAF-9824BA55B91B}"/>
          </ac:inkMkLst>
        </pc:inkChg>
        <pc:inkChg chg="add mod">
          <ac:chgData name="Vasishta Bommakanti" userId="add65771a875c465" providerId="LiveId" clId="{C29AFD75-89FC-4417-B22A-0C207BDB987C}" dt="2021-08-07T09:51:50.392" v="1450"/>
          <ac:inkMkLst>
            <pc:docMk/>
            <pc:sldMk cId="2274857968" sldId="267"/>
            <ac:inkMk id="8" creationId="{2B5CD85E-DF10-4BC0-8038-5820F280EE7E}"/>
          </ac:inkMkLst>
        </pc:inkChg>
        <pc:inkChg chg="add mod">
          <ac:chgData name="Vasishta Bommakanti" userId="add65771a875c465" providerId="LiveId" clId="{C29AFD75-89FC-4417-B22A-0C207BDB987C}" dt="2021-08-07T09:51:50.392" v="1450"/>
          <ac:inkMkLst>
            <pc:docMk/>
            <pc:sldMk cId="2274857968" sldId="267"/>
            <ac:inkMk id="9" creationId="{CC582C39-B9C0-465A-9470-8BFF5A1A6B5C}"/>
          </ac:inkMkLst>
        </pc:inkChg>
        <pc:inkChg chg="add mod">
          <ac:chgData name="Vasishta Bommakanti" userId="add65771a875c465" providerId="LiveId" clId="{C29AFD75-89FC-4417-B22A-0C207BDB987C}" dt="2021-08-07T09:51:50.392" v="1450"/>
          <ac:inkMkLst>
            <pc:docMk/>
            <pc:sldMk cId="2274857968" sldId="267"/>
            <ac:inkMk id="10" creationId="{506B899B-71A8-4869-B9B1-7D4C40D1CA02}"/>
          </ac:inkMkLst>
        </pc:inkChg>
        <pc:inkChg chg="add mod">
          <ac:chgData name="Vasishta Bommakanti" userId="add65771a875c465" providerId="LiveId" clId="{C29AFD75-89FC-4417-B22A-0C207BDB987C}" dt="2021-08-07T09:51:50.392" v="1450"/>
          <ac:inkMkLst>
            <pc:docMk/>
            <pc:sldMk cId="2274857968" sldId="267"/>
            <ac:inkMk id="12" creationId="{0AF93E30-0B22-4EC3-A3CD-AD62AC52C391}"/>
          </ac:inkMkLst>
        </pc:inkChg>
        <pc:inkChg chg="add mod">
          <ac:chgData name="Vasishta Bommakanti" userId="add65771a875c465" providerId="LiveId" clId="{C29AFD75-89FC-4417-B22A-0C207BDB987C}" dt="2021-08-07T09:51:50.392" v="1450"/>
          <ac:inkMkLst>
            <pc:docMk/>
            <pc:sldMk cId="2274857968" sldId="267"/>
            <ac:inkMk id="13" creationId="{F8F8C41E-C373-49D1-8A8F-DE27A5955BCF}"/>
          </ac:inkMkLst>
        </pc:inkChg>
        <pc:inkChg chg="add mod">
          <ac:chgData name="Vasishta Bommakanti" userId="add65771a875c465" providerId="LiveId" clId="{C29AFD75-89FC-4417-B22A-0C207BDB987C}" dt="2021-08-07T09:51:50.392" v="1450"/>
          <ac:inkMkLst>
            <pc:docMk/>
            <pc:sldMk cId="2274857968" sldId="267"/>
            <ac:inkMk id="14" creationId="{4F23AD53-8BFB-4B99-AEE8-DB4942C4BA17}"/>
          </ac:inkMkLst>
        </pc:inkChg>
        <pc:inkChg chg="add mod">
          <ac:chgData name="Vasishta Bommakanti" userId="add65771a875c465" providerId="LiveId" clId="{C29AFD75-89FC-4417-B22A-0C207BDB987C}" dt="2021-08-07T09:51:50.392" v="1450"/>
          <ac:inkMkLst>
            <pc:docMk/>
            <pc:sldMk cId="2274857968" sldId="267"/>
            <ac:inkMk id="15" creationId="{8A64F0AF-CCCA-45AF-868E-68A3733951B1}"/>
          </ac:inkMkLst>
        </pc:inkChg>
        <pc:inkChg chg="add mod">
          <ac:chgData name="Vasishta Bommakanti" userId="add65771a875c465" providerId="LiveId" clId="{C29AFD75-89FC-4417-B22A-0C207BDB987C}" dt="2021-08-07T09:51:50.392" v="1450"/>
          <ac:inkMkLst>
            <pc:docMk/>
            <pc:sldMk cId="2274857968" sldId="267"/>
            <ac:inkMk id="16" creationId="{D8612C21-E34E-4A17-A6EE-5F28F6652C84}"/>
          </ac:inkMkLst>
        </pc:inkChg>
        <pc:inkChg chg="add mod">
          <ac:chgData name="Vasishta Bommakanti" userId="add65771a875c465" providerId="LiveId" clId="{C29AFD75-89FC-4417-B22A-0C207BDB987C}" dt="2021-08-07T09:51:50.392" v="1450"/>
          <ac:inkMkLst>
            <pc:docMk/>
            <pc:sldMk cId="2274857968" sldId="267"/>
            <ac:inkMk id="17" creationId="{0867CD66-FB1A-4D68-BD71-A6F32FFDEB27}"/>
          </ac:inkMkLst>
        </pc:inkChg>
        <pc:inkChg chg="add mod">
          <ac:chgData name="Vasishta Bommakanti" userId="add65771a875c465" providerId="LiveId" clId="{C29AFD75-89FC-4417-B22A-0C207BDB987C}" dt="2021-08-07T09:51:50.392" v="1450"/>
          <ac:inkMkLst>
            <pc:docMk/>
            <pc:sldMk cId="2274857968" sldId="267"/>
            <ac:inkMk id="18" creationId="{B1357EFC-AE10-43F0-A180-DFC529AAF0F1}"/>
          </ac:inkMkLst>
        </pc:inkChg>
        <pc:inkChg chg="add mod">
          <ac:chgData name="Vasishta Bommakanti" userId="add65771a875c465" providerId="LiveId" clId="{C29AFD75-89FC-4417-B22A-0C207BDB987C}" dt="2021-08-07T09:51:50.392" v="1450"/>
          <ac:inkMkLst>
            <pc:docMk/>
            <pc:sldMk cId="2274857968" sldId="267"/>
            <ac:inkMk id="19" creationId="{B1E3689C-9E00-49D2-AE7A-85590AA87B9D}"/>
          </ac:inkMkLst>
        </pc:inkChg>
        <pc:inkChg chg="add mod">
          <ac:chgData name="Vasishta Bommakanti" userId="add65771a875c465" providerId="LiveId" clId="{C29AFD75-89FC-4417-B22A-0C207BDB987C}" dt="2021-08-07T09:51:50.392" v="1450"/>
          <ac:inkMkLst>
            <pc:docMk/>
            <pc:sldMk cId="2274857968" sldId="267"/>
            <ac:inkMk id="23" creationId="{8FFE0A10-DDFD-430E-8DED-08D3B46949DE}"/>
          </ac:inkMkLst>
        </pc:inkChg>
        <pc:inkChg chg="add mod">
          <ac:chgData name="Vasishta Bommakanti" userId="add65771a875c465" providerId="LiveId" clId="{C29AFD75-89FC-4417-B22A-0C207BDB987C}" dt="2021-08-07T09:51:50.392" v="1450"/>
          <ac:inkMkLst>
            <pc:docMk/>
            <pc:sldMk cId="2274857968" sldId="267"/>
            <ac:inkMk id="24" creationId="{A934030F-F51E-4994-B7B7-F23A5E86850C}"/>
          </ac:inkMkLst>
        </pc:inkChg>
        <pc:inkChg chg="add mod">
          <ac:chgData name="Vasishta Bommakanti" userId="add65771a875c465" providerId="LiveId" clId="{C29AFD75-89FC-4417-B22A-0C207BDB987C}" dt="2021-08-07T09:51:50.392" v="1450"/>
          <ac:inkMkLst>
            <pc:docMk/>
            <pc:sldMk cId="2274857968" sldId="267"/>
            <ac:inkMk id="25" creationId="{E21EF895-7FDE-4E75-A8CB-11CAA5BD9DDF}"/>
          </ac:inkMkLst>
        </pc:inkChg>
        <pc:inkChg chg="add mod">
          <ac:chgData name="Vasishta Bommakanti" userId="add65771a875c465" providerId="LiveId" clId="{C29AFD75-89FC-4417-B22A-0C207BDB987C}" dt="2021-08-07T09:51:50.392" v="1450"/>
          <ac:inkMkLst>
            <pc:docMk/>
            <pc:sldMk cId="2274857968" sldId="267"/>
            <ac:inkMk id="26" creationId="{F9396326-BA59-4257-9F5B-0B74DCC8C993}"/>
          </ac:inkMkLst>
        </pc:inkChg>
        <pc:inkChg chg="add mod">
          <ac:chgData name="Vasishta Bommakanti" userId="add65771a875c465" providerId="LiveId" clId="{C29AFD75-89FC-4417-B22A-0C207BDB987C}" dt="2021-08-07T09:51:56.376" v="1461"/>
          <ac:inkMkLst>
            <pc:docMk/>
            <pc:sldMk cId="2274857968" sldId="267"/>
            <ac:inkMk id="27" creationId="{79FCF16E-C2E8-40EB-83F2-2D7B9F9023C0}"/>
          </ac:inkMkLst>
        </pc:inkChg>
        <pc:inkChg chg="add mod">
          <ac:chgData name="Vasishta Bommakanti" userId="add65771a875c465" providerId="LiveId" clId="{C29AFD75-89FC-4417-B22A-0C207BDB987C}" dt="2021-08-07T09:51:56.376" v="1461"/>
          <ac:inkMkLst>
            <pc:docMk/>
            <pc:sldMk cId="2274857968" sldId="267"/>
            <ac:inkMk id="30" creationId="{B8957C10-01C5-484A-AA61-22B623E25DCA}"/>
          </ac:inkMkLst>
        </pc:inkChg>
        <pc:inkChg chg="add mod">
          <ac:chgData name="Vasishta Bommakanti" userId="add65771a875c465" providerId="LiveId" clId="{C29AFD75-89FC-4417-B22A-0C207BDB987C}" dt="2021-08-07T09:51:56.376" v="1461"/>
          <ac:inkMkLst>
            <pc:docMk/>
            <pc:sldMk cId="2274857968" sldId="267"/>
            <ac:inkMk id="31" creationId="{D3698263-30BB-456D-87B4-81B4FA170F43}"/>
          </ac:inkMkLst>
        </pc:inkChg>
        <pc:inkChg chg="add mod">
          <ac:chgData name="Vasishta Bommakanti" userId="add65771a875c465" providerId="LiveId" clId="{C29AFD75-89FC-4417-B22A-0C207BDB987C}" dt="2021-08-07T09:51:56.376" v="1461"/>
          <ac:inkMkLst>
            <pc:docMk/>
            <pc:sldMk cId="2274857968" sldId="267"/>
            <ac:inkMk id="32" creationId="{832C93D6-5145-4BF0-9C3B-53F1E913F824}"/>
          </ac:inkMkLst>
        </pc:inkChg>
        <pc:inkChg chg="add mod">
          <ac:chgData name="Vasishta Bommakanti" userId="add65771a875c465" providerId="LiveId" clId="{C29AFD75-89FC-4417-B22A-0C207BDB987C}" dt="2021-08-07T09:51:56.376" v="1461"/>
          <ac:inkMkLst>
            <pc:docMk/>
            <pc:sldMk cId="2274857968" sldId="267"/>
            <ac:inkMk id="33" creationId="{3BBDC730-5239-4BDC-AF31-13CBF3610FE4}"/>
          </ac:inkMkLst>
        </pc:inkChg>
        <pc:inkChg chg="add mod">
          <ac:chgData name="Vasishta Bommakanti" userId="add65771a875c465" providerId="LiveId" clId="{C29AFD75-89FC-4417-B22A-0C207BDB987C}" dt="2021-08-07T09:51:56.376" v="1461"/>
          <ac:inkMkLst>
            <pc:docMk/>
            <pc:sldMk cId="2274857968" sldId="267"/>
            <ac:inkMk id="34" creationId="{D6B5388C-011A-47BE-967C-8F6632ED1E78}"/>
          </ac:inkMkLst>
        </pc:inkChg>
        <pc:inkChg chg="add mod">
          <ac:chgData name="Vasishta Bommakanti" userId="add65771a875c465" providerId="LiveId" clId="{C29AFD75-89FC-4417-B22A-0C207BDB987C}" dt="2021-08-07T09:51:56.376" v="1461"/>
          <ac:inkMkLst>
            <pc:docMk/>
            <pc:sldMk cId="2274857968" sldId="267"/>
            <ac:inkMk id="35" creationId="{A860A6C9-3D30-4CEF-9B3B-661C03EDFE8C}"/>
          </ac:inkMkLst>
        </pc:inkChg>
        <pc:inkChg chg="add mod">
          <ac:chgData name="Vasishta Bommakanti" userId="add65771a875c465" providerId="LiveId" clId="{C29AFD75-89FC-4417-B22A-0C207BDB987C}" dt="2021-08-07T09:51:56.376" v="1461"/>
          <ac:inkMkLst>
            <pc:docMk/>
            <pc:sldMk cId="2274857968" sldId="267"/>
            <ac:inkMk id="36" creationId="{60810153-15D2-43D6-91B6-40ABD7BCF8A0}"/>
          </ac:inkMkLst>
        </pc:inkChg>
        <pc:inkChg chg="add mod">
          <ac:chgData name="Vasishta Bommakanti" userId="add65771a875c465" providerId="LiveId" clId="{C29AFD75-89FC-4417-B22A-0C207BDB987C}" dt="2021-08-07T09:51:56.376" v="1461"/>
          <ac:inkMkLst>
            <pc:docMk/>
            <pc:sldMk cId="2274857968" sldId="267"/>
            <ac:inkMk id="37" creationId="{70B3E71B-9994-44B7-A97F-649D728037D2}"/>
          </ac:inkMkLst>
        </pc:inkChg>
        <pc:inkChg chg="add mod">
          <ac:chgData name="Vasishta Bommakanti" userId="add65771a875c465" providerId="LiveId" clId="{C29AFD75-89FC-4417-B22A-0C207BDB987C}" dt="2021-08-07T09:51:56.376" v="1461"/>
          <ac:inkMkLst>
            <pc:docMk/>
            <pc:sldMk cId="2274857968" sldId="267"/>
            <ac:inkMk id="38" creationId="{C86F5802-1194-4F82-81B3-0FBB83E1945E}"/>
          </ac:inkMkLst>
        </pc:inkChg>
        <pc:inkChg chg="add mod">
          <ac:chgData name="Vasishta Bommakanti" userId="add65771a875c465" providerId="LiveId" clId="{C29AFD75-89FC-4417-B22A-0C207BDB987C}" dt="2021-08-07T09:51:56.376" v="1461"/>
          <ac:inkMkLst>
            <pc:docMk/>
            <pc:sldMk cId="2274857968" sldId="267"/>
            <ac:inkMk id="39" creationId="{E2869950-D7C4-4470-881F-67655203DD9C}"/>
          </ac:inkMkLst>
        </pc:inkChg>
        <pc:inkChg chg="add mod">
          <ac:chgData name="Vasishta Bommakanti" userId="add65771a875c465" providerId="LiveId" clId="{C29AFD75-89FC-4417-B22A-0C207BDB987C}" dt="2021-08-07T09:52:01.947" v="1470"/>
          <ac:inkMkLst>
            <pc:docMk/>
            <pc:sldMk cId="2274857968" sldId="267"/>
            <ac:inkMk id="42" creationId="{8ADCDA57-F84A-4DD3-BF01-71753179F275}"/>
          </ac:inkMkLst>
        </pc:inkChg>
        <pc:inkChg chg="add mod">
          <ac:chgData name="Vasishta Bommakanti" userId="add65771a875c465" providerId="LiveId" clId="{C29AFD75-89FC-4417-B22A-0C207BDB987C}" dt="2021-08-07T09:52:01.947" v="1470"/>
          <ac:inkMkLst>
            <pc:docMk/>
            <pc:sldMk cId="2274857968" sldId="267"/>
            <ac:inkMk id="43" creationId="{57FF599D-E464-4F14-A1DC-9CD2B34C7801}"/>
          </ac:inkMkLst>
        </pc:inkChg>
        <pc:inkChg chg="add mod">
          <ac:chgData name="Vasishta Bommakanti" userId="add65771a875c465" providerId="LiveId" clId="{C29AFD75-89FC-4417-B22A-0C207BDB987C}" dt="2021-08-07T09:52:01.947" v="1470"/>
          <ac:inkMkLst>
            <pc:docMk/>
            <pc:sldMk cId="2274857968" sldId="267"/>
            <ac:inkMk id="45" creationId="{3F08E818-3FCD-46E9-951C-A7359CBC65F6}"/>
          </ac:inkMkLst>
        </pc:inkChg>
        <pc:inkChg chg="add mod">
          <ac:chgData name="Vasishta Bommakanti" userId="add65771a875c465" providerId="LiveId" clId="{C29AFD75-89FC-4417-B22A-0C207BDB987C}" dt="2021-08-07T09:52:01.947" v="1470"/>
          <ac:inkMkLst>
            <pc:docMk/>
            <pc:sldMk cId="2274857968" sldId="267"/>
            <ac:inkMk id="46" creationId="{5226BD4F-05E8-440A-8AB9-E894F8A34E1D}"/>
          </ac:inkMkLst>
        </pc:inkChg>
        <pc:inkChg chg="add mod">
          <ac:chgData name="Vasishta Bommakanti" userId="add65771a875c465" providerId="LiveId" clId="{C29AFD75-89FC-4417-B22A-0C207BDB987C}" dt="2021-08-07T09:52:01.947" v="1470"/>
          <ac:inkMkLst>
            <pc:docMk/>
            <pc:sldMk cId="2274857968" sldId="267"/>
            <ac:inkMk id="47" creationId="{D68A6304-AE93-4345-AE49-976855E4C7A7}"/>
          </ac:inkMkLst>
        </pc:inkChg>
        <pc:inkChg chg="add mod">
          <ac:chgData name="Vasishta Bommakanti" userId="add65771a875c465" providerId="LiveId" clId="{C29AFD75-89FC-4417-B22A-0C207BDB987C}" dt="2021-08-07T09:52:01.947" v="1470"/>
          <ac:inkMkLst>
            <pc:docMk/>
            <pc:sldMk cId="2274857968" sldId="267"/>
            <ac:inkMk id="49" creationId="{E4A78BF7-7722-41F7-A061-E599E620660E}"/>
          </ac:inkMkLst>
        </pc:inkChg>
        <pc:inkChg chg="add">
          <ac:chgData name="Vasishta Bommakanti" userId="add65771a875c465" providerId="LiveId" clId="{C29AFD75-89FC-4417-B22A-0C207BDB987C}" dt="2021-08-07T09:52:07.648" v="1471" actId="9405"/>
          <ac:inkMkLst>
            <pc:docMk/>
            <pc:sldMk cId="2274857968" sldId="267"/>
            <ac:inkMk id="51" creationId="{3B94F75B-F77E-43FA-94EE-D60E6881496F}"/>
          </ac:inkMkLst>
        </pc:inkChg>
      </pc:sldChg>
      <pc:sldChg chg="addSp delSp modSp mod">
        <pc:chgData name="Vasishta Bommakanti" userId="add65771a875c465" providerId="LiveId" clId="{C29AFD75-89FC-4417-B22A-0C207BDB987C}" dt="2021-08-07T09:44:06.014" v="1301"/>
        <pc:sldMkLst>
          <pc:docMk/>
          <pc:sldMk cId="1650630578" sldId="268"/>
        </pc:sldMkLst>
        <pc:grpChg chg="del">
          <ac:chgData name="Vasishta Bommakanti" userId="add65771a875c465" providerId="LiveId" clId="{C29AFD75-89FC-4417-B22A-0C207BDB987C}" dt="2021-08-06T17:55:26.405" v="55" actId="478"/>
          <ac:grpSpMkLst>
            <pc:docMk/>
            <pc:sldMk cId="1650630578" sldId="268"/>
            <ac:grpSpMk id="10" creationId="{6134FC0E-4C42-4FFF-AC1C-EAA666B0EB23}"/>
          </ac:grpSpMkLst>
        </pc:grpChg>
        <pc:grpChg chg="mod">
          <ac:chgData name="Vasishta Bommakanti" userId="add65771a875c465" providerId="LiveId" clId="{C29AFD75-89FC-4417-B22A-0C207BDB987C}" dt="2021-08-07T09:42:59.002" v="1251"/>
          <ac:grpSpMkLst>
            <pc:docMk/>
            <pc:sldMk cId="1650630578" sldId="268"/>
            <ac:grpSpMk id="18" creationId="{9862A0C2-80B1-471A-AD8E-1D7415926C1F}"/>
          </ac:grpSpMkLst>
        </pc:grpChg>
        <pc:grpChg chg="mod">
          <ac:chgData name="Vasishta Bommakanti" userId="add65771a875c465" providerId="LiveId" clId="{C29AFD75-89FC-4417-B22A-0C207BDB987C}" dt="2021-08-07T09:42:59.002" v="1251"/>
          <ac:grpSpMkLst>
            <pc:docMk/>
            <pc:sldMk cId="1650630578" sldId="268"/>
            <ac:grpSpMk id="19" creationId="{A237C9E7-A612-4EFB-B368-B489CA3EA9F2}"/>
          </ac:grpSpMkLst>
        </pc:grpChg>
        <pc:grpChg chg="mod">
          <ac:chgData name="Vasishta Bommakanti" userId="add65771a875c465" providerId="LiveId" clId="{C29AFD75-89FC-4417-B22A-0C207BDB987C}" dt="2021-08-07T09:42:59.002" v="1251"/>
          <ac:grpSpMkLst>
            <pc:docMk/>
            <pc:sldMk cId="1650630578" sldId="268"/>
            <ac:grpSpMk id="20" creationId="{0C019D62-2220-4658-8469-DF86F9E48C5C}"/>
          </ac:grpSpMkLst>
        </pc:grpChg>
        <pc:grpChg chg="del">
          <ac:chgData name="Vasishta Bommakanti" userId="add65771a875c465" providerId="LiveId" clId="{C29AFD75-89FC-4417-B22A-0C207BDB987C}" dt="2021-08-06T17:55:26.405" v="55" actId="478"/>
          <ac:grpSpMkLst>
            <pc:docMk/>
            <pc:sldMk cId="1650630578" sldId="268"/>
            <ac:grpSpMk id="21" creationId="{282F3E4C-87F6-4A40-8F07-EB11C716FDC5}"/>
          </ac:grpSpMkLst>
        </pc:grpChg>
        <pc:grpChg chg="del mod">
          <ac:chgData name="Vasishta Bommakanti" userId="add65771a875c465" providerId="LiveId" clId="{C29AFD75-89FC-4417-B22A-0C207BDB987C}" dt="2021-08-07T05:56:42.152" v="472"/>
          <ac:grpSpMkLst>
            <pc:docMk/>
            <pc:sldMk cId="1650630578" sldId="268"/>
            <ac:grpSpMk id="24" creationId="{84B1C4A7-D09D-4884-B34E-FEE513F4244D}"/>
          </ac:grpSpMkLst>
        </pc:grpChg>
        <pc:grpChg chg="del mod">
          <ac:chgData name="Vasishta Bommakanti" userId="add65771a875c465" providerId="LiveId" clId="{C29AFD75-89FC-4417-B22A-0C207BDB987C}" dt="2021-08-07T05:56:44.401" v="476"/>
          <ac:grpSpMkLst>
            <pc:docMk/>
            <pc:sldMk cId="1650630578" sldId="268"/>
            <ac:grpSpMk id="33" creationId="{C25A7984-89BD-45F5-A381-5B93FE8692D3}"/>
          </ac:grpSpMkLst>
        </pc:grpChg>
        <pc:grpChg chg="mod">
          <ac:chgData name="Vasishta Bommakanti" userId="add65771a875c465" providerId="LiveId" clId="{C29AFD75-89FC-4417-B22A-0C207BDB987C}" dt="2021-08-07T05:56:42.152" v="472"/>
          <ac:grpSpMkLst>
            <pc:docMk/>
            <pc:sldMk cId="1650630578" sldId="268"/>
            <ac:grpSpMk id="34" creationId="{4811B678-FD85-40E8-8040-8DE82FAE17F1}"/>
          </ac:grpSpMkLst>
        </pc:grpChg>
        <pc:grpChg chg="del mod">
          <ac:chgData name="Vasishta Bommakanti" userId="add65771a875c465" providerId="LiveId" clId="{C29AFD75-89FC-4417-B22A-0C207BDB987C}" dt="2021-08-07T05:56:50.723" v="486"/>
          <ac:grpSpMkLst>
            <pc:docMk/>
            <pc:sldMk cId="1650630578" sldId="268"/>
            <ac:grpSpMk id="38" creationId="{DB3F8681-01CE-4479-9663-45541FA84411}"/>
          </ac:grpSpMkLst>
        </pc:grpChg>
        <pc:grpChg chg="mod">
          <ac:chgData name="Vasishta Bommakanti" userId="add65771a875c465" providerId="LiveId" clId="{C29AFD75-89FC-4417-B22A-0C207BDB987C}" dt="2021-08-07T05:56:44.401" v="476"/>
          <ac:grpSpMkLst>
            <pc:docMk/>
            <pc:sldMk cId="1650630578" sldId="268"/>
            <ac:grpSpMk id="39" creationId="{1F92402D-92C5-4F13-A309-C32C123D0BB3}"/>
          </ac:grpSpMkLst>
        </pc:grpChg>
        <pc:grpChg chg="del mod">
          <ac:chgData name="Vasishta Bommakanti" userId="add65771a875c465" providerId="LiveId" clId="{C29AFD75-89FC-4417-B22A-0C207BDB987C}" dt="2021-08-07T05:56:50.723" v="486"/>
          <ac:grpSpMkLst>
            <pc:docMk/>
            <pc:sldMk cId="1650630578" sldId="268"/>
            <ac:grpSpMk id="46" creationId="{37FC000A-BE58-491A-853F-875D2A98994B}"/>
          </ac:grpSpMkLst>
        </pc:grpChg>
        <pc:grpChg chg="del mod">
          <ac:chgData name="Vasishta Bommakanti" userId="add65771a875c465" providerId="LiveId" clId="{C29AFD75-89FC-4417-B22A-0C207BDB987C}" dt="2021-08-07T05:56:52.264" v="490"/>
          <ac:grpSpMkLst>
            <pc:docMk/>
            <pc:sldMk cId="1650630578" sldId="268"/>
            <ac:grpSpMk id="49" creationId="{28BCBA56-BA95-470C-B94A-4E64FCA762D4}"/>
          </ac:grpSpMkLst>
        </pc:grpChg>
        <pc:grpChg chg="del mod">
          <ac:chgData name="Vasishta Bommakanti" userId="add65771a875c465" providerId="LiveId" clId="{C29AFD75-89FC-4417-B22A-0C207BDB987C}" dt="2021-08-07T05:56:53.007" v="492"/>
          <ac:grpSpMkLst>
            <pc:docMk/>
            <pc:sldMk cId="1650630578" sldId="268"/>
            <ac:grpSpMk id="53" creationId="{E8A0FFAC-55FB-4419-A5BB-23E544419D92}"/>
          </ac:grpSpMkLst>
        </pc:grpChg>
        <pc:grpChg chg="mod">
          <ac:chgData name="Vasishta Bommakanti" userId="add65771a875c465" providerId="LiveId" clId="{C29AFD75-89FC-4417-B22A-0C207BDB987C}" dt="2021-08-07T05:56:53.007" v="492"/>
          <ac:grpSpMkLst>
            <pc:docMk/>
            <pc:sldMk cId="1650630578" sldId="268"/>
            <ac:grpSpMk id="55" creationId="{F31712F6-80E2-4EC8-B147-F473613FC712}"/>
          </ac:grpSpMkLst>
        </pc:grpChg>
        <pc:grpChg chg="mod">
          <ac:chgData name="Vasishta Bommakanti" userId="add65771a875c465" providerId="LiveId" clId="{C29AFD75-89FC-4417-B22A-0C207BDB987C}" dt="2021-08-07T05:56:59.973" v="500"/>
          <ac:grpSpMkLst>
            <pc:docMk/>
            <pc:sldMk cId="1650630578" sldId="268"/>
            <ac:grpSpMk id="63" creationId="{8318B661-DB7E-40C1-973E-000E0CDBDBDD}"/>
          </ac:grpSpMkLst>
        </pc:grpChg>
        <pc:grpChg chg="mod">
          <ac:chgData name="Vasishta Bommakanti" userId="add65771a875c465" providerId="LiveId" clId="{C29AFD75-89FC-4417-B22A-0C207BDB987C}" dt="2021-08-07T05:56:59.973" v="500"/>
          <ac:grpSpMkLst>
            <pc:docMk/>
            <pc:sldMk cId="1650630578" sldId="268"/>
            <ac:grpSpMk id="64" creationId="{E3A87AA3-0467-4165-B36E-7839F4B27B48}"/>
          </ac:grpSpMkLst>
        </pc:grpChg>
        <pc:grpChg chg="del mod">
          <ac:chgData name="Vasishta Bommakanti" userId="add65771a875c465" providerId="LiveId" clId="{C29AFD75-89FC-4417-B22A-0C207BDB987C}" dt="2021-08-07T09:43:57.972" v="1293"/>
          <ac:grpSpMkLst>
            <pc:docMk/>
            <pc:sldMk cId="1650630578" sldId="268"/>
            <ac:grpSpMk id="65" creationId="{4EABD27B-B8BC-429F-B033-00DD85C8699F}"/>
          </ac:grpSpMkLst>
        </pc:grpChg>
        <pc:grpChg chg="mod">
          <ac:chgData name="Vasishta Bommakanti" userId="add65771a875c465" providerId="LiveId" clId="{C29AFD75-89FC-4417-B22A-0C207BDB987C}" dt="2021-08-07T09:43:14.261" v="1263"/>
          <ac:grpSpMkLst>
            <pc:docMk/>
            <pc:sldMk cId="1650630578" sldId="268"/>
            <ac:grpSpMk id="68" creationId="{B1752B05-BBB8-46E0-96AD-DD0E98DBED60}"/>
          </ac:grpSpMkLst>
        </pc:grpChg>
        <pc:grpChg chg="del mod">
          <ac:chgData name="Vasishta Bommakanti" userId="add65771a875c465" providerId="LiveId" clId="{C29AFD75-89FC-4417-B22A-0C207BDB987C}" dt="2021-08-07T09:43:32.790" v="1274"/>
          <ac:grpSpMkLst>
            <pc:docMk/>
            <pc:sldMk cId="1650630578" sldId="268"/>
            <ac:grpSpMk id="77" creationId="{AECC2859-DBBA-435E-8565-CFB768C74849}"/>
          </ac:grpSpMkLst>
        </pc:grpChg>
        <pc:grpChg chg="mod">
          <ac:chgData name="Vasishta Bommakanti" userId="add65771a875c465" providerId="LiveId" clId="{C29AFD75-89FC-4417-B22A-0C207BDB987C}" dt="2021-08-07T09:43:28.733" v="1272"/>
          <ac:grpSpMkLst>
            <pc:docMk/>
            <pc:sldMk cId="1650630578" sldId="268"/>
            <ac:grpSpMk id="78" creationId="{61309D9B-4859-4881-ACA6-CDAEED66C86B}"/>
          </ac:grpSpMkLst>
        </pc:grpChg>
        <pc:grpChg chg="del mod">
          <ac:chgData name="Vasishta Bommakanti" userId="add65771a875c465" providerId="LiveId" clId="{C29AFD75-89FC-4417-B22A-0C207BDB987C}" dt="2021-08-07T09:43:33.910" v="1276"/>
          <ac:grpSpMkLst>
            <pc:docMk/>
            <pc:sldMk cId="1650630578" sldId="268"/>
            <ac:grpSpMk id="80" creationId="{52E7FF84-E3A0-419F-9D31-11C82DCF3B48}"/>
          </ac:grpSpMkLst>
        </pc:grpChg>
        <pc:grpChg chg="mod">
          <ac:chgData name="Vasishta Bommakanti" userId="add65771a875c465" providerId="LiveId" clId="{C29AFD75-89FC-4417-B22A-0C207BDB987C}" dt="2021-08-07T09:43:33.910" v="1276"/>
          <ac:grpSpMkLst>
            <pc:docMk/>
            <pc:sldMk cId="1650630578" sldId="268"/>
            <ac:grpSpMk id="82" creationId="{08077DE4-064B-4D31-A566-D271A16022F8}"/>
          </ac:grpSpMkLst>
        </pc:grpChg>
        <pc:grpChg chg="del mod">
          <ac:chgData name="Vasishta Bommakanti" userId="add65771a875c465" providerId="LiveId" clId="{C29AFD75-89FC-4417-B22A-0C207BDB987C}" dt="2021-08-07T09:43:42.613" v="1286"/>
          <ac:grpSpMkLst>
            <pc:docMk/>
            <pc:sldMk cId="1650630578" sldId="268"/>
            <ac:grpSpMk id="87" creationId="{E4E7FF67-F104-40B2-8E67-C366568E9CD8}"/>
          </ac:grpSpMkLst>
        </pc:grpChg>
        <pc:grpChg chg="mod">
          <ac:chgData name="Vasishta Bommakanti" userId="add65771a875c465" providerId="LiveId" clId="{C29AFD75-89FC-4417-B22A-0C207BDB987C}" dt="2021-08-07T09:43:42.613" v="1286"/>
          <ac:grpSpMkLst>
            <pc:docMk/>
            <pc:sldMk cId="1650630578" sldId="268"/>
            <ac:grpSpMk id="92" creationId="{5E74DDE6-A9E7-4A00-B1F4-E9918E810514}"/>
          </ac:grpSpMkLst>
        </pc:grpChg>
        <pc:grpChg chg="mod">
          <ac:chgData name="Vasishta Bommakanti" userId="add65771a875c465" providerId="LiveId" clId="{C29AFD75-89FC-4417-B22A-0C207BDB987C}" dt="2021-08-07T09:44:06.014" v="1301"/>
          <ac:grpSpMkLst>
            <pc:docMk/>
            <pc:sldMk cId="1650630578" sldId="268"/>
            <ac:grpSpMk id="99" creationId="{C0259AE8-BFED-4AEF-BDE8-ECA687041053}"/>
          </ac:grpSpMkLst>
        </pc:grpChg>
        <pc:inkChg chg="add mod">
          <ac:chgData name="Vasishta Bommakanti" userId="add65771a875c465" providerId="LiveId" clId="{C29AFD75-89FC-4417-B22A-0C207BDB987C}" dt="2021-08-07T09:42:59.002" v="1251"/>
          <ac:inkMkLst>
            <pc:docMk/>
            <pc:sldMk cId="1650630578" sldId="268"/>
            <ac:inkMk id="3" creationId="{3A3BB72B-90C7-4D99-B334-EC729776A848}"/>
          </ac:inkMkLst>
        </pc:inkChg>
        <pc:inkChg chg="add del mod">
          <ac:chgData name="Vasishta Bommakanti" userId="add65771a875c465" providerId="LiveId" clId="{C29AFD75-89FC-4417-B22A-0C207BDB987C}" dt="2021-08-06T17:55:28.119" v="56" actId="478"/>
          <ac:inkMkLst>
            <pc:docMk/>
            <pc:sldMk cId="1650630578" sldId="268"/>
            <ac:inkMk id="3" creationId="{8363DDAE-946C-42D5-9EB7-0FA49CE17A03}"/>
          </ac:inkMkLst>
        </pc:inkChg>
        <pc:inkChg chg="add mod">
          <ac:chgData name="Vasishta Bommakanti" userId="add65771a875c465" providerId="LiveId" clId="{C29AFD75-89FC-4417-B22A-0C207BDB987C}" dt="2021-08-07T09:42:59.002" v="1251"/>
          <ac:inkMkLst>
            <pc:docMk/>
            <pc:sldMk cId="1650630578" sldId="268"/>
            <ac:inkMk id="4" creationId="{1E23951F-98C0-4F8F-9EFD-3CD401952025}"/>
          </ac:inkMkLst>
        </pc:inkChg>
        <pc:inkChg chg="del">
          <ac:chgData name="Vasishta Bommakanti" userId="add65771a875c465" providerId="LiveId" clId="{C29AFD75-89FC-4417-B22A-0C207BDB987C}" dt="2021-08-06T17:55:26.405" v="55" actId="478"/>
          <ac:inkMkLst>
            <pc:docMk/>
            <pc:sldMk cId="1650630578" sldId="268"/>
            <ac:inkMk id="4" creationId="{64002D01-4617-4E46-AC2C-1CBF3CF87818}"/>
          </ac:inkMkLst>
        </pc:inkChg>
        <pc:inkChg chg="add mod">
          <ac:chgData name="Vasishta Bommakanti" userId="add65771a875c465" providerId="LiveId" clId="{C29AFD75-89FC-4417-B22A-0C207BDB987C}" dt="2021-08-07T09:42:59.002" v="1251"/>
          <ac:inkMkLst>
            <pc:docMk/>
            <pc:sldMk cId="1650630578" sldId="268"/>
            <ac:inkMk id="5" creationId="{3561D91E-3F0B-4DB6-B6AF-81E7316F6D11}"/>
          </ac:inkMkLst>
        </pc:inkChg>
        <pc:inkChg chg="del topLvl">
          <ac:chgData name="Vasishta Bommakanti" userId="add65771a875c465" providerId="LiveId" clId="{C29AFD75-89FC-4417-B22A-0C207BDB987C}" dt="2021-08-06T17:55:26.405" v="55" actId="478"/>
          <ac:inkMkLst>
            <pc:docMk/>
            <pc:sldMk cId="1650630578" sldId="268"/>
            <ac:inkMk id="5" creationId="{6E9920A8-A940-4431-AF7F-9061F9808CE9}"/>
          </ac:inkMkLst>
        </pc:inkChg>
        <pc:inkChg chg="add mod">
          <ac:chgData name="Vasishta Bommakanti" userId="add65771a875c465" providerId="LiveId" clId="{C29AFD75-89FC-4417-B22A-0C207BDB987C}" dt="2021-08-07T05:56:44.401" v="476"/>
          <ac:inkMkLst>
            <pc:docMk/>
            <pc:sldMk cId="1650630578" sldId="268"/>
            <ac:inkMk id="6" creationId="{D1E8C1B4-FB28-4178-9F8C-7C5D698BAA2C}"/>
          </ac:inkMkLst>
        </pc:inkChg>
        <pc:inkChg chg="del topLvl">
          <ac:chgData name="Vasishta Bommakanti" userId="add65771a875c465" providerId="LiveId" clId="{C29AFD75-89FC-4417-B22A-0C207BDB987C}" dt="2021-08-06T17:55:26.405" v="55" actId="478"/>
          <ac:inkMkLst>
            <pc:docMk/>
            <pc:sldMk cId="1650630578" sldId="268"/>
            <ac:inkMk id="7" creationId="{C40EF656-DA54-4A7D-BF56-0DC02EDFF4F8}"/>
          </ac:inkMkLst>
        </pc:inkChg>
        <pc:inkChg chg="add mod">
          <ac:chgData name="Vasishta Bommakanti" userId="add65771a875c465" providerId="LiveId" clId="{C29AFD75-89FC-4417-B22A-0C207BDB987C}" dt="2021-08-07T09:42:59.002" v="1251"/>
          <ac:inkMkLst>
            <pc:docMk/>
            <pc:sldMk cId="1650630578" sldId="268"/>
            <ac:inkMk id="7" creationId="{D773C9AD-D570-478C-BB02-65C68E5D7DC4}"/>
          </ac:inkMkLst>
        </pc:inkChg>
        <pc:inkChg chg="add mod">
          <ac:chgData name="Vasishta Bommakanti" userId="add65771a875c465" providerId="LiveId" clId="{C29AFD75-89FC-4417-B22A-0C207BDB987C}" dt="2021-08-07T09:42:59.002" v="1251"/>
          <ac:inkMkLst>
            <pc:docMk/>
            <pc:sldMk cId="1650630578" sldId="268"/>
            <ac:inkMk id="8" creationId="{4FEEE286-94BE-4BD9-8530-406585367F68}"/>
          </ac:inkMkLst>
        </pc:inkChg>
        <pc:inkChg chg="del topLvl">
          <ac:chgData name="Vasishta Bommakanti" userId="add65771a875c465" providerId="LiveId" clId="{C29AFD75-89FC-4417-B22A-0C207BDB987C}" dt="2021-08-06T17:55:26.405" v="55" actId="478"/>
          <ac:inkMkLst>
            <pc:docMk/>
            <pc:sldMk cId="1650630578" sldId="268"/>
            <ac:inkMk id="8" creationId="{CAB9FD15-5776-44C7-9122-9845A1B75DF6}"/>
          </ac:inkMkLst>
        </pc:inkChg>
        <pc:inkChg chg="del">
          <ac:chgData name="Vasishta Bommakanti" userId="add65771a875c465" providerId="LiveId" clId="{C29AFD75-89FC-4417-B22A-0C207BDB987C}" dt="2021-08-06T17:55:26.405" v="55" actId="478"/>
          <ac:inkMkLst>
            <pc:docMk/>
            <pc:sldMk cId="1650630578" sldId="268"/>
            <ac:inkMk id="9" creationId="{2D3ECE39-A9CE-4697-BFA0-FE29803EC285}"/>
          </ac:inkMkLst>
        </pc:inkChg>
        <pc:inkChg chg="add mod">
          <ac:chgData name="Vasishta Bommakanti" userId="add65771a875c465" providerId="LiveId" clId="{C29AFD75-89FC-4417-B22A-0C207BDB987C}" dt="2021-08-07T09:42:59.002" v="1251"/>
          <ac:inkMkLst>
            <pc:docMk/>
            <pc:sldMk cId="1650630578" sldId="268"/>
            <ac:inkMk id="9" creationId="{E15B5641-89CC-4891-99D2-34FD0BD7D8EC}"/>
          </ac:inkMkLst>
        </pc:inkChg>
        <pc:inkChg chg="add mod">
          <ac:chgData name="Vasishta Bommakanti" userId="add65771a875c465" providerId="LiveId" clId="{C29AFD75-89FC-4417-B22A-0C207BDB987C}" dt="2021-08-07T09:42:59.002" v="1251"/>
          <ac:inkMkLst>
            <pc:docMk/>
            <pc:sldMk cId="1650630578" sldId="268"/>
            <ac:inkMk id="10" creationId="{B1543F99-E76D-434E-AF1C-9ABF89D53114}"/>
          </ac:inkMkLst>
        </pc:inkChg>
        <pc:inkChg chg="add mod">
          <ac:chgData name="Vasishta Bommakanti" userId="add65771a875c465" providerId="LiveId" clId="{C29AFD75-89FC-4417-B22A-0C207BDB987C}" dt="2021-08-07T09:42:59.002" v="1251"/>
          <ac:inkMkLst>
            <pc:docMk/>
            <pc:sldMk cId="1650630578" sldId="268"/>
            <ac:inkMk id="13" creationId="{F29F0083-5904-4FCC-A125-10A2F1E21813}"/>
          </ac:inkMkLst>
        </pc:inkChg>
        <pc:inkChg chg="del">
          <ac:chgData name="Vasishta Bommakanti" userId="add65771a875c465" providerId="LiveId" clId="{C29AFD75-89FC-4417-B22A-0C207BDB987C}" dt="2021-08-06T17:55:26.405" v="55" actId="478"/>
          <ac:inkMkLst>
            <pc:docMk/>
            <pc:sldMk cId="1650630578" sldId="268"/>
            <ac:inkMk id="13" creationId="{F34E6833-756C-44B7-9C75-57379D1EFFB7}"/>
          </ac:inkMkLst>
        </pc:inkChg>
        <pc:inkChg chg="add mod">
          <ac:chgData name="Vasishta Bommakanti" userId="add65771a875c465" providerId="LiveId" clId="{C29AFD75-89FC-4417-B22A-0C207BDB987C}" dt="2021-08-07T05:56:44.401" v="476"/>
          <ac:inkMkLst>
            <pc:docMk/>
            <pc:sldMk cId="1650630578" sldId="268"/>
            <ac:inkMk id="14" creationId="{74702A4D-42D4-4FD9-83EC-64EEDB4B887C}"/>
          </ac:inkMkLst>
        </pc:inkChg>
        <pc:inkChg chg="del">
          <ac:chgData name="Vasishta Bommakanti" userId="add65771a875c465" providerId="LiveId" clId="{C29AFD75-89FC-4417-B22A-0C207BDB987C}" dt="2021-08-06T17:55:26.405" v="55" actId="478"/>
          <ac:inkMkLst>
            <pc:docMk/>
            <pc:sldMk cId="1650630578" sldId="268"/>
            <ac:inkMk id="15" creationId="{79E2927B-F34A-4E8D-B67B-3476C4298D44}"/>
          </ac:inkMkLst>
        </pc:inkChg>
        <pc:inkChg chg="add">
          <ac:chgData name="Vasishta Bommakanti" userId="add65771a875c465" providerId="LiveId" clId="{C29AFD75-89FC-4417-B22A-0C207BDB987C}" dt="2021-08-07T09:42:57.793" v="1249" actId="9405"/>
          <ac:inkMkLst>
            <pc:docMk/>
            <pc:sldMk cId="1650630578" sldId="268"/>
            <ac:inkMk id="15" creationId="{9CEF1E13-2632-42A9-9E8C-361EE0B5954D}"/>
          </ac:inkMkLst>
        </pc:inkChg>
        <pc:inkChg chg="add mod">
          <ac:chgData name="Vasishta Bommakanti" userId="add65771a875c465" providerId="LiveId" clId="{C29AFD75-89FC-4417-B22A-0C207BDB987C}" dt="2021-08-07T05:56:44.401" v="476"/>
          <ac:inkMkLst>
            <pc:docMk/>
            <pc:sldMk cId="1650630578" sldId="268"/>
            <ac:inkMk id="16" creationId="{95122A60-18FC-4FD4-9E08-5865C5F16093}"/>
          </ac:inkMkLst>
        </pc:inkChg>
        <pc:inkChg chg="del">
          <ac:chgData name="Vasishta Bommakanti" userId="add65771a875c465" providerId="LiveId" clId="{C29AFD75-89FC-4417-B22A-0C207BDB987C}" dt="2021-08-06T17:55:26.405" v="55" actId="478"/>
          <ac:inkMkLst>
            <pc:docMk/>
            <pc:sldMk cId="1650630578" sldId="268"/>
            <ac:inkMk id="17" creationId="{2B47E261-10AA-45C4-97F7-C6228C07A7C3}"/>
          </ac:inkMkLst>
        </pc:inkChg>
        <pc:inkChg chg="add">
          <ac:chgData name="Vasishta Bommakanti" userId="add65771a875c465" providerId="LiveId" clId="{C29AFD75-89FC-4417-B22A-0C207BDB987C}" dt="2021-08-07T09:42:58.265" v="1250" actId="9405"/>
          <ac:inkMkLst>
            <pc:docMk/>
            <pc:sldMk cId="1650630578" sldId="268"/>
            <ac:inkMk id="17" creationId="{5D2B3DE9-9389-40FC-AE6C-73F3CEC3A44F}"/>
          </ac:inkMkLst>
        </pc:inkChg>
        <pc:inkChg chg="del">
          <ac:chgData name="Vasishta Bommakanti" userId="add65771a875c465" providerId="LiveId" clId="{C29AFD75-89FC-4417-B22A-0C207BDB987C}" dt="2021-08-06T17:55:26.405" v="55" actId="478"/>
          <ac:inkMkLst>
            <pc:docMk/>
            <pc:sldMk cId="1650630578" sldId="268"/>
            <ac:inkMk id="18" creationId="{BB3E298F-4C0B-47D8-8863-63986DAF7B58}"/>
          </ac:inkMkLst>
        </pc:inkChg>
        <pc:inkChg chg="del">
          <ac:chgData name="Vasishta Bommakanti" userId="add65771a875c465" providerId="LiveId" clId="{C29AFD75-89FC-4417-B22A-0C207BDB987C}" dt="2021-08-06T17:55:26.405" v="55" actId="478"/>
          <ac:inkMkLst>
            <pc:docMk/>
            <pc:sldMk cId="1650630578" sldId="268"/>
            <ac:inkMk id="19" creationId="{B3FF8DFF-AD35-4321-B489-7A188AC1B5C8}"/>
          </ac:inkMkLst>
        </pc:inkChg>
        <pc:inkChg chg="del topLvl">
          <ac:chgData name="Vasishta Bommakanti" userId="add65771a875c465" providerId="LiveId" clId="{C29AFD75-89FC-4417-B22A-0C207BDB987C}" dt="2021-08-06T17:55:26.405" v="55" actId="478"/>
          <ac:inkMkLst>
            <pc:docMk/>
            <pc:sldMk cId="1650630578" sldId="268"/>
            <ac:inkMk id="20" creationId="{7F86D23E-49AE-4D6B-BE49-EEA91466ED0D}"/>
          </ac:inkMkLst>
        </pc:inkChg>
        <pc:inkChg chg="add del">
          <ac:chgData name="Vasishta Bommakanti" userId="add65771a875c465" providerId="LiveId" clId="{C29AFD75-89FC-4417-B22A-0C207BDB987C}" dt="2021-08-07T09:43:57.970" v="1289"/>
          <ac:inkMkLst>
            <pc:docMk/>
            <pc:sldMk cId="1650630578" sldId="268"/>
            <ac:inkMk id="21" creationId="{6AFE1EAF-6F52-424D-ADB5-20726BAF7329}"/>
          </ac:inkMkLst>
        </pc:inkChg>
        <pc:inkChg chg="add del mod">
          <ac:chgData name="Vasishta Bommakanti" userId="add65771a875c465" providerId="LiveId" clId="{C29AFD75-89FC-4417-B22A-0C207BDB987C}" dt="2021-08-07T09:43:57.973" v="1294"/>
          <ac:inkMkLst>
            <pc:docMk/>
            <pc:sldMk cId="1650630578" sldId="268"/>
            <ac:inkMk id="22" creationId="{42D1D17C-7DA2-40BA-B557-34EC0F951E39}"/>
          </ac:inkMkLst>
        </pc:inkChg>
        <pc:inkChg chg="add mod">
          <ac:chgData name="Vasishta Bommakanti" userId="add65771a875c465" providerId="LiveId" clId="{C29AFD75-89FC-4417-B22A-0C207BDB987C}" dt="2021-08-07T05:56:42.152" v="472"/>
          <ac:inkMkLst>
            <pc:docMk/>
            <pc:sldMk cId="1650630578" sldId="268"/>
            <ac:inkMk id="23" creationId="{A245E454-D4F0-4DFF-92CC-B5B8B928DC65}"/>
          </ac:inkMkLst>
        </pc:inkChg>
        <pc:inkChg chg="add del mod">
          <ac:chgData name="Vasishta Bommakanti" userId="add65771a875c465" providerId="LiveId" clId="{C29AFD75-89FC-4417-B22A-0C207BDB987C}" dt="2021-08-07T09:43:57.972" v="1292"/>
          <ac:inkMkLst>
            <pc:docMk/>
            <pc:sldMk cId="1650630578" sldId="268"/>
            <ac:inkMk id="24" creationId="{039882D3-E2B6-4964-AF8E-C1FB58FE09E6}"/>
          </ac:inkMkLst>
        </pc:inkChg>
        <pc:inkChg chg="add mod">
          <ac:chgData name="Vasishta Bommakanti" userId="add65771a875c465" providerId="LiveId" clId="{C29AFD75-89FC-4417-B22A-0C207BDB987C}" dt="2021-08-07T05:56:42.152" v="472"/>
          <ac:inkMkLst>
            <pc:docMk/>
            <pc:sldMk cId="1650630578" sldId="268"/>
            <ac:inkMk id="25" creationId="{706BF04A-24F8-4878-B70B-7E7DBA013A11}"/>
          </ac:inkMkLst>
        </pc:inkChg>
        <pc:inkChg chg="add mod">
          <ac:chgData name="Vasishta Bommakanti" userId="add65771a875c465" providerId="LiveId" clId="{C29AFD75-89FC-4417-B22A-0C207BDB987C}" dt="2021-08-07T05:56:44.401" v="476"/>
          <ac:inkMkLst>
            <pc:docMk/>
            <pc:sldMk cId="1650630578" sldId="268"/>
            <ac:inkMk id="26" creationId="{FE3A7ED2-2021-4AB1-8536-D61049EBDFED}"/>
          </ac:inkMkLst>
        </pc:inkChg>
        <pc:inkChg chg="add mod">
          <ac:chgData name="Vasishta Bommakanti" userId="add65771a875c465" providerId="LiveId" clId="{C29AFD75-89FC-4417-B22A-0C207BDB987C}" dt="2021-08-07T05:56:44.401" v="476"/>
          <ac:inkMkLst>
            <pc:docMk/>
            <pc:sldMk cId="1650630578" sldId="268"/>
            <ac:inkMk id="27" creationId="{CBF29B86-73AF-4112-A908-9FDD208ABE42}"/>
          </ac:inkMkLst>
        </pc:inkChg>
        <pc:inkChg chg="add mod">
          <ac:chgData name="Vasishta Bommakanti" userId="add65771a875c465" providerId="LiveId" clId="{C29AFD75-89FC-4417-B22A-0C207BDB987C}" dt="2021-08-07T05:56:44.401" v="476"/>
          <ac:inkMkLst>
            <pc:docMk/>
            <pc:sldMk cId="1650630578" sldId="268"/>
            <ac:inkMk id="28" creationId="{52CD2749-F442-4472-9D5B-D6BF170B72BB}"/>
          </ac:inkMkLst>
        </pc:inkChg>
        <pc:inkChg chg="add mod">
          <ac:chgData name="Vasishta Bommakanti" userId="add65771a875c465" providerId="LiveId" clId="{C29AFD75-89FC-4417-B22A-0C207BDB987C}" dt="2021-08-07T05:56:44.401" v="476"/>
          <ac:inkMkLst>
            <pc:docMk/>
            <pc:sldMk cId="1650630578" sldId="268"/>
            <ac:inkMk id="29" creationId="{80CF865F-FAF3-4E8F-8309-C4800EFF0010}"/>
          </ac:inkMkLst>
        </pc:inkChg>
        <pc:inkChg chg="add mod">
          <ac:chgData name="Vasishta Bommakanti" userId="add65771a875c465" providerId="LiveId" clId="{C29AFD75-89FC-4417-B22A-0C207BDB987C}" dt="2021-08-07T05:56:44.401" v="476"/>
          <ac:inkMkLst>
            <pc:docMk/>
            <pc:sldMk cId="1650630578" sldId="268"/>
            <ac:inkMk id="30" creationId="{AAB60547-7731-4794-A62E-9BF2E3EEC0E1}"/>
          </ac:inkMkLst>
        </pc:inkChg>
        <pc:inkChg chg="add mod">
          <ac:chgData name="Vasishta Bommakanti" userId="add65771a875c465" providerId="LiveId" clId="{C29AFD75-89FC-4417-B22A-0C207BDB987C}" dt="2021-08-07T05:56:44.401" v="476"/>
          <ac:inkMkLst>
            <pc:docMk/>
            <pc:sldMk cId="1650630578" sldId="268"/>
            <ac:inkMk id="31" creationId="{7A1AFA9C-6950-459E-B409-679B5433566D}"/>
          </ac:inkMkLst>
        </pc:inkChg>
        <pc:inkChg chg="add mod">
          <ac:chgData name="Vasishta Bommakanti" userId="add65771a875c465" providerId="LiveId" clId="{C29AFD75-89FC-4417-B22A-0C207BDB987C}" dt="2021-08-07T05:56:44.401" v="476"/>
          <ac:inkMkLst>
            <pc:docMk/>
            <pc:sldMk cId="1650630578" sldId="268"/>
            <ac:inkMk id="32" creationId="{31CA59D8-6FCE-4171-B29D-9B83F767980E}"/>
          </ac:inkMkLst>
        </pc:inkChg>
        <pc:inkChg chg="add del mod">
          <ac:chgData name="Vasishta Bommakanti" userId="add65771a875c465" providerId="LiveId" clId="{C29AFD75-89FC-4417-B22A-0C207BDB987C}" dt="2021-08-07T09:43:57.970" v="1288"/>
          <ac:inkMkLst>
            <pc:docMk/>
            <pc:sldMk cId="1650630578" sldId="268"/>
            <ac:inkMk id="33" creationId="{1D21B9AC-9B4B-4BF1-B1BD-B1D75C3C4533}"/>
          </ac:inkMkLst>
        </pc:inkChg>
        <pc:inkChg chg="add mod">
          <ac:chgData name="Vasishta Bommakanti" userId="add65771a875c465" providerId="LiveId" clId="{C29AFD75-89FC-4417-B22A-0C207BDB987C}" dt="2021-08-07T05:56:44.401" v="476"/>
          <ac:inkMkLst>
            <pc:docMk/>
            <pc:sldMk cId="1650630578" sldId="268"/>
            <ac:inkMk id="35" creationId="{B7DE7F39-176B-4EB5-A563-B2A8399A7F58}"/>
          </ac:inkMkLst>
        </pc:inkChg>
        <pc:inkChg chg="add mod">
          <ac:chgData name="Vasishta Bommakanti" userId="add65771a875c465" providerId="LiveId" clId="{C29AFD75-89FC-4417-B22A-0C207BDB987C}" dt="2021-08-07T05:56:53.007" v="492"/>
          <ac:inkMkLst>
            <pc:docMk/>
            <pc:sldMk cId="1650630578" sldId="268"/>
            <ac:inkMk id="36" creationId="{A1A7B53A-DC18-40A7-A77F-E1B622B91F3A}"/>
          </ac:inkMkLst>
        </pc:inkChg>
        <pc:inkChg chg="add mod">
          <ac:chgData name="Vasishta Bommakanti" userId="add65771a875c465" providerId="LiveId" clId="{C29AFD75-89FC-4417-B22A-0C207BDB987C}" dt="2021-08-07T05:56:53.007" v="492"/>
          <ac:inkMkLst>
            <pc:docMk/>
            <pc:sldMk cId="1650630578" sldId="268"/>
            <ac:inkMk id="37" creationId="{0CCA0D26-4109-4615-9D01-47242E8F9349}"/>
          </ac:inkMkLst>
        </pc:inkChg>
        <pc:inkChg chg="add del mod">
          <ac:chgData name="Vasishta Bommakanti" userId="add65771a875c465" providerId="LiveId" clId="{C29AFD75-89FC-4417-B22A-0C207BDB987C}" dt="2021-08-07T09:43:57.972" v="1293"/>
          <ac:inkMkLst>
            <pc:docMk/>
            <pc:sldMk cId="1650630578" sldId="268"/>
            <ac:inkMk id="38" creationId="{74436E8B-A084-4AE0-AF0B-A53CB47D8AF5}"/>
          </ac:inkMkLst>
        </pc:inkChg>
        <pc:inkChg chg="add mod">
          <ac:chgData name="Vasishta Bommakanti" userId="add65771a875c465" providerId="LiveId" clId="{C29AFD75-89FC-4417-B22A-0C207BDB987C}" dt="2021-08-07T05:56:53.007" v="492"/>
          <ac:inkMkLst>
            <pc:docMk/>
            <pc:sldMk cId="1650630578" sldId="268"/>
            <ac:inkMk id="40" creationId="{0F9FF5EF-85FB-4D2F-8FEA-A9A5A4E9C624}"/>
          </ac:inkMkLst>
        </pc:inkChg>
        <pc:inkChg chg="add mod">
          <ac:chgData name="Vasishta Bommakanti" userId="add65771a875c465" providerId="LiveId" clId="{C29AFD75-89FC-4417-B22A-0C207BDB987C}" dt="2021-08-07T05:56:53.007" v="492"/>
          <ac:inkMkLst>
            <pc:docMk/>
            <pc:sldMk cId="1650630578" sldId="268"/>
            <ac:inkMk id="41" creationId="{7D3C46EE-B6D2-488B-A44F-C266B575D2D0}"/>
          </ac:inkMkLst>
        </pc:inkChg>
        <pc:inkChg chg="add mod">
          <ac:chgData name="Vasishta Bommakanti" userId="add65771a875c465" providerId="LiveId" clId="{C29AFD75-89FC-4417-B22A-0C207BDB987C}" dt="2021-08-07T05:56:53.007" v="492"/>
          <ac:inkMkLst>
            <pc:docMk/>
            <pc:sldMk cId="1650630578" sldId="268"/>
            <ac:inkMk id="42" creationId="{92CC8589-D2C4-48C9-8228-388E601E9C17}"/>
          </ac:inkMkLst>
        </pc:inkChg>
        <pc:inkChg chg="add mod">
          <ac:chgData name="Vasishta Bommakanti" userId="add65771a875c465" providerId="LiveId" clId="{C29AFD75-89FC-4417-B22A-0C207BDB987C}" dt="2021-08-07T05:56:53.007" v="492"/>
          <ac:inkMkLst>
            <pc:docMk/>
            <pc:sldMk cId="1650630578" sldId="268"/>
            <ac:inkMk id="43" creationId="{86C1D178-D5D2-4C38-8B20-4491BC727B4B}"/>
          </ac:inkMkLst>
        </pc:inkChg>
        <pc:inkChg chg="add mod">
          <ac:chgData name="Vasishta Bommakanti" userId="add65771a875c465" providerId="LiveId" clId="{C29AFD75-89FC-4417-B22A-0C207BDB987C}" dt="2021-08-07T05:56:53.007" v="492"/>
          <ac:inkMkLst>
            <pc:docMk/>
            <pc:sldMk cId="1650630578" sldId="268"/>
            <ac:inkMk id="44" creationId="{A0CFCD46-1102-4897-8830-FA9237B6591D}"/>
          </ac:inkMkLst>
        </pc:inkChg>
        <pc:inkChg chg="add mod">
          <ac:chgData name="Vasishta Bommakanti" userId="add65771a875c465" providerId="LiveId" clId="{C29AFD75-89FC-4417-B22A-0C207BDB987C}" dt="2021-08-07T05:56:53.007" v="492"/>
          <ac:inkMkLst>
            <pc:docMk/>
            <pc:sldMk cId="1650630578" sldId="268"/>
            <ac:inkMk id="45" creationId="{C9841545-229B-4B6A-95EF-7F34BB893262}"/>
          </ac:inkMkLst>
        </pc:inkChg>
        <pc:inkChg chg="add del mod">
          <ac:chgData name="Vasishta Bommakanti" userId="add65771a875c465" providerId="LiveId" clId="{C29AFD75-89FC-4417-B22A-0C207BDB987C}" dt="2021-08-07T09:43:57.970" v="1290"/>
          <ac:inkMkLst>
            <pc:docMk/>
            <pc:sldMk cId="1650630578" sldId="268"/>
            <ac:inkMk id="46" creationId="{8C1424C8-93A8-4A3D-BE90-BAC5F6834930}"/>
          </ac:inkMkLst>
        </pc:inkChg>
        <pc:inkChg chg="add mod">
          <ac:chgData name="Vasishta Bommakanti" userId="add65771a875c465" providerId="LiveId" clId="{C29AFD75-89FC-4417-B22A-0C207BDB987C}" dt="2021-08-07T05:56:53.007" v="492"/>
          <ac:inkMkLst>
            <pc:docMk/>
            <pc:sldMk cId="1650630578" sldId="268"/>
            <ac:inkMk id="47" creationId="{F9880121-EE39-49FF-85D8-C8A914ECF8C8}"/>
          </ac:inkMkLst>
        </pc:inkChg>
        <pc:inkChg chg="add mod">
          <ac:chgData name="Vasishta Bommakanti" userId="add65771a875c465" providerId="LiveId" clId="{C29AFD75-89FC-4417-B22A-0C207BDB987C}" dt="2021-08-07T05:56:53.007" v="492"/>
          <ac:inkMkLst>
            <pc:docMk/>
            <pc:sldMk cId="1650630578" sldId="268"/>
            <ac:inkMk id="48" creationId="{9E2E11E6-4956-4369-9964-59625E47FA05}"/>
          </ac:inkMkLst>
        </pc:inkChg>
        <pc:inkChg chg="add del mod">
          <ac:chgData name="Vasishta Bommakanti" userId="add65771a875c465" providerId="LiveId" clId="{C29AFD75-89FC-4417-B22A-0C207BDB987C}" dt="2021-08-07T09:43:57.971" v="1291"/>
          <ac:inkMkLst>
            <pc:docMk/>
            <pc:sldMk cId="1650630578" sldId="268"/>
            <ac:inkMk id="49" creationId="{7CA46ADB-E3A6-4359-B255-EFE456A789AC}"/>
          </ac:inkMkLst>
        </pc:inkChg>
        <pc:inkChg chg="add mod">
          <ac:chgData name="Vasishta Bommakanti" userId="add65771a875c465" providerId="LiveId" clId="{C29AFD75-89FC-4417-B22A-0C207BDB987C}" dt="2021-08-07T05:56:53.007" v="492"/>
          <ac:inkMkLst>
            <pc:docMk/>
            <pc:sldMk cId="1650630578" sldId="268"/>
            <ac:inkMk id="50" creationId="{88BD2406-44B0-4AFE-BE9F-A8F65C1B7E73}"/>
          </ac:inkMkLst>
        </pc:inkChg>
        <pc:inkChg chg="add mod">
          <ac:chgData name="Vasishta Bommakanti" userId="add65771a875c465" providerId="LiveId" clId="{C29AFD75-89FC-4417-B22A-0C207BDB987C}" dt="2021-08-07T05:56:53.007" v="492"/>
          <ac:inkMkLst>
            <pc:docMk/>
            <pc:sldMk cId="1650630578" sldId="268"/>
            <ac:inkMk id="51" creationId="{7D5BDF17-CAA7-4DD9-967B-DD64FBFF39BF}"/>
          </ac:inkMkLst>
        </pc:inkChg>
        <pc:inkChg chg="add mod">
          <ac:chgData name="Vasishta Bommakanti" userId="add65771a875c465" providerId="LiveId" clId="{C29AFD75-89FC-4417-B22A-0C207BDB987C}" dt="2021-08-07T05:56:53.007" v="492"/>
          <ac:inkMkLst>
            <pc:docMk/>
            <pc:sldMk cId="1650630578" sldId="268"/>
            <ac:inkMk id="52" creationId="{F44EDB9E-63C9-4A0A-B4C8-08D9F4538853}"/>
          </ac:inkMkLst>
        </pc:inkChg>
        <pc:inkChg chg="add del mod">
          <ac:chgData name="Vasishta Bommakanti" userId="add65771a875c465" providerId="LiveId" clId="{C29AFD75-89FC-4417-B22A-0C207BDB987C}" dt="2021-08-07T09:43:57.969" v="1287"/>
          <ac:inkMkLst>
            <pc:docMk/>
            <pc:sldMk cId="1650630578" sldId="268"/>
            <ac:inkMk id="53" creationId="{521FB4EF-3D2B-48FE-A5EC-4B145409EA8B}"/>
          </ac:inkMkLst>
        </pc:inkChg>
        <pc:inkChg chg="add mod">
          <ac:chgData name="Vasishta Bommakanti" userId="add65771a875c465" providerId="LiveId" clId="{C29AFD75-89FC-4417-B22A-0C207BDB987C}" dt="2021-08-07T05:56:53.007" v="492"/>
          <ac:inkMkLst>
            <pc:docMk/>
            <pc:sldMk cId="1650630578" sldId="268"/>
            <ac:inkMk id="54" creationId="{105A36D0-5A6A-4C61-A655-0FFDE91DF5C1}"/>
          </ac:inkMkLst>
        </pc:inkChg>
        <pc:inkChg chg="add mod">
          <ac:chgData name="Vasishta Bommakanti" userId="add65771a875c465" providerId="LiveId" clId="{C29AFD75-89FC-4417-B22A-0C207BDB987C}" dt="2021-08-07T05:56:59.973" v="500"/>
          <ac:inkMkLst>
            <pc:docMk/>
            <pc:sldMk cId="1650630578" sldId="268"/>
            <ac:inkMk id="56" creationId="{20257279-56D4-4285-B512-8DFCA5C437D8}"/>
          </ac:inkMkLst>
        </pc:inkChg>
        <pc:inkChg chg="add mod">
          <ac:chgData name="Vasishta Bommakanti" userId="add65771a875c465" providerId="LiveId" clId="{C29AFD75-89FC-4417-B22A-0C207BDB987C}" dt="2021-08-07T05:56:59.973" v="500"/>
          <ac:inkMkLst>
            <pc:docMk/>
            <pc:sldMk cId="1650630578" sldId="268"/>
            <ac:inkMk id="57" creationId="{D0CCA9DA-28CF-4F72-9232-B4A51EECF7FD}"/>
          </ac:inkMkLst>
        </pc:inkChg>
        <pc:inkChg chg="add mod">
          <ac:chgData name="Vasishta Bommakanti" userId="add65771a875c465" providerId="LiveId" clId="{C29AFD75-89FC-4417-B22A-0C207BDB987C}" dt="2021-08-07T05:56:59.973" v="500"/>
          <ac:inkMkLst>
            <pc:docMk/>
            <pc:sldMk cId="1650630578" sldId="268"/>
            <ac:inkMk id="58" creationId="{E2F74843-7716-4285-A358-2B7774824426}"/>
          </ac:inkMkLst>
        </pc:inkChg>
        <pc:inkChg chg="add mod">
          <ac:chgData name="Vasishta Bommakanti" userId="add65771a875c465" providerId="LiveId" clId="{C29AFD75-89FC-4417-B22A-0C207BDB987C}" dt="2021-08-07T05:56:59.973" v="500"/>
          <ac:inkMkLst>
            <pc:docMk/>
            <pc:sldMk cId="1650630578" sldId="268"/>
            <ac:inkMk id="59" creationId="{40C78F79-6F1B-4DA0-9F07-C5A70A6E528E}"/>
          </ac:inkMkLst>
        </pc:inkChg>
        <pc:inkChg chg="add mod">
          <ac:chgData name="Vasishta Bommakanti" userId="add65771a875c465" providerId="LiveId" clId="{C29AFD75-89FC-4417-B22A-0C207BDB987C}" dt="2021-08-07T05:56:59.973" v="500"/>
          <ac:inkMkLst>
            <pc:docMk/>
            <pc:sldMk cId="1650630578" sldId="268"/>
            <ac:inkMk id="60" creationId="{7EFB869A-B454-4B06-B0B0-ACC0FA89948C}"/>
          </ac:inkMkLst>
        </pc:inkChg>
        <pc:inkChg chg="add mod">
          <ac:chgData name="Vasishta Bommakanti" userId="add65771a875c465" providerId="LiveId" clId="{C29AFD75-89FC-4417-B22A-0C207BDB987C}" dt="2021-08-07T05:56:59.973" v="500"/>
          <ac:inkMkLst>
            <pc:docMk/>
            <pc:sldMk cId="1650630578" sldId="268"/>
            <ac:inkMk id="61" creationId="{CE3FD030-683E-4F87-936D-02A14756063F}"/>
          </ac:inkMkLst>
        </pc:inkChg>
        <pc:inkChg chg="add mod">
          <ac:chgData name="Vasishta Bommakanti" userId="add65771a875c465" providerId="LiveId" clId="{C29AFD75-89FC-4417-B22A-0C207BDB987C}" dt="2021-08-07T05:56:59.973" v="500"/>
          <ac:inkMkLst>
            <pc:docMk/>
            <pc:sldMk cId="1650630578" sldId="268"/>
            <ac:inkMk id="62" creationId="{E8677A6A-7763-4F49-9EFA-AE5594255D94}"/>
          </ac:inkMkLst>
        </pc:inkChg>
        <pc:inkChg chg="add mod">
          <ac:chgData name="Vasishta Bommakanti" userId="add65771a875c465" providerId="LiveId" clId="{C29AFD75-89FC-4417-B22A-0C207BDB987C}" dt="2021-08-07T09:43:14.261" v="1263"/>
          <ac:inkMkLst>
            <pc:docMk/>
            <pc:sldMk cId="1650630578" sldId="268"/>
            <ac:inkMk id="66" creationId="{DF25EC11-9BBC-4347-9542-7DE0C5F5E69D}"/>
          </ac:inkMkLst>
        </pc:inkChg>
        <pc:inkChg chg="add mod">
          <ac:chgData name="Vasishta Bommakanti" userId="add65771a875c465" providerId="LiveId" clId="{C29AFD75-89FC-4417-B22A-0C207BDB987C}" dt="2021-08-07T09:43:14.261" v="1263"/>
          <ac:inkMkLst>
            <pc:docMk/>
            <pc:sldMk cId="1650630578" sldId="268"/>
            <ac:inkMk id="67" creationId="{B851C6AD-8D98-4426-8656-672E9A7386C1}"/>
          </ac:inkMkLst>
        </pc:inkChg>
        <pc:inkChg chg="add">
          <ac:chgData name="Vasishta Bommakanti" userId="add65771a875c465" providerId="LiveId" clId="{C29AFD75-89FC-4417-B22A-0C207BDB987C}" dt="2021-08-07T09:43:16.220" v="1264" actId="9405"/>
          <ac:inkMkLst>
            <pc:docMk/>
            <pc:sldMk cId="1650630578" sldId="268"/>
            <ac:inkMk id="69" creationId="{EC7EDD8C-B72A-4B34-86F0-7AAE00304DE6}"/>
          </ac:inkMkLst>
        </pc:inkChg>
        <pc:inkChg chg="add">
          <ac:chgData name="Vasishta Bommakanti" userId="add65771a875c465" providerId="LiveId" clId="{C29AFD75-89FC-4417-B22A-0C207BDB987C}" dt="2021-08-07T09:43:21.598" v="1265" actId="9405"/>
          <ac:inkMkLst>
            <pc:docMk/>
            <pc:sldMk cId="1650630578" sldId="268"/>
            <ac:inkMk id="70" creationId="{B4841CCD-8D7C-4417-9AE2-96C3C637B7C5}"/>
          </ac:inkMkLst>
        </pc:inkChg>
        <pc:inkChg chg="add mod">
          <ac:chgData name="Vasishta Bommakanti" userId="add65771a875c465" providerId="LiveId" clId="{C29AFD75-89FC-4417-B22A-0C207BDB987C}" dt="2021-08-07T09:43:28.733" v="1272"/>
          <ac:inkMkLst>
            <pc:docMk/>
            <pc:sldMk cId="1650630578" sldId="268"/>
            <ac:inkMk id="71" creationId="{2FF9ED24-23C8-4998-82E5-3E94333D64AF}"/>
          </ac:inkMkLst>
        </pc:inkChg>
        <pc:inkChg chg="add mod">
          <ac:chgData name="Vasishta Bommakanti" userId="add65771a875c465" providerId="LiveId" clId="{C29AFD75-89FC-4417-B22A-0C207BDB987C}" dt="2021-08-07T09:43:28.733" v="1272"/>
          <ac:inkMkLst>
            <pc:docMk/>
            <pc:sldMk cId="1650630578" sldId="268"/>
            <ac:inkMk id="72" creationId="{45121984-559E-462C-B70A-846B0E01553F}"/>
          </ac:inkMkLst>
        </pc:inkChg>
        <pc:inkChg chg="add mod">
          <ac:chgData name="Vasishta Bommakanti" userId="add65771a875c465" providerId="LiveId" clId="{C29AFD75-89FC-4417-B22A-0C207BDB987C}" dt="2021-08-07T09:43:28.733" v="1272"/>
          <ac:inkMkLst>
            <pc:docMk/>
            <pc:sldMk cId="1650630578" sldId="268"/>
            <ac:inkMk id="73" creationId="{7FFA8238-937C-489D-A2F5-10521FA3DC34}"/>
          </ac:inkMkLst>
        </pc:inkChg>
        <pc:inkChg chg="add mod">
          <ac:chgData name="Vasishta Bommakanti" userId="add65771a875c465" providerId="LiveId" clId="{C29AFD75-89FC-4417-B22A-0C207BDB987C}" dt="2021-08-07T09:43:28.733" v="1272"/>
          <ac:inkMkLst>
            <pc:docMk/>
            <pc:sldMk cId="1650630578" sldId="268"/>
            <ac:inkMk id="74" creationId="{C8A8A778-2528-40BF-ADE3-E03700C5C7FA}"/>
          </ac:inkMkLst>
        </pc:inkChg>
        <pc:inkChg chg="add mod">
          <ac:chgData name="Vasishta Bommakanti" userId="add65771a875c465" providerId="LiveId" clId="{C29AFD75-89FC-4417-B22A-0C207BDB987C}" dt="2021-08-07T09:43:33.910" v="1276"/>
          <ac:inkMkLst>
            <pc:docMk/>
            <pc:sldMk cId="1650630578" sldId="268"/>
            <ac:inkMk id="75" creationId="{A709F39F-3400-48A8-96D6-153113FFC394}"/>
          </ac:inkMkLst>
        </pc:inkChg>
        <pc:inkChg chg="add mod">
          <ac:chgData name="Vasishta Bommakanti" userId="add65771a875c465" providerId="LiveId" clId="{C29AFD75-89FC-4417-B22A-0C207BDB987C}" dt="2021-08-07T09:43:33.910" v="1276"/>
          <ac:inkMkLst>
            <pc:docMk/>
            <pc:sldMk cId="1650630578" sldId="268"/>
            <ac:inkMk id="76" creationId="{D3E1D474-DCCB-4F0B-B35C-967CA7A3275F}"/>
          </ac:inkMkLst>
        </pc:inkChg>
        <pc:inkChg chg="add mod">
          <ac:chgData name="Vasishta Bommakanti" userId="add65771a875c465" providerId="LiveId" clId="{C29AFD75-89FC-4417-B22A-0C207BDB987C}" dt="2021-08-07T09:43:33.910" v="1276"/>
          <ac:inkMkLst>
            <pc:docMk/>
            <pc:sldMk cId="1650630578" sldId="268"/>
            <ac:inkMk id="79" creationId="{EA795192-E247-44E7-8003-A4E5ED3C7B82}"/>
          </ac:inkMkLst>
        </pc:inkChg>
        <pc:inkChg chg="add mod">
          <ac:chgData name="Vasishta Bommakanti" userId="add65771a875c465" providerId="LiveId" clId="{C29AFD75-89FC-4417-B22A-0C207BDB987C}" dt="2021-08-07T09:43:33.910" v="1276"/>
          <ac:inkMkLst>
            <pc:docMk/>
            <pc:sldMk cId="1650630578" sldId="268"/>
            <ac:inkMk id="81" creationId="{6A40D44D-6828-4DD5-AA57-1B27F0402604}"/>
          </ac:inkMkLst>
        </pc:inkChg>
        <pc:inkChg chg="add">
          <ac:chgData name="Vasishta Bommakanti" userId="add65771a875c465" providerId="LiveId" clId="{C29AFD75-89FC-4417-B22A-0C207BDB987C}" dt="2021-08-07T09:43:37.468" v="1277" actId="9405"/>
          <ac:inkMkLst>
            <pc:docMk/>
            <pc:sldMk cId="1650630578" sldId="268"/>
            <ac:inkMk id="83" creationId="{8CCC56B8-83A9-492F-B6A7-0BFE53B36F43}"/>
          </ac:inkMkLst>
        </pc:inkChg>
        <pc:inkChg chg="add mod">
          <ac:chgData name="Vasishta Bommakanti" userId="add65771a875c465" providerId="LiveId" clId="{C29AFD75-89FC-4417-B22A-0C207BDB987C}" dt="2021-08-07T09:43:42.613" v="1286"/>
          <ac:inkMkLst>
            <pc:docMk/>
            <pc:sldMk cId="1650630578" sldId="268"/>
            <ac:inkMk id="84" creationId="{0F9F2AFA-B56B-464B-865A-541E12E061EF}"/>
          </ac:inkMkLst>
        </pc:inkChg>
        <pc:inkChg chg="add mod">
          <ac:chgData name="Vasishta Bommakanti" userId="add65771a875c465" providerId="LiveId" clId="{C29AFD75-89FC-4417-B22A-0C207BDB987C}" dt="2021-08-07T09:43:42.613" v="1286"/>
          <ac:inkMkLst>
            <pc:docMk/>
            <pc:sldMk cId="1650630578" sldId="268"/>
            <ac:inkMk id="85" creationId="{550E7756-1BD6-4AC0-B94D-F841AE464E1C}"/>
          </ac:inkMkLst>
        </pc:inkChg>
        <pc:inkChg chg="add mod">
          <ac:chgData name="Vasishta Bommakanti" userId="add65771a875c465" providerId="LiveId" clId="{C29AFD75-89FC-4417-B22A-0C207BDB987C}" dt="2021-08-07T09:43:42.613" v="1286"/>
          <ac:inkMkLst>
            <pc:docMk/>
            <pc:sldMk cId="1650630578" sldId="268"/>
            <ac:inkMk id="86" creationId="{91DF1999-EC9D-4DC5-9EC5-E34C73041C86}"/>
          </ac:inkMkLst>
        </pc:inkChg>
        <pc:inkChg chg="add mod">
          <ac:chgData name="Vasishta Bommakanti" userId="add65771a875c465" providerId="LiveId" clId="{C29AFD75-89FC-4417-B22A-0C207BDB987C}" dt="2021-08-07T09:43:42.613" v="1286"/>
          <ac:inkMkLst>
            <pc:docMk/>
            <pc:sldMk cId="1650630578" sldId="268"/>
            <ac:inkMk id="88" creationId="{5D37FC46-7BE0-42CB-BF08-CC009EFC1B57}"/>
          </ac:inkMkLst>
        </pc:inkChg>
        <pc:inkChg chg="add mod">
          <ac:chgData name="Vasishta Bommakanti" userId="add65771a875c465" providerId="LiveId" clId="{C29AFD75-89FC-4417-B22A-0C207BDB987C}" dt="2021-08-07T09:43:42.613" v="1286"/>
          <ac:inkMkLst>
            <pc:docMk/>
            <pc:sldMk cId="1650630578" sldId="268"/>
            <ac:inkMk id="89" creationId="{80C710A9-72BA-4865-9977-CAB0EAEEF99E}"/>
          </ac:inkMkLst>
        </pc:inkChg>
        <pc:inkChg chg="add mod">
          <ac:chgData name="Vasishta Bommakanti" userId="add65771a875c465" providerId="LiveId" clId="{C29AFD75-89FC-4417-B22A-0C207BDB987C}" dt="2021-08-07T09:43:42.613" v="1286"/>
          <ac:inkMkLst>
            <pc:docMk/>
            <pc:sldMk cId="1650630578" sldId="268"/>
            <ac:inkMk id="90" creationId="{C0B8563C-8C20-4F02-8019-0A36EE2B94A5}"/>
          </ac:inkMkLst>
        </pc:inkChg>
        <pc:inkChg chg="add mod">
          <ac:chgData name="Vasishta Bommakanti" userId="add65771a875c465" providerId="LiveId" clId="{C29AFD75-89FC-4417-B22A-0C207BDB987C}" dt="2021-08-07T09:43:42.613" v="1286"/>
          <ac:inkMkLst>
            <pc:docMk/>
            <pc:sldMk cId="1650630578" sldId="268"/>
            <ac:inkMk id="91" creationId="{526B5D36-62B3-4768-AE63-115BCDCE0704}"/>
          </ac:inkMkLst>
        </pc:inkChg>
        <pc:inkChg chg="add mod">
          <ac:chgData name="Vasishta Bommakanti" userId="add65771a875c465" providerId="LiveId" clId="{C29AFD75-89FC-4417-B22A-0C207BDB987C}" dt="2021-08-07T09:44:06.014" v="1301"/>
          <ac:inkMkLst>
            <pc:docMk/>
            <pc:sldMk cId="1650630578" sldId="268"/>
            <ac:inkMk id="93" creationId="{53FAD55B-5CF4-4641-9B6F-D0D026EABDBA}"/>
          </ac:inkMkLst>
        </pc:inkChg>
        <pc:inkChg chg="add mod">
          <ac:chgData name="Vasishta Bommakanti" userId="add65771a875c465" providerId="LiveId" clId="{C29AFD75-89FC-4417-B22A-0C207BDB987C}" dt="2021-08-07T09:44:06.014" v="1301"/>
          <ac:inkMkLst>
            <pc:docMk/>
            <pc:sldMk cId="1650630578" sldId="268"/>
            <ac:inkMk id="94" creationId="{D5DD47E5-D350-41DC-8A53-5988E976FD31}"/>
          </ac:inkMkLst>
        </pc:inkChg>
        <pc:inkChg chg="add mod">
          <ac:chgData name="Vasishta Bommakanti" userId="add65771a875c465" providerId="LiveId" clId="{C29AFD75-89FC-4417-B22A-0C207BDB987C}" dt="2021-08-07T09:44:06.014" v="1301"/>
          <ac:inkMkLst>
            <pc:docMk/>
            <pc:sldMk cId="1650630578" sldId="268"/>
            <ac:inkMk id="95" creationId="{598E2C26-1346-4272-A04B-28F1669DA3C0}"/>
          </ac:inkMkLst>
        </pc:inkChg>
        <pc:inkChg chg="add mod">
          <ac:chgData name="Vasishta Bommakanti" userId="add65771a875c465" providerId="LiveId" clId="{C29AFD75-89FC-4417-B22A-0C207BDB987C}" dt="2021-08-07T09:44:06.014" v="1301"/>
          <ac:inkMkLst>
            <pc:docMk/>
            <pc:sldMk cId="1650630578" sldId="268"/>
            <ac:inkMk id="96" creationId="{A8307847-E9FC-4A5F-81CC-D1C4C078C180}"/>
          </ac:inkMkLst>
        </pc:inkChg>
        <pc:inkChg chg="add mod">
          <ac:chgData name="Vasishta Bommakanti" userId="add65771a875c465" providerId="LiveId" clId="{C29AFD75-89FC-4417-B22A-0C207BDB987C}" dt="2021-08-07T09:44:06.014" v="1301"/>
          <ac:inkMkLst>
            <pc:docMk/>
            <pc:sldMk cId="1650630578" sldId="268"/>
            <ac:inkMk id="97" creationId="{45D5EE46-A328-4416-9F0F-EACDBBF4BBF2}"/>
          </ac:inkMkLst>
        </pc:inkChg>
        <pc:inkChg chg="add mod">
          <ac:chgData name="Vasishta Bommakanti" userId="add65771a875c465" providerId="LiveId" clId="{C29AFD75-89FC-4417-B22A-0C207BDB987C}" dt="2021-08-07T09:44:06.014" v="1301"/>
          <ac:inkMkLst>
            <pc:docMk/>
            <pc:sldMk cId="1650630578" sldId="268"/>
            <ac:inkMk id="98" creationId="{A8618D98-0ABC-4D53-9CC6-02DD021E1622}"/>
          </ac:inkMkLst>
        </pc:inkChg>
      </pc:sldChg>
      <pc:sldChg chg="delSp mod">
        <pc:chgData name="Vasishta Bommakanti" userId="add65771a875c465" providerId="LiveId" clId="{C29AFD75-89FC-4417-B22A-0C207BDB987C}" dt="2021-08-06T17:55:32.395" v="57" actId="478"/>
        <pc:sldMkLst>
          <pc:docMk/>
          <pc:sldMk cId="3113059835" sldId="270"/>
        </pc:sldMkLst>
        <pc:inkChg chg="del">
          <ac:chgData name="Vasishta Bommakanti" userId="add65771a875c465" providerId="LiveId" clId="{C29AFD75-89FC-4417-B22A-0C207BDB987C}" dt="2021-08-06T17:55:32.395" v="57" actId="478"/>
          <ac:inkMkLst>
            <pc:docMk/>
            <pc:sldMk cId="3113059835" sldId="270"/>
            <ac:inkMk id="2" creationId="{E061A59A-0314-4BCC-8953-9DBD3F3281B9}"/>
          </ac:inkMkLst>
        </pc:inkChg>
      </pc:sldChg>
      <pc:sldChg chg="addSp delSp modSp mod">
        <pc:chgData name="Vasishta Bommakanti" userId="add65771a875c465" providerId="LiveId" clId="{C29AFD75-89FC-4417-B22A-0C207BDB987C}" dt="2021-08-07T09:46:19.934" v="1328" actId="9405"/>
        <pc:sldMkLst>
          <pc:docMk/>
          <pc:sldMk cId="3466320797" sldId="271"/>
        </pc:sldMkLst>
        <pc:grpChg chg="mod">
          <ac:chgData name="Vasishta Bommakanti" userId="add65771a875c465" providerId="LiveId" clId="{C29AFD75-89FC-4417-B22A-0C207BDB987C}" dt="2021-08-07T09:46:12.638" v="1326"/>
          <ac:grpSpMkLst>
            <pc:docMk/>
            <pc:sldMk cId="3466320797" sldId="271"/>
            <ac:grpSpMk id="17" creationId="{5E876320-CE4C-4CF5-9C0F-EAE81B0E1648}"/>
          </ac:grpSpMkLst>
        </pc:grpChg>
        <pc:grpChg chg="del mod">
          <ac:chgData name="Vasishta Bommakanti" userId="add65771a875c465" providerId="LiveId" clId="{C29AFD75-89FC-4417-B22A-0C207BDB987C}" dt="2021-08-07T05:58:48.093" v="515"/>
          <ac:grpSpMkLst>
            <pc:docMk/>
            <pc:sldMk cId="3466320797" sldId="271"/>
            <ac:grpSpMk id="17" creationId="{A3363FCE-21A0-470E-941C-7C28AE3125F2}"/>
          </ac:grpSpMkLst>
        </pc:grpChg>
        <pc:grpChg chg="mod">
          <ac:chgData name="Vasishta Bommakanti" userId="add65771a875c465" providerId="LiveId" clId="{C29AFD75-89FC-4417-B22A-0C207BDB987C}" dt="2021-08-07T05:58:47.218" v="513"/>
          <ac:grpSpMkLst>
            <pc:docMk/>
            <pc:sldMk cId="3466320797" sldId="271"/>
            <ac:grpSpMk id="18" creationId="{543CE920-4342-4371-9EA4-C2176B1DCBD2}"/>
          </ac:grpSpMkLst>
        </pc:grpChg>
        <pc:grpChg chg="del mod">
          <ac:chgData name="Vasishta Bommakanti" userId="add65771a875c465" providerId="LiveId" clId="{C29AFD75-89FC-4417-B22A-0C207BDB987C}" dt="2021-08-07T05:58:51.996" v="518"/>
          <ac:grpSpMkLst>
            <pc:docMk/>
            <pc:sldMk cId="3466320797" sldId="271"/>
            <ac:grpSpMk id="20" creationId="{8BC310D0-99E7-40CB-9614-75756EEA3C5C}"/>
          </ac:grpSpMkLst>
        </pc:grpChg>
        <pc:grpChg chg="del mod">
          <ac:chgData name="Vasishta Bommakanti" userId="add65771a875c465" providerId="LiveId" clId="{C29AFD75-89FC-4417-B22A-0C207BDB987C}" dt="2021-08-07T05:58:56.406" v="520"/>
          <ac:grpSpMkLst>
            <pc:docMk/>
            <pc:sldMk cId="3466320797" sldId="271"/>
            <ac:grpSpMk id="23" creationId="{4D77ED98-433D-43B0-86EB-79F7ED423C02}"/>
          </ac:grpSpMkLst>
        </pc:grpChg>
        <pc:grpChg chg="del mod">
          <ac:chgData name="Vasishta Bommakanti" userId="add65771a875c465" providerId="LiveId" clId="{C29AFD75-89FC-4417-B22A-0C207BDB987C}" dt="2021-08-07T05:58:58.986" v="523"/>
          <ac:grpSpMkLst>
            <pc:docMk/>
            <pc:sldMk cId="3466320797" sldId="271"/>
            <ac:grpSpMk id="25" creationId="{FFAE3B99-9B2D-4B3D-A373-9E6D0332F9B9}"/>
          </ac:grpSpMkLst>
        </pc:grpChg>
        <pc:grpChg chg="mod">
          <ac:chgData name="Vasishta Bommakanti" userId="add65771a875c465" providerId="LiveId" clId="{C29AFD75-89FC-4417-B22A-0C207BDB987C}" dt="2021-08-07T05:58:58.986" v="523"/>
          <ac:grpSpMkLst>
            <pc:docMk/>
            <pc:sldMk cId="3466320797" sldId="271"/>
            <ac:grpSpMk id="28" creationId="{55606BA6-75B6-4A36-A852-8CB86957EDD0}"/>
          </ac:grpSpMkLst>
        </pc:grpChg>
        <pc:inkChg chg="add mod">
          <ac:chgData name="Vasishta Bommakanti" userId="add65771a875c465" providerId="LiveId" clId="{C29AFD75-89FC-4417-B22A-0C207BDB987C}" dt="2021-08-07T09:46:12.638" v="1326"/>
          <ac:inkMkLst>
            <pc:docMk/>
            <pc:sldMk cId="3466320797" sldId="271"/>
            <ac:inkMk id="2" creationId="{528726B3-1BE0-422F-A54F-E46E5B6C3539}"/>
          </ac:inkMkLst>
        </pc:inkChg>
        <pc:inkChg chg="add del mod">
          <ac:chgData name="Vasishta Bommakanti" userId="add65771a875c465" providerId="LiveId" clId="{C29AFD75-89FC-4417-B22A-0C207BDB987C}" dt="2021-08-06T17:55:58.380" v="64" actId="478"/>
          <ac:inkMkLst>
            <pc:docMk/>
            <pc:sldMk cId="3466320797" sldId="271"/>
            <ac:inkMk id="2" creationId="{A2F2BB2B-B34C-4D1F-84E0-C4906A994673}"/>
          </ac:inkMkLst>
        </pc:inkChg>
        <pc:inkChg chg="add">
          <ac:chgData name="Vasishta Bommakanti" userId="add65771a875c465" providerId="LiveId" clId="{C29AFD75-89FC-4417-B22A-0C207BDB987C}" dt="2021-08-07T05:58:39.006" v="501" actId="9405"/>
          <ac:inkMkLst>
            <pc:docMk/>
            <pc:sldMk cId="3466320797" sldId="271"/>
            <ac:inkMk id="3" creationId="{EA4939D6-0661-4F3F-AAC8-8E0B0BCDE470}"/>
          </ac:inkMkLst>
        </pc:inkChg>
        <pc:inkChg chg="add mod">
          <ac:chgData name="Vasishta Bommakanti" userId="add65771a875c465" providerId="LiveId" clId="{C29AFD75-89FC-4417-B22A-0C207BDB987C}" dt="2021-08-07T05:58:47.218" v="513"/>
          <ac:inkMkLst>
            <pc:docMk/>
            <pc:sldMk cId="3466320797" sldId="271"/>
            <ac:inkMk id="4" creationId="{006769D1-C58D-4083-B4E2-02E2556E5F2D}"/>
          </ac:inkMkLst>
        </pc:inkChg>
        <pc:inkChg chg="add mod">
          <ac:chgData name="Vasishta Bommakanti" userId="add65771a875c465" providerId="LiveId" clId="{C29AFD75-89FC-4417-B22A-0C207BDB987C}" dt="2021-08-07T09:46:12.638" v="1326"/>
          <ac:inkMkLst>
            <pc:docMk/>
            <pc:sldMk cId="3466320797" sldId="271"/>
            <ac:inkMk id="6" creationId="{71FF2C82-7A7C-415F-BC7A-27DB2F29B68B}"/>
          </ac:inkMkLst>
        </pc:inkChg>
        <pc:inkChg chg="add mod">
          <ac:chgData name="Vasishta Bommakanti" userId="add65771a875c465" providerId="LiveId" clId="{C29AFD75-89FC-4417-B22A-0C207BDB987C}" dt="2021-08-07T05:58:47.218" v="513"/>
          <ac:inkMkLst>
            <pc:docMk/>
            <pc:sldMk cId="3466320797" sldId="271"/>
            <ac:inkMk id="7" creationId="{D5DBCF5D-E5B3-4302-8461-187334D77D2D}"/>
          </ac:inkMkLst>
        </pc:inkChg>
        <pc:inkChg chg="add mod">
          <ac:chgData name="Vasishta Bommakanti" userId="add65771a875c465" providerId="LiveId" clId="{C29AFD75-89FC-4417-B22A-0C207BDB987C}" dt="2021-08-07T05:58:47.218" v="513"/>
          <ac:inkMkLst>
            <pc:docMk/>
            <pc:sldMk cId="3466320797" sldId="271"/>
            <ac:inkMk id="8" creationId="{7D0DB227-5B61-4A24-A834-7E8AA2372514}"/>
          </ac:inkMkLst>
        </pc:inkChg>
        <pc:inkChg chg="add mod">
          <ac:chgData name="Vasishta Bommakanti" userId="add65771a875c465" providerId="LiveId" clId="{C29AFD75-89FC-4417-B22A-0C207BDB987C}" dt="2021-08-07T05:58:47.218" v="513"/>
          <ac:inkMkLst>
            <pc:docMk/>
            <pc:sldMk cId="3466320797" sldId="271"/>
            <ac:inkMk id="9" creationId="{B62AA6F8-37AF-42A7-8EDD-706BA97A2D58}"/>
          </ac:inkMkLst>
        </pc:inkChg>
        <pc:inkChg chg="add mod">
          <ac:chgData name="Vasishta Bommakanti" userId="add65771a875c465" providerId="LiveId" clId="{C29AFD75-89FC-4417-B22A-0C207BDB987C}" dt="2021-08-07T05:58:47.218" v="513"/>
          <ac:inkMkLst>
            <pc:docMk/>
            <pc:sldMk cId="3466320797" sldId="271"/>
            <ac:inkMk id="10" creationId="{D4F3475C-64FC-43F3-A329-ABFA197FD8F1}"/>
          </ac:inkMkLst>
        </pc:inkChg>
        <pc:inkChg chg="add mod">
          <ac:chgData name="Vasishta Bommakanti" userId="add65771a875c465" providerId="LiveId" clId="{C29AFD75-89FC-4417-B22A-0C207BDB987C}" dt="2021-08-07T05:58:47.218" v="513"/>
          <ac:inkMkLst>
            <pc:docMk/>
            <pc:sldMk cId="3466320797" sldId="271"/>
            <ac:inkMk id="11" creationId="{069D1653-FB75-4C8E-A692-17662C534248}"/>
          </ac:inkMkLst>
        </pc:inkChg>
        <pc:inkChg chg="add mod">
          <ac:chgData name="Vasishta Bommakanti" userId="add65771a875c465" providerId="LiveId" clId="{C29AFD75-89FC-4417-B22A-0C207BDB987C}" dt="2021-08-07T05:58:47.218" v="513"/>
          <ac:inkMkLst>
            <pc:docMk/>
            <pc:sldMk cId="3466320797" sldId="271"/>
            <ac:inkMk id="12" creationId="{C4BA3FA5-B39A-4C6B-A6E2-E760A681F44A}"/>
          </ac:inkMkLst>
        </pc:inkChg>
        <pc:inkChg chg="add mod">
          <ac:chgData name="Vasishta Bommakanti" userId="add65771a875c465" providerId="LiveId" clId="{C29AFD75-89FC-4417-B22A-0C207BDB987C}" dt="2021-08-07T05:58:47.218" v="513"/>
          <ac:inkMkLst>
            <pc:docMk/>
            <pc:sldMk cId="3466320797" sldId="271"/>
            <ac:inkMk id="13" creationId="{B706B397-38FB-4D7A-A09D-F5F45C219D2E}"/>
          </ac:inkMkLst>
        </pc:inkChg>
        <pc:inkChg chg="add mod">
          <ac:chgData name="Vasishta Bommakanti" userId="add65771a875c465" providerId="LiveId" clId="{C29AFD75-89FC-4417-B22A-0C207BDB987C}" dt="2021-08-07T05:58:47.218" v="513"/>
          <ac:inkMkLst>
            <pc:docMk/>
            <pc:sldMk cId="3466320797" sldId="271"/>
            <ac:inkMk id="14" creationId="{28161BC1-A336-4764-8968-F6091E0E9809}"/>
          </ac:inkMkLst>
        </pc:inkChg>
        <pc:inkChg chg="add mod">
          <ac:chgData name="Vasishta Bommakanti" userId="add65771a875c465" providerId="LiveId" clId="{C29AFD75-89FC-4417-B22A-0C207BDB987C}" dt="2021-08-07T05:58:58.986" v="523"/>
          <ac:inkMkLst>
            <pc:docMk/>
            <pc:sldMk cId="3466320797" sldId="271"/>
            <ac:inkMk id="15" creationId="{7AE6CC57-AD4C-4710-91FF-8D691AD24113}"/>
          </ac:inkMkLst>
        </pc:inkChg>
        <pc:inkChg chg="add mod">
          <ac:chgData name="Vasishta Bommakanti" userId="add65771a875c465" providerId="LiveId" clId="{C29AFD75-89FC-4417-B22A-0C207BDB987C}" dt="2021-08-07T05:58:58.986" v="523"/>
          <ac:inkMkLst>
            <pc:docMk/>
            <pc:sldMk cId="3466320797" sldId="271"/>
            <ac:inkMk id="16" creationId="{96E4B844-9724-4245-88D6-88C3B39A4130}"/>
          </ac:inkMkLst>
        </pc:inkChg>
        <pc:inkChg chg="add mod">
          <ac:chgData name="Vasishta Bommakanti" userId="add65771a875c465" providerId="LiveId" clId="{C29AFD75-89FC-4417-B22A-0C207BDB987C}" dt="2021-08-07T05:58:58.986" v="523"/>
          <ac:inkMkLst>
            <pc:docMk/>
            <pc:sldMk cId="3466320797" sldId="271"/>
            <ac:inkMk id="19" creationId="{52A5CA85-B596-43F0-BB80-9793057DEE34}"/>
          </ac:inkMkLst>
        </pc:inkChg>
        <pc:inkChg chg="add">
          <ac:chgData name="Vasishta Bommakanti" userId="add65771a875c465" providerId="LiveId" clId="{C29AFD75-89FC-4417-B22A-0C207BDB987C}" dt="2021-08-07T09:46:14.195" v="1327" actId="9405"/>
          <ac:inkMkLst>
            <pc:docMk/>
            <pc:sldMk cId="3466320797" sldId="271"/>
            <ac:inkMk id="20" creationId="{96DACDF2-C447-4F85-956A-8693DC2E3F3A}"/>
          </ac:inkMkLst>
        </pc:inkChg>
        <pc:inkChg chg="add mod">
          <ac:chgData name="Vasishta Bommakanti" userId="add65771a875c465" providerId="LiveId" clId="{C29AFD75-89FC-4417-B22A-0C207BDB987C}" dt="2021-08-07T05:58:58.986" v="523"/>
          <ac:inkMkLst>
            <pc:docMk/>
            <pc:sldMk cId="3466320797" sldId="271"/>
            <ac:inkMk id="21" creationId="{93835F31-2C72-46E9-A0DC-F0E4633F50CF}"/>
          </ac:inkMkLst>
        </pc:inkChg>
        <pc:inkChg chg="add mod">
          <ac:chgData name="Vasishta Bommakanti" userId="add65771a875c465" providerId="LiveId" clId="{C29AFD75-89FC-4417-B22A-0C207BDB987C}" dt="2021-08-07T05:58:58.986" v="523"/>
          <ac:inkMkLst>
            <pc:docMk/>
            <pc:sldMk cId="3466320797" sldId="271"/>
            <ac:inkMk id="22" creationId="{A6AC58D9-520B-4B2F-8EE0-C238D780C48E}"/>
          </ac:inkMkLst>
        </pc:inkChg>
        <pc:inkChg chg="add">
          <ac:chgData name="Vasishta Bommakanti" userId="add65771a875c465" providerId="LiveId" clId="{C29AFD75-89FC-4417-B22A-0C207BDB987C}" dt="2021-08-07T09:46:19.934" v="1328" actId="9405"/>
          <ac:inkMkLst>
            <pc:docMk/>
            <pc:sldMk cId="3466320797" sldId="271"/>
            <ac:inkMk id="23" creationId="{20DEE500-297E-4041-814A-DA38BDBF8EB7}"/>
          </ac:inkMkLst>
        </pc:inkChg>
        <pc:inkChg chg="add mod">
          <ac:chgData name="Vasishta Bommakanti" userId="add65771a875c465" providerId="LiveId" clId="{C29AFD75-89FC-4417-B22A-0C207BDB987C}" dt="2021-08-07T05:58:58.986" v="523"/>
          <ac:inkMkLst>
            <pc:docMk/>
            <pc:sldMk cId="3466320797" sldId="271"/>
            <ac:inkMk id="24" creationId="{2485CB5C-71D8-46BC-9D17-9DDF01F3AB29}"/>
          </ac:inkMkLst>
        </pc:inkChg>
        <pc:inkChg chg="add mod">
          <ac:chgData name="Vasishta Bommakanti" userId="add65771a875c465" providerId="LiveId" clId="{C29AFD75-89FC-4417-B22A-0C207BDB987C}" dt="2021-08-07T05:58:58.986" v="523"/>
          <ac:inkMkLst>
            <pc:docMk/>
            <pc:sldMk cId="3466320797" sldId="271"/>
            <ac:inkMk id="26" creationId="{9E50DDAE-B1B7-406C-937C-140562678844}"/>
          </ac:inkMkLst>
        </pc:inkChg>
        <pc:inkChg chg="add mod">
          <ac:chgData name="Vasishta Bommakanti" userId="add65771a875c465" providerId="LiveId" clId="{C29AFD75-89FC-4417-B22A-0C207BDB987C}" dt="2021-08-07T05:58:58.986" v="523"/>
          <ac:inkMkLst>
            <pc:docMk/>
            <pc:sldMk cId="3466320797" sldId="271"/>
            <ac:inkMk id="27" creationId="{AC07D696-8C8F-4BFB-A5E9-808D5DDEE07D}"/>
          </ac:inkMkLst>
        </pc:inkChg>
      </pc:sldChg>
      <pc:sldChg chg="addSp delSp modSp mod">
        <pc:chgData name="Vasishta Bommakanti" userId="add65771a875c465" providerId="LiveId" clId="{C29AFD75-89FC-4417-B22A-0C207BDB987C}" dt="2021-08-07T10:47:40.505" v="1727" actId="1076"/>
        <pc:sldMkLst>
          <pc:docMk/>
          <pc:sldMk cId="908498509" sldId="272"/>
        </pc:sldMkLst>
        <pc:grpChg chg="del mod">
          <ac:chgData name="Vasishta Bommakanti" userId="add65771a875c465" providerId="LiveId" clId="{C29AFD75-89FC-4417-B22A-0C207BDB987C}" dt="2021-08-07T09:58:24.179" v="1643" actId="478"/>
          <ac:grpSpMkLst>
            <pc:docMk/>
            <pc:sldMk cId="908498509" sldId="272"/>
            <ac:grpSpMk id="5" creationId="{E51D0EFB-4FD6-49CD-BB7A-928247440CD3}"/>
          </ac:grpSpMkLst>
        </pc:grpChg>
        <pc:grpChg chg="del mod">
          <ac:chgData name="Vasishta Bommakanti" userId="add65771a875c465" providerId="LiveId" clId="{C29AFD75-89FC-4417-B22A-0C207BDB987C}" dt="2021-08-07T09:58:24.179" v="1643" actId="478"/>
          <ac:grpSpMkLst>
            <pc:docMk/>
            <pc:sldMk cId="908498509" sldId="272"/>
            <ac:grpSpMk id="9" creationId="{9B7AAA5C-8FE1-48D6-85CB-3842489B71AC}"/>
          </ac:grpSpMkLst>
        </pc:grpChg>
        <pc:grpChg chg="del mod">
          <ac:chgData name="Vasishta Bommakanti" userId="add65771a875c465" providerId="LiveId" clId="{C29AFD75-89FC-4417-B22A-0C207BDB987C}" dt="2021-08-07T06:18:30.468" v="894"/>
          <ac:grpSpMkLst>
            <pc:docMk/>
            <pc:sldMk cId="908498509" sldId="272"/>
            <ac:grpSpMk id="19" creationId="{504F9218-847D-4989-B0DB-2D206C039D57}"/>
          </ac:grpSpMkLst>
        </pc:grpChg>
        <pc:grpChg chg="del mod">
          <ac:chgData name="Vasishta Bommakanti" userId="add65771a875c465" providerId="LiveId" clId="{C29AFD75-89FC-4417-B22A-0C207BDB987C}" dt="2021-08-07T06:18:32.424" v="896"/>
          <ac:grpSpMkLst>
            <pc:docMk/>
            <pc:sldMk cId="908498509" sldId="272"/>
            <ac:grpSpMk id="34" creationId="{1FECB197-D530-4F96-AE70-38E440F31A32}"/>
          </ac:grpSpMkLst>
        </pc:grpChg>
        <pc:grpChg chg="del mod">
          <ac:chgData name="Vasishta Bommakanti" userId="add65771a875c465" providerId="LiveId" clId="{C29AFD75-89FC-4417-B22A-0C207BDB987C}" dt="2021-08-07T09:58:24.179" v="1643" actId="478"/>
          <ac:grpSpMkLst>
            <pc:docMk/>
            <pc:sldMk cId="908498509" sldId="272"/>
            <ac:grpSpMk id="35" creationId="{F27408AC-7EB1-450F-A562-0204A273FEF1}"/>
          </ac:grpSpMkLst>
        </pc:grpChg>
        <pc:grpChg chg="del mod">
          <ac:chgData name="Vasishta Bommakanti" userId="add65771a875c465" providerId="LiveId" clId="{C29AFD75-89FC-4417-B22A-0C207BDB987C}" dt="2021-08-07T06:19:48.568" v="931"/>
          <ac:grpSpMkLst>
            <pc:docMk/>
            <pc:sldMk cId="908498509" sldId="272"/>
            <ac:grpSpMk id="37" creationId="{18006D9A-1D92-4C59-BCB1-56E97AFD18BF}"/>
          </ac:grpSpMkLst>
        </pc:grpChg>
        <pc:grpChg chg="del mod">
          <ac:chgData name="Vasishta Bommakanti" userId="add65771a875c465" providerId="LiveId" clId="{C29AFD75-89FC-4417-B22A-0C207BDB987C}" dt="2021-08-07T09:58:24.179" v="1643" actId="478"/>
          <ac:grpSpMkLst>
            <pc:docMk/>
            <pc:sldMk cId="908498509" sldId="272"/>
            <ac:grpSpMk id="40" creationId="{0AF088F0-A88C-40B5-AD58-9F38793A66FF}"/>
          </ac:grpSpMkLst>
        </pc:grpChg>
        <pc:grpChg chg="del">
          <ac:chgData name="Vasishta Bommakanti" userId="add65771a875c465" providerId="LiveId" clId="{C29AFD75-89FC-4417-B22A-0C207BDB987C}" dt="2021-08-06T17:57:45.679" v="85" actId="478"/>
          <ac:grpSpMkLst>
            <pc:docMk/>
            <pc:sldMk cId="908498509" sldId="272"/>
            <ac:grpSpMk id="44" creationId="{3BD279F6-7140-4795-86AC-7FA9AFBBEAC5}"/>
          </ac:grpSpMkLst>
        </pc:grpChg>
        <pc:grpChg chg="del">
          <ac:chgData name="Vasishta Bommakanti" userId="add65771a875c465" providerId="LiveId" clId="{C29AFD75-89FC-4417-B22A-0C207BDB987C}" dt="2021-08-06T17:57:45.679" v="85" actId="478"/>
          <ac:grpSpMkLst>
            <pc:docMk/>
            <pc:sldMk cId="908498509" sldId="272"/>
            <ac:grpSpMk id="47" creationId="{BC921D72-515E-4E40-B373-0DB96007DFA9}"/>
          </ac:grpSpMkLst>
        </pc:grpChg>
        <pc:grpChg chg="del mod">
          <ac:chgData name="Vasishta Bommakanti" userId="add65771a875c465" providerId="LiveId" clId="{C29AFD75-89FC-4417-B22A-0C207BDB987C}" dt="2021-08-07T09:58:24.179" v="1643" actId="478"/>
          <ac:grpSpMkLst>
            <pc:docMk/>
            <pc:sldMk cId="908498509" sldId="272"/>
            <ac:grpSpMk id="48" creationId="{54F3A3AD-C701-4576-A41F-0B7A1FB718D7}"/>
          </ac:grpSpMkLst>
        </pc:grpChg>
        <pc:grpChg chg="del mod">
          <ac:chgData name="Vasishta Bommakanti" userId="add65771a875c465" providerId="LiveId" clId="{C29AFD75-89FC-4417-B22A-0C207BDB987C}" dt="2021-08-07T06:19:48.568" v="931"/>
          <ac:grpSpMkLst>
            <pc:docMk/>
            <pc:sldMk cId="908498509" sldId="272"/>
            <ac:grpSpMk id="49" creationId="{D91AEAD9-3DDA-4FC8-89D8-AFA9D0461348}"/>
          </ac:grpSpMkLst>
        </pc:grpChg>
        <pc:grpChg chg="del mod">
          <ac:chgData name="Vasishta Bommakanti" userId="add65771a875c465" providerId="LiveId" clId="{C29AFD75-89FC-4417-B22A-0C207BDB987C}" dt="2021-08-07T06:19:02.703" v="914"/>
          <ac:grpSpMkLst>
            <pc:docMk/>
            <pc:sldMk cId="908498509" sldId="272"/>
            <ac:grpSpMk id="54" creationId="{AF51950A-FE28-4FC5-83EF-F4A567F535DC}"/>
          </ac:grpSpMkLst>
        </pc:grpChg>
        <pc:grpChg chg="del mod">
          <ac:chgData name="Vasishta Bommakanti" userId="add65771a875c465" providerId="LiveId" clId="{C29AFD75-89FC-4417-B22A-0C207BDB987C}" dt="2021-08-07T06:19:03.365" v="916"/>
          <ac:grpSpMkLst>
            <pc:docMk/>
            <pc:sldMk cId="908498509" sldId="272"/>
            <ac:grpSpMk id="56" creationId="{C5680315-DD3B-4759-8A5B-00118B41054F}"/>
          </ac:grpSpMkLst>
        </pc:grpChg>
        <pc:grpChg chg="del mod">
          <ac:chgData name="Vasishta Bommakanti" userId="add65771a875c465" providerId="LiveId" clId="{C29AFD75-89FC-4417-B22A-0C207BDB987C}" dt="2021-08-07T09:58:24.179" v="1643" actId="478"/>
          <ac:grpSpMkLst>
            <pc:docMk/>
            <pc:sldMk cId="908498509" sldId="272"/>
            <ac:grpSpMk id="58" creationId="{42EFC7F7-39F8-4571-9A73-5BD6BE1A26E9}"/>
          </ac:grpSpMkLst>
        </pc:grpChg>
        <pc:grpChg chg="del mod">
          <ac:chgData name="Vasishta Bommakanti" userId="add65771a875c465" providerId="LiveId" clId="{C29AFD75-89FC-4417-B22A-0C207BDB987C}" dt="2021-08-07T06:19:48.568" v="931"/>
          <ac:grpSpMkLst>
            <pc:docMk/>
            <pc:sldMk cId="908498509" sldId="272"/>
            <ac:grpSpMk id="64" creationId="{5363E8E5-0006-4C2F-A152-26568706014C}"/>
          </ac:grpSpMkLst>
        </pc:grpChg>
        <pc:grpChg chg="del mod">
          <ac:chgData name="Vasishta Bommakanti" userId="add65771a875c465" providerId="LiveId" clId="{C29AFD75-89FC-4417-B22A-0C207BDB987C}" dt="2021-08-07T06:19:48.568" v="931"/>
          <ac:grpSpMkLst>
            <pc:docMk/>
            <pc:sldMk cId="908498509" sldId="272"/>
            <ac:grpSpMk id="67" creationId="{951D4CB3-79DA-45B4-8EEA-1CF15F2B1235}"/>
          </ac:grpSpMkLst>
        </pc:grpChg>
        <pc:grpChg chg="del mod">
          <ac:chgData name="Vasishta Bommakanti" userId="add65771a875c465" providerId="LiveId" clId="{C29AFD75-89FC-4417-B22A-0C207BDB987C}" dt="2021-08-07T09:58:24.179" v="1643" actId="478"/>
          <ac:grpSpMkLst>
            <pc:docMk/>
            <pc:sldMk cId="908498509" sldId="272"/>
            <ac:grpSpMk id="70" creationId="{E847A0BB-6EDF-4537-9599-7AE3701D8BFF}"/>
          </ac:grpSpMkLst>
        </pc:grpChg>
        <pc:grpChg chg="del mod">
          <ac:chgData name="Vasishta Bommakanti" userId="add65771a875c465" providerId="LiveId" clId="{C29AFD75-89FC-4417-B22A-0C207BDB987C}" dt="2021-08-07T09:58:24.179" v="1643" actId="478"/>
          <ac:grpSpMkLst>
            <pc:docMk/>
            <pc:sldMk cId="908498509" sldId="272"/>
            <ac:grpSpMk id="73" creationId="{6FBCD9E1-3412-464C-8647-46EC35B48F44}"/>
          </ac:grpSpMkLst>
        </pc:grpChg>
        <pc:grpChg chg="del mod">
          <ac:chgData name="Vasishta Bommakanti" userId="add65771a875c465" providerId="LiveId" clId="{C29AFD75-89FC-4417-B22A-0C207BDB987C}" dt="2021-08-07T09:58:24.179" v="1643" actId="478"/>
          <ac:grpSpMkLst>
            <pc:docMk/>
            <pc:sldMk cId="908498509" sldId="272"/>
            <ac:grpSpMk id="76" creationId="{BA73DDD3-941C-4354-B08D-F759BD1EBAEF}"/>
          </ac:grpSpMkLst>
        </pc:grpChg>
        <pc:picChg chg="mod">
          <ac:chgData name="Vasishta Bommakanti" userId="add65771a875c465" providerId="LiveId" clId="{C29AFD75-89FC-4417-B22A-0C207BDB987C}" dt="2021-08-07T10:47:40.505" v="1727" actId="1076"/>
          <ac:picMkLst>
            <pc:docMk/>
            <pc:sldMk cId="908498509" sldId="272"/>
            <ac:picMk id="3" creationId="{04754F3E-5EF3-42AD-B22A-555CE8FF5A97}"/>
          </ac:picMkLst>
        </pc:picChg>
        <pc:inkChg chg="add del mod topLvl">
          <ac:chgData name="Vasishta Bommakanti" userId="add65771a875c465" providerId="LiveId" clId="{C29AFD75-89FC-4417-B22A-0C207BDB987C}" dt="2021-08-07T09:58:24.179" v="1643" actId="478"/>
          <ac:inkMkLst>
            <pc:docMk/>
            <pc:sldMk cId="908498509" sldId="272"/>
            <ac:inkMk id="2" creationId="{706D30F3-BF4B-489D-8423-9E1E79F22B6A}"/>
          </ac:inkMkLst>
        </pc:inkChg>
        <pc:inkChg chg="add del mod topLvl">
          <ac:chgData name="Vasishta Bommakanti" userId="add65771a875c465" providerId="LiveId" clId="{C29AFD75-89FC-4417-B22A-0C207BDB987C}" dt="2021-08-07T09:58:24.179" v="1643" actId="478"/>
          <ac:inkMkLst>
            <pc:docMk/>
            <pc:sldMk cId="908498509" sldId="272"/>
            <ac:inkMk id="4" creationId="{C5DAFE8B-D5C3-488C-B77E-A99EE512972F}"/>
          </ac:inkMkLst>
        </pc:inkChg>
        <pc:inkChg chg="add del">
          <ac:chgData name="Vasishta Bommakanti" userId="add65771a875c465" providerId="LiveId" clId="{C29AFD75-89FC-4417-B22A-0C207BDB987C}" dt="2021-08-07T09:58:24.179" v="1643" actId="478"/>
          <ac:inkMkLst>
            <pc:docMk/>
            <pc:sldMk cId="908498509" sldId="272"/>
            <ac:inkMk id="6" creationId="{EB1F3927-9DCC-4C60-B93F-389EA5E547D9}"/>
          </ac:inkMkLst>
        </pc:inkChg>
        <pc:inkChg chg="add del mod topLvl">
          <ac:chgData name="Vasishta Bommakanti" userId="add65771a875c465" providerId="LiveId" clId="{C29AFD75-89FC-4417-B22A-0C207BDB987C}" dt="2021-08-07T09:58:24.179" v="1643" actId="478"/>
          <ac:inkMkLst>
            <pc:docMk/>
            <pc:sldMk cId="908498509" sldId="272"/>
            <ac:inkMk id="7" creationId="{4C34A9DC-3082-4ADE-8D41-165F886A6DD1}"/>
          </ac:inkMkLst>
        </pc:inkChg>
        <pc:inkChg chg="add del mod topLvl">
          <ac:chgData name="Vasishta Bommakanti" userId="add65771a875c465" providerId="LiveId" clId="{C29AFD75-89FC-4417-B22A-0C207BDB987C}" dt="2021-08-07T09:58:24.179" v="1643" actId="478"/>
          <ac:inkMkLst>
            <pc:docMk/>
            <pc:sldMk cId="908498509" sldId="272"/>
            <ac:inkMk id="8" creationId="{10A504C5-19D8-4947-9469-6DFA427E2740}"/>
          </ac:inkMkLst>
        </pc:inkChg>
        <pc:inkChg chg="add del">
          <ac:chgData name="Vasishta Bommakanti" userId="add65771a875c465" providerId="LiveId" clId="{C29AFD75-89FC-4417-B22A-0C207BDB987C}" dt="2021-08-07T09:59:34.885" v="1644"/>
          <ac:inkMkLst>
            <pc:docMk/>
            <pc:sldMk cId="908498509" sldId="272"/>
            <ac:inkMk id="10" creationId="{361E5BCF-7F1B-43C0-BC76-96102184D8B8}"/>
          </ac:inkMkLst>
        </pc:inkChg>
        <pc:inkChg chg="add del">
          <ac:chgData name="Vasishta Bommakanti" userId="add65771a875c465" providerId="LiveId" clId="{C29AFD75-89FC-4417-B22A-0C207BDB987C}" dt="2021-08-07T09:58:24.179" v="1643" actId="478"/>
          <ac:inkMkLst>
            <pc:docMk/>
            <pc:sldMk cId="908498509" sldId="272"/>
            <ac:inkMk id="11" creationId="{AC450181-5B7B-4D93-98BC-249CC834F509}"/>
          </ac:inkMkLst>
        </pc:inkChg>
        <pc:inkChg chg="add del mod">
          <ac:chgData name="Vasishta Bommakanti" userId="add65771a875c465" providerId="LiveId" clId="{C29AFD75-89FC-4417-B22A-0C207BDB987C}" dt="2021-08-07T09:58:24.179" v="1643" actId="478"/>
          <ac:inkMkLst>
            <pc:docMk/>
            <pc:sldMk cId="908498509" sldId="272"/>
            <ac:inkMk id="12" creationId="{6B0710A4-ED93-4D12-B078-C53043B5D751}"/>
          </ac:inkMkLst>
        </pc:inkChg>
        <pc:inkChg chg="add mod topLvl">
          <ac:chgData name="Vasishta Bommakanti" userId="add65771a875c465" providerId="LiveId" clId="{C29AFD75-89FC-4417-B22A-0C207BDB987C}" dt="2021-08-07T09:58:24.179" v="1643" actId="478"/>
          <ac:inkMkLst>
            <pc:docMk/>
            <pc:sldMk cId="908498509" sldId="272"/>
            <ac:inkMk id="13" creationId="{0018C9BE-202F-46D6-B4A1-6D7C2E67EA17}"/>
          </ac:inkMkLst>
        </pc:inkChg>
        <pc:inkChg chg="add del mod">
          <ac:chgData name="Vasishta Bommakanti" userId="add65771a875c465" providerId="LiveId" clId="{C29AFD75-89FC-4417-B22A-0C207BDB987C}" dt="2021-08-07T09:58:24.179" v="1643" actId="478"/>
          <ac:inkMkLst>
            <pc:docMk/>
            <pc:sldMk cId="908498509" sldId="272"/>
            <ac:inkMk id="14" creationId="{6F0C7262-2A79-43E7-8127-8D3300A6E02B}"/>
          </ac:inkMkLst>
        </pc:inkChg>
        <pc:inkChg chg="add del mod">
          <ac:chgData name="Vasishta Bommakanti" userId="add65771a875c465" providerId="LiveId" clId="{C29AFD75-89FC-4417-B22A-0C207BDB987C}" dt="2021-08-07T09:58:24.179" v="1643" actId="478"/>
          <ac:inkMkLst>
            <pc:docMk/>
            <pc:sldMk cId="908498509" sldId="272"/>
            <ac:inkMk id="15" creationId="{1CA0FCE1-FB02-48B0-8412-4DE3C685E8A6}"/>
          </ac:inkMkLst>
        </pc:inkChg>
        <pc:inkChg chg="del">
          <ac:chgData name="Vasishta Bommakanti" userId="add65771a875c465" providerId="LiveId" clId="{C29AFD75-89FC-4417-B22A-0C207BDB987C}" dt="2021-08-06T17:57:45.679" v="85" actId="478"/>
          <ac:inkMkLst>
            <pc:docMk/>
            <pc:sldMk cId="908498509" sldId="272"/>
            <ac:inkMk id="15" creationId="{744811BE-0702-4D23-ABD2-A14D769409AB}"/>
          </ac:inkMkLst>
        </pc:inkChg>
        <pc:inkChg chg="add del mod topLvl">
          <ac:chgData name="Vasishta Bommakanti" userId="add65771a875c465" providerId="LiveId" clId="{C29AFD75-89FC-4417-B22A-0C207BDB987C}" dt="2021-08-07T09:58:24.179" v="1643" actId="478"/>
          <ac:inkMkLst>
            <pc:docMk/>
            <pc:sldMk cId="908498509" sldId="272"/>
            <ac:inkMk id="16" creationId="{7E8DB9F6-DC96-49BF-979C-8A0B57B3B98A}"/>
          </ac:inkMkLst>
        </pc:inkChg>
        <pc:inkChg chg="add del mod">
          <ac:chgData name="Vasishta Bommakanti" userId="add65771a875c465" providerId="LiveId" clId="{C29AFD75-89FC-4417-B22A-0C207BDB987C}" dt="2021-08-07T09:58:24.179" v="1643" actId="478"/>
          <ac:inkMkLst>
            <pc:docMk/>
            <pc:sldMk cId="908498509" sldId="272"/>
            <ac:inkMk id="17" creationId="{0F67234D-7D2B-4677-A397-FF4419060BC8}"/>
          </ac:inkMkLst>
        </pc:inkChg>
        <pc:inkChg chg="add del mod">
          <ac:chgData name="Vasishta Bommakanti" userId="add65771a875c465" providerId="LiveId" clId="{C29AFD75-89FC-4417-B22A-0C207BDB987C}" dt="2021-08-07T09:58:24.179" v="1643" actId="478"/>
          <ac:inkMkLst>
            <pc:docMk/>
            <pc:sldMk cId="908498509" sldId="272"/>
            <ac:inkMk id="18" creationId="{81FEB22C-79BF-4F4F-AC72-61BF6DF0CFD1}"/>
          </ac:inkMkLst>
        </pc:inkChg>
        <pc:inkChg chg="add del mod">
          <ac:chgData name="Vasishta Bommakanti" userId="add65771a875c465" providerId="LiveId" clId="{C29AFD75-89FC-4417-B22A-0C207BDB987C}" dt="2021-08-07T09:58:24.179" v="1643" actId="478"/>
          <ac:inkMkLst>
            <pc:docMk/>
            <pc:sldMk cId="908498509" sldId="272"/>
            <ac:inkMk id="20" creationId="{171982C3-49EB-43C6-A2F9-4AEE2F5873E9}"/>
          </ac:inkMkLst>
        </pc:inkChg>
        <pc:inkChg chg="add del mod">
          <ac:chgData name="Vasishta Bommakanti" userId="add65771a875c465" providerId="LiveId" clId="{C29AFD75-89FC-4417-B22A-0C207BDB987C}" dt="2021-08-07T09:58:24.179" v="1643" actId="478"/>
          <ac:inkMkLst>
            <pc:docMk/>
            <pc:sldMk cId="908498509" sldId="272"/>
            <ac:inkMk id="21" creationId="{4E28FC22-46F0-4500-9CC9-4E76B12A1436}"/>
          </ac:inkMkLst>
        </pc:inkChg>
        <pc:inkChg chg="add del mod">
          <ac:chgData name="Vasishta Bommakanti" userId="add65771a875c465" providerId="LiveId" clId="{C29AFD75-89FC-4417-B22A-0C207BDB987C}" dt="2021-08-07T09:58:24.179" v="1643" actId="478"/>
          <ac:inkMkLst>
            <pc:docMk/>
            <pc:sldMk cId="908498509" sldId="272"/>
            <ac:inkMk id="22" creationId="{E94792FC-725B-47E5-8C8B-9029CA25C0DB}"/>
          </ac:inkMkLst>
        </pc:inkChg>
        <pc:inkChg chg="add del mod">
          <ac:chgData name="Vasishta Bommakanti" userId="add65771a875c465" providerId="LiveId" clId="{C29AFD75-89FC-4417-B22A-0C207BDB987C}" dt="2021-08-07T09:58:24.179" v="1643" actId="478"/>
          <ac:inkMkLst>
            <pc:docMk/>
            <pc:sldMk cId="908498509" sldId="272"/>
            <ac:inkMk id="23" creationId="{58F1E742-9A83-46A9-AC4D-70429185B319}"/>
          </ac:inkMkLst>
        </pc:inkChg>
        <pc:inkChg chg="add del mod topLvl">
          <ac:chgData name="Vasishta Bommakanti" userId="add65771a875c465" providerId="LiveId" clId="{C29AFD75-89FC-4417-B22A-0C207BDB987C}" dt="2021-08-07T09:58:24.179" v="1643" actId="478"/>
          <ac:inkMkLst>
            <pc:docMk/>
            <pc:sldMk cId="908498509" sldId="272"/>
            <ac:inkMk id="24" creationId="{0A3E7792-B4A7-4FCE-9685-F88813D2F5E6}"/>
          </ac:inkMkLst>
        </pc:inkChg>
        <pc:inkChg chg="add del mod">
          <ac:chgData name="Vasishta Bommakanti" userId="add65771a875c465" providerId="LiveId" clId="{C29AFD75-89FC-4417-B22A-0C207BDB987C}" dt="2021-08-07T09:58:24.179" v="1643" actId="478"/>
          <ac:inkMkLst>
            <pc:docMk/>
            <pc:sldMk cId="908498509" sldId="272"/>
            <ac:inkMk id="25" creationId="{69659A6C-6FB2-44CF-8D97-F3AA5F6BB131}"/>
          </ac:inkMkLst>
        </pc:inkChg>
        <pc:inkChg chg="add del mod">
          <ac:chgData name="Vasishta Bommakanti" userId="add65771a875c465" providerId="LiveId" clId="{C29AFD75-89FC-4417-B22A-0C207BDB987C}" dt="2021-08-07T09:58:24.179" v="1643" actId="478"/>
          <ac:inkMkLst>
            <pc:docMk/>
            <pc:sldMk cId="908498509" sldId="272"/>
            <ac:inkMk id="26" creationId="{E493CDDC-772C-48F9-ACD9-042A6FCCE3D1}"/>
          </ac:inkMkLst>
        </pc:inkChg>
        <pc:inkChg chg="add del mod">
          <ac:chgData name="Vasishta Bommakanti" userId="add65771a875c465" providerId="LiveId" clId="{C29AFD75-89FC-4417-B22A-0C207BDB987C}" dt="2021-08-07T09:58:24.179" v="1643" actId="478"/>
          <ac:inkMkLst>
            <pc:docMk/>
            <pc:sldMk cId="908498509" sldId="272"/>
            <ac:inkMk id="27" creationId="{189E2AEB-AC9D-40CA-90C9-B021BA638321}"/>
          </ac:inkMkLst>
        </pc:inkChg>
        <pc:inkChg chg="add del mod">
          <ac:chgData name="Vasishta Bommakanti" userId="add65771a875c465" providerId="LiveId" clId="{C29AFD75-89FC-4417-B22A-0C207BDB987C}" dt="2021-08-07T09:58:24.179" v="1643" actId="478"/>
          <ac:inkMkLst>
            <pc:docMk/>
            <pc:sldMk cId="908498509" sldId="272"/>
            <ac:inkMk id="28" creationId="{A3D7477F-2F2C-4F1A-92FA-00F901CFE0A7}"/>
          </ac:inkMkLst>
        </pc:inkChg>
        <pc:inkChg chg="add del mod">
          <ac:chgData name="Vasishta Bommakanti" userId="add65771a875c465" providerId="LiveId" clId="{C29AFD75-89FC-4417-B22A-0C207BDB987C}" dt="2021-08-07T09:58:24.179" v="1643" actId="478"/>
          <ac:inkMkLst>
            <pc:docMk/>
            <pc:sldMk cId="908498509" sldId="272"/>
            <ac:inkMk id="29" creationId="{0EF8BD66-C425-49F6-8FFF-3D84F72BA74E}"/>
          </ac:inkMkLst>
        </pc:inkChg>
        <pc:inkChg chg="add del mod">
          <ac:chgData name="Vasishta Bommakanti" userId="add65771a875c465" providerId="LiveId" clId="{C29AFD75-89FC-4417-B22A-0C207BDB987C}" dt="2021-08-07T09:58:24.179" v="1643" actId="478"/>
          <ac:inkMkLst>
            <pc:docMk/>
            <pc:sldMk cId="908498509" sldId="272"/>
            <ac:inkMk id="30" creationId="{BBC5FB0F-CBD9-42AE-AB59-19312FC57C78}"/>
          </ac:inkMkLst>
        </pc:inkChg>
        <pc:inkChg chg="del">
          <ac:chgData name="Vasishta Bommakanti" userId="add65771a875c465" providerId="LiveId" clId="{C29AFD75-89FC-4417-B22A-0C207BDB987C}" dt="2021-08-06T17:57:45.679" v="85" actId="478"/>
          <ac:inkMkLst>
            <pc:docMk/>
            <pc:sldMk cId="908498509" sldId="272"/>
            <ac:inkMk id="30" creationId="{F8791246-28C3-4831-BB0F-77110A79011E}"/>
          </ac:inkMkLst>
        </pc:inkChg>
        <pc:inkChg chg="del">
          <ac:chgData name="Vasishta Bommakanti" userId="add65771a875c465" providerId="LiveId" clId="{C29AFD75-89FC-4417-B22A-0C207BDB987C}" dt="2021-08-06T17:57:45.679" v="85" actId="478"/>
          <ac:inkMkLst>
            <pc:docMk/>
            <pc:sldMk cId="908498509" sldId="272"/>
            <ac:inkMk id="31" creationId="{657AA7AA-05A6-4B36-8FBA-EC3519A8EC16}"/>
          </ac:inkMkLst>
        </pc:inkChg>
        <pc:inkChg chg="add del mod">
          <ac:chgData name="Vasishta Bommakanti" userId="add65771a875c465" providerId="LiveId" clId="{C29AFD75-89FC-4417-B22A-0C207BDB987C}" dt="2021-08-07T09:58:24.179" v="1643" actId="478"/>
          <ac:inkMkLst>
            <pc:docMk/>
            <pc:sldMk cId="908498509" sldId="272"/>
            <ac:inkMk id="31" creationId="{69D04291-2EED-4360-A9F7-453B1826539E}"/>
          </ac:inkMkLst>
        </pc:inkChg>
        <pc:inkChg chg="add del mod">
          <ac:chgData name="Vasishta Bommakanti" userId="add65771a875c465" providerId="LiveId" clId="{C29AFD75-89FC-4417-B22A-0C207BDB987C}" dt="2021-08-07T09:58:24.179" v="1643" actId="478"/>
          <ac:inkMkLst>
            <pc:docMk/>
            <pc:sldMk cId="908498509" sldId="272"/>
            <ac:inkMk id="32" creationId="{ACC33050-EFD4-49B6-86AB-5B5BA382D155}"/>
          </ac:inkMkLst>
        </pc:inkChg>
        <pc:inkChg chg="del">
          <ac:chgData name="Vasishta Bommakanti" userId="add65771a875c465" providerId="LiveId" clId="{C29AFD75-89FC-4417-B22A-0C207BDB987C}" dt="2021-08-06T17:57:45.679" v="85" actId="478"/>
          <ac:inkMkLst>
            <pc:docMk/>
            <pc:sldMk cId="908498509" sldId="272"/>
            <ac:inkMk id="32" creationId="{CE7A3DD8-0687-40B3-B98F-A405565E792D}"/>
          </ac:inkMkLst>
        </pc:inkChg>
        <pc:inkChg chg="add del mod">
          <ac:chgData name="Vasishta Bommakanti" userId="add65771a875c465" providerId="LiveId" clId="{C29AFD75-89FC-4417-B22A-0C207BDB987C}" dt="2021-08-07T09:58:24.179" v="1643" actId="478"/>
          <ac:inkMkLst>
            <pc:docMk/>
            <pc:sldMk cId="908498509" sldId="272"/>
            <ac:inkMk id="33" creationId="{01E1C803-DE76-4AED-9327-CC0B28859A60}"/>
          </ac:inkMkLst>
        </pc:inkChg>
        <pc:inkChg chg="del topLvl">
          <ac:chgData name="Vasishta Bommakanti" userId="add65771a875c465" providerId="LiveId" clId="{C29AFD75-89FC-4417-B22A-0C207BDB987C}" dt="2021-08-06T17:57:45.679" v="85" actId="478"/>
          <ac:inkMkLst>
            <pc:docMk/>
            <pc:sldMk cId="908498509" sldId="272"/>
            <ac:inkMk id="33" creationId="{884EDFDC-3CAB-46DD-8103-897BDD069B49}"/>
          </ac:inkMkLst>
        </pc:inkChg>
        <pc:inkChg chg="del">
          <ac:chgData name="Vasishta Bommakanti" userId="add65771a875c465" providerId="LiveId" clId="{C29AFD75-89FC-4417-B22A-0C207BDB987C}" dt="2021-08-06T17:57:45.679" v="85" actId="478"/>
          <ac:inkMkLst>
            <pc:docMk/>
            <pc:sldMk cId="908498509" sldId="272"/>
            <ac:inkMk id="35" creationId="{5259F7F4-6025-44A0-A52C-C39FBA0D954D}"/>
          </ac:inkMkLst>
        </pc:inkChg>
        <pc:inkChg chg="del topLvl">
          <ac:chgData name="Vasishta Bommakanti" userId="add65771a875c465" providerId="LiveId" clId="{C29AFD75-89FC-4417-B22A-0C207BDB987C}" dt="2021-08-06T17:57:45.679" v="85" actId="478"/>
          <ac:inkMkLst>
            <pc:docMk/>
            <pc:sldMk cId="908498509" sldId="272"/>
            <ac:inkMk id="36" creationId="{4EF3B543-C6E0-4A95-AFF6-47822EDC359B}"/>
          </ac:inkMkLst>
        </pc:inkChg>
        <pc:inkChg chg="add del mod">
          <ac:chgData name="Vasishta Bommakanti" userId="add65771a875c465" providerId="LiveId" clId="{C29AFD75-89FC-4417-B22A-0C207BDB987C}" dt="2021-08-07T09:58:24.179" v="1643" actId="478"/>
          <ac:inkMkLst>
            <pc:docMk/>
            <pc:sldMk cId="908498509" sldId="272"/>
            <ac:inkMk id="36" creationId="{F90CFA32-1A44-470C-A37D-2CBBFE9826BD}"/>
          </ac:inkMkLst>
        </pc:inkChg>
        <pc:inkChg chg="del">
          <ac:chgData name="Vasishta Bommakanti" userId="add65771a875c465" providerId="LiveId" clId="{C29AFD75-89FC-4417-B22A-0C207BDB987C}" dt="2021-08-06T17:57:45.679" v="85" actId="478"/>
          <ac:inkMkLst>
            <pc:docMk/>
            <pc:sldMk cId="908498509" sldId="272"/>
            <ac:inkMk id="37" creationId="{9F0B552E-236D-4D3D-A7E0-667A1F011571}"/>
          </ac:inkMkLst>
        </pc:inkChg>
        <pc:inkChg chg="del topLvl">
          <ac:chgData name="Vasishta Bommakanti" userId="add65771a875c465" providerId="LiveId" clId="{C29AFD75-89FC-4417-B22A-0C207BDB987C}" dt="2021-08-06T17:57:45.679" v="85" actId="478"/>
          <ac:inkMkLst>
            <pc:docMk/>
            <pc:sldMk cId="908498509" sldId="272"/>
            <ac:inkMk id="38" creationId="{684B0A66-4BDE-4FD7-9C44-09756AD3A04E}"/>
          </ac:inkMkLst>
        </pc:inkChg>
        <pc:inkChg chg="add del mod topLvl">
          <ac:chgData name="Vasishta Bommakanti" userId="add65771a875c465" providerId="LiveId" clId="{C29AFD75-89FC-4417-B22A-0C207BDB987C}" dt="2021-08-07T09:58:24.179" v="1643" actId="478"/>
          <ac:inkMkLst>
            <pc:docMk/>
            <pc:sldMk cId="908498509" sldId="272"/>
            <ac:inkMk id="38" creationId="{9EF564E7-B5FB-4556-8C17-C41D8590B292}"/>
          </ac:inkMkLst>
        </pc:inkChg>
        <pc:inkChg chg="add del mod topLvl">
          <ac:chgData name="Vasishta Bommakanti" userId="add65771a875c465" providerId="LiveId" clId="{C29AFD75-89FC-4417-B22A-0C207BDB987C}" dt="2021-08-07T09:58:24.179" v="1643" actId="478"/>
          <ac:inkMkLst>
            <pc:docMk/>
            <pc:sldMk cId="908498509" sldId="272"/>
            <ac:inkMk id="39" creationId="{2D720C56-AD62-40FE-BBEF-D8D62BD37164}"/>
          </ac:inkMkLst>
        </pc:inkChg>
        <pc:inkChg chg="del">
          <ac:chgData name="Vasishta Bommakanti" userId="add65771a875c465" providerId="LiveId" clId="{C29AFD75-89FC-4417-B22A-0C207BDB987C}" dt="2021-08-06T17:57:45.679" v="85" actId="478"/>
          <ac:inkMkLst>
            <pc:docMk/>
            <pc:sldMk cId="908498509" sldId="272"/>
            <ac:inkMk id="39" creationId="{5B4374BD-1B51-43B4-AE4B-30F353D88763}"/>
          </ac:inkMkLst>
        </pc:inkChg>
        <pc:inkChg chg="del">
          <ac:chgData name="Vasishta Bommakanti" userId="add65771a875c465" providerId="LiveId" clId="{C29AFD75-89FC-4417-B22A-0C207BDB987C}" dt="2021-08-06T17:57:45.679" v="85" actId="478"/>
          <ac:inkMkLst>
            <pc:docMk/>
            <pc:sldMk cId="908498509" sldId="272"/>
            <ac:inkMk id="40" creationId="{CDED1673-072C-4344-BD2F-B0F2F207C358}"/>
          </ac:inkMkLst>
        </pc:inkChg>
        <pc:inkChg chg="del topLvl">
          <ac:chgData name="Vasishta Bommakanti" userId="add65771a875c465" providerId="LiveId" clId="{C29AFD75-89FC-4417-B22A-0C207BDB987C}" dt="2021-08-06T17:57:45.679" v="85" actId="478"/>
          <ac:inkMkLst>
            <pc:docMk/>
            <pc:sldMk cId="908498509" sldId="272"/>
            <ac:inkMk id="41" creationId="{CFDE92C1-38A9-42E2-AB6A-C21CDD1A2A22}"/>
          </ac:inkMkLst>
        </pc:inkChg>
        <pc:inkChg chg="add del mod">
          <ac:chgData name="Vasishta Bommakanti" userId="add65771a875c465" providerId="LiveId" clId="{C29AFD75-89FC-4417-B22A-0C207BDB987C}" dt="2021-08-07T09:58:24.179" v="1643" actId="478"/>
          <ac:inkMkLst>
            <pc:docMk/>
            <pc:sldMk cId="908498509" sldId="272"/>
            <ac:inkMk id="41" creationId="{F87B6FE4-A744-4C45-8176-430EBB550FC1}"/>
          </ac:inkMkLst>
        </pc:inkChg>
        <pc:inkChg chg="add del mod">
          <ac:chgData name="Vasishta Bommakanti" userId="add65771a875c465" providerId="LiveId" clId="{C29AFD75-89FC-4417-B22A-0C207BDB987C}" dt="2021-08-07T09:58:24.179" v="1643" actId="478"/>
          <ac:inkMkLst>
            <pc:docMk/>
            <pc:sldMk cId="908498509" sldId="272"/>
            <ac:inkMk id="42" creationId="{6B5691C3-754E-43E1-9A16-AC0D6CE8020D}"/>
          </ac:inkMkLst>
        </pc:inkChg>
        <pc:inkChg chg="del">
          <ac:chgData name="Vasishta Bommakanti" userId="add65771a875c465" providerId="LiveId" clId="{C29AFD75-89FC-4417-B22A-0C207BDB987C}" dt="2021-08-06T17:57:45.679" v="85" actId="478"/>
          <ac:inkMkLst>
            <pc:docMk/>
            <pc:sldMk cId="908498509" sldId="272"/>
            <ac:inkMk id="42" creationId="{D5B81D14-996F-4EEC-BDDA-8801B9DC386F}"/>
          </ac:inkMkLst>
        </pc:inkChg>
        <pc:inkChg chg="add del mod">
          <ac:chgData name="Vasishta Bommakanti" userId="add65771a875c465" providerId="LiveId" clId="{C29AFD75-89FC-4417-B22A-0C207BDB987C}" dt="2021-08-07T09:58:24.179" v="1643" actId="478"/>
          <ac:inkMkLst>
            <pc:docMk/>
            <pc:sldMk cId="908498509" sldId="272"/>
            <ac:inkMk id="43" creationId="{03EDB784-B7B8-49CA-9432-CDE64E1C0D60}"/>
          </ac:inkMkLst>
        </pc:inkChg>
        <pc:inkChg chg="add del mod topLvl">
          <ac:chgData name="Vasishta Bommakanti" userId="add65771a875c465" providerId="LiveId" clId="{C29AFD75-89FC-4417-B22A-0C207BDB987C}" dt="2021-08-07T09:58:24.179" v="1643" actId="478"/>
          <ac:inkMkLst>
            <pc:docMk/>
            <pc:sldMk cId="908498509" sldId="272"/>
            <ac:inkMk id="44" creationId="{7CDF56D0-0012-4940-A0A9-35DD6102A5B9}"/>
          </ac:inkMkLst>
        </pc:inkChg>
        <pc:inkChg chg="add del mod topLvl">
          <ac:chgData name="Vasishta Bommakanti" userId="add65771a875c465" providerId="LiveId" clId="{C29AFD75-89FC-4417-B22A-0C207BDB987C}" dt="2021-08-07T09:58:24.179" v="1643" actId="478"/>
          <ac:inkMkLst>
            <pc:docMk/>
            <pc:sldMk cId="908498509" sldId="272"/>
            <ac:inkMk id="45" creationId="{368E7141-9BE9-4BF3-8096-BADE1FEA9C3C}"/>
          </ac:inkMkLst>
        </pc:inkChg>
        <pc:inkChg chg="del">
          <ac:chgData name="Vasishta Bommakanti" userId="add65771a875c465" providerId="LiveId" clId="{C29AFD75-89FC-4417-B22A-0C207BDB987C}" dt="2021-08-06T17:57:45.679" v="85" actId="478"/>
          <ac:inkMkLst>
            <pc:docMk/>
            <pc:sldMk cId="908498509" sldId="272"/>
            <ac:inkMk id="45" creationId="{5C153581-D91E-4AA1-A086-3E941E3AB092}"/>
          </ac:inkMkLst>
        </pc:inkChg>
        <pc:inkChg chg="add del mod">
          <ac:chgData name="Vasishta Bommakanti" userId="add65771a875c465" providerId="LiveId" clId="{C29AFD75-89FC-4417-B22A-0C207BDB987C}" dt="2021-08-07T09:58:24.179" v="1643" actId="478"/>
          <ac:inkMkLst>
            <pc:docMk/>
            <pc:sldMk cId="908498509" sldId="272"/>
            <ac:inkMk id="46" creationId="{350C9892-7187-4ADE-86A3-F5A129E9D710}"/>
          </ac:inkMkLst>
        </pc:inkChg>
        <pc:inkChg chg="del">
          <ac:chgData name="Vasishta Bommakanti" userId="add65771a875c465" providerId="LiveId" clId="{C29AFD75-89FC-4417-B22A-0C207BDB987C}" dt="2021-08-06T17:57:45.679" v="85" actId="478"/>
          <ac:inkMkLst>
            <pc:docMk/>
            <pc:sldMk cId="908498509" sldId="272"/>
            <ac:inkMk id="46" creationId="{97D4CC23-DF96-4576-BE74-FFF471F06B53}"/>
          </ac:inkMkLst>
        </pc:inkChg>
        <pc:inkChg chg="add del mod">
          <ac:chgData name="Vasishta Bommakanti" userId="add65771a875c465" providerId="LiveId" clId="{C29AFD75-89FC-4417-B22A-0C207BDB987C}" dt="2021-08-07T09:58:24.179" v="1643" actId="478"/>
          <ac:inkMkLst>
            <pc:docMk/>
            <pc:sldMk cId="908498509" sldId="272"/>
            <ac:inkMk id="47" creationId="{22781D97-4A7F-48AA-84DD-0729FE5335BC}"/>
          </ac:inkMkLst>
        </pc:inkChg>
        <pc:inkChg chg="del">
          <ac:chgData name="Vasishta Bommakanti" userId="add65771a875c465" providerId="LiveId" clId="{C29AFD75-89FC-4417-B22A-0C207BDB987C}" dt="2021-08-06T17:57:45.679" v="85" actId="478"/>
          <ac:inkMkLst>
            <pc:docMk/>
            <pc:sldMk cId="908498509" sldId="272"/>
            <ac:inkMk id="48" creationId="{A24824E0-049D-47F8-A253-D142B8D1EC3F}"/>
          </ac:inkMkLst>
        </pc:inkChg>
        <pc:inkChg chg="del">
          <ac:chgData name="Vasishta Bommakanti" userId="add65771a875c465" providerId="LiveId" clId="{C29AFD75-89FC-4417-B22A-0C207BDB987C}" dt="2021-08-06T17:57:45.679" v="85" actId="478"/>
          <ac:inkMkLst>
            <pc:docMk/>
            <pc:sldMk cId="908498509" sldId="272"/>
            <ac:inkMk id="49" creationId="{42087FCB-2FA7-4976-96AF-B21A8AFE9E6D}"/>
          </ac:inkMkLst>
        </pc:inkChg>
        <pc:inkChg chg="add del">
          <ac:chgData name="Vasishta Bommakanti" userId="add65771a875c465" providerId="LiveId" clId="{C29AFD75-89FC-4417-B22A-0C207BDB987C}" dt="2021-08-07T09:58:24.179" v="1643" actId="478"/>
          <ac:inkMkLst>
            <pc:docMk/>
            <pc:sldMk cId="908498509" sldId="272"/>
            <ac:inkMk id="50" creationId="{55114F70-590C-4972-8498-8000DFBE4CC4}"/>
          </ac:inkMkLst>
        </pc:inkChg>
        <pc:inkChg chg="del">
          <ac:chgData name="Vasishta Bommakanti" userId="add65771a875c465" providerId="LiveId" clId="{C29AFD75-89FC-4417-B22A-0C207BDB987C}" dt="2021-08-06T17:57:45.679" v="85" actId="478"/>
          <ac:inkMkLst>
            <pc:docMk/>
            <pc:sldMk cId="908498509" sldId="272"/>
            <ac:inkMk id="50" creationId="{61E77804-3E6C-427B-BE91-5906E1141C5D}"/>
          </ac:inkMkLst>
        </pc:inkChg>
        <pc:inkChg chg="del">
          <ac:chgData name="Vasishta Bommakanti" userId="add65771a875c465" providerId="LiveId" clId="{C29AFD75-89FC-4417-B22A-0C207BDB987C}" dt="2021-08-06T17:57:45.679" v="85" actId="478"/>
          <ac:inkMkLst>
            <pc:docMk/>
            <pc:sldMk cId="908498509" sldId="272"/>
            <ac:inkMk id="51" creationId="{3D49921F-9989-4C78-AF4D-0E3201E06BED}"/>
          </ac:inkMkLst>
        </pc:inkChg>
        <pc:inkChg chg="add del mod">
          <ac:chgData name="Vasishta Bommakanti" userId="add65771a875c465" providerId="LiveId" clId="{C29AFD75-89FC-4417-B22A-0C207BDB987C}" dt="2021-08-07T09:58:24.179" v="1643" actId="478"/>
          <ac:inkMkLst>
            <pc:docMk/>
            <pc:sldMk cId="908498509" sldId="272"/>
            <ac:inkMk id="51" creationId="{8AB5783F-33A6-4B49-B4B2-190B19260101}"/>
          </ac:inkMkLst>
        </pc:inkChg>
        <pc:inkChg chg="add del mod">
          <ac:chgData name="Vasishta Bommakanti" userId="add65771a875c465" providerId="LiveId" clId="{C29AFD75-89FC-4417-B22A-0C207BDB987C}" dt="2021-08-07T09:58:24.179" v="1643" actId="478"/>
          <ac:inkMkLst>
            <pc:docMk/>
            <pc:sldMk cId="908498509" sldId="272"/>
            <ac:inkMk id="52" creationId="{A761EF2C-4688-4995-9D26-7FA33A62202B}"/>
          </ac:inkMkLst>
        </pc:inkChg>
        <pc:inkChg chg="add del mod">
          <ac:chgData name="Vasishta Bommakanti" userId="add65771a875c465" providerId="LiveId" clId="{C29AFD75-89FC-4417-B22A-0C207BDB987C}" dt="2021-08-07T09:58:24.179" v="1643" actId="478"/>
          <ac:inkMkLst>
            <pc:docMk/>
            <pc:sldMk cId="908498509" sldId="272"/>
            <ac:inkMk id="53" creationId="{71CF1D47-A715-43B3-B1B6-DBF758CCEF0D}"/>
          </ac:inkMkLst>
        </pc:inkChg>
        <pc:inkChg chg="add del mod topLvl">
          <ac:chgData name="Vasishta Bommakanti" userId="add65771a875c465" providerId="LiveId" clId="{C29AFD75-89FC-4417-B22A-0C207BDB987C}" dt="2021-08-07T09:58:24.179" v="1643" actId="478"/>
          <ac:inkMkLst>
            <pc:docMk/>
            <pc:sldMk cId="908498509" sldId="272"/>
            <ac:inkMk id="55" creationId="{01332DBE-7B8A-4C46-90A0-EA07CF983836}"/>
          </ac:inkMkLst>
        </pc:inkChg>
        <pc:inkChg chg="add del mod topLvl">
          <ac:chgData name="Vasishta Bommakanti" userId="add65771a875c465" providerId="LiveId" clId="{C29AFD75-89FC-4417-B22A-0C207BDB987C}" dt="2021-08-07T09:58:24.179" v="1643" actId="478"/>
          <ac:inkMkLst>
            <pc:docMk/>
            <pc:sldMk cId="908498509" sldId="272"/>
            <ac:inkMk id="57" creationId="{641B16E1-564D-4A6E-9A33-73CB6F83B901}"/>
          </ac:inkMkLst>
        </pc:inkChg>
        <pc:inkChg chg="add del mod topLvl">
          <ac:chgData name="Vasishta Bommakanti" userId="add65771a875c465" providerId="LiveId" clId="{C29AFD75-89FC-4417-B22A-0C207BDB987C}" dt="2021-08-07T09:58:24.179" v="1643" actId="478"/>
          <ac:inkMkLst>
            <pc:docMk/>
            <pc:sldMk cId="908498509" sldId="272"/>
            <ac:inkMk id="59" creationId="{C9771587-FCC7-42FE-B4B7-64A764313E38}"/>
          </ac:inkMkLst>
        </pc:inkChg>
        <pc:inkChg chg="add del mod">
          <ac:chgData name="Vasishta Bommakanti" userId="add65771a875c465" providerId="LiveId" clId="{C29AFD75-89FC-4417-B22A-0C207BDB987C}" dt="2021-08-07T09:58:24.179" v="1643" actId="478"/>
          <ac:inkMkLst>
            <pc:docMk/>
            <pc:sldMk cId="908498509" sldId="272"/>
            <ac:inkMk id="60" creationId="{C7ED3672-B847-4A35-8EFA-4B18F12A9429}"/>
          </ac:inkMkLst>
        </pc:inkChg>
        <pc:inkChg chg="add del mod">
          <ac:chgData name="Vasishta Bommakanti" userId="add65771a875c465" providerId="LiveId" clId="{C29AFD75-89FC-4417-B22A-0C207BDB987C}" dt="2021-08-07T09:58:24.179" v="1643" actId="478"/>
          <ac:inkMkLst>
            <pc:docMk/>
            <pc:sldMk cId="908498509" sldId="272"/>
            <ac:inkMk id="61" creationId="{6F32C026-0385-4033-9217-8BB93AC2A2F8}"/>
          </ac:inkMkLst>
        </pc:inkChg>
        <pc:inkChg chg="add del mod">
          <ac:chgData name="Vasishta Bommakanti" userId="add65771a875c465" providerId="LiveId" clId="{C29AFD75-89FC-4417-B22A-0C207BDB987C}" dt="2021-08-07T09:58:24.179" v="1643" actId="478"/>
          <ac:inkMkLst>
            <pc:docMk/>
            <pc:sldMk cId="908498509" sldId="272"/>
            <ac:inkMk id="62" creationId="{4264E663-14C8-4268-BACA-9F30BF72388F}"/>
          </ac:inkMkLst>
        </pc:inkChg>
        <pc:inkChg chg="add del mod">
          <ac:chgData name="Vasishta Bommakanti" userId="add65771a875c465" providerId="LiveId" clId="{C29AFD75-89FC-4417-B22A-0C207BDB987C}" dt="2021-08-07T09:58:24.179" v="1643" actId="478"/>
          <ac:inkMkLst>
            <pc:docMk/>
            <pc:sldMk cId="908498509" sldId="272"/>
            <ac:inkMk id="63" creationId="{B3D97B5E-F57D-4B6D-8BBF-E025592A7BF0}"/>
          </ac:inkMkLst>
        </pc:inkChg>
        <pc:inkChg chg="add del mod">
          <ac:chgData name="Vasishta Bommakanti" userId="add65771a875c465" providerId="LiveId" clId="{C29AFD75-89FC-4417-B22A-0C207BDB987C}" dt="2021-08-07T09:58:24.179" v="1643" actId="478"/>
          <ac:inkMkLst>
            <pc:docMk/>
            <pc:sldMk cId="908498509" sldId="272"/>
            <ac:inkMk id="65" creationId="{3439B423-914F-4A52-AB7A-7E5435DAF52C}"/>
          </ac:inkMkLst>
        </pc:inkChg>
        <pc:inkChg chg="add del mod">
          <ac:chgData name="Vasishta Bommakanti" userId="add65771a875c465" providerId="LiveId" clId="{C29AFD75-89FC-4417-B22A-0C207BDB987C}" dt="2021-08-07T09:58:24.179" v="1643" actId="478"/>
          <ac:inkMkLst>
            <pc:docMk/>
            <pc:sldMk cId="908498509" sldId="272"/>
            <ac:inkMk id="66" creationId="{028E7B17-A82D-41CC-B6E5-F15FD1799AAE}"/>
          </ac:inkMkLst>
        </pc:inkChg>
        <pc:inkChg chg="add del mod topLvl">
          <ac:chgData name="Vasishta Bommakanti" userId="add65771a875c465" providerId="LiveId" clId="{C29AFD75-89FC-4417-B22A-0C207BDB987C}" dt="2021-08-07T09:58:24.179" v="1643" actId="478"/>
          <ac:inkMkLst>
            <pc:docMk/>
            <pc:sldMk cId="908498509" sldId="272"/>
            <ac:inkMk id="68" creationId="{5B4CB477-33F9-4650-ABD3-1E1E49F60EE5}"/>
          </ac:inkMkLst>
        </pc:inkChg>
        <pc:inkChg chg="add del mod topLvl">
          <ac:chgData name="Vasishta Bommakanti" userId="add65771a875c465" providerId="LiveId" clId="{C29AFD75-89FC-4417-B22A-0C207BDB987C}" dt="2021-08-07T09:58:24.179" v="1643" actId="478"/>
          <ac:inkMkLst>
            <pc:docMk/>
            <pc:sldMk cId="908498509" sldId="272"/>
            <ac:inkMk id="69" creationId="{780F48C5-6C53-47BC-9C79-337992FE571B}"/>
          </ac:inkMkLst>
        </pc:inkChg>
        <pc:inkChg chg="add del mod">
          <ac:chgData name="Vasishta Bommakanti" userId="add65771a875c465" providerId="LiveId" clId="{C29AFD75-89FC-4417-B22A-0C207BDB987C}" dt="2021-08-07T09:58:24.179" v="1643" actId="478"/>
          <ac:inkMkLst>
            <pc:docMk/>
            <pc:sldMk cId="908498509" sldId="272"/>
            <ac:inkMk id="71" creationId="{FC39266F-E891-4A0A-9AB8-9131398E24D5}"/>
          </ac:inkMkLst>
        </pc:inkChg>
        <pc:inkChg chg="add del mod">
          <ac:chgData name="Vasishta Bommakanti" userId="add65771a875c465" providerId="LiveId" clId="{C29AFD75-89FC-4417-B22A-0C207BDB987C}" dt="2021-08-07T09:58:24.179" v="1643" actId="478"/>
          <ac:inkMkLst>
            <pc:docMk/>
            <pc:sldMk cId="908498509" sldId="272"/>
            <ac:inkMk id="72" creationId="{4C6A953D-7F1A-44F2-B5EA-71F43C9DE414}"/>
          </ac:inkMkLst>
        </pc:inkChg>
        <pc:inkChg chg="add del mod topLvl">
          <ac:chgData name="Vasishta Bommakanti" userId="add65771a875c465" providerId="LiveId" clId="{C29AFD75-89FC-4417-B22A-0C207BDB987C}" dt="2021-08-07T09:58:24.179" v="1643" actId="478"/>
          <ac:inkMkLst>
            <pc:docMk/>
            <pc:sldMk cId="908498509" sldId="272"/>
            <ac:inkMk id="74" creationId="{23292EC8-2111-4E0A-BE1C-40725F7FB200}"/>
          </ac:inkMkLst>
        </pc:inkChg>
        <pc:inkChg chg="add del mod topLvl">
          <ac:chgData name="Vasishta Bommakanti" userId="add65771a875c465" providerId="LiveId" clId="{C29AFD75-89FC-4417-B22A-0C207BDB987C}" dt="2021-08-07T09:58:24.179" v="1643" actId="478"/>
          <ac:inkMkLst>
            <pc:docMk/>
            <pc:sldMk cId="908498509" sldId="272"/>
            <ac:inkMk id="75" creationId="{43C1EE8F-1D06-4810-B71F-2CA9242FC137}"/>
          </ac:inkMkLst>
        </pc:inkChg>
        <pc:inkChg chg="add">
          <ac:chgData name="Vasishta Bommakanti" userId="add65771a875c465" providerId="LiveId" clId="{C29AFD75-89FC-4417-B22A-0C207BDB987C}" dt="2021-08-07T09:59:48.739" v="1645" actId="9405"/>
          <ac:inkMkLst>
            <pc:docMk/>
            <pc:sldMk cId="908498509" sldId="272"/>
            <ac:inkMk id="77" creationId="{00B5C81B-80E2-45D0-AA9D-8C6AB4C3E106}"/>
          </ac:inkMkLst>
        </pc:inkChg>
        <pc:inkChg chg="add">
          <ac:chgData name="Vasishta Bommakanti" userId="add65771a875c465" providerId="LiveId" clId="{C29AFD75-89FC-4417-B22A-0C207BDB987C}" dt="2021-08-07T09:59:50.673" v="1646" actId="9405"/>
          <ac:inkMkLst>
            <pc:docMk/>
            <pc:sldMk cId="908498509" sldId="272"/>
            <ac:inkMk id="78" creationId="{AA0B2CC5-1238-46CB-9955-E00B76E9B023}"/>
          </ac:inkMkLst>
        </pc:inkChg>
        <pc:inkChg chg="add">
          <ac:chgData name="Vasishta Bommakanti" userId="add65771a875c465" providerId="LiveId" clId="{C29AFD75-89FC-4417-B22A-0C207BDB987C}" dt="2021-08-07T09:59:51.557" v="1647" actId="9405"/>
          <ac:inkMkLst>
            <pc:docMk/>
            <pc:sldMk cId="908498509" sldId="272"/>
            <ac:inkMk id="79" creationId="{6546499A-9EA4-4BFC-888F-AD06EFBE83AE}"/>
          </ac:inkMkLst>
        </pc:inkChg>
        <pc:inkChg chg="add">
          <ac:chgData name="Vasishta Bommakanti" userId="add65771a875c465" providerId="LiveId" clId="{C29AFD75-89FC-4417-B22A-0C207BDB987C}" dt="2021-08-07T09:59:54.759" v="1648" actId="9405"/>
          <ac:inkMkLst>
            <pc:docMk/>
            <pc:sldMk cId="908498509" sldId="272"/>
            <ac:inkMk id="80" creationId="{C956B817-505F-452B-91F7-397AC1BC8949}"/>
          </ac:inkMkLst>
        </pc:inkChg>
        <pc:inkChg chg="add">
          <ac:chgData name="Vasishta Bommakanti" userId="add65771a875c465" providerId="LiveId" clId="{C29AFD75-89FC-4417-B22A-0C207BDB987C}" dt="2021-08-07T09:59:56.413" v="1649" actId="9405"/>
          <ac:inkMkLst>
            <pc:docMk/>
            <pc:sldMk cId="908498509" sldId="272"/>
            <ac:inkMk id="81" creationId="{FFBA92AE-4A8D-4452-A302-2A4A200C9D4E}"/>
          </ac:inkMkLst>
        </pc:inkChg>
      </pc:sldChg>
      <pc:sldChg chg="delSp mod">
        <pc:chgData name="Vasishta Bommakanti" userId="add65771a875c465" providerId="LiveId" clId="{C29AFD75-89FC-4417-B22A-0C207BDB987C}" dt="2021-08-06T17:57:07.060" v="78" actId="478"/>
        <pc:sldMkLst>
          <pc:docMk/>
          <pc:sldMk cId="3115242977" sldId="273"/>
        </pc:sldMkLst>
        <pc:grpChg chg="del">
          <ac:chgData name="Vasishta Bommakanti" userId="add65771a875c465" providerId="LiveId" clId="{C29AFD75-89FC-4417-B22A-0C207BDB987C}" dt="2021-08-06T17:57:07.060" v="78" actId="478"/>
          <ac:grpSpMkLst>
            <pc:docMk/>
            <pc:sldMk cId="3115242977" sldId="273"/>
            <ac:grpSpMk id="8" creationId="{3E279F92-3797-40A7-9A14-E7449BB18D8B}"/>
          </ac:grpSpMkLst>
        </pc:grpChg>
        <pc:grpChg chg="del">
          <ac:chgData name="Vasishta Bommakanti" userId="add65771a875c465" providerId="LiveId" clId="{C29AFD75-89FC-4417-B22A-0C207BDB987C}" dt="2021-08-06T17:57:07.060" v="78" actId="478"/>
          <ac:grpSpMkLst>
            <pc:docMk/>
            <pc:sldMk cId="3115242977" sldId="273"/>
            <ac:grpSpMk id="13" creationId="{993BB0EE-2F54-4772-8DE5-CEEB830DB99D}"/>
          </ac:grpSpMkLst>
        </pc:grpChg>
        <pc:grpChg chg="del">
          <ac:chgData name="Vasishta Bommakanti" userId="add65771a875c465" providerId="LiveId" clId="{C29AFD75-89FC-4417-B22A-0C207BDB987C}" dt="2021-08-06T17:57:07.060" v="78" actId="478"/>
          <ac:grpSpMkLst>
            <pc:docMk/>
            <pc:sldMk cId="3115242977" sldId="273"/>
            <ac:grpSpMk id="18" creationId="{C513D7C6-794C-472B-89C1-5F9EEF2AD2AD}"/>
          </ac:grpSpMkLst>
        </pc:grpChg>
        <pc:grpChg chg="del">
          <ac:chgData name="Vasishta Bommakanti" userId="add65771a875c465" providerId="LiveId" clId="{C29AFD75-89FC-4417-B22A-0C207BDB987C}" dt="2021-08-06T17:57:07.060" v="78" actId="478"/>
          <ac:grpSpMkLst>
            <pc:docMk/>
            <pc:sldMk cId="3115242977" sldId="273"/>
            <ac:grpSpMk id="21" creationId="{79DEC21E-569D-437E-BBB6-608AD76E4917}"/>
          </ac:grpSpMkLst>
        </pc:grpChg>
        <pc:grpChg chg="del">
          <ac:chgData name="Vasishta Bommakanti" userId="add65771a875c465" providerId="LiveId" clId="{C29AFD75-89FC-4417-B22A-0C207BDB987C}" dt="2021-08-06T17:57:07.060" v="78" actId="478"/>
          <ac:grpSpMkLst>
            <pc:docMk/>
            <pc:sldMk cId="3115242977" sldId="273"/>
            <ac:grpSpMk id="26" creationId="{CA93DE71-7B36-4F35-934A-B875EF4B71A7}"/>
          </ac:grpSpMkLst>
        </pc:grpChg>
        <pc:grpChg chg="del">
          <ac:chgData name="Vasishta Bommakanti" userId="add65771a875c465" providerId="LiveId" clId="{C29AFD75-89FC-4417-B22A-0C207BDB987C}" dt="2021-08-06T17:57:07.060" v="78" actId="478"/>
          <ac:grpSpMkLst>
            <pc:docMk/>
            <pc:sldMk cId="3115242977" sldId="273"/>
            <ac:grpSpMk id="30" creationId="{7FADE4E2-4E1B-4705-84C8-C574A657F98F}"/>
          </ac:grpSpMkLst>
        </pc:grpChg>
        <pc:grpChg chg="del">
          <ac:chgData name="Vasishta Bommakanti" userId="add65771a875c465" providerId="LiveId" clId="{C29AFD75-89FC-4417-B22A-0C207BDB987C}" dt="2021-08-06T17:57:07.060" v="78" actId="478"/>
          <ac:grpSpMkLst>
            <pc:docMk/>
            <pc:sldMk cId="3115242977" sldId="273"/>
            <ac:grpSpMk id="41" creationId="{87BBDA59-994F-42B1-8BDC-6373DBBA3998}"/>
          </ac:grpSpMkLst>
        </pc:grpChg>
        <pc:grpChg chg="del">
          <ac:chgData name="Vasishta Bommakanti" userId="add65771a875c465" providerId="LiveId" clId="{C29AFD75-89FC-4417-B22A-0C207BDB987C}" dt="2021-08-06T17:57:07.060" v="78" actId="478"/>
          <ac:grpSpMkLst>
            <pc:docMk/>
            <pc:sldMk cId="3115242977" sldId="273"/>
            <ac:grpSpMk id="42" creationId="{A1C485FA-F4D0-47C4-A959-51EE70BF33FD}"/>
          </ac:grpSpMkLst>
        </pc:grpChg>
        <pc:inkChg chg="del topLvl">
          <ac:chgData name="Vasishta Bommakanti" userId="add65771a875c465" providerId="LiveId" clId="{C29AFD75-89FC-4417-B22A-0C207BDB987C}" dt="2021-08-06T17:57:07.060" v="78" actId="478"/>
          <ac:inkMkLst>
            <pc:docMk/>
            <pc:sldMk cId="3115242977" sldId="273"/>
            <ac:inkMk id="2" creationId="{ADDF5018-1BD2-46B2-AA2F-AE90C6DD7F7B}"/>
          </ac:inkMkLst>
        </pc:inkChg>
        <pc:inkChg chg="del">
          <ac:chgData name="Vasishta Bommakanti" userId="add65771a875c465" providerId="LiveId" clId="{C29AFD75-89FC-4417-B22A-0C207BDB987C}" dt="2021-08-06T17:57:07.060" v="78" actId="478"/>
          <ac:inkMkLst>
            <pc:docMk/>
            <pc:sldMk cId="3115242977" sldId="273"/>
            <ac:inkMk id="3" creationId="{0B48284C-630C-4DD8-A2E0-D11DAB298D23}"/>
          </ac:inkMkLst>
        </pc:inkChg>
        <pc:inkChg chg="del">
          <ac:chgData name="Vasishta Bommakanti" userId="add65771a875c465" providerId="LiveId" clId="{C29AFD75-89FC-4417-B22A-0C207BDB987C}" dt="2021-08-06T17:57:07.060" v="78" actId="478"/>
          <ac:inkMkLst>
            <pc:docMk/>
            <pc:sldMk cId="3115242977" sldId="273"/>
            <ac:inkMk id="4" creationId="{4527A50C-C541-458C-B768-8914A14C0C77}"/>
          </ac:inkMkLst>
        </pc:inkChg>
        <pc:inkChg chg="del topLvl">
          <ac:chgData name="Vasishta Bommakanti" userId="add65771a875c465" providerId="LiveId" clId="{C29AFD75-89FC-4417-B22A-0C207BDB987C}" dt="2021-08-06T17:57:07.060" v="78" actId="478"/>
          <ac:inkMkLst>
            <pc:docMk/>
            <pc:sldMk cId="3115242977" sldId="273"/>
            <ac:inkMk id="6" creationId="{DEF286FB-694B-49AB-85DD-FB0FCEF0BE66}"/>
          </ac:inkMkLst>
        </pc:inkChg>
        <pc:inkChg chg="del topLvl">
          <ac:chgData name="Vasishta Bommakanti" userId="add65771a875c465" providerId="LiveId" clId="{C29AFD75-89FC-4417-B22A-0C207BDB987C}" dt="2021-08-06T17:57:07.060" v="78" actId="478"/>
          <ac:inkMkLst>
            <pc:docMk/>
            <pc:sldMk cId="3115242977" sldId="273"/>
            <ac:inkMk id="9" creationId="{F5DE7875-765F-49D3-8327-B2D9DF51172C}"/>
          </ac:inkMkLst>
        </pc:inkChg>
        <pc:inkChg chg="del">
          <ac:chgData name="Vasishta Bommakanti" userId="add65771a875c465" providerId="LiveId" clId="{C29AFD75-89FC-4417-B22A-0C207BDB987C}" dt="2021-08-06T17:57:07.060" v="78" actId="478"/>
          <ac:inkMkLst>
            <pc:docMk/>
            <pc:sldMk cId="3115242977" sldId="273"/>
            <ac:inkMk id="10" creationId="{BDE2F246-691C-42D1-B9FF-12CBA2C049CA}"/>
          </ac:inkMkLst>
        </pc:inkChg>
        <pc:inkChg chg="del topLvl">
          <ac:chgData name="Vasishta Bommakanti" userId="add65771a875c465" providerId="LiveId" clId="{C29AFD75-89FC-4417-B22A-0C207BDB987C}" dt="2021-08-06T17:57:07.060" v="78" actId="478"/>
          <ac:inkMkLst>
            <pc:docMk/>
            <pc:sldMk cId="3115242977" sldId="273"/>
            <ac:inkMk id="11" creationId="{3AF553C1-5F14-40B7-9E79-30613BE6ABD9}"/>
          </ac:inkMkLst>
        </pc:inkChg>
        <pc:inkChg chg="del">
          <ac:chgData name="Vasishta Bommakanti" userId="add65771a875c465" providerId="LiveId" clId="{C29AFD75-89FC-4417-B22A-0C207BDB987C}" dt="2021-08-06T17:57:07.060" v="78" actId="478"/>
          <ac:inkMkLst>
            <pc:docMk/>
            <pc:sldMk cId="3115242977" sldId="273"/>
            <ac:inkMk id="12" creationId="{6F4D29E5-35DC-438A-90C5-08370E9E4983}"/>
          </ac:inkMkLst>
        </pc:inkChg>
        <pc:inkChg chg="del">
          <ac:chgData name="Vasishta Bommakanti" userId="add65771a875c465" providerId="LiveId" clId="{C29AFD75-89FC-4417-B22A-0C207BDB987C}" dt="2021-08-06T17:57:07.060" v="78" actId="478"/>
          <ac:inkMkLst>
            <pc:docMk/>
            <pc:sldMk cId="3115242977" sldId="273"/>
            <ac:inkMk id="14" creationId="{0390C7F3-F522-4562-9E25-0DF47468BD89}"/>
          </ac:inkMkLst>
        </pc:inkChg>
        <pc:inkChg chg="del topLvl">
          <ac:chgData name="Vasishta Bommakanti" userId="add65771a875c465" providerId="LiveId" clId="{C29AFD75-89FC-4417-B22A-0C207BDB987C}" dt="2021-08-06T17:57:07.060" v="78" actId="478"/>
          <ac:inkMkLst>
            <pc:docMk/>
            <pc:sldMk cId="3115242977" sldId="273"/>
            <ac:inkMk id="15" creationId="{1A0C4C4C-1640-45D8-8311-878AC06BFC7B}"/>
          </ac:inkMkLst>
        </pc:inkChg>
        <pc:inkChg chg="del topLvl">
          <ac:chgData name="Vasishta Bommakanti" userId="add65771a875c465" providerId="LiveId" clId="{C29AFD75-89FC-4417-B22A-0C207BDB987C}" dt="2021-08-06T17:57:07.060" v="78" actId="478"/>
          <ac:inkMkLst>
            <pc:docMk/>
            <pc:sldMk cId="3115242977" sldId="273"/>
            <ac:inkMk id="16" creationId="{44E5D807-0991-44FE-9506-59EE6A99743A}"/>
          </ac:inkMkLst>
        </pc:inkChg>
        <pc:inkChg chg="del">
          <ac:chgData name="Vasishta Bommakanti" userId="add65771a875c465" providerId="LiveId" clId="{C29AFD75-89FC-4417-B22A-0C207BDB987C}" dt="2021-08-06T17:57:07.060" v="78" actId="478"/>
          <ac:inkMkLst>
            <pc:docMk/>
            <pc:sldMk cId="3115242977" sldId="273"/>
            <ac:inkMk id="17" creationId="{F4C22E01-6302-4C07-8C5F-C529F1733285}"/>
          </ac:inkMkLst>
        </pc:inkChg>
        <pc:inkChg chg="del topLvl">
          <ac:chgData name="Vasishta Bommakanti" userId="add65771a875c465" providerId="LiveId" clId="{C29AFD75-89FC-4417-B22A-0C207BDB987C}" dt="2021-08-06T17:57:07.060" v="78" actId="478"/>
          <ac:inkMkLst>
            <pc:docMk/>
            <pc:sldMk cId="3115242977" sldId="273"/>
            <ac:inkMk id="19" creationId="{ED775CF5-1B53-4D29-AE7C-AAD22567163F}"/>
          </ac:inkMkLst>
        </pc:inkChg>
        <pc:inkChg chg="del topLvl">
          <ac:chgData name="Vasishta Bommakanti" userId="add65771a875c465" providerId="LiveId" clId="{C29AFD75-89FC-4417-B22A-0C207BDB987C}" dt="2021-08-06T17:57:07.060" v="78" actId="478"/>
          <ac:inkMkLst>
            <pc:docMk/>
            <pc:sldMk cId="3115242977" sldId="273"/>
            <ac:inkMk id="20" creationId="{F5A99EC6-2EF0-42FB-92ED-9B25420B4A84}"/>
          </ac:inkMkLst>
        </pc:inkChg>
        <pc:inkChg chg="del topLvl">
          <ac:chgData name="Vasishta Bommakanti" userId="add65771a875c465" providerId="LiveId" clId="{C29AFD75-89FC-4417-B22A-0C207BDB987C}" dt="2021-08-06T17:57:07.060" v="78" actId="478"/>
          <ac:inkMkLst>
            <pc:docMk/>
            <pc:sldMk cId="3115242977" sldId="273"/>
            <ac:inkMk id="23" creationId="{088A9736-E8CB-434F-9B82-2A5FA7D1D4FF}"/>
          </ac:inkMkLst>
        </pc:inkChg>
        <pc:inkChg chg="del topLvl">
          <ac:chgData name="Vasishta Bommakanti" userId="add65771a875c465" providerId="LiveId" clId="{C29AFD75-89FC-4417-B22A-0C207BDB987C}" dt="2021-08-06T17:57:07.060" v="78" actId="478"/>
          <ac:inkMkLst>
            <pc:docMk/>
            <pc:sldMk cId="3115242977" sldId="273"/>
            <ac:inkMk id="24" creationId="{E0D32E82-0033-4465-BD2C-4FDB6746E5C9}"/>
          </ac:inkMkLst>
        </pc:inkChg>
        <pc:inkChg chg="del">
          <ac:chgData name="Vasishta Bommakanti" userId="add65771a875c465" providerId="LiveId" clId="{C29AFD75-89FC-4417-B22A-0C207BDB987C}" dt="2021-08-06T17:57:07.060" v="78" actId="478"/>
          <ac:inkMkLst>
            <pc:docMk/>
            <pc:sldMk cId="3115242977" sldId="273"/>
            <ac:inkMk id="25" creationId="{68C74F1A-D8D9-4088-862A-97F764402814}"/>
          </ac:inkMkLst>
        </pc:inkChg>
        <pc:inkChg chg="del topLvl">
          <ac:chgData name="Vasishta Bommakanti" userId="add65771a875c465" providerId="LiveId" clId="{C29AFD75-89FC-4417-B22A-0C207BDB987C}" dt="2021-08-06T17:57:07.060" v="78" actId="478"/>
          <ac:inkMkLst>
            <pc:docMk/>
            <pc:sldMk cId="3115242977" sldId="273"/>
            <ac:inkMk id="27" creationId="{2DCE07CE-AC8E-4B39-9E68-3A95A61FCBC2}"/>
          </ac:inkMkLst>
        </pc:inkChg>
        <pc:inkChg chg="del topLvl">
          <ac:chgData name="Vasishta Bommakanti" userId="add65771a875c465" providerId="LiveId" clId="{C29AFD75-89FC-4417-B22A-0C207BDB987C}" dt="2021-08-06T17:57:07.060" v="78" actId="478"/>
          <ac:inkMkLst>
            <pc:docMk/>
            <pc:sldMk cId="3115242977" sldId="273"/>
            <ac:inkMk id="28" creationId="{1EA3CB64-F98E-448B-9E71-3A3794ACA069}"/>
          </ac:inkMkLst>
        </pc:inkChg>
        <pc:inkChg chg="del">
          <ac:chgData name="Vasishta Bommakanti" userId="add65771a875c465" providerId="LiveId" clId="{C29AFD75-89FC-4417-B22A-0C207BDB987C}" dt="2021-08-06T17:57:07.060" v="78" actId="478"/>
          <ac:inkMkLst>
            <pc:docMk/>
            <pc:sldMk cId="3115242977" sldId="273"/>
            <ac:inkMk id="29" creationId="{304955FE-7141-4182-815A-439202127703}"/>
          </ac:inkMkLst>
        </pc:inkChg>
        <pc:inkChg chg="del">
          <ac:chgData name="Vasishta Bommakanti" userId="add65771a875c465" providerId="LiveId" clId="{C29AFD75-89FC-4417-B22A-0C207BDB987C}" dt="2021-08-06T17:57:07.060" v="78" actId="478"/>
          <ac:inkMkLst>
            <pc:docMk/>
            <pc:sldMk cId="3115242977" sldId="273"/>
            <ac:inkMk id="31" creationId="{0CF2AADC-B09C-4C65-888B-EEC3B309CCE8}"/>
          </ac:inkMkLst>
        </pc:inkChg>
        <pc:inkChg chg="del topLvl">
          <ac:chgData name="Vasishta Bommakanti" userId="add65771a875c465" providerId="LiveId" clId="{C29AFD75-89FC-4417-B22A-0C207BDB987C}" dt="2021-08-06T17:57:07.060" v="78" actId="478"/>
          <ac:inkMkLst>
            <pc:docMk/>
            <pc:sldMk cId="3115242977" sldId="273"/>
            <ac:inkMk id="32" creationId="{1C26F1F9-9F27-4945-B237-78C07BF769F0}"/>
          </ac:inkMkLst>
        </pc:inkChg>
        <pc:inkChg chg="del">
          <ac:chgData name="Vasishta Bommakanti" userId="add65771a875c465" providerId="LiveId" clId="{C29AFD75-89FC-4417-B22A-0C207BDB987C}" dt="2021-08-06T17:57:07.060" v="78" actId="478"/>
          <ac:inkMkLst>
            <pc:docMk/>
            <pc:sldMk cId="3115242977" sldId="273"/>
            <ac:inkMk id="33" creationId="{9EAB88A4-6BA7-4DEB-A7A4-D081D516CDD0}"/>
          </ac:inkMkLst>
        </pc:inkChg>
        <pc:inkChg chg="del">
          <ac:chgData name="Vasishta Bommakanti" userId="add65771a875c465" providerId="LiveId" clId="{C29AFD75-89FC-4417-B22A-0C207BDB987C}" dt="2021-08-06T17:57:07.060" v="78" actId="478"/>
          <ac:inkMkLst>
            <pc:docMk/>
            <pc:sldMk cId="3115242977" sldId="273"/>
            <ac:inkMk id="34" creationId="{E007C470-E80C-486C-B981-005D3C64DFC0}"/>
          </ac:inkMkLst>
        </pc:inkChg>
        <pc:inkChg chg="del">
          <ac:chgData name="Vasishta Bommakanti" userId="add65771a875c465" providerId="LiveId" clId="{C29AFD75-89FC-4417-B22A-0C207BDB987C}" dt="2021-08-06T17:57:07.060" v="78" actId="478"/>
          <ac:inkMkLst>
            <pc:docMk/>
            <pc:sldMk cId="3115242977" sldId="273"/>
            <ac:inkMk id="35" creationId="{A1CB5F25-2C2A-413B-9CF6-171B0E23853C}"/>
          </ac:inkMkLst>
        </pc:inkChg>
        <pc:inkChg chg="del topLvl">
          <ac:chgData name="Vasishta Bommakanti" userId="add65771a875c465" providerId="LiveId" clId="{C29AFD75-89FC-4417-B22A-0C207BDB987C}" dt="2021-08-06T17:57:07.060" v="78" actId="478"/>
          <ac:inkMkLst>
            <pc:docMk/>
            <pc:sldMk cId="3115242977" sldId="273"/>
            <ac:inkMk id="36" creationId="{B9309ACF-E3DF-418B-8444-3D3089F083B6}"/>
          </ac:inkMkLst>
        </pc:inkChg>
        <pc:inkChg chg="del topLvl">
          <ac:chgData name="Vasishta Bommakanti" userId="add65771a875c465" providerId="LiveId" clId="{C29AFD75-89FC-4417-B22A-0C207BDB987C}" dt="2021-08-06T17:57:07.060" v="78" actId="478"/>
          <ac:inkMkLst>
            <pc:docMk/>
            <pc:sldMk cId="3115242977" sldId="273"/>
            <ac:inkMk id="38" creationId="{E3A9C909-3CB2-4992-8984-1F2C9248A768}"/>
          </ac:inkMkLst>
        </pc:inkChg>
        <pc:inkChg chg="del topLvl">
          <ac:chgData name="Vasishta Bommakanti" userId="add65771a875c465" providerId="LiveId" clId="{C29AFD75-89FC-4417-B22A-0C207BDB987C}" dt="2021-08-06T17:57:07.060" v="78" actId="478"/>
          <ac:inkMkLst>
            <pc:docMk/>
            <pc:sldMk cId="3115242977" sldId="273"/>
            <ac:inkMk id="39" creationId="{89925E0E-3C31-49B9-9A2F-F68739DDC2D5}"/>
          </ac:inkMkLst>
        </pc:inkChg>
        <pc:inkChg chg="del">
          <ac:chgData name="Vasishta Bommakanti" userId="add65771a875c465" providerId="LiveId" clId="{C29AFD75-89FC-4417-B22A-0C207BDB987C}" dt="2021-08-06T17:57:07.060" v="78" actId="478"/>
          <ac:inkMkLst>
            <pc:docMk/>
            <pc:sldMk cId="3115242977" sldId="273"/>
            <ac:inkMk id="40" creationId="{74698E56-D26B-440D-A0AB-27A149950CB9}"/>
          </ac:inkMkLst>
        </pc:inkChg>
      </pc:sldChg>
      <pc:sldChg chg="delSp mod">
        <pc:chgData name="Vasishta Bommakanti" userId="add65771a875c465" providerId="LiveId" clId="{C29AFD75-89FC-4417-B22A-0C207BDB987C}" dt="2021-08-06T17:56:40.332" v="73" actId="478"/>
        <pc:sldMkLst>
          <pc:docMk/>
          <pc:sldMk cId="455811520" sldId="274"/>
        </pc:sldMkLst>
        <pc:grpChg chg="del">
          <ac:chgData name="Vasishta Bommakanti" userId="add65771a875c465" providerId="LiveId" clId="{C29AFD75-89FC-4417-B22A-0C207BDB987C}" dt="2021-08-06T17:56:40.332" v="73" actId="478"/>
          <ac:grpSpMkLst>
            <pc:docMk/>
            <pc:sldMk cId="455811520" sldId="274"/>
            <ac:grpSpMk id="26" creationId="{B7E5994F-EBC8-4B77-815A-9FDBC080E247}"/>
          </ac:grpSpMkLst>
        </pc:grpChg>
        <pc:grpChg chg="del">
          <ac:chgData name="Vasishta Bommakanti" userId="add65771a875c465" providerId="LiveId" clId="{C29AFD75-89FC-4417-B22A-0C207BDB987C}" dt="2021-08-06T17:56:40.332" v="73" actId="478"/>
          <ac:grpSpMkLst>
            <pc:docMk/>
            <pc:sldMk cId="455811520" sldId="274"/>
            <ac:grpSpMk id="28" creationId="{FCDA2008-0AF9-49B9-8304-6BE97CADCB18}"/>
          </ac:grpSpMkLst>
        </pc:grpChg>
        <pc:inkChg chg="del">
          <ac:chgData name="Vasishta Bommakanti" userId="add65771a875c465" providerId="LiveId" clId="{C29AFD75-89FC-4417-B22A-0C207BDB987C}" dt="2021-08-06T17:56:40.332" v="73" actId="478"/>
          <ac:inkMkLst>
            <pc:docMk/>
            <pc:sldMk cId="455811520" sldId="274"/>
            <ac:inkMk id="2" creationId="{2C0189F4-89A1-4E62-BEB1-477B4AEB8CC4}"/>
          </ac:inkMkLst>
        </pc:inkChg>
        <pc:inkChg chg="del">
          <ac:chgData name="Vasishta Bommakanti" userId="add65771a875c465" providerId="LiveId" clId="{C29AFD75-89FC-4417-B22A-0C207BDB987C}" dt="2021-08-06T17:56:40.332" v="73" actId="478"/>
          <ac:inkMkLst>
            <pc:docMk/>
            <pc:sldMk cId="455811520" sldId="274"/>
            <ac:inkMk id="4" creationId="{9EDC7037-5B69-4ECA-B1FD-04A5FF1B1036}"/>
          </ac:inkMkLst>
        </pc:inkChg>
        <pc:inkChg chg="del">
          <ac:chgData name="Vasishta Bommakanti" userId="add65771a875c465" providerId="LiveId" clId="{C29AFD75-89FC-4417-B22A-0C207BDB987C}" dt="2021-08-06T17:56:40.332" v="73" actId="478"/>
          <ac:inkMkLst>
            <pc:docMk/>
            <pc:sldMk cId="455811520" sldId="274"/>
            <ac:inkMk id="7" creationId="{93628A25-BDDF-4C6D-90DF-20320C5B8141}"/>
          </ac:inkMkLst>
        </pc:inkChg>
        <pc:inkChg chg="del topLvl">
          <ac:chgData name="Vasishta Bommakanti" userId="add65771a875c465" providerId="LiveId" clId="{C29AFD75-89FC-4417-B22A-0C207BDB987C}" dt="2021-08-06T17:56:40.332" v="73" actId="478"/>
          <ac:inkMkLst>
            <pc:docMk/>
            <pc:sldMk cId="455811520" sldId="274"/>
            <ac:inkMk id="8" creationId="{26DF1C0B-1A3C-426B-B659-F728115910B8}"/>
          </ac:inkMkLst>
        </pc:inkChg>
        <pc:inkChg chg="del topLvl">
          <ac:chgData name="Vasishta Bommakanti" userId="add65771a875c465" providerId="LiveId" clId="{C29AFD75-89FC-4417-B22A-0C207BDB987C}" dt="2021-08-06T17:56:40.332" v="73" actId="478"/>
          <ac:inkMkLst>
            <pc:docMk/>
            <pc:sldMk cId="455811520" sldId="274"/>
            <ac:inkMk id="10" creationId="{E80AC6A9-4DDB-4FE6-8C94-FFEFFAA7ECFF}"/>
          </ac:inkMkLst>
        </pc:inkChg>
        <pc:inkChg chg="del">
          <ac:chgData name="Vasishta Bommakanti" userId="add65771a875c465" providerId="LiveId" clId="{C29AFD75-89FC-4417-B22A-0C207BDB987C}" dt="2021-08-06T17:56:40.332" v="73" actId="478"/>
          <ac:inkMkLst>
            <pc:docMk/>
            <pc:sldMk cId="455811520" sldId="274"/>
            <ac:inkMk id="11" creationId="{32721E89-EF91-4679-815F-BFDC7BCD5104}"/>
          </ac:inkMkLst>
        </pc:inkChg>
        <pc:inkChg chg="del">
          <ac:chgData name="Vasishta Bommakanti" userId="add65771a875c465" providerId="LiveId" clId="{C29AFD75-89FC-4417-B22A-0C207BDB987C}" dt="2021-08-06T17:56:40.332" v="73" actId="478"/>
          <ac:inkMkLst>
            <pc:docMk/>
            <pc:sldMk cId="455811520" sldId="274"/>
            <ac:inkMk id="13" creationId="{7731F49F-B1AC-4FF6-A285-16729BB3E255}"/>
          </ac:inkMkLst>
        </pc:inkChg>
        <pc:inkChg chg="del">
          <ac:chgData name="Vasishta Bommakanti" userId="add65771a875c465" providerId="LiveId" clId="{C29AFD75-89FC-4417-B22A-0C207BDB987C}" dt="2021-08-06T17:56:40.332" v="73" actId="478"/>
          <ac:inkMkLst>
            <pc:docMk/>
            <pc:sldMk cId="455811520" sldId="274"/>
            <ac:inkMk id="15" creationId="{25C349C8-A7DA-4C42-9328-2B887FA82B25}"/>
          </ac:inkMkLst>
        </pc:inkChg>
        <pc:inkChg chg="del">
          <ac:chgData name="Vasishta Bommakanti" userId="add65771a875c465" providerId="LiveId" clId="{C29AFD75-89FC-4417-B22A-0C207BDB987C}" dt="2021-08-06T17:56:40.332" v="73" actId="478"/>
          <ac:inkMkLst>
            <pc:docMk/>
            <pc:sldMk cId="455811520" sldId="274"/>
            <ac:inkMk id="17" creationId="{BAAE32B8-A86E-42EC-B4D0-8CBC0F07C294}"/>
          </ac:inkMkLst>
        </pc:inkChg>
        <pc:inkChg chg="del">
          <ac:chgData name="Vasishta Bommakanti" userId="add65771a875c465" providerId="LiveId" clId="{C29AFD75-89FC-4417-B22A-0C207BDB987C}" dt="2021-08-06T17:56:40.332" v="73" actId="478"/>
          <ac:inkMkLst>
            <pc:docMk/>
            <pc:sldMk cId="455811520" sldId="274"/>
            <ac:inkMk id="18" creationId="{4D73FEDB-784E-40ED-AE83-A7DD1532E7A4}"/>
          </ac:inkMkLst>
        </pc:inkChg>
        <pc:inkChg chg="del topLvl">
          <ac:chgData name="Vasishta Bommakanti" userId="add65771a875c465" providerId="LiveId" clId="{C29AFD75-89FC-4417-B22A-0C207BDB987C}" dt="2021-08-06T17:56:40.332" v="73" actId="478"/>
          <ac:inkMkLst>
            <pc:docMk/>
            <pc:sldMk cId="455811520" sldId="274"/>
            <ac:inkMk id="19" creationId="{83AC97DC-8948-4860-BF14-2B0C7C465193}"/>
          </ac:inkMkLst>
        </pc:inkChg>
        <pc:inkChg chg="del">
          <ac:chgData name="Vasishta Bommakanti" userId="add65771a875c465" providerId="LiveId" clId="{C29AFD75-89FC-4417-B22A-0C207BDB987C}" dt="2021-08-06T17:56:40.332" v="73" actId="478"/>
          <ac:inkMkLst>
            <pc:docMk/>
            <pc:sldMk cId="455811520" sldId="274"/>
            <ac:inkMk id="21" creationId="{4B1BC5B9-57B8-42DC-AAF6-9B8805B1C967}"/>
          </ac:inkMkLst>
        </pc:inkChg>
        <pc:inkChg chg="del">
          <ac:chgData name="Vasishta Bommakanti" userId="add65771a875c465" providerId="LiveId" clId="{C29AFD75-89FC-4417-B22A-0C207BDB987C}" dt="2021-08-06T17:56:40.332" v="73" actId="478"/>
          <ac:inkMkLst>
            <pc:docMk/>
            <pc:sldMk cId="455811520" sldId="274"/>
            <ac:inkMk id="22" creationId="{3A7CA5BE-CAD4-4DC6-BB0E-AA340EC6F6CC}"/>
          </ac:inkMkLst>
        </pc:inkChg>
        <pc:inkChg chg="del">
          <ac:chgData name="Vasishta Bommakanti" userId="add65771a875c465" providerId="LiveId" clId="{C29AFD75-89FC-4417-B22A-0C207BDB987C}" dt="2021-08-06T17:56:40.332" v="73" actId="478"/>
          <ac:inkMkLst>
            <pc:docMk/>
            <pc:sldMk cId="455811520" sldId="274"/>
            <ac:inkMk id="24" creationId="{CD099008-122D-411D-AE7E-48A9666811CE}"/>
          </ac:inkMkLst>
        </pc:inkChg>
        <pc:inkChg chg="del">
          <ac:chgData name="Vasishta Bommakanti" userId="add65771a875c465" providerId="LiveId" clId="{C29AFD75-89FC-4417-B22A-0C207BDB987C}" dt="2021-08-06T17:56:40.332" v="73" actId="478"/>
          <ac:inkMkLst>
            <pc:docMk/>
            <pc:sldMk cId="455811520" sldId="274"/>
            <ac:inkMk id="25" creationId="{19E39681-9F10-4E94-888A-4A797B78D568}"/>
          </ac:inkMkLst>
        </pc:inkChg>
        <pc:inkChg chg="del topLvl">
          <ac:chgData name="Vasishta Bommakanti" userId="add65771a875c465" providerId="LiveId" clId="{C29AFD75-89FC-4417-B22A-0C207BDB987C}" dt="2021-08-06T17:56:40.332" v="73" actId="478"/>
          <ac:inkMkLst>
            <pc:docMk/>
            <pc:sldMk cId="455811520" sldId="274"/>
            <ac:inkMk id="27" creationId="{23365900-584D-4DF2-8A08-EB4C795C18B6}"/>
          </ac:inkMkLst>
        </pc:inkChg>
      </pc:sldChg>
      <pc:sldChg chg="addSp delSp modSp mod">
        <pc:chgData name="Vasishta Bommakanti" userId="add65771a875c465" providerId="LiveId" clId="{C29AFD75-89FC-4417-B22A-0C207BDB987C}" dt="2021-08-07T09:58:07.912" v="1642"/>
        <pc:sldMkLst>
          <pc:docMk/>
          <pc:sldMk cId="2267837752" sldId="275"/>
        </pc:sldMkLst>
        <pc:grpChg chg="del mod">
          <ac:chgData name="Vasishta Bommakanti" userId="add65771a875c465" providerId="LiveId" clId="{C29AFD75-89FC-4417-B22A-0C207BDB987C}" dt="2021-08-07T09:46:46.190" v="1332"/>
          <ac:grpSpMkLst>
            <pc:docMk/>
            <pc:sldMk cId="2267837752" sldId="275"/>
            <ac:grpSpMk id="9" creationId="{2013C031-95D6-4306-AA02-94F309249D2B}"/>
          </ac:grpSpMkLst>
        </pc:grpChg>
        <pc:grpChg chg="del mod">
          <ac:chgData name="Vasishta Bommakanti" userId="add65771a875c465" providerId="LiveId" clId="{C29AFD75-89FC-4417-B22A-0C207BDB987C}" dt="2021-08-07T09:47:13.056" v="1347"/>
          <ac:grpSpMkLst>
            <pc:docMk/>
            <pc:sldMk cId="2267837752" sldId="275"/>
            <ac:grpSpMk id="18" creationId="{82061579-C926-48A9-B8D3-3E3E7E1F72B6}"/>
          </ac:grpSpMkLst>
        </pc:grpChg>
        <pc:grpChg chg="del mod">
          <ac:chgData name="Vasishta Bommakanti" userId="add65771a875c465" providerId="LiveId" clId="{C29AFD75-89FC-4417-B22A-0C207BDB987C}" dt="2021-08-07T09:47:13.056" v="1347"/>
          <ac:grpSpMkLst>
            <pc:docMk/>
            <pc:sldMk cId="2267837752" sldId="275"/>
            <ac:grpSpMk id="21" creationId="{1A3AC1D7-1B58-45F4-BABC-32B8D6D13563}"/>
          </ac:grpSpMkLst>
        </pc:grpChg>
        <pc:grpChg chg="mod">
          <ac:chgData name="Vasishta Bommakanti" userId="add65771a875c465" providerId="LiveId" clId="{C29AFD75-89FC-4417-B22A-0C207BDB987C}" dt="2021-08-07T09:47:13.056" v="1347"/>
          <ac:grpSpMkLst>
            <pc:docMk/>
            <pc:sldMk cId="2267837752" sldId="275"/>
            <ac:grpSpMk id="24" creationId="{9B8602F2-4E4E-48F4-9C02-CCED9D12098D}"/>
          </ac:grpSpMkLst>
        </pc:grpChg>
        <pc:grpChg chg="mod">
          <ac:chgData name="Vasishta Bommakanti" userId="add65771a875c465" providerId="LiveId" clId="{C29AFD75-89FC-4417-B22A-0C207BDB987C}" dt="2021-08-07T09:47:15.446" v="1350"/>
          <ac:grpSpMkLst>
            <pc:docMk/>
            <pc:sldMk cId="2267837752" sldId="275"/>
            <ac:grpSpMk id="27" creationId="{2D8A2A23-4DDD-4B94-A561-2105F12D6F2E}"/>
          </ac:grpSpMkLst>
        </pc:grpChg>
        <pc:grpChg chg="del mod">
          <ac:chgData name="Vasishta Bommakanti" userId="add65771a875c465" providerId="LiveId" clId="{C29AFD75-89FC-4417-B22A-0C207BDB987C}" dt="2021-08-07T09:57:53.089" v="1622"/>
          <ac:grpSpMkLst>
            <pc:docMk/>
            <pc:sldMk cId="2267837752" sldId="275"/>
            <ac:grpSpMk id="30" creationId="{5E8F91BF-0BB1-49DD-8C13-10D537819602}"/>
          </ac:grpSpMkLst>
        </pc:grpChg>
        <pc:grpChg chg="del mod">
          <ac:chgData name="Vasishta Bommakanti" userId="add65771a875c465" providerId="LiveId" clId="{C29AFD75-89FC-4417-B22A-0C207BDB987C}" dt="2021-08-07T09:57:49.939" v="1620"/>
          <ac:grpSpMkLst>
            <pc:docMk/>
            <pc:sldMk cId="2267837752" sldId="275"/>
            <ac:grpSpMk id="33" creationId="{5E926A00-7D95-4129-8B66-57B62C246DF1}"/>
          </ac:grpSpMkLst>
        </pc:grpChg>
        <pc:grpChg chg="del mod">
          <ac:chgData name="Vasishta Bommakanti" userId="add65771a875c465" providerId="LiveId" clId="{C29AFD75-89FC-4417-B22A-0C207BDB987C}" dt="2021-08-07T09:57:53.089" v="1622"/>
          <ac:grpSpMkLst>
            <pc:docMk/>
            <pc:sldMk cId="2267837752" sldId="275"/>
            <ac:grpSpMk id="35" creationId="{A37B0445-E733-4D9E-B32A-707FB7EB6AD5}"/>
          </ac:grpSpMkLst>
        </pc:grpChg>
        <pc:grpChg chg="mod">
          <ac:chgData name="Vasishta Bommakanti" userId="add65771a875c465" providerId="LiveId" clId="{C29AFD75-89FC-4417-B22A-0C207BDB987C}" dt="2021-08-07T09:57:53.089" v="1622"/>
          <ac:grpSpMkLst>
            <pc:docMk/>
            <pc:sldMk cId="2267837752" sldId="275"/>
            <ac:grpSpMk id="37" creationId="{45BC4DC0-BEBA-4708-AEA2-0D756ADA5B9C}"/>
          </ac:grpSpMkLst>
        </pc:grpChg>
        <pc:grpChg chg="del mod">
          <ac:chgData name="Vasishta Bommakanti" userId="add65771a875c465" providerId="LiveId" clId="{C29AFD75-89FC-4417-B22A-0C207BDB987C}" dt="2021-08-07T09:58:07.132" v="1640"/>
          <ac:grpSpMkLst>
            <pc:docMk/>
            <pc:sldMk cId="2267837752" sldId="275"/>
            <ac:grpSpMk id="40" creationId="{28736CD9-F646-41C7-823C-1B735F5B6BB1}"/>
          </ac:grpSpMkLst>
        </pc:grpChg>
        <pc:grpChg chg="del mod">
          <ac:chgData name="Vasishta Bommakanti" userId="add65771a875c465" providerId="LiveId" clId="{C29AFD75-89FC-4417-B22A-0C207BDB987C}" dt="2021-08-07T09:58:07.132" v="1640"/>
          <ac:grpSpMkLst>
            <pc:docMk/>
            <pc:sldMk cId="2267837752" sldId="275"/>
            <ac:grpSpMk id="55" creationId="{6718983E-7103-447B-9F62-895ABA131A77}"/>
          </ac:grpSpMkLst>
        </pc:grpChg>
        <pc:grpChg chg="del mod">
          <ac:chgData name="Vasishta Bommakanti" userId="add65771a875c465" providerId="LiveId" clId="{C29AFD75-89FC-4417-B22A-0C207BDB987C}" dt="2021-08-07T09:58:07.912" v="1642"/>
          <ac:grpSpMkLst>
            <pc:docMk/>
            <pc:sldMk cId="2267837752" sldId="275"/>
            <ac:grpSpMk id="56" creationId="{80AE6E9D-A739-4496-AF17-242236137DEC}"/>
          </ac:grpSpMkLst>
        </pc:grpChg>
        <pc:grpChg chg="mod">
          <ac:chgData name="Vasishta Bommakanti" userId="add65771a875c465" providerId="LiveId" clId="{C29AFD75-89FC-4417-B22A-0C207BDB987C}" dt="2021-08-07T09:58:07.912" v="1642"/>
          <ac:grpSpMkLst>
            <pc:docMk/>
            <pc:sldMk cId="2267837752" sldId="275"/>
            <ac:grpSpMk id="58" creationId="{CFAE1EE5-9DED-4B85-82A9-6709AAC29E2B}"/>
          </ac:grpSpMkLst>
        </pc:grpChg>
        <pc:inkChg chg="add mod">
          <ac:chgData name="Vasishta Bommakanti" userId="add65771a875c465" providerId="LiveId" clId="{C29AFD75-89FC-4417-B22A-0C207BDB987C}" dt="2021-08-06T17:56:08.077" v="66" actId="478"/>
          <ac:inkMkLst>
            <pc:docMk/>
            <pc:sldMk cId="2267837752" sldId="275"/>
            <ac:inkMk id="2" creationId="{6A80146F-65B7-4144-8773-706377199092}"/>
          </ac:inkMkLst>
        </pc:inkChg>
        <pc:inkChg chg="add mod">
          <ac:chgData name="Vasishta Bommakanti" userId="add65771a875c465" providerId="LiveId" clId="{C29AFD75-89FC-4417-B22A-0C207BDB987C}" dt="2021-08-07T09:47:13.056" v="1347"/>
          <ac:inkMkLst>
            <pc:docMk/>
            <pc:sldMk cId="2267837752" sldId="275"/>
            <ac:inkMk id="4" creationId="{91EC3C1D-A241-4E31-BDCF-81B356AA5A79}"/>
          </ac:inkMkLst>
        </pc:inkChg>
        <pc:inkChg chg="add del mod">
          <ac:chgData name="Vasishta Bommakanti" userId="add65771a875c465" providerId="LiveId" clId="{C29AFD75-89FC-4417-B22A-0C207BDB987C}" dt="2021-08-07T09:46:46.190" v="1332"/>
          <ac:inkMkLst>
            <pc:docMk/>
            <pc:sldMk cId="2267837752" sldId="275"/>
            <ac:inkMk id="5" creationId="{5C5F0581-BA34-4744-8931-A8F14015E892}"/>
          </ac:inkMkLst>
        </pc:inkChg>
        <pc:inkChg chg="add del mod">
          <ac:chgData name="Vasishta Bommakanti" userId="add65771a875c465" providerId="LiveId" clId="{C29AFD75-89FC-4417-B22A-0C207BDB987C}" dt="2021-08-07T09:46:46.190" v="1333"/>
          <ac:inkMkLst>
            <pc:docMk/>
            <pc:sldMk cId="2267837752" sldId="275"/>
            <ac:inkMk id="6" creationId="{3ECEF57E-E956-4993-885F-3D929C3653EB}"/>
          </ac:inkMkLst>
        </pc:inkChg>
        <pc:inkChg chg="add del mod">
          <ac:chgData name="Vasishta Bommakanti" userId="add65771a875c465" providerId="LiveId" clId="{C29AFD75-89FC-4417-B22A-0C207BDB987C}" dt="2021-08-07T09:46:41.579" v="1329"/>
          <ac:inkMkLst>
            <pc:docMk/>
            <pc:sldMk cId="2267837752" sldId="275"/>
            <ac:inkMk id="7" creationId="{E6703204-C8FB-4B0C-8782-40D31EBB8694}"/>
          </ac:inkMkLst>
        </pc:inkChg>
        <pc:inkChg chg="add del mod">
          <ac:chgData name="Vasishta Bommakanti" userId="add65771a875c465" providerId="LiveId" clId="{C29AFD75-89FC-4417-B22A-0C207BDB987C}" dt="2021-08-07T09:46:46.184" v="1330"/>
          <ac:inkMkLst>
            <pc:docMk/>
            <pc:sldMk cId="2267837752" sldId="275"/>
            <ac:inkMk id="8" creationId="{52953DBE-3010-41B4-8BA2-1767B20D98B6}"/>
          </ac:inkMkLst>
        </pc:inkChg>
        <pc:inkChg chg="add del">
          <ac:chgData name="Vasishta Bommakanti" userId="add65771a875c465" providerId="LiveId" clId="{C29AFD75-89FC-4417-B22A-0C207BDB987C}" dt="2021-08-07T09:46:46.188" v="1331"/>
          <ac:inkMkLst>
            <pc:docMk/>
            <pc:sldMk cId="2267837752" sldId="275"/>
            <ac:inkMk id="10" creationId="{8D5313E2-2B06-4952-A643-53ECD7C3B089}"/>
          </ac:inkMkLst>
        </pc:inkChg>
        <pc:inkChg chg="add del">
          <ac:chgData name="Vasishta Bommakanti" userId="add65771a875c465" providerId="LiveId" clId="{C29AFD75-89FC-4417-B22A-0C207BDB987C}" dt="2021-08-07T09:46:46.193" v="1335"/>
          <ac:inkMkLst>
            <pc:docMk/>
            <pc:sldMk cId="2267837752" sldId="275"/>
            <ac:inkMk id="11" creationId="{69769216-A9D2-47BD-BF6E-E3AC63F1AAD0}"/>
          </ac:inkMkLst>
        </pc:inkChg>
        <pc:inkChg chg="add del">
          <ac:chgData name="Vasishta Bommakanti" userId="add65771a875c465" providerId="LiveId" clId="{C29AFD75-89FC-4417-B22A-0C207BDB987C}" dt="2021-08-07T09:46:46.193" v="1336"/>
          <ac:inkMkLst>
            <pc:docMk/>
            <pc:sldMk cId="2267837752" sldId="275"/>
            <ac:inkMk id="12" creationId="{DD122142-8931-4F09-8A5B-7C184FD04E04}"/>
          </ac:inkMkLst>
        </pc:inkChg>
        <pc:inkChg chg="add del">
          <ac:chgData name="Vasishta Bommakanti" userId="add65771a875c465" providerId="LiveId" clId="{C29AFD75-89FC-4417-B22A-0C207BDB987C}" dt="2021-08-07T09:46:46.192" v="1334"/>
          <ac:inkMkLst>
            <pc:docMk/>
            <pc:sldMk cId="2267837752" sldId="275"/>
            <ac:inkMk id="13" creationId="{0722F3D7-D313-4338-8428-A99C87C5100A}"/>
          </ac:inkMkLst>
        </pc:inkChg>
        <pc:inkChg chg="add">
          <ac:chgData name="Vasishta Bommakanti" userId="add65771a875c465" providerId="LiveId" clId="{C29AFD75-89FC-4417-B22A-0C207BDB987C}" dt="2021-08-07T06:00:05.257" v="533" actId="9405"/>
          <ac:inkMkLst>
            <pc:docMk/>
            <pc:sldMk cId="2267837752" sldId="275"/>
            <ac:inkMk id="14" creationId="{5DB0CFB9-7A59-4F5A-A566-1947D372E90C}"/>
          </ac:inkMkLst>
        </pc:inkChg>
        <pc:inkChg chg="add mod">
          <ac:chgData name="Vasishta Bommakanti" userId="add65771a875c465" providerId="LiveId" clId="{C29AFD75-89FC-4417-B22A-0C207BDB987C}" dt="2021-08-07T09:47:13.056" v="1347"/>
          <ac:inkMkLst>
            <pc:docMk/>
            <pc:sldMk cId="2267837752" sldId="275"/>
            <ac:inkMk id="15" creationId="{50FD4E62-052F-42D3-82D3-0AB16039D3CB}"/>
          </ac:inkMkLst>
        </pc:inkChg>
        <pc:inkChg chg="add mod">
          <ac:chgData name="Vasishta Bommakanti" userId="add65771a875c465" providerId="LiveId" clId="{C29AFD75-89FC-4417-B22A-0C207BDB987C}" dt="2021-08-07T09:47:13.056" v="1347"/>
          <ac:inkMkLst>
            <pc:docMk/>
            <pc:sldMk cId="2267837752" sldId="275"/>
            <ac:inkMk id="16" creationId="{16EF0B42-8F0B-4211-90A1-4CCB95F38B0E}"/>
          </ac:inkMkLst>
        </pc:inkChg>
        <pc:inkChg chg="add mod">
          <ac:chgData name="Vasishta Bommakanti" userId="add65771a875c465" providerId="LiveId" clId="{C29AFD75-89FC-4417-B22A-0C207BDB987C}" dt="2021-08-07T09:47:13.056" v="1347"/>
          <ac:inkMkLst>
            <pc:docMk/>
            <pc:sldMk cId="2267837752" sldId="275"/>
            <ac:inkMk id="17" creationId="{E62B85B6-ACBE-4C51-A2DE-AE30E71578EA}"/>
          </ac:inkMkLst>
        </pc:inkChg>
        <pc:inkChg chg="add mod">
          <ac:chgData name="Vasishta Bommakanti" userId="add65771a875c465" providerId="LiveId" clId="{C29AFD75-89FC-4417-B22A-0C207BDB987C}" dt="2021-08-07T09:47:13.056" v="1347"/>
          <ac:inkMkLst>
            <pc:docMk/>
            <pc:sldMk cId="2267837752" sldId="275"/>
            <ac:inkMk id="19" creationId="{534DEB73-1885-4A1D-9105-29B47A6580D0}"/>
          </ac:inkMkLst>
        </pc:inkChg>
        <pc:inkChg chg="add mod">
          <ac:chgData name="Vasishta Bommakanti" userId="add65771a875c465" providerId="LiveId" clId="{C29AFD75-89FC-4417-B22A-0C207BDB987C}" dt="2021-08-07T09:47:13.056" v="1347"/>
          <ac:inkMkLst>
            <pc:docMk/>
            <pc:sldMk cId="2267837752" sldId="275"/>
            <ac:inkMk id="20" creationId="{77A5436B-7224-4A1B-A82C-7254F1B8061F}"/>
          </ac:inkMkLst>
        </pc:inkChg>
        <pc:inkChg chg="add mod">
          <ac:chgData name="Vasishta Bommakanti" userId="add65771a875c465" providerId="LiveId" clId="{C29AFD75-89FC-4417-B22A-0C207BDB987C}" dt="2021-08-07T09:47:13.056" v="1347"/>
          <ac:inkMkLst>
            <pc:docMk/>
            <pc:sldMk cId="2267837752" sldId="275"/>
            <ac:inkMk id="22" creationId="{489B6A7E-0E39-42CF-9FA7-5712ECC9EB51}"/>
          </ac:inkMkLst>
        </pc:inkChg>
        <pc:inkChg chg="add mod">
          <ac:chgData name="Vasishta Bommakanti" userId="add65771a875c465" providerId="LiveId" clId="{C29AFD75-89FC-4417-B22A-0C207BDB987C}" dt="2021-08-07T09:47:13.056" v="1347"/>
          <ac:inkMkLst>
            <pc:docMk/>
            <pc:sldMk cId="2267837752" sldId="275"/>
            <ac:inkMk id="23" creationId="{143AE73F-2A6E-48E5-A10B-6D1FD46E5E39}"/>
          </ac:inkMkLst>
        </pc:inkChg>
        <pc:inkChg chg="add mod">
          <ac:chgData name="Vasishta Bommakanti" userId="add65771a875c465" providerId="LiveId" clId="{C29AFD75-89FC-4417-B22A-0C207BDB987C}" dt="2021-08-07T09:47:15.446" v="1350"/>
          <ac:inkMkLst>
            <pc:docMk/>
            <pc:sldMk cId="2267837752" sldId="275"/>
            <ac:inkMk id="25" creationId="{652FAACD-95E0-493C-9E25-D2FB1E778E49}"/>
          </ac:inkMkLst>
        </pc:inkChg>
        <pc:inkChg chg="add mod">
          <ac:chgData name="Vasishta Bommakanti" userId="add65771a875c465" providerId="LiveId" clId="{C29AFD75-89FC-4417-B22A-0C207BDB987C}" dt="2021-08-07T09:47:15.446" v="1350"/>
          <ac:inkMkLst>
            <pc:docMk/>
            <pc:sldMk cId="2267837752" sldId="275"/>
            <ac:inkMk id="26" creationId="{7219ABA6-045B-4EE8-B5C2-5D4F6570E00E}"/>
          </ac:inkMkLst>
        </pc:inkChg>
        <pc:inkChg chg="add mod">
          <ac:chgData name="Vasishta Bommakanti" userId="add65771a875c465" providerId="LiveId" clId="{C29AFD75-89FC-4417-B22A-0C207BDB987C}" dt="2021-08-07T09:57:53.089" v="1622"/>
          <ac:inkMkLst>
            <pc:docMk/>
            <pc:sldMk cId="2267837752" sldId="275"/>
            <ac:inkMk id="28" creationId="{5B18E731-FE6D-433D-8379-C097E33FAFC9}"/>
          </ac:inkMkLst>
        </pc:inkChg>
        <pc:inkChg chg="add mod">
          <ac:chgData name="Vasishta Bommakanti" userId="add65771a875c465" providerId="LiveId" clId="{C29AFD75-89FC-4417-B22A-0C207BDB987C}" dt="2021-08-07T09:57:53.089" v="1622"/>
          <ac:inkMkLst>
            <pc:docMk/>
            <pc:sldMk cId="2267837752" sldId="275"/>
            <ac:inkMk id="29" creationId="{A972401F-BA22-4274-AD9D-4B7BF3AE3D42}"/>
          </ac:inkMkLst>
        </pc:inkChg>
        <pc:inkChg chg="add mod">
          <ac:chgData name="Vasishta Bommakanti" userId="add65771a875c465" providerId="LiveId" clId="{C29AFD75-89FC-4417-B22A-0C207BDB987C}" dt="2021-08-07T09:57:53.089" v="1622"/>
          <ac:inkMkLst>
            <pc:docMk/>
            <pc:sldMk cId="2267837752" sldId="275"/>
            <ac:inkMk id="31" creationId="{E72BFB8F-F270-4384-902A-BE460AF38393}"/>
          </ac:inkMkLst>
        </pc:inkChg>
        <pc:inkChg chg="add mod">
          <ac:chgData name="Vasishta Bommakanti" userId="add65771a875c465" providerId="LiveId" clId="{C29AFD75-89FC-4417-B22A-0C207BDB987C}" dt="2021-08-07T09:57:53.089" v="1622"/>
          <ac:inkMkLst>
            <pc:docMk/>
            <pc:sldMk cId="2267837752" sldId="275"/>
            <ac:inkMk id="32" creationId="{1AC7E8CC-A7ED-4108-A644-980696A9788C}"/>
          </ac:inkMkLst>
        </pc:inkChg>
        <pc:inkChg chg="add mod">
          <ac:chgData name="Vasishta Bommakanti" userId="add65771a875c465" providerId="LiveId" clId="{C29AFD75-89FC-4417-B22A-0C207BDB987C}" dt="2021-08-07T09:57:53.089" v="1622"/>
          <ac:inkMkLst>
            <pc:docMk/>
            <pc:sldMk cId="2267837752" sldId="275"/>
            <ac:inkMk id="34" creationId="{E65661E2-D8DF-4C6A-8168-8C3F49ECD3CE}"/>
          </ac:inkMkLst>
        </pc:inkChg>
        <pc:inkChg chg="add mod">
          <ac:chgData name="Vasishta Bommakanti" userId="add65771a875c465" providerId="LiveId" clId="{C29AFD75-89FC-4417-B22A-0C207BDB987C}" dt="2021-08-07T09:57:53.089" v="1622"/>
          <ac:inkMkLst>
            <pc:docMk/>
            <pc:sldMk cId="2267837752" sldId="275"/>
            <ac:inkMk id="36" creationId="{4BC55494-D1BB-4252-8EE0-618062283FE1}"/>
          </ac:inkMkLst>
        </pc:inkChg>
        <pc:inkChg chg="add mod">
          <ac:chgData name="Vasishta Bommakanti" userId="add65771a875c465" providerId="LiveId" clId="{C29AFD75-89FC-4417-B22A-0C207BDB987C}" dt="2021-08-07T09:58:07.912" v="1642"/>
          <ac:inkMkLst>
            <pc:docMk/>
            <pc:sldMk cId="2267837752" sldId="275"/>
            <ac:inkMk id="38" creationId="{3FF8E2C7-C6B5-41B8-BCA5-F64981AB6C33}"/>
          </ac:inkMkLst>
        </pc:inkChg>
        <pc:inkChg chg="add mod">
          <ac:chgData name="Vasishta Bommakanti" userId="add65771a875c465" providerId="LiveId" clId="{C29AFD75-89FC-4417-B22A-0C207BDB987C}" dt="2021-08-07T09:58:07.912" v="1642"/>
          <ac:inkMkLst>
            <pc:docMk/>
            <pc:sldMk cId="2267837752" sldId="275"/>
            <ac:inkMk id="39" creationId="{20CC48A4-1DCF-4B80-B63F-B4022982CF11}"/>
          </ac:inkMkLst>
        </pc:inkChg>
        <pc:inkChg chg="add mod">
          <ac:chgData name="Vasishta Bommakanti" userId="add65771a875c465" providerId="LiveId" clId="{C29AFD75-89FC-4417-B22A-0C207BDB987C}" dt="2021-08-07T09:58:07.912" v="1642"/>
          <ac:inkMkLst>
            <pc:docMk/>
            <pc:sldMk cId="2267837752" sldId="275"/>
            <ac:inkMk id="41" creationId="{6C76E5B0-F18D-4156-939B-873333B5BD2C}"/>
          </ac:inkMkLst>
        </pc:inkChg>
        <pc:inkChg chg="add mod">
          <ac:chgData name="Vasishta Bommakanti" userId="add65771a875c465" providerId="LiveId" clId="{C29AFD75-89FC-4417-B22A-0C207BDB987C}" dt="2021-08-07T09:58:07.912" v="1642"/>
          <ac:inkMkLst>
            <pc:docMk/>
            <pc:sldMk cId="2267837752" sldId="275"/>
            <ac:inkMk id="42" creationId="{66E03797-6DD6-4714-8CEC-4527017A4AF7}"/>
          </ac:inkMkLst>
        </pc:inkChg>
        <pc:inkChg chg="add mod">
          <ac:chgData name="Vasishta Bommakanti" userId="add65771a875c465" providerId="LiveId" clId="{C29AFD75-89FC-4417-B22A-0C207BDB987C}" dt="2021-08-07T09:58:07.912" v="1642"/>
          <ac:inkMkLst>
            <pc:docMk/>
            <pc:sldMk cId="2267837752" sldId="275"/>
            <ac:inkMk id="43" creationId="{B0F8F06C-B8A1-4065-96FB-4EBBEB032B88}"/>
          </ac:inkMkLst>
        </pc:inkChg>
        <pc:inkChg chg="add mod">
          <ac:chgData name="Vasishta Bommakanti" userId="add65771a875c465" providerId="LiveId" clId="{C29AFD75-89FC-4417-B22A-0C207BDB987C}" dt="2021-08-07T09:58:07.912" v="1642"/>
          <ac:inkMkLst>
            <pc:docMk/>
            <pc:sldMk cId="2267837752" sldId="275"/>
            <ac:inkMk id="44" creationId="{95F01BCF-3E5B-47B6-8751-65F371F350F5}"/>
          </ac:inkMkLst>
        </pc:inkChg>
        <pc:inkChg chg="add mod">
          <ac:chgData name="Vasishta Bommakanti" userId="add65771a875c465" providerId="LiveId" clId="{C29AFD75-89FC-4417-B22A-0C207BDB987C}" dt="2021-08-07T09:58:07.912" v="1642"/>
          <ac:inkMkLst>
            <pc:docMk/>
            <pc:sldMk cId="2267837752" sldId="275"/>
            <ac:inkMk id="45" creationId="{1D696D35-51C6-4C59-9C04-9F03E195F01F}"/>
          </ac:inkMkLst>
        </pc:inkChg>
        <pc:inkChg chg="add mod">
          <ac:chgData name="Vasishta Bommakanti" userId="add65771a875c465" providerId="LiveId" clId="{C29AFD75-89FC-4417-B22A-0C207BDB987C}" dt="2021-08-07T09:58:07.912" v="1642"/>
          <ac:inkMkLst>
            <pc:docMk/>
            <pc:sldMk cId="2267837752" sldId="275"/>
            <ac:inkMk id="46" creationId="{617CF0EB-53FB-48E2-967A-9DA05A695E6E}"/>
          </ac:inkMkLst>
        </pc:inkChg>
        <pc:inkChg chg="add mod">
          <ac:chgData name="Vasishta Bommakanti" userId="add65771a875c465" providerId="LiveId" clId="{C29AFD75-89FC-4417-B22A-0C207BDB987C}" dt="2021-08-07T09:58:07.912" v="1642"/>
          <ac:inkMkLst>
            <pc:docMk/>
            <pc:sldMk cId="2267837752" sldId="275"/>
            <ac:inkMk id="47" creationId="{15C72239-1965-4FCE-8BF8-3361CBF83332}"/>
          </ac:inkMkLst>
        </pc:inkChg>
        <pc:inkChg chg="add mod">
          <ac:chgData name="Vasishta Bommakanti" userId="add65771a875c465" providerId="LiveId" clId="{C29AFD75-89FC-4417-B22A-0C207BDB987C}" dt="2021-08-07T09:58:07.912" v="1642"/>
          <ac:inkMkLst>
            <pc:docMk/>
            <pc:sldMk cId="2267837752" sldId="275"/>
            <ac:inkMk id="48" creationId="{1ADBB4E2-B6B2-4031-A952-08059424DF5D}"/>
          </ac:inkMkLst>
        </pc:inkChg>
        <pc:inkChg chg="add mod">
          <ac:chgData name="Vasishta Bommakanti" userId="add65771a875c465" providerId="LiveId" clId="{C29AFD75-89FC-4417-B22A-0C207BDB987C}" dt="2021-08-07T09:58:07.912" v="1642"/>
          <ac:inkMkLst>
            <pc:docMk/>
            <pc:sldMk cId="2267837752" sldId="275"/>
            <ac:inkMk id="49" creationId="{E92F4F06-52C4-41A6-9C89-A92F43D8CB98}"/>
          </ac:inkMkLst>
        </pc:inkChg>
        <pc:inkChg chg="add mod">
          <ac:chgData name="Vasishta Bommakanti" userId="add65771a875c465" providerId="LiveId" clId="{C29AFD75-89FC-4417-B22A-0C207BDB987C}" dt="2021-08-07T09:58:07.912" v="1642"/>
          <ac:inkMkLst>
            <pc:docMk/>
            <pc:sldMk cId="2267837752" sldId="275"/>
            <ac:inkMk id="50" creationId="{EA9D6F6D-F466-43BF-B16E-178A82FBA51A}"/>
          </ac:inkMkLst>
        </pc:inkChg>
        <pc:inkChg chg="add mod">
          <ac:chgData name="Vasishta Bommakanti" userId="add65771a875c465" providerId="LiveId" clId="{C29AFD75-89FC-4417-B22A-0C207BDB987C}" dt="2021-08-07T09:58:07.912" v="1642"/>
          <ac:inkMkLst>
            <pc:docMk/>
            <pc:sldMk cId="2267837752" sldId="275"/>
            <ac:inkMk id="51" creationId="{9CFC3962-B195-4918-9274-9B68227DDFE3}"/>
          </ac:inkMkLst>
        </pc:inkChg>
        <pc:inkChg chg="add mod">
          <ac:chgData name="Vasishta Bommakanti" userId="add65771a875c465" providerId="LiveId" clId="{C29AFD75-89FC-4417-B22A-0C207BDB987C}" dt="2021-08-07T09:58:07.912" v="1642"/>
          <ac:inkMkLst>
            <pc:docMk/>
            <pc:sldMk cId="2267837752" sldId="275"/>
            <ac:inkMk id="52" creationId="{C80E42E8-925E-4184-B31A-DA5C908940DA}"/>
          </ac:inkMkLst>
        </pc:inkChg>
        <pc:inkChg chg="add mod">
          <ac:chgData name="Vasishta Bommakanti" userId="add65771a875c465" providerId="LiveId" clId="{C29AFD75-89FC-4417-B22A-0C207BDB987C}" dt="2021-08-07T09:58:07.912" v="1642"/>
          <ac:inkMkLst>
            <pc:docMk/>
            <pc:sldMk cId="2267837752" sldId="275"/>
            <ac:inkMk id="53" creationId="{69DD1DFF-F54A-4862-AC0C-D95BA09D76A3}"/>
          </ac:inkMkLst>
        </pc:inkChg>
        <pc:inkChg chg="add mod">
          <ac:chgData name="Vasishta Bommakanti" userId="add65771a875c465" providerId="LiveId" clId="{C29AFD75-89FC-4417-B22A-0C207BDB987C}" dt="2021-08-07T09:58:07.912" v="1642"/>
          <ac:inkMkLst>
            <pc:docMk/>
            <pc:sldMk cId="2267837752" sldId="275"/>
            <ac:inkMk id="54" creationId="{41797A70-817E-45B7-8707-3FD6D753E2C2}"/>
          </ac:inkMkLst>
        </pc:inkChg>
        <pc:inkChg chg="add mod">
          <ac:chgData name="Vasishta Bommakanti" userId="add65771a875c465" providerId="LiveId" clId="{C29AFD75-89FC-4417-B22A-0C207BDB987C}" dt="2021-08-07T09:58:07.912" v="1642"/>
          <ac:inkMkLst>
            <pc:docMk/>
            <pc:sldMk cId="2267837752" sldId="275"/>
            <ac:inkMk id="57" creationId="{87DE431E-ECA4-4D8F-8B2C-B2CAEEF789D9}"/>
          </ac:inkMkLst>
        </pc:inkChg>
      </pc:sldChg>
      <pc:sldChg chg="modSp mod">
        <pc:chgData name="Vasishta Bommakanti" userId="add65771a875c465" providerId="LiveId" clId="{C29AFD75-89FC-4417-B22A-0C207BDB987C}" dt="2021-08-06T17:56:13.045" v="67" actId="478"/>
        <pc:sldMkLst>
          <pc:docMk/>
          <pc:sldMk cId="2988584752" sldId="276"/>
        </pc:sldMkLst>
        <pc:inkChg chg="add mod">
          <ac:chgData name="Vasishta Bommakanti" userId="add65771a875c465" providerId="LiveId" clId="{C29AFD75-89FC-4417-B22A-0C207BDB987C}" dt="2021-08-06T17:56:13.045" v="67" actId="478"/>
          <ac:inkMkLst>
            <pc:docMk/>
            <pc:sldMk cId="2988584752" sldId="276"/>
            <ac:inkMk id="2" creationId="{48AAACA2-12B9-472F-8299-143DD8EAECB5}"/>
          </ac:inkMkLst>
        </pc:inkChg>
      </pc:sldChg>
      <pc:sldChg chg="addSp delSp modSp mod">
        <pc:chgData name="Vasishta Bommakanti" userId="add65771a875c465" providerId="LiveId" clId="{C29AFD75-89FC-4417-B22A-0C207BDB987C}" dt="2021-08-07T09:49:44.763" v="1427"/>
        <pc:sldMkLst>
          <pc:docMk/>
          <pc:sldMk cId="2650878554" sldId="277"/>
        </pc:sldMkLst>
        <pc:grpChg chg="del mod">
          <ac:chgData name="Vasishta Bommakanti" userId="add65771a875c465" providerId="LiveId" clId="{C29AFD75-89FC-4417-B22A-0C207BDB987C}" dt="2021-08-07T06:06:31.295" v="541"/>
          <ac:grpSpMkLst>
            <pc:docMk/>
            <pc:sldMk cId="2650878554" sldId="277"/>
            <ac:grpSpMk id="6" creationId="{4BA226F8-C750-48BC-885A-A9A56D8A3254}"/>
          </ac:grpSpMkLst>
        </pc:grpChg>
        <pc:grpChg chg="mod">
          <ac:chgData name="Vasishta Bommakanti" userId="add65771a875c465" providerId="LiveId" clId="{C29AFD75-89FC-4417-B22A-0C207BDB987C}" dt="2021-08-07T06:06:31.295" v="541"/>
          <ac:grpSpMkLst>
            <pc:docMk/>
            <pc:sldMk cId="2650878554" sldId="277"/>
            <ac:grpSpMk id="10" creationId="{D7CA73D6-E86C-4D42-8020-9179E7AC14A5}"/>
          </ac:grpSpMkLst>
        </pc:grpChg>
        <pc:grpChg chg="mod">
          <ac:chgData name="Vasishta Bommakanti" userId="add65771a875c465" providerId="LiveId" clId="{C29AFD75-89FC-4417-B22A-0C207BDB987C}" dt="2021-08-07T06:06:34.277" v="546"/>
          <ac:grpSpMkLst>
            <pc:docMk/>
            <pc:sldMk cId="2650878554" sldId="277"/>
            <ac:grpSpMk id="15" creationId="{99A79A65-27F7-4454-863C-94A4597BF995}"/>
          </ac:grpSpMkLst>
        </pc:grpChg>
        <pc:grpChg chg="mod">
          <ac:chgData name="Vasishta Bommakanti" userId="add65771a875c465" providerId="LiveId" clId="{C29AFD75-89FC-4417-B22A-0C207BDB987C}" dt="2021-08-07T06:06:34.277" v="546"/>
          <ac:grpSpMkLst>
            <pc:docMk/>
            <pc:sldMk cId="2650878554" sldId="277"/>
            <ac:grpSpMk id="16" creationId="{AA36AEB7-0101-4E29-A711-8F21E87D7F0D}"/>
          </ac:grpSpMkLst>
        </pc:grpChg>
        <pc:grpChg chg="del mod">
          <ac:chgData name="Vasishta Bommakanti" userId="add65771a875c465" providerId="LiveId" clId="{C29AFD75-89FC-4417-B22A-0C207BDB987C}" dt="2021-08-07T06:06:43.524" v="561"/>
          <ac:grpSpMkLst>
            <pc:docMk/>
            <pc:sldMk cId="2650878554" sldId="277"/>
            <ac:grpSpMk id="27" creationId="{59AD692B-949C-428F-B29E-5227D8592D40}"/>
          </ac:grpSpMkLst>
        </pc:grpChg>
        <pc:grpChg chg="mod">
          <ac:chgData name="Vasishta Bommakanti" userId="add65771a875c465" providerId="LiveId" clId="{C29AFD75-89FC-4417-B22A-0C207BDB987C}" dt="2021-08-07T06:06:41.062" v="557"/>
          <ac:grpSpMkLst>
            <pc:docMk/>
            <pc:sldMk cId="2650878554" sldId="277"/>
            <ac:grpSpMk id="28" creationId="{E42A3081-E901-4A87-A45B-5899975D9DC5}"/>
          </ac:grpSpMkLst>
        </pc:grpChg>
        <pc:grpChg chg="del mod">
          <ac:chgData name="Vasishta Bommakanti" userId="add65771a875c465" providerId="LiveId" clId="{C29AFD75-89FC-4417-B22A-0C207BDB987C}" dt="2021-08-07T06:06:44.221" v="563"/>
          <ac:grpSpMkLst>
            <pc:docMk/>
            <pc:sldMk cId="2650878554" sldId="277"/>
            <ac:grpSpMk id="32" creationId="{8114A355-92F2-48FE-9B61-8408F7C35C52}"/>
          </ac:grpSpMkLst>
        </pc:grpChg>
        <pc:grpChg chg="del">
          <ac:chgData name="Vasishta Bommakanti" userId="add65771a875c465" providerId="LiveId" clId="{C29AFD75-89FC-4417-B22A-0C207BDB987C}" dt="2021-08-06T17:56:46.721" v="74" actId="478"/>
          <ac:grpSpMkLst>
            <pc:docMk/>
            <pc:sldMk cId="2650878554" sldId="277"/>
            <ac:grpSpMk id="32" creationId="{A0E4FDCC-C563-4A9B-86D3-DCDF6B7AB29D}"/>
          </ac:grpSpMkLst>
        </pc:grpChg>
        <pc:grpChg chg="mod">
          <ac:chgData name="Vasishta Bommakanti" userId="add65771a875c465" providerId="LiveId" clId="{C29AFD75-89FC-4417-B22A-0C207BDB987C}" dt="2021-08-07T06:06:44.221" v="563"/>
          <ac:grpSpMkLst>
            <pc:docMk/>
            <pc:sldMk cId="2650878554" sldId="277"/>
            <ac:grpSpMk id="34" creationId="{44864B5F-0B52-480F-BC5E-87CD6AA98434}"/>
          </ac:grpSpMkLst>
        </pc:grpChg>
        <pc:grpChg chg="del mod">
          <ac:chgData name="Vasishta Bommakanti" userId="add65771a875c465" providerId="LiveId" clId="{C29AFD75-89FC-4417-B22A-0C207BDB987C}" dt="2021-08-07T09:48:59.475" v="1386"/>
          <ac:grpSpMkLst>
            <pc:docMk/>
            <pc:sldMk cId="2650878554" sldId="277"/>
            <ac:grpSpMk id="37" creationId="{7E221256-5EBF-4080-9719-134AA7834A3C}"/>
          </ac:grpSpMkLst>
        </pc:grpChg>
        <pc:grpChg chg="del mod">
          <ac:chgData name="Vasishta Bommakanti" userId="add65771a875c465" providerId="LiveId" clId="{C29AFD75-89FC-4417-B22A-0C207BDB987C}" dt="2021-08-07T09:49:01.318" v="1390"/>
          <ac:grpSpMkLst>
            <pc:docMk/>
            <pc:sldMk cId="2650878554" sldId="277"/>
            <ac:grpSpMk id="39" creationId="{2FD3E5F1-D45A-4A7B-9AB3-53016859641D}"/>
          </ac:grpSpMkLst>
        </pc:grpChg>
        <pc:grpChg chg="del mod">
          <ac:chgData name="Vasishta Bommakanti" userId="add65771a875c465" providerId="LiveId" clId="{C29AFD75-89FC-4417-B22A-0C207BDB987C}" dt="2021-08-07T09:49:02.067" v="1392"/>
          <ac:grpSpMkLst>
            <pc:docMk/>
            <pc:sldMk cId="2650878554" sldId="277"/>
            <ac:grpSpMk id="43" creationId="{F767069A-795E-47C9-8C22-60851DDE7794}"/>
          </ac:grpSpMkLst>
        </pc:grpChg>
        <pc:grpChg chg="del mod">
          <ac:chgData name="Vasishta Bommakanti" userId="add65771a875c465" providerId="LiveId" clId="{C29AFD75-89FC-4417-B22A-0C207BDB987C}" dt="2021-08-07T09:49:03.261" v="1394"/>
          <ac:grpSpMkLst>
            <pc:docMk/>
            <pc:sldMk cId="2650878554" sldId="277"/>
            <ac:grpSpMk id="45" creationId="{FFBCEA96-855B-48C5-AE8D-9A0DDBE6B9C8}"/>
          </ac:grpSpMkLst>
        </pc:grpChg>
        <pc:grpChg chg="del mod">
          <ac:chgData name="Vasishta Bommakanti" userId="add65771a875c465" providerId="LiveId" clId="{C29AFD75-89FC-4417-B22A-0C207BDB987C}" dt="2021-08-07T09:49:15.390" v="1417"/>
          <ac:grpSpMkLst>
            <pc:docMk/>
            <pc:sldMk cId="2650878554" sldId="277"/>
            <ac:grpSpMk id="47" creationId="{CEE59062-63FB-41CA-86B1-82C74A6B7524}"/>
          </ac:grpSpMkLst>
        </pc:grpChg>
        <pc:grpChg chg="del mod">
          <ac:chgData name="Vasishta Bommakanti" userId="add65771a875c465" providerId="LiveId" clId="{C29AFD75-89FC-4417-B22A-0C207BDB987C}" dt="2021-08-07T09:49:06.294" v="1400"/>
          <ac:grpSpMkLst>
            <pc:docMk/>
            <pc:sldMk cId="2650878554" sldId="277"/>
            <ac:grpSpMk id="51" creationId="{9548C4F6-98DC-440F-B10F-6A7F964EEFEE}"/>
          </ac:grpSpMkLst>
        </pc:grpChg>
        <pc:grpChg chg="del mod">
          <ac:chgData name="Vasishta Bommakanti" userId="add65771a875c465" providerId="LiveId" clId="{C29AFD75-89FC-4417-B22A-0C207BDB987C}" dt="2021-08-07T09:49:15.390" v="1417"/>
          <ac:grpSpMkLst>
            <pc:docMk/>
            <pc:sldMk cId="2650878554" sldId="277"/>
            <ac:grpSpMk id="53" creationId="{461B6A0F-E963-48AC-B5D5-8CCBEF1F8BD3}"/>
          </ac:grpSpMkLst>
        </pc:grpChg>
        <pc:grpChg chg="del mod">
          <ac:chgData name="Vasishta Bommakanti" userId="add65771a875c465" providerId="LiveId" clId="{C29AFD75-89FC-4417-B22A-0C207BDB987C}" dt="2021-08-07T09:49:15.390" v="1417"/>
          <ac:grpSpMkLst>
            <pc:docMk/>
            <pc:sldMk cId="2650878554" sldId="277"/>
            <ac:grpSpMk id="58" creationId="{2F3845B7-21F2-4475-A328-3D19CFD2D5D0}"/>
          </ac:grpSpMkLst>
        </pc:grpChg>
        <pc:grpChg chg="del mod">
          <ac:chgData name="Vasishta Bommakanti" userId="add65771a875c465" providerId="LiveId" clId="{C29AFD75-89FC-4417-B22A-0C207BDB987C}" dt="2021-08-07T09:49:13.857" v="1413"/>
          <ac:grpSpMkLst>
            <pc:docMk/>
            <pc:sldMk cId="2650878554" sldId="277"/>
            <ac:grpSpMk id="63" creationId="{8E7926FD-E5F4-4C2D-BDF9-415C0B748A8A}"/>
          </ac:grpSpMkLst>
        </pc:grpChg>
        <pc:grpChg chg="del mod">
          <ac:chgData name="Vasishta Bommakanti" userId="add65771a875c465" providerId="LiveId" clId="{C29AFD75-89FC-4417-B22A-0C207BDB987C}" dt="2021-08-07T09:49:14.789" v="1415"/>
          <ac:grpSpMkLst>
            <pc:docMk/>
            <pc:sldMk cId="2650878554" sldId="277"/>
            <ac:grpSpMk id="66" creationId="{C84ECE30-A3FD-41A7-9DC4-F041818AB00F}"/>
          </ac:grpSpMkLst>
        </pc:grpChg>
        <pc:grpChg chg="del mod">
          <ac:chgData name="Vasishta Bommakanti" userId="add65771a875c465" providerId="LiveId" clId="{C29AFD75-89FC-4417-B22A-0C207BDB987C}" dt="2021-08-07T09:49:15.390" v="1417"/>
          <ac:grpSpMkLst>
            <pc:docMk/>
            <pc:sldMk cId="2650878554" sldId="277"/>
            <ac:grpSpMk id="68" creationId="{EF1841A4-4289-45CA-B80F-7B4D7531DE6D}"/>
          </ac:grpSpMkLst>
        </pc:grpChg>
        <pc:grpChg chg="del mod">
          <ac:chgData name="Vasishta Bommakanti" userId="add65771a875c465" providerId="LiveId" clId="{C29AFD75-89FC-4417-B22A-0C207BDB987C}" dt="2021-08-07T09:49:44.763" v="1427"/>
          <ac:grpSpMkLst>
            <pc:docMk/>
            <pc:sldMk cId="2650878554" sldId="277"/>
            <ac:grpSpMk id="70" creationId="{13D23E9C-410D-46AB-B515-BB7242E5DC1A}"/>
          </ac:grpSpMkLst>
        </pc:grpChg>
        <pc:grpChg chg="del">
          <ac:chgData name="Vasishta Bommakanti" userId="add65771a875c465" providerId="LiveId" clId="{C29AFD75-89FC-4417-B22A-0C207BDB987C}" dt="2021-08-06T17:56:46.721" v="74" actId="478"/>
          <ac:grpSpMkLst>
            <pc:docMk/>
            <pc:sldMk cId="2650878554" sldId="277"/>
            <ac:grpSpMk id="74" creationId="{39F3081C-6AF8-4A2D-B573-E2F35C448555}"/>
          </ac:grpSpMkLst>
        </pc:grpChg>
        <pc:grpChg chg="mod">
          <ac:chgData name="Vasishta Bommakanti" userId="add65771a875c465" providerId="LiveId" clId="{C29AFD75-89FC-4417-B22A-0C207BDB987C}" dt="2021-08-07T09:49:25.466" v="1424"/>
          <ac:grpSpMkLst>
            <pc:docMk/>
            <pc:sldMk cId="2650878554" sldId="277"/>
            <ac:grpSpMk id="77" creationId="{A0B4FE73-440E-40DA-A7EF-45A287A30163}"/>
          </ac:grpSpMkLst>
        </pc:grpChg>
        <pc:grpChg chg="del">
          <ac:chgData name="Vasishta Bommakanti" userId="add65771a875c465" providerId="LiveId" clId="{C29AFD75-89FC-4417-B22A-0C207BDB987C}" dt="2021-08-06T17:56:46.721" v="74" actId="478"/>
          <ac:grpSpMkLst>
            <pc:docMk/>
            <pc:sldMk cId="2650878554" sldId="277"/>
            <ac:grpSpMk id="80" creationId="{DC04DCE2-0265-4A19-A1AA-75A3E4D7FD3F}"/>
          </ac:grpSpMkLst>
        </pc:grpChg>
        <pc:grpChg chg="mod">
          <ac:chgData name="Vasishta Bommakanti" userId="add65771a875c465" providerId="LiveId" clId="{C29AFD75-89FC-4417-B22A-0C207BDB987C}" dt="2021-08-07T09:49:44.763" v="1427"/>
          <ac:grpSpMkLst>
            <pc:docMk/>
            <pc:sldMk cId="2650878554" sldId="277"/>
            <ac:grpSpMk id="80" creationId="{EA17BCDD-AF56-4A6C-9AA6-2F07DAC42966}"/>
          </ac:grpSpMkLst>
        </pc:grpChg>
        <pc:grpChg chg="del">
          <ac:chgData name="Vasishta Bommakanti" userId="add65771a875c465" providerId="LiveId" clId="{C29AFD75-89FC-4417-B22A-0C207BDB987C}" dt="2021-08-06T17:56:46.721" v="74" actId="478"/>
          <ac:grpSpMkLst>
            <pc:docMk/>
            <pc:sldMk cId="2650878554" sldId="277"/>
            <ac:grpSpMk id="91" creationId="{C25F84C1-95CF-4C63-848D-2B281720E5AF}"/>
          </ac:grpSpMkLst>
        </pc:grpChg>
        <pc:grpChg chg="del">
          <ac:chgData name="Vasishta Bommakanti" userId="add65771a875c465" providerId="LiveId" clId="{C29AFD75-89FC-4417-B22A-0C207BDB987C}" dt="2021-08-06T17:56:46.721" v="74" actId="478"/>
          <ac:grpSpMkLst>
            <pc:docMk/>
            <pc:sldMk cId="2650878554" sldId="277"/>
            <ac:grpSpMk id="116" creationId="{69026A19-395B-4AF2-923E-9D7D42C22EA1}"/>
          </ac:grpSpMkLst>
        </pc:grpChg>
        <pc:grpChg chg="del">
          <ac:chgData name="Vasishta Bommakanti" userId="add65771a875c465" providerId="LiveId" clId="{C29AFD75-89FC-4417-B22A-0C207BDB987C}" dt="2021-08-06T17:56:46.721" v="74" actId="478"/>
          <ac:grpSpMkLst>
            <pc:docMk/>
            <pc:sldMk cId="2650878554" sldId="277"/>
            <ac:grpSpMk id="122" creationId="{72399582-400A-45D4-BCD0-E17635112DC8}"/>
          </ac:grpSpMkLst>
        </pc:grpChg>
        <pc:grpChg chg="del">
          <ac:chgData name="Vasishta Bommakanti" userId="add65771a875c465" providerId="LiveId" clId="{C29AFD75-89FC-4417-B22A-0C207BDB987C}" dt="2021-08-06T17:56:48.645" v="75" actId="478"/>
          <ac:grpSpMkLst>
            <pc:docMk/>
            <pc:sldMk cId="2650878554" sldId="277"/>
            <ac:grpSpMk id="153" creationId="{3684A483-C8E8-46E4-94EA-9EEDCFA7F29D}"/>
          </ac:grpSpMkLst>
        </pc:grpChg>
        <pc:grpChg chg="del">
          <ac:chgData name="Vasishta Bommakanti" userId="add65771a875c465" providerId="LiveId" clId="{C29AFD75-89FC-4417-B22A-0C207BDB987C}" dt="2021-08-06T17:56:46.721" v="74" actId="478"/>
          <ac:grpSpMkLst>
            <pc:docMk/>
            <pc:sldMk cId="2650878554" sldId="277"/>
            <ac:grpSpMk id="156" creationId="{A765B488-B44F-4A0E-A6FF-BB5107D820B9}"/>
          </ac:grpSpMkLst>
        </pc:grpChg>
        <pc:inkChg chg="del">
          <ac:chgData name="Vasishta Bommakanti" userId="add65771a875c465" providerId="LiveId" clId="{C29AFD75-89FC-4417-B22A-0C207BDB987C}" dt="2021-08-06T17:56:46.721" v="74" actId="478"/>
          <ac:inkMkLst>
            <pc:docMk/>
            <pc:sldMk cId="2650878554" sldId="277"/>
            <ac:inkMk id="2" creationId="{2EDF5FC4-5776-4EBB-822D-EAEF9B7ED9E8}"/>
          </ac:inkMkLst>
        </pc:inkChg>
        <pc:inkChg chg="add">
          <ac:chgData name="Vasishta Bommakanti" userId="add65771a875c465" providerId="LiveId" clId="{C29AFD75-89FC-4417-B22A-0C207BDB987C}" dt="2021-08-07T06:06:24.129" v="535" actId="9405"/>
          <ac:inkMkLst>
            <pc:docMk/>
            <pc:sldMk cId="2650878554" sldId="277"/>
            <ac:inkMk id="2" creationId="{F4CF385B-1970-4A05-A4EB-D83B2654C406}"/>
          </ac:inkMkLst>
        </pc:inkChg>
        <pc:inkChg chg="del">
          <ac:chgData name="Vasishta Bommakanti" userId="add65771a875c465" providerId="LiveId" clId="{C29AFD75-89FC-4417-B22A-0C207BDB987C}" dt="2021-08-06T17:56:46.721" v="74" actId="478"/>
          <ac:inkMkLst>
            <pc:docMk/>
            <pc:sldMk cId="2650878554" sldId="277"/>
            <ac:inkMk id="4" creationId="{115AC4E7-0B27-4812-940A-DBA30845EBA3}"/>
          </ac:inkMkLst>
        </pc:inkChg>
        <pc:inkChg chg="add mod">
          <ac:chgData name="Vasishta Bommakanti" userId="add65771a875c465" providerId="LiveId" clId="{C29AFD75-89FC-4417-B22A-0C207BDB987C}" dt="2021-08-07T06:06:31.295" v="541"/>
          <ac:inkMkLst>
            <pc:docMk/>
            <pc:sldMk cId="2650878554" sldId="277"/>
            <ac:inkMk id="4" creationId="{37602EF0-4113-44D4-B8A8-4EED825CCCB0}"/>
          </ac:inkMkLst>
        </pc:inkChg>
        <pc:inkChg chg="del">
          <ac:chgData name="Vasishta Bommakanti" userId="add65771a875c465" providerId="LiveId" clId="{C29AFD75-89FC-4417-B22A-0C207BDB987C}" dt="2021-08-06T17:56:46.721" v="74" actId="478"/>
          <ac:inkMkLst>
            <pc:docMk/>
            <pc:sldMk cId="2650878554" sldId="277"/>
            <ac:inkMk id="5" creationId="{2465348A-650E-4E53-AF0C-B036A7E93C98}"/>
          </ac:inkMkLst>
        </pc:inkChg>
        <pc:inkChg chg="add mod">
          <ac:chgData name="Vasishta Bommakanti" userId="add65771a875c465" providerId="LiveId" clId="{C29AFD75-89FC-4417-B22A-0C207BDB987C}" dt="2021-08-07T06:06:31.295" v="541"/>
          <ac:inkMkLst>
            <pc:docMk/>
            <pc:sldMk cId="2650878554" sldId="277"/>
            <ac:inkMk id="5" creationId="{53576EBA-6EB4-47E9-9230-E378F8FE0330}"/>
          </ac:inkMkLst>
        </pc:inkChg>
        <pc:inkChg chg="del">
          <ac:chgData name="Vasishta Bommakanti" userId="add65771a875c465" providerId="LiveId" clId="{C29AFD75-89FC-4417-B22A-0C207BDB987C}" dt="2021-08-06T17:56:46.721" v="74" actId="478"/>
          <ac:inkMkLst>
            <pc:docMk/>
            <pc:sldMk cId="2650878554" sldId="277"/>
            <ac:inkMk id="6" creationId="{44FEB226-7F57-47C4-9B0B-B25528079FAC}"/>
          </ac:inkMkLst>
        </pc:inkChg>
        <pc:inkChg chg="del">
          <ac:chgData name="Vasishta Bommakanti" userId="add65771a875c465" providerId="LiveId" clId="{C29AFD75-89FC-4417-B22A-0C207BDB987C}" dt="2021-08-06T17:56:46.721" v="74" actId="478"/>
          <ac:inkMkLst>
            <pc:docMk/>
            <pc:sldMk cId="2650878554" sldId="277"/>
            <ac:inkMk id="8" creationId="{2A4CDBB2-A205-4366-A07B-A2225DEA33F4}"/>
          </ac:inkMkLst>
        </pc:inkChg>
        <pc:inkChg chg="add mod">
          <ac:chgData name="Vasishta Bommakanti" userId="add65771a875c465" providerId="LiveId" clId="{C29AFD75-89FC-4417-B22A-0C207BDB987C}" dt="2021-08-07T06:06:31.295" v="541"/>
          <ac:inkMkLst>
            <pc:docMk/>
            <pc:sldMk cId="2650878554" sldId="277"/>
            <ac:inkMk id="8" creationId="{39671F06-28C9-4F3A-91F7-1BDE46EFE994}"/>
          </ac:inkMkLst>
        </pc:inkChg>
        <pc:inkChg chg="del topLvl">
          <ac:chgData name="Vasishta Bommakanti" userId="add65771a875c465" providerId="LiveId" clId="{C29AFD75-89FC-4417-B22A-0C207BDB987C}" dt="2021-08-06T17:56:46.721" v="74" actId="478"/>
          <ac:inkMkLst>
            <pc:docMk/>
            <pc:sldMk cId="2650878554" sldId="277"/>
            <ac:inkMk id="9" creationId="{6DA22C20-DA7E-46BC-97D9-332E4C39D290}"/>
          </ac:inkMkLst>
        </pc:inkChg>
        <pc:inkChg chg="add mod">
          <ac:chgData name="Vasishta Bommakanti" userId="add65771a875c465" providerId="LiveId" clId="{C29AFD75-89FC-4417-B22A-0C207BDB987C}" dt="2021-08-07T06:06:31.295" v="541"/>
          <ac:inkMkLst>
            <pc:docMk/>
            <pc:sldMk cId="2650878554" sldId="277"/>
            <ac:inkMk id="9" creationId="{7D329D67-A889-4C68-BF8D-352305942DD0}"/>
          </ac:inkMkLst>
        </pc:inkChg>
        <pc:inkChg chg="del">
          <ac:chgData name="Vasishta Bommakanti" userId="add65771a875c465" providerId="LiveId" clId="{C29AFD75-89FC-4417-B22A-0C207BDB987C}" dt="2021-08-06T17:56:46.721" v="74" actId="478"/>
          <ac:inkMkLst>
            <pc:docMk/>
            <pc:sldMk cId="2650878554" sldId="277"/>
            <ac:inkMk id="11" creationId="{249F4EBD-C7DB-4E24-A038-0895AC453CD8}"/>
          </ac:inkMkLst>
        </pc:inkChg>
        <pc:inkChg chg="add mod">
          <ac:chgData name="Vasishta Bommakanti" userId="add65771a875c465" providerId="LiveId" clId="{C29AFD75-89FC-4417-B22A-0C207BDB987C}" dt="2021-08-07T06:06:34.277" v="546"/>
          <ac:inkMkLst>
            <pc:docMk/>
            <pc:sldMk cId="2650878554" sldId="277"/>
            <ac:inkMk id="11" creationId="{E9DE424F-0112-40DE-A030-F0F1B3F916CA}"/>
          </ac:inkMkLst>
        </pc:inkChg>
        <pc:inkChg chg="del">
          <ac:chgData name="Vasishta Bommakanti" userId="add65771a875c465" providerId="LiveId" clId="{C29AFD75-89FC-4417-B22A-0C207BDB987C}" dt="2021-08-06T17:56:46.721" v="74" actId="478"/>
          <ac:inkMkLst>
            <pc:docMk/>
            <pc:sldMk cId="2650878554" sldId="277"/>
            <ac:inkMk id="12" creationId="{1200E802-FA97-4154-AED4-B8074C8CC199}"/>
          </ac:inkMkLst>
        </pc:inkChg>
        <pc:inkChg chg="add mod">
          <ac:chgData name="Vasishta Bommakanti" userId="add65771a875c465" providerId="LiveId" clId="{C29AFD75-89FC-4417-B22A-0C207BDB987C}" dt="2021-08-07T06:06:34.277" v="546"/>
          <ac:inkMkLst>
            <pc:docMk/>
            <pc:sldMk cId="2650878554" sldId="277"/>
            <ac:inkMk id="12" creationId="{ED553078-4BDC-4923-B3DD-664C2CAF102E}"/>
          </ac:inkMkLst>
        </pc:inkChg>
        <pc:inkChg chg="del">
          <ac:chgData name="Vasishta Bommakanti" userId="add65771a875c465" providerId="LiveId" clId="{C29AFD75-89FC-4417-B22A-0C207BDB987C}" dt="2021-08-06T17:56:46.721" v="74" actId="478"/>
          <ac:inkMkLst>
            <pc:docMk/>
            <pc:sldMk cId="2650878554" sldId="277"/>
            <ac:inkMk id="13" creationId="{0A17D548-F725-434B-8DB0-792EB3E5A819}"/>
          </ac:inkMkLst>
        </pc:inkChg>
        <pc:inkChg chg="add mod">
          <ac:chgData name="Vasishta Bommakanti" userId="add65771a875c465" providerId="LiveId" clId="{C29AFD75-89FC-4417-B22A-0C207BDB987C}" dt="2021-08-07T06:06:34.277" v="546"/>
          <ac:inkMkLst>
            <pc:docMk/>
            <pc:sldMk cId="2650878554" sldId="277"/>
            <ac:inkMk id="13" creationId="{2F3C398F-9DCC-4CA9-8ED5-CB3C24D885AA}"/>
          </ac:inkMkLst>
        </pc:inkChg>
        <pc:inkChg chg="add mod">
          <ac:chgData name="Vasishta Bommakanti" userId="add65771a875c465" providerId="LiveId" clId="{C29AFD75-89FC-4417-B22A-0C207BDB987C}" dt="2021-08-07T06:06:34.277" v="546"/>
          <ac:inkMkLst>
            <pc:docMk/>
            <pc:sldMk cId="2650878554" sldId="277"/>
            <ac:inkMk id="14" creationId="{2EEE5DC9-6C9B-426A-B435-2CAAB39CC173}"/>
          </ac:inkMkLst>
        </pc:inkChg>
        <pc:inkChg chg="del topLvl">
          <ac:chgData name="Vasishta Bommakanti" userId="add65771a875c465" providerId="LiveId" clId="{C29AFD75-89FC-4417-B22A-0C207BDB987C}" dt="2021-08-06T17:56:46.721" v="74" actId="478"/>
          <ac:inkMkLst>
            <pc:docMk/>
            <pc:sldMk cId="2650878554" sldId="277"/>
            <ac:inkMk id="14" creationId="{76B0E97C-F15E-4176-8DD1-DF453EAE3A3A}"/>
          </ac:inkMkLst>
        </pc:inkChg>
        <pc:inkChg chg="del">
          <ac:chgData name="Vasishta Bommakanti" userId="add65771a875c465" providerId="LiveId" clId="{C29AFD75-89FC-4417-B22A-0C207BDB987C}" dt="2021-08-06T17:56:46.721" v="74" actId="478"/>
          <ac:inkMkLst>
            <pc:docMk/>
            <pc:sldMk cId="2650878554" sldId="277"/>
            <ac:inkMk id="16" creationId="{010004A9-E85E-4606-962D-783BAF17BB57}"/>
          </ac:inkMkLst>
        </pc:inkChg>
        <pc:inkChg chg="add mod">
          <ac:chgData name="Vasishta Bommakanti" userId="add65771a875c465" providerId="LiveId" clId="{C29AFD75-89FC-4417-B22A-0C207BDB987C}" dt="2021-08-07T06:06:41.062" v="557"/>
          <ac:inkMkLst>
            <pc:docMk/>
            <pc:sldMk cId="2650878554" sldId="277"/>
            <ac:inkMk id="17" creationId="{665F8393-9F61-4B93-BD48-0614C971B61F}"/>
          </ac:inkMkLst>
        </pc:inkChg>
        <pc:inkChg chg="del">
          <ac:chgData name="Vasishta Bommakanti" userId="add65771a875c465" providerId="LiveId" clId="{C29AFD75-89FC-4417-B22A-0C207BDB987C}" dt="2021-08-06T17:56:46.721" v="74" actId="478"/>
          <ac:inkMkLst>
            <pc:docMk/>
            <pc:sldMk cId="2650878554" sldId="277"/>
            <ac:inkMk id="17" creationId="{D41CF00F-938B-430C-AA81-89754E757194}"/>
          </ac:inkMkLst>
        </pc:inkChg>
        <pc:inkChg chg="del">
          <ac:chgData name="Vasishta Bommakanti" userId="add65771a875c465" providerId="LiveId" clId="{C29AFD75-89FC-4417-B22A-0C207BDB987C}" dt="2021-08-06T17:56:46.721" v="74" actId="478"/>
          <ac:inkMkLst>
            <pc:docMk/>
            <pc:sldMk cId="2650878554" sldId="277"/>
            <ac:inkMk id="18" creationId="{18549D1F-0153-482E-A6E3-AEAC93DCD390}"/>
          </ac:inkMkLst>
        </pc:inkChg>
        <pc:inkChg chg="add mod">
          <ac:chgData name="Vasishta Bommakanti" userId="add65771a875c465" providerId="LiveId" clId="{C29AFD75-89FC-4417-B22A-0C207BDB987C}" dt="2021-08-07T06:06:41.062" v="557"/>
          <ac:inkMkLst>
            <pc:docMk/>
            <pc:sldMk cId="2650878554" sldId="277"/>
            <ac:inkMk id="18" creationId="{85B0F57D-6627-4748-AE3E-40BD2B7F3112}"/>
          </ac:inkMkLst>
        </pc:inkChg>
        <pc:inkChg chg="add">
          <ac:chgData name="Vasishta Bommakanti" userId="add65771a875c465" providerId="LiveId" clId="{C29AFD75-89FC-4417-B22A-0C207BDB987C}" dt="2021-08-07T06:06:36.200" v="549" actId="9405"/>
          <ac:inkMkLst>
            <pc:docMk/>
            <pc:sldMk cId="2650878554" sldId="277"/>
            <ac:inkMk id="19" creationId="{D8432B32-A435-48EA-AFD4-E2A773989169}"/>
          </ac:inkMkLst>
        </pc:inkChg>
        <pc:inkChg chg="del">
          <ac:chgData name="Vasishta Bommakanti" userId="add65771a875c465" providerId="LiveId" clId="{C29AFD75-89FC-4417-B22A-0C207BDB987C}" dt="2021-08-06T17:56:46.721" v="74" actId="478"/>
          <ac:inkMkLst>
            <pc:docMk/>
            <pc:sldMk cId="2650878554" sldId="277"/>
            <ac:inkMk id="19" creationId="{F8172A61-3797-4457-BAA9-0F443E2F9F71}"/>
          </ac:inkMkLst>
        </pc:inkChg>
        <pc:inkChg chg="del">
          <ac:chgData name="Vasishta Bommakanti" userId="add65771a875c465" providerId="LiveId" clId="{C29AFD75-89FC-4417-B22A-0C207BDB987C}" dt="2021-08-06T17:56:46.721" v="74" actId="478"/>
          <ac:inkMkLst>
            <pc:docMk/>
            <pc:sldMk cId="2650878554" sldId="277"/>
            <ac:inkMk id="20" creationId="{A80460A7-452D-498D-98C6-8970178A092B}"/>
          </ac:inkMkLst>
        </pc:inkChg>
        <pc:inkChg chg="add mod">
          <ac:chgData name="Vasishta Bommakanti" userId="add65771a875c465" providerId="LiveId" clId="{C29AFD75-89FC-4417-B22A-0C207BDB987C}" dt="2021-08-07T06:06:44.221" v="563"/>
          <ac:inkMkLst>
            <pc:docMk/>
            <pc:sldMk cId="2650878554" sldId="277"/>
            <ac:inkMk id="20" creationId="{D6121A4F-C706-4E60-9A88-3457F7F266F9}"/>
          </ac:inkMkLst>
        </pc:inkChg>
        <pc:inkChg chg="del">
          <ac:chgData name="Vasishta Bommakanti" userId="add65771a875c465" providerId="LiveId" clId="{C29AFD75-89FC-4417-B22A-0C207BDB987C}" dt="2021-08-06T17:56:46.721" v="74" actId="478"/>
          <ac:inkMkLst>
            <pc:docMk/>
            <pc:sldMk cId="2650878554" sldId="277"/>
            <ac:inkMk id="21" creationId="{842E4C25-9AB1-4396-9D12-53B98C029C59}"/>
          </ac:inkMkLst>
        </pc:inkChg>
        <pc:inkChg chg="add mod">
          <ac:chgData name="Vasishta Bommakanti" userId="add65771a875c465" providerId="LiveId" clId="{C29AFD75-89FC-4417-B22A-0C207BDB987C}" dt="2021-08-07T06:06:44.221" v="563"/>
          <ac:inkMkLst>
            <pc:docMk/>
            <pc:sldMk cId="2650878554" sldId="277"/>
            <ac:inkMk id="21" creationId="{A1D43949-CB05-46F3-A2F0-BC3921910950}"/>
          </ac:inkMkLst>
        </pc:inkChg>
        <pc:inkChg chg="add mod">
          <ac:chgData name="Vasishta Bommakanti" userId="add65771a875c465" providerId="LiveId" clId="{C29AFD75-89FC-4417-B22A-0C207BDB987C}" dt="2021-08-07T06:06:44.221" v="563"/>
          <ac:inkMkLst>
            <pc:docMk/>
            <pc:sldMk cId="2650878554" sldId="277"/>
            <ac:inkMk id="22" creationId="{113A62A7-3EFF-475E-B002-6151ED74F856}"/>
          </ac:inkMkLst>
        </pc:inkChg>
        <pc:inkChg chg="del">
          <ac:chgData name="Vasishta Bommakanti" userId="add65771a875c465" providerId="LiveId" clId="{C29AFD75-89FC-4417-B22A-0C207BDB987C}" dt="2021-08-06T17:56:46.721" v="74" actId="478"/>
          <ac:inkMkLst>
            <pc:docMk/>
            <pc:sldMk cId="2650878554" sldId="277"/>
            <ac:inkMk id="22" creationId="{94FE83C4-4302-452D-95DF-A54122C8BE15}"/>
          </ac:inkMkLst>
        </pc:inkChg>
        <pc:inkChg chg="add mod">
          <ac:chgData name="Vasishta Bommakanti" userId="add65771a875c465" providerId="LiveId" clId="{C29AFD75-89FC-4417-B22A-0C207BDB987C}" dt="2021-08-07T06:06:44.221" v="563"/>
          <ac:inkMkLst>
            <pc:docMk/>
            <pc:sldMk cId="2650878554" sldId="277"/>
            <ac:inkMk id="23" creationId="{840B3FA0-58E6-425B-B19E-F22DA0A10CE8}"/>
          </ac:inkMkLst>
        </pc:inkChg>
        <pc:inkChg chg="del">
          <ac:chgData name="Vasishta Bommakanti" userId="add65771a875c465" providerId="LiveId" clId="{C29AFD75-89FC-4417-B22A-0C207BDB987C}" dt="2021-08-06T17:56:46.721" v="74" actId="478"/>
          <ac:inkMkLst>
            <pc:docMk/>
            <pc:sldMk cId="2650878554" sldId="277"/>
            <ac:inkMk id="23" creationId="{AA38A03B-D1F7-4CF7-A175-B377FA73BE41}"/>
          </ac:inkMkLst>
        </pc:inkChg>
        <pc:inkChg chg="add mod">
          <ac:chgData name="Vasishta Bommakanti" userId="add65771a875c465" providerId="LiveId" clId="{C29AFD75-89FC-4417-B22A-0C207BDB987C}" dt="2021-08-07T06:06:44.221" v="563"/>
          <ac:inkMkLst>
            <pc:docMk/>
            <pc:sldMk cId="2650878554" sldId="277"/>
            <ac:inkMk id="24" creationId="{4867697C-FE1E-48A0-A9C7-F0E8E4D39FF6}"/>
          </ac:inkMkLst>
        </pc:inkChg>
        <pc:inkChg chg="del">
          <ac:chgData name="Vasishta Bommakanti" userId="add65771a875c465" providerId="LiveId" clId="{C29AFD75-89FC-4417-B22A-0C207BDB987C}" dt="2021-08-06T17:56:46.721" v="74" actId="478"/>
          <ac:inkMkLst>
            <pc:docMk/>
            <pc:sldMk cId="2650878554" sldId="277"/>
            <ac:inkMk id="24" creationId="{AA84A3F6-FC52-47F0-81CC-16FA7A9AF1FE}"/>
          </ac:inkMkLst>
        </pc:inkChg>
        <pc:inkChg chg="del">
          <ac:chgData name="Vasishta Bommakanti" userId="add65771a875c465" providerId="LiveId" clId="{C29AFD75-89FC-4417-B22A-0C207BDB987C}" dt="2021-08-06T17:56:46.721" v="74" actId="478"/>
          <ac:inkMkLst>
            <pc:docMk/>
            <pc:sldMk cId="2650878554" sldId="277"/>
            <ac:inkMk id="25" creationId="{406ED28E-3EE3-42F5-A530-E471FB1463A3}"/>
          </ac:inkMkLst>
        </pc:inkChg>
        <pc:inkChg chg="add mod">
          <ac:chgData name="Vasishta Bommakanti" userId="add65771a875c465" providerId="LiveId" clId="{C29AFD75-89FC-4417-B22A-0C207BDB987C}" dt="2021-08-07T06:06:44.221" v="563"/>
          <ac:inkMkLst>
            <pc:docMk/>
            <pc:sldMk cId="2650878554" sldId="277"/>
            <ac:inkMk id="25" creationId="{C9534B8B-9F2E-4BE8-86B1-F0522B62A6A1}"/>
          </ac:inkMkLst>
        </pc:inkChg>
        <pc:inkChg chg="del">
          <ac:chgData name="Vasishta Bommakanti" userId="add65771a875c465" providerId="LiveId" clId="{C29AFD75-89FC-4417-B22A-0C207BDB987C}" dt="2021-08-06T17:56:46.721" v="74" actId="478"/>
          <ac:inkMkLst>
            <pc:docMk/>
            <pc:sldMk cId="2650878554" sldId="277"/>
            <ac:inkMk id="26" creationId="{74B5D57A-FB2C-4A2B-9B7D-287276C3B696}"/>
          </ac:inkMkLst>
        </pc:inkChg>
        <pc:inkChg chg="add mod">
          <ac:chgData name="Vasishta Bommakanti" userId="add65771a875c465" providerId="LiveId" clId="{C29AFD75-89FC-4417-B22A-0C207BDB987C}" dt="2021-08-07T06:06:44.221" v="563"/>
          <ac:inkMkLst>
            <pc:docMk/>
            <pc:sldMk cId="2650878554" sldId="277"/>
            <ac:inkMk id="26" creationId="{D3A7F285-C2D0-4BA7-849F-4EC0948B4134}"/>
          </ac:inkMkLst>
        </pc:inkChg>
        <pc:inkChg chg="del">
          <ac:chgData name="Vasishta Bommakanti" userId="add65771a875c465" providerId="LiveId" clId="{C29AFD75-89FC-4417-B22A-0C207BDB987C}" dt="2021-08-06T17:56:46.721" v="74" actId="478"/>
          <ac:inkMkLst>
            <pc:docMk/>
            <pc:sldMk cId="2650878554" sldId="277"/>
            <ac:inkMk id="27" creationId="{D601E702-B7AD-4864-89A1-174C85F6FBD6}"/>
          </ac:inkMkLst>
        </pc:inkChg>
        <pc:inkChg chg="del">
          <ac:chgData name="Vasishta Bommakanti" userId="add65771a875c465" providerId="LiveId" clId="{C29AFD75-89FC-4417-B22A-0C207BDB987C}" dt="2021-08-06T17:56:46.721" v="74" actId="478"/>
          <ac:inkMkLst>
            <pc:docMk/>
            <pc:sldMk cId="2650878554" sldId="277"/>
            <ac:inkMk id="28" creationId="{16A0108C-42DB-4B8A-9AF0-842E86783603}"/>
          </ac:inkMkLst>
        </pc:inkChg>
        <pc:inkChg chg="add mod">
          <ac:chgData name="Vasishta Bommakanti" userId="add65771a875c465" providerId="LiveId" clId="{C29AFD75-89FC-4417-B22A-0C207BDB987C}" dt="2021-08-07T06:06:44.221" v="563"/>
          <ac:inkMkLst>
            <pc:docMk/>
            <pc:sldMk cId="2650878554" sldId="277"/>
            <ac:inkMk id="29" creationId="{908493BA-B6A6-4779-9B43-2CBDFE820E43}"/>
          </ac:inkMkLst>
        </pc:inkChg>
        <pc:inkChg chg="del topLvl">
          <ac:chgData name="Vasishta Bommakanti" userId="add65771a875c465" providerId="LiveId" clId="{C29AFD75-89FC-4417-B22A-0C207BDB987C}" dt="2021-08-06T17:56:46.721" v="74" actId="478"/>
          <ac:inkMkLst>
            <pc:docMk/>
            <pc:sldMk cId="2650878554" sldId="277"/>
            <ac:inkMk id="30" creationId="{0F9F5260-736B-4902-AE54-1D5D5D46B92C}"/>
          </ac:inkMkLst>
        </pc:inkChg>
        <pc:inkChg chg="add mod">
          <ac:chgData name="Vasishta Bommakanti" userId="add65771a875c465" providerId="LiveId" clId="{C29AFD75-89FC-4417-B22A-0C207BDB987C}" dt="2021-08-07T06:06:44.221" v="563"/>
          <ac:inkMkLst>
            <pc:docMk/>
            <pc:sldMk cId="2650878554" sldId="277"/>
            <ac:inkMk id="30" creationId="{91306920-E5EA-4510-AF72-387BD0A3057A}"/>
          </ac:inkMkLst>
        </pc:inkChg>
        <pc:inkChg chg="add mod">
          <ac:chgData name="Vasishta Bommakanti" userId="add65771a875c465" providerId="LiveId" clId="{C29AFD75-89FC-4417-B22A-0C207BDB987C}" dt="2021-08-07T06:06:44.221" v="563"/>
          <ac:inkMkLst>
            <pc:docMk/>
            <pc:sldMk cId="2650878554" sldId="277"/>
            <ac:inkMk id="31" creationId="{348CEC81-599C-4849-92D9-60D62C8ECF95}"/>
          </ac:inkMkLst>
        </pc:inkChg>
        <pc:inkChg chg="del">
          <ac:chgData name="Vasishta Bommakanti" userId="add65771a875c465" providerId="LiveId" clId="{C29AFD75-89FC-4417-B22A-0C207BDB987C}" dt="2021-08-06T17:56:46.721" v="74" actId="478"/>
          <ac:inkMkLst>
            <pc:docMk/>
            <pc:sldMk cId="2650878554" sldId="277"/>
            <ac:inkMk id="31" creationId="{C65451B2-90A2-4285-855A-D3268BB3B942}"/>
          </ac:inkMkLst>
        </pc:inkChg>
        <pc:inkChg chg="del">
          <ac:chgData name="Vasishta Bommakanti" userId="add65771a875c465" providerId="LiveId" clId="{C29AFD75-89FC-4417-B22A-0C207BDB987C}" dt="2021-08-06T17:56:46.721" v="74" actId="478"/>
          <ac:inkMkLst>
            <pc:docMk/>
            <pc:sldMk cId="2650878554" sldId="277"/>
            <ac:inkMk id="33" creationId="{35E3951B-ADBB-4373-A543-6447C8501102}"/>
          </ac:inkMkLst>
        </pc:inkChg>
        <pc:inkChg chg="add mod">
          <ac:chgData name="Vasishta Bommakanti" userId="add65771a875c465" providerId="LiveId" clId="{C29AFD75-89FC-4417-B22A-0C207BDB987C}" dt="2021-08-07T06:06:44.221" v="563"/>
          <ac:inkMkLst>
            <pc:docMk/>
            <pc:sldMk cId="2650878554" sldId="277"/>
            <ac:inkMk id="33" creationId="{74DA18DC-B5E7-4819-80E2-01F3EC2CA005}"/>
          </ac:inkMkLst>
        </pc:inkChg>
        <pc:inkChg chg="del">
          <ac:chgData name="Vasishta Bommakanti" userId="add65771a875c465" providerId="LiveId" clId="{C29AFD75-89FC-4417-B22A-0C207BDB987C}" dt="2021-08-06T17:56:46.721" v="74" actId="478"/>
          <ac:inkMkLst>
            <pc:docMk/>
            <pc:sldMk cId="2650878554" sldId="277"/>
            <ac:inkMk id="34" creationId="{C6EDC72E-DE29-44B0-8775-773AE3661FB3}"/>
          </ac:inkMkLst>
        </pc:inkChg>
        <pc:inkChg chg="del">
          <ac:chgData name="Vasishta Bommakanti" userId="add65771a875c465" providerId="LiveId" clId="{C29AFD75-89FC-4417-B22A-0C207BDB987C}" dt="2021-08-06T17:56:46.721" v="74" actId="478"/>
          <ac:inkMkLst>
            <pc:docMk/>
            <pc:sldMk cId="2650878554" sldId="277"/>
            <ac:inkMk id="35" creationId="{5823E19E-12DD-4511-91BC-D0E571E97B96}"/>
          </ac:inkMkLst>
        </pc:inkChg>
        <pc:inkChg chg="add mod">
          <ac:chgData name="Vasishta Bommakanti" userId="add65771a875c465" providerId="LiveId" clId="{C29AFD75-89FC-4417-B22A-0C207BDB987C}" dt="2021-08-07T09:49:44.763" v="1427"/>
          <ac:inkMkLst>
            <pc:docMk/>
            <pc:sldMk cId="2650878554" sldId="277"/>
            <ac:inkMk id="35" creationId="{80E45C4C-CE47-434B-8FC8-5EDB3F1F9A4E}"/>
          </ac:inkMkLst>
        </pc:inkChg>
        <pc:inkChg chg="add mod">
          <ac:chgData name="Vasishta Bommakanti" userId="add65771a875c465" providerId="LiveId" clId="{C29AFD75-89FC-4417-B22A-0C207BDB987C}" dt="2021-08-07T09:49:44.763" v="1427"/>
          <ac:inkMkLst>
            <pc:docMk/>
            <pc:sldMk cId="2650878554" sldId="277"/>
            <ac:inkMk id="36" creationId="{58DFB377-F9E1-47C6-9282-33619AF35D80}"/>
          </ac:inkMkLst>
        </pc:inkChg>
        <pc:inkChg chg="del">
          <ac:chgData name="Vasishta Bommakanti" userId="add65771a875c465" providerId="LiveId" clId="{C29AFD75-89FC-4417-B22A-0C207BDB987C}" dt="2021-08-06T17:56:46.721" v="74" actId="478"/>
          <ac:inkMkLst>
            <pc:docMk/>
            <pc:sldMk cId="2650878554" sldId="277"/>
            <ac:inkMk id="36" creationId="{E9308DE1-7649-4DF2-9E29-4003BB8090EB}"/>
          </ac:inkMkLst>
        </pc:inkChg>
        <pc:inkChg chg="del">
          <ac:chgData name="Vasishta Bommakanti" userId="add65771a875c465" providerId="LiveId" clId="{C29AFD75-89FC-4417-B22A-0C207BDB987C}" dt="2021-08-06T17:56:46.721" v="74" actId="478"/>
          <ac:inkMkLst>
            <pc:docMk/>
            <pc:sldMk cId="2650878554" sldId="277"/>
            <ac:inkMk id="37" creationId="{4C1F2356-67DD-4351-A928-B0B6790C3AD2}"/>
          </ac:inkMkLst>
        </pc:inkChg>
        <pc:inkChg chg="del">
          <ac:chgData name="Vasishta Bommakanti" userId="add65771a875c465" providerId="LiveId" clId="{C29AFD75-89FC-4417-B22A-0C207BDB987C}" dt="2021-08-06T17:56:46.721" v="74" actId="478"/>
          <ac:inkMkLst>
            <pc:docMk/>
            <pc:sldMk cId="2650878554" sldId="277"/>
            <ac:inkMk id="38" creationId="{0007F3BC-4835-44AA-A5FD-AC0BA388E8DD}"/>
          </ac:inkMkLst>
        </pc:inkChg>
        <pc:inkChg chg="add mod">
          <ac:chgData name="Vasishta Bommakanti" userId="add65771a875c465" providerId="LiveId" clId="{C29AFD75-89FC-4417-B22A-0C207BDB987C}" dt="2021-08-07T09:49:44.763" v="1427"/>
          <ac:inkMkLst>
            <pc:docMk/>
            <pc:sldMk cId="2650878554" sldId="277"/>
            <ac:inkMk id="38" creationId="{A05A9B9B-C323-4DE9-8F4E-3082E7396370}"/>
          </ac:inkMkLst>
        </pc:inkChg>
        <pc:inkChg chg="del">
          <ac:chgData name="Vasishta Bommakanti" userId="add65771a875c465" providerId="LiveId" clId="{C29AFD75-89FC-4417-B22A-0C207BDB987C}" dt="2021-08-06T17:56:46.721" v="74" actId="478"/>
          <ac:inkMkLst>
            <pc:docMk/>
            <pc:sldMk cId="2650878554" sldId="277"/>
            <ac:inkMk id="39" creationId="{E8531864-5A2F-4463-85DF-0B7F7F04E15D}"/>
          </ac:inkMkLst>
        </pc:inkChg>
        <pc:inkChg chg="add mod">
          <ac:chgData name="Vasishta Bommakanti" userId="add65771a875c465" providerId="LiveId" clId="{C29AFD75-89FC-4417-B22A-0C207BDB987C}" dt="2021-08-07T09:49:44.763" v="1427"/>
          <ac:inkMkLst>
            <pc:docMk/>
            <pc:sldMk cId="2650878554" sldId="277"/>
            <ac:inkMk id="40" creationId="{55D52ADD-74AD-4BD8-B342-5E0B9C71105C}"/>
          </ac:inkMkLst>
        </pc:inkChg>
        <pc:inkChg chg="add mod">
          <ac:chgData name="Vasishta Bommakanti" userId="add65771a875c465" providerId="LiveId" clId="{C29AFD75-89FC-4417-B22A-0C207BDB987C}" dt="2021-08-07T09:49:44.763" v="1427"/>
          <ac:inkMkLst>
            <pc:docMk/>
            <pc:sldMk cId="2650878554" sldId="277"/>
            <ac:inkMk id="41" creationId="{2DAACC32-36F6-480C-9378-FFFB4BFEFEF8}"/>
          </ac:inkMkLst>
        </pc:inkChg>
        <pc:inkChg chg="del">
          <ac:chgData name="Vasishta Bommakanti" userId="add65771a875c465" providerId="LiveId" clId="{C29AFD75-89FC-4417-B22A-0C207BDB987C}" dt="2021-08-06T17:56:46.721" v="74" actId="478"/>
          <ac:inkMkLst>
            <pc:docMk/>
            <pc:sldMk cId="2650878554" sldId="277"/>
            <ac:inkMk id="42" creationId="{9D555D21-6774-421C-8105-4DDCDA37CFED}"/>
          </ac:inkMkLst>
        </pc:inkChg>
        <pc:inkChg chg="add mod">
          <ac:chgData name="Vasishta Bommakanti" userId="add65771a875c465" providerId="LiveId" clId="{C29AFD75-89FC-4417-B22A-0C207BDB987C}" dt="2021-08-07T09:49:44.763" v="1427"/>
          <ac:inkMkLst>
            <pc:docMk/>
            <pc:sldMk cId="2650878554" sldId="277"/>
            <ac:inkMk id="42" creationId="{A55F97CE-6CE3-4326-B597-DA1D85E5306D}"/>
          </ac:inkMkLst>
        </pc:inkChg>
        <pc:inkChg chg="del">
          <ac:chgData name="Vasishta Bommakanti" userId="add65771a875c465" providerId="LiveId" clId="{C29AFD75-89FC-4417-B22A-0C207BDB987C}" dt="2021-08-06T17:56:46.721" v="74" actId="478"/>
          <ac:inkMkLst>
            <pc:docMk/>
            <pc:sldMk cId="2650878554" sldId="277"/>
            <ac:inkMk id="43" creationId="{4C7F5F1E-EE95-45C4-A0AD-B36BD2E34E11}"/>
          </ac:inkMkLst>
        </pc:inkChg>
        <pc:inkChg chg="del">
          <ac:chgData name="Vasishta Bommakanti" userId="add65771a875c465" providerId="LiveId" clId="{C29AFD75-89FC-4417-B22A-0C207BDB987C}" dt="2021-08-06T17:56:46.721" v="74" actId="478"/>
          <ac:inkMkLst>
            <pc:docMk/>
            <pc:sldMk cId="2650878554" sldId="277"/>
            <ac:inkMk id="44" creationId="{2D88FDDB-0984-43E9-9808-C6923298AA2C}"/>
          </ac:inkMkLst>
        </pc:inkChg>
        <pc:inkChg chg="add mod">
          <ac:chgData name="Vasishta Bommakanti" userId="add65771a875c465" providerId="LiveId" clId="{C29AFD75-89FC-4417-B22A-0C207BDB987C}" dt="2021-08-07T09:49:44.763" v="1427"/>
          <ac:inkMkLst>
            <pc:docMk/>
            <pc:sldMk cId="2650878554" sldId="277"/>
            <ac:inkMk id="44" creationId="{FF99DA3C-33E9-4BE2-9A84-0D9772754D3B}"/>
          </ac:inkMkLst>
        </pc:inkChg>
        <pc:inkChg chg="del">
          <ac:chgData name="Vasishta Bommakanti" userId="add65771a875c465" providerId="LiveId" clId="{C29AFD75-89FC-4417-B22A-0C207BDB987C}" dt="2021-08-06T17:56:46.721" v="74" actId="478"/>
          <ac:inkMkLst>
            <pc:docMk/>
            <pc:sldMk cId="2650878554" sldId="277"/>
            <ac:inkMk id="45" creationId="{546FC443-FD8E-4621-AB1C-DC11F3647D24}"/>
          </ac:inkMkLst>
        </pc:inkChg>
        <pc:inkChg chg="add mod">
          <ac:chgData name="Vasishta Bommakanti" userId="add65771a875c465" providerId="LiveId" clId="{C29AFD75-89FC-4417-B22A-0C207BDB987C}" dt="2021-08-07T09:49:44.763" v="1427"/>
          <ac:inkMkLst>
            <pc:docMk/>
            <pc:sldMk cId="2650878554" sldId="277"/>
            <ac:inkMk id="46" creationId="{A7D01874-872F-46C7-86E0-A5B14B7B5BD3}"/>
          </ac:inkMkLst>
        </pc:inkChg>
        <pc:inkChg chg="del">
          <ac:chgData name="Vasishta Bommakanti" userId="add65771a875c465" providerId="LiveId" clId="{C29AFD75-89FC-4417-B22A-0C207BDB987C}" dt="2021-08-06T17:56:46.721" v="74" actId="478"/>
          <ac:inkMkLst>
            <pc:docMk/>
            <pc:sldMk cId="2650878554" sldId="277"/>
            <ac:inkMk id="47" creationId="{F728361B-5471-475C-A73F-B1E0E7BF4D51}"/>
          </ac:inkMkLst>
        </pc:inkChg>
        <pc:inkChg chg="add mod">
          <ac:chgData name="Vasishta Bommakanti" userId="add65771a875c465" providerId="LiveId" clId="{C29AFD75-89FC-4417-B22A-0C207BDB987C}" dt="2021-08-07T09:49:44.763" v="1427"/>
          <ac:inkMkLst>
            <pc:docMk/>
            <pc:sldMk cId="2650878554" sldId="277"/>
            <ac:inkMk id="48" creationId="{1C60DEF8-1978-4524-9819-841C52835BF7}"/>
          </ac:inkMkLst>
        </pc:inkChg>
        <pc:inkChg chg="del">
          <ac:chgData name="Vasishta Bommakanti" userId="add65771a875c465" providerId="LiveId" clId="{C29AFD75-89FC-4417-B22A-0C207BDB987C}" dt="2021-08-06T17:56:46.721" v="74" actId="478"/>
          <ac:inkMkLst>
            <pc:docMk/>
            <pc:sldMk cId="2650878554" sldId="277"/>
            <ac:inkMk id="48" creationId="{D26218EA-3CEE-40AE-892D-B664BA1E8322}"/>
          </ac:inkMkLst>
        </pc:inkChg>
        <pc:inkChg chg="add mod">
          <ac:chgData name="Vasishta Bommakanti" userId="add65771a875c465" providerId="LiveId" clId="{C29AFD75-89FC-4417-B22A-0C207BDB987C}" dt="2021-08-07T09:49:44.763" v="1427"/>
          <ac:inkMkLst>
            <pc:docMk/>
            <pc:sldMk cId="2650878554" sldId="277"/>
            <ac:inkMk id="49" creationId="{687C3CA4-F4A4-495A-89E0-175F12D5602C}"/>
          </ac:inkMkLst>
        </pc:inkChg>
        <pc:inkChg chg="add mod">
          <ac:chgData name="Vasishta Bommakanti" userId="add65771a875c465" providerId="LiveId" clId="{C29AFD75-89FC-4417-B22A-0C207BDB987C}" dt="2021-08-07T09:49:44.763" v="1427"/>
          <ac:inkMkLst>
            <pc:docMk/>
            <pc:sldMk cId="2650878554" sldId="277"/>
            <ac:inkMk id="50" creationId="{8A888B3E-2313-4EC3-880B-F009F172AA78}"/>
          </ac:inkMkLst>
        </pc:inkChg>
        <pc:inkChg chg="del">
          <ac:chgData name="Vasishta Bommakanti" userId="add65771a875c465" providerId="LiveId" clId="{C29AFD75-89FC-4417-B22A-0C207BDB987C}" dt="2021-08-06T17:56:46.721" v="74" actId="478"/>
          <ac:inkMkLst>
            <pc:docMk/>
            <pc:sldMk cId="2650878554" sldId="277"/>
            <ac:inkMk id="50" creationId="{CD70F73A-2E9B-4D1B-8473-12D9524E5733}"/>
          </ac:inkMkLst>
        </pc:inkChg>
        <pc:inkChg chg="add mod">
          <ac:chgData name="Vasishta Bommakanti" userId="add65771a875c465" providerId="LiveId" clId="{C29AFD75-89FC-4417-B22A-0C207BDB987C}" dt="2021-08-07T09:49:44.763" v="1427"/>
          <ac:inkMkLst>
            <pc:docMk/>
            <pc:sldMk cId="2650878554" sldId="277"/>
            <ac:inkMk id="52" creationId="{76E19B19-A88C-4184-ACA5-5165B819CA83}"/>
          </ac:inkMkLst>
        </pc:inkChg>
        <pc:inkChg chg="del">
          <ac:chgData name="Vasishta Bommakanti" userId="add65771a875c465" providerId="LiveId" clId="{C29AFD75-89FC-4417-B22A-0C207BDB987C}" dt="2021-08-06T17:56:46.721" v="74" actId="478"/>
          <ac:inkMkLst>
            <pc:docMk/>
            <pc:sldMk cId="2650878554" sldId="277"/>
            <ac:inkMk id="53" creationId="{55FD8195-760F-44F2-B776-96BE65CF8EC0}"/>
          </ac:inkMkLst>
        </pc:inkChg>
        <pc:inkChg chg="add mod">
          <ac:chgData name="Vasishta Bommakanti" userId="add65771a875c465" providerId="LiveId" clId="{C29AFD75-89FC-4417-B22A-0C207BDB987C}" dt="2021-08-07T09:49:44.763" v="1427"/>
          <ac:inkMkLst>
            <pc:docMk/>
            <pc:sldMk cId="2650878554" sldId="277"/>
            <ac:inkMk id="54" creationId="{B3B775B3-E346-4802-8C4D-FE13F6686A80}"/>
          </ac:inkMkLst>
        </pc:inkChg>
        <pc:inkChg chg="del">
          <ac:chgData name="Vasishta Bommakanti" userId="add65771a875c465" providerId="LiveId" clId="{C29AFD75-89FC-4417-B22A-0C207BDB987C}" dt="2021-08-06T17:56:46.721" v="74" actId="478"/>
          <ac:inkMkLst>
            <pc:docMk/>
            <pc:sldMk cId="2650878554" sldId="277"/>
            <ac:inkMk id="54" creationId="{BFB7A8DC-04DC-4150-8C58-513B3700DAD1}"/>
          </ac:inkMkLst>
        </pc:inkChg>
        <pc:inkChg chg="add mod">
          <ac:chgData name="Vasishta Bommakanti" userId="add65771a875c465" providerId="LiveId" clId="{C29AFD75-89FC-4417-B22A-0C207BDB987C}" dt="2021-08-07T09:49:44.763" v="1427"/>
          <ac:inkMkLst>
            <pc:docMk/>
            <pc:sldMk cId="2650878554" sldId="277"/>
            <ac:inkMk id="55" creationId="{C889218F-203F-4D74-9973-664776518909}"/>
          </ac:inkMkLst>
        </pc:inkChg>
        <pc:inkChg chg="add mod">
          <ac:chgData name="Vasishta Bommakanti" userId="add65771a875c465" providerId="LiveId" clId="{C29AFD75-89FC-4417-B22A-0C207BDB987C}" dt="2021-08-07T09:49:44.763" v="1427"/>
          <ac:inkMkLst>
            <pc:docMk/>
            <pc:sldMk cId="2650878554" sldId="277"/>
            <ac:inkMk id="56" creationId="{649F5C7D-44A5-4983-90DD-4E6A3AA3AA75}"/>
          </ac:inkMkLst>
        </pc:inkChg>
        <pc:inkChg chg="del">
          <ac:chgData name="Vasishta Bommakanti" userId="add65771a875c465" providerId="LiveId" clId="{C29AFD75-89FC-4417-B22A-0C207BDB987C}" dt="2021-08-06T17:56:46.721" v="74" actId="478"/>
          <ac:inkMkLst>
            <pc:docMk/>
            <pc:sldMk cId="2650878554" sldId="277"/>
            <ac:inkMk id="56" creationId="{FF0D36FD-3E38-4E4A-A183-30D3F7314DB6}"/>
          </ac:inkMkLst>
        </pc:inkChg>
        <pc:inkChg chg="add mod">
          <ac:chgData name="Vasishta Bommakanti" userId="add65771a875c465" providerId="LiveId" clId="{C29AFD75-89FC-4417-B22A-0C207BDB987C}" dt="2021-08-07T09:49:44.763" v="1427"/>
          <ac:inkMkLst>
            <pc:docMk/>
            <pc:sldMk cId="2650878554" sldId="277"/>
            <ac:inkMk id="57" creationId="{145918B3-0514-4F7E-BF25-F90721283061}"/>
          </ac:inkMkLst>
        </pc:inkChg>
        <pc:inkChg chg="del topLvl">
          <ac:chgData name="Vasishta Bommakanti" userId="add65771a875c465" providerId="LiveId" clId="{C29AFD75-89FC-4417-B22A-0C207BDB987C}" dt="2021-08-06T17:56:46.721" v="74" actId="478"/>
          <ac:inkMkLst>
            <pc:docMk/>
            <pc:sldMk cId="2650878554" sldId="277"/>
            <ac:inkMk id="57" creationId="{CE4BF5CC-8E78-4FCB-8FFE-59AFDC7F5C94}"/>
          </ac:inkMkLst>
        </pc:inkChg>
        <pc:inkChg chg="del">
          <ac:chgData name="Vasishta Bommakanti" userId="add65771a875c465" providerId="LiveId" clId="{C29AFD75-89FC-4417-B22A-0C207BDB987C}" dt="2021-08-06T17:56:46.721" v="74" actId="478"/>
          <ac:inkMkLst>
            <pc:docMk/>
            <pc:sldMk cId="2650878554" sldId="277"/>
            <ac:inkMk id="58" creationId="{B918FFF3-9ADE-4B6B-AF6E-F7DE2581CABB}"/>
          </ac:inkMkLst>
        </pc:inkChg>
        <pc:inkChg chg="add mod">
          <ac:chgData name="Vasishta Bommakanti" userId="add65771a875c465" providerId="LiveId" clId="{C29AFD75-89FC-4417-B22A-0C207BDB987C}" dt="2021-08-07T09:49:44.763" v="1427"/>
          <ac:inkMkLst>
            <pc:docMk/>
            <pc:sldMk cId="2650878554" sldId="277"/>
            <ac:inkMk id="59" creationId="{C671BED2-11C5-4784-B171-844E379CD4A2}"/>
          </ac:inkMkLst>
        </pc:inkChg>
        <pc:inkChg chg="del">
          <ac:chgData name="Vasishta Bommakanti" userId="add65771a875c465" providerId="LiveId" clId="{C29AFD75-89FC-4417-B22A-0C207BDB987C}" dt="2021-08-06T17:56:46.721" v="74" actId="478"/>
          <ac:inkMkLst>
            <pc:docMk/>
            <pc:sldMk cId="2650878554" sldId="277"/>
            <ac:inkMk id="59" creationId="{CEF2AE90-B3B6-4096-BC0C-18212C73C6C2}"/>
          </ac:inkMkLst>
        </pc:inkChg>
        <pc:inkChg chg="add mod">
          <ac:chgData name="Vasishta Bommakanti" userId="add65771a875c465" providerId="LiveId" clId="{C29AFD75-89FC-4417-B22A-0C207BDB987C}" dt="2021-08-07T09:49:44.763" v="1427"/>
          <ac:inkMkLst>
            <pc:docMk/>
            <pc:sldMk cId="2650878554" sldId="277"/>
            <ac:inkMk id="60" creationId="{0153A13B-6532-4513-9E90-EEDB5941F716}"/>
          </ac:inkMkLst>
        </pc:inkChg>
        <pc:inkChg chg="del">
          <ac:chgData name="Vasishta Bommakanti" userId="add65771a875c465" providerId="LiveId" clId="{C29AFD75-89FC-4417-B22A-0C207BDB987C}" dt="2021-08-06T17:56:46.721" v="74" actId="478"/>
          <ac:inkMkLst>
            <pc:docMk/>
            <pc:sldMk cId="2650878554" sldId="277"/>
            <ac:inkMk id="60" creationId="{C9EE6580-8D82-45B2-80F7-76B1AC370AC8}"/>
          </ac:inkMkLst>
        </pc:inkChg>
        <pc:inkChg chg="add mod">
          <ac:chgData name="Vasishta Bommakanti" userId="add65771a875c465" providerId="LiveId" clId="{C29AFD75-89FC-4417-B22A-0C207BDB987C}" dt="2021-08-07T09:49:44.763" v="1427"/>
          <ac:inkMkLst>
            <pc:docMk/>
            <pc:sldMk cId="2650878554" sldId="277"/>
            <ac:inkMk id="61" creationId="{53494B56-933F-4A76-A74C-C668EEBA9823}"/>
          </ac:inkMkLst>
        </pc:inkChg>
        <pc:inkChg chg="del">
          <ac:chgData name="Vasishta Bommakanti" userId="add65771a875c465" providerId="LiveId" clId="{C29AFD75-89FC-4417-B22A-0C207BDB987C}" dt="2021-08-06T17:56:46.721" v="74" actId="478"/>
          <ac:inkMkLst>
            <pc:docMk/>
            <pc:sldMk cId="2650878554" sldId="277"/>
            <ac:inkMk id="61" creationId="{58D3A188-6FDA-4889-82A8-D949F88CA410}"/>
          </ac:inkMkLst>
        </pc:inkChg>
        <pc:inkChg chg="add mod">
          <ac:chgData name="Vasishta Bommakanti" userId="add65771a875c465" providerId="LiveId" clId="{C29AFD75-89FC-4417-B22A-0C207BDB987C}" dt="2021-08-07T09:49:44.763" v="1427"/>
          <ac:inkMkLst>
            <pc:docMk/>
            <pc:sldMk cId="2650878554" sldId="277"/>
            <ac:inkMk id="62" creationId="{75B98CA2-2E5C-4BCA-9CCF-C942B52BB222}"/>
          </ac:inkMkLst>
        </pc:inkChg>
        <pc:inkChg chg="del">
          <ac:chgData name="Vasishta Bommakanti" userId="add65771a875c465" providerId="LiveId" clId="{C29AFD75-89FC-4417-B22A-0C207BDB987C}" dt="2021-08-06T17:56:46.721" v="74" actId="478"/>
          <ac:inkMkLst>
            <pc:docMk/>
            <pc:sldMk cId="2650878554" sldId="277"/>
            <ac:inkMk id="63" creationId="{CF601F2B-C15B-4A76-AC4D-A1598FB6446A}"/>
          </ac:inkMkLst>
        </pc:inkChg>
        <pc:inkChg chg="add mod">
          <ac:chgData name="Vasishta Bommakanti" userId="add65771a875c465" providerId="LiveId" clId="{C29AFD75-89FC-4417-B22A-0C207BDB987C}" dt="2021-08-07T09:49:44.763" v="1427"/>
          <ac:inkMkLst>
            <pc:docMk/>
            <pc:sldMk cId="2650878554" sldId="277"/>
            <ac:inkMk id="64" creationId="{1DB67CB9-1D64-4D96-90B2-C1EB77D18017}"/>
          </ac:inkMkLst>
        </pc:inkChg>
        <pc:inkChg chg="add mod">
          <ac:chgData name="Vasishta Bommakanti" userId="add65771a875c465" providerId="LiveId" clId="{C29AFD75-89FC-4417-B22A-0C207BDB987C}" dt="2021-08-07T09:49:44.763" v="1427"/>
          <ac:inkMkLst>
            <pc:docMk/>
            <pc:sldMk cId="2650878554" sldId="277"/>
            <ac:inkMk id="65" creationId="{5D6A20D7-B9A2-4333-BE54-08915D7D7BE1}"/>
          </ac:inkMkLst>
        </pc:inkChg>
        <pc:inkChg chg="del topLvl">
          <ac:chgData name="Vasishta Bommakanti" userId="add65771a875c465" providerId="LiveId" clId="{C29AFD75-89FC-4417-B22A-0C207BDB987C}" dt="2021-08-06T17:56:46.721" v="74" actId="478"/>
          <ac:inkMkLst>
            <pc:docMk/>
            <pc:sldMk cId="2650878554" sldId="277"/>
            <ac:inkMk id="66" creationId="{B1520240-4C6F-48F8-9DE7-D209CF66922C}"/>
          </ac:inkMkLst>
        </pc:inkChg>
        <pc:inkChg chg="add mod">
          <ac:chgData name="Vasishta Bommakanti" userId="add65771a875c465" providerId="LiveId" clId="{C29AFD75-89FC-4417-B22A-0C207BDB987C}" dt="2021-08-07T09:49:44.763" v="1427"/>
          <ac:inkMkLst>
            <pc:docMk/>
            <pc:sldMk cId="2650878554" sldId="277"/>
            <ac:inkMk id="67" creationId="{8CD9EB2A-6FE0-4723-B8B1-E7E69AF78B43}"/>
          </ac:inkMkLst>
        </pc:inkChg>
        <pc:inkChg chg="del">
          <ac:chgData name="Vasishta Bommakanti" userId="add65771a875c465" providerId="LiveId" clId="{C29AFD75-89FC-4417-B22A-0C207BDB987C}" dt="2021-08-06T17:56:46.721" v="74" actId="478"/>
          <ac:inkMkLst>
            <pc:docMk/>
            <pc:sldMk cId="2650878554" sldId="277"/>
            <ac:inkMk id="68" creationId="{6E800FDC-7676-40FE-8CF4-7AC72F8B1A6C}"/>
          </ac:inkMkLst>
        </pc:inkChg>
        <pc:inkChg chg="add mod">
          <ac:chgData name="Vasishta Bommakanti" userId="add65771a875c465" providerId="LiveId" clId="{C29AFD75-89FC-4417-B22A-0C207BDB987C}" dt="2021-08-07T09:49:44.763" v="1427"/>
          <ac:inkMkLst>
            <pc:docMk/>
            <pc:sldMk cId="2650878554" sldId="277"/>
            <ac:inkMk id="69" creationId="{88B11FE7-ED43-4653-B7FC-86C4979F2183}"/>
          </ac:inkMkLst>
        </pc:inkChg>
        <pc:inkChg chg="del">
          <ac:chgData name="Vasishta Bommakanti" userId="add65771a875c465" providerId="LiveId" clId="{C29AFD75-89FC-4417-B22A-0C207BDB987C}" dt="2021-08-06T17:56:46.721" v="74" actId="478"/>
          <ac:inkMkLst>
            <pc:docMk/>
            <pc:sldMk cId="2650878554" sldId="277"/>
            <ac:inkMk id="70" creationId="{D079A415-E33B-40B3-AD9F-BFDCEDB626CF}"/>
          </ac:inkMkLst>
        </pc:inkChg>
        <pc:inkChg chg="add">
          <ac:chgData name="Vasishta Bommakanti" userId="add65771a875c465" providerId="LiveId" clId="{C29AFD75-89FC-4417-B22A-0C207BDB987C}" dt="2021-08-07T09:49:17.918" v="1418" actId="9405"/>
          <ac:inkMkLst>
            <pc:docMk/>
            <pc:sldMk cId="2650878554" sldId="277"/>
            <ac:inkMk id="71" creationId="{E1F481B1-1122-408B-AD08-5A6113F53678}"/>
          </ac:inkMkLst>
        </pc:inkChg>
        <pc:inkChg chg="add mod">
          <ac:chgData name="Vasishta Bommakanti" userId="add65771a875c465" providerId="LiveId" clId="{C29AFD75-89FC-4417-B22A-0C207BDB987C}" dt="2021-08-07T09:49:25.466" v="1424"/>
          <ac:inkMkLst>
            <pc:docMk/>
            <pc:sldMk cId="2650878554" sldId="277"/>
            <ac:inkMk id="72" creationId="{6FFB1EA0-FB2F-42E6-AB1F-0FAEA199E2B0}"/>
          </ac:inkMkLst>
        </pc:inkChg>
        <pc:inkChg chg="del">
          <ac:chgData name="Vasishta Bommakanti" userId="add65771a875c465" providerId="LiveId" clId="{C29AFD75-89FC-4417-B22A-0C207BDB987C}" dt="2021-08-06T17:56:46.721" v="74" actId="478"/>
          <ac:inkMkLst>
            <pc:docMk/>
            <pc:sldMk cId="2650878554" sldId="277"/>
            <ac:inkMk id="72" creationId="{C68552C8-48C8-44BC-98CC-D8D71258A808}"/>
          </ac:inkMkLst>
        </pc:inkChg>
        <pc:inkChg chg="add mod">
          <ac:chgData name="Vasishta Bommakanti" userId="add65771a875c465" providerId="LiveId" clId="{C29AFD75-89FC-4417-B22A-0C207BDB987C}" dt="2021-08-07T09:49:25.466" v="1424"/>
          <ac:inkMkLst>
            <pc:docMk/>
            <pc:sldMk cId="2650878554" sldId="277"/>
            <ac:inkMk id="73" creationId="{35F67F14-5974-41FA-B573-CF3AC5CA9A68}"/>
          </ac:inkMkLst>
        </pc:inkChg>
        <pc:inkChg chg="del">
          <ac:chgData name="Vasishta Bommakanti" userId="add65771a875c465" providerId="LiveId" clId="{C29AFD75-89FC-4417-B22A-0C207BDB987C}" dt="2021-08-06T17:56:46.721" v="74" actId="478"/>
          <ac:inkMkLst>
            <pc:docMk/>
            <pc:sldMk cId="2650878554" sldId="277"/>
            <ac:inkMk id="73" creationId="{F5159F26-97DE-4428-A8D4-4B23812BB21F}"/>
          </ac:inkMkLst>
        </pc:inkChg>
        <pc:inkChg chg="add mod">
          <ac:chgData name="Vasishta Bommakanti" userId="add65771a875c465" providerId="LiveId" clId="{C29AFD75-89FC-4417-B22A-0C207BDB987C}" dt="2021-08-07T09:49:25.466" v="1424"/>
          <ac:inkMkLst>
            <pc:docMk/>
            <pc:sldMk cId="2650878554" sldId="277"/>
            <ac:inkMk id="74" creationId="{AA8DCFEE-D1E1-48B7-8EC5-7BE1AEA295FF}"/>
          </ac:inkMkLst>
        </pc:inkChg>
        <pc:inkChg chg="del topLvl">
          <ac:chgData name="Vasishta Bommakanti" userId="add65771a875c465" providerId="LiveId" clId="{C29AFD75-89FC-4417-B22A-0C207BDB987C}" dt="2021-08-06T17:56:46.721" v="74" actId="478"/>
          <ac:inkMkLst>
            <pc:docMk/>
            <pc:sldMk cId="2650878554" sldId="277"/>
            <ac:inkMk id="75" creationId="{7499CAD8-D45E-44ED-8BC5-B384A9635979}"/>
          </ac:inkMkLst>
        </pc:inkChg>
        <pc:inkChg chg="add mod">
          <ac:chgData name="Vasishta Bommakanti" userId="add65771a875c465" providerId="LiveId" clId="{C29AFD75-89FC-4417-B22A-0C207BDB987C}" dt="2021-08-07T09:49:25.466" v="1424"/>
          <ac:inkMkLst>
            <pc:docMk/>
            <pc:sldMk cId="2650878554" sldId="277"/>
            <ac:inkMk id="75" creationId="{C4F5B224-C6CF-4C89-A831-40AB2AFDA22D}"/>
          </ac:inkMkLst>
        </pc:inkChg>
        <pc:inkChg chg="del">
          <ac:chgData name="Vasishta Bommakanti" userId="add65771a875c465" providerId="LiveId" clId="{C29AFD75-89FC-4417-B22A-0C207BDB987C}" dt="2021-08-06T17:56:46.721" v="74" actId="478"/>
          <ac:inkMkLst>
            <pc:docMk/>
            <pc:sldMk cId="2650878554" sldId="277"/>
            <ac:inkMk id="76" creationId="{C1A6AFCB-8E29-4F62-B89B-8C1BEE3A2308}"/>
          </ac:inkMkLst>
        </pc:inkChg>
        <pc:inkChg chg="add mod">
          <ac:chgData name="Vasishta Bommakanti" userId="add65771a875c465" providerId="LiveId" clId="{C29AFD75-89FC-4417-B22A-0C207BDB987C}" dt="2021-08-07T09:49:25.466" v="1424"/>
          <ac:inkMkLst>
            <pc:docMk/>
            <pc:sldMk cId="2650878554" sldId="277"/>
            <ac:inkMk id="76" creationId="{FF8F469D-4247-48CB-BFA2-C91986312D1A}"/>
          </ac:inkMkLst>
        </pc:inkChg>
        <pc:inkChg chg="del topLvl">
          <ac:chgData name="Vasishta Bommakanti" userId="add65771a875c465" providerId="LiveId" clId="{C29AFD75-89FC-4417-B22A-0C207BDB987C}" dt="2021-08-06T17:56:46.721" v="74" actId="478"/>
          <ac:inkMkLst>
            <pc:docMk/>
            <pc:sldMk cId="2650878554" sldId="277"/>
            <ac:inkMk id="77" creationId="{42AB4540-2483-4E07-9AFE-EEA529D60394}"/>
          </ac:inkMkLst>
        </pc:inkChg>
        <pc:inkChg chg="add mod">
          <ac:chgData name="Vasishta Bommakanti" userId="add65771a875c465" providerId="LiveId" clId="{C29AFD75-89FC-4417-B22A-0C207BDB987C}" dt="2021-08-07T09:49:44.763" v="1427"/>
          <ac:inkMkLst>
            <pc:docMk/>
            <pc:sldMk cId="2650878554" sldId="277"/>
            <ac:inkMk id="78" creationId="{7D9A1A7A-317E-4647-9736-483A49A17419}"/>
          </ac:inkMkLst>
        </pc:inkChg>
        <pc:inkChg chg="del">
          <ac:chgData name="Vasishta Bommakanti" userId="add65771a875c465" providerId="LiveId" clId="{C29AFD75-89FC-4417-B22A-0C207BDB987C}" dt="2021-08-06T17:56:46.721" v="74" actId="478"/>
          <ac:inkMkLst>
            <pc:docMk/>
            <pc:sldMk cId="2650878554" sldId="277"/>
            <ac:inkMk id="78" creationId="{B09DD307-7C2B-4C59-AB16-C15AAAB2D50F}"/>
          </ac:inkMkLst>
        </pc:inkChg>
        <pc:inkChg chg="del topLvl">
          <ac:chgData name="Vasishta Bommakanti" userId="add65771a875c465" providerId="LiveId" clId="{C29AFD75-89FC-4417-B22A-0C207BDB987C}" dt="2021-08-06T17:56:46.721" v="74" actId="478"/>
          <ac:inkMkLst>
            <pc:docMk/>
            <pc:sldMk cId="2650878554" sldId="277"/>
            <ac:inkMk id="79" creationId="{52FC32FC-454C-4126-B58F-11FDBB496100}"/>
          </ac:inkMkLst>
        </pc:inkChg>
        <pc:inkChg chg="add mod">
          <ac:chgData name="Vasishta Bommakanti" userId="add65771a875c465" providerId="LiveId" clId="{C29AFD75-89FC-4417-B22A-0C207BDB987C}" dt="2021-08-07T09:49:44.763" v="1427"/>
          <ac:inkMkLst>
            <pc:docMk/>
            <pc:sldMk cId="2650878554" sldId="277"/>
            <ac:inkMk id="79" creationId="{90FBE98C-B8FC-4253-8CF2-E5489F74D6C6}"/>
          </ac:inkMkLst>
        </pc:inkChg>
        <pc:inkChg chg="del">
          <ac:chgData name="Vasishta Bommakanti" userId="add65771a875c465" providerId="LiveId" clId="{C29AFD75-89FC-4417-B22A-0C207BDB987C}" dt="2021-08-06T17:56:46.721" v="74" actId="478"/>
          <ac:inkMkLst>
            <pc:docMk/>
            <pc:sldMk cId="2650878554" sldId="277"/>
            <ac:inkMk id="81" creationId="{CA3EE5F4-2457-4CC8-8BD1-63996E6A693A}"/>
          </ac:inkMkLst>
        </pc:inkChg>
        <pc:inkChg chg="del">
          <ac:chgData name="Vasishta Bommakanti" userId="add65771a875c465" providerId="LiveId" clId="{C29AFD75-89FC-4417-B22A-0C207BDB987C}" dt="2021-08-06T17:56:46.721" v="74" actId="478"/>
          <ac:inkMkLst>
            <pc:docMk/>
            <pc:sldMk cId="2650878554" sldId="277"/>
            <ac:inkMk id="82" creationId="{C260ED52-022A-4F64-805F-609D997B0ACE}"/>
          </ac:inkMkLst>
        </pc:inkChg>
        <pc:inkChg chg="del">
          <ac:chgData name="Vasishta Bommakanti" userId="add65771a875c465" providerId="LiveId" clId="{C29AFD75-89FC-4417-B22A-0C207BDB987C}" dt="2021-08-06T17:56:46.721" v="74" actId="478"/>
          <ac:inkMkLst>
            <pc:docMk/>
            <pc:sldMk cId="2650878554" sldId="277"/>
            <ac:inkMk id="84" creationId="{B31A4096-D3DA-4D55-970E-788366474514}"/>
          </ac:inkMkLst>
        </pc:inkChg>
        <pc:inkChg chg="del">
          <ac:chgData name="Vasishta Bommakanti" userId="add65771a875c465" providerId="LiveId" clId="{C29AFD75-89FC-4417-B22A-0C207BDB987C}" dt="2021-08-06T17:56:46.721" v="74" actId="478"/>
          <ac:inkMkLst>
            <pc:docMk/>
            <pc:sldMk cId="2650878554" sldId="277"/>
            <ac:inkMk id="85" creationId="{91CAF8B6-FDDF-432F-9926-DF1DF852B37C}"/>
          </ac:inkMkLst>
        </pc:inkChg>
        <pc:inkChg chg="del">
          <ac:chgData name="Vasishta Bommakanti" userId="add65771a875c465" providerId="LiveId" clId="{C29AFD75-89FC-4417-B22A-0C207BDB987C}" dt="2021-08-06T17:56:46.721" v="74" actId="478"/>
          <ac:inkMkLst>
            <pc:docMk/>
            <pc:sldMk cId="2650878554" sldId="277"/>
            <ac:inkMk id="86" creationId="{F5C8A1A9-47B5-4FD4-9F12-CC204CE81EE7}"/>
          </ac:inkMkLst>
        </pc:inkChg>
        <pc:inkChg chg="del">
          <ac:chgData name="Vasishta Bommakanti" userId="add65771a875c465" providerId="LiveId" clId="{C29AFD75-89FC-4417-B22A-0C207BDB987C}" dt="2021-08-06T17:56:46.721" v="74" actId="478"/>
          <ac:inkMkLst>
            <pc:docMk/>
            <pc:sldMk cId="2650878554" sldId="277"/>
            <ac:inkMk id="87" creationId="{F9D2BA02-2486-443F-B3D1-26EA2DD20067}"/>
          </ac:inkMkLst>
        </pc:inkChg>
        <pc:inkChg chg="del">
          <ac:chgData name="Vasishta Bommakanti" userId="add65771a875c465" providerId="LiveId" clId="{C29AFD75-89FC-4417-B22A-0C207BDB987C}" dt="2021-08-06T17:56:46.721" v="74" actId="478"/>
          <ac:inkMkLst>
            <pc:docMk/>
            <pc:sldMk cId="2650878554" sldId="277"/>
            <ac:inkMk id="88" creationId="{54CCFAB2-2623-4813-A375-71AC2D6F067A}"/>
          </ac:inkMkLst>
        </pc:inkChg>
        <pc:inkChg chg="del">
          <ac:chgData name="Vasishta Bommakanti" userId="add65771a875c465" providerId="LiveId" clId="{C29AFD75-89FC-4417-B22A-0C207BDB987C}" dt="2021-08-06T17:56:46.721" v="74" actId="478"/>
          <ac:inkMkLst>
            <pc:docMk/>
            <pc:sldMk cId="2650878554" sldId="277"/>
            <ac:inkMk id="90" creationId="{0BA9A864-B6B6-4088-98E8-FA16CC03472E}"/>
          </ac:inkMkLst>
        </pc:inkChg>
        <pc:inkChg chg="del">
          <ac:chgData name="Vasishta Bommakanti" userId="add65771a875c465" providerId="LiveId" clId="{C29AFD75-89FC-4417-B22A-0C207BDB987C}" dt="2021-08-06T17:56:46.721" v="74" actId="478"/>
          <ac:inkMkLst>
            <pc:docMk/>
            <pc:sldMk cId="2650878554" sldId="277"/>
            <ac:inkMk id="92" creationId="{57344303-F812-48A2-AFF6-2919AB459D3D}"/>
          </ac:inkMkLst>
        </pc:inkChg>
        <pc:inkChg chg="del">
          <ac:chgData name="Vasishta Bommakanti" userId="add65771a875c465" providerId="LiveId" clId="{C29AFD75-89FC-4417-B22A-0C207BDB987C}" dt="2021-08-06T17:56:46.721" v="74" actId="478"/>
          <ac:inkMkLst>
            <pc:docMk/>
            <pc:sldMk cId="2650878554" sldId="277"/>
            <ac:inkMk id="93" creationId="{C5E7884A-A895-4847-A371-52F2EA77973A}"/>
          </ac:inkMkLst>
        </pc:inkChg>
        <pc:inkChg chg="del">
          <ac:chgData name="Vasishta Bommakanti" userId="add65771a875c465" providerId="LiveId" clId="{C29AFD75-89FC-4417-B22A-0C207BDB987C}" dt="2021-08-06T17:56:46.721" v="74" actId="478"/>
          <ac:inkMkLst>
            <pc:docMk/>
            <pc:sldMk cId="2650878554" sldId="277"/>
            <ac:inkMk id="94" creationId="{5AF182AB-4E6E-484C-AFF4-DCF7EC561D07}"/>
          </ac:inkMkLst>
        </pc:inkChg>
        <pc:inkChg chg="del">
          <ac:chgData name="Vasishta Bommakanti" userId="add65771a875c465" providerId="LiveId" clId="{C29AFD75-89FC-4417-B22A-0C207BDB987C}" dt="2021-08-06T17:56:46.721" v="74" actId="478"/>
          <ac:inkMkLst>
            <pc:docMk/>
            <pc:sldMk cId="2650878554" sldId="277"/>
            <ac:inkMk id="95" creationId="{6A52F493-FC3C-479B-B42A-3276252BFF34}"/>
          </ac:inkMkLst>
        </pc:inkChg>
        <pc:inkChg chg="del">
          <ac:chgData name="Vasishta Bommakanti" userId="add65771a875c465" providerId="LiveId" clId="{C29AFD75-89FC-4417-B22A-0C207BDB987C}" dt="2021-08-06T17:56:46.721" v="74" actId="478"/>
          <ac:inkMkLst>
            <pc:docMk/>
            <pc:sldMk cId="2650878554" sldId="277"/>
            <ac:inkMk id="96" creationId="{4380799C-22A2-4B59-8EF0-9A5F72B2F0D4}"/>
          </ac:inkMkLst>
        </pc:inkChg>
        <pc:inkChg chg="del">
          <ac:chgData name="Vasishta Bommakanti" userId="add65771a875c465" providerId="LiveId" clId="{C29AFD75-89FC-4417-B22A-0C207BDB987C}" dt="2021-08-06T17:56:46.721" v="74" actId="478"/>
          <ac:inkMkLst>
            <pc:docMk/>
            <pc:sldMk cId="2650878554" sldId="277"/>
            <ac:inkMk id="97" creationId="{ECD5049D-EF2D-428B-B796-C57CD5C39412}"/>
          </ac:inkMkLst>
        </pc:inkChg>
        <pc:inkChg chg="del">
          <ac:chgData name="Vasishta Bommakanti" userId="add65771a875c465" providerId="LiveId" clId="{C29AFD75-89FC-4417-B22A-0C207BDB987C}" dt="2021-08-06T17:56:46.721" v="74" actId="478"/>
          <ac:inkMkLst>
            <pc:docMk/>
            <pc:sldMk cId="2650878554" sldId="277"/>
            <ac:inkMk id="98" creationId="{B96E0485-660C-4F9A-AA0B-D497B5337298}"/>
          </ac:inkMkLst>
        </pc:inkChg>
        <pc:inkChg chg="del">
          <ac:chgData name="Vasishta Bommakanti" userId="add65771a875c465" providerId="LiveId" clId="{C29AFD75-89FC-4417-B22A-0C207BDB987C}" dt="2021-08-06T17:56:46.721" v="74" actId="478"/>
          <ac:inkMkLst>
            <pc:docMk/>
            <pc:sldMk cId="2650878554" sldId="277"/>
            <ac:inkMk id="99" creationId="{2B446D72-4A57-48EE-A125-14DFB7AF52E8}"/>
          </ac:inkMkLst>
        </pc:inkChg>
        <pc:inkChg chg="del">
          <ac:chgData name="Vasishta Bommakanti" userId="add65771a875c465" providerId="LiveId" clId="{C29AFD75-89FC-4417-B22A-0C207BDB987C}" dt="2021-08-06T17:56:46.721" v="74" actId="478"/>
          <ac:inkMkLst>
            <pc:docMk/>
            <pc:sldMk cId="2650878554" sldId="277"/>
            <ac:inkMk id="100" creationId="{586EBA27-0FE8-4702-A7A5-30891D19B9E0}"/>
          </ac:inkMkLst>
        </pc:inkChg>
        <pc:inkChg chg="del">
          <ac:chgData name="Vasishta Bommakanti" userId="add65771a875c465" providerId="LiveId" clId="{C29AFD75-89FC-4417-B22A-0C207BDB987C}" dt="2021-08-06T17:56:46.721" v="74" actId="478"/>
          <ac:inkMkLst>
            <pc:docMk/>
            <pc:sldMk cId="2650878554" sldId="277"/>
            <ac:inkMk id="101" creationId="{40F52538-D9A2-46B3-B041-AD5260A350CF}"/>
          </ac:inkMkLst>
        </pc:inkChg>
        <pc:inkChg chg="del">
          <ac:chgData name="Vasishta Bommakanti" userId="add65771a875c465" providerId="LiveId" clId="{C29AFD75-89FC-4417-B22A-0C207BDB987C}" dt="2021-08-06T17:56:46.721" v="74" actId="478"/>
          <ac:inkMkLst>
            <pc:docMk/>
            <pc:sldMk cId="2650878554" sldId="277"/>
            <ac:inkMk id="102" creationId="{14EA723D-1AD2-4514-8718-E3AD79C03210}"/>
          </ac:inkMkLst>
        </pc:inkChg>
        <pc:inkChg chg="del">
          <ac:chgData name="Vasishta Bommakanti" userId="add65771a875c465" providerId="LiveId" clId="{C29AFD75-89FC-4417-B22A-0C207BDB987C}" dt="2021-08-06T17:56:46.721" v="74" actId="478"/>
          <ac:inkMkLst>
            <pc:docMk/>
            <pc:sldMk cId="2650878554" sldId="277"/>
            <ac:inkMk id="103" creationId="{FDCD2C7E-75DA-4A8A-88BE-AE1B286451D8}"/>
          </ac:inkMkLst>
        </pc:inkChg>
        <pc:inkChg chg="del">
          <ac:chgData name="Vasishta Bommakanti" userId="add65771a875c465" providerId="LiveId" clId="{C29AFD75-89FC-4417-B22A-0C207BDB987C}" dt="2021-08-06T17:56:46.721" v="74" actId="478"/>
          <ac:inkMkLst>
            <pc:docMk/>
            <pc:sldMk cId="2650878554" sldId="277"/>
            <ac:inkMk id="104" creationId="{AA77E66B-0531-48BD-8559-319DA9946010}"/>
          </ac:inkMkLst>
        </pc:inkChg>
        <pc:inkChg chg="del">
          <ac:chgData name="Vasishta Bommakanti" userId="add65771a875c465" providerId="LiveId" clId="{C29AFD75-89FC-4417-B22A-0C207BDB987C}" dt="2021-08-06T17:56:46.721" v="74" actId="478"/>
          <ac:inkMkLst>
            <pc:docMk/>
            <pc:sldMk cId="2650878554" sldId="277"/>
            <ac:inkMk id="105" creationId="{624097D6-8E4C-4A6C-AF97-AA79DC78216D}"/>
          </ac:inkMkLst>
        </pc:inkChg>
        <pc:inkChg chg="del topLvl">
          <ac:chgData name="Vasishta Bommakanti" userId="add65771a875c465" providerId="LiveId" clId="{C29AFD75-89FC-4417-B22A-0C207BDB987C}" dt="2021-08-06T17:56:46.721" v="74" actId="478"/>
          <ac:inkMkLst>
            <pc:docMk/>
            <pc:sldMk cId="2650878554" sldId="277"/>
            <ac:inkMk id="106" creationId="{3BFD9018-81E1-4B17-AB8C-2667CAB56943}"/>
          </ac:inkMkLst>
        </pc:inkChg>
        <pc:inkChg chg="del">
          <ac:chgData name="Vasishta Bommakanti" userId="add65771a875c465" providerId="LiveId" clId="{C29AFD75-89FC-4417-B22A-0C207BDB987C}" dt="2021-08-06T17:56:46.721" v="74" actId="478"/>
          <ac:inkMkLst>
            <pc:docMk/>
            <pc:sldMk cId="2650878554" sldId="277"/>
            <ac:inkMk id="107" creationId="{D7A7E9E3-B769-445B-A224-2645F100DD05}"/>
          </ac:inkMkLst>
        </pc:inkChg>
        <pc:inkChg chg="del">
          <ac:chgData name="Vasishta Bommakanti" userId="add65771a875c465" providerId="LiveId" clId="{C29AFD75-89FC-4417-B22A-0C207BDB987C}" dt="2021-08-06T17:56:46.721" v="74" actId="478"/>
          <ac:inkMkLst>
            <pc:docMk/>
            <pc:sldMk cId="2650878554" sldId="277"/>
            <ac:inkMk id="108" creationId="{D7319BA9-0399-48E7-B539-A8F023A8B99A}"/>
          </ac:inkMkLst>
        </pc:inkChg>
        <pc:inkChg chg="del">
          <ac:chgData name="Vasishta Bommakanti" userId="add65771a875c465" providerId="LiveId" clId="{C29AFD75-89FC-4417-B22A-0C207BDB987C}" dt="2021-08-06T17:56:46.721" v="74" actId="478"/>
          <ac:inkMkLst>
            <pc:docMk/>
            <pc:sldMk cId="2650878554" sldId="277"/>
            <ac:inkMk id="109" creationId="{A5A30115-4FB3-40E4-8E08-636A976951AE}"/>
          </ac:inkMkLst>
        </pc:inkChg>
        <pc:inkChg chg="del">
          <ac:chgData name="Vasishta Bommakanti" userId="add65771a875c465" providerId="LiveId" clId="{C29AFD75-89FC-4417-B22A-0C207BDB987C}" dt="2021-08-06T17:56:46.721" v="74" actId="478"/>
          <ac:inkMkLst>
            <pc:docMk/>
            <pc:sldMk cId="2650878554" sldId="277"/>
            <ac:inkMk id="110" creationId="{DA055120-2471-47BB-BAE0-648955885226}"/>
          </ac:inkMkLst>
        </pc:inkChg>
        <pc:inkChg chg="del">
          <ac:chgData name="Vasishta Bommakanti" userId="add65771a875c465" providerId="LiveId" clId="{C29AFD75-89FC-4417-B22A-0C207BDB987C}" dt="2021-08-06T17:56:46.721" v="74" actId="478"/>
          <ac:inkMkLst>
            <pc:docMk/>
            <pc:sldMk cId="2650878554" sldId="277"/>
            <ac:inkMk id="111" creationId="{8EA09C4F-BCE2-4AC9-A127-8EA6B6D802FE}"/>
          </ac:inkMkLst>
        </pc:inkChg>
        <pc:inkChg chg="del">
          <ac:chgData name="Vasishta Bommakanti" userId="add65771a875c465" providerId="LiveId" clId="{C29AFD75-89FC-4417-B22A-0C207BDB987C}" dt="2021-08-06T17:56:46.721" v="74" actId="478"/>
          <ac:inkMkLst>
            <pc:docMk/>
            <pc:sldMk cId="2650878554" sldId="277"/>
            <ac:inkMk id="112" creationId="{FB2B0BC8-2023-427A-BFFA-92CBB825715C}"/>
          </ac:inkMkLst>
        </pc:inkChg>
        <pc:inkChg chg="del topLvl">
          <ac:chgData name="Vasishta Bommakanti" userId="add65771a875c465" providerId="LiveId" clId="{C29AFD75-89FC-4417-B22A-0C207BDB987C}" dt="2021-08-06T17:56:46.721" v="74" actId="478"/>
          <ac:inkMkLst>
            <pc:docMk/>
            <pc:sldMk cId="2650878554" sldId="277"/>
            <ac:inkMk id="113" creationId="{C5FCB51C-EB9B-499B-AF56-8B0B85713002}"/>
          </ac:inkMkLst>
        </pc:inkChg>
        <pc:inkChg chg="del">
          <ac:chgData name="Vasishta Bommakanti" userId="add65771a875c465" providerId="LiveId" clId="{C29AFD75-89FC-4417-B22A-0C207BDB987C}" dt="2021-08-06T17:56:46.721" v="74" actId="478"/>
          <ac:inkMkLst>
            <pc:docMk/>
            <pc:sldMk cId="2650878554" sldId="277"/>
            <ac:inkMk id="114" creationId="{737F0A62-2F48-4F1D-A9B5-2BADBE6A116C}"/>
          </ac:inkMkLst>
        </pc:inkChg>
        <pc:inkChg chg="del">
          <ac:chgData name="Vasishta Bommakanti" userId="add65771a875c465" providerId="LiveId" clId="{C29AFD75-89FC-4417-B22A-0C207BDB987C}" dt="2021-08-06T17:56:46.721" v="74" actId="478"/>
          <ac:inkMkLst>
            <pc:docMk/>
            <pc:sldMk cId="2650878554" sldId="277"/>
            <ac:inkMk id="115" creationId="{E07C786D-5326-4A31-B2C0-B4A271A72E1C}"/>
          </ac:inkMkLst>
        </pc:inkChg>
        <pc:inkChg chg="del">
          <ac:chgData name="Vasishta Bommakanti" userId="add65771a875c465" providerId="LiveId" clId="{C29AFD75-89FC-4417-B22A-0C207BDB987C}" dt="2021-08-06T17:56:46.721" v="74" actId="478"/>
          <ac:inkMkLst>
            <pc:docMk/>
            <pc:sldMk cId="2650878554" sldId="277"/>
            <ac:inkMk id="117" creationId="{AE1E402D-CD86-4875-AA0D-E207145E8621}"/>
          </ac:inkMkLst>
        </pc:inkChg>
        <pc:inkChg chg="del">
          <ac:chgData name="Vasishta Bommakanti" userId="add65771a875c465" providerId="LiveId" clId="{C29AFD75-89FC-4417-B22A-0C207BDB987C}" dt="2021-08-06T17:56:46.721" v="74" actId="478"/>
          <ac:inkMkLst>
            <pc:docMk/>
            <pc:sldMk cId="2650878554" sldId="277"/>
            <ac:inkMk id="118" creationId="{23825BF8-0DA6-4C11-9417-236879D4F6D5}"/>
          </ac:inkMkLst>
        </pc:inkChg>
        <pc:inkChg chg="del topLvl">
          <ac:chgData name="Vasishta Bommakanti" userId="add65771a875c465" providerId="LiveId" clId="{C29AFD75-89FC-4417-B22A-0C207BDB987C}" dt="2021-08-06T17:56:46.721" v="74" actId="478"/>
          <ac:inkMkLst>
            <pc:docMk/>
            <pc:sldMk cId="2650878554" sldId="277"/>
            <ac:inkMk id="119" creationId="{719761B6-5526-4D2B-89A1-7366FA621AB1}"/>
          </ac:inkMkLst>
        </pc:inkChg>
        <pc:inkChg chg="del">
          <ac:chgData name="Vasishta Bommakanti" userId="add65771a875c465" providerId="LiveId" clId="{C29AFD75-89FC-4417-B22A-0C207BDB987C}" dt="2021-08-06T17:56:46.721" v="74" actId="478"/>
          <ac:inkMkLst>
            <pc:docMk/>
            <pc:sldMk cId="2650878554" sldId="277"/>
            <ac:inkMk id="120" creationId="{484D93DB-A008-4264-B524-79FCBCC7B0BB}"/>
          </ac:inkMkLst>
        </pc:inkChg>
        <pc:inkChg chg="del topLvl">
          <ac:chgData name="Vasishta Bommakanti" userId="add65771a875c465" providerId="LiveId" clId="{C29AFD75-89FC-4417-B22A-0C207BDB987C}" dt="2021-08-06T17:56:46.721" v="74" actId="478"/>
          <ac:inkMkLst>
            <pc:docMk/>
            <pc:sldMk cId="2650878554" sldId="277"/>
            <ac:inkMk id="121" creationId="{9CD85CBF-640C-47EB-A3B6-DAC802BD4A85}"/>
          </ac:inkMkLst>
        </pc:inkChg>
        <pc:inkChg chg="del">
          <ac:chgData name="Vasishta Bommakanti" userId="add65771a875c465" providerId="LiveId" clId="{C29AFD75-89FC-4417-B22A-0C207BDB987C}" dt="2021-08-06T17:56:48.645" v="75" actId="478"/>
          <ac:inkMkLst>
            <pc:docMk/>
            <pc:sldMk cId="2650878554" sldId="277"/>
            <ac:inkMk id="123" creationId="{478AF115-2133-4474-A536-59C1379FD6E3}"/>
          </ac:inkMkLst>
        </pc:inkChg>
        <pc:inkChg chg="del">
          <ac:chgData name="Vasishta Bommakanti" userId="add65771a875c465" providerId="LiveId" clId="{C29AFD75-89FC-4417-B22A-0C207BDB987C}" dt="2021-08-06T17:56:48.645" v="75" actId="478"/>
          <ac:inkMkLst>
            <pc:docMk/>
            <pc:sldMk cId="2650878554" sldId="277"/>
            <ac:inkMk id="124" creationId="{1567CDD3-BA02-472C-A77D-6C207B94CEF8}"/>
          </ac:inkMkLst>
        </pc:inkChg>
        <pc:inkChg chg="del">
          <ac:chgData name="Vasishta Bommakanti" userId="add65771a875c465" providerId="LiveId" clId="{C29AFD75-89FC-4417-B22A-0C207BDB987C}" dt="2021-08-06T17:56:46.721" v="74" actId="478"/>
          <ac:inkMkLst>
            <pc:docMk/>
            <pc:sldMk cId="2650878554" sldId="277"/>
            <ac:inkMk id="125" creationId="{CF37A12E-1C39-4733-AD43-76D56555F12A}"/>
          </ac:inkMkLst>
        </pc:inkChg>
        <pc:inkChg chg="del topLvl">
          <ac:chgData name="Vasishta Bommakanti" userId="add65771a875c465" providerId="LiveId" clId="{C29AFD75-89FC-4417-B22A-0C207BDB987C}" dt="2021-08-06T17:56:48.645" v="75" actId="478"/>
          <ac:inkMkLst>
            <pc:docMk/>
            <pc:sldMk cId="2650878554" sldId="277"/>
            <ac:inkMk id="126" creationId="{A4488216-38EB-403F-BCB2-D0FFD6DD0F42}"/>
          </ac:inkMkLst>
        </pc:inkChg>
        <pc:inkChg chg="del">
          <ac:chgData name="Vasishta Bommakanti" userId="add65771a875c465" providerId="LiveId" clId="{C29AFD75-89FC-4417-B22A-0C207BDB987C}" dt="2021-08-06T17:56:46.721" v="74" actId="478"/>
          <ac:inkMkLst>
            <pc:docMk/>
            <pc:sldMk cId="2650878554" sldId="277"/>
            <ac:inkMk id="127" creationId="{67747E92-BACA-4DA2-8876-75A23049D938}"/>
          </ac:inkMkLst>
        </pc:inkChg>
        <pc:inkChg chg="del">
          <ac:chgData name="Vasishta Bommakanti" userId="add65771a875c465" providerId="LiveId" clId="{C29AFD75-89FC-4417-B22A-0C207BDB987C}" dt="2021-08-06T17:56:48.645" v="75" actId="478"/>
          <ac:inkMkLst>
            <pc:docMk/>
            <pc:sldMk cId="2650878554" sldId="277"/>
            <ac:inkMk id="128" creationId="{48C092A2-F517-4911-AF85-07B53FEA9468}"/>
          </ac:inkMkLst>
        </pc:inkChg>
        <pc:inkChg chg="del">
          <ac:chgData name="Vasishta Bommakanti" userId="add65771a875c465" providerId="LiveId" clId="{C29AFD75-89FC-4417-B22A-0C207BDB987C}" dt="2021-08-06T17:56:48.645" v="75" actId="478"/>
          <ac:inkMkLst>
            <pc:docMk/>
            <pc:sldMk cId="2650878554" sldId="277"/>
            <ac:inkMk id="129" creationId="{2F8BA740-8CC8-46B8-81D4-B593C3535986}"/>
          </ac:inkMkLst>
        </pc:inkChg>
        <pc:inkChg chg="del">
          <ac:chgData name="Vasishta Bommakanti" userId="add65771a875c465" providerId="LiveId" clId="{C29AFD75-89FC-4417-B22A-0C207BDB987C}" dt="2021-08-06T17:56:48.645" v="75" actId="478"/>
          <ac:inkMkLst>
            <pc:docMk/>
            <pc:sldMk cId="2650878554" sldId="277"/>
            <ac:inkMk id="130" creationId="{728BF624-5FC5-4C02-952A-95DBE19CAA8C}"/>
          </ac:inkMkLst>
        </pc:inkChg>
        <pc:inkChg chg="del">
          <ac:chgData name="Vasishta Bommakanti" userId="add65771a875c465" providerId="LiveId" clId="{C29AFD75-89FC-4417-B22A-0C207BDB987C}" dt="2021-08-06T17:56:46.721" v="74" actId="478"/>
          <ac:inkMkLst>
            <pc:docMk/>
            <pc:sldMk cId="2650878554" sldId="277"/>
            <ac:inkMk id="131" creationId="{3D70224E-E8D5-4F33-B1E4-E4B1ADC03742}"/>
          </ac:inkMkLst>
        </pc:inkChg>
        <pc:inkChg chg="del">
          <ac:chgData name="Vasishta Bommakanti" userId="add65771a875c465" providerId="LiveId" clId="{C29AFD75-89FC-4417-B22A-0C207BDB987C}" dt="2021-08-06T17:56:48.645" v="75" actId="478"/>
          <ac:inkMkLst>
            <pc:docMk/>
            <pc:sldMk cId="2650878554" sldId="277"/>
            <ac:inkMk id="132" creationId="{4529AEFD-F055-4B3C-B37E-778A1CAD5D30}"/>
          </ac:inkMkLst>
        </pc:inkChg>
        <pc:inkChg chg="add del mod">
          <ac:chgData name="Vasishta Bommakanti" userId="add65771a875c465" providerId="LiveId" clId="{C29AFD75-89FC-4417-B22A-0C207BDB987C}" dt="2021-08-06T17:56:48.645" v="75" actId="478"/>
          <ac:inkMkLst>
            <pc:docMk/>
            <pc:sldMk cId="2650878554" sldId="277"/>
            <ac:inkMk id="133" creationId="{26E2E153-396C-4B50-AB82-2E0D9038BDFA}"/>
          </ac:inkMkLst>
        </pc:inkChg>
        <pc:inkChg chg="del">
          <ac:chgData name="Vasishta Bommakanti" userId="add65771a875c465" providerId="LiveId" clId="{C29AFD75-89FC-4417-B22A-0C207BDB987C}" dt="2021-08-06T17:56:48.645" v="75" actId="478"/>
          <ac:inkMkLst>
            <pc:docMk/>
            <pc:sldMk cId="2650878554" sldId="277"/>
            <ac:inkMk id="135" creationId="{D545AD24-4763-4516-AE16-D841B003E1A6}"/>
          </ac:inkMkLst>
        </pc:inkChg>
        <pc:inkChg chg="del">
          <ac:chgData name="Vasishta Bommakanti" userId="add65771a875c465" providerId="LiveId" clId="{C29AFD75-89FC-4417-B22A-0C207BDB987C}" dt="2021-08-06T17:56:48.645" v="75" actId="478"/>
          <ac:inkMkLst>
            <pc:docMk/>
            <pc:sldMk cId="2650878554" sldId="277"/>
            <ac:inkMk id="136" creationId="{93E782C8-4206-448D-A86B-B6E52A97716E}"/>
          </ac:inkMkLst>
        </pc:inkChg>
        <pc:inkChg chg="del">
          <ac:chgData name="Vasishta Bommakanti" userId="add65771a875c465" providerId="LiveId" clId="{C29AFD75-89FC-4417-B22A-0C207BDB987C}" dt="2021-08-06T17:56:46.721" v="74" actId="478"/>
          <ac:inkMkLst>
            <pc:docMk/>
            <pc:sldMk cId="2650878554" sldId="277"/>
            <ac:inkMk id="138" creationId="{4C443F51-168E-4A5B-A329-9140801F6AD8}"/>
          </ac:inkMkLst>
        </pc:inkChg>
        <pc:inkChg chg="del">
          <ac:chgData name="Vasishta Bommakanti" userId="add65771a875c465" providerId="LiveId" clId="{C29AFD75-89FC-4417-B22A-0C207BDB987C}" dt="2021-08-06T17:56:48.645" v="75" actId="478"/>
          <ac:inkMkLst>
            <pc:docMk/>
            <pc:sldMk cId="2650878554" sldId="277"/>
            <ac:inkMk id="140" creationId="{7A03E5CC-D3FD-4B87-87D6-F460E59B7760}"/>
          </ac:inkMkLst>
        </pc:inkChg>
        <pc:inkChg chg="del">
          <ac:chgData name="Vasishta Bommakanti" userId="add65771a875c465" providerId="LiveId" clId="{C29AFD75-89FC-4417-B22A-0C207BDB987C}" dt="2021-08-06T17:56:46.721" v="74" actId="478"/>
          <ac:inkMkLst>
            <pc:docMk/>
            <pc:sldMk cId="2650878554" sldId="277"/>
            <ac:inkMk id="141" creationId="{864343CD-6EF8-42F0-97AE-3007A6238358}"/>
          </ac:inkMkLst>
        </pc:inkChg>
        <pc:inkChg chg="del">
          <ac:chgData name="Vasishta Bommakanti" userId="add65771a875c465" providerId="LiveId" clId="{C29AFD75-89FC-4417-B22A-0C207BDB987C}" dt="2021-08-06T17:56:48.645" v="75" actId="478"/>
          <ac:inkMkLst>
            <pc:docMk/>
            <pc:sldMk cId="2650878554" sldId="277"/>
            <ac:inkMk id="142" creationId="{34516BA6-BE50-4FB5-8096-9E00A248E0BA}"/>
          </ac:inkMkLst>
        </pc:inkChg>
        <pc:inkChg chg="add del mod">
          <ac:chgData name="Vasishta Bommakanti" userId="add65771a875c465" providerId="LiveId" clId="{C29AFD75-89FC-4417-B22A-0C207BDB987C}" dt="2021-08-06T17:56:48.645" v="75" actId="478"/>
          <ac:inkMkLst>
            <pc:docMk/>
            <pc:sldMk cId="2650878554" sldId="277"/>
            <ac:inkMk id="144" creationId="{33218900-0F3D-4406-9C6C-CCA2367DFE67}"/>
          </ac:inkMkLst>
        </pc:inkChg>
        <pc:inkChg chg="del">
          <ac:chgData name="Vasishta Bommakanti" userId="add65771a875c465" providerId="LiveId" clId="{C29AFD75-89FC-4417-B22A-0C207BDB987C}" dt="2021-08-06T17:56:46.721" v="74" actId="478"/>
          <ac:inkMkLst>
            <pc:docMk/>
            <pc:sldMk cId="2650878554" sldId="277"/>
            <ac:inkMk id="145" creationId="{3E0FF783-8402-4407-8E55-2C9FA1CCE87F}"/>
          </ac:inkMkLst>
        </pc:inkChg>
        <pc:inkChg chg="del topLvl">
          <ac:chgData name="Vasishta Bommakanti" userId="add65771a875c465" providerId="LiveId" clId="{C29AFD75-89FC-4417-B22A-0C207BDB987C}" dt="2021-08-06T17:56:48.645" v="75" actId="478"/>
          <ac:inkMkLst>
            <pc:docMk/>
            <pc:sldMk cId="2650878554" sldId="277"/>
            <ac:inkMk id="147" creationId="{00B1F9CF-F8C2-47F4-87EB-51C693CD17B4}"/>
          </ac:inkMkLst>
        </pc:inkChg>
        <pc:inkChg chg="del">
          <ac:chgData name="Vasishta Bommakanti" userId="add65771a875c465" providerId="LiveId" clId="{C29AFD75-89FC-4417-B22A-0C207BDB987C}" dt="2021-08-06T17:56:46.721" v="74" actId="478"/>
          <ac:inkMkLst>
            <pc:docMk/>
            <pc:sldMk cId="2650878554" sldId="277"/>
            <ac:inkMk id="149" creationId="{6E245E36-205D-4B95-BCC2-D0AE9AA20475}"/>
          </ac:inkMkLst>
        </pc:inkChg>
        <pc:inkChg chg="del">
          <ac:chgData name="Vasishta Bommakanti" userId="add65771a875c465" providerId="LiveId" clId="{C29AFD75-89FC-4417-B22A-0C207BDB987C}" dt="2021-08-06T17:56:46.721" v="74" actId="478"/>
          <ac:inkMkLst>
            <pc:docMk/>
            <pc:sldMk cId="2650878554" sldId="277"/>
            <ac:inkMk id="151" creationId="{10CAB296-3F6E-434D-9C31-9E090F6CE2CA}"/>
          </ac:inkMkLst>
        </pc:inkChg>
        <pc:inkChg chg="del topLvl">
          <ac:chgData name="Vasishta Bommakanti" userId="add65771a875c465" providerId="LiveId" clId="{C29AFD75-89FC-4417-B22A-0C207BDB987C}" dt="2021-08-06T17:56:46.721" v="74" actId="478"/>
          <ac:inkMkLst>
            <pc:docMk/>
            <pc:sldMk cId="2650878554" sldId="277"/>
            <ac:inkMk id="152" creationId="{55407286-44AF-4782-9D22-BCC6C38176B3}"/>
          </ac:inkMkLst>
        </pc:inkChg>
        <pc:inkChg chg="del topLvl">
          <ac:chgData name="Vasishta Bommakanti" userId="add65771a875c465" providerId="LiveId" clId="{C29AFD75-89FC-4417-B22A-0C207BDB987C}" dt="2021-08-06T17:56:46.721" v="74" actId="478"/>
          <ac:inkMkLst>
            <pc:docMk/>
            <pc:sldMk cId="2650878554" sldId="277"/>
            <ac:inkMk id="154" creationId="{189DEC8C-E9A2-4205-8C3C-AF43FC1FC1C5}"/>
          </ac:inkMkLst>
        </pc:inkChg>
        <pc:inkChg chg="del">
          <ac:chgData name="Vasishta Bommakanti" userId="add65771a875c465" providerId="LiveId" clId="{C29AFD75-89FC-4417-B22A-0C207BDB987C}" dt="2021-08-06T17:56:46.721" v="74" actId="478"/>
          <ac:inkMkLst>
            <pc:docMk/>
            <pc:sldMk cId="2650878554" sldId="277"/>
            <ac:inkMk id="155" creationId="{9C5EB1CC-2FAB-40C3-9782-F95C580A58AA}"/>
          </ac:inkMkLst>
        </pc:inkChg>
      </pc:sldChg>
      <pc:sldChg chg="addSp delSp modSp mod">
        <pc:chgData name="Vasishta Bommakanti" userId="add65771a875c465" providerId="LiveId" clId="{C29AFD75-89FC-4417-B22A-0C207BDB987C}" dt="2021-08-07T10:04:42.121" v="1699"/>
        <pc:sldMkLst>
          <pc:docMk/>
          <pc:sldMk cId="1355937694" sldId="278"/>
        </pc:sldMkLst>
        <pc:grpChg chg="del mod">
          <ac:chgData name="Vasishta Bommakanti" userId="add65771a875c465" providerId="LiveId" clId="{C29AFD75-89FC-4417-B22A-0C207BDB987C}" dt="2021-08-07T06:17:09.025" v="843"/>
          <ac:grpSpMkLst>
            <pc:docMk/>
            <pc:sldMk cId="1355937694" sldId="278"/>
            <ac:grpSpMk id="7" creationId="{9D936362-C290-4B79-8393-4BEB584B2871}"/>
          </ac:grpSpMkLst>
        </pc:grpChg>
        <pc:grpChg chg="mod">
          <ac:chgData name="Vasishta Bommakanti" userId="add65771a875c465" providerId="LiveId" clId="{C29AFD75-89FC-4417-B22A-0C207BDB987C}" dt="2021-08-07T06:17:09.025" v="843"/>
          <ac:grpSpMkLst>
            <pc:docMk/>
            <pc:sldMk cId="1355937694" sldId="278"/>
            <ac:grpSpMk id="9" creationId="{2D16CCCD-756B-42DE-9874-3093330FF20E}"/>
          </ac:grpSpMkLst>
        </pc:grpChg>
        <pc:grpChg chg="mod">
          <ac:chgData name="Vasishta Bommakanti" userId="add65771a875c465" providerId="LiveId" clId="{C29AFD75-89FC-4417-B22A-0C207BDB987C}" dt="2021-08-07T10:03:18.611" v="1679"/>
          <ac:grpSpMkLst>
            <pc:docMk/>
            <pc:sldMk cId="1355937694" sldId="278"/>
            <ac:grpSpMk id="12" creationId="{9BE55F39-FED1-4E36-BF21-885B4ADDAF17}"/>
          </ac:grpSpMkLst>
        </pc:grpChg>
        <pc:grpChg chg="del mod">
          <ac:chgData name="Vasishta Bommakanti" userId="add65771a875c465" providerId="LiveId" clId="{C29AFD75-89FC-4417-B22A-0C207BDB987C}" dt="2021-08-07T10:03:25.732" v="1687"/>
          <ac:grpSpMkLst>
            <pc:docMk/>
            <pc:sldMk cId="1355937694" sldId="278"/>
            <ac:grpSpMk id="16" creationId="{49C5D0C4-0DDC-40FC-8248-00E5C1098CCD}"/>
          </ac:grpSpMkLst>
        </pc:grpChg>
        <pc:grpChg chg="del mod">
          <ac:chgData name="Vasishta Bommakanti" userId="add65771a875c465" providerId="LiveId" clId="{C29AFD75-89FC-4417-B22A-0C207BDB987C}" dt="2021-08-07T10:03:27.065" v="1689"/>
          <ac:grpSpMkLst>
            <pc:docMk/>
            <pc:sldMk cId="1355937694" sldId="278"/>
            <ac:grpSpMk id="20" creationId="{359B167C-F6CB-4D83-A5AA-DBB03660571E}"/>
          </ac:grpSpMkLst>
        </pc:grpChg>
        <pc:grpChg chg="del mod">
          <ac:chgData name="Vasishta Bommakanti" userId="add65771a875c465" providerId="LiveId" clId="{C29AFD75-89FC-4417-B22A-0C207BDB987C}" dt="2021-08-07T10:04:42.121" v="1699"/>
          <ac:grpSpMkLst>
            <pc:docMk/>
            <pc:sldMk cId="1355937694" sldId="278"/>
            <ac:grpSpMk id="21" creationId="{231A4172-5110-44F5-80D9-A31F9298A35A}"/>
          </ac:grpSpMkLst>
        </pc:grpChg>
        <pc:grpChg chg="del mod">
          <ac:chgData name="Vasishta Bommakanti" userId="add65771a875c465" providerId="LiveId" clId="{C29AFD75-89FC-4417-B22A-0C207BDB987C}" dt="2021-08-07T10:04:42.121" v="1699"/>
          <ac:grpSpMkLst>
            <pc:docMk/>
            <pc:sldMk cId="1355937694" sldId="278"/>
            <ac:grpSpMk id="23" creationId="{7AFEF13B-78A8-4161-8D59-A13A3F5A6D95}"/>
          </ac:grpSpMkLst>
        </pc:grpChg>
        <pc:grpChg chg="mod">
          <ac:chgData name="Vasishta Bommakanti" userId="add65771a875c465" providerId="LiveId" clId="{C29AFD75-89FC-4417-B22A-0C207BDB987C}" dt="2021-08-07T10:04:24.617" v="1696"/>
          <ac:grpSpMkLst>
            <pc:docMk/>
            <pc:sldMk cId="1355937694" sldId="278"/>
            <ac:grpSpMk id="30" creationId="{970809AD-FBA5-487E-AC9E-A2868085CEBE}"/>
          </ac:grpSpMkLst>
        </pc:grpChg>
        <pc:grpChg chg="mod">
          <ac:chgData name="Vasishta Bommakanti" userId="add65771a875c465" providerId="LiveId" clId="{C29AFD75-89FC-4417-B22A-0C207BDB987C}" dt="2021-08-07T10:04:42.121" v="1699"/>
          <ac:grpSpMkLst>
            <pc:docMk/>
            <pc:sldMk cId="1355937694" sldId="278"/>
            <ac:grpSpMk id="33" creationId="{468939A4-0671-43AA-BC04-D7AA5B8BD95A}"/>
          </ac:grpSpMkLst>
        </pc:grpChg>
        <pc:inkChg chg="add">
          <ac:chgData name="Vasishta Bommakanti" userId="add65771a875c465" providerId="LiveId" clId="{C29AFD75-89FC-4417-B22A-0C207BDB987C}" dt="2021-08-07T06:16:49.026" v="838" actId="9405"/>
          <ac:inkMkLst>
            <pc:docMk/>
            <pc:sldMk cId="1355937694" sldId="278"/>
            <ac:inkMk id="2" creationId="{B07AEF2C-105F-4254-8717-520F259D95C0}"/>
          </ac:inkMkLst>
        </pc:inkChg>
        <pc:inkChg chg="add mod">
          <ac:chgData name="Vasishta Bommakanti" userId="add65771a875c465" providerId="LiveId" clId="{C29AFD75-89FC-4417-B22A-0C207BDB987C}" dt="2021-08-07T06:17:09.025" v="843"/>
          <ac:inkMkLst>
            <pc:docMk/>
            <pc:sldMk cId="1355937694" sldId="278"/>
            <ac:inkMk id="4" creationId="{C4AFF2A8-4C3E-4F7C-AF8F-B7A83AFE5798}"/>
          </ac:inkMkLst>
        </pc:inkChg>
        <pc:inkChg chg="add mod">
          <ac:chgData name="Vasishta Bommakanti" userId="add65771a875c465" providerId="LiveId" clId="{C29AFD75-89FC-4417-B22A-0C207BDB987C}" dt="2021-08-07T06:17:09.025" v="843"/>
          <ac:inkMkLst>
            <pc:docMk/>
            <pc:sldMk cId="1355937694" sldId="278"/>
            <ac:inkMk id="6" creationId="{4D820AD7-B8BA-48D4-9687-CC0B065122F9}"/>
          </ac:inkMkLst>
        </pc:inkChg>
        <pc:inkChg chg="add mod">
          <ac:chgData name="Vasishta Bommakanti" userId="add65771a875c465" providerId="LiveId" clId="{C29AFD75-89FC-4417-B22A-0C207BDB987C}" dt="2021-08-07T06:17:09.025" v="843"/>
          <ac:inkMkLst>
            <pc:docMk/>
            <pc:sldMk cId="1355937694" sldId="278"/>
            <ac:inkMk id="8" creationId="{347FFE1D-F93B-488F-B7BE-F477E6292ED5}"/>
          </ac:inkMkLst>
        </pc:inkChg>
        <pc:inkChg chg="add mod">
          <ac:chgData name="Vasishta Bommakanti" userId="add65771a875c465" providerId="LiveId" clId="{C29AFD75-89FC-4417-B22A-0C207BDB987C}" dt="2021-08-07T10:03:18.611" v="1679"/>
          <ac:inkMkLst>
            <pc:docMk/>
            <pc:sldMk cId="1355937694" sldId="278"/>
            <ac:inkMk id="10" creationId="{1347E401-E681-4BB4-8548-F2CBD203287D}"/>
          </ac:inkMkLst>
        </pc:inkChg>
        <pc:inkChg chg="add mod">
          <ac:chgData name="Vasishta Bommakanti" userId="add65771a875c465" providerId="LiveId" clId="{C29AFD75-89FC-4417-B22A-0C207BDB987C}" dt="2021-08-07T10:03:18.611" v="1679"/>
          <ac:inkMkLst>
            <pc:docMk/>
            <pc:sldMk cId="1355937694" sldId="278"/>
            <ac:inkMk id="11" creationId="{0F2BCBAB-C6E7-4BAF-9AC6-45DE3B5CC65D}"/>
          </ac:inkMkLst>
        </pc:inkChg>
        <pc:inkChg chg="add mod">
          <ac:chgData name="Vasishta Bommakanti" userId="add65771a875c465" providerId="LiveId" clId="{C29AFD75-89FC-4417-B22A-0C207BDB987C}" dt="2021-08-07T10:04:42.121" v="1699"/>
          <ac:inkMkLst>
            <pc:docMk/>
            <pc:sldMk cId="1355937694" sldId="278"/>
            <ac:inkMk id="13" creationId="{2D572DA3-F966-4F30-9260-E559951EAC4F}"/>
          </ac:inkMkLst>
        </pc:inkChg>
        <pc:inkChg chg="add mod">
          <ac:chgData name="Vasishta Bommakanti" userId="add65771a875c465" providerId="LiveId" clId="{C29AFD75-89FC-4417-B22A-0C207BDB987C}" dt="2021-08-07T10:04:42.121" v="1699"/>
          <ac:inkMkLst>
            <pc:docMk/>
            <pc:sldMk cId="1355937694" sldId="278"/>
            <ac:inkMk id="14" creationId="{0F311A9F-85EC-4348-BFF6-5B5D84691994}"/>
          </ac:inkMkLst>
        </pc:inkChg>
        <pc:inkChg chg="add mod">
          <ac:chgData name="Vasishta Bommakanti" userId="add65771a875c465" providerId="LiveId" clId="{C29AFD75-89FC-4417-B22A-0C207BDB987C}" dt="2021-08-07T10:04:42.121" v="1699"/>
          <ac:inkMkLst>
            <pc:docMk/>
            <pc:sldMk cId="1355937694" sldId="278"/>
            <ac:inkMk id="15" creationId="{1FF299A2-46A9-4A0B-9069-B68159BFB6CC}"/>
          </ac:inkMkLst>
        </pc:inkChg>
        <pc:inkChg chg="add mod">
          <ac:chgData name="Vasishta Bommakanti" userId="add65771a875c465" providerId="LiveId" clId="{C29AFD75-89FC-4417-B22A-0C207BDB987C}" dt="2021-08-07T10:04:42.121" v="1699"/>
          <ac:inkMkLst>
            <pc:docMk/>
            <pc:sldMk cId="1355937694" sldId="278"/>
            <ac:inkMk id="17" creationId="{A5D15B4E-CAEE-4C5D-80EB-12149220FB2A}"/>
          </ac:inkMkLst>
        </pc:inkChg>
        <pc:inkChg chg="add mod">
          <ac:chgData name="Vasishta Bommakanti" userId="add65771a875c465" providerId="LiveId" clId="{C29AFD75-89FC-4417-B22A-0C207BDB987C}" dt="2021-08-07T10:04:42.121" v="1699"/>
          <ac:inkMkLst>
            <pc:docMk/>
            <pc:sldMk cId="1355937694" sldId="278"/>
            <ac:inkMk id="18" creationId="{245FC26A-ED9B-4D2D-A2C1-485F1D4A2A61}"/>
          </ac:inkMkLst>
        </pc:inkChg>
        <pc:inkChg chg="add mod">
          <ac:chgData name="Vasishta Bommakanti" userId="add65771a875c465" providerId="LiveId" clId="{C29AFD75-89FC-4417-B22A-0C207BDB987C}" dt="2021-08-07T10:04:42.121" v="1699"/>
          <ac:inkMkLst>
            <pc:docMk/>
            <pc:sldMk cId="1355937694" sldId="278"/>
            <ac:inkMk id="19" creationId="{78BD4CBD-8755-4CDC-A5E5-2DFEC39D96C5}"/>
          </ac:inkMkLst>
        </pc:inkChg>
        <pc:inkChg chg="add mod">
          <ac:chgData name="Vasishta Bommakanti" userId="add65771a875c465" providerId="LiveId" clId="{C29AFD75-89FC-4417-B22A-0C207BDB987C}" dt="2021-08-07T10:04:42.121" v="1699"/>
          <ac:inkMkLst>
            <pc:docMk/>
            <pc:sldMk cId="1355937694" sldId="278"/>
            <ac:inkMk id="22" creationId="{B97922D1-C07C-4231-8211-DB92CB6A83C7}"/>
          </ac:inkMkLst>
        </pc:inkChg>
        <pc:inkChg chg="add mod">
          <ac:chgData name="Vasishta Bommakanti" userId="add65771a875c465" providerId="LiveId" clId="{C29AFD75-89FC-4417-B22A-0C207BDB987C}" dt="2021-08-07T10:04:24.617" v="1696"/>
          <ac:inkMkLst>
            <pc:docMk/>
            <pc:sldMk cId="1355937694" sldId="278"/>
            <ac:inkMk id="24" creationId="{0DE6134E-777E-471C-A22C-FBD8514503C2}"/>
          </ac:inkMkLst>
        </pc:inkChg>
        <pc:inkChg chg="add mod">
          <ac:chgData name="Vasishta Bommakanti" userId="add65771a875c465" providerId="LiveId" clId="{C29AFD75-89FC-4417-B22A-0C207BDB987C}" dt="2021-08-07T10:04:24.617" v="1696"/>
          <ac:inkMkLst>
            <pc:docMk/>
            <pc:sldMk cId="1355937694" sldId="278"/>
            <ac:inkMk id="25" creationId="{2C837598-465C-4737-953C-479F031D2355}"/>
          </ac:inkMkLst>
        </pc:inkChg>
        <pc:inkChg chg="add">
          <ac:chgData name="Vasishta Bommakanti" userId="add65771a875c465" providerId="LiveId" clId="{C29AFD75-89FC-4417-B22A-0C207BDB987C}" dt="2021-08-07T10:03:40.995" v="1692" actId="9405"/>
          <ac:inkMkLst>
            <pc:docMk/>
            <pc:sldMk cId="1355937694" sldId="278"/>
            <ac:inkMk id="26" creationId="{7E148F55-E3CE-4BE9-96B2-9D8000E50A57}"/>
          </ac:inkMkLst>
        </pc:inkChg>
        <pc:inkChg chg="add">
          <ac:chgData name="Vasishta Bommakanti" userId="add65771a875c465" providerId="LiveId" clId="{C29AFD75-89FC-4417-B22A-0C207BDB987C}" dt="2021-08-07T10:03:45.712" v="1693" actId="9405"/>
          <ac:inkMkLst>
            <pc:docMk/>
            <pc:sldMk cId="1355937694" sldId="278"/>
            <ac:inkMk id="27" creationId="{7D97BD95-1EF1-4AA4-AB96-A5BE1ECB20EF}"/>
          </ac:inkMkLst>
        </pc:inkChg>
        <pc:inkChg chg="add">
          <ac:chgData name="Vasishta Bommakanti" userId="add65771a875c465" providerId="LiveId" clId="{C29AFD75-89FC-4417-B22A-0C207BDB987C}" dt="2021-08-07T10:03:53.834" v="1694" actId="9405"/>
          <ac:inkMkLst>
            <pc:docMk/>
            <pc:sldMk cId="1355937694" sldId="278"/>
            <ac:inkMk id="28" creationId="{7235E107-0212-41D8-B08D-363181CFF9A5}"/>
          </ac:inkMkLst>
        </pc:inkChg>
        <pc:inkChg chg="add mod">
          <ac:chgData name="Vasishta Bommakanti" userId="add65771a875c465" providerId="LiveId" clId="{C29AFD75-89FC-4417-B22A-0C207BDB987C}" dt="2021-08-07T10:04:24.617" v="1696"/>
          <ac:inkMkLst>
            <pc:docMk/>
            <pc:sldMk cId="1355937694" sldId="278"/>
            <ac:inkMk id="29" creationId="{D7F9F80C-9EDE-445A-A28B-7C0C9D55D4F0}"/>
          </ac:inkMkLst>
        </pc:inkChg>
        <pc:inkChg chg="add mod">
          <ac:chgData name="Vasishta Bommakanti" userId="add65771a875c465" providerId="LiveId" clId="{C29AFD75-89FC-4417-B22A-0C207BDB987C}" dt="2021-08-07T10:04:42.121" v="1699"/>
          <ac:inkMkLst>
            <pc:docMk/>
            <pc:sldMk cId="1355937694" sldId="278"/>
            <ac:inkMk id="31" creationId="{9E0F0DF3-039C-4DC0-A6F7-E9038BEA471E}"/>
          </ac:inkMkLst>
        </pc:inkChg>
        <pc:inkChg chg="add mod">
          <ac:chgData name="Vasishta Bommakanti" userId="add65771a875c465" providerId="LiveId" clId="{C29AFD75-89FC-4417-B22A-0C207BDB987C}" dt="2021-08-07T10:04:42.121" v="1699"/>
          <ac:inkMkLst>
            <pc:docMk/>
            <pc:sldMk cId="1355937694" sldId="278"/>
            <ac:inkMk id="32" creationId="{D8AF1627-7B8B-4176-8C09-705F4965FE46}"/>
          </ac:inkMkLst>
        </pc:inkChg>
      </pc:sldChg>
      <pc:sldChg chg="delSp modSp mod">
        <pc:chgData name="Vasishta Bommakanti" userId="add65771a875c465" providerId="LiveId" clId="{C29AFD75-89FC-4417-B22A-0C207BDB987C}" dt="2021-08-06T17:57:15.953" v="81" actId="478"/>
        <pc:sldMkLst>
          <pc:docMk/>
          <pc:sldMk cId="215410051" sldId="280"/>
        </pc:sldMkLst>
        <pc:grpChg chg="del">
          <ac:chgData name="Vasishta Bommakanti" userId="add65771a875c465" providerId="LiveId" clId="{C29AFD75-89FC-4417-B22A-0C207BDB987C}" dt="2021-08-06T17:57:11.368" v="79" actId="478"/>
          <ac:grpSpMkLst>
            <pc:docMk/>
            <pc:sldMk cId="215410051" sldId="280"/>
            <ac:grpSpMk id="12" creationId="{61C571DF-7C6B-423F-96E0-7DA708E19943}"/>
          </ac:grpSpMkLst>
        </pc:grpChg>
        <pc:inkChg chg="del topLvl">
          <ac:chgData name="Vasishta Bommakanti" userId="add65771a875c465" providerId="LiveId" clId="{C29AFD75-89FC-4417-B22A-0C207BDB987C}" dt="2021-08-06T17:57:15.953" v="81" actId="478"/>
          <ac:inkMkLst>
            <pc:docMk/>
            <pc:sldMk cId="215410051" sldId="280"/>
            <ac:inkMk id="2" creationId="{BF185285-991C-4763-928E-551F86ED11C2}"/>
          </ac:inkMkLst>
        </pc:inkChg>
        <pc:inkChg chg="del">
          <ac:chgData name="Vasishta Bommakanti" userId="add65771a875c465" providerId="LiveId" clId="{C29AFD75-89FC-4417-B22A-0C207BDB987C}" dt="2021-08-06T17:57:11.368" v="79" actId="478"/>
          <ac:inkMkLst>
            <pc:docMk/>
            <pc:sldMk cId="215410051" sldId="280"/>
            <ac:inkMk id="3" creationId="{EB395DC2-6BB4-4E2C-A855-90C4895DBBC5}"/>
          </ac:inkMkLst>
        </pc:inkChg>
        <pc:inkChg chg="del">
          <ac:chgData name="Vasishta Bommakanti" userId="add65771a875c465" providerId="LiveId" clId="{C29AFD75-89FC-4417-B22A-0C207BDB987C}" dt="2021-08-06T17:57:11.368" v="79" actId="478"/>
          <ac:inkMkLst>
            <pc:docMk/>
            <pc:sldMk cId="215410051" sldId="280"/>
            <ac:inkMk id="4" creationId="{9E5B7291-A00E-45A7-AE0B-4667757E35BD}"/>
          </ac:inkMkLst>
        </pc:inkChg>
        <pc:inkChg chg="del">
          <ac:chgData name="Vasishta Bommakanti" userId="add65771a875c465" providerId="LiveId" clId="{C29AFD75-89FC-4417-B22A-0C207BDB987C}" dt="2021-08-06T17:57:11.368" v="79" actId="478"/>
          <ac:inkMkLst>
            <pc:docMk/>
            <pc:sldMk cId="215410051" sldId="280"/>
            <ac:inkMk id="6" creationId="{9AAED7CB-6C24-4091-933B-62FBBB80168C}"/>
          </ac:inkMkLst>
        </pc:inkChg>
        <pc:inkChg chg="del">
          <ac:chgData name="Vasishta Bommakanti" userId="add65771a875c465" providerId="LiveId" clId="{C29AFD75-89FC-4417-B22A-0C207BDB987C}" dt="2021-08-06T17:57:11.368" v="79" actId="478"/>
          <ac:inkMkLst>
            <pc:docMk/>
            <pc:sldMk cId="215410051" sldId="280"/>
            <ac:inkMk id="8" creationId="{7F047F6A-52D0-4CDB-8999-00701557B39F}"/>
          </ac:inkMkLst>
        </pc:inkChg>
        <pc:inkChg chg="del topLvl">
          <ac:chgData name="Vasishta Bommakanti" userId="add65771a875c465" providerId="LiveId" clId="{C29AFD75-89FC-4417-B22A-0C207BDB987C}" dt="2021-08-06T17:57:11.368" v="79" actId="478"/>
          <ac:inkMkLst>
            <pc:docMk/>
            <pc:sldMk cId="215410051" sldId="280"/>
            <ac:inkMk id="9" creationId="{E5293FFB-F71A-4CEF-9F52-E751E81F1C3F}"/>
          </ac:inkMkLst>
        </pc:inkChg>
        <pc:inkChg chg="del">
          <ac:chgData name="Vasishta Bommakanti" userId="add65771a875c465" providerId="LiveId" clId="{C29AFD75-89FC-4417-B22A-0C207BDB987C}" dt="2021-08-06T17:57:13.379" v="80" actId="478"/>
          <ac:inkMkLst>
            <pc:docMk/>
            <pc:sldMk cId="215410051" sldId="280"/>
            <ac:inkMk id="10" creationId="{4B5D8061-C962-4EA8-81F0-D49C7BD146C2}"/>
          </ac:inkMkLst>
        </pc:inkChg>
        <pc:inkChg chg="del">
          <ac:chgData name="Vasishta Bommakanti" userId="add65771a875c465" providerId="LiveId" clId="{C29AFD75-89FC-4417-B22A-0C207BDB987C}" dt="2021-08-06T17:57:11.368" v="79" actId="478"/>
          <ac:inkMkLst>
            <pc:docMk/>
            <pc:sldMk cId="215410051" sldId="280"/>
            <ac:inkMk id="14" creationId="{D652C117-ED28-4587-8233-FDBEB5EB1021}"/>
          </ac:inkMkLst>
        </pc:inkChg>
        <pc:inkChg chg="del">
          <ac:chgData name="Vasishta Bommakanti" userId="add65771a875c465" providerId="LiveId" clId="{C29AFD75-89FC-4417-B22A-0C207BDB987C}" dt="2021-08-06T17:57:11.368" v="79" actId="478"/>
          <ac:inkMkLst>
            <pc:docMk/>
            <pc:sldMk cId="215410051" sldId="280"/>
            <ac:inkMk id="15" creationId="{ED50E087-5E78-4E8F-9E04-C6C431920936}"/>
          </ac:inkMkLst>
        </pc:inkChg>
        <pc:inkChg chg="del">
          <ac:chgData name="Vasishta Bommakanti" userId="add65771a875c465" providerId="LiveId" clId="{C29AFD75-89FC-4417-B22A-0C207BDB987C}" dt="2021-08-06T17:57:11.368" v="79" actId="478"/>
          <ac:inkMkLst>
            <pc:docMk/>
            <pc:sldMk cId="215410051" sldId="280"/>
            <ac:inkMk id="16" creationId="{010904B9-B301-4C13-ACEF-261578EEE707}"/>
          </ac:inkMkLst>
        </pc:inkChg>
        <pc:inkChg chg="add del mod">
          <ac:chgData name="Vasishta Bommakanti" userId="add65771a875c465" providerId="LiveId" clId="{C29AFD75-89FC-4417-B22A-0C207BDB987C}" dt="2021-08-06T17:57:15.953" v="81" actId="478"/>
          <ac:inkMkLst>
            <pc:docMk/>
            <pc:sldMk cId="215410051" sldId="280"/>
            <ac:inkMk id="17" creationId="{9F8DF7F6-51AB-455E-8115-4A71DA28D5CE}"/>
          </ac:inkMkLst>
        </pc:inkChg>
        <pc:inkChg chg="del">
          <ac:chgData name="Vasishta Bommakanti" userId="add65771a875c465" providerId="LiveId" clId="{C29AFD75-89FC-4417-B22A-0C207BDB987C}" dt="2021-08-06T17:57:11.368" v="79" actId="478"/>
          <ac:inkMkLst>
            <pc:docMk/>
            <pc:sldMk cId="215410051" sldId="280"/>
            <ac:inkMk id="18" creationId="{7C5C6048-D363-4239-B3DA-2B9F241D3E84}"/>
          </ac:inkMkLst>
        </pc:inkChg>
        <pc:inkChg chg="del">
          <ac:chgData name="Vasishta Bommakanti" userId="add65771a875c465" providerId="LiveId" clId="{C29AFD75-89FC-4417-B22A-0C207BDB987C}" dt="2021-08-06T17:57:11.368" v="79" actId="478"/>
          <ac:inkMkLst>
            <pc:docMk/>
            <pc:sldMk cId="215410051" sldId="280"/>
            <ac:inkMk id="19" creationId="{ED10D11D-E56D-4554-9B5B-6C66FF0B611A}"/>
          </ac:inkMkLst>
        </pc:inkChg>
      </pc:sldChg>
      <pc:sldChg chg="addSp delSp modSp mod">
        <pc:chgData name="Vasishta Bommakanti" userId="add65771a875c465" providerId="LiveId" clId="{C29AFD75-89FC-4417-B22A-0C207BDB987C}" dt="2021-08-07T10:01:48.172" v="1671"/>
        <pc:sldMkLst>
          <pc:docMk/>
          <pc:sldMk cId="2164030444" sldId="281"/>
        </pc:sldMkLst>
        <pc:grpChg chg="del mod">
          <ac:chgData name="Vasishta Bommakanti" userId="add65771a875c465" providerId="LiveId" clId="{C29AFD75-89FC-4417-B22A-0C207BDB987C}" dt="2021-08-07T06:15:35.708" v="788"/>
          <ac:grpSpMkLst>
            <pc:docMk/>
            <pc:sldMk cId="2164030444" sldId="281"/>
            <ac:grpSpMk id="6" creationId="{45541402-F548-44A9-B7B4-A88BDFD6492E}"/>
          </ac:grpSpMkLst>
        </pc:grpChg>
        <pc:grpChg chg="del mod">
          <ac:chgData name="Vasishta Bommakanti" userId="add65771a875c465" providerId="LiveId" clId="{C29AFD75-89FC-4417-B22A-0C207BDB987C}" dt="2021-08-07T10:00:41.875" v="1650" actId="478"/>
          <ac:grpSpMkLst>
            <pc:docMk/>
            <pc:sldMk cId="2164030444" sldId="281"/>
            <ac:grpSpMk id="9" creationId="{7FB49ABD-891E-4728-805B-AF5BC15119F3}"/>
          </ac:grpSpMkLst>
        </pc:grpChg>
        <pc:grpChg chg="del mod">
          <ac:chgData name="Vasishta Bommakanti" userId="add65771a875c465" providerId="LiveId" clId="{C29AFD75-89FC-4417-B22A-0C207BDB987C}" dt="2021-08-07T06:15:42.338" v="794"/>
          <ac:grpSpMkLst>
            <pc:docMk/>
            <pc:sldMk cId="2164030444" sldId="281"/>
            <ac:grpSpMk id="13" creationId="{FE652D35-E5A5-4850-BC7C-88D1C95631E0}"/>
          </ac:grpSpMkLst>
        </pc:grpChg>
        <pc:grpChg chg="del">
          <ac:chgData name="Vasishta Bommakanti" userId="add65771a875c465" providerId="LiveId" clId="{C29AFD75-89FC-4417-B22A-0C207BDB987C}" dt="2021-08-06T17:57:53.317" v="86" actId="478"/>
          <ac:grpSpMkLst>
            <pc:docMk/>
            <pc:sldMk cId="2164030444" sldId="281"/>
            <ac:grpSpMk id="14" creationId="{59B28802-D460-4B3B-984A-8E3EFDA54A02}"/>
          </ac:grpSpMkLst>
        </pc:grpChg>
        <pc:grpChg chg="del mod">
          <ac:chgData name="Vasishta Bommakanti" userId="add65771a875c465" providerId="LiveId" clId="{C29AFD75-89FC-4417-B22A-0C207BDB987C}" dt="2021-08-07T06:15:53.087" v="798"/>
          <ac:grpSpMkLst>
            <pc:docMk/>
            <pc:sldMk cId="2164030444" sldId="281"/>
            <ac:grpSpMk id="15" creationId="{81401533-2EDF-45C1-935C-570B62F72C5D}"/>
          </ac:grpSpMkLst>
        </pc:grpChg>
        <pc:grpChg chg="del">
          <ac:chgData name="Vasishta Bommakanti" userId="add65771a875c465" providerId="LiveId" clId="{C29AFD75-89FC-4417-B22A-0C207BDB987C}" dt="2021-08-06T17:57:53.317" v="86" actId="478"/>
          <ac:grpSpMkLst>
            <pc:docMk/>
            <pc:sldMk cId="2164030444" sldId="281"/>
            <ac:grpSpMk id="18" creationId="{68CB646C-1323-4366-86F8-AD6C818424A5}"/>
          </ac:grpSpMkLst>
        </pc:grpChg>
        <pc:grpChg chg="del mod">
          <ac:chgData name="Vasishta Bommakanti" userId="add65771a875c465" providerId="LiveId" clId="{C29AFD75-89FC-4417-B22A-0C207BDB987C}" dt="2021-08-07T06:16:02.731" v="814"/>
          <ac:grpSpMkLst>
            <pc:docMk/>
            <pc:sldMk cId="2164030444" sldId="281"/>
            <ac:grpSpMk id="19" creationId="{EAF7323A-CC14-4ABB-A8FA-EFB56515E100}"/>
          </ac:grpSpMkLst>
        </pc:grpChg>
        <pc:grpChg chg="del">
          <ac:chgData name="Vasishta Bommakanti" userId="add65771a875c465" providerId="LiveId" clId="{C29AFD75-89FC-4417-B22A-0C207BDB987C}" dt="2021-08-06T17:57:53.317" v="86" actId="478"/>
          <ac:grpSpMkLst>
            <pc:docMk/>
            <pc:sldMk cId="2164030444" sldId="281"/>
            <ac:grpSpMk id="20" creationId="{368C99CA-BC6A-408A-B5B9-2D27D285585F}"/>
          </ac:grpSpMkLst>
        </pc:grpChg>
        <pc:grpChg chg="del mod">
          <ac:chgData name="Vasishta Bommakanti" userId="add65771a875c465" providerId="LiveId" clId="{C29AFD75-89FC-4417-B22A-0C207BDB987C}" dt="2021-08-07T06:16:01.799" v="812"/>
          <ac:grpSpMkLst>
            <pc:docMk/>
            <pc:sldMk cId="2164030444" sldId="281"/>
            <ac:grpSpMk id="31" creationId="{E0E5C68B-630A-4F6C-9E11-360FC9DFD624}"/>
          </ac:grpSpMkLst>
        </pc:grpChg>
        <pc:grpChg chg="mod">
          <ac:chgData name="Vasishta Bommakanti" userId="add65771a875c465" providerId="LiveId" clId="{C29AFD75-89FC-4417-B22A-0C207BDB987C}" dt="2021-08-07T06:16:01.096" v="810"/>
          <ac:grpSpMkLst>
            <pc:docMk/>
            <pc:sldMk cId="2164030444" sldId="281"/>
            <ac:grpSpMk id="32" creationId="{90F71A8B-37ED-410C-B6BF-9F1B0007F958}"/>
          </ac:grpSpMkLst>
        </pc:grpChg>
        <pc:grpChg chg="mod">
          <ac:chgData name="Vasishta Bommakanti" userId="add65771a875c465" providerId="LiveId" clId="{C29AFD75-89FC-4417-B22A-0C207BDB987C}" dt="2021-08-07T06:16:01.799" v="812"/>
          <ac:grpSpMkLst>
            <pc:docMk/>
            <pc:sldMk cId="2164030444" sldId="281"/>
            <ac:grpSpMk id="34" creationId="{AADD5F2A-CD02-48FA-AB20-8E0746AC85E8}"/>
          </ac:grpSpMkLst>
        </pc:grpChg>
        <pc:grpChg chg="del mod">
          <ac:chgData name="Vasishta Bommakanti" userId="add65771a875c465" providerId="LiveId" clId="{C29AFD75-89FC-4417-B22A-0C207BDB987C}" dt="2021-08-07T10:00:41.875" v="1650" actId="478"/>
          <ac:grpSpMkLst>
            <pc:docMk/>
            <pc:sldMk cId="2164030444" sldId="281"/>
            <ac:grpSpMk id="36" creationId="{E49CD1EC-74AE-4E35-AA70-033991D2970C}"/>
          </ac:grpSpMkLst>
        </pc:grpChg>
        <pc:grpChg chg="del mod">
          <ac:chgData name="Vasishta Bommakanti" userId="add65771a875c465" providerId="LiveId" clId="{C29AFD75-89FC-4417-B22A-0C207BDB987C}" dt="2021-08-07T10:00:44.207" v="1651" actId="478"/>
          <ac:grpSpMkLst>
            <pc:docMk/>
            <pc:sldMk cId="2164030444" sldId="281"/>
            <ac:grpSpMk id="40" creationId="{2346AD9A-0FDA-4505-9839-57824BA22F0E}"/>
          </ac:grpSpMkLst>
        </pc:grpChg>
        <pc:grpChg chg="del mod">
          <ac:chgData name="Vasishta Bommakanti" userId="add65771a875c465" providerId="LiveId" clId="{C29AFD75-89FC-4417-B22A-0C207BDB987C}" dt="2021-08-07T06:16:29.983" v="835"/>
          <ac:grpSpMkLst>
            <pc:docMk/>
            <pc:sldMk cId="2164030444" sldId="281"/>
            <ac:grpSpMk id="50" creationId="{25AB6F95-C3DD-4A72-8A5D-59E057F9747E}"/>
          </ac:grpSpMkLst>
        </pc:grpChg>
        <pc:grpChg chg="mod">
          <ac:chgData name="Vasishta Bommakanti" userId="add65771a875c465" providerId="LiveId" clId="{C29AFD75-89FC-4417-B22A-0C207BDB987C}" dt="2021-08-07T06:16:17.237" v="828"/>
          <ac:grpSpMkLst>
            <pc:docMk/>
            <pc:sldMk cId="2164030444" sldId="281"/>
            <ac:grpSpMk id="51" creationId="{DD831D4A-D8E5-4213-AB1A-8A695DE0436A}"/>
          </ac:grpSpMkLst>
        </pc:grpChg>
        <pc:grpChg chg="del mod">
          <ac:chgData name="Vasishta Bommakanti" userId="add65771a875c465" providerId="LiveId" clId="{C29AFD75-89FC-4417-B22A-0C207BDB987C}" dt="2021-08-07T06:16:31.069" v="837"/>
          <ac:grpSpMkLst>
            <pc:docMk/>
            <pc:sldMk cId="2164030444" sldId="281"/>
            <ac:grpSpMk id="57" creationId="{BCE3384D-C360-4710-BBAB-5B1462A6CADA}"/>
          </ac:grpSpMkLst>
        </pc:grpChg>
        <pc:grpChg chg="mod">
          <ac:chgData name="Vasishta Bommakanti" userId="add65771a875c465" providerId="LiveId" clId="{C29AFD75-89FC-4417-B22A-0C207BDB987C}" dt="2021-08-07T06:16:31.069" v="837"/>
          <ac:grpSpMkLst>
            <pc:docMk/>
            <pc:sldMk cId="2164030444" sldId="281"/>
            <ac:grpSpMk id="59" creationId="{BD29ACDF-897A-4D43-86FB-FCED56ADF780}"/>
          </ac:grpSpMkLst>
        </pc:grpChg>
        <pc:grpChg chg="mod">
          <ac:chgData name="Vasishta Bommakanti" userId="add65771a875c465" providerId="LiveId" clId="{C29AFD75-89FC-4417-B22A-0C207BDB987C}" dt="2021-08-07T10:01:05.786" v="1657"/>
          <ac:grpSpMkLst>
            <pc:docMk/>
            <pc:sldMk cId="2164030444" sldId="281"/>
            <ac:grpSpMk id="65" creationId="{B0FA04FA-E52E-4471-9EE3-192E8FD9D7C4}"/>
          </ac:grpSpMkLst>
        </pc:grpChg>
        <pc:grpChg chg="mod">
          <ac:chgData name="Vasishta Bommakanti" userId="add65771a875c465" providerId="LiveId" clId="{C29AFD75-89FC-4417-B22A-0C207BDB987C}" dt="2021-08-07T10:01:06.674" v="1659"/>
          <ac:grpSpMkLst>
            <pc:docMk/>
            <pc:sldMk cId="2164030444" sldId="281"/>
            <ac:grpSpMk id="67" creationId="{931AD682-5696-4B3E-935D-E66ADB211807}"/>
          </ac:grpSpMkLst>
        </pc:grpChg>
        <pc:grpChg chg="mod">
          <ac:chgData name="Vasishta Bommakanti" userId="add65771a875c465" providerId="LiveId" clId="{C29AFD75-89FC-4417-B22A-0C207BDB987C}" dt="2021-08-07T10:01:48.172" v="1671"/>
          <ac:grpSpMkLst>
            <pc:docMk/>
            <pc:sldMk cId="2164030444" sldId="281"/>
            <ac:grpSpMk id="79" creationId="{3126E3C2-12FA-41BD-9DB1-D044DE732394}"/>
          </ac:grpSpMkLst>
        </pc:grpChg>
        <pc:inkChg chg="del">
          <ac:chgData name="Vasishta Bommakanti" userId="add65771a875c465" providerId="LiveId" clId="{C29AFD75-89FC-4417-B22A-0C207BDB987C}" dt="2021-08-06T17:57:53.317" v="86" actId="478"/>
          <ac:inkMkLst>
            <pc:docMk/>
            <pc:sldMk cId="2164030444" sldId="281"/>
            <ac:inkMk id="2" creationId="{09DCB53F-8CC4-47E9-8ECC-BC5BFF4D9151}"/>
          </ac:inkMkLst>
        </pc:inkChg>
        <pc:inkChg chg="add del mod">
          <ac:chgData name="Vasishta Bommakanti" userId="add65771a875c465" providerId="LiveId" clId="{C29AFD75-89FC-4417-B22A-0C207BDB987C}" dt="2021-08-07T10:00:41.875" v="1650" actId="478"/>
          <ac:inkMkLst>
            <pc:docMk/>
            <pc:sldMk cId="2164030444" sldId="281"/>
            <ac:inkMk id="2" creationId="{196CD210-6F29-4931-84D1-822C5DC87796}"/>
          </ac:inkMkLst>
        </pc:inkChg>
        <pc:inkChg chg="del topLvl">
          <ac:chgData name="Vasishta Bommakanti" userId="add65771a875c465" providerId="LiveId" clId="{C29AFD75-89FC-4417-B22A-0C207BDB987C}" dt="2021-08-06T17:57:53.317" v="86" actId="478"/>
          <ac:inkMkLst>
            <pc:docMk/>
            <pc:sldMk cId="2164030444" sldId="281"/>
            <ac:inkMk id="4" creationId="{631D383D-B58E-4EE0-AC28-798833C18BD6}"/>
          </ac:inkMkLst>
        </pc:inkChg>
        <pc:inkChg chg="add del mod topLvl">
          <ac:chgData name="Vasishta Bommakanti" userId="add65771a875c465" providerId="LiveId" clId="{C29AFD75-89FC-4417-B22A-0C207BDB987C}" dt="2021-08-07T10:00:41.875" v="1650" actId="478"/>
          <ac:inkMkLst>
            <pc:docMk/>
            <pc:sldMk cId="2164030444" sldId="281"/>
            <ac:inkMk id="4" creationId="{73F796B3-4999-4F06-BC4F-5FB98D9C9EEE}"/>
          </ac:inkMkLst>
        </pc:inkChg>
        <pc:inkChg chg="del">
          <ac:chgData name="Vasishta Bommakanti" userId="add65771a875c465" providerId="LiveId" clId="{C29AFD75-89FC-4417-B22A-0C207BDB987C}" dt="2021-08-06T17:57:53.317" v="86" actId="478"/>
          <ac:inkMkLst>
            <pc:docMk/>
            <pc:sldMk cId="2164030444" sldId="281"/>
            <ac:inkMk id="6" creationId="{04962538-9E30-4EFB-8FD4-691E1741261F}"/>
          </ac:inkMkLst>
        </pc:inkChg>
        <pc:inkChg chg="del">
          <ac:chgData name="Vasishta Bommakanti" userId="add65771a875c465" providerId="LiveId" clId="{C29AFD75-89FC-4417-B22A-0C207BDB987C}" dt="2021-08-06T17:57:53.317" v="86" actId="478"/>
          <ac:inkMkLst>
            <pc:docMk/>
            <pc:sldMk cId="2164030444" sldId="281"/>
            <ac:inkMk id="7" creationId="{7262BECA-1F5D-4F7A-B592-2AC5C23C3352}"/>
          </ac:inkMkLst>
        </pc:inkChg>
        <pc:inkChg chg="add del mod topLvl">
          <ac:chgData name="Vasishta Bommakanti" userId="add65771a875c465" providerId="LiveId" clId="{C29AFD75-89FC-4417-B22A-0C207BDB987C}" dt="2021-08-07T10:00:41.875" v="1650" actId="478"/>
          <ac:inkMkLst>
            <pc:docMk/>
            <pc:sldMk cId="2164030444" sldId="281"/>
            <ac:inkMk id="7" creationId="{992E279B-E20B-4CAA-B860-81302991D34F}"/>
          </ac:inkMkLst>
        </pc:inkChg>
        <pc:inkChg chg="add del">
          <ac:chgData name="Vasishta Bommakanti" userId="add65771a875c465" providerId="LiveId" clId="{C29AFD75-89FC-4417-B22A-0C207BDB987C}" dt="2021-08-07T10:00:41.875" v="1650" actId="478"/>
          <ac:inkMkLst>
            <pc:docMk/>
            <pc:sldMk cId="2164030444" sldId="281"/>
            <ac:inkMk id="8" creationId="{77D3D8D4-4E71-482D-9A1E-4100B822964D}"/>
          </ac:inkMkLst>
        </pc:inkChg>
        <pc:inkChg chg="del topLvl">
          <ac:chgData name="Vasishta Bommakanti" userId="add65771a875c465" providerId="LiveId" clId="{C29AFD75-89FC-4417-B22A-0C207BDB987C}" dt="2021-08-06T17:57:53.317" v="86" actId="478"/>
          <ac:inkMkLst>
            <pc:docMk/>
            <pc:sldMk cId="2164030444" sldId="281"/>
            <ac:inkMk id="8" creationId="{81229C18-26A6-4D17-A3A9-B2C2E220EBD3}"/>
          </ac:inkMkLst>
        </pc:inkChg>
        <pc:inkChg chg="add del mod">
          <ac:chgData name="Vasishta Bommakanti" userId="add65771a875c465" providerId="LiveId" clId="{C29AFD75-89FC-4417-B22A-0C207BDB987C}" dt="2021-08-07T10:00:41.875" v="1650" actId="478"/>
          <ac:inkMkLst>
            <pc:docMk/>
            <pc:sldMk cId="2164030444" sldId="281"/>
            <ac:inkMk id="10" creationId="{0407D9E8-125F-4E48-800A-59F91328FFB7}"/>
          </ac:inkMkLst>
        </pc:inkChg>
        <pc:inkChg chg="del">
          <ac:chgData name="Vasishta Bommakanti" userId="add65771a875c465" providerId="LiveId" clId="{C29AFD75-89FC-4417-B22A-0C207BDB987C}" dt="2021-08-06T17:57:53.317" v="86" actId="478"/>
          <ac:inkMkLst>
            <pc:docMk/>
            <pc:sldMk cId="2164030444" sldId="281"/>
            <ac:inkMk id="10" creationId="{088982EC-0420-46E2-BD23-126EF102F14E}"/>
          </ac:inkMkLst>
        </pc:inkChg>
        <pc:inkChg chg="del">
          <ac:chgData name="Vasishta Bommakanti" userId="add65771a875c465" providerId="LiveId" clId="{C29AFD75-89FC-4417-B22A-0C207BDB987C}" dt="2021-08-06T17:57:53.317" v="86" actId="478"/>
          <ac:inkMkLst>
            <pc:docMk/>
            <pc:sldMk cId="2164030444" sldId="281"/>
            <ac:inkMk id="11" creationId="{1AA4B564-215B-4338-8E2B-CDEA1275CD67}"/>
          </ac:inkMkLst>
        </pc:inkChg>
        <pc:inkChg chg="add del mod">
          <ac:chgData name="Vasishta Bommakanti" userId="add65771a875c465" providerId="LiveId" clId="{C29AFD75-89FC-4417-B22A-0C207BDB987C}" dt="2021-08-07T10:00:41.875" v="1650" actId="478"/>
          <ac:inkMkLst>
            <pc:docMk/>
            <pc:sldMk cId="2164030444" sldId="281"/>
            <ac:inkMk id="11" creationId="{20458BC6-5DC7-4983-BD93-F1CB58B92BAE}"/>
          </ac:inkMkLst>
        </pc:inkChg>
        <pc:inkChg chg="del topLvl">
          <ac:chgData name="Vasishta Bommakanti" userId="add65771a875c465" providerId="LiveId" clId="{C29AFD75-89FC-4417-B22A-0C207BDB987C}" dt="2021-08-06T17:57:53.317" v="86" actId="478"/>
          <ac:inkMkLst>
            <pc:docMk/>
            <pc:sldMk cId="2164030444" sldId="281"/>
            <ac:inkMk id="12" creationId="{38C2B105-D93D-4133-9630-88BE9B922D54}"/>
          </ac:inkMkLst>
        </pc:inkChg>
        <pc:inkChg chg="add del mod">
          <ac:chgData name="Vasishta Bommakanti" userId="add65771a875c465" providerId="LiveId" clId="{C29AFD75-89FC-4417-B22A-0C207BDB987C}" dt="2021-08-07T10:00:41.875" v="1650" actId="478"/>
          <ac:inkMkLst>
            <pc:docMk/>
            <pc:sldMk cId="2164030444" sldId="281"/>
            <ac:inkMk id="12" creationId="{AFAECFE4-002F-421C-9293-2F34ECB5D7E8}"/>
          </ac:inkMkLst>
        </pc:inkChg>
        <pc:inkChg chg="del topLvl">
          <ac:chgData name="Vasishta Bommakanti" userId="add65771a875c465" providerId="LiveId" clId="{C29AFD75-89FC-4417-B22A-0C207BDB987C}" dt="2021-08-06T17:57:53.317" v="86" actId="478"/>
          <ac:inkMkLst>
            <pc:docMk/>
            <pc:sldMk cId="2164030444" sldId="281"/>
            <ac:inkMk id="13" creationId="{6E354B54-5A48-48E3-AF35-9A334D937FB0}"/>
          </ac:inkMkLst>
        </pc:inkChg>
        <pc:inkChg chg="add del mod topLvl">
          <ac:chgData name="Vasishta Bommakanti" userId="add65771a875c465" providerId="LiveId" clId="{C29AFD75-89FC-4417-B22A-0C207BDB987C}" dt="2021-08-07T10:00:41.875" v="1650" actId="478"/>
          <ac:inkMkLst>
            <pc:docMk/>
            <pc:sldMk cId="2164030444" sldId="281"/>
            <ac:inkMk id="14" creationId="{C752D507-34B2-4928-963D-BA3EF843AC07}"/>
          </ac:inkMkLst>
        </pc:inkChg>
        <pc:inkChg chg="del topLvl">
          <ac:chgData name="Vasishta Bommakanti" userId="add65771a875c465" providerId="LiveId" clId="{C29AFD75-89FC-4417-B22A-0C207BDB987C}" dt="2021-08-06T17:57:53.317" v="86" actId="478"/>
          <ac:inkMkLst>
            <pc:docMk/>
            <pc:sldMk cId="2164030444" sldId="281"/>
            <ac:inkMk id="15" creationId="{E56E0C71-90C8-4D72-94AF-4496F8BAA5F2}"/>
          </ac:inkMkLst>
        </pc:inkChg>
        <pc:inkChg chg="del topLvl">
          <ac:chgData name="Vasishta Bommakanti" userId="add65771a875c465" providerId="LiveId" clId="{C29AFD75-89FC-4417-B22A-0C207BDB987C}" dt="2021-08-06T17:57:53.317" v="86" actId="478"/>
          <ac:inkMkLst>
            <pc:docMk/>
            <pc:sldMk cId="2164030444" sldId="281"/>
            <ac:inkMk id="16" creationId="{517B43D1-7AB9-48A1-B808-78FD48C96401}"/>
          </ac:inkMkLst>
        </pc:inkChg>
        <pc:inkChg chg="add del mod">
          <ac:chgData name="Vasishta Bommakanti" userId="add65771a875c465" providerId="LiveId" clId="{C29AFD75-89FC-4417-B22A-0C207BDB987C}" dt="2021-08-07T10:00:41.875" v="1650" actId="478"/>
          <ac:inkMkLst>
            <pc:docMk/>
            <pc:sldMk cId="2164030444" sldId="281"/>
            <ac:inkMk id="16" creationId="{B9F61D8E-5D9C-43DA-BCF5-F2594E72ECE4}"/>
          </ac:inkMkLst>
        </pc:inkChg>
        <pc:inkChg chg="del">
          <ac:chgData name="Vasishta Bommakanti" userId="add65771a875c465" providerId="LiveId" clId="{C29AFD75-89FC-4417-B22A-0C207BDB987C}" dt="2021-08-06T17:57:53.317" v="86" actId="478"/>
          <ac:inkMkLst>
            <pc:docMk/>
            <pc:sldMk cId="2164030444" sldId="281"/>
            <ac:inkMk id="17" creationId="{A002F956-0903-4E00-A3A7-18A875FFDB68}"/>
          </ac:inkMkLst>
        </pc:inkChg>
        <pc:inkChg chg="add del mod">
          <ac:chgData name="Vasishta Bommakanti" userId="add65771a875c465" providerId="LiveId" clId="{C29AFD75-89FC-4417-B22A-0C207BDB987C}" dt="2021-08-07T10:00:41.875" v="1650" actId="478"/>
          <ac:inkMkLst>
            <pc:docMk/>
            <pc:sldMk cId="2164030444" sldId="281"/>
            <ac:inkMk id="17" creationId="{FF772120-4C25-4127-A0FC-C008BCA3C06E}"/>
          </ac:inkMkLst>
        </pc:inkChg>
        <pc:inkChg chg="add del mod">
          <ac:chgData name="Vasishta Bommakanti" userId="add65771a875c465" providerId="LiveId" clId="{C29AFD75-89FC-4417-B22A-0C207BDB987C}" dt="2021-08-07T10:00:41.875" v="1650" actId="478"/>
          <ac:inkMkLst>
            <pc:docMk/>
            <pc:sldMk cId="2164030444" sldId="281"/>
            <ac:inkMk id="18" creationId="{538DC3DE-6536-4E34-90AD-B6CDF022C81A}"/>
          </ac:inkMkLst>
        </pc:inkChg>
        <pc:inkChg chg="del">
          <ac:chgData name="Vasishta Bommakanti" userId="add65771a875c465" providerId="LiveId" clId="{C29AFD75-89FC-4417-B22A-0C207BDB987C}" dt="2021-08-06T17:57:53.317" v="86" actId="478"/>
          <ac:inkMkLst>
            <pc:docMk/>
            <pc:sldMk cId="2164030444" sldId="281"/>
            <ac:inkMk id="19" creationId="{131F66FD-2EE3-4E52-90C9-772071C612D7}"/>
          </ac:inkMkLst>
        </pc:inkChg>
        <pc:inkChg chg="add mod">
          <ac:chgData name="Vasishta Bommakanti" userId="add65771a875c465" providerId="LiveId" clId="{C29AFD75-89FC-4417-B22A-0C207BDB987C}" dt="2021-08-07T06:16:01.096" v="810"/>
          <ac:inkMkLst>
            <pc:docMk/>
            <pc:sldMk cId="2164030444" sldId="281"/>
            <ac:inkMk id="20" creationId="{0EE5DCD0-0B47-4770-9838-BF4B418E322F}"/>
          </ac:inkMkLst>
        </pc:inkChg>
        <pc:inkChg chg="del">
          <ac:chgData name="Vasishta Bommakanti" userId="add65771a875c465" providerId="LiveId" clId="{C29AFD75-89FC-4417-B22A-0C207BDB987C}" dt="2021-08-06T17:57:54.769" v="87" actId="478"/>
          <ac:inkMkLst>
            <pc:docMk/>
            <pc:sldMk cId="2164030444" sldId="281"/>
            <ac:inkMk id="21" creationId="{109138AB-6303-4B9D-9FFC-BE705C4950AE}"/>
          </ac:inkMkLst>
        </pc:inkChg>
        <pc:inkChg chg="add mod">
          <ac:chgData name="Vasishta Bommakanti" userId="add65771a875c465" providerId="LiveId" clId="{C29AFD75-89FC-4417-B22A-0C207BDB987C}" dt="2021-08-07T06:16:01.096" v="810"/>
          <ac:inkMkLst>
            <pc:docMk/>
            <pc:sldMk cId="2164030444" sldId="281"/>
            <ac:inkMk id="21" creationId="{1CAD407F-C18B-4CA8-ADF1-CD8B7B1F5131}"/>
          </ac:inkMkLst>
        </pc:inkChg>
        <pc:inkChg chg="add mod">
          <ac:chgData name="Vasishta Bommakanti" userId="add65771a875c465" providerId="LiveId" clId="{C29AFD75-89FC-4417-B22A-0C207BDB987C}" dt="2021-08-07T06:16:01.096" v="810"/>
          <ac:inkMkLst>
            <pc:docMk/>
            <pc:sldMk cId="2164030444" sldId="281"/>
            <ac:inkMk id="22" creationId="{B251816F-7D1C-442E-8A3C-2DB97F43F0EE}"/>
          </ac:inkMkLst>
        </pc:inkChg>
        <pc:inkChg chg="add mod">
          <ac:chgData name="Vasishta Bommakanti" userId="add65771a875c465" providerId="LiveId" clId="{C29AFD75-89FC-4417-B22A-0C207BDB987C}" dt="2021-08-07T06:16:01.096" v="810"/>
          <ac:inkMkLst>
            <pc:docMk/>
            <pc:sldMk cId="2164030444" sldId="281"/>
            <ac:inkMk id="23" creationId="{46518A90-C3D2-472E-9EF6-400B82314E3C}"/>
          </ac:inkMkLst>
        </pc:inkChg>
        <pc:inkChg chg="add mod">
          <ac:chgData name="Vasishta Bommakanti" userId="add65771a875c465" providerId="LiveId" clId="{C29AFD75-89FC-4417-B22A-0C207BDB987C}" dt="2021-08-07T06:16:01.096" v="810"/>
          <ac:inkMkLst>
            <pc:docMk/>
            <pc:sldMk cId="2164030444" sldId="281"/>
            <ac:inkMk id="24" creationId="{39140A38-5222-4BF4-88EB-F99AC0983C6F}"/>
          </ac:inkMkLst>
        </pc:inkChg>
        <pc:inkChg chg="add mod">
          <ac:chgData name="Vasishta Bommakanti" userId="add65771a875c465" providerId="LiveId" clId="{C29AFD75-89FC-4417-B22A-0C207BDB987C}" dt="2021-08-07T06:16:01.799" v="812"/>
          <ac:inkMkLst>
            <pc:docMk/>
            <pc:sldMk cId="2164030444" sldId="281"/>
            <ac:inkMk id="25" creationId="{F136C1DC-B1E2-473D-AC83-61FF0031346C}"/>
          </ac:inkMkLst>
        </pc:inkChg>
        <pc:inkChg chg="add mod">
          <ac:chgData name="Vasishta Bommakanti" userId="add65771a875c465" providerId="LiveId" clId="{C29AFD75-89FC-4417-B22A-0C207BDB987C}" dt="2021-08-07T06:16:01.799" v="812"/>
          <ac:inkMkLst>
            <pc:docMk/>
            <pc:sldMk cId="2164030444" sldId="281"/>
            <ac:inkMk id="26" creationId="{806EC2F4-0C20-4D9A-8E99-DD90ABE780AE}"/>
          </ac:inkMkLst>
        </pc:inkChg>
        <pc:inkChg chg="add mod">
          <ac:chgData name="Vasishta Bommakanti" userId="add65771a875c465" providerId="LiveId" clId="{C29AFD75-89FC-4417-B22A-0C207BDB987C}" dt="2021-08-07T06:16:01.799" v="812"/>
          <ac:inkMkLst>
            <pc:docMk/>
            <pc:sldMk cId="2164030444" sldId="281"/>
            <ac:inkMk id="27" creationId="{C2EF4DD2-7367-4858-8300-280FDBA29E77}"/>
          </ac:inkMkLst>
        </pc:inkChg>
        <pc:inkChg chg="add mod">
          <ac:chgData name="Vasishta Bommakanti" userId="add65771a875c465" providerId="LiveId" clId="{C29AFD75-89FC-4417-B22A-0C207BDB987C}" dt="2021-08-07T06:16:01.799" v="812"/>
          <ac:inkMkLst>
            <pc:docMk/>
            <pc:sldMk cId="2164030444" sldId="281"/>
            <ac:inkMk id="28" creationId="{4FD4A175-5A69-42A5-BD38-ED295CA2CDAC}"/>
          </ac:inkMkLst>
        </pc:inkChg>
        <pc:inkChg chg="add mod">
          <ac:chgData name="Vasishta Bommakanti" userId="add65771a875c465" providerId="LiveId" clId="{C29AFD75-89FC-4417-B22A-0C207BDB987C}" dt="2021-08-07T06:16:01.799" v="812"/>
          <ac:inkMkLst>
            <pc:docMk/>
            <pc:sldMk cId="2164030444" sldId="281"/>
            <ac:inkMk id="29" creationId="{D67C45C8-70AD-4A52-85B8-14F2389C74AC}"/>
          </ac:inkMkLst>
        </pc:inkChg>
        <pc:inkChg chg="add mod">
          <ac:chgData name="Vasishta Bommakanti" userId="add65771a875c465" providerId="LiveId" clId="{C29AFD75-89FC-4417-B22A-0C207BDB987C}" dt="2021-08-07T06:16:01.799" v="812"/>
          <ac:inkMkLst>
            <pc:docMk/>
            <pc:sldMk cId="2164030444" sldId="281"/>
            <ac:inkMk id="30" creationId="{4FC7FAE1-F933-4FFC-8957-70027F657C55}"/>
          </ac:inkMkLst>
        </pc:inkChg>
        <pc:inkChg chg="add mod">
          <ac:chgData name="Vasishta Bommakanti" userId="add65771a875c465" providerId="LiveId" clId="{C29AFD75-89FC-4417-B22A-0C207BDB987C}" dt="2021-08-07T06:16:01.799" v="812"/>
          <ac:inkMkLst>
            <pc:docMk/>
            <pc:sldMk cId="2164030444" sldId="281"/>
            <ac:inkMk id="33" creationId="{C0E739ED-CA9A-4447-BB40-011C86A47933}"/>
          </ac:inkMkLst>
        </pc:inkChg>
        <pc:inkChg chg="add del mod topLvl">
          <ac:chgData name="Vasishta Bommakanti" userId="add65771a875c465" providerId="LiveId" clId="{C29AFD75-89FC-4417-B22A-0C207BDB987C}" dt="2021-08-07T10:00:41.875" v="1650" actId="478"/>
          <ac:inkMkLst>
            <pc:docMk/>
            <pc:sldMk cId="2164030444" sldId="281"/>
            <ac:inkMk id="35" creationId="{B2BBB87C-DF95-4554-A7F2-8FB6A8DF4521}"/>
          </ac:inkMkLst>
        </pc:inkChg>
        <pc:inkChg chg="add mod">
          <ac:chgData name="Vasishta Bommakanti" userId="add65771a875c465" providerId="LiveId" clId="{C29AFD75-89FC-4417-B22A-0C207BDB987C}" dt="2021-08-07T06:16:10.186" v="818"/>
          <ac:inkMkLst>
            <pc:docMk/>
            <pc:sldMk cId="2164030444" sldId="281"/>
            <ac:inkMk id="37" creationId="{1B6C200F-E1F4-44D8-911C-C926C62EBF93}"/>
          </ac:inkMkLst>
        </pc:inkChg>
        <pc:inkChg chg="add mod">
          <ac:chgData name="Vasishta Bommakanti" userId="add65771a875c465" providerId="LiveId" clId="{C29AFD75-89FC-4417-B22A-0C207BDB987C}" dt="2021-08-07T06:16:10.186" v="818"/>
          <ac:inkMkLst>
            <pc:docMk/>
            <pc:sldMk cId="2164030444" sldId="281"/>
            <ac:inkMk id="38" creationId="{D14BD031-ADF6-4C7E-9A34-B6C586BB9F63}"/>
          </ac:inkMkLst>
        </pc:inkChg>
        <pc:inkChg chg="add mod">
          <ac:chgData name="Vasishta Bommakanti" userId="add65771a875c465" providerId="LiveId" clId="{C29AFD75-89FC-4417-B22A-0C207BDB987C}" dt="2021-08-07T06:16:10.186" v="818"/>
          <ac:inkMkLst>
            <pc:docMk/>
            <pc:sldMk cId="2164030444" sldId="281"/>
            <ac:inkMk id="39" creationId="{DBAC7314-7D16-476D-AD8B-BB25CD702951}"/>
          </ac:inkMkLst>
        </pc:inkChg>
        <pc:inkChg chg="add mod">
          <ac:chgData name="Vasishta Bommakanti" userId="add65771a875c465" providerId="LiveId" clId="{C29AFD75-89FC-4417-B22A-0C207BDB987C}" dt="2021-08-07T06:16:17.237" v="828"/>
          <ac:inkMkLst>
            <pc:docMk/>
            <pc:sldMk cId="2164030444" sldId="281"/>
            <ac:inkMk id="41" creationId="{D5BE2DC0-B3E3-4B40-836B-2C0023A633E0}"/>
          </ac:inkMkLst>
        </pc:inkChg>
        <pc:inkChg chg="add mod">
          <ac:chgData name="Vasishta Bommakanti" userId="add65771a875c465" providerId="LiveId" clId="{C29AFD75-89FC-4417-B22A-0C207BDB987C}" dt="2021-08-07T06:16:17.237" v="828"/>
          <ac:inkMkLst>
            <pc:docMk/>
            <pc:sldMk cId="2164030444" sldId="281"/>
            <ac:inkMk id="42" creationId="{5EA16D2D-1EE1-41B5-8CE4-E5A24C75FA7E}"/>
          </ac:inkMkLst>
        </pc:inkChg>
        <pc:inkChg chg="add mod">
          <ac:chgData name="Vasishta Bommakanti" userId="add65771a875c465" providerId="LiveId" clId="{C29AFD75-89FC-4417-B22A-0C207BDB987C}" dt="2021-08-07T06:16:17.237" v="828"/>
          <ac:inkMkLst>
            <pc:docMk/>
            <pc:sldMk cId="2164030444" sldId="281"/>
            <ac:inkMk id="43" creationId="{21369735-0A09-4965-BE98-2B167AE5288B}"/>
          </ac:inkMkLst>
        </pc:inkChg>
        <pc:inkChg chg="add mod">
          <ac:chgData name="Vasishta Bommakanti" userId="add65771a875c465" providerId="LiveId" clId="{C29AFD75-89FC-4417-B22A-0C207BDB987C}" dt="2021-08-07T06:16:17.237" v="828"/>
          <ac:inkMkLst>
            <pc:docMk/>
            <pc:sldMk cId="2164030444" sldId="281"/>
            <ac:inkMk id="44" creationId="{3AA107A9-B616-42D9-8342-53B65339FBC8}"/>
          </ac:inkMkLst>
        </pc:inkChg>
        <pc:inkChg chg="add mod">
          <ac:chgData name="Vasishta Bommakanti" userId="add65771a875c465" providerId="LiveId" clId="{C29AFD75-89FC-4417-B22A-0C207BDB987C}" dt="2021-08-07T06:16:17.237" v="828"/>
          <ac:inkMkLst>
            <pc:docMk/>
            <pc:sldMk cId="2164030444" sldId="281"/>
            <ac:inkMk id="45" creationId="{66269BDC-C68A-4A37-8701-820F6E6B6F55}"/>
          </ac:inkMkLst>
        </pc:inkChg>
        <pc:inkChg chg="add mod">
          <ac:chgData name="Vasishta Bommakanti" userId="add65771a875c465" providerId="LiveId" clId="{C29AFD75-89FC-4417-B22A-0C207BDB987C}" dt="2021-08-07T06:16:17.237" v="828"/>
          <ac:inkMkLst>
            <pc:docMk/>
            <pc:sldMk cId="2164030444" sldId="281"/>
            <ac:inkMk id="46" creationId="{A84023E3-41EE-4D9B-91B7-18A0193CD59F}"/>
          </ac:inkMkLst>
        </pc:inkChg>
        <pc:inkChg chg="add mod">
          <ac:chgData name="Vasishta Bommakanti" userId="add65771a875c465" providerId="LiveId" clId="{C29AFD75-89FC-4417-B22A-0C207BDB987C}" dt="2021-08-07T06:16:31.069" v="837"/>
          <ac:inkMkLst>
            <pc:docMk/>
            <pc:sldMk cId="2164030444" sldId="281"/>
            <ac:inkMk id="47" creationId="{0D115DFF-9053-4137-8C20-3677A2E6F2C8}"/>
          </ac:inkMkLst>
        </pc:inkChg>
        <pc:inkChg chg="add mod">
          <ac:chgData name="Vasishta Bommakanti" userId="add65771a875c465" providerId="LiveId" clId="{C29AFD75-89FC-4417-B22A-0C207BDB987C}" dt="2021-08-07T06:16:31.069" v="837"/>
          <ac:inkMkLst>
            <pc:docMk/>
            <pc:sldMk cId="2164030444" sldId="281"/>
            <ac:inkMk id="48" creationId="{8697F38A-541A-4ED8-B37B-7B7CFA4B32EE}"/>
          </ac:inkMkLst>
        </pc:inkChg>
        <pc:inkChg chg="add del mod">
          <ac:chgData name="Vasishta Bommakanti" userId="add65771a875c465" providerId="LiveId" clId="{C29AFD75-89FC-4417-B22A-0C207BDB987C}" dt="2021-08-07T06:16:18.750" v="829"/>
          <ac:inkMkLst>
            <pc:docMk/>
            <pc:sldMk cId="2164030444" sldId="281"/>
            <ac:inkMk id="49" creationId="{E97067E7-C8B6-44C1-800B-B9B452E14ABA}"/>
          </ac:inkMkLst>
        </pc:inkChg>
        <pc:inkChg chg="add mod">
          <ac:chgData name="Vasishta Bommakanti" userId="add65771a875c465" providerId="LiveId" clId="{C29AFD75-89FC-4417-B22A-0C207BDB987C}" dt="2021-08-07T06:16:31.069" v="837"/>
          <ac:inkMkLst>
            <pc:docMk/>
            <pc:sldMk cId="2164030444" sldId="281"/>
            <ac:inkMk id="52" creationId="{25424555-CF75-4075-AC1F-0E1CDE10DFC8}"/>
          </ac:inkMkLst>
        </pc:inkChg>
        <pc:inkChg chg="add mod">
          <ac:chgData name="Vasishta Bommakanti" userId="add65771a875c465" providerId="LiveId" clId="{C29AFD75-89FC-4417-B22A-0C207BDB987C}" dt="2021-08-07T06:16:31.069" v="837"/>
          <ac:inkMkLst>
            <pc:docMk/>
            <pc:sldMk cId="2164030444" sldId="281"/>
            <ac:inkMk id="53" creationId="{A37AE737-6DDB-4C65-B4DD-656CDF0E0FEF}"/>
          </ac:inkMkLst>
        </pc:inkChg>
        <pc:inkChg chg="add mod">
          <ac:chgData name="Vasishta Bommakanti" userId="add65771a875c465" providerId="LiveId" clId="{C29AFD75-89FC-4417-B22A-0C207BDB987C}" dt="2021-08-07T06:16:31.069" v="837"/>
          <ac:inkMkLst>
            <pc:docMk/>
            <pc:sldMk cId="2164030444" sldId="281"/>
            <ac:inkMk id="54" creationId="{D0D16632-7A89-43F6-88F8-3886AC6BC7B1}"/>
          </ac:inkMkLst>
        </pc:inkChg>
        <pc:inkChg chg="add mod">
          <ac:chgData name="Vasishta Bommakanti" userId="add65771a875c465" providerId="LiveId" clId="{C29AFD75-89FC-4417-B22A-0C207BDB987C}" dt="2021-08-07T06:16:31.069" v="837"/>
          <ac:inkMkLst>
            <pc:docMk/>
            <pc:sldMk cId="2164030444" sldId="281"/>
            <ac:inkMk id="55" creationId="{D35B50CD-7EE9-4F5D-A0BB-A32D09743234}"/>
          </ac:inkMkLst>
        </pc:inkChg>
        <pc:inkChg chg="add mod">
          <ac:chgData name="Vasishta Bommakanti" userId="add65771a875c465" providerId="LiveId" clId="{C29AFD75-89FC-4417-B22A-0C207BDB987C}" dt="2021-08-07T06:16:31.069" v="837"/>
          <ac:inkMkLst>
            <pc:docMk/>
            <pc:sldMk cId="2164030444" sldId="281"/>
            <ac:inkMk id="56" creationId="{FCAECD13-D369-4804-A2C3-3232378ABF19}"/>
          </ac:inkMkLst>
        </pc:inkChg>
        <pc:inkChg chg="add mod">
          <ac:chgData name="Vasishta Bommakanti" userId="add65771a875c465" providerId="LiveId" clId="{C29AFD75-89FC-4417-B22A-0C207BDB987C}" dt="2021-08-07T06:16:31.069" v="837"/>
          <ac:inkMkLst>
            <pc:docMk/>
            <pc:sldMk cId="2164030444" sldId="281"/>
            <ac:inkMk id="58" creationId="{DFE43F20-DF42-423E-A065-64E166CD495D}"/>
          </ac:inkMkLst>
        </pc:inkChg>
        <pc:inkChg chg="add">
          <ac:chgData name="Vasishta Bommakanti" userId="add65771a875c465" providerId="LiveId" clId="{C29AFD75-89FC-4417-B22A-0C207BDB987C}" dt="2021-08-07T10:00:51.861" v="1652" actId="9405"/>
          <ac:inkMkLst>
            <pc:docMk/>
            <pc:sldMk cId="2164030444" sldId="281"/>
            <ac:inkMk id="60" creationId="{88BCB2B0-9A8E-4577-A3ED-F73FFA81F906}"/>
          </ac:inkMkLst>
        </pc:inkChg>
        <pc:inkChg chg="add">
          <ac:chgData name="Vasishta Bommakanti" userId="add65771a875c465" providerId="LiveId" clId="{C29AFD75-89FC-4417-B22A-0C207BDB987C}" dt="2021-08-07T10:00:56.935" v="1653" actId="9405"/>
          <ac:inkMkLst>
            <pc:docMk/>
            <pc:sldMk cId="2164030444" sldId="281"/>
            <ac:inkMk id="61" creationId="{9BA00E09-65CB-4913-9B37-7A856ABA6240}"/>
          </ac:inkMkLst>
        </pc:inkChg>
        <pc:inkChg chg="add mod">
          <ac:chgData name="Vasishta Bommakanti" userId="add65771a875c465" providerId="LiveId" clId="{C29AFD75-89FC-4417-B22A-0C207BDB987C}" dt="2021-08-07T10:01:05.786" v="1657"/>
          <ac:inkMkLst>
            <pc:docMk/>
            <pc:sldMk cId="2164030444" sldId="281"/>
            <ac:inkMk id="62" creationId="{428A889D-9D5D-4F92-B654-3061591FE1F8}"/>
          </ac:inkMkLst>
        </pc:inkChg>
        <pc:inkChg chg="add mod">
          <ac:chgData name="Vasishta Bommakanti" userId="add65771a875c465" providerId="LiveId" clId="{C29AFD75-89FC-4417-B22A-0C207BDB987C}" dt="2021-08-07T10:01:05.786" v="1657"/>
          <ac:inkMkLst>
            <pc:docMk/>
            <pc:sldMk cId="2164030444" sldId="281"/>
            <ac:inkMk id="63" creationId="{740CAD6D-9C8A-4079-86DC-2303B2635C42}"/>
          </ac:inkMkLst>
        </pc:inkChg>
        <pc:inkChg chg="add mod">
          <ac:chgData name="Vasishta Bommakanti" userId="add65771a875c465" providerId="LiveId" clId="{C29AFD75-89FC-4417-B22A-0C207BDB987C}" dt="2021-08-07T10:01:06.674" v="1659"/>
          <ac:inkMkLst>
            <pc:docMk/>
            <pc:sldMk cId="2164030444" sldId="281"/>
            <ac:inkMk id="64" creationId="{782A1AAE-74CD-45EC-8E86-BC8B579DFC54}"/>
          </ac:inkMkLst>
        </pc:inkChg>
        <pc:inkChg chg="add mod">
          <ac:chgData name="Vasishta Bommakanti" userId="add65771a875c465" providerId="LiveId" clId="{C29AFD75-89FC-4417-B22A-0C207BDB987C}" dt="2021-08-07T10:01:06.674" v="1659"/>
          <ac:inkMkLst>
            <pc:docMk/>
            <pc:sldMk cId="2164030444" sldId="281"/>
            <ac:inkMk id="66" creationId="{58ADF7EC-F483-4A9C-9A94-238515D0D19A}"/>
          </ac:inkMkLst>
        </pc:inkChg>
        <pc:inkChg chg="add">
          <ac:chgData name="Vasishta Bommakanti" userId="add65771a875c465" providerId="LiveId" clId="{C29AFD75-89FC-4417-B22A-0C207BDB987C}" dt="2021-08-07T10:01:06.798" v="1660" actId="9405"/>
          <ac:inkMkLst>
            <pc:docMk/>
            <pc:sldMk cId="2164030444" sldId="281"/>
            <ac:inkMk id="68" creationId="{E8447275-E2B0-435B-AD44-128823FF4E0E}"/>
          </ac:inkMkLst>
        </pc:inkChg>
        <pc:inkChg chg="add">
          <ac:chgData name="Vasishta Bommakanti" userId="add65771a875c465" providerId="LiveId" clId="{C29AFD75-89FC-4417-B22A-0C207BDB987C}" dt="2021-08-07T10:01:12.461" v="1661" actId="9405"/>
          <ac:inkMkLst>
            <pc:docMk/>
            <pc:sldMk cId="2164030444" sldId="281"/>
            <ac:inkMk id="69" creationId="{A07C0A55-D281-4853-B284-4E029154D1E1}"/>
          </ac:inkMkLst>
        </pc:inkChg>
        <pc:inkChg chg="add">
          <ac:chgData name="Vasishta Bommakanti" userId="add65771a875c465" providerId="LiveId" clId="{C29AFD75-89FC-4417-B22A-0C207BDB987C}" dt="2021-08-07T10:01:15.229" v="1662" actId="9405"/>
          <ac:inkMkLst>
            <pc:docMk/>
            <pc:sldMk cId="2164030444" sldId="281"/>
            <ac:inkMk id="70" creationId="{D120398D-3D21-41A6-9347-DFE6627CFA9B}"/>
          </ac:inkMkLst>
        </pc:inkChg>
        <pc:inkChg chg="add">
          <ac:chgData name="Vasishta Bommakanti" userId="add65771a875c465" providerId="LiveId" clId="{C29AFD75-89FC-4417-B22A-0C207BDB987C}" dt="2021-08-07T10:01:19.345" v="1663" actId="9405"/>
          <ac:inkMkLst>
            <pc:docMk/>
            <pc:sldMk cId="2164030444" sldId="281"/>
            <ac:inkMk id="71" creationId="{FA3F5AC6-3299-4237-BABD-3D734E32CE44}"/>
          </ac:inkMkLst>
        </pc:inkChg>
        <pc:inkChg chg="add">
          <ac:chgData name="Vasishta Bommakanti" userId="add65771a875c465" providerId="LiveId" clId="{C29AFD75-89FC-4417-B22A-0C207BDB987C}" dt="2021-08-07T10:01:30.266" v="1664" actId="9405"/>
          <ac:inkMkLst>
            <pc:docMk/>
            <pc:sldMk cId="2164030444" sldId="281"/>
            <ac:inkMk id="72" creationId="{5D492BCB-D144-4BDB-B4A2-993ECEF20F48}"/>
          </ac:inkMkLst>
        </pc:inkChg>
        <pc:inkChg chg="add">
          <ac:chgData name="Vasishta Bommakanti" userId="add65771a875c465" providerId="LiveId" clId="{C29AFD75-89FC-4417-B22A-0C207BDB987C}" dt="2021-08-07T10:01:42.123" v="1665" actId="9405"/>
          <ac:inkMkLst>
            <pc:docMk/>
            <pc:sldMk cId="2164030444" sldId="281"/>
            <ac:inkMk id="73" creationId="{EC349560-A3E6-467B-92DA-E2BDFC0F1CF1}"/>
          </ac:inkMkLst>
        </pc:inkChg>
        <pc:inkChg chg="add">
          <ac:chgData name="Vasishta Bommakanti" userId="add65771a875c465" providerId="LiveId" clId="{C29AFD75-89FC-4417-B22A-0C207BDB987C}" dt="2021-08-07T10:01:43.204" v="1666" actId="9405"/>
          <ac:inkMkLst>
            <pc:docMk/>
            <pc:sldMk cId="2164030444" sldId="281"/>
            <ac:inkMk id="74" creationId="{5AD3710A-6B56-4DB5-8BE8-4E21A95F3737}"/>
          </ac:inkMkLst>
        </pc:inkChg>
        <pc:inkChg chg="add">
          <ac:chgData name="Vasishta Bommakanti" userId="add65771a875c465" providerId="LiveId" clId="{C29AFD75-89FC-4417-B22A-0C207BDB987C}" dt="2021-08-07T10:01:44.239" v="1667" actId="9405"/>
          <ac:inkMkLst>
            <pc:docMk/>
            <pc:sldMk cId="2164030444" sldId="281"/>
            <ac:inkMk id="75" creationId="{5830A023-5428-44CE-8915-EEAAC2424A2D}"/>
          </ac:inkMkLst>
        </pc:inkChg>
        <pc:inkChg chg="add">
          <ac:chgData name="Vasishta Bommakanti" userId="add65771a875c465" providerId="LiveId" clId="{C29AFD75-89FC-4417-B22A-0C207BDB987C}" dt="2021-08-07T10:01:44.970" v="1668" actId="9405"/>
          <ac:inkMkLst>
            <pc:docMk/>
            <pc:sldMk cId="2164030444" sldId="281"/>
            <ac:inkMk id="76" creationId="{F8F761DA-EB82-4A6E-8482-F366A5D420D3}"/>
          </ac:inkMkLst>
        </pc:inkChg>
        <pc:inkChg chg="add mod">
          <ac:chgData name="Vasishta Bommakanti" userId="add65771a875c465" providerId="LiveId" clId="{C29AFD75-89FC-4417-B22A-0C207BDB987C}" dt="2021-08-07T10:01:48.172" v="1671"/>
          <ac:inkMkLst>
            <pc:docMk/>
            <pc:sldMk cId="2164030444" sldId="281"/>
            <ac:inkMk id="77" creationId="{891ED109-833F-4AFB-A06F-B2F5CF1D7E63}"/>
          </ac:inkMkLst>
        </pc:inkChg>
        <pc:inkChg chg="add mod">
          <ac:chgData name="Vasishta Bommakanti" userId="add65771a875c465" providerId="LiveId" clId="{C29AFD75-89FC-4417-B22A-0C207BDB987C}" dt="2021-08-07T10:01:48.172" v="1671"/>
          <ac:inkMkLst>
            <pc:docMk/>
            <pc:sldMk cId="2164030444" sldId="281"/>
            <ac:inkMk id="78" creationId="{5A819FF0-15B2-4323-85BF-1C8548F5E11E}"/>
          </ac:inkMkLst>
        </pc:inkChg>
      </pc:sldChg>
      <pc:sldChg chg="addSp delSp modSp mod">
        <pc:chgData name="Vasishta Bommakanti" userId="add65771a875c465" providerId="LiveId" clId="{C29AFD75-89FC-4417-B22A-0C207BDB987C}" dt="2021-08-07T06:18:07.044" v="871"/>
        <pc:sldMkLst>
          <pc:docMk/>
          <pc:sldMk cId="2503452416" sldId="283"/>
        </pc:sldMkLst>
        <pc:grpChg chg="del mod">
          <ac:chgData name="Vasishta Bommakanti" userId="add65771a875c465" providerId="LiveId" clId="{C29AFD75-89FC-4417-B22A-0C207BDB987C}" dt="2021-08-07T06:17:44.210" v="850"/>
          <ac:grpSpMkLst>
            <pc:docMk/>
            <pc:sldMk cId="2503452416" sldId="283"/>
            <ac:grpSpMk id="8" creationId="{AD371554-B5B4-4579-9EDE-6361F1DD115A}"/>
          </ac:grpSpMkLst>
        </pc:grpChg>
        <pc:grpChg chg="del mod">
          <ac:chgData name="Vasishta Bommakanti" userId="add65771a875c465" providerId="LiveId" clId="{C29AFD75-89FC-4417-B22A-0C207BDB987C}" dt="2021-08-07T06:17:47.142" v="855"/>
          <ac:grpSpMkLst>
            <pc:docMk/>
            <pc:sldMk cId="2503452416" sldId="283"/>
            <ac:grpSpMk id="10" creationId="{083E882B-BF60-49CE-8D07-F326E4A24C96}"/>
          </ac:grpSpMkLst>
        </pc:grpChg>
        <pc:grpChg chg="del mod">
          <ac:chgData name="Vasishta Bommakanti" userId="add65771a875c465" providerId="LiveId" clId="{C29AFD75-89FC-4417-B22A-0C207BDB987C}" dt="2021-08-07T06:17:48.812" v="858"/>
          <ac:grpSpMkLst>
            <pc:docMk/>
            <pc:sldMk cId="2503452416" sldId="283"/>
            <ac:grpSpMk id="15" creationId="{D54847AA-F71C-4E2C-A2C3-93FFB4975649}"/>
          </ac:grpSpMkLst>
        </pc:grpChg>
        <pc:grpChg chg="mod">
          <ac:chgData name="Vasishta Bommakanti" userId="add65771a875c465" providerId="LiveId" clId="{C29AFD75-89FC-4417-B22A-0C207BDB987C}" dt="2021-08-07T06:17:47.142" v="855"/>
          <ac:grpSpMkLst>
            <pc:docMk/>
            <pc:sldMk cId="2503452416" sldId="283"/>
            <ac:grpSpMk id="16" creationId="{248BCACF-6996-41A5-9B5B-B4D3D50A962B}"/>
          </ac:grpSpMkLst>
        </pc:grpChg>
        <pc:grpChg chg="mod">
          <ac:chgData name="Vasishta Bommakanti" userId="add65771a875c465" providerId="LiveId" clId="{C29AFD75-89FC-4417-B22A-0C207BDB987C}" dt="2021-08-07T06:17:48.812" v="858"/>
          <ac:grpSpMkLst>
            <pc:docMk/>
            <pc:sldMk cId="2503452416" sldId="283"/>
            <ac:grpSpMk id="19" creationId="{514DA4CE-5FBE-40C8-932E-426E117346D1}"/>
          </ac:grpSpMkLst>
        </pc:grpChg>
        <pc:grpChg chg="del mod">
          <ac:chgData name="Vasishta Bommakanti" userId="add65771a875c465" providerId="LiveId" clId="{C29AFD75-89FC-4417-B22A-0C207BDB987C}" dt="2021-08-07T06:17:51.801" v="862"/>
          <ac:grpSpMkLst>
            <pc:docMk/>
            <pc:sldMk cId="2503452416" sldId="283"/>
            <ac:grpSpMk id="21" creationId="{4BC5B5CB-F422-4076-B192-0FF787F97219}"/>
          </ac:grpSpMkLst>
        </pc:grpChg>
        <pc:grpChg chg="mod">
          <ac:chgData name="Vasishta Bommakanti" userId="add65771a875c465" providerId="LiveId" clId="{C29AFD75-89FC-4417-B22A-0C207BDB987C}" dt="2021-08-07T06:17:51.801" v="862"/>
          <ac:grpSpMkLst>
            <pc:docMk/>
            <pc:sldMk cId="2503452416" sldId="283"/>
            <ac:grpSpMk id="23" creationId="{19ADA695-4F5B-42E2-9838-A8D99ACC2C52}"/>
          </ac:grpSpMkLst>
        </pc:grpChg>
        <pc:grpChg chg="del mod">
          <ac:chgData name="Vasishta Bommakanti" userId="add65771a875c465" providerId="LiveId" clId="{C29AFD75-89FC-4417-B22A-0C207BDB987C}" dt="2021-08-07T06:18:07.044" v="871"/>
          <ac:grpSpMkLst>
            <pc:docMk/>
            <pc:sldMk cId="2503452416" sldId="283"/>
            <ac:grpSpMk id="30" creationId="{B103501F-16B2-40D4-AA23-B41F8F3C1E9C}"/>
          </ac:grpSpMkLst>
        </pc:grpChg>
        <pc:grpChg chg="mod">
          <ac:chgData name="Vasishta Bommakanti" userId="add65771a875c465" providerId="LiveId" clId="{C29AFD75-89FC-4417-B22A-0C207BDB987C}" dt="2021-08-07T06:18:07.044" v="871"/>
          <ac:grpSpMkLst>
            <pc:docMk/>
            <pc:sldMk cId="2503452416" sldId="283"/>
            <ac:grpSpMk id="32" creationId="{A689B0D6-E154-4F5E-A9F4-C31E35D6CFEE}"/>
          </ac:grpSpMkLst>
        </pc:grpChg>
        <pc:inkChg chg="add mod">
          <ac:chgData name="Vasishta Bommakanti" userId="add65771a875c465" providerId="LiveId" clId="{C29AFD75-89FC-4417-B22A-0C207BDB987C}" dt="2021-08-07T06:17:47.142" v="855"/>
          <ac:inkMkLst>
            <pc:docMk/>
            <pc:sldMk cId="2503452416" sldId="283"/>
            <ac:inkMk id="2" creationId="{D7841770-4D5E-4AF3-95F8-87AE1BE9E25C}"/>
          </ac:inkMkLst>
        </pc:inkChg>
        <pc:inkChg chg="add mod">
          <ac:chgData name="Vasishta Bommakanti" userId="add65771a875c465" providerId="LiveId" clId="{C29AFD75-89FC-4417-B22A-0C207BDB987C}" dt="2021-08-07T06:17:47.142" v="855"/>
          <ac:inkMkLst>
            <pc:docMk/>
            <pc:sldMk cId="2503452416" sldId="283"/>
            <ac:inkMk id="4" creationId="{E52908A2-0D7A-46AC-B57F-B30CCDE7C908}"/>
          </ac:inkMkLst>
        </pc:inkChg>
        <pc:inkChg chg="add mod">
          <ac:chgData name="Vasishta Bommakanti" userId="add65771a875c465" providerId="LiveId" clId="{C29AFD75-89FC-4417-B22A-0C207BDB987C}" dt="2021-08-07T06:17:47.142" v="855"/>
          <ac:inkMkLst>
            <pc:docMk/>
            <pc:sldMk cId="2503452416" sldId="283"/>
            <ac:inkMk id="6" creationId="{1CBF71A2-41EA-4998-8559-F75133B21EE3}"/>
          </ac:inkMkLst>
        </pc:inkChg>
        <pc:inkChg chg="add mod">
          <ac:chgData name="Vasishta Bommakanti" userId="add65771a875c465" providerId="LiveId" clId="{C29AFD75-89FC-4417-B22A-0C207BDB987C}" dt="2021-08-07T06:17:47.142" v="855"/>
          <ac:inkMkLst>
            <pc:docMk/>
            <pc:sldMk cId="2503452416" sldId="283"/>
            <ac:inkMk id="7" creationId="{37F94128-83C9-4572-9975-9916C1AAEE0F}"/>
          </ac:inkMkLst>
        </pc:inkChg>
        <pc:inkChg chg="add mod">
          <ac:chgData name="Vasishta Bommakanti" userId="add65771a875c465" providerId="LiveId" clId="{C29AFD75-89FC-4417-B22A-0C207BDB987C}" dt="2021-08-07T06:17:47.142" v="855"/>
          <ac:inkMkLst>
            <pc:docMk/>
            <pc:sldMk cId="2503452416" sldId="283"/>
            <ac:inkMk id="9" creationId="{E938127C-18F2-44FF-BBAB-3245E0F6A635}"/>
          </ac:inkMkLst>
        </pc:inkChg>
        <pc:inkChg chg="add mod">
          <ac:chgData name="Vasishta Bommakanti" userId="add65771a875c465" providerId="LiveId" clId="{C29AFD75-89FC-4417-B22A-0C207BDB987C}" dt="2021-08-07T06:17:47.142" v="855"/>
          <ac:inkMkLst>
            <pc:docMk/>
            <pc:sldMk cId="2503452416" sldId="283"/>
            <ac:inkMk id="11" creationId="{957AD0A7-6E41-4A24-AD67-229661A2C030}"/>
          </ac:inkMkLst>
        </pc:inkChg>
        <pc:inkChg chg="add mod">
          <ac:chgData name="Vasishta Bommakanti" userId="add65771a875c465" providerId="LiveId" clId="{C29AFD75-89FC-4417-B22A-0C207BDB987C}" dt="2021-08-07T06:17:48.812" v="858"/>
          <ac:inkMkLst>
            <pc:docMk/>
            <pc:sldMk cId="2503452416" sldId="283"/>
            <ac:inkMk id="12" creationId="{38924BE9-ECBB-4B29-9849-992AB02AB3D8}"/>
          </ac:inkMkLst>
        </pc:inkChg>
        <pc:inkChg chg="add mod">
          <ac:chgData name="Vasishta Bommakanti" userId="add65771a875c465" providerId="LiveId" clId="{C29AFD75-89FC-4417-B22A-0C207BDB987C}" dt="2021-08-07T06:17:48.812" v="858"/>
          <ac:inkMkLst>
            <pc:docMk/>
            <pc:sldMk cId="2503452416" sldId="283"/>
            <ac:inkMk id="13" creationId="{1E43B525-8A98-405F-B296-EBEE463C00C6}"/>
          </ac:inkMkLst>
        </pc:inkChg>
        <pc:inkChg chg="add mod">
          <ac:chgData name="Vasishta Bommakanti" userId="add65771a875c465" providerId="LiveId" clId="{C29AFD75-89FC-4417-B22A-0C207BDB987C}" dt="2021-08-07T06:17:48.812" v="858"/>
          <ac:inkMkLst>
            <pc:docMk/>
            <pc:sldMk cId="2503452416" sldId="283"/>
            <ac:inkMk id="14" creationId="{B3B49226-1EF0-46E9-BC36-527642A6D295}"/>
          </ac:inkMkLst>
        </pc:inkChg>
        <pc:inkChg chg="add mod">
          <ac:chgData name="Vasishta Bommakanti" userId="add65771a875c465" providerId="LiveId" clId="{C29AFD75-89FC-4417-B22A-0C207BDB987C}" dt="2021-08-07T06:17:48.812" v="858"/>
          <ac:inkMkLst>
            <pc:docMk/>
            <pc:sldMk cId="2503452416" sldId="283"/>
            <ac:inkMk id="17" creationId="{F49E3F5D-5A93-4884-AE32-C28E36FA5AAA}"/>
          </ac:inkMkLst>
        </pc:inkChg>
        <pc:inkChg chg="add mod">
          <ac:chgData name="Vasishta Bommakanti" userId="add65771a875c465" providerId="LiveId" clId="{C29AFD75-89FC-4417-B22A-0C207BDB987C}" dt="2021-08-07T06:17:51.801" v="862"/>
          <ac:inkMkLst>
            <pc:docMk/>
            <pc:sldMk cId="2503452416" sldId="283"/>
            <ac:inkMk id="18" creationId="{AD75C944-C600-4830-A9ED-FA41371275DD}"/>
          </ac:inkMkLst>
        </pc:inkChg>
        <pc:inkChg chg="add mod">
          <ac:chgData name="Vasishta Bommakanti" userId="add65771a875c465" providerId="LiveId" clId="{C29AFD75-89FC-4417-B22A-0C207BDB987C}" dt="2021-08-07T06:17:51.801" v="862"/>
          <ac:inkMkLst>
            <pc:docMk/>
            <pc:sldMk cId="2503452416" sldId="283"/>
            <ac:inkMk id="20" creationId="{E9043E7D-C513-441C-A0CE-3D54A6F2C7F0}"/>
          </ac:inkMkLst>
        </pc:inkChg>
        <pc:inkChg chg="add mod">
          <ac:chgData name="Vasishta Bommakanti" userId="add65771a875c465" providerId="LiveId" clId="{C29AFD75-89FC-4417-B22A-0C207BDB987C}" dt="2021-08-07T06:17:51.801" v="862"/>
          <ac:inkMkLst>
            <pc:docMk/>
            <pc:sldMk cId="2503452416" sldId="283"/>
            <ac:inkMk id="22" creationId="{4B10C88E-8BCD-4101-BCDA-0416AEC50592}"/>
          </ac:inkMkLst>
        </pc:inkChg>
        <pc:inkChg chg="add mod">
          <ac:chgData name="Vasishta Bommakanti" userId="add65771a875c465" providerId="LiveId" clId="{C29AFD75-89FC-4417-B22A-0C207BDB987C}" dt="2021-08-07T06:18:07.044" v="871"/>
          <ac:inkMkLst>
            <pc:docMk/>
            <pc:sldMk cId="2503452416" sldId="283"/>
            <ac:inkMk id="24" creationId="{B0022400-077B-4BDC-B6F5-5BC03102274A}"/>
          </ac:inkMkLst>
        </pc:inkChg>
        <pc:inkChg chg="add mod">
          <ac:chgData name="Vasishta Bommakanti" userId="add65771a875c465" providerId="LiveId" clId="{C29AFD75-89FC-4417-B22A-0C207BDB987C}" dt="2021-08-07T06:18:07.044" v="871"/>
          <ac:inkMkLst>
            <pc:docMk/>
            <pc:sldMk cId="2503452416" sldId="283"/>
            <ac:inkMk id="25" creationId="{B4DE84F0-7E0B-4818-A8B1-52D7F79D10E9}"/>
          </ac:inkMkLst>
        </pc:inkChg>
        <pc:inkChg chg="add mod">
          <ac:chgData name="Vasishta Bommakanti" userId="add65771a875c465" providerId="LiveId" clId="{C29AFD75-89FC-4417-B22A-0C207BDB987C}" dt="2021-08-07T06:18:07.044" v="871"/>
          <ac:inkMkLst>
            <pc:docMk/>
            <pc:sldMk cId="2503452416" sldId="283"/>
            <ac:inkMk id="26" creationId="{A7F8A554-9847-49B8-A730-076180E3148F}"/>
          </ac:inkMkLst>
        </pc:inkChg>
        <pc:inkChg chg="add mod">
          <ac:chgData name="Vasishta Bommakanti" userId="add65771a875c465" providerId="LiveId" clId="{C29AFD75-89FC-4417-B22A-0C207BDB987C}" dt="2021-08-07T06:18:07.044" v="871"/>
          <ac:inkMkLst>
            <pc:docMk/>
            <pc:sldMk cId="2503452416" sldId="283"/>
            <ac:inkMk id="27" creationId="{C8F49A8C-53A1-4EE1-8229-BCFAB477B6E5}"/>
          </ac:inkMkLst>
        </pc:inkChg>
        <pc:inkChg chg="add mod">
          <ac:chgData name="Vasishta Bommakanti" userId="add65771a875c465" providerId="LiveId" clId="{C29AFD75-89FC-4417-B22A-0C207BDB987C}" dt="2021-08-07T06:18:07.044" v="871"/>
          <ac:inkMkLst>
            <pc:docMk/>
            <pc:sldMk cId="2503452416" sldId="283"/>
            <ac:inkMk id="28" creationId="{B3F204A5-7091-4B38-9FDE-0876ED1244CF}"/>
          </ac:inkMkLst>
        </pc:inkChg>
        <pc:inkChg chg="add mod">
          <ac:chgData name="Vasishta Bommakanti" userId="add65771a875c465" providerId="LiveId" clId="{C29AFD75-89FC-4417-B22A-0C207BDB987C}" dt="2021-08-07T06:18:07.044" v="871"/>
          <ac:inkMkLst>
            <pc:docMk/>
            <pc:sldMk cId="2503452416" sldId="283"/>
            <ac:inkMk id="29" creationId="{AD71FE5F-15D6-4B04-9AB5-C25F245C134E}"/>
          </ac:inkMkLst>
        </pc:inkChg>
        <pc:inkChg chg="add mod">
          <ac:chgData name="Vasishta Bommakanti" userId="add65771a875c465" providerId="LiveId" clId="{C29AFD75-89FC-4417-B22A-0C207BDB987C}" dt="2021-08-07T06:18:07.044" v="871"/>
          <ac:inkMkLst>
            <pc:docMk/>
            <pc:sldMk cId="2503452416" sldId="283"/>
            <ac:inkMk id="31" creationId="{A4C43BF7-8405-44F6-A56A-68939DA61A7B}"/>
          </ac:inkMkLst>
        </pc:inkChg>
      </pc:sldChg>
      <pc:sldChg chg="addSp delSp modSp mod">
        <pc:chgData name="Vasishta Bommakanti" userId="add65771a875c465" providerId="LiveId" clId="{C29AFD75-89FC-4417-B22A-0C207BDB987C}" dt="2021-08-07T10:06:13.515" v="1723" actId="9405"/>
        <pc:sldMkLst>
          <pc:docMk/>
          <pc:sldMk cId="4150524086" sldId="285"/>
        </pc:sldMkLst>
        <pc:grpChg chg="del mod">
          <ac:chgData name="Vasishta Bommakanti" userId="add65771a875c465" providerId="LiveId" clId="{C29AFD75-89FC-4417-B22A-0C207BDB987C}" dt="2021-08-07T10:05:54.530" v="1707"/>
          <ac:grpSpMkLst>
            <pc:docMk/>
            <pc:sldMk cId="4150524086" sldId="285"/>
            <ac:grpSpMk id="6" creationId="{2C8728E3-CEFC-4550-98A6-FE85C75C3E77}"/>
          </ac:grpSpMkLst>
        </pc:grpChg>
        <pc:grpChg chg="del mod">
          <ac:chgData name="Vasishta Bommakanti" userId="add65771a875c465" providerId="LiveId" clId="{C29AFD75-89FC-4417-B22A-0C207BDB987C}" dt="2021-08-07T10:05:55.829" v="1709"/>
          <ac:grpSpMkLst>
            <pc:docMk/>
            <pc:sldMk cId="4150524086" sldId="285"/>
            <ac:grpSpMk id="11" creationId="{FD0703F3-D55D-4473-A654-4E8D2EB674C2}"/>
          </ac:grpSpMkLst>
        </pc:grpChg>
        <pc:grpChg chg="del mod">
          <ac:chgData name="Vasishta Bommakanti" userId="add65771a875c465" providerId="LiveId" clId="{C29AFD75-89FC-4417-B22A-0C207BDB987C}" dt="2021-08-07T10:05:58.035" v="1711"/>
          <ac:grpSpMkLst>
            <pc:docMk/>
            <pc:sldMk cId="4150524086" sldId="285"/>
            <ac:grpSpMk id="13" creationId="{8B6A2C14-A407-400C-A8A7-5E4670D648B1}"/>
          </ac:grpSpMkLst>
        </pc:grpChg>
        <pc:grpChg chg="del mod">
          <ac:chgData name="Vasishta Bommakanti" userId="add65771a875c465" providerId="LiveId" clId="{C29AFD75-89FC-4417-B22A-0C207BDB987C}" dt="2021-08-07T10:05:59.851" v="1714"/>
          <ac:grpSpMkLst>
            <pc:docMk/>
            <pc:sldMk cId="4150524086" sldId="285"/>
            <ac:grpSpMk id="15" creationId="{58653FA5-3671-4446-A00E-BF62B7EA3C85}"/>
          </ac:grpSpMkLst>
        </pc:grpChg>
        <pc:grpChg chg="mod">
          <ac:chgData name="Vasishta Bommakanti" userId="add65771a875c465" providerId="LiveId" clId="{C29AFD75-89FC-4417-B22A-0C207BDB987C}" dt="2021-08-07T10:05:59.851" v="1714"/>
          <ac:grpSpMkLst>
            <pc:docMk/>
            <pc:sldMk cId="4150524086" sldId="285"/>
            <ac:grpSpMk id="18" creationId="{495DA31D-C4B2-4BE8-995F-73C01090E92F}"/>
          </ac:grpSpMkLst>
        </pc:grpChg>
        <pc:grpChg chg="mod">
          <ac:chgData name="Vasishta Bommakanti" userId="add65771a875c465" providerId="LiveId" clId="{C29AFD75-89FC-4417-B22A-0C207BDB987C}" dt="2021-08-07T10:06:00.834" v="1716"/>
          <ac:grpSpMkLst>
            <pc:docMk/>
            <pc:sldMk cId="4150524086" sldId="285"/>
            <ac:grpSpMk id="20" creationId="{9AAE699C-FCAA-4F24-874F-C2636E72BB5E}"/>
          </ac:grpSpMkLst>
        </pc:grpChg>
        <pc:grpChg chg="del">
          <ac:chgData name="Vasishta Bommakanti" userId="add65771a875c465" providerId="LiveId" clId="{C29AFD75-89FC-4417-B22A-0C207BDB987C}" dt="2021-08-06T17:57:59.434" v="88" actId="478"/>
          <ac:grpSpMkLst>
            <pc:docMk/>
            <pc:sldMk cId="4150524086" sldId="285"/>
            <ac:grpSpMk id="22" creationId="{BF820545-4EB6-4606-BEF0-325010B23B9C}"/>
          </ac:grpSpMkLst>
        </pc:grpChg>
        <pc:grpChg chg="mod">
          <ac:chgData name="Vasishta Bommakanti" userId="add65771a875c465" providerId="LiveId" clId="{C29AFD75-89FC-4417-B22A-0C207BDB987C}" dt="2021-08-07T10:06:08.591" v="1720"/>
          <ac:grpSpMkLst>
            <pc:docMk/>
            <pc:sldMk cId="4150524086" sldId="285"/>
            <ac:grpSpMk id="25" creationId="{5926AE0B-0D4E-4476-A0FF-E8FA2C3E795B}"/>
          </ac:grpSpMkLst>
        </pc:grpChg>
        <pc:grpChg chg="del">
          <ac:chgData name="Vasishta Bommakanti" userId="add65771a875c465" providerId="LiveId" clId="{C29AFD75-89FC-4417-B22A-0C207BDB987C}" dt="2021-08-06T17:57:59.434" v="88" actId="478"/>
          <ac:grpSpMkLst>
            <pc:docMk/>
            <pc:sldMk cId="4150524086" sldId="285"/>
            <ac:grpSpMk id="28" creationId="{0E85E336-221A-4C30-8F09-C72C7AC7EA6F}"/>
          </ac:grpSpMkLst>
        </pc:grpChg>
        <pc:inkChg chg="add mod">
          <ac:chgData name="Vasishta Bommakanti" userId="add65771a875c465" providerId="LiveId" clId="{C29AFD75-89FC-4417-B22A-0C207BDB987C}" dt="2021-08-07T10:05:59.851" v="1714"/>
          <ac:inkMkLst>
            <pc:docMk/>
            <pc:sldMk cId="4150524086" sldId="285"/>
            <ac:inkMk id="2" creationId="{76C6706D-7616-406C-89E3-94B675746B24}"/>
          </ac:inkMkLst>
        </pc:inkChg>
        <pc:inkChg chg="add mod">
          <ac:chgData name="Vasishta Bommakanti" userId="add65771a875c465" providerId="LiveId" clId="{C29AFD75-89FC-4417-B22A-0C207BDB987C}" dt="2021-08-07T10:05:59.851" v="1714"/>
          <ac:inkMkLst>
            <pc:docMk/>
            <pc:sldMk cId="4150524086" sldId="285"/>
            <ac:inkMk id="4" creationId="{207A7C3D-EC5A-429B-9EF3-57CBEEA553B3}"/>
          </ac:inkMkLst>
        </pc:inkChg>
        <pc:inkChg chg="add mod">
          <ac:chgData name="Vasishta Bommakanti" userId="add65771a875c465" providerId="LiveId" clId="{C29AFD75-89FC-4417-B22A-0C207BDB987C}" dt="2021-08-07T10:05:59.851" v="1714"/>
          <ac:inkMkLst>
            <pc:docMk/>
            <pc:sldMk cId="4150524086" sldId="285"/>
            <ac:inkMk id="5" creationId="{1C4B4447-D4DA-4793-962A-BA984B9847A2}"/>
          </ac:inkMkLst>
        </pc:inkChg>
        <pc:inkChg chg="add mod">
          <ac:chgData name="Vasishta Bommakanti" userId="add65771a875c465" providerId="LiveId" clId="{C29AFD75-89FC-4417-B22A-0C207BDB987C}" dt="2021-08-07T10:05:59.851" v="1714"/>
          <ac:inkMkLst>
            <pc:docMk/>
            <pc:sldMk cId="4150524086" sldId="285"/>
            <ac:inkMk id="8" creationId="{7AE0B319-42CC-4292-8E14-3E24379CF22D}"/>
          </ac:inkMkLst>
        </pc:inkChg>
        <pc:inkChg chg="add mod">
          <ac:chgData name="Vasishta Bommakanti" userId="add65771a875c465" providerId="LiveId" clId="{C29AFD75-89FC-4417-B22A-0C207BDB987C}" dt="2021-08-07T10:05:59.851" v="1714"/>
          <ac:inkMkLst>
            <pc:docMk/>
            <pc:sldMk cId="4150524086" sldId="285"/>
            <ac:inkMk id="9" creationId="{F8CB6E9A-A637-459F-A4FF-88E8EA1CBB22}"/>
          </ac:inkMkLst>
        </pc:inkChg>
        <pc:inkChg chg="del">
          <ac:chgData name="Vasishta Bommakanti" userId="add65771a875c465" providerId="LiveId" clId="{C29AFD75-89FC-4417-B22A-0C207BDB987C}" dt="2021-08-06T17:57:59.434" v="88" actId="478"/>
          <ac:inkMkLst>
            <pc:docMk/>
            <pc:sldMk cId="4150524086" sldId="285"/>
            <ac:inkMk id="10" creationId="{6CBFC6A6-0DEA-4917-B5BF-322854CD9CE2}"/>
          </ac:inkMkLst>
        </pc:inkChg>
        <pc:inkChg chg="add mod">
          <ac:chgData name="Vasishta Bommakanti" userId="add65771a875c465" providerId="LiveId" clId="{C29AFD75-89FC-4417-B22A-0C207BDB987C}" dt="2021-08-07T10:05:59.851" v="1714"/>
          <ac:inkMkLst>
            <pc:docMk/>
            <pc:sldMk cId="4150524086" sldId="285"/>
            <ac:inkMk id="10" creationId="{B0ED5A5D-F72F-40EF-BE3C-5F6CDEFAEE18}"/>
          </ac:inkMkLst>
        </pc:inkChg>
        <pc:inkChg chg="add mod">
          <ac:chgData name="Vasishta Bommakanti" userId="add65771a875c465" providerId="LiveId" clId="{C29AFD75-89FC-4417-B22A-0C207BDB987C}" dt="2021-08-07T10:05:59.851" v="1714"/>
          <ac:inkMkLst>
            <pc:docMk/>
            <pc:sldMk cId="4150524086" sldId="285"/>
            <ac:inkMk id="12" creationId="{97F38A37-6472-40AA-B91E-80DC667C5559}"/>
          </ac:inkMkLst>
        </pc:inkChg>
        <pc:inkChg chg="del">
          <ac:chgData name="Vasishta Bommakanti" userId="add65771a875c465" providerId="LiveId" clId="{C29AFD75-89FC-4417-B22A-0C207BDB987C}" dt="2021-08-06T17:57:59.434" v="88" actId="478"/>
          <ac:inkMkLst>
            <pc:docMk/>
            <pc:sldMk cId="4150524086" sldId="285"/>
            <ac:inkMk id="14" creationId="{65B880E0-2993-4A5D-8EA1-EF1B58EBA986}"/>
          </ac:inkMkLst>
        </pc:inkChg>
        <pc:inkChg chg="add mod">
          <ac:chgData name="Vasishta Bommakanti" userId="add65771a875c465" providerId="LiveId" clId="{C29AFD75-89FC-4417-B22A-0C207BDB987C}" dt="2021-08-07T10:05:59.851" v="1714"/>
          <ac:inkMkLst>
            <pc:docMk/>
            <pc:sldMk cId="4150524086" sldId="285"/>
            <ac:inkMk id="14" creationId="{C8D24714-06F3-41B3-AAE6-123249E17D4E}"/>
          </ac:inkMkLst>
        </pc:inkChg>
        <pc:inkChg chg="del topLvl">
          <ac:chgData name="Vasishta Bommakanti" userId="add65771a875c465" providerId="LiveId" clId="{C29AFD75-89FC-4417-B22A-0C207BDB987C}" dt="2021-08-06T17:57:59.434" v="88" actId="478"/>
          <ac:inkMkLst>
            <pc:docMk/>
            <pc:sldMk cId="4150524086" sldId="285"/>
            <ac:inkMk id="16" creationId="{165B2BCD-0057-4AD1-B7AB-832CA910ED4B}"/>
          </ac:inkMkLst>
        </pc:inkChg>
        <pc:inkChg chg="add mod">
          <ac:chgData name="Vasishta Bommakanti" userId="add65771a875c465" providerId="LiveId" clId="{C29AFD75-89FC-4417-B22A-0C207BDB987C}" dt="2021-08-07T10:05:59.851" v="1714"/>
          <ac:inkMkLst>
            <pc:docMk/>
            <pc:sldMk cId="4150524086" sldId="285"/>
            <ac:inkMk id="16" creationId="{90CBDC9C-EF5E-44FD-934B-0CC30DFB1742}"/>
          </ac:inkMkLst>
        </pc:inkChg>
        <pc:inkChg chg="del">
          <ac:chgData name="Vasishta Bommakanti" userId="add65771a875c465" providerId="LiveId" clId="{C29AFD75-89FC-4417-B22A-0C207BDB987C}" dt="2021-08-06T17:57:59.434" v="88" actId="478"/>
          <ac:inkMkLst>
            <pc:docMk/>
            <pc:sldMk cId="4150524086" sldId="285"/>
            <ac:inkMk id="17" creationId="{0198184F-EBA7-49C6-B435-820262970AB0}"/>
          </ac:inkMkLst>
        </pc:inkChg>
        <pc:inkChg chg="add mod">
          <ac:chgData name="Vasishta Bommakanti" userId="add65771a875c465" providerId="LiveId" clId="{C29AFD75-89FC-4417-B22A-0C207BDB987C}" dt="2021-08-07T10:06:00.834" v="1716"/>
          <ac:inkMkLst>
            <pc:docMk/>
            <pc:sldMk cId="4150524086" sldId="285"/>
            <ac:inkMk id="17" creationId="{F5AFBC34-3482-4863-85A7-085D2D49800E}"/>
          </ac:inkMkLst>
        </pc:inkChg>
        <pc:inkChg chg="add mod">
          <ac:chgData name="Vasishta Bommakanti" userId="add65771a875c465" providerId="LiveId" clId="{C29AFD75-89FC-4417-B22A-0C207BDB987C}" dt="2021-08-07T10:06:00.834" v="1716"/>
          <ac:inkMkLst>
            <pc:docMk/>
            <pc:sldMk cId="4150524086" sldId="285"/>
            <ac:inkMk id="19" creationId="{0252A200-D2E0-4A92-BB3F-21BD8BB2CE02}"/>
          </ac:inkMkLst>
        </pc:inkChg>
        <pc:inkChg chg="del topLvl">
          <ac:chgData name="Vasishta Bommakanti" userId="add65771a875c465" providerId="LiveId" clId="{C29AFD75-89FC-4417-B22A-0C207BDB987C}" dt="2021-08-06T17:57:59.434" v="88" actId="478"/>
          <ac:inkMkLst>
            <pc:docMk/>
            <pc:sldMk cId="4150524086" sldId="285"/>
            <ac:inkMk id="19" creationId="{D1F5D89E-E69B-4FF3-89AD-F746307CFC89}"/>
          </ac:inkMkLst>
        </pc:inkChg>
        <pc:inkChg chg="add mod">
          <ac:chgData name="Vasishta Bommakanti" userId="add65771a875c465" providerId="LiveId" clId="{C29AFD75-89FC-4417-B22A-0C207BDB987C}" dt="2021-08-07T10:06:08.591" v="1720"/>
          <ac:inkMkLst>
            <pc:docMk/>
            <pc:sldMk cId="4150524086" sldId="285"/>
            <ac:inkMk id="21" creationId="{9993CCDF-E4C2-4511-9166-604A68CE59DB}"/>
          </ac:inkMkLst>
        </pc:inkChg>
        <pc:inkChg chg="add mod">
          <ac:chgData name="Vasishta Bommakanti" userId="add65771a875c465" providerId="LiveId" clId="{C29AFD75-89FC-4417-B22A-0C207BDB987C}" dt="2021-08-07T10:06:08.591" v="1720"/>
          <ac:inkMkLst>
            <pc:docMk/>
            <pc:sldMk cId="4150524086" sldId="285"/>
            <ac:inkMk id="22" creationId="{1AFB4694-110A-49B1-9B46-56B2A191A05E}"/>
          </ac:inkMkLst>
        </pc:inkChg>
        <pc:inkChg chg="del topLvl">
          <ac:chgData name="Vasishta Bommakanti" userId="add65771a875c465" providerId="LiveId" clId="{C29AFD75-89FC-4417-B22A-0C207BDB987C}" dt="2021-08-06T17:57:59.434" v="88" actId="478"/>
          <ac:inkMkLst>
            <pc:docMk/>
            <pc:sldMk cId="4150524086" sldId="285"/>
            <ac:inkMk id="24" creationId="{03445A75-0698-46F1-ACAB-8EE10A992985}"/>
          </ac:inkMkLst>
        </pc:inkChg>
        <pc:inkChg chg="add">
          <ac:chgData name="Vasishta Bommakanti" userId="add65771a875c465" providerId="LiveId" clId="{C29AFD75-89FC-4417-B22A-0C207BDB987C}" dt="2021-08-07T10:06:05.324" v="1719" actId="9405"/>
          <ac:inkMkLst>
            <pc:docMk/>
            <pc:sldMk cId="4150524086" sldId="285"/>
            <ac:inkMk id="24" creationId="{0D220620-BF5A-4322-85F2-69FC9AF77F67}"/>
          </ac:inkMkLst>
        </pc:inkChg>
        <pc:inkChg chg="del">
          <ac:chgData name="Vasishta Bommakanti" userId="add65771a875c465" providerId="LiveId" clId="{C29AFD75-89FC-4417-B22A-0C207BDB987C}" dt="2021-08-06T17:57:59.434" v="88" actId="478"/>
          <ac:inkMkLst>
            <pc:docMk/>
            <pc:sldMk cId="4150524086" sldId="285"/>
            <ac:inkMk id="25" creationId="{131E9F08-FFA1-4325-AEF7-BEEFDE3C9408}"/>
          </ac:inkMkLst>
        </pc:inkChg>
        <pc:inkChg chg="del topLvl">
          <ac:chgData name="Vasishta Bommakanti" userId="add65771a875c465" providerId="LiveId" clId="{C29AFD75-89FC-4417-B22A-0C207BDB987C}" dt="2021-08-06T17:57:59.434" v="88" actId="478"/>
          <ac:inkMkLst>
            <pc:docMk/>
            <pc:sldMk cId="4150524086" sldId="285"/>
            <ac:inkMk id="26" creationId="{0DD4C2A9-520A-47C8-83A5-DBBB5D3A0019}"/>
          </ac:inkMkLst>
        </pc:inkChg>
        <pc:inkChg chg="add">
          <ac:chgData name="Vasishta Bommakanti" userId="add65771a875c465" providerId="LiveId" clId="{C29AFD75-89FC-4417-B22A-0C207BDB987C}" dt="2021-08-07T10:06:08.903" v="1721" actId="9405"/>
          <ac:inkMkLst>
            <pc:docMk/>
            <pc:sldMk cId="4150524086" sldId="285"/>
            <ac:inkMk id="26" creationId="{46728079-43C6-4618-8314-088326912D6F}"/>
          </ac:inkMkLst>
        </pc:inkChg>
        <pc:inkChg chg="del">
          <ac:chgData name="Vasishta Bommakanti" userId="add65771a875c465" providerId="LiveId" clId="{C29AFD75-89FC-4417-B22A-0C207BDB987C}" dt="2021-08-06T17:57:59.434" v="88" actId="478"/>
          <ac:inkMkLst>
            <pc:docMk/>
            <pc:sldMk cId="4150524086" sldId="285"/>
            <ac:inkMk id="27" creationId="{1E59A234-656C-4EE8-BE22-3912497B6AAF}"/>
          </ac:inkMkLst>
        </pc:inkChg>
        <pc:inkChg chg="add">
          <ac:chgData name="Vasishta Bommakanti" userId="add65771a875c465" providerId="LiveId" clId="{C29AFD75-89FC-4417-B22A-0C207BDB987C}" dt="2021-08-07T10:06:12.364" v="1722" actId="9405"/>
          <ac:inkMkLst>
            <pc:docMk/>
            <pc:sldMk cId="4150524086" sldId="285"/>
            <ac:inkMk id="27" creationId="{3846EAFE-421A-43B1-984B-E68F6E9258AC}"/>
          </ac:inkMkLst>
        </pc:inkChg>
        <pc:inkChg chg="add">
          <ac:chgData name="Vasishta Bommakanti" userId="add65771a875c465" providerId="LiveId" clId="{C29AFD75-89FC-4417-B22A-0C207BDB987C}" dt="2021-08-07T10:06:13.515" v="1723" actId="9405"/>
          <ac:inkMkLst>
            <pc:docMk/>
            <pc:sldMk cId="4150524086" sldId="285"/>
            <ac:inkMk id="28" creationId="{1783A6C0-4272-4DB9-AAE7-92BCC88B3BBF}"/>
          </ac:inkMkLst>
        </pc:inkChg>
      </pc:sldChg>
      <pc:sldChg chg="delSp mod">
        <pc:chgData name="Vasishta Bommakanti" userId="add65771a875c465" providerId="LiveId" clId="{C29AFD75-89FC-4417-B22A-0C207BDB987C}" dt="2021-08-06T17:58:47.261" v="93" actId="478"/>
        <pc:sldMkLst>
          <pc:docMk/>
          <pc:sldMk cId="0" sldId="286"/>
        </pc:sldMkLst>
        <pc:grpChg chg="del">
          <ac:chgData name="Vasishta Bommakanti" userId="add65771a875c465" providerId="LiveId" clId="{C29AFD75-89FC-4417-B22A-0C207BDB987C}" dt="2021-08-06T17:58:47.261" v="93" actId="478"/>
          <ac:grpSpMkLst>
            <pc:docMk/>
            <pc:sldMk cId="0" sldId="286"/>
            <ac:grpSpMk id="14" creationId="{F2155CE8-9A21-4676-A872-7B7D29B7D6A5}"/>
          </ac:grpSpMkLst>
        </pc:grpChg>
        <pc:inkChg chg="del">
          <ac:chgData name="Vasishta Bommakanti" userId="add65771a875c465" providerId="LiveId" clId="{C29AFD75-89FC-4417-B22A-0C207BDB987C}" dt="2021-08-06T17:58:47.261" v="93" actId="478"/>
          <ac:inkMkLst>
            <pc:docMk/>
            <pc:sldMk cId="0" sldId="286"/>
            <ac:inkMk id="2" creationId="{926374ED-035A-4D10-A384-0759B31BF89C}"/>
          </ac:inkMkLst>
        </pc:inkChg>
        <pc:inkChg chg="del">
          <ac:chgData name="Vasishta Bommakanti" userId="add65771a875c465" providerId="LiveId" clId="{C29AFD75-89FC-4417-B22A-0C207BDB987C}" dt="2021-08-06T17:58:47.261" v="93" actId="478"/>
          <ac:inkMkLst>
            <pc:docMk/>
            <pc:sldMk cId="0" sldId="286"/>
            <ac:inkMk id="3" creationId="{A51FD64B-2398-42EF-815C-38EDF89C3330}"/>
          </ac:inkMkLst>
        </pc:inkChg>
        <pc:inkChg chg="del">
          <ac:chgData name="Vasishta Bommakanti" userId="add65771a875c465" providerId="LiveId" clId="{C29AFD75-89FC-4417-B22A-0C207BDB987C}" dt="2021-08-06T17:58:47.261" v="93" actId="478"/>
          <ac:inkMkLst>
            <pc:docMk/>
            <pc:sldMk cId="0" sldId="286"/>
            <ac:inkMk id="4" creationId="{B7946AA7-B4FF-4F07-BEEF-CE5B2F7201E8}"/>
          </ac:inkMkLst>
        </pc:inkChg>
        <pc:inkChg chg="del">
          <ac:chgData name="Vasishta Bommakanti" userId="add65771a875c465" providerId="LiveId" clId="{C29AFD75-89FC-4417-B22A-0C207BDB987C}" dt="2021-08-06T17:58:47.261" v="93" actId="478"/>
          <ac:inkMkLst>
            <pc:docMk/>
            <pc:sldMk cId="0" sldId="286"/>
            <ac:inkMk id="5" creationId="{FE5A9BED-3F8B-4E45-84B2-48297131CAC1}"/>
          </ac:inkMkLst>
        </pc:inkChg>
        <pc:inkChg chg="del">
          <ac:chgData name="Vasishta Bommakanti" userId="add65771a875c465" providerId="LiveId" clId="{C29AFD75-89FC-4417-B22A-0C207BDB987C}" dt="2021-08-06T17:58:47.261" v="93" actId="478"/>
          <ac:inkMkLst>
            <pc:docMk/>
            <pc:sldMk cId="0" sldId="286"/>
            <ac:inkMk id="6" creationId="{3A6D7879-4C7B-472D-BACB-7F20823A7A37}"/>
          </ac:inkMkLst>
        </pc:inkChg>
        <pc:inkChg chg="del">
          <ac:chgData name="Vasishta Bommakanti" userId="add65771a875c465" providerId="LiveId" clId="{C29AFD75-89FC-4417-B22A-0C207BDB987C}" dt="2021-08-06T17:58:47.261" v="93" actId="478"/>
          <ac:inkMkLst>
            <pc:docMk/>
            <pc:sldMk cId="0" sldId="286"/>
            <ac:inkMk id="7" creationId="{9DE4B2F3-55C6-4441-805D-B50CFF803E2B}"/>
          </ac:inkMkLst>
        </pc:inkChg>
        <pc:inkChg chg="del">
          <ac:chgData name="Vasishta Bommakanti" userId="add65771a875c465" providerId="LiveId" clId="{C29AFD75-89FC-4417-B22A-0C207BDB987C}" dt="2021-08-06T17:58:47.261" v="93" actId="478"/>
          <ac:inkMkLst>
            <pc:docMk/>
            <pc:sldMk cId="0" sldId="286"/>
            <ac:inkMk id="8" creationId="{A3CA4C4D-E449-4358-B6DE-D6BABB94FA7F}"/>
          </ac:inkMkLst>
        </pc:inkChg>
        <pc:inkChg chg="del">
          <ac:chgData name="Vasishta Bommakanti" userId="add65771a875c465" providerId="LiveId" clId="{C29AFD75-89FC-4417-B22A-0C207BDB987C}" dt="2021-08-06T17:58:47.261" v="93" actId="478"/>
          <ac:inkMkLst>
            <pc:docMk/>
            <pc:sldMk cId="0" sldId="286"/>
            <ac:inkMk id="10" creationId="{237AF1BA-DF6F-46DA-8EA7-BC7C92EC812C}"/>
          </ac:inkMkLst>
        </pc:inkChg>
        <pc:inkChg chg="del">
          <ac:chgData name="Vasishta Bommakanti" userId="add65771a875c465" providerId="LiveId" clId="{C29AFD75-89FC-4417-B22A-0C207BDB987C}" dt="2021-08-06T17:58:47.261" v="93" actId="478"/>
          <ac:inkMkLst>
            <pc:docMk/>
            <pc:sldMk cId="0" sldId="286"/>
            <ac:inkMk id="11" creationId="{D832114E-F539-4921-98C9-B73655FF67E1}"/>
          </ac:inkMkLst>
        </pc:inkChg>
        <pc:inkChg chg="del topLvl">
          <ac:chgData name="Vasishta Bommakanti" userId="add65771a875c465" providerId="LiveId" clId="{C29AFD75-89FC-4417-B22A-0C207BDB987C}" dt="2021-08-06T17:58:47.261" v="93" actId="478"/>
          <ac:inkMkLst>
            <pc:docMk/>
            <pc:sldMk cId="0" sldId="286"/>
            <ac:inkMk id="12" creationId="{86E95FFC-FEE7-456A-AB30-E7ECA0174D12}"/>
          </ac:inkMkLst>
        </pc:inkChg>
        <pc:inkChg chg="del topLvl">
          <ac:chgData name="Vasishta Bommakanti" userId="add65771a875c465" providerId="LiveId" clId="{C29AFD75-89FC-4417-B22A-0C207BDB987C}" dt="2021-08-06T17:58:47.261" v="93" actId="478"/>
          <ac:inkMkLst>
            <pc:docMk/>
            <pc:sldMk cId="0" sldId="286"/>
            <ac:inkMk id="13" creationId="{F6269616-E669-4872-8F00-113E5BF2D56F}"/>
          </ac:inkMkLst>
        </pc:inkChg>
      </pc:sldChg>
      <pc:sldChg chg="delSp mod">
        <pc:chgData name="Vasishta Bommakanti" userId="add65771a875c465" providerId="LiveId" clId="{C29AFD75-89FC-4417-B22A-0C207BDB987C}" dt="2021-08-06T17:58:42.145" v="92" actId="478"/>
        <pc:sldMkLst>
          <pc:docMk/>
          <pc:sldMk cId="0" sldId="287"/>
        </pc:sldMkLst>
        <pc:grpChg chg="del">
          <ac:chgData name="Vasishta Bommakanti" userId="add65771a875c465" providerId="LiveId" clId="{C29AFD75-89FC-4417-B22A-0C207BDB987C}" dt="2021-08-06T17:58:31.911" v="90" actId="478"/>
          <ac:grpSpMkLst>
            <pc:docMk/>
            <pc:sldMk cId="0" sldId="287"/>
            <ac:grpSpMk id="4" creationId="{55F9FFAE-283A-40A6-A04B-77842D5CAFAB}"/>
          </ac:grpSpMkLst>
        </pc:grpChg>
        <pc:grpChg chg="del">
          <ac:chgData name="Vasishta Bommakanti" userId="add65771a875c465" providerId="LiveId" clId="{C29AFD75-89FC-4417-B22A-0C207BDB987C}" dt="2021-08-06T17:58:31.911" v="90" actId="478"/>
          <ac:grpSpMkLst>
            <pc:docMk/>
            <pc:sldMk cId="0" sldId="287"/>
            <ac:grpSpMk id="18" creationId="{33F7796C-82C1-47D0-ACA4-ADAE2F6A28E3}"/>
          </ac:grpSpMkLst>
        </pc:grpChg>
        <pc:grpChg chg="del">
          <ac:chgData name="Vasishta Bommakanti" userId="add65771a875c465" providerId="LiveId" clId="{C29AFD75-89FC-4417-B22A-0C207BDB987C}" dt="2021-08-06T17:58:31.911" v="90" actId="478"/>
          <ac:grpSpMkLst>
            <pc:docMk/>
            <pc:sldMk cId="0" sldId="287"/>
            <ac:grpSpMk id="23" creationId="{5C98133D-6CE3-4DD7-9F4B-F6BB74AA9D06}"/>
          </ac:grpSpMkLst>
        </pc:grpChg>
        <pc:inkChg chg="del topLvl">
          <ac:chgData name="Vasishta Bommakanti" userId="add65771a875c465" providerId="LiveId" clId="{C29AFD75-89FC-4417-B22A-0C207BDB987C}" dt="2021-08-06T17:58:31.911" v="90" actId="478"/>
          <ac:inkMkLst>
            <pc:docMk/>
            <pc:sldMk cId="0" sldId="287"/>
            <ac:inkMk id="2" creationId="{D6B0FF33-C30A-4472-95B7-CF50454CEDC8}"/>
          </ac:inkMkLst>
        </pc:inkChg>
        <pc:inkChg chg="del topLvl">
          <ac:chgData name="Vasishta Bommakanti" userId="add65771a875c465" providerId="LiveId" clId="{C29AFD75-89FC-4417-B22A-0C207BDB987C}" dt="2021-08-06T17:58:31.911" v="90" actId="478"/>
          <ac:inkMkLst>
            <pc:docMk/>
            <pc:sldMk cId="0" sldId="287"/>
            <ac:inkMk id="3" creationId="{832B14F1-F4CB-4631-83B7-4B47B9431FE5}"/>
          </ac:inkMkLst>
        </pc:inkChg>
        <pc:inkChg chg="del">
          <ac:chgData name="Vasishta Bommakanti" userId="add65771a875c465" providerId="LiveId" clId="{C29AFD75-89FC-4417-B22A-0C207BDB987C}" dt="2021-08-06T17:58:31.911" v="90" actId="478"/>
          <ac:inkMkLst>
            <pc:docMk/>
            <pc:sldMk cId="0" sldId="287"/>
            <ac:inkMk id="5" creationId="{9EF690CC-CF9C-40FA-BA73-61D73A91A81B}"/>
          </ac:inkMkLst>
        </pc:inkChg>
        <pc:inkChg chg="del">
          <ac:chgData name="Vasishta Bommakanti" userId="add65771a875c465" providerId="LiveId" clId="{C29AFD75-89FC-4417-B22A-0C207BDB987C}" dt="2021-08-06T17:58:31.911" v="90" actId="478"/>
          <ac:inkMkLst>
            <pc:docMk/>
            <pc:sldMk cId="0" sldId="287"/>
            <ac:inkMk id="6" creationId="{4C3BA8AC-DC74-4806-87AE-353DE92218F9}"/>
          </ac:inkMkLst>
        </pc:inkChg>
        <pc:inkChg chg="del">
          <ac:chgData name="Vasishta Bommakanti" userId="add65771a875c465" providerId="LiveId" clId="{C29AFD75-89FC-4417-B22A-0C207BDB987C}" dt="2021-08-06T17:58:31.911" v="90" actId="478"/>
          <ac:inkMkLst>
            <pc:docMk/>
            <pc:sldMk cId="0" sldId="287"/>
            <ac:inkMk id="7" creationId="{001858C9-8B5D-4DE1-82DF-375C8934BD1C}"/>
          </ac:inkMkLst>
        </pc:inkChg>
        <pc:inkChg chg="del">
          <ac:chgData name="Vasishta Bommakanti" userId="add65771a875c465" providerId="LiveId" clId="{C29AFD75-89FC-4417-B22A-0C207BDB987C}" dt="2021-08-06T17:58:31.911" v="90" actId="478"/>
          <ac:inkMkLst>
            <pc:docMk/>
            <pc:sldMk cId="0" sldId="287"/>
            <ac:inkMk id="8" creationId="{9B6FB4FD-6C11-49C1-AC5A-2842E54419C7}"/>
          </ac:inkMkLst>
        </pc:inkChg>
        <pc:inkChg chg="del">
          <ac:chgData name="Vasishta Bommakanti" userId="add65771a875c465" providerId="LiveId" clId="{C29AFD75-89FC-4417-B22A-0C207BDB987C}" dt="2021-08-06T17:58:31.911" v="90" actId="478"/>
          <ac:inkMkLst>
            <pc:docMk/>
            <pc:sldMk cId="0" sldId="287"/>
            <ac:inkMk id="9" creationId="{26C31D07-6414-4A26-8784-693882EDAC26}"/>
          </ac:inkMkLst>
        </pc:inkChg>
        <pc:inkChg chg="del">
          <ac:chgData name="Vasishta Bommakanti" userId="add65771a875c465" providerId="LiveId" clId="{C29AFD75-89FC-4417-B22A-0C207BDB987C}" dt="2021-08-06T17:58:31.911" v="90" actId="478"/>
          <ac:inkMkLst>
            <pc:docMk/>
            <pc:sldMk cId="0" sldId="287"/>
            <ac:inkMk id="10" creationId="{D1A12AA5-12E2-4381-814A-37E0BD9E364F}"/>
          </ac:inkMkLst>
        </pc:inkChg>
        <pc:inkChg chg="del">
          <ac:chgData name="Vasishta Bommakanti" userId="add65771a875c465" providerId="LiveId" clId="{C29AFD75-89FC-4417-B22A-0C207BDB987C}" dt="2021-08-06T17:58:31.911" v="90" actId="478"/>
          <ac:inkMkLst>
            <pc:docMk/>
            <pc:sldMk cId="0" sldId="287"/>
            <ac:inkMk id="11" creationId="{4BBBEDDB-7398-4C67-AAB4-521DB7C96A90}"/>
          </ac:inkMkLst>
        </pc:inkChg>
        <pc:inkChg chg="del topLvl">
          <ac:chgData name="Vasishta Bommakanti" userId="add65771a875c465" providerId="LiveId" clId="{C29AFD75-89FC-4417-B22A-0C207BDB987C}" dt="2021-08-06T17:58:42.145" v="92" actId="478"/>
          <ac:inkMkLst>
            <pc:docMk/>
            <pc:sldMk cId="0" sldId="287"/>
            <ac:inkMk id="12" creationId="{39B419AD-9F9E-4CC5-BA0C-C50A98B215AA}"/>
          </ac:inkMkLst>
        </pc:inkChg>
        <pc:inkChg chg="del">
          <ac:chgData name="Vasishta Bommakanti" userId="add65771a875c465" providerId="LiveId" clId="{C29AFD75-89FC-4417-B22A-0C207BDB987C}" dt="2021-08-06T17:58:31.911" v="90" actId="478"/>
          <ac:inkMkLst>
            <pc:docMk/>
            <pc:sldMk cId="0" sldId="287"/>
            <ac:inkMk id="13" creationId="{6A03F805-0F10-4C61-A44A-49B8F3B0A8D0}"/>
          </ac:inkMkLst>
        </pc:inkChg>
        <pc:inkChg chg="del topLvl">
          <ac:chgData name="Vasishta Bommakanti" userId="add65771a875c465" providerId="LiveId" clId="{C29AFD75-89FC-4417-B22A-0C207BDB987C}" dt="2021-08-06T17:58:31.911" v="90" actId="478"/>
          <ac:inkMkLst>
            <pc:docMk/>
            <pc:sldMk cId="0" sldId="287"/>
            <ac:inkMk id="14" creationId="{B45EF645-93EF-46A3-BEFD-5CFCC835999F}"/>
          </ac:inkMkLst>
        </pc:inkChg>
        <pc:inkChg chg="del">
          <ac:chgData name="Vasishta Bommakanti" userId="add65771a875c465" providerId="LiveId" clId="{C29AFD75-89FC-4417-B22A-0C207BDB987C}" dt="2021-08-06T17:58:31.911" v="90" actId="478"/>
          <ac:inkMkLst>
            <pc:docMk/>
            <pc:sldMk cId="0" sldId="287"/>
            <ac:inkMk id="15" creationId="{5842126D-71BD-4718-BB4C-5724000F2AB7}"/>
          </ac:inkMkLst>
        </pc:inkChg>
        <pc:inkChg chg="del">
          <ac:chgData name="Vasishta Bommakanti" userId="add65771a875c465" providerId="LiveId" clId="{C29AFD75-89FC-4417-B22A-0C207BDB987C}" dt="2021-08-06T17:58:31.911" v="90" actId="478"/>
          <ac:inkMkLst>
            <pc:docMk/>
            <pc:sldMk cId="0" sldId="287"/>
            <ac:inkMk id="16" creationId="{2C35B5B5-5E66-4FE4-9527-83858CF25513}"/>
          </ac:inkMkLst>
        </pc:inkChg>
        <pc:inkChg chg="del">
          <ac:chgData name="Vasishta Bommakanti" userId="add65771a875c465" providerId="LiveId" clId="{C29AFD75-89FC-4417-B22A-0C207BDB987C}" dt="2021-08-06T17:58:31.911" v="90" actId="478"/>
          <ac:inkMkLst>
            <pc:docMk/>
            <pc:sldMk cId="0" sldId="287"/>
            <ac:inkMk id="17" creationId="{96A663CC-0A91-4D25-A8D5-1A9DF73EB53A}"/>
          </ac:inkMkLst>
        </pc:inkChg>
        <pc:inkChg chg="del">
          <ac:chgData name="Vasishta Bommakanti" userId="add65771a875c465" providerId="LiveId" clId="{C29AFD75-89FC-4417-B22A-0C207BDB987C}" dt="2021-08-06T17:58:31.911" v="90" actId="478"/>
          <ac:inkMkLst>
            <pc:docMk/>
            <pc:sldMk cId="0" sldId="287"/>
            <ac:inkMk id="19" creationId="{3AD077C8-E889-4676-BB17-D4D6AB1CF9D1}"/>
          </ac:inkMkLst>
        </pc:inkChg>
        <pc:inkChg chg="del">
          <ac:chgData name="Vasishta Bommakanti" userId="add65771a875c465" providerId="LiveId" clId="{C29AFD75-89FC-4417-B22A-0C207BDB987C}" dt="2021-08-06T17:58:31.911" v="90" actId="478"/>
          <ac:inkMkLst>
            <pc:docMk/>
            <pc:sldMk cId="0" sldId="287"/>
            <ac:inkMk id="20" creationId="{0648D2BD-890D-4BA7-BAD5-D72D54A94D63}"/>
          </ac:inkMkLst>
        </pc:inkChg>
        <pc:inkChg chg="del topLvl">
          <ac:chgData name="Vasishta Bommakanti" userId="add65771a875c465" providerId="LiveId" clId="{C29AFD75-89FC-4417-B22A-0C207BDB987C}" dt="2021-08-06T17:58:31.911" v="90" actId="478"/>
          <ac:inkMkLst>
            <pc:docMk/>
            <pc:sldMk cId="0" sldId="287"/>
            <ac:inkMk id="21" creationId="{1052391E-44BF-4566-A590-8D4171EE3DE3}"/>
          </ac:inkMkLst>
        </pc:inkChg>
        <pc:inkChg chg="del topLvl">
          <ac:chgData name="Vasishta Bommakanti" userId="add65771a875c465" providerId="LiveId" clId="{C29AFD75-89FC-4417-B22A-0C207BDB987C}" dt="2021-08-06T17:58:31.911" v="90" actId="478"/>
          <ac:inkMkLst>
            <pc:docMk/>
            <pc:sldMk cId="0" sldId="287"/>
            <ac:inkMk id="22" creationId="{2F5AD01F-A368-4651-ADC1-1880AB137023}"/>
          </ac:inkMkLst>
        </pc:inkChg>
      </pc:sldChg>
      <pc:sldChg chg="delSp mod">
        <pc:chgData name="Vasishta Bommakanti" userId="add65771a875c465" providerId="LiveId" clId="{C29AFD75-89FC-4417-B22A-0C207BDB987C}" dt="2021-08-06T17:58:37.015" v="91" actId="478"/>
        <pc:sldMkLst>
          <pc:docMk/>
          <pc:sldMk cId="0" sldId="288"/>
        </pc:sldMkLst>
        <pc:grpChg chg="del">
          <ac:chgData name="Vasishta Bommakanti" userId="add65771a875c465" providerId="LiveId" clId="{C29AFD75-89FC-4417-B22A-0C207BDB987C}" dt="2021-08-06T17:58:37.015" v="91" actId="478"/>
          <ac:grpSpMkLst>
            <pc:docMk/>
            <pc:sldMk cId="0" sldId="288"/>
            <ac:grpSpMk id="9" creationId="{0500A6D2-7204-4291-BD66-ABC39EA6426A}"/>
          </ac:grpSpMkLst>
        </pc:grpChg>
        <pc:grpChg chg="del">
          <ac:chgData name="Vasishta Bommakanti" userId="add65771a875c465" providerId="LiveId" clId="{C29AFD75-89FC-4417-B22A-0C207BDB987C}" dt="2021-08-06T17:58:37.015" v="91" actId="478"/>
          <ac:grpSpMkLst>
            <pc:docMk/>
            <pc:sldMk cId="0" sldId="288"/>
            <ac:grpSpMk id="14" creationId="{13953410-2042-4C34-ABC2-D4F8571562DE}"/>
          </ac:grpSpMkLst>
        </pc:grpChg>
        <pc:grpChg chg="del">
          <ac:chgData name="Vasishta Bommakanti" userId="add65771a875c465" providerId="LiveId" clId="{C29AFD75-89FC-4417-B22A-0C207BDB987C}" dt="2021-08-06T17:58:37.015" v="91" actId="478"/>
          <ac:grpSpMkLst>
            <pc:docMk/>
            <pc:sldMk cId="0" sldId="288"/>
            <ac:grpSpMk id="17" creationId="{064EFA5B-3417-495E-A967-F6D64CECF1E5}"/>
          </ac:grpSpMkLst>
        </pc:grpChg>
        <pc:grpChg chg="del">
          <ac:chgData name="Vasishta Bommakanti" userId="add65771a875c465" providerId="LiveId" clId="{C29AFD75-89FC-4417-B22A-0C207BDB987C}" dt="2021-08-06T17:58:37.015" v="91" actId="478"/>
          <ac:grpSpMkLst>
            <pc:docMk/>
            <pc:sldMk cId="0" sldId="288"/>
            <ac:grpSpMk id="44" creationId="{507E44EC-611A-4AD1-AC48-80E01F184914}"/>
          </ac:grpSpMkLst>
        </pc:grpChg>
        <pc:inkChg chg="del">
          <ac:chgData name="Vasishta Bommakanti" userId="add65771a875c465" providerId="LiveId" clId="{C29AFD75-89FC-4417-B22A-0C207BDB987C}" dt="2021-08-06T17:58:37.015" v="91" actId="478"/>
          <ac:inkMkLst>
            <pc:docMk/>
            <pc:sldMk cId="0" sldId="288"/>
            <ac:inkMk id="2" creationId="{E7FEA65B-6822-46E0-9D31-2328FCD3F443}"/>
          </ac:inkMkLst>
        </pc:inkChg>
        <pc:inkChg chg="del">
          <ac:chgData name="Vasishta Bommakanti" userId="add65771a875c465" providerId="LiveId" clId="{C29AFD75-89FC-4417-B22A-0C207BDB987C}" dt="2021-08-06T17:58:37.015" v="91" actId="478"/>
          <ac:inkMkLst>
            <pc:docMk/>
            <pc:sldMk cId="0" sldId="288"/>
            <ac:inkMk id="3" creationId="{059E7910-7BA9-478D-BF5D-45D024936DE8}"/>
          </ac:inkMkLst>
        </pc:inkChg>
        <pc:inkChg chg="del">
          <ac:chgData name="Vasishta Bommakanti" userId="add65771a875c465" providerId="LiveId" clId="{C29AFD75-89FC-4417-B22A-0C207BDB987C}" dt="2021-08-06T17:58:37.015" v="91" actId="478"/>
          <ac:inkMkLst>
            <pc:docMk/>
            <pc:sldMk cId="0" sldId="288"/>
            <ac:inkMk id="4" creationId="{71FF0D51-67D8-4C4F-B87B-15292A92B2AF}"/>
          </ac:inkMkLst>
        </pc:inkChg>
        <pc:inkChg chg="del topLvl">
          <ac:chgData name="Vasishta Bommakanti" userId="add65771a875c465" providerId="LiveId" clId="{C29AFD75-89FC-4417-B22A-0C207BDB987C}" dt="2021-08-06T17:58:37.015" v="91" actId="478"/>
          <ac:inkMkLst>
            <pc:docMk/>
            <pc:sldMk cId="0" sldId="288"/>
            <ac:inkMk id="5" creationId="{CCE80713-278A-46D4-8062-3E1A618D38FD}"/>
          </ac:inkMkLst>
        </pc:inkChg>
        <pc:inkChg chg="del">
          <ac:chgData name="Vasishta Bommakanti" userId="add65771a875c465" providerId="LiveId" clId="{C29AFD75-89FC-4417-B22A-0C207BDB987C}" dt="2021-08-06T17:58:37.015" v="91" actId="478"/>
          <ac:inkMkLst>
            <pc:docMk/>
            <pc:sldMk cId="0" sldId="288"/>
            <ac:inkMk id="6" creationId="{BBCEA3F0-8667-41CB-B2E8-8564038453A9}"/>
          </ac:inkMkLst>
        </pc:inkChg>
        <pc:inkChg chg="del topLvl">
          <ac:chgData name="Vasishta Bommakanti" userId="add65771a875c465" providerId="LiveId" clId="{C29AFD75-89FC-4417-B22A-0C207BDB987C}" dt="2021-08-06T17:58:37.015" v="91" actId="478"/>
          <ac:inkMkLst>
            <pc:docMk/>
            <pc:sldMk cId="0" sldId="288"/>
            <ac:inkMk id="7" creationId="{558A3CA6-E499-4D33-8D5F-EC405EE61C49}"/>
          </ac:inkMkLst>
        </pc:inkChg>
        <pc:inkChg chg="del">
          <ac:chgData name="Vasishta Bommakanti" userId="add65771a875c465" providerId="LiveId" clId="{C29AFD75-89FC-4417-B22A-0C207BDB987C}" dt="2021-08-06T17:58:37.015" v="91" actId="478"/>
          <ac:inkMkLst>
            <pc:docMk/>
            <pc:sldMk cId="0" sldId="288"/>
            <ac:inkMk id="8" creationId="{B6CA7F2E-6338-4F78-B903-7AECAE8A49E5}"/>
          </ac:inkMkLst>
        </pc:inkChg>
        <pc:inkChg chg="del">
          <ac:chgData name="Vasishta Bommakanti" userId="add65771a875c465" providerId="LiveId" clId="{C29AFD75-89FC-4417-B22A-0C207BDB987C}" dt="2021-08-06T17:58:37.015" v="91" actId="478"/>
          <ac:inkMkLst>
            <pc:docMk/>
            <pc:sldMk cId="0" sldId="288"/>
            <ac:inkMk id="10" creationId="{4D4D5199-446E-401B-B697-6308FCD5202F}"/>
          </ac:inkMkLst>
        </pc:inkChg>
        <pc:inkChg chg="del">
          <ac:chgData name="Vasishta Bommakanti" userId="add65771a875c465" providerId="LiveId" clId="{C29AFD75-89FC-4417-B22A-0C207BDB987C}" dt="2021-08-06T17:58:37.015" v="91" actId="478"/>
          <ac:inkMkLst>
            <pc:docMk/>
            <pc:sldMk cId="0" sldId="288"/>
            <ac:inkMk id="11" creationId="{C99623D7-E332-42CA-92BA-951B2DE1CA8D}"/>
          </ac:inkMkLst>
        </pc:inkChg>
        <pc:inkChg chg="del topLvl">
          <ac:chgData name="Vasishta Bommakanti" userId="add65771a875c465" providerId="LiveId" clId="{C29AFD75-89FC-4417-B22A-0C207BDB987C}" dt="2021-08-06T17:58:37.015" v="91" actId="478"/>
          <ac:inkMkLst>
            <pc:docMk/>
            <pc:sldMk cId="0" sldId="288"/>
            <ac:inkMk id="12" creationId="{70D8A2E8-2E51-4971-BB0F-F33224BE1303}"/>
          </ac:inkMkLst>
        </pc:inkChg>
        <pc:inkChg chg="del topLvl">
          <ac:chgData name="Vasishta Bommakanti" userId="add65771a875c465" providerId="LiveId" clId="{C29AFD75-89FC-4417-B22A-0C207BDB987C}" dt="2021-08-06T17:58:37.015" v="91" actId="478"/>
          <ac:inkMkLst>
            <pc:docMk/>
            <pc:sldMk cId="0" sldId="288"/>
            <ac:inkMk id="13" creationId="{96CA75DA-3081-4997-958B-CC496CC5EF96}"/>
          </ac:inkMkLst>
        </pc:inkChg>
        <pc:inkChg chg="del topLvl">
          <ac:chgData name="Vasishta Bommakanti" userId="add65771a875c465" providerId="LiveId" clId="{C29AFD75-89FC-4417-B22A-0C207BDB987C}" dt="2021-08-06T17:58:37.015" v="91" actId="478"/>
          <ac:inkMkLst>
            <pc:docMk/>
            <pc:sldMk cId="0" sldId="288"/>
            <ac:inkMk id="15" creationId="{686053E4-2F74-4651-99A4-F436D8A7070F}"/>
          </ac:inkMkLst>
        </pc:inkChg>
        <pc:inkChg chg="del topLvl">
          <ac:chgData name="Vasishta Bommakanti" userId="add65771a875c465" providerId="LiveId" clId="{C29AFD75-89FC-4417-B22A-0C207BDB987C}" dt="2021-08-06T17:58:37.015" v="91" actId="478"/>
          <ac:inkMkLst>
            <pc:docMk/>
            <pc:sldMk cId="0" sldId="288"/>
            <ac:inkMk id="16" creationId="{8CAA2F49-50E7-4283-AF16-119442123009}"/>
          </ac:inkMkLst>
        </pc:inkChg>
        <pc:inkChg chg="del">
          <ac:chgData name="Vasishta Bommakanti" userId="add65771a875c465" providerId="LiveId" clId="{C29AFD75-89FC-4417-B22A-0C207BDB987C}" dt="2021-08-06T17:58:37.015" v="91" actId="478"/>
          <ac:inkMkLst>
            <pc:docMk/>
            <pc:sldMk cId="0" sldId="288"/>
            <ac:inkMk id="18" creationId="{3C5ADCF9-C5EB-4A58-AFDB-6740F1EE3F53}"/>
          </ac:inkMkLst>
        </pc:inkChg>
        <pc:inkChg chg="del">
          <ac:chgData name="Vasishta Bommakanti" userId="add65771a875c465" providerId="LiveId" clId="{C29AFD75-89FC-4417-B22A-0C207BDB987C}" dt="2021-08-06T17:58:37.015" v="91" actId="478"/>
          <ac:inkMkLst>
            <pc:docMk/>
            <pc:sldMk cId="0" sldId="288"/>
            <ac:inkMk id="19" creationId="{009D0B19-FA92-478E-AA31-8DC9D4DD21C5}"/>
          </ac:inkMkLst>
        </pc:inkChg>
        <pc:inkChg chg="del">
          <ac:chgData name="Vasishta Bommakanti" userId="add65771a875c465" providerId="LiveId" clId="{C29AFD75-89FC-4417-B22A-0C207BDB987C}" dt="2021-08-06T17:58:37.015" v="91" actId="478"/>
          <ac:inkMkLst>
            <pc:docMk/>
            <pc:sldMk cId="0" sldId="288"/>
            <ac:inkMk id="20" creationId="{03BCA689-B4C2-4584-A8CC-1500E748228F}"/>
          </ac:inkMkLst>
        </pc:inkChg>
        <pc:inkChg chg="del">
          <ac:chgData name="Vasishta Bommakanti" userId="add65771a875c465" providerId="LiveId" clId="{C29AFD75-89FC-4417-B22A-0C207BDB987C}" dt="2021-08-06T17:58:37.015" v="91" actId="478"/>
          <ac:inkMkLst>
            <pc:docMk/>
            <pc:sldMk cId="0" sldId="288"/>
            <ac:inkMk id="21" creationId="{94D3B22C-7770-422E-8F38-0B0EAFE5F588}"/>
          </ac:inkMkLst>
        </pc:inkChg>
        <pc:inkChg chg="del">
          <ac:chgData name="Vasishta Bommakanti" userId="add65771a875c465" providerId="LiveId" clId="{C29AFD75-89FC-4417-B22A-0C207BDB987C}" dt="2021-08-06T17:58:37.015" v="91" actId="478"/>
          <ac:inkMkLst>
            <pc:docMk/>
            <pc:sldMk cId="0" sldId="288"/>
            <ac:inkMk id="22" creationId="{DB44DFDB-307C-43B7-9146-E6F4F177540F}"/>
          </ac:inkMkLst>
        </pc:inkChg>
        <pc:inkChg chg="del topLvl">
          <ac:chgData name="Vasishta Bommakanti" userId="add65771a875c465" providerId="LiveId" clId="{C29AFD75-89FC-4417-B22A-0C207BDB987C}" dt="2021-08-06T17:58:37.015" v="91" actId="478"/>
          <ac:inkMkLst>
            <pc:docMk/>
            <pc:sldMk cId="0" sldId="288"/>
            <ac:inkMk id="23" creationId="{01E4711C-3339-461A-AC70-FD67AFBE017C}"/>
          </ac:inkMkLst>
        </pc:inkChg>
        <pc:inkChg chg="del">
          <ac:chgData name="Vasishta Bommakanti" userId="add65771a875c465" providerId="LiveId" clId="{C29AFD75-89FC-4417-B22A-0C207BDB987C}" dt="2021-08-06T17:58:37.015" v="91" actId="478"/>
          <ac:inkMkLst>
            <pc:docMk/>
            <pc:sldMk cId="0" sldId="288"/>
            <ac:inkMk id="24" creationId="{70BAF167-D869-4E3D-A5DD-ED2EE8BD019F}"/>
          </ac:inkMkLst>
        </pc:inkChg>
        <pc:inkChg chg="del">
          <ac:chgData name="Vasishta Bommakanti" userId="add65771a875c465" providerId="LiveId" clId="{C29AFD75-89FC-4417-B22A-0C207BDB987C}" dt="2021-08-06T17:58:37.015" v="91" actId="478"/>
          <ac:inkMkLst>
            <pc:docMk/>
            <pc:sldMk cId="0" sldId="288"/>
            <ac:inkMk id="25" creationId="{22A24B0D-BDBE-47FC-9C8F-CCF9EE2CFA12}"/>
          </ac:inkMkLst>
        </pc:inkChg>
        <pc:inkChg chg="del">
          <ac:chgData name="Vasishta Bommakanti" userId="add65771a875c465" providerId="LiveId" clId="{C29AFD75-89FC-4417-B22A-0C207BDB987C}" dt="2021-08-06T17:58:37.015" v="91" actId="478"/>
          <ac:inkMkLst>
            <pc:docMk/>
            <pc:sldMk cId="0" sldId="288"/>
            <ac:inkMk id="26" creationId="{762C352B-0905-4D93-89CD-4381FC4E4256}"/>
          </ac:inkMkLst>
        </pc:inkChg>
        <pc:inkChg chg="del topLvl">
          <ac:chgData name="Vasishta Bommakanti" userId="add65771a875c465" providerId="LiveId" clId="{C29AFD75-89FC-4417-B22A-0C207BDB987C}" dt="2021-08-06T17:58:37.015" v="91" actId="478"/>
          <ac:inkMkLst>
            <pc:docMk/>
            <pc:sldMk cId="0" sldId="288"/>
            <ac:inkMk id="27" creationId="{2F6C70CC-945F-4CD1-A9EC-81EC70DD5E9F}"/>
          </ac:inkMkLst>
        </pc:inkChg>
        <pc:inkChg chg="del">
          <ac:chgData name="Vasishta Bommakanti" userId="add65771a875c465" providerId="LiveId" clId="{C29AFD75-89FC-4417-B22A-0C207BDB987C}" dt="2021-08-06T17:58:37.015" v="91" actId="478"/>
          <ac:inkMkLst>
            <pc:docMk/>
            <pc:sldMk cId="0" sldId="288"/>
            <ac:inkMk id="28" creationId="{84159E58-738C-408E-83AD-4AF18639D46A}"/>
          </ac:inkMkLst>
        </pc:inkChg>
        <pc:inkChg chg="del">
          <ac:chgData name="Vasishta Bommakanti" userId="add65771a875c465" providerId="LiveId" clId="{C29AFD75-89FC-4417-B22A-0C207BDB987C}" dt="2021-08-06T17:58:37.015" v="91" actId="478"/>
          <ac:inkMkLst>
            <pc:docMk/>
            <pc:sldMk cId="0" sldId="288"/>
            <ac:inkMk id="29" creationId="{029E505D-801A-4ADE-A380-7323C57B2CA8}"/>
          </ac:inkMkLst>
        </pc:inkChg>
        <pc:inkChg chg="del">
          <ac:chgData name="Vasishta Bommakanti" userId="add65771a875c465" providerId="LiveId" clId="{C29AFD75-89FC-4417-B22A-0C207BDB987C}" dt="2021-08-06T17:58:37.015" v="91" actId="478"/>
          <ac:inkMkLst>
            <pc:docMk/>
            <pc:sldMk cId="0" sldId="288"/>
            <ac:inkMk id="30" creationId="{1F360322-50BE-43B5-90D7-219DFBC1CC89}"/>
          </ac:inkMkLst>
        </pc:inkChg>
        <pc:inkChg chg="del">
          <ac:chgData name="Vasishta Bommakanti" userId="add65771a875c465" providerId="LiveId" clId="{C29AFD75-89FC-4417-B22A-0C207BDB987C}" dt="2021-08-06T17:58:37.015" v="91" actId="478"/>
          <ac:inkMkLst>
            <pc:docMk/>
            <pc:sldMk cId="0" sldId="288"/>
            <ac:inkMk id="31" creationId="{2B9146DB-1507-4480-AA1F-13A6CE2F52D1}"/>
          </ac:inkMkLst>
        </pc:inkChg>
        <pc:inkChg chg="del">
          <ac:chgData name="Vasishta Bommakanti" userId="add65771a875c465" providerId="LiveId" clId="{C29AFD75-89FC-4417-B22A-0C207BDB987C}" dt="2021-08-06T17:58:37.015" v="91" actId="478"/>
          <ac:inkMkLst>
            <pc:docMk/>
            <pc:sldMk cId="0" sldId="288"/>
            <ac:inkMk id="32" creationId="{2090ADC9-1745-4761-B60E-99DFEC0F8C8B}"/>
          </ac:inkMkLst>
        </pc:inkChg>
        <pc:inkChg chg="del">
          <ac:chgData name="Vasishta Bommakanti" userId="add65771a875c465" providerId="LiveId" clId="{C29AFD75-89FC-4417-B22A-0C207BDB987C}" dt="2021-08-06T17:58:37.015" v="91" actId="478"/>
          <ac:inkMkLst>
            <pc:docMk/>
            <pc:sldMk cId="0" sldId="288"/>
            <ac:inkMk id="33" creationId="{4B1E86BD-158B-4788-A958-C805B1F7A01D}"/>
          </ac:inkMkLst>
        </pc:inkChg>
        <pc:inkChg chg="del">
          <ac:chgData name="Vasishta Bommakanti" userId="add65771a875c465" providerId="LiveId" clId="{C29AFD75-89FC-4417-B22A-0C207BDB987C}" dt="2021-08-06T17:58:37.015" v="91" actId="478"/>
          <ac:inkMkLst>
            <pc:docMk/>
            <pc:sldMk cId="0" sldId="288"/>
            <ac:inkMk id="34" creationId="{1EBBD12C-7E63-4287-B43D-BC77ED357A39}"/>
          </ac:inkMkLst>
        </pc:inkChg>
        <pc:inkChg chg="del">
          <ac:chgData name="Vasishta Bommakanti" userId="add65771a875c465" providerId="LiveId" clId="{C29AFD75-89FC-4417-B22A-0C207BDB987C}" dt="2021-08-06T17:58:37.015" v="91" actId="478"/>
          <ac:inkMkLst>
            <pc:docMk/>
            <pc:sldMk cId="0" sldId="288"/>
            <ac:inkMk id="35" creationId="{B7425361-FB54-462B-80EC-B9329ED8EECE}"/>
          </ac:inkMkLst>
        </pc:inkChg>
        <pc:inkChg chg="del">
          <ac:chgData name="Vasishta Bommakanti" userId="add65771a875c465" providerId="LiveId" clId="{C29AFD75-89FC-4417-B22A-0C207BDB987C}" dt="2021-08-06T17:58:37.015" v="91" actId="478"/>
          <ac:inkMkLst>
            <pc:docMk/>
            <pc:sldMk cId="0" sldId="288"/>
            <ac:inkMk id="36" creationId="{C35575B0-3247-49A9-8AB2-DB17E53D6066}"/>
          </ac:inkMkLst>
        </pc:inkChg>
        <pc:inkChg chg="del">
          <ac:chgData name="Vasishta Bommakanti" userId="add65771a875c465" providerId="LiveId" clId="{C29AFD75-89FC-4417-B22A-0C207BDB987C}" dt="2021-08-06T17:58:37.015" v="91" actId="478"/>
          <ac:inkMkLst>
            <pc:docMk/>
            <pc:sldMk cId="0" sldId="288"/>
            <ac:inkMk id="37" creationId="{BE01C195-B323-4932-894A-4F2E2542B8D6}"/>
          </ac:inkMkLst>
        </pc:inkChg>
        <pc:inkChg chg="del">
          <ac:chgData name="Vasishta Bommakanti" userId="add65771a875c465" providerId="LiveId" clId="{C29AFD75-89FC-4417-B22A-0C207BDB987C}" dt="2021-08-06T17:58:37.015" v="91" actId="478"/>
          <ac:inkMkLst>
            <pc:docMk/>
            <pc:sldMk cId="0" sldId="288"/>
            <ac:inkMk id="38" creationId="{0BC6B634-573C-4911-B135-22D39233E109}"/>
          </ac:inkMkLst>
        </pc:inkChg>
        <pc:inkChg chg="del">
          <ac:chgData name="Vasishta Bommakanti" userId="add65771a875c465" providerId="LiveId" clId="{C29AFD75-89FC-4417-B22A-0C207BDB987C}" dt="2021-08-06T17:58:37.015" v="91" actId="478"/>
          <ac:inkMkLst>
            <pc:docMk/>
            <pc:sldMk cId="0" sldId="288"/>
            <ac:inkMk id="43" creationId="{3C4CAD30-9C3B-4EB3-9C71-DA1EC59A4FB5}"/>
          </ac:inkMkLst>
        </pc:inkChg>
        <pc:inkChg chg="del">
          <ac:chgData name="Vasishta Bommakanti" userId="add65771a875c465" providerId="LiveId" clId="{C29AFD75-89FC-4417-B22A-0C207BDB987C}" dt="2021-08-06T17:58:37.015" v="91" actId="478"/>
          <ac:inkMkLst>
            <pc:docMk/>
            <pc:sldMk cId="0" sldId="288"/>
            <ac:inkMk id="45" creationId="{E436A079-8CA3-41E6-BAFD-75BF3EE39561}"/>
          </ac:inkMkLst>
        </pc:inkChg>
        <pc:inkChg chg="del">
          <ac:chgData name="Vasishta Bommakanti" userId="add65771a875c465" providerId="LiveId" clId="{C29AFD75-89FC-4417-B22A-0C207BDB987C}" dt="2021-08-06T17:58:37.015" v="91" actId="478"/>
          <ac:inkMkLst>
            <pc:docMk/>
            <pc:sldMk cId="0" sldId="288"/>
            <ac:inkMk id="46" creationId="{25F3873A-381A-43E7-9962-A17522162330}"/>
          </ac:inkMkLst>
        </pc:inkChg>
        <pc:inkChg chg="del">
          <ac:chgData name="Vasishta Bommakanti" userId="add65771a875c465" providerId="LiveId" clId="{C29AFD75-89FC-4417-B22A-0C207BDB987C}" dt="2021-08-06T17:58:37.015" v="91" actId="478"/>
          <ac:inkMkLst>
            <pc:docMk/>
            <pc:sldMk cId="0" sldId="288"/>
            <ac:inkMk id="47" creationId="{285A8F29-3295-4082-A7FE-DDB6C843DF02}"/>
          </ac:inkMkLst>
        </pc:inkChg>
        <pc:inkChg chg="del">
          <ac:chgData name="Vasishta Bommakanti" userId="add65771a875c465" providerId="LiveId" clId="{C29AFD75-89FC-4417-B22A-0C207BDB987C}" dt="2021-08-06T17:58:37.015" v="91" actId="478"/>
          <ac:inkMkLst>
            <pc:docMk/>
            <pc:sldMk cId="0" sldId="288"/>
            <ac:inkMk id="48" creationId="{771B9D67-5B30-4E7A-A722-E8FA60DB5341}"/>
          </ac:inkMkLst>
        </pc:inkChg>
        <pc:inkChg chg="del">
          <ac:chgData name="Vasishta Bommakanti" userId="add65771a875c465" providerId="LiveId" clId="{C29AFD75-89FC-4417-B22A-0C207BDB987C}" dt="2021-08-06T17:58:37.015" v="91" actId="478"/>
          <ac:inkMkLst>
            <pc:docMk/>
            <pc:sldMk cId="0" sldId="288"/>
            <ac:inkMk id="49" creationId="{E94A2EAD-6CB9-4996-ABD6-F0256EA95B3B}"/>
          </ac:inkMkLst>
        </pc:inkChg>
        <pc:inkChg chg="del">
          <ac:chgData name="Vasishta Bommakanti" userId="add65771a875c465" providerId="LiveId" clId="{C29AFD75-89FC-4417-B22A-0C207BDB987C}" dt="2021-08-06T17:58:37.015" v="91" actId="478"/>
          <ac:inkMkLst>
            <pc:docMk/>
            <pc:sldMk cId="0" sldId="288"/>
            <ac:inkMk id="50" creationId="{4D12A45E-5E39-42B0-920F-B4B2554E53B0}"/>
          </ac:inkMkLst>
        </pc:inkChg>
      </pc:sldChg>
      <pc:sldChg chg="addSp delSp modSp mod">
        <pc:chgData name="Vasishta Bommakanti" userId="add65771a875c465" providerId="LiveId" clId="{C29AFD75-89FC-4417-B22A-0C207BDB987C}" dt="2021-08-07T09:56:02.915" v="1612"/>
        <pc:sldMkLst>
          <pc:docMk/>
          <pc:sldMk cId="34055362" sldId="10090"/>
        </pc:sldMkLst>
        <pc:grpChg chg="del mod">
          <ac:chgData name="Vasishta Bommakanti" userId="add65771a875c465" providerId="LiveId" clId="{C29AFD75-89FC-4417-B22A-0C207BDB987C}" dt="2021-08-07T06:09:31.326" v="580"/>
          <ac:grpSpMkLst>
            <pc:docMk/>
            <pc:sldMk cId="34055362" sldId="10090"/>
            <ac:grpSpMk id="8" creationId="{800E4B11-6A2D-4E44-9DEA-D08E98AA0478}"/>
          </ac:grpSpMkLst>
        </pc:grpChg>
        <pc:grpChg chg="del mod">
          <ac:chgData name="Vasishta Bommakanti" userId="add65771a875c465" providerId="LiveId" clId="{C29AFD75-89FC-4417-B22A-0C207BDB987C}" dt="2021-08-07T06:09:28.763" v="578"/>
          <ac:grpSpMkLst>
            <pc:docMk/>
            <pc:sldMk cId="34055362" sldId="10090"/>
            <ac:grpSpMk id="13" creationId="{01AF4AA3-BDE2-41BF-9837-E9CCCB582030}"/>
          </ac:grpSpMkLst>
        </pc:grpChg>
        <pc:grpChg chg="del mod">
          <ac:chgData name="Vasishta Bommakanti" userId="add65771a875c465" providerId="LiveId" clId="{C29AFD75-89FC-4417-B22A-0C207BDB987C}" dt="2021-08-07T06:09:32.132" v="586"/>
          <ac:grpSpMkLst>
            <pc:docMk/>
            <pc:sldMk cId="34055362" sldId="10090"/>
            <ac:grpSpMk id="16" creationId="{D6220761-509F-42E9-A69C-DE7F000413A5}"/>
          </ac:grpSpMkLst>
        </pc:grpChg>
        <pc:grpChg chg="del mod">
          <ac:chgData name="Vasishta Bommakanti" userId="add65771a875c465" providerId="LiveId" clId="{C29AFD75-89FC-4417-B22A-0C207BDB987C}" dt="2021-08-07T06:09:31.346" v="583"/>
          <ac:grpSpMkLst>
            <pc:docMk/>
            <pc:sldMk cId="34055362" sldId="10090"/>
            <ac:grpSpMk id="18" creationId="{A6B25838-A6DE-47A7-B53F-3D81863FC744}"/>
          </ac:grpSpMkLst>
        </pc:grpChg>
        <pc:grpChg chg="del mod">
          <ac:chgData name="Vasishta Bommakanti" userId="add65771a875c465" providerId="LiveId" clId="{C29AFD75-89FC-4417-B22A-0C207BDB987C}" dt="2021-08-07T06:09:41.219" v="592"/>
          <ac:grpSpMkLst>
            <pc:docMk/>
            <pc:sldMk cId="34055362" sldId="10090"/>
            <ac:grpSpMk id="21" creationId="{55DE71C2-710A-4567-9927-3D8DB98B21CA}"/>
          </ac:grpSpMkLst>
        </pc:grpChg>
        <pc:grpChg chg="del mod">
          <ac:chgData name="Vasishta Bommakanti" userId="add65771a875c465" providerId="LiveId" clId="{C29AFD75-89FC-4417-B22A-0C207BDB987C}" dt="2021-08-07T09:52:24.497" v="1476"/>
          <ac:grpSpMkLst>
            <pc:docMk/>
            <pc:sldMk cId="34055362" sldId="10090"/>
            <ac:grpSpMk id="24" creationId="{5D3880CA-4D2B-4437-A3E5-322C1298E7D9}"/>
          </ac:grpSpMkLst>
        </pc:grpChg>
        <pc:grpChg chg="del mod">
          <ac:chgData name="Vasishta Bommakanti" userId="add65771a875c465" providerId="LiveId" clId="{C29AFD75-89FC-4417-B22A-0C207BDB987C}" dt="2021-08-07T09:52:29.341" v="1482"/>
          <ac:grpSpMkLst>
            <pc:docMk/>
            <pc:sldMk cId="34055362" sldId="10090"/>
            <ac:grpSpMk id="26" creationId="{F8F8B0C1-BD5E-45BB-8A77-5DD897964093}"/>
          </ac:grpSpMkLst>
        </pc:grpChg>
        <pc:grpChg chg="del mod">
          <ac:chgData name="Vasishta Bommakanti" userId="add65771a875c465" providerId="LiveId" clId="{C29AFD75-89FC-4417-B22A-0C207BDB987C}" dt="2021-08-07T09:52:29.923" v="1484"/>
          <ac:grpSpMkLst>
            <pc:docMk/>
            <pc:sldMk cId="34055362" sldId="10090"/>
            <ac:grpSpMk id="32" creationId="{F6BAA513-3217-499C-80D5-EE6652AC04A3}"/>
          </ac:grpSpMkLst>
        </pc:grpChg>
        <pc:grpChg chg="del mod">
          <ac:chgData name="Vasishta Bommakanti" userId="add65771a875c465" providerId="LiveId" clId="{C29AFD75-89FC-4417-B22A-0C207BDB987C}" dt="2021-08-07T09:52:37.884" v="1487"/>
          <ac:grpSpMkLst>
            <pc:docMk/>
            <pc:sldMk cId="34055362" sldId="10090"/>
            <ac:grpSpMk id="34" creationId="{A1CED57C-88FB-47A8-A23F-D9C01EE35B2E}"/>
          </ac:grpSpMkLst>
        </pc:grpChg>
        <pc:grpChg chg="del mod">
          <ac:chgData name="Vasishta Bommakanti" userId="add65771a875c465" providerId="LiveId" clId="{C29AFD75-89FC-4417-B22A-0C207BDB987C}" dt="2021-08-07T09:52:40.320" v="1490"/>
          <ac:grpSpMkLst>
            <pc:docMk/>
            <pc:sldMk cId="34055362" sldId="10090"/>
            <ac:grpSpMk id="37" creationId="{13465B5E-2800-44AA-80D9-DC2AF961627D}"/>
          </ac:grpSpMkLst>
        </pc:grpChg>
        <pc:grpChg chg="del mod">
          <ac:chgData name="Vasishta Bommakanti" userId="add65771a875c465" providerId="LiveId" clId="{C29AFD75-89FC-4417-B22A-0C207BDB987C}" dt="2021-08-07T09:52:56.399" v="1509"/>
          <ac:grpSpMkLst>
            <pc:docMk/>
            <pc:sldMk cId="34055362" sldId="10090"/>
            <ac:grpSpMk id="40" creationId="{D4F35A02-E72D-416D-BB7F-76B24865D9FA}"/>
          </ac:grpSpMkLst>
        </pc:grpChg>
        <pc:grpChg chg="del mod">
          <ac:chgData name="Vasishta Bommakanti" userId="add65771a875c465" providerId="LiveId" clId="{C29AFD75-89FC-4417-B22A-0C207BDB987C}" dt="2021-08-07T09:52:53.192" v="1505"/>
          <ac:grpSpMkLst>
            <pc:docMk/>
            <pc:sldMk cId="34055362" sldId="10090"/>
            <ac:grpSpMk id="43" creationId="{3844EE18-C7BA-449C-BF9A-91D593EC54DE}"/>
          </ac:grpSpMkLst>
        </pc:grpChg>
        <pc:grpChg chg="del mod">
          <ac:chgData name="Vasishta Bommakanti" userId="add65771a875c465" providerId="LiveId" clId="{C29AFD75-89FC-4417-B22A-0C207BDB987C}" dt="2021-08-07T09:52:56.399" v="1509"/>
          <ac:grpSpMkLst>
            <pc:docMk/>
            <pc:sldMk cId="34055362" sldId="10090"/>
            <ac:grpSpMk id="46" creationId="{CBDB74CE-582D-4557-AB4F-24C37AC34D24}"/>
          </ac:grpSpMkLst>
        </pc:grpChg>
        <pc:grpChg chg="del mod">
          <ac:chgData name="Vasishta Bommakanti" userId="add65771a875c465" providerId="LiveId" clId="{C29AFD75-89FC-4417-B22A-0C207BDB987C}" dt="2021-08-07T09:52:56.399" v="1509"/>
          <ac:grpSpMkLst>
            <pc:docMk/>
            <pc:sldMk cId="34055362" sldId="10090"/>
            <ac:grpSpMk id="50" creationId="{B61A8DCC-2C5F-4DCE-9DD9-D176487A490A}"/>
          </ac:grpSpMkLst>
        </pc:grpChg>
        <pc:grpChg chg="del mod">
          <ac:chgData name="Vasishta Bommakanti" userId="add65771a875c465" providerId="LiveId" clId="{C29AFD75-89FC-4417-B22A-0C207BDB987C}" dt="2021-08-07T09:52:57.612" v="1511"/>
          <ac:grpSpMkLst>
            <pc:docMk/>
            <pc:sldMk cId="34055362" sldId="10090"/>
            <ac:grpSpMk id="51" creationId="{0930C1AF-56E9-4F69-B394-63F8077A6E3B}"/>
          </ac:grpSpMkLst>
        </pc:grpChg>
        <pc:grpChg chg="del mod">
          <ac:chgData name="Vasishta Bommakanti" userId="add65771a875c465" providerId="LiveId" clId="{C29AFD75-89FC-4417-B22A-0C207BDB987C}" dt="2021-08-07T09:53:38.073" v="1543"/>
          <ac:grpSpMkLst>
            <pc:docMk/>
            <pc:sldMk cId="34055362" sldId="10090"/>
            <ac:grpSpMk id="53" creationId="{7E656E96-A77C-4121-B461-72BA59E2935F}"/>
          </ac:grpSpMkLst>
        </pc:grpChg>
        <pc:grpChg chg="del mod">
          <ac:chgData name="Vasishta Bommakanti" userId="add65771a875c465" providerId="LiveId" clId="{C29AFD75-89FC-4417-B22A-0C207BDB987C}" dt="2021-08-07T09:53:12.456" v="1521"/>
          <ac:grpSpMkLst>
            <pc:docMk/>
            <pc:sldMk cId="34055362" sldId="10090"/>
            <ac:grpSpMk id="57" creationId="{F8E035C8-FD10-4A90-B8B2-7C8FF1EF5828}"/>
          </ac:grpSpMkLst>
        </pc:grpChg>
        <pc:grpChg chg="del mod">
          <ac:chgData name="Vasishta Bommakanti" userId="add65771a875c465" providerId="LiveId" clId="{C29AFD75-89FC-4417-B22A-0C207BDB987C}" dt="2021-08-07T09:53:12.456" v="1521"/>
          <ac:grpSpMkLst>
            <pc:docMk/>
            <pc:sldMk cId="34055362" sldId="10090"/>
            <ac:grpSpMk id="60" creationId="{3E6D1173-8221-412C-A7DA-EBEBFED6A0F3}"/>
          </ac:grpSpMkLst>
        </pc:grpChg>
        <pc:grpChg chg="mod">
          <ac:chgData name="Vasishta Bommakanti" userId="add65771a875c465" providerId="LiveId" clId="{C29AFD75-89FC-4417-B22A-0C207BDB987C}" dt="2021-08-07T09:53:38.116" v="1555"/>
          <ac:grpSpMkLst>
            <pc:docMk/>
            <pc:sldMk cId="34055362" sldId="10090"/>
            <ac:grpSpMk id="63" creationId="{A5329AA4-8C68-44C8-84EE-89B44FF10B77}"/>
          </ac:grpSpMkLst>
        </pc:grpChg>
        <pc:grpChg chg="mod">
          <ac:chgData name="Vasishta Bommakanti" userId="add65771a875c465" providerId="LiveId" clId="{C29AFD75-89FC-4417-B22A-0C207BDB987C}" dt="2021-08-07T09:53:38.105" v="1552"/>
          <ac:grpSpMkLst>
            <pc:docMk/>
            <pc:sldMk cId="34055362" sldId="10090"/>
            <ac:grpSpMk id="68" creationId="{E18C7F59-BAFD-47E0-BA02-0B09F3D73EB1}"/>
          </ac:grpSpMkLst>
        </pc:grpChg>
        <pc:grpChg chg="del mod">
          <ac:chgData name="Vasishta Bommakanti" userId="add65771a875c465" providerId="LiveId" clId="{C29AFD75-89FC-4417-B22A-0C207BDB987C}" dt="2021-08-07T09:53:26.893" v="1532"/>
          <ac:grpSpMkLst>
            <pc:docMk/>
            <pc:sldMk cId="34055362" sldId="10090"/>
            <ac:grpSpMk id="71" creationId="{E75D4919-6E55-4AD1-BD12-ECB1FA2D619C}"/>
          </ac:grpSpMkLst>
        </pc:grpChg>
        <pc:grpChg chg="del mod">
          <ac:chgData name="Vasishta Bommakanti" userId="add65771a875c465" providerId="LiveId" clId="{C29AFD75-89FC-4417-B22A-0C207BDB987C}" dt="2021-08-07T09:53:31.436" v="1538"/>
          <ac:grpSpMkLst>
            <pc:docMk/>
            <pc:sldMk cId="34055362" sldId="10090"/>
            <ac:grpSpMk id="74" creationId="{1779357C-5F1A-42F4-878A-57D235F4ACD3}"/>
          </ac:grpSpMkLst>
        </pc:grpChg>
        <pc:grpChg chg="del mod">
          <ac:chgData name="Vasishta Bommakanti" userId="add65771a875c465" providerId="LiveId" clId="{C29AFD75-89FC-4417-B22A-0C207BDB987C}" dt="2021-08-07T09:53:31.436" v="1538"/>
          <ac:grpSpMkLst>
            <pc:docMk/>
            <pc:sldMk cId="34055362" sldId="10090"/>
            <ac:grpSpMk id="77" creationId="{5116B53E-30EA-435C-84CC-2147F3D95C04}"/>
          </ac:grpSpMkLst>
        </pc:grpChg>
        <pc:grpChg chg="del mod">
          <ac:chgData name="Vasishta Bommakanti" userId="add65771a875c465" providerId="LiveId" clId="{C29AFD75-89FC-4417-B22A-0C207BDB987C}" dt="2021-08-07T09:53:32.668" v="1540"/>
          <ac:grpSpMkLst>
            <pc:docMk/>
            <pc:sldMk cId="34055362" sldId="10090"/>
            <ac:grpSpMk id="80" creationId="{89BDCB35-09B0-4459-AC50-3A6E5CCAEF2F}"/>
          </ac:grpSpMkLst>
        </pc:grpChg>
        <pc:grpChg chg="mod">
          <ac:chgData name="Vasishta Bommakanti" userId="add65771a875c465" providerId="LiveId" clId="{C29AFD75-89FC-4417-B22A-0C207BDB987C}" dt="2021-08-07T09:53:38.110" v="1554"/>
          <ac:grpSpMkLst>
            <pc:docMk/>
            <pc:sldMk cId="34055362" sldId="10090"/>
            <ac:grpSpMk id="82" creationId="{BC2AA141-4E33-4829-A22A-2749875ECC03}"/>
          </ac:grpSpMkLst>
        </pc:grpChg>
        <pc:grpChg chg="del mod">
          <ac:chgData name="Vasishta Bommakanti" userId="add65771a875c465" providerId="LiveId" clId="{C29AFD75-89FC-4417-B22A-0C207BDB987C}" dt="2021-08-07T09:53:54.505" v="1575"/>
          <ac:grpSpMkLst>
            <pc:docMk/>
            <pc:sldMk cId="34055362" sldId="10090"/>
            <ac:grpSpMk id="95" creationId="{04B4B63E-1738-414A-B1F4-B6E7106AE06F}"/>
          </ac:grpSpMkLst>
        </pc:grpChg>
        <pc:grpChg chg="del mod">
          <ac:chgData name="Vasishta Bommakanti" userId="add65771a875c465" providerId="LiveId" clId="{C29AFD75-89FC-4417-B22A-0C207BDB987C}" dt="2021-08-07T09:53:57.855" v="1581"/>
          <ac:grpSpMkLst>
            <pc:docMk/>
            <pc:sldMk cId="34055362" sldId="10090"/>
            <ac:grpSpMk id="96" creationId="{DE9C2F91-484F-4257-9D76-11AE4CE14FAF}"/>
          </ac:grpSpMkLst>
        </pc:grpChg>
        <pc:grpChg chg="del mod">
          <ac:chgData name="Vasishta Bommakanti" userId="add65771a875c465" providerId="LiveId" clId="{C29AFD75-89FC-4417-B22A-0C207BDB987C}" dt="2021-08-07T09:53:57.855" v="1581"/>
          <ac:grpSpMkLst>
            <pc:docMk/>
            <pc:sldMk cId="34055362" sldId="10090"/>
            <ac:grpSpMk id="102" creationId="{781BF510-7B35-45DE-925F-6FF40EFB0A69}"/>
          </ac:grpSpMkLst>
        </pc:grpChg>
        <pc:grpChg chg="del mod">
          <ac:chgData name="Vasishta Bommakanti" userId="add65771a875c465" providerId="LiveId" clId="{C29AFD75-89FC-4417-B22A-0C207BDB987C}" dt="2021-08-07T09:53:57.855" v="1581"/>
          <ac:grpSpMkLst>
            <pc:docMk/>
            <pc:sldMk cId="34055362" sldId="10090"/>
            <ac:grpSpMk id="103" creationId="{99D18056-7C87-46FB-93B8-323B2CF448A5}"/>
          </ac:grpSpMkLst>
        </pc:grpChg>
        <pc:grpChg chg="mod">
          <ac:chgData name="Vasishta Bommakanti" userId="add65771a875c465" providerId="LiveId" clId="{C29AFD75-89FC-4417-B22A-0C207BDB987C}" dt="2021-08-07T09:53:57.855" v="1581"/>
          <ac:grpSpMkLst>
            <pc:docMk/>
            <pc:sldMk cId="34055362" sldId="10090"/>
            <ac:grpSpMk id="109" creationId="{8140CB6C-3095-456C-9597-1CF124BDE2D8}"/>
          </ac:grpSpMkLst>
        </pc:grpChg>
        <pc:grpChg chg="del mod">
          <ac:chgData name="Vasishta Bommakanti" userId="add65771a875c465" providerId="LiveId" clId="{C29AFD75-89FC-4417-B22A-0C207BDB987C}" dt="2021-08-07T09:55:06.323" v="1589"/>
          <ac:grpSpMkLst>
            <pc:docMk/>
            <pc:sldMk cId="34055362" sldId="10090"/>
            <ac:grpSpMk id="112" creationId="{3461431E-A47C-434E-BEA3-400E0F462492}"/>
          </ac:grpSpMkLst>
        </pc:grpChg>
        <pc:grpChg chg="del mod">
          <ac:chgData name="Vasishta Bommakanti" userId="add65771a875c465" providerId="LiveId" clId="{C29AFD75-89FC-4417-B22A-0C207BDB987C}" dt="2021-08-07T09:55:07.403" v="1591"/>
          <ac:grpSpMkLst>
            <pc:docMk/>
            <pc:sldMk cId="34055362" sldId="10090"/>
            <ac:grpSpMk id="117" creationId="{C81E4E14-5FEA-4493-821F-D17CE5EC129E}"/>
          </ac:grpSpMkLst>
        </pc:grpChg>
        <pc:grpChg chg="del mod">
          <ac:chgData name="Vasishta Bommakanti" userId="add65771a875c465" providerId="LiveId" clId="{C29AFD75-89FC-4417-B22A-0C207BDB987C}" dt="2021-08-07T09:55:21.455" v="1597"/>
          <ac:grpSpMkLst>
            <pc:docMk/>
            <pc:sldMk cId="34055362" sldId="10090"/>
            <ac:grpSpMk id="119" creationId="{10E8F62F-D64C-4D22-84AF-975C3B17EA67}"/>
          </ac:grpSpMkLst>
        </pc:grpChg>
        <pc:grpChg chg="mod">
          <ac:chgData name="Vasishta Bommakanti" userId="add65771a875c465" providerId="LiveId" clId="{C29AFD75-89FC-4417-B22A-0C207BDB987C}" dt="2021-08-07T09:55:21.455" v="1597"/>
          <ac:grpSpMkLst>
            <pc:docMk/>
            <pc:sldMk cId="34055362" sldId="10090"/>
            <ac:grpSpMk id="125" creationId="{78350F7E-71FE-4604-8B60-CC7183397C7F}"/>
          </ac:grpSpMkLst>
        </pc:grpChg>
        <pc:grpChg chg="del mod">
          <ac:chgData name="Vasishta Bommakanti" userId="add65771a875c465" providerId="LiveId" clId="{C29AFD75-89FC-4417-B22A-0C207BDB987C}" dt="2021-08-07T09:55:42.663" v="1606"/>
          <ac:grpSpMkLst>
            <pc:docMk/>
            <pc:sldMk cId="34055362" sldId="10090"/>
            <ac:grpSpMk id="130" creationId="{57C2BBD5-4CA7-4085-A2EC-3D1B6E681A12}"/>
          </ac:grpSpMkLst>
        </pc:grpChg>
        <pc:grpChg chg="mod">
          <ac:chgData name="Vasishta Bommakanti" userId="add65771a875c465" providerId="LiveId" clId="{C29AFD75-89FC-4417-B22A-0C207BDB987C}" dt="2021-08-07T09:55:42.663" v="1606"/>
          <ac:grpSpMkLst>
            <pc:docMk/>
            <pc:sldMk cId="34055362" sldId="10090"/>
            <ac:grpSpMk id="134" creationId="{70F1CF1A-7074-4187-8B23-3BC8C64AAC34}"/>
          </ac:grpSpMkLst>
        </pc:grpChg>
        <pc:grpChg chg="mod">
          <ac:chgData name="Vasishta Bommakanti" userId="add65771a875c465" providerId="LiveId" clId="{C29AFD75-89FC-4417-B22A-0C207BDB987C}" dt="2021-08-07T09:56:02.915" v="1612"/>
          <ac:grpSpMkLst>
            <pc:docMk/>
            <pc:sldMk cId="34055362" sldId="10090"/>
            <ac:grpSpMk id="140" creationId="{0BFE09C7-50BA-4703-8F3C-A970038334FA}"/>
          </ac:grpSpMkLst>
        </pc:grpChg>
        <pc:inkChg chg="add del">
          <ac:chgData name="Vasishta Bommakanti" userId="add65771a875c465" providerId="LiveId" clId="{C29AFD75-89FC-4417-B22A-0C207BDB987C}" dt="2021-08-07T06:09:32.142" v="587"/>
          <ac:inkMkLst>
            <pc:docMk/>
            <pc:sldMk cId="34055362" sldId="10090"/>
            <ac:inkMk id="2" creationId="{C93232A6-0708-46DD-9D3E-5165B051B8A2}"/>
          </ac:inkMkLst>
        </pc:inkChg>
        <pc:inkChg chg="add del">
          <ac:chgData name="Vasishta Bommakanti" userId="add65771a875c465" providerId="LiveId" clId="{C29AFD75-89FC-4417-B22A-0C207BDB987C}" dt="2021-08-07T06:09:31.348" v="584"/>
          <ac:inkMkLst>
            <pc:docMk/>
            <pc:sldMk cId="34055362" sldId="10090"/>
            <ac:inkMk id="4" creationId="{31EA7628-E275-4D3F-9527-8C8FDB38215D}"/>
          </ac:inkMkLst>
        </pc:inkChg>
        <pc:inkChg chg="add del mod">
          <ac:chgData name="Vasishta Bommakanti" userId="add65771a875c465" providerId="LiveId" clId="{C29AFD75-89FC-4417-B22A-0C207BDB987C}" dt="2021-08-07T06:09:31.326" v="580"/>
          <ac:inkMkLst>
            <pc:docMk/>
            <pc:sldMk cId="34055362" sldId="10090"/>
            <ac:inkMk id="6" creationId="{58735132-86C9-4C5C-A1F4-558CF54F588E}"/>
          </ac:inkMkLst>
        </pc:inkChg>
        <pc:inkChg chg="add mod">
          <ac:chgData name="Vasishta Bommakanti" userId="add65771a875c465" providerId="LiveId" clId="{C29AFD75-89FC-4417-B22A-0C207BDB987C}" dt="2021-08-07T06:09:31.326" v="580"/>
          <ac:inkMkLst>
            <pc:docMk/>
            <pc:sldMk cId="34055362" sldId="10090"/>
            <ac:inkMk id="7" creationId="{5A2EF088-004B-405F-9DB1-CE0F721C3416}"/>
          </ac:inkMkLst>
        </pc:inkChg>
        <pc:inkChg chg="add del mod">
          <ac:chgData name="Vasishta Bommakanti" userId="add65771a875c465" providerId="LiveId" clId="{C29AFD75-89FC-4417-B22A-0C207BDB987C}" dt="2021-08-07T06:09:31.332" v="581"/>
          <ac:inkMkLst>
            <pc:docMk/>
            <pc:sldMk cId="34055362" sldId="10090"/>
            <ac:inkMk id="9" creationId="{97775802-BB54-459A-A2B6-B814B6796085}"/>
          </ac:inkMkLst>
        </pc:inkChg>
        <pc:inkChg chg="add del mod">
          <ac:chgData name="Vasishta Bommakanti" userId="add65771a875c465" providerId="LiveId" clId="{C29AFD75-89FC-4417-B22A-0C207BDB987C}" dt="2021-08-07T06:09:31.346" v="583"/>
          <ac:inkMkLst>
            <pc:docMk/>
            <pc:sldMk cId="34055362" sldId="10090"/>
            <ac:inkMk id="10" creationId="{DEB768D9-70DE-4F92-87F8-5B9F975486D0}"/>
          </ac:inkMkLst>
        </pc:inkChg>
        <pc:inkChg chg="add del mod">
          <ac:chgData name="Vasishta Bommakanti" userId="add65771a875c465" providerId="LiveId" clId="{C29AFD75-89FC-4417-B22A-0C207BDB987C}" dt="2021-08-07T06:09:31.317" v="579"/>
          <ac:inkMkLst>
            <pc:docMk/>
            <pc:sldMk cId="34055362" sldId="10090"/>
            <ac:inkMk id="11" creationId="{8653EBF0-33F0-466B-BBC8-D1D8A6B48E1A}"/>
          </ac:inkMkLst>
        </pc:inkChg>
        <pc:inkChg chg="add del mod">
          <ac:chgData name="Vasishta Bommakanti" userId="add65771a875c465" providerId="LiveId" clId="{C29AFD75-89FC-4417-B22A-0C207BDB987C}" dt="2021-08-07T06:09:31.338" v="582"/>
          <ac:inkMkLst>
            <pc:docMk/>
            <pc:sldMk cId="34055362" sldId="10090"/>
            <ac:inkMk id="12" creationId="{842A9989-DC5E-4447-9557-D3B33987FAFB}"/>
          </ac:inkMkLst>
        </pc:inkChg>
        <pc:inkChg chg="add del mod">
          <ac:chgData name="Vasishta Bommakanti" userId="add65771a875c465" providerId="LiveId" clId="{C29AFD75-89FC-4417-B22A-0C207BDB987C}" dt="2021-08-07T06:09:32.132" v="586"/>
          <ac:inkMkLst>
            <pc:docMk/>
            <pc:sldMk cId="34055362" sldId="10090"/>
            <ac:inkMk id="14" creationId="{FD8E85C5-245E-459A-9077-B64EC162F942}"/>
          </ac:inkMkLst>
        </pc:inkChg>
        <pc:inkChg chg="add del mod">
          <ac:chgData name="Vasishta Bommakanti" userId="add65771a875c465" providerId="LiveId" clId="{C29AFD75-89FC-4417-B22A-0C207BDB987C}" dt="2021-08-07T06:09:32.143" v="588"/>
          <ac:inkMkLst>
            <pc:docMk/>
            <pc:sldMk cId="34055362" sldId="10090"/>
            <ac:inkMk id="15" creationId="{CB39A591-31B0-4148-B17A-CAE07923B3B3}"/>
          </ac:inkMkLst>
        </pc:inkChg>
        <pc:inkChg chg="add del mod">
          <ac:chgData name="Vasishta Bommakanti" userId="add65771a875c465" providerId="LiveId" clId="{C29AFD75-89FC-4417-B22A-0C207BDB987C}" dt="2021-08-07T06:09:31.351" v="585"/>
          <ac:inkMkLst>
            <pc:docMk/>
            <pc:sldMk cId="34055362" sldId="10090"/>
            <ac:inkMk id="17" creationId="{7AE3BE9C-B9D2-48BE-9695-1E25F216C2E0}"/>
          </ac:inkMkLst>
        </pc:inkChg>
        <pc:inkChg chg="add del mod">
          <ac:chgData name="Vasishta Bommakanti" userId="add65771a875c465" providerId="LiveId" clId="{C29AFD75-89FC-4417-B22A-0C207BDB987C}" dt="2021-08-07T06:09:41.261" v="593"/>
          <ac:inkMkLst>
            <pc:docMk/>
            <pc:sldMk cId="34055362" sldId="10090"/>
            <ac:inkMk id="19" creationId="{9BC975E1-C309-4317-8CBD-36555719C112}"/>
          </ac:inkMkLst>
        </pc:inkChg>
        <pc:inkChg chg="add del mod">
          <ac:chgData name="Vasishta Bommakanti" userId="add65771a875c465" providerId="LiveId" clId="{C29AFD75-89FC-4417-B22A-0C207BDB987C}" dt="2021-08-07T06:09:41.219" v="592"/>
          <ac:inkMkLst>
            <pc:docMk/>
            <pc:sldMk cId="34055362" sldId="10090"/>
            <ac:inkMk id="20" creationId="{6A782A1E-3773-46C0-B666-7B1E65A6264F}"/>
          </ac:inkMkLst>
        </pc:inkChg>
        <pc:inkChg chg="add del mod">
          <ac:chgData name="Vasishta Bommakanti" userId="add65771a875c465" providerId="LiveId" clId="{C29AFD75-89FC-4417-B22A-0C207BDB987C}" dt="2021-08-07T09:52:44.736" v="1492"/>
          <ac:inkMkLst>
            <pc:docMk/>
            <pc:sldMk cId="34055362" sldId="10090"/>
            <ac:inkMk id="22" creationId="{8566BD87-912F-48E5-8C2B-F882B360A936}"/>
          </ac:inkMkLst>
        </pc:inkChg>
        <pc:inkChg chg="add del mod">
          <ac:chgData name="Vasishta Bommakanti" userId="add65771a875c465" providerId="LiveId" clId="{C29AFD75-89FC-4417-B22A-0C207BDB987C}" dt="2021-08-07T09:53:38.091" v="1548"/>
          <ac:inkMkLst>
            <pc:docMk/>
            <pc:sldMk cId="34055362" sldId="10090"/>
            <ac:inkMk id="23" creationId="{A3BA5A3B-0F36-4E47-9E02-149307AD58C4}"/>
          </ac:inkMkLst>
        </pc:inkChg>
        <pc:inkChg chg="add mod">
          <ac:chgData name="Vasishta Bommakanti" userId="add65771a875c465" providerId="LiveId" clId="{C29AFD75-89FC-4417-B22A-0C207BDB987C}" dt="2021-08-07T09:52:57.612" v="1511"/>
          <ac:inkMkLst>
            <pc:docMk/>
            <pc:sldMk cId="34055362" sldId="10090"/>
            <ac:inkMk id="25" creationId="{AD4CA186-636A-4A1C-88E3-13EBF9F5371B}"/>
          </ac:inkMkLst>
        </pc:inkChg>
        <pc:inkChg chg="add del mod">
          <ac:chgData name="Vasishta Bommakanti" userId="add65771a875c465" providerId="LiveId" clId="{C29AFD75-89FC-4417-B22A-0C207BDB987C}" dt="2021-08-07T09:52:48.583" v="1499"/>
          <ac:inkMkLst>
            <pc:docMk/>
            <pc:sldMk cId="34055362" sldId="10090"/>
            <ac:inkMk id="27" creationId="{076FB2CF-ECED-45B7-8F5D-96F9DCB9B606}"/>
          </ac:inkMkLst>
        </pc:inkChg>
        <pc:inkChg chg="add del mod">
          <ac:chgData name="Vasishta Bommakanti" userId="add65771a875c465" providerId="LiveId" clId="{C29AFD75-89FC-4417-B22A-0C207BDB987C}" dt="2021-08-07T09:52:48.568" v="1494"/>
          <ac:inkMkLst>
            <pc:docMk/>
            <pc:sldMk cId="34055362" sldId="10090"/>
            <ac:inkMk id="28" creationId="{E3BCB1CF-F29D-4D88-8DA1-51512884AC62}"/>
          </ac:inkMkLst>
        </pc:inkChg>
        <pc:inkChg chg="add del mod">
          <ac:chgData name="Vasishta Bommakanti" userId="add65771a875c465" providerId="LiveId" clId="{C29AFD75-89FC-4417-B22A-0C207BDB987C}" dt="2021-08-07T09:52:48.577" v="1497"/>
          <ac:inkMkLst>
            <pc:docMk/>
            <pc:sldMk cId="34055362" sldId="10090"/>
            <ac:inkMk id="29" creationId="{83B9EDA0-36F7-406E-95D2-9924B0516048}"/>
          </ac:inkMkLst>
        </pc:inkChg>
        <pc:inkChg chg="add del mod">
          <ac:chgData name="Vasishta Bommakanti" userId="add65771a875c465" providerId="LiveId" clId="{C29AFD75-89FC-4417-B22A-0C207BDB987C}" dt="2021-08-07T09:52:48.581" v="1498"/>
          <ac:inkMkLst>
            <pc:docMk/>
            <pc:sldMk cId="34055362" sldId="10090"/>
            <ac:inkMk id="30" creationId="{78A389DA-C630-4DAD-B935-BA8332267D06}"/>
          </ac:inkMkLst>
        </pc:inkChg>
        <pc:inkChg chg="add del mod">
          <ac:chgData name="Vasishta Bommakanti" userId="add65771a875c465" providerId="LiveId" clId="{C29AFD75-89FC-4417-B22A-0C207BDB987C}" dt="2021-08-07T09:52:44.738" v="1493"/>
          <ac:inkMkLst>
            <pc:docMk/>
            <pc:sldMk cId="34055362" sldId="10090"/>
            <ac:inkMk id="31" creationId="{DF60142B-AFD6-4CFB-817A-322941E3EE1D}"/>
          </ac:inkMkLst>
        </pc:inkChg>
        <pc:inkChg chg="add del mod">
          <ac:chgData name="Vasishta Bommakanti" userId="add65771a875c465" providerId="LiveId" clId="{C29AFD75-89FC-4417-B22A-0C207BDB987C}" dt="2021-08-07T09:52:48.574" v="1495"/>
          <ac:inkMkLst>
            <pc:docMk/>
            <pc:sldMk cId="34055362" sldId="10090"/>
            <ac:inkMk id="33" creationId="{DC6D11EE-005E-4CD5-BA03-D73249A6B595}"/>
          </ac:inkMkLst>
        </pc:inkChg>
        <pc:inkChg chg="add mod">
          <ac:chgData name="Vasishta Bommakanti" userId="add65771a875c465" providerId="LiveId" clId="{C29AFD75-89FC-4417-B22A-0C207BDB987C}" dt="2021-08-07T09:52:57.612" v="1511"/>
          <ac:inkMkLst>
            <pc:docMk/>
            <pc:sldMk cId="34055362" sldId="10090"/>
            <ac:inkMk id="35" creationId="{4736CF6D-27EB-41B3-A713-B12E1CE7DF36}"/>
          </ac:inkMkLst>
        </pc:inkChg>
        <pc:inkChg chg="add mod">
          <ac:chgData name="Vasishta Bommakanti" userId="add65771a875c465" providerId="LiveId" clId="{C29AFD75-89FC-4417-B22A-0C207BDB987C}" dt="2021-08-07T09:52:57.612" v="1511"/>
          <ac:inkMkLst>
            <pc:docMk/>
            <pc:sldMk cId="34055362" sldId="10090"/>
            <ac:inkMk id="36" creationId="{ACB4082B-8517-4A27-9656-87BF35B15E4B}"/>
          </ac:inkMkLst>
        </pc:inkChg>
        <pc:inkChg chg="add del mod">
          <ac:chgData name="Vasishta Bommakanti" userId="add65771a875c465" providerId="LiveId" clId="{C29AFD75-89FC-4417-B22A-0C207BDB987C}" dt="2021-08-07T09:52:48.575" v="1496"/>
          <ac:inkMkLst>
            <pc:docMk/>
            <pc:sldMk cId="34055362" sldId="10090"/>
            <ac:inkMk id="38" creationId="{611B00A7-A557-4684-A261-D593C061B484}"/>
          </ac:inkMkLst>
        </pc:inkChg>
        <pc:inkChg chg="add del mod">
          <ac:chgData name="Vasishta Bommakanti" userId="add65771a875c465" providerId="LiveId" clId="{C29AFD75-89FC-4417-B22A-0C207BDB987C}" dt="2021-08-07T09:52:44.732" v="1491"/>
          <ac:inkMkLst>
            <pc:docMk/>
            <pc:sldMk cId="34055362" sldId="10090"/>
            <ac:inkMk id="39" creationId="{76FF947D-7257-4AEB-8F18-59F3019F9A2C}"/>
          </ac:inkMkLst>
        </pc:inkChg>
        <pc:inkChg chg="add mod">
          <ac:chgData name="Vasishta Bommakanti" userId="add65771a875c465" providerId="LiveId" clId="{C29AFD75-89FC-4417-B22A-0C207BDB987C}" dt="2021-08-07T09:52:57.612" v="1511"/>
          <ac:inkMkLst>
            <pc:docMk/>
            <pc:sldMk cId="34055362" sldId="10090"/>
            <ac:inkMk id="41" creationId="{E69C91C2-2898-445B-B3D9-755179979838}"/>
          </ac:inkMkLst>
        </pc:inkChg>
        <pc:inkChg chg="add mod">
          <ac:chgData name="Vasishta Bommakanti" userId="add65771a875c465" providerId="LiveId" clId="{C29AFD75-89FC-4417-B22A-0C207BDB987C}" dt="2021-08-07T09:52:57.612" v="1511"/>
          <ac:inkMkLst>
            <pc:docMk/>
            <pc:sldMk cId="34055362" sldId="10090"/>
            <ac:inkMk id="42" creationId="{DBC1D803-883C-410C-B926-7ACC060602A3}"/>
          </ac:inkMkLst>
        </pc:inkChg>
        <pc:inkChg chg="add del mod">
          <ac:chgData name="Vasishta Bommakanti" userId="add65771a875c465" providerId="LiveId" clId="{C29AFD75-89FC-4417-B22A-0C207BDB987C}" dt="2021-08-07T09:53:38.098" v="1550"/>
          <ac:inkMkLst>
            <pc:docMk/>
            <pc:sldMk cId="34055362" sldId="10090"/>
            <ac:inkMk id="44" creationId="{31BB3547-574F-42A1-BFBB-47B57A6EC629}"/>
          </ac:inkMkLst>
        </pc:inkChg>
        <pc:inkChg chg="add mod">
          <ac:chgData name="Vasishta Bommakanti" userId="add65771a875c465" providerId="LiveId" clId="{C29AFD75-89FC-4417-B22A-0C207BDB987C}" dt="2021-08-07T09:52:57.612" v="1511"/>
          <ac:inkMkLst>
            <pc:docMk/>
            <pc:sldMk cId="34055362" sldId="10090"/>
            <ac:inkMk id="45" creationId="{7F3209A9-D9EC-4EF6-86AA-C344945A082D}"/>
          </ac:inkMkLst>
        </pc:inkChg>
        <pc:inkChg chg="add mod">
          <ac:chgData name="Vasishta Bommakanti" userId="add65771a875c465" providerId="LiveId" clId="{C29AFD75-89FC-4417-B22A-0C207BDB987C}" dt="2021-08-07T09:52:57.612" v="1511"/>
          <ac:inkMkLst>
            <pc:docMk/>
            <pc:sldMk cId="34055362" sldId="10090"/>
            <ac:inkMk id="47" creationId="{9EE7CE65-DF2C-49E3-8C98-39B74462434F}"/>
          </ac:inkMkLst>
        </pc:inkChg>
        <pc:inkChg chg="add del mod">
          <ac:chgData name="Vasishta Bommakanti" userId="add65771a875c465" providerId="LiveId" clId="{C29AFD75-89FC-4417-B22A-0C207BDB987C}" dt="2021-08-07T09:53:38.119" v="1556"/>
          <ac:inkMkLst>
            <pc:docMk/>
            <pc:sldMk cId="34055362" sldId="10090"/>
            <ac:inkMk id="48" creationId="{9773520D-F9E7-44E3-8816-998F0CCEEAF0}"/>
          </ac:inkMkLst>
        </pc:inkChg>
        <pc:inkChg chg="add del mod">
          <ac:chgData name="Vasishta Bommakanti" userId="add65771a875c465" providerId="LiveId" clId="{C29AFD75-89FC-4417-B22A-0C207BDB987C}" dt="2021-08-07T09:53:38.063" v="1541"/>
          <ac:inkMkLst>
            <pc:docMk/>
            <pc:sldMk cId="34055362" sldId="10090"/>
            <ac:inkMk id="49" creationId="{A8C7B137-AF2D-4DE1-82DE-82D9E3A35209}"/>
          </ac:inkMkLst>
        </pc:inkChg>
        <pc:inkChg chg="add del mod">
          <ac:chgData name="Vasishta Bommakanti" userId="add65771a875c465" providerId="LiveId" clId="{C29AFD75-89FC-4417-B22A-0C207BDB987C}" dt="2021-08-07T09:53:38.073" v="1543"/>
          <ac:inkMkLst>
            <pc:docMk/>
            <pc:sldMk cId="34055362" sldId="10090"/>
            <ac:inkMk id="52" creationId="{06DDE076-35E6-4E20-9BBC-A499DA4E1D95}"/>
          </ac:inkMkLst>
        </pc:inkChg>
        <pc:inkChg chg="add del mod">
          <ac:chgData name="Vasishta Bommakanti" userId="add65771a875c465" providerId="LiveId" clId="{C29AFD75-89FC-4417-B22A-0C207BDB987C}" dt="2021-08-07T09:53:38.076" v="1544"/>
          <ac:inkMkLst>
            <pc:docMk/>
            <pc:sldMk cId="34055362" sldId="10090"/>
            <ac:inkMk id="54" creationId="{F5B00141-37C7-4C93-A28B-E5C492BD08DE}"/>
          </ac:inkMkLst>
        </pc:inkChg>
        <pc:inkChg chg="add del mod">
          <ac:chgData name="Vasishta Bommakanti" userId="add65771a875c465" providerId="LiveId" clId="{C29AFD75-89FC-4417-B22A-0C207BDB987C}" dt="2021-08-07T09:53:38.108" v="1553"/>
          <ac:inkMkLst>
            <pc:docMk/>
            <pc:sldMk cId="34055362" sldId="10090"/>
            <ac:inkMk id="55" creationId="{BDC9FA13-A0DF-40C6-AF13-039E4DE26F1A}"/>
          </ac:inkMkLst>
        </pc:inkChg>
        <pc:inkChg chg="add del mod">
          <ac:chgData name="Vasishta Bommakanti" userId="add65771a875c465" providerId="LiveId" clId="{C29AFD75-89FC-4417-B22A-0C207BDB987C}" dt="2021-08-07T09:53:38.087" v="1547"/>
          <ac:inkMkLst>
            <pc:docMk/>
            <pc:sldMk cId="34055362" sldId="10090"/>
            <ac:inkMk id="56" creationId="{81C0F8DB-BED5-4733-8F81-5BB7F46E741C}"/>
          </ac:inkMkLst>
        </pc:inkChg>
        <pc:inkChg chg="add mod">
          <ac:chgData name="Vasishta Bommakanti" userId="add65771a875c465" providerId="LiveId" clId="{C29AFD75-89FC-4417-B22A-0C207BDB987C}" dt="2021-08-07T09:53:38.116" v="1555"/>
          <ac:inkMkLst>
            <pc:docMk/>
            <pc:sldMk cId="34055362" sldId="10090"/>
            <ac:inkMk id="58" creationId="{C8F2B989-F65E-4B8D-BB2F-222E16A1A0D2}"/>
          </ac:inkMkLst>
        </pc:inkChg>
        <pc:inkChg chg="add mod">
          <ac:chgData name="Vasishta Bommakanti" userId="add65771a875c465" providerId="LiveId" clId="{C29AFD75-89FC-4417-B22A-0C207BDB987C}" dt="2021-08-07T09:53:38.116" v="1555"/>
          <ac:inkMkLst>
            <pc:docMk/>
            <pc:sldMk cId="34055362" sldId="10090"/>
            <ac:inkMk id="59" creationId="{A9AC0E42-F59B-491D-8806-13CB263D44DA}"/>
          </ac:inkMkLst>
        </pc:inkChg>
        <pc:inkChg chg="add del mod">
          <ac:chgData name="Vasishta Bommakanti" userId="add65771a875c465" providerId="LiveId" clId="{C29AFD75-89FC-4417-B22A-0C207BDB987C}" dt="2021-08-07T09:53:38.116" v="1555"/>
          <ac:inkMkLst>
            <pc:docMk/>
            <pc:sldMk cId="34055362" sldId="10090"/>
            <ac:inkMk id="61" creationId="{058A6902-EB0F-4B0C-AC9A-475EDCF83FB8}"/>
          </ac:inkMkLst>
        </pc:inkChg>
        <pc:inkChg chg="add mod">
          <ac:chgData name="Vasishta Bommakanti" userId="add65771a875c465" providerId="LiveId" clId="{C29AFD75-89FC-4417-B22A-0C207BDB987C}" dt="2021-08-07T09:53:38.116" v="1555"/>
          <ac:inkMkLst>
            <pc:docMk/>
            <pc:sldMk cId="34055362" sldId="10090"/>
            <ac:inkMk id="62" creationId="{3539873E-20F1-4A89-868B-BBFA0344877F}"/>
          </ac:inkMkLst>
        </pc:inkChg>
        <pc:inkChg chg="add del mod">
          <ac:chgData name="Vasishta Bommakanti" userId="add65771a875c465" providerId="LiveId" clId="{C29AFD75-89FC-4417-B22A-0C207BDB987C}" dt="2021-08-07T09:53:38.105" v="1552"/>
          <ac:inkMkLst>
            <pc:docMk/>
            <pc:sldMk cId="34055362" sldId="10090"/>
            <ac:inkMk id="64" creationId="{D4FFE076-062A-4D1A-B9A3-178684A52CC6}"/>
          </ac:inkMkLst>
        </pc:inkChg>
        <pc:inkChg chg="add mod">
          <ac:chgData name="Vasishta Bommakanti" userId="add65771a875c465" providerId="LiveId" clId="{C29AFD75-89FC-4417-B22A-0C207BDB987C}" dt="2021-08-07T09:53:38.105" v="1552"/>
          <ac:inkMkLst>
            <pc:docMk/>
            <pc:sldMk cId="34055362" sldId="10090"/>
            <ac:inkMk id="65" creationId="{2230E073-809A-4F00-9117-02DB7A463051}"/>
          </ac:inkMkLst>
        </pc:inkChg>
        <pc:inkChg chg="add mod">
          <ac:chgData name="Vasishta Bommakanti" userId="add65771a875c465" providerId="LiveId" clId="{C29AFD75-89FC-4417-B22A-0C207BDB987C}" dt="2021-08-07T09:53:38.105" v="1552"/>
          <ac:inkMkLst>
            <pc:docMk/>
            <pc:sldMk cId="34055362" sldId="10090"/>
            <ac:inkMk id="66" creationId="{679CC634-9BF7-41A5-B1A7-609C0D32EC16}"/>
          </ac:inkMkLst>
        </pc:inkChg>
        <pc:inkChg chg="add mod">
          <ac:chgData name="Vasishta Bommakanti" userId="add65771a875c465" providerId="LiveId" clId="{C29AFD75-89FC-4417-B22A-0C207BDB987C}" dt="2021-08-07T09:53:38.105" v="1552"/>
          <ac:inkMkLst>
            <pc:docMk/>
            <pc:sldMk cId="34055362" sldId="10090"/>
            <ac:inkMk id="67" creationId="{16E7BA20-68DC-48E0-84FE-093405BFE39C}"/>
          </ac:inkMkLst>
        </pc:inkChg>
        <pc:inkChg chg="add del mod">
          <ac:chgData name="Vasishta Bommakanti" userId="add65771a875c465" providerId="LiveId" clId="{C29AFD75-89FC-4417-B22A-0C207BDB987C}" dt="2021-08-07T09:53:38.101" v="1551"/>
          <ac:inkMkLst>
            <pc:docMk/>
            <pc:sldMk cId="34055362" sldId="10090"/>
            <ac:inkMk id="69" creationId="{CC21BFDA-27BC-40D8-A7C2-6D3D2AAC2A02}"/>
          </ac:inkMkLst>
        </pc:inkChg>
        <pc:inkChg chg="add mod">
          <ac:chgData name="Vasishta Bommakanti" userId="add65771a875c465" providerId="LiveId" clId="{C29AFD75-89FC-4417-B22A-0C207BDB987C}" dt="2021-08-07T09:53:38.110" v="1554"/>
          <ac:inkMkLst>
            <pc:docMk/>
            <pc:sldMk cId="34055362" sldId="10090"/>
            <ac:inkMk id="70" creationId="{9890FF9C-AFB8-4175-857F-3E4A58C02857}"/>
          </ac:inkMkLst>
        </pc:inkChg>
        <pc:inkChg chg="add del mod">
          <ac:chgData name="Vasishta Bommakanti" userId="add65771a875c465" providerId="LiveId" clId="{C29AFD75-89FC-4417-B22A-0C207BDB987C}" dt="2021-08-07T09:53:38.110" v="1554"/>
          <ac:inkMkLst>
            <pc:docMk/>
            <pc:sldMk cId="34055362" sldId="10090"/>
            <ac:inkMk id="72" creationId="{06920C3C-7638-449D-B2A4-4371C2D0A32A}"/>
          </ac:inkMkLst>
        </pc:inkChg>
        <pc:inkChg chg="add del mod">
          <ac:chgData name="Vasishta Bommakanti" userId="add65771a875c465" providerId="LiveId" clId="{C29AFD75-89FC-4417-B22A-0C207BDB987C}" dt="2021-08-07T09:53:38.094" v="1549"/>
          <ac:inkMkLst>
            <pc:docMk/>
            <pc:sldMk cId="34055362" sldId="10090"/>
            <ac:inkMk id="73" creationId="{F85A71CE-AE9E-4993-A2CF-A10A90BFF049}"/>
          </ac:inkMkLst>
        </pc:inkChg>
        <pc:inkChg chg="add mod">
          <ac:chgData name="Vasishta Bommakanti" userId="add65771a875c465" providerId="LiveId" clId="{C29AFD75-89FC-4417-B22A-0C207BDB987C}" dt="2021-08-07T09:53:38.110" v="1554"/>
          <ac:inkMkLst>
            <pc:docMk/>
            <pc:sldMk cId="34055362" sldId="10090"/>
            <ac:inkMk id="75" creationId="{FA640CD3-590F-4B20-BFE4-4E530C40A34E}"/>
          </ac:inkMkLst>
        </pc:inkChg>
        <pc:inkChg chg="add mod">
          <ac:chgData name="Vasishta Bommakanti" userId="add65771a875c465" providerId="LiveId" clId="{C29AFD75-89FC-4417-B22A-0C207BDB987C}" dt="2021-08-07T09:53:38.110" v="1554"/>
          <ac:inkMkLst>
            <pc:docMk/>
            <pc:sldMk cId="34055362" sldId="10090"/>
            <ac:inkMk id="76" creationId="{207D6B36-0162-42AA-A952-3E69870EA22F}"/>
          </ac:inkMkLst>
        </pc:inkChg>
        <pc:inkChg chg="add del mod">
          <ac:chgData name="Vasishta Bommakanti" userId="add65771a875c465" providerId="LiveId" clId="{C29AFD75-89FC-4417-B22A-0C207BDB987C}" dt="2021-08-07T09:53:38.084" v="1546"/>
          <ac:inkMkLst>
            <pc:docMk/>
            <pc:sldMk cId="34055362" sldId="10090"/>
            <ac:inkMk id="78" creationId="{819A4999-6866-492D-968C-63BDB0D18B7A}"/>
          </ac:inkMkLst>
        </pc:inkChg>
        <pc:inkChg chg="add del mod">
          <ac:chgData name="Vasishta Bommakanti" userId="add65771a875c465" providerId="LiveId" clId="{C29AFD75-89FC-4417-B22A-0C207BDB987C}" dt="2021-08-07T09:53:38.080" v="1545"/>
          <ac:inkMkLst>
            <pc:docMk/>
            <pc:sldMk cId="34055362" sldId="10090"/>
            <ac:inkMk id="79" creationId="{0B045A34-AF34-4899-AE1F-5EE0784B9046}"/>
          </ac:inkMkLst>
        </pc:inkChg>
        <pc:inkChg chg="add del mod">
          <ac:chgData name="Vasishta Bommakanti" userId="add65771a875c465" providerId="LiveId" clId="{C29AFD75-89FC-4417-B22A-0C207BDB987C}" dt="2021-08-07T09:53:38.072" v="1542"/>
          <ac:inkMkLst>
            <pc:docMk/>
            <pc:sldMk cId="34055362" sldId="10090"/>
            <ac:inkMk id="81" creationId="{C3319EAB-D209-4044-831D-C72C9C156CEF}"/>
          </ac:inkMkLst>
        </pc:inkChg>
        <pc:inkChg chg="add mod">
          <ac:chgData name="Vasishta Bommakanti" userId="add65771a875c465" providerId="LiveId" clId="{C29AFD75-89FC-4417-B22A-0C207BDB987C}" dt="2021-08-07T09:53:57.855" v="1581"/>
          <ac:inkMkLst>
            <pc:docMk/>
            <pc:sldMk cId="34055362" sldId="10090"/>
            <ac:inkMk id="83" creationId="{FCD40FC8-3EF4-447F-918D-13373FC658AD}"/>
          </ac:inkMkLst>
        </pc:inkChg>
        <pc:inkChg chg="add mod">
          <ac:chgData name="Vasishta Bommakanti" userId="add65771a875c465" providerId="LiveId" clId="{C29AFD75-89FC-4417-B22A-0C207BDB987C}" dt="2021-08-07T09:53:57.855" v="1581"/>
          <ac:inkMkLst>
            <pc:docMk/>
            <pc:sldMk cId="34055362" sldId="10090"/>
            <ac:inkMk id="84" creationId="{BC04B5BF-5A1C-4D25-9355-66E345666F2B}"/>
          </ac:inkMkLst>
        </pc:inkChg>
        <pc:inkChg chg="add mod">
          <ac:chgData name="Vasishta Bommakanti" userId="add65771a875c465" providerId="LiveId" clId="{C29AFD75-89FC-4417-B22A-0C207BDB987C}" dt="2021-08-07T09:53:57.855" v="1581"/>
          <ac:inkMkLst>
            <pc:docMk/>
            <pc:sldMk cId="34055362" sldId="10090"/>
            <ac:inkMk id="85" creationId="{7EF35ED1-E77B-4E0D-9BF3-CC9281E073D7}"/>
          </ac:inkMkLst>
        </pc:inkChg>
        <pc:inkChg chg="add mod">
          <ac:chgData name="Vasishta Bommakanti" userId="add65771a875c465" providerId="LiveId" clId="{C29AFD75-89FC-4417-B22A-0C207BDB987C}" dt="2021-08-07T09:53:57.855" v="1581"/>
          <ac:inkMkLst>
            <pc:docMk/>
            <pc:sldMk cId="34055362" sldId="10090"/>
            <ac:inkMk id="86" creationId="{810A1959-547A-463F-81F6-879191FC6BF9}"/>
          </ac:inkMkLst>
        </pc:inkChg>
        <pc:inkChg chg="add mod">
          <ac:chgData name="Vasishta Bommakanti" userId="add65771a875c465" providerId="LiveId" clId="{C29AFD75-89FC-4417-B22A-0C207BDB987C}" dt="2021-08-07T09:53:57.855" v="1581"/>
          <ac:inkMkLst>
            <pc:docMk/>
            <pc:sldMk cId="34055362" sldId="10090"/>
            <ac:inkMk id="87" creationId="{B3EB0EB1-E6B5-4383-AF66-B420B2B85ABD}"/>
          </ac:inkMkLst>
        </pc:inkChg>
        <pc:inkChg chg="add mod">
          <ac:chgData name="Vasishta Bommakanti" userId="add65771a875c465" providerId="LiveId" clId="{C29AFD75-89FC-4417-B22A-0C207BDB987C}" dt="2021-08-07T09:53:57.855" v="1581"/>
          <ac:inkMkLst>
            <pc:docMk/>
            <pc:sldMk cId="34055362" sldId="10090"/>
            <ac:inkMk id="88" creationId="{7C456010-6CB6-4C02-B86E-451688AADCD1}"/>
          </ac:inkMkLst>
        </pc:inkChg>
        <pc:inkChg chg="add mod">
          <ac:chgData name="Vasishta Bommakanti" userId="add65771a875c465" providerId="LiveId" clId="{C29AFD75-89FC-4417-B22A-0C207BDB987C}" dt="2021-08-07T09:53:57.855" v="1581"/>
          <ac:inkMkLst>
            <pc:docMk/>
            <pc:sldMk cId="34055362" sldId="10090"/>
            <ac:inkMk id="89" creationId="{CC0B033E-D238-4F4C-8F7F-CD8DEA9D5367}"/>
          </ac:inkMkLst>
        </pc:inkChg>
        <pc:inkChg chg="add mod">
          <ac:chgData name="Vasishta Bommakanti" userId="add65771a875c465" providerId="LiveId" clId="{C29AFD75-89FC-4417-B22A-0C207BDB987C}" dt="2021-08-07T09:53:57.855" v="1581"/>
          <ac:inkMkLst>
            <pc:docMk/>
            <pc:sldMk cId="34055362" sldId="10090"/>
            <ac:inkMk id="90" creationId="{3051E4D7-E613-482E-8BFE-5D04A7F1A243}"/>
          </ac:inkMkLst>
        </pc:inkChg>
        <pc:inkChg chg="add mod">
          <ac:chgData name="Vasishta Bommakanti" userId="add65771a875c465" providerId="LiveId" clId="{C29AFD75-89FC-4417-B22A-0C207BDB987C}" dt="2021-08-07T09:53:57.855" v="1581"/>
          <ac:inkMkLst>
            <pc:docMk/>
            <pc:sldMk cId="34055362" sldId="10090"/>
            <ac:inkMk id="91" creationId="{F745C07A-8034-4BD9-A2E6-425EEB2007F8}"/>
          </ac:inkMkLst>
        </pc:inkChg>
        <pc:inkChg chg="add mod">
          <ac:chgData name="Vasishta Bommakanti" userId="add65771a875c465" providerId="LiveId" clId="{C29AFD75-89FC-4417-B22A-0C207BDB987C}" dt="2021-08-07T09:53:57.855" v="1581"/>
          <ac:inkMkLst>
            <pc:docMk/>
            <pc:sldMk cId="34055362" sldId="10090"/>
            <ac:inkMk id="92" creationId="{AD2953E3-C60D-4D63-A935-AE3F6069B68C}"/>
          </ac:inkMkLst>
        </pc:inkChg>
        <pc:inkChg chg="add mod">
          <ac:chgData name="Vasishta Bommakanti" userId="add65771a875c465" providerId="LiveId" clId="{C29AFD75-89FC-4417-B22A-0C207BDB987C}" dt="2021-08-07T09:53:57.855" v="1581"/>
          <ac:inkMkLst>
            <pc:docMk/>
            <pc:sldMk cId="34055362" sldId="10090"/>
            <ac:inkMk id="93" creationId="{B8F8B2A6-7D23-49B8-AF9C-7967F0C7B497}"/>
          </ac:inkMkLst>
        </pc:inkChg>
        <pc:inkChg chg="add mod">
          <ac:chgData name="Vasishta Bommakanti" userId="add65771a875c465" providerId="LiveId" clId="{C29AFD75-89FC-4417-B22A-0C207BDB987C}" dt="2021-08-07T09:53:57.855" v="1581"/>
          <ac:inkMkLst>
            <pc:docMk/>
            <pc:sldMk cId="34055362" sldId="10090"/>
            <ac:inkMk id="94" creationId="{1CC3A362-E8F5-4843-8717-8695D02BC0F3}"/>
          </ac:inkMkLst>
        </pc:inkChg>
        <pc:inkChg chg="add mod">
          <ac:chgData name="Vasishta Bommakanti" userId="add65771a875c465" providerId="LiveId" clId="{C29AFD75-89FC-4417-B22A-0C207BDB987C}" dt="2021-08-07T09:53:57.855" v="1581"/>
          <ac:inkMkLst>
            <pc:docMk/>
            <pc:sldMk cId="34055362" sldId="10090"/>
            <ac:inkMk id="97" creationId="{3BEEE73D-CBED-4923-9D1F-E18FC14E80D5}"/>
          </ac:inkMkLst>
        </pc:inkChg>
        <pc:inkChg chg="add mod">
          <ac:chgData name="Vasishta Bommakanti" userId="add65771a875c465" providerId="LiveId" clId="{C29AFD75-89FC-4417-B22A-0C207BDB987C}" dt="2021-08-07T09:53:57.855" v="1581"/>
          <ac:inkMkLst>
            <pc:docMk/>
            <pc:sldMk cId="34055362" sldId="10090"/>
            <ac:inkMk id="98" creationId="{6E0195F2-685D-41B0-8064-91400C09A9AE}"/>
          </ac:inkMkLst>
        </pc:inkChg>
        <pc:inkChg chg="add mod">
          <ac:chgData name="Vasishta Bommakanti" userId="add65771a875c465" providerId="LiveId" clId="{C29AFD75-89FC-4417-B22A-0C207BDB987C}" dt="2021-08-07T09:53:57.855" v="1581"/>
          <ac:inkMkLst>
            <pc:docMk/>
            <pc:sldMk cId="34055362" sldId="10090"/>
            <ac:inkMk id="99" creationId="{F96D1D1F-E405-46FE-815B-067A3E35FE98}"/>
          </ac:inkMkLst>
        </pc:inkChg>
        <pc:inkChg chg="add mod">
          <ac:chgData name="Vasishta Bommakanti" userId="add65771a875c465" providerId="LiveId" clId="{C29AFD75-89FC-4417-B22A-0C207BDB987C}" dt="2021-08-07T09:53:57.855" v="1581"/>
          <ac:inkMkLst>
            <pc:docMk/>
            <pc:sldMk cId="34055362" sldId="10090"/>
            <ac:inkMk id="100" creationId="{1E7161DD-CE66-4FEB-A798-BE33A74E442E}"/>
          </ac:inkMkLst>
        </pc:inkChg>
        <pc:inkChg chg="add mod">
          <ac:chgData name="Vasishta Bommakanti" userId="add65771a875c465" providerId="LiveId" clId="{C29AFD75-89FC-4417-B22A-0C207BDB987C}" dt="2021-08-07T09:53:57.855" v="1581"/>
          <ac:inkMkLst>
            <pc:docMk/>
            <pc:sldMk cId="34055362" sldId="10090"/>
            <ac:inkMk id="101" creationId="{8E0922D3-D4F5-42C8-A2EA-EA4EF6915807}"/>
          </ac:inkMkLst>
        </pc:inkChg>
        <pc:inkChg chg="add mod">
          <ac:chgData name="Vasishta Bommakanti" userId="add65771a875c465" providerId="LiveId" clId="{C29AFD75-89FC-4417-B22A-0C207BDB987C}" dt="2021-08-07T09:53:57.855" v="1581"/>
          <ac:inkMkLst>
            <pc:docMk/>
            <pc:sldMk cId="34055362" sldId="10090"/>
            <ac:inkMk id="104" creationId="{472657CC-42FD-48AB-A99B-44FC21743CDD}"/>
          </ac:inkMkLst>
        </pc:inkChg>
        <pc:inkChg chg="add mod">
          <ac:chgData name="Vasishta Bommakanti" userId="add65771a875c465" providerId="LiveId" clId="{C29AFD75-89FC-4417-B22A-0C207BDB987C}" dt="2021-08-07T09:53:57.855" v="1581"/>
          <ac:inkMkLst>
            <pc:docMk/>
            <pc:sldMk cId="34055362" sldId="10090"/>
            <ac:inkMk id="105" creationId="{C3105D97-00E4-416B-8AE8-B93ED869275E}"/>
          </ac:inkMkLst>
        </pc:inkChg>
        <pc:inkChg chg="add mod">
          <ac:chgData name="Vasishta Bommakanti" userId="add65771a875c465" providerId="LiveId" clId="{C29AFD75-89FC-4417-B22A-0C207BDB987C}" dt="2021-08-07T09:53:57.855" v="1581"/>
          <ac:inkMkLst>
            <pc:docMk/>
            <pc:sldMk cId="34055362" sldId="10090"/>
            <ac:inkMk id="106" creationId="{D428E449-EF12-4094-A3F1-731FB8D661D3}"/>
          </ac:inkMkLst>
        </pc:inkChg>
        <pc:inkChg chg="add mod">
          <ac:chgData name="Vasishta Bommakanti" userId="add65771a875c465" providerId="LiveId" clId="{C29AFD75-89FC-4417-B22A-0C207BDB987C}" dt="2021-08-07T09:53:57.855" v="1581"/>
          <ac:inkMkLst>
            <pc:docMk/>
            <pc:sldMk cId="34055362" sldId="10090"/>
            <ac:inkMk id="107" creationId="{0603E6B5-39BD-496D-8CDC-A62BA6E10088}"/>
          </ac:inkMkLst>
        </pc:inkChg>
        <pc:inkChg chg="add mod">
          <ac:chgData name="Vasishta Bommakanti" userId="add65771a875c465" providerId="LiveId" clId="{C29AFD75-89FC-4417-B22A-0C207BDB987C}" dt="2021-08-07T09:53:57.855" v="1581"/>
          <ac:inkMkLst>
            <pc:docMk/>
            <pc:sldMk cId="34055362" sldId="10090"/>
            <ac:inkMk id="108" creationId="{1F4139EA-5474-4400-BBA7-741D98DD4C81}"/>
          </ac:inkMkLst>
        </pc:inkChg>
        <pc:inkChg chg="add mod">
          <ac:chgData name="Vasishta Bommakanti" userId="add65771a875c465" providerId="LiveId" clId="{C29AFD75-89FC-4417-B22A-0C207BDB987C}" dt="2021-08-07T09:55:21.455" v="1597"/>
          <ac:inkMkLst>
            <pc:docMk/>
            <pc:sldMk cId="34055362" sldId="10090"/>
            <ac:inkMk id="110" creationId="{CBBD65EE-D24B-4888-BA8C-547F27769B85}"/>
          </ac:inkMkLst>
        </pc:inkChg>
        <pc:inkChg chg="add mod">
          <ac:chgData name="Vasishta Bommakanti" userId="add65771a875c465" providerId="LiveId" clId="{C29AFD75-89FC-4417-B22A-0C207BDB987C}" dt="2021-08-07T09:55:21.455" v="1597"/>
          <ac:inkMkLst>
            <pc:docMk/>
            <pc:sldMk cId="34055362" sldId="10090"/>
            <ac:inkMk id="111" creationId="{B4DE50E6-83C5-475C-9176-ED319177088C}"/>
          </ac:inkMkLst>
        </pc:inkChg>
        <pc:inkChg chg="add mod">
          <ac:chgData name="Vasishta Bommakanti" userId="add65771a875c465" providerId="LiveId" clId="{C29AFD75-89FC-4417-B22A-0C207BDB987C}" dt="2021-08-07T09:55:21.455" v="1597"/>
          <ac:inkMkLst>
            <pc:docMk/>
            <pc:sldMk cId="34055362" sldId="10090"/>
            <ac:inkMk id="113" creationId="{DEB9702B-EF2A-407A-A124-49A4A1D7CE69}"/>
          </ac:inkMkLst>
        </pc:inkChg>
        <pc:inkChg chg="add mod">
          <ac:chgData name="Vasishta Bommakanti" userId="add65771a875c465" providerId="LiveId" clId="{C29AFD75-89FC-4417-B22A-0C207BDB987C}" dt="2021-08-07T09:55:21.455" v="1597"/>
          <ac:inkMkLst>
            <pc:docMk/>
            <pc:sldMk cId="34055362" sldId="10090"/>
            <ac:inkMk id="114" creationId="{F8431159-22BF-4496-8C7F-0DA7B1A5430C}"/>
          </ac:inkMkLst>
        </pc:inkChg>
        <pc:inkChg chg="add mod">
          <ac:chgData name="Vasishta Bommakanti" userId="add65771a875c465" providerId="LiveId" clId="{C29AFD75-89FC-4417-B22A-0C207BDB987C}" dt="2021-08-07T09:55:21.455" v="1597"/>
          <ac:inkMkLst>
            <pc:docMk/>
            <pc:sldMk cId="34055362" sldId="10090"/>
            <ac:inkMk id="115" creationId="{8695664D-8AD9-43B1-BD74-AA7B1B3571BF}"/>
          </ac:inkMkLst>
        </pc:inkChg>
        <pc:inkChg chg="add mod">
          <ac:chgData name="Vasishta Bommakanti" userId="add65771a875c465" providerId="LiveId" clId="{C29AFD75-89FC-4417-B22A-0C207BDB987C}" dt="2021-08-07T09:55:21.455" v="1597"/>
          <ac:inkMkLst>
            <pc:docMk/>
            <pc:sldMk cId="34055362" sldId="10090"/>
            <ac:inkMk id="116" creationId="{7F3DE893-88EF-401D-A019-09ADE9773663}"/>
          </ac:inkMkLst>
        </pc:inkChg>
        <pc:inkChg chg="add mod">
          <ac:chgData name="Vasishta Bommakanti" userId="add65771a875c465" providerId="LiveId" clId="{C29AFD75-89FC-4417-B22A-0C207BDB987C}" dt="2021-08-07T09:55:21.455" v="1597"/>
          <ac:inkMkLst>
            <pc:docMk/>
            <pc:sldMk cId="34055362" sldId="10090"/>
            <ac:inkMk id="118" creationId="{9C4CE5EA-58F7-4405-A5D0-47F1C9414A83}"/>
          </ac:inkMkLst>
        </pc:inkChg>
        <pc:inkChg chg="add mod">
          <ac:chgData name="Vasishta Bommakanti" userId="add65771a875c465" providerId="LiveId" clId="{C29AFD75-89FC-4417-B22A-0C207BDB987C}" dt="2021-08-07T09:55:21.455" v="1597"/>
          <ac:inkMkLst>
            <pc:docMk/>
            <pc:sldMk cId="34055362" sldId="10090"/>
            <ac:inkMk id="120" creationId="{7C97B47A-F850-4F63-9B45-4BAC526617F2}"/>
          </ac:inkMkLst>
        </pc:inkChg>
        <pc:inkChg chg="add mod">
          <ac:chgData name="Vasishta Bommakanti" userId="add65771a875c465" providerId="LiveId" clId="{C29AFD75-89FC-4417-B22A-0C207BDB987C}" dt="2021-08-07T09:55:21.455" v="1597"/>
          <ac:inkMkLst>
            <pc:docMk/>
            <pc:sldMk cId="34055362" sldId="10090"/>
            <ac:inkMk id="121" creationId="{B2784030-5A6F-4CAC-8F12-379FC9BD3AD7}"/>
          </ac:inkMkLst>
        </pc:inkChg>
        <pc:inkChg chg="add mod">
          <ac:chgData name="Vasishta Bommakanti" userId="add65771a875c465" providerId="LiveId" clId="{C29AFD75-89FC-4417-B22A-0C207BDB987C}" dt="2021-08-07T09:55:21.455" v="1597"/>
          <ac:inkMkLst>
            <pc:docMk/>
            <pc:sldMk cId="34055362" sldId="10090"/>
            <ac:inkMk id="122" creationId="{C7908334-A2CD-408F-B483-BC11D6E86883}"/>
          </ac:inkMkLst>
        </pc:inkChg>
        <pc:inkChg chg="add mod">
          <ac:chgData name="Vasishta Bommakanti" userId="add65771a875c465" providerId="LiveId" clId="{C29AFD75-89FC-4417-B22A-0C207BDB987C}" dt="2021-08-07T09:55:21.455" v="1597"/>
          <ac:inkMkLst>
            <pc:docMk/>
            <pc:sldMk cId="34055362" sldId="10090"/>
            <ac:inkMk id="123" creationId="{BEB3DB9F-8653-400A-8824-3E24D2D70E0B}"/>
          </ac:inkMkLst>
        </pc:inkChg>
        <pc:inkChg chg="add mod">
          <ac:chgData name="Vasishta Bommakanti" userId="add65771a875c465" providerId="LiveId" clId="{C29AFD75-89FC-4417-B22A-0C207BDB987C}" dt="2021-08-07T09:55:21.455" v="1597"/>
          <ac:inkMkLst>
            <pc:docMk/>
            <pc:sldMk cId="34055362" sldId="10090"/>
            <ac:inkMk id="124" creationId="{0CBDB263-E475-41E4-9F88-965AEDC424BB}"/>
          </ac:inkMkLst>
        </pc:inkChg>
        <pc:inkChg chg="add mod">
          <ac:chgData name="Vasishta Bommakanti" userId="add65771a875c465" providerId="LiveId" clId="{C29AFD75-89FC-4417-B22A-0C207BDB987C}" dt="2021-08-07T09:55:42.663" v="1606"/>
          <ac:inkMkLst>
            <pc:docMk/>
            <pc:sldMk cId="34055362" sldId="10090"/>
            <ac:inkMk id="126" creationId="{68766C7C-62D4-4852-9FDC-6CE3BCADA52F}"/>
          </ac:inkMkLst>
        </pc:inkChg>
        <pc:inkChg chg="add mod">
          <ac:chgData name="Vasishta Bommakanti" userId="add65771a875c465" providerId="LiveId" clId="{C29AFD75-89FC-4417-B22A-0C207BDB987C}" dt="2021-08-07T09:55:42.663" v="1606"/>
          <ac:inkMkLst>
            <pc:docMk/>
            <pc:sldMk cId="34055362" sldId="10090"/>
            <ac:inkMk id="127" creationId="{D24B9088-2759-4EC5-9E01-B0F879BFD04E}"/>
          </ac:inkMkLst>
        </pc:inkChg>
        <pc:inkChg chg="add mod">
          <ac:chgData name="Vasishta Bommakanti" userId="add65771a875c465" providerId="LiveId" clId="{C29AFD75-89FC-4417-B22A-0C207BDB987C}" dt="2021-08-07T09:55:42.663" v="1606"/>
          <ac:inkMkLst>
            <pc:docMk/>
            <pc:sldMk cId="34055362" sldId="10090"/>
            <ac:inkMk id="128" creationId="{D42DFDB9-F65B-495B-9BCF-3F10BAC85B4B}"/>
          </ac:inkMkLst>
        </pc:inkChg>
        <pc:inkChg chg="add mod">
          <ac:chgData name="Vasishta Bommakanti" userId="add65771a875c465" providerId="LiveId" clId="{C29AFD75-89FC-4417-B22A-0C207BDB987C}" dt="2021-08-07T09:55:42.663" v="1606"/>
          <ac:inkMkLst>
            <pc:docMk/>
            <pc:sldMk cId="34055362" sldId="10090"/>
            <ac:inkMk id="129" creationId="{9FE162D0-5DA8-4695-B5CE-ED99CAC2532A}"/>
          </ac:inkMkLst>
        </pc:inkChg>
        <pc:inkChg chg="add mod">
          <ac:chgData name="Vasishta Bommakanti" userId="add65771a875c465" providerId="LiveId" clId="{C29AFD75-89FC-4417-B22A-0C207BDB987C}" dt="2021-08-07T09:55:42.663" v="1606"/>
          <ac:inkMkLst>
            <pc:docMk/>
            <pc:sldMk cId="34055362" sldId="10090"/>
            <ac:inkMk id="131" creationId="{6A9D529C-3F02-4B40-AADD-509B4C4681E5}"/>
          </ac:inkMkLst>
        </pc:inkChg>
        <pc:inkChg chg="add mod">
          <ac:chgData name="Vasishta Bommakanti" userId="add65771a875c465" providerId="LiveId" clId="{C29AFD75-89FC-4417-B22A-0C207BDB987C}" dt="2021-08-07T09:55:42.663" v="1606"/>
          <ac:inkMkLst>
            <pc:docMk/>
            <pc:sldMk cId="34055362" sldId="10090"/>
            <ac:inkMk id="132" creationId="{BB79932B-605A-4F3E-B770-0E735658E806}"/>
          </ac:inkMkLst>
        </pc:inkChg>
        <pc:inkChg chg="add mod">
          <ac:chgData name="Vasishta Bommakanti" userId="add65771a875c465" providerId="LiveId" clId="{C29AFD75-89FC-4417-B22A-0C207BDB987C}" dt="2021-08-07T09:55:42.663" v="1606"/>
          <ac:inkMkLst>
            <pc:docMk/>
            <pc:sldMk cId="34055362" sldId="10090"/>
            <ac:inkMk id="133" creationId="{555B60A8-466B-434D-97E5-EE02E4F1EF76}"/>
          </ac:inkMkLst>
        </pc:inkChg>
        <pc:inkChg chg="add">
          <ac:chgData name="Vasishta Bommakanti" userId="add65771a875c465" providerId="LiveId" clId="{C29AFD75-89FC-4417-B22A-0C207BDB987C}" dt="2021-08-07T09:55:46.287" v="1607" actId="9405"/>
          <ac:inkMkLst>
            <pc:docMk/>
            <pc:sldMk cId="34055362" sldId="10090"/>
            <ac:inkMk id="135" creationId="{D2388449-E63B-4077-AE5A-5AC607298DFE}"/>
          </ac:inkMkLst>
        </pc:inkChg>
        <pc:inkChg chg="add mod">
          <ac:chgData name="Vasishta Bommakanti" userId="add65771a875c465" providerId="LiveId" clId="{C29AFD75-89FC-4417-B22A-0C207BDB987C}" dt="2021-08-07T09:56:02.915" v="1612"/>
          <ac:inkMkLst>
            <pc:docMk/>
            <pc:sldMk cId="34055362" sldId="10090"/>
            <ac:inkMk id="136" creationId="{15F5D012-E3F2-4E46-B45A-41A9F08E7073}"/>
          </ac:inkMkLst>
        </pc:inkChg>
        <pc:inkChg chg="add mod">
          <ac:chgData name="Vasishta Bommakanti" userId="add65771a875c465" providerId="LiveId" clId="{C29AFD75-89FC-4417-B22A-0C207BDB987C}" dt="2021-08-07T09:56:02.915" v="1612"/>
          <ac:inkMkLst>
            <pc:docMk/>
            <pc:sldMk cId="34055362" sldId="10090"/>
            <ac:inkMk id="137" creationId="{294BFEE9-83FC-446F-88DE-5AB104A0BC9E}"/>
          </ac:inkMkLst>
        </pc:inkChg>
        <pc:inkChg chg="add mod">
          <ac:chgData name="Vasishta Bommakanti" userId="add65771a875c465" providerId="LiveId" clId="{C29AFD75-89FC-4417-B22A-0C207BDB987C}" dt="2021-08-07T09:56:02.915" v="1612"/>
          <ac:inkMkLst>
            <pc:docMk/>
            <pc:sldMk cId="34055362" sldId="10090"/>
            <ac:inkMk id="138" creationId="{C64C2A6E-833A-4FCC-8AD8-830CAE341604}"/>
          </ac:inkMkLst>
        </pc:inkChg>
        <pc:inkChg chg="add mod">
          <ac:chgData name="Vasishta Bommakanti" userId="add65771a875c465" providerId="LiveId" clId="{C29AFD75-89FC-4417-B22A-0C207BDB987C}" dt="2021-08-07T09:56:02.915" v="1612"/>
          <ac:inkMkLst>
            <pc:docMk/>
            <pc:sldMk cId="34055362" sldId="10090"/>
            <ac:inkMk id="139" creationId="{87357DA2-4164-4D28-A4AB-9FC71C7B5905}"/>
          </ac:inkMkLst>
        </pc:inkChg>
      </pc:sldChg>
      <pc:sldChg chg="addSp delSp modSp mod">
        <pc:chgData name="Vasishta Bommakanti" userId="add65771a875c465" providerId="LiveId" clId="{C29AFD75-89FC-4417-B22A-0C207BDB987C}" dt="2021-08-07T09:48:37.636" v="1381"/>
        <pc:sldMkLst>
          <pc:docMk/>
          <pc:sldMk cId="869568799" sldId="10092"/>
        </pc:sldMkLst>
        <pc:grpChg chg="del">
          <ac:chgData name="Vasishta Bommakanti" userId="add65771a875c465" providerId="LiveId" clId="{C29AFD75-89FC-4417-B22A-0C207BDB987C}" dt="2021-08-06T17:56:19.166" v="68" actId="478"/>
          <ac:grpSpMkLst>
            <pc:docMk/>
            <pc:sldMk cId="869568799" sldId="10092"/>
            <ac:grpSpMk id="6" creationId="{3E31F3B4-E53B-4B3D-B963-032DD3887AF9}"/>
          </ac:grpSpMkLst>
        </pc:grpChg>
        <pc:grpChg chg="mod">
          <ac:chgData name="Vasishta Bommakanti" userId="add65771a875c465" providerId="LiveId" clId="{C29AFD75-89FC-4417-B22A-0C207BDB987C}" dt="2021-08-07T09:48:05.211" v="1353"/>
          <ac:grpSpMkLst>
            <pc:docMk/>
            <pc:sldMk cId="869568799" sldId="10092"/>
            <ac:grpSpMk id="6" creationId="{BD7C061D-7C8D-4B7C-B396-BC69AB01531A}"/>
          </ac:grpSpMkLst>
        </pc:grpChg>
        <pc:grpChg chg="del">
          <ac:chgData name="Vasishta Bommakanti" userId="add65771a875c465" providerId="LiveId" clId="{C29AFD75-89FC-4417-B22A-0C207BDB987C}" dt="2021-08-06T17:56:19.166" v="68" actId="478"/>
          <ac:grpSpMkLst>
            <pc:docMk/>
            <pc:sldMk cId="869568799" sldId="10092"/>
            <ac:grpSpMk id="13" creationId="{6C76301A-A0EB-49A9-BFDE-9B406B0D89BD}"/>
          </ac:grpSpMkLst>
        </pc:grpChg>
        <pc:grpChg chg="del">
          <ac:chgData name="Vasishta Bommakanti" userId="add65771a875c465" providerId="LiveId" clId="{C29AFD75-89FC-4417-B22A-0C207BDB987C}" dt="2021-08-06T17:56:19.166" v="68" actId="478"/>
          <ac:grpSpMkLst>
            <pc:docMk/>
            <pc:sldMk cId="869568799" sldId="10092"/>
            <ac:grpSpMk id="16" creationId="{8BF2C257-DE5E-435F-8E0C-2FB787C26056}"/>
          </ac:grpSpMkLst>
        </pc:grpChg>
        <pc:grpChg chg="mod">
          <ac:chgData name="Vasishta Bommakanti" userId="add65771a875c465" providerId="LiveId" clId="{C29AFD75-89FC-4417-B22A-0C207BDB987C}" dt="2021-08-07T09:48:13.158" v="1365"/>
          <ac:grpSpMkLst>
            <pc:docMk/>
            <pc:sldMk cId="869568799" sldId="10092"/>
            <ac:grpSpMk id="18" creationId="{DA672142-FA6B-4819-A1E8-7BFF965C8D0F}"/>
          </ac:grpSpMkLst>
        </pc:grpChg>
        <pc:grpChg chg="mod">
          <ac:chgData name="Vasishta Bommakanti" userId="add65771a875c465" providerId="LiveId" clId="{C29AFD75-89FC-4417-B22A-0C207BDB987C}" dt="2021-08-07T09:48:33.080" v="1373"/>
          <ac:grpSpMkLst>
            <pc:docMk/>
            <pc:sldMk cId="869568799" sldId="10092"/>
            <ac:grpSpMk id="26" creationId="{F8EAE48D-0C35-4798-92EE-478CE577AD12}"/>
          </ac:grpSpMkLst>
        </pc:grpChg>
        <pc:grpChg chg="del mod">
          <ac:chgData name="Vasishta Bommakanti" userId="add65771a875c465" providerId="LiveId" clId="{C29AFD75-89FC-4417-B22A-0C207BDB987C}" dt="2021-08-07T09:48:37.636" v="1381"/>
          <ac:grpSpMkLst>
            <pc:docMk/>
            <pc:sldMk cId="869568799" sldId="10092"/>
            <ac:grpSpMk id="29" creationId="{245F51D9-D78F-47E8-A446-1DF7D5F5C5DD}"/>
          </ac:grpSpMkLst>
        </pc:grpChg>
        <pc:grpChg chg="mod">
          <ac:chgData name="Vasishta Bommakanti" userId="add65771a875c465" providerId="LiveId" clId="{C29AFD75-89FC-4417-B22A-0C207BDB987C}" dt="2021-08-07T09:48:37.636" v="1381"/>
          <ac:grpSpMkLst>
            <pc:docMk/>
            <pc:sldMk cId="869568799" sldId="10092"/>
            <ac:grpSpMk id="34" creationId="{D34BF060-05BC-4FAA-956A-F5B7A1227BEF}"/>
          </ac:grpSpMkLst>
        </pc:grpChg>
        <pc:grpChg chg="mod">
          <ac:chgData name="Vasishta Bommakanti" userId="add65771a875c465" providerId="LiveId" clId="{C29AFD75-89FC-4417-B22A-0C207BDB987C}" dt="2021-08-07T09:48:37.636" v="1381"/>
          <ac:grpSpMkLst>
            <pc:docMk/>
            <pc:sldMk cId="869568799" sldId="10092"/>
            <ac:grpSpMk id="35" creationId="{DEE300AE-E505-40FC-961E-2F4E460FA9A8}"/>
          </ac:grpSpMkLst>
        </pc:grpChg>
        <pc:grpChg chg="del">
          <ac:chgData name="Vasishta Bommakanti" userId="add65771a875c465" providerId="LiveId" clId="{C29AFD75-89FC-4417-B22A-0C207BDB987C}" dt="2021-08-06T17:56:19.166" v="68" actId="478"/>
          <ac:grpSpMkLst>
            <pc:docMk/>
            <pc:sldMk cId="869568799" sldId="10092"/>
            <ac:grpSpMk id="45" creationId="{DFC7663F-2727-41E2-9226-F1AAB9056EA0}"/>
          </ac:grpSpMkLst>
        </pc:grpChg>
        <pc:grpChg chg="del">
          <ac:chgData name="Vasishta Bommakanti" userId="add65771a875c465" providerId="LiveId" clId="{C29AFD75-89FC-4417-B22A-0C207BDB987C}" dt="2021-08-06T17:56:19.166" v="68" actId="478"/>
          <ac:grpSpMkLst>
            <pc:docMk/>
            <pc:sldMk cId="869568799" sldId="10092"/>
            <ac:grpSpMk id="63" creationId="{6C1C07B9-7B7E-4092-BF21-ECDAED13C48D}"/>
          </ac:grpSpMkLst>
        </pc:grpChg>
        <pc:picChg chg="mod">
          <ac:chgData name="Vasishta Bommakanti" userId="add65771a875c465" providerId="LiveId" clId="{C29AFD75-89FC-4417-B22A-0C207BDB987C}" dt="2021-08-07T06:01:03.837" v="534" actId="1076"/>
          <ac:picMkLst>
            <pc:docMk/>
            <pc:sldMk cId="869568799" sldId="10092"/>
            <ac:picMk id="4098" creationId="{48162814-9282-400E-9B44-474EEE76F239}"/>
          </ac:picMkLst>
        </pc:picChg>
        <pc:inkChg chg="add mod">
          <ac:chgData name="Vasishta Bommakanti" userId="add65771a875c465" providerId="LiveId" clId="{C29AFD75-89FC-4417-B22A-0C207BDB987C}" dt="2021-08-06T17:56:22.874" v="69" actId="478"/>
          <ac:inkMkLst>
            <pc:docMk/>
            <pc:sldMk cId="869568799" sldId="10092"/>
            <ac:inkMk id="2" creationId="{E56192DA-DD86-4837-899A-1ED43B1BAA9F}"/>
          </ac:inkMkLst>
        </pc:inkChg>
        <pc:inkChg chg="add mod">
          <ac:chgData name="Vasishta Bommakanti" userId="add65771a875c465" providerId="LiveId" clId="{C29AFD75-89FC-4417-B22A-0C207BDB987C}" dt="2021-08-07T09:48:05.211" v="1353"/>
          <ac:inkMkLst>
            <pc:docMk/>
            <pc:sldMk cId="869568799" sldId="10092"/>
            <ac:inkMk id="3" creationId="{2F302338-92E6-45DC-98A6-831896DFCA36}"/>
          </ac:inkMkLst>
        </pc:inkChg>
        <pc:inkChg chg="del topLvl">
          <ac:chgData name="Vasishta Bommakanti" userId="add65771a875c465" providerId="LiveId" clId="{C29AFD75-89FC-4417-B22A-0C207BDB987C}" dt="2021-08-06T17:56:22.874" v="69" actId="478"/>
          <ac:inkMkLst>
            <pc:docMk/>
            <pc:sldMk cId="869568799" sldId="10092"/>
            <ac:inkMk id="3" creationId="{ACAD6FA8-E05E-4607-A4C1-38A87CA32838}"/>
          </ac:inkMkLst>
        </pc:inkChg>
        <pc:inkChg chg="add mod">
          <ac:chgData name="Vasishta Bommakanti" userId="add65771a875c465" providerId="LiveId" clId="{C29AFD75-89FC-4417-B22A-0C207BDB987C}" dt="2021-08-07T09:48:05.211" v="1353"/>
          <ac:inkMkLst>
            <pc:docMk/>
            <pc:sldMk cId="869568799" sldId="10092"/>
            <ac:inkMk id="5" creationId="{9C0E87E7-E25E-43A5-80AF-E0DEF59EA278}"/>
          </ac:inkMkLst>
        </pc:inkChg>
        <pc:inkChg chg="del topLvl">
          <ac:chgData name="Vasishta Bommakanti" userId="add65771a875c465" providerId="LiveId" clId="{C29AFD75-89FC-4417-B22A-0C207BDB987C}" dt="2021-08-06T17:56:19.166" v="68" actId="478"/>
          <ac:inkMkLst>
            <pc:docMk/>
            <pc:sldMk cId="869568799" sldId="10092"/>
            <ac:inkMk id="5" creationId="{EAB96055-4AB8-427F-B834-6307D35B1C49}"/>
          </ac:inkMkLst>
        </pc:inkChg>
        <pc:inkChg chg="add mod">
          <ac:chgData name="Vasishta Bommakanti" userId="add65771a875c465" providerId="LiveId" clId="{C29AFD75-89FC-4417-B22A-0C207BDB987C}" dt="2021-08-07T09:48:13.158" v="1365"/>
          <ac:inkMkLst>
            <pc:docMk/>
            <pc:sldMk cId="869568799" sldId="10092"/>
            <ac:inkMk id="7" creationId="{7C501DE3-D53D-41A2-935E-4FB84193764B}"/>
          </ac:inkMkLst>
        </pc:inkChg>
        <pc:inkChg chg="del">
          <ac:chgData name="Vasishta Bommakanti" userId="add65771a875c465" providerId="LiveId" clId="{C29AFD75-89FC-4417-B22A-0C207BDB987C}" dt="2021-08-06T17:56:22.874" v="69" actId="478"/>
          <ac:inkMkLst>
            <pc:docMk/>
            <pc:sldMk cId="869568799" sldId="10092"/>
            <ac:inkMk id="7" creationId="{AA3E3649-D6D9-4726-9D13-4108EB817481}"/>
          </ac:inkMkLst>
        </pc:inkChg>
        <pc:inkChg chg="add mod">
          <ac:chgData name="Vasishta Bommakanti" userId="add65771a875c465" providerId="LiveId" clId="{C29AFD75-89FC-4417-B22A-0C207BDB987C}" dt="2021-08-07T09:48:13.158" v="1365"/>
          <ac:inkMkLst>
            <pc:docMk/>
            <pc:sldMk cId="869568799" sldId="10092"/>
            <ac:inkMk id="8" creationId="{BA50BFFE-5FDC-46F5-8731-08CCA2E3168F}"/>
          </ac:inkMkLst>
        </pc:inkChg>
        <pc:inkChg chg="del">
          <ac:chgData name="Vasishta Bommakanti" userId="add65771a875c465" providerId="LiveId" clId="{C29AFD75-89FC-4417-B22A-0C207BDB987C}" dt="2021-08-06T17:56:19.166" v="68" actId="478"/>
          <ac:inkMkLst>
            <pc:docMk/>
            <pc:sldMk cId="869568799" sldId="10092"/>
            <ac:inkMk id="8" creationId="{EA2F35A7-1318-4EEB-891D-633A242B72A9}"/>
          </ac:inkMkLst>
        </pc:inkChg>
        <pc:inkChg chg="add mod">
          <ac:chgData name="Vasishta Bommakanti" userId="add65771a875c465" providerId="LiveId" clId="{C29AFD75-89FC-4417-B22A-0C207BDB987C}" dt="2021-08-07T09:48:13.158" v="1365"/>
          <ac:inkMkLst>
            <pc:docMk/>
            <pc:sldMk cId="869568799" sldId="10092"/>
            <ac:inkMk id="9" creationId="{32607660-058C-4E08-A0F5-D82D2DCBD53C}"/>
          </ac:inkMkLst>
        </pc:inkChg>
        <pc:inkChg chg="del topLvl">
          <ac:chgData name="Vasishta Bommakanti" userId="add65771a875c465" providerId="LiveId" clId="{C29AFD75-89FC-4417-B22A-0C207BDB987C}" dt="2021-08-06T17:56:19.166" v="68" actId="478"/>
          <ac:inkMkLst>
            <pc:docMk/>
            <pc:sldMk cId="869568799" sldId="10092"/>
            <ac:inkMk id="9" creationId="{53E5A667-1E30-463F-96AA-BEAEB99EFD3B}"/>
          </ac:inkMkLst>
        </pc:inkChg>
        <pc:inkChg chg="del topLvl">
          <ac:chgData name="Vasishta Bommakanti" userId="add65771a875c465" providerId="LiveId" clId="{C29AFD75-89FC-4417-B22A-0C207BDB987C}" dt="2021-08-06T17:56:19.166" v="68" actId="478"/>
          <ac:inkMkLst>
            <pc:docMk/>
            <pc:sldMk cId="869568799" sldId="10092"/>
            <ac:inkMk id="10" creationId="{699E944F-8DAC-4E0F-B664-C84487F5EF5C}"/>
          </ac:inkMkLst>
        </pc:inkChg>
        <pc:inkChg chg="add mod">
          <ac:chgData name="Vasishta Bommakanti" userId="add65771a875c465" providerId="LiveId" clId="{C29AFD75-89FC-4417-B22A-0C207BDB987C}" dt="2021-08-07T09:48:13.158" v="1365"/>
          <ac:inkMkLst>
            <pc:docMk/>
            <pc:sldMk cId="869568799" sldId="10092"/>
            <ac:inkMk id="10" creationId="{7909F0AC-DA38-4EFE-836F-FFD1444F168B}"/>
          </ac:inkMkLst>
        </pc:inkChg>
        <pc:inkChg chg="add mod">
          <ac:chgData name="Vasishta Bommakanti" userId="add65771a875c465" providerId="LiveId" clId="{C29AFD75-89FC-4417-B22A-0C207BDB987C}" dt="2021-08-07T09:48:13.158" v="1365"/>
          <ac:inkMkLst>
            <pc:docMk/>
            <pc:sldMk cId="869568799" sldId="10092"/>
            <ac:inkMk id="11" creationId="{5FB5AFB3-4355-4651-997E-1E15ED89B75D}"/>
          </ac:inkMkLst>
        </pc:inkChg>
        <pc:inkChg chg="del">
          <ac:chgData name="Vasishta Bommakanti" userId="add65771a875c465" providerId="LiveId" clId="{C29AFD75-89FC-4417-B22A-0C207BDB987C}" dt="2021-08-06T17:56:19.166" v="68" actId="478"/>
          <ac:inkMkLst>
            <pc:docMk/>
            <pc:sldMk cId="869568799" sldId="10092"/>
            <ac:inkMk id="11" creationId="{8187A609-C20B-4A4B-8470-85AF1FA40820}"/>
          </ac:inkMkLst>
        </pc:inkChg>
        <pc:inkChg chg="del">
          <ac:chgData name="Vasishta Bommakanti" userId="add65771a875c465" providerId="LiveId" clId="{C29AFD75-89FC-4417-B22A-0C207BDB987C}" dt="2021-08-06T17:56:19.166" v="68" actId="478"/>
          <ac:inkMkLst>
            <pc:docMk/>
            <pc:sldMk cId="869568799" sldId="10092"/>
            <ac:inkMk id="12" creationId="{443B5BF2-038B-4E4C-8E0B-E8EDE165B4A6}"/>
          </ac:inkMkLst>
        </pc:inkChg>
        <pc:inkChg chg="add mod">
          <ac:chgData name="Vasishta Bommakanti" userId="add65771a875c465" providerId="LiveId" clId="{C29AFD75-89FC-4417-B22A-0C207BDB987C}" dt="2021-08-07T09:48:13.158" v="1365"/>
          <ac:inkMkLst>
            <pc:docMk/>
            <pc:sldMk cId="869568799" sldId="10092"/>
            <ac:inkMk id="12" creationId="{88A006AC-8A12-4B1A-A3E6-4A9EE23D9569}"/>
          </ac:inkMkLst>
        </pc:inkChg>
        <pc:inkChg chg="add mod">
          <ac:chgData name="Vasishta Bommakanti" userId="add65771a875c465" providerId="LiveId" clId="{C29AFD75-89FC-4417-B22A-0C207BDB987C}" dt="2021-08-07T09:48:13.158" v="1365"/>
          <ac:inkMkLst>
            <pc:docMk/>
            <pc:sldMk cId="869568799" sldId="10092"/>
            <ac:inkMk id="13" creationId="{284C94E7-CDD9-43A6-88AA-504E62971E70}"/>
          </ac:inkMkLst>
        </pc:inkChg>
        <pc:inkChg chg="del topLvl">
          <ac:chgData name="Vasishta Bommakanti" userId="add65771a875c465" providerId="LiveId" clId="{C29AFD75-89FC-4417-B22A-0C207BDB987C}" dt="2021-08-06T17:56:19.166" v="68" actId="478"/>
          <ac:inkMkLst>
            <pc:docMk/>
            <pc:sldMk cId="869568799" sldId="10092"/>
            <ac:inkMk id="14" creationId="{1AB1D518-AA52-4BBA-BDE7-42AE6AA82C7F}"/>
          </ac:inkMkLst>
        </pc:inkChg>
        <pc:inkChg chg="add mod">
          <ac:chgData name="Vasishta Bommakanti" userId="add65771a875c465" providerId="LiveId" clId="{C29AFD75-89FC-4417-B22A-0C207BDB987C}" dt="2021-08-07T09:48:13.158" v="1365"/>
          <ac:inkMkLst>
            <pc:docMk/>
            <pc:sldMk cId="869568799" sldId="10092"/>
            <ac:inkMk id="14" creationId="{2F70B96B-7B97-4EE3-896D-A796791731F1}"/>
          </ac:inkMkLst>
        </pc:inkChg>
        <pc:inkChg chg="add mod">
          <ac:chgData name="Vasishta Bommakanti" userId="add65771a875c465" providerId="LiveId" clId="{C29AFD75-89FC-4417-B22A-0C207BDB987C}" dt="2021-08-07T09:48:13.158" v="1365"/>
          <ac:inkMkLst>
            <pc:docMk/>
            <pc:sldMk cId="869568799" sldId="10092"/>
            <ac:inkMk id="15" creationId="{615ED9F0-7AB5-4273-9C76-FC50A44E9F52}"/>
          </ac:inkMkLst>
        </pc:inkChg>
        <pc:inkChg chg="del topLvl">
          <ac:chgData name="Vasishta Bommakanti" userId="add65771a875c465" providerId="LiveId" clId="{C29AFD75-89FC-4417-B22A-0C207BDB987C}" dt="2021-08-06T17:56:19.166" v="68" actId="478"/>
          <ac:inkMkLst>
            <pc:docMk/>
            <pc:sldMk cId="869568799" sldId="10092"/>
            <ac:inkMk id="15" creationId="{C72091D1-AE24-4E0D-BC7F-BD7D980D5399}"/>
          </ac:inkMkLst>
        </pc:inkChg>
        <pc:inkChg chg="add mod">
          <ac:chgData name="Vasishta Bommakanti" userId="add65771a875c465" providerId="LiveId" clId="{C29AFD75-89FC-4417-B22A-0C207BDB987C}" dt="2021-08-07T09:48:13.158" v="1365"/>
          <ac:inkMkLst>
            <pc:docMk/>
            <pc:sldMk cId="869568799" sldId="10092"/>
            <ac:inkMk id="16" creationId="{356F8DC2-4174-4861-895A-7E812C84631D}"/>
          </ac:inkMkLst>
        </pc:inkChg>
        <pc:inkChg chg="add mod">
          <ac:chgData name="Vasishta Bommakanti" userId="add65771a875c465" providerId="LiveId" clId="{C29AFD75-89FC-4417-B22A-0C207BDB987C}" dt="2021-08-07T09:48:13.158" v="1365"/>
          <ac:inkMkLst>
            <pc:docMk/>
            <pc:sldMk cId="869568799" sldId="10092"/>
            <ac:inkMk id="17" creationId="{7AC9ACAA-DE0A-4B4E-869D-F0DFC049B480}"/>
          </ac:inkMkLst>
        </pc:inkChg>
        <pc:inkChg chg="del">
          <ac:chgData name="Vasishta Bommakanti" userId="add65771a875c465" providerId="LiveId" clId="{C29AFD75-89FC-4417-B22A-0C207BDB987C}" dt="2021-08-06T17:56:19.166" v="68" actId="478"/>
          <ac:inkMkLst>
            <pc:docMk/>
            <pc:sldMk cId="869568799" sldId="10092"/>
            <ac:inkMk id="17" creationId="{8BF16A21-8FA2-4A22-9FE6-286F03ACDE5F}"/>
          </ac:inkMkLst>
        </pc:inkChg>
        <pc:inkChg chg="add">
          <ac:chgData name="Vasishta Bommakanti" userId="add65771a875c465" providerId="LiveId" clId="{C29AFD75-89FC-4417-B22A-0C207BDB987C}" dt="2021-08-07T09:48:19.926" v="1366" actId="9405"/>
          <ac:inkMkLst>
            <pc:docMk/>
            <pc:sldMk cId="869568799" sldId="10092"/>
            <ac:inkMk id="19" creationId="{0F1F8A2E-C5B8-4D63-B740-AF0DE39FC1EB}"/>
          </ac:inkMkLst>
        </pc:inkChg>
        <pc:inkChg chg="add">
          <ac:chgData name="Vasishta Bommakanti" userId="add65771a875c465" providerId="LiveId" clId="{C29AFD75-89FC-4417-B22A-0C207BDB987C}" dt="2021-08-07T09:48:20.859" v="1367" actId="9405"/>
          <ac:inkMkLst>
            <pc:docMk/>
            <pc:sldMk cId="869568799" sldId="10092"/>
            <ac:inkMk id="20" creationId="{8F467BC4-3D46-4B1D-9BE7-43BDEA968F58}"/>
          </ac:inkMkLst>
        </pc:inkChg>
        <pc:inkChg chg="add">
          <ac:chgData name="Vasishta Bommakanti" userId="add65771a875c465" providerId="LiveId" clId="{C29AFD75-89FC-4417-B22A-0C207BDB987C}" dt="2021-08-07T09:48:26.370" v="1368" actId="9405"/>
          <ac:inkMkLst>
            <pc:docMk/>
            <pc:sldMk cId="869568799" sldId="10092"/>
            <ac:inkMk id="21" creationId="{D1FEC03E-E8A4-48C0-850B-D53358110C72}"/>
          </ac:inkMkLst>
        </pc:inkChg>
        <pc:inkChg chg="add">
          <ac:chgData name="Vasishta Bommakanti" userId="add65771a875c465" providerId="LiveId" clId="{C29AFD75-89FC-4417-B22A-0C207BDB987C}" dt="2021-08-07T09:48:27.187" v="1369" actId="9405"/>
          <ac:inkMkLst>
            <pc:docMk/>
            <pc:sldMk cId="869568799" sldId="10092"/>
            <ac:inkMk id="22" creationId="{92994AA4-702D-470F-8AD2-6A5A2A3E0109}"/>
          </ac:inkMkLst>
        </pc:inkChg>
        <pc:inkChg chg="add">
          <ac:chgData name="Vasishta Bommakanti" userId="add65771a875c465" providerId="LiveId" clId="{C29AFD75-89FC-4417-B22A-0C207BDB987C}" dt="2021-08-07T09:48:29.943" v="1370" actId="9405"/>
          <ac:inkMkLst>
            <pc:docMk/>
            <pc:sldMk cId="869568799" sldId="10092"/>
            <ac:inkMk id="23" creationId="{AAC0E14A-D651-42B4-8EC3-2A1DA180EA13}"/>
          </ac:inkMkLst>
        </pc:inkChg>
        <pc:inkChg chg="del">
          <ac:chgData name="Vasishta Bommakanti" userId="add65771a875c465" providerId="LiveId" clId="{C29AFD75-89FC-4417-B22A-0C207BDB987C}" dt="2021-08-06T17:56:19.166" v="68" actId="478"/>
          <ac:inkMkLst>
            <pc:docMk/>
            <pc:sldMk cId="869568799" sldId="10092"/>
            <ac:inkMk id="24" creationId="{CF8FBE73-908C-4665-AA20-9811C94B47C8}"/>
          </ac:inkMkLst>
        </pc:inkChg>
        <pc:inkChg chg="add mod">
          <ac:chgData name="Vasishta Bommakanti" userId="add65771a875c465" providerId="LiveId" clId="{C29AFD75-89FC-4417-B22A-0C207BDB987C}" dt="2021-08-07T09:48:33.080" v="1373"/>
          <ac:inkMkLst>
            <pc:docMk/>
            <pc:sldMk cId="869568799" sldId="10092"/>
            <ac:inkMk id="24" creationId="{DEB7F6E3-887E-47CA-8B89-0DA8DBC19CE1}"/>
          </ac:inkMkLst>
        </pc:inkChg>
        <pc:inkChg chg="del">
          <ac:chgData name="Vasishta Bommakanti" userId="add65771a875c465" providerId="LiveId" clId="{C29AFD75-89FC-4417-B22A-0C207BDB987C}" dt="2021-08-06T17:56:19.166" v="68" actId="478"/>
          <ac:inkMkLst>
            <pc:docMk/>
            <pc:sldMk cId="869568799" sldId="10092"/>
            <ac:inkMk id="25" creationId="{3C76DB3F-F643-4ED1-B798-BE484E16D47E}"/>
          </ac:inkMkLst>
        </pc:inkChg>
        <pc:inkChg chg="add mod">
          <ac:chgData name="Vasishta Bommakanti" userId="add65771a875c465" providerId="LiveId" clId="{C29AFD75-89FC-4417-B22A-0C207BDB987C}" dt="2021-08-07T09:48:33.080" v="1373"/>
          <ac:inkMkLst>
            <pc:docMk/>
            <pc:sldMk cId="869568799" sldId="10092"/>
            <ac:inkMk id="25" creationId="{C21F08CE-1166-43A4-92C3-9DD749962A62}"/>
          </ac:inkMkLst>
        </pc:inkChg>
        <pc:inkChg chg="add mod">
          <ac:chgData name="Vasishta Bommakanti" userId="add65771a875c465" providerId="LiveId" clId="{C29AFD75-89FC-4417-B22A-0C207BDB987C}" dt="2021-08-07T09:48:37.636" v="1381"/>
          <ac:inkMkLst>
            <pc:docMk/>
            <pc:sldMk cId="869568799" sldId="10092"/>
            <ac:inkMk id="27" creationId="{5D0BEA15-7B54-4E4B-80BB-F3E369B43512}"/>
          </ac:inkMkLst>
        </pc:inkChg>
        <pc:inkChg chg="add mod">
          <ac:chgData name="Vasishta Bommakanti" userId="add65771a875c465" providerId="LiveId" clId="{C29AFD75-89FC-4417-B22A-0C207BDB987C}" dt="2021-08-07T09:48:37.636" v="1381"/>
          <ac:inkMkLst>
            <pc:docMk/>
            <pc:sldMk cId="869568799" sldId="10092"/>
            <ac:inkMk id="28" creationId="{C0C9D488-8641-44A1-9B99-130FDDE7F3A5}"/>
          </ac:inkMkLst>
        </pc:inkChg>
        <pc:inkChg chg="del">
          <ac:chgData name="Vasishta Bommakanti" userId="add65771a875c465" providerId="LiveId" clId="{C29AFD75-89FC-4417-B22A-0C207BDB987C}" dt="2021-08-06T17:56:19.166" v="68" actId="478"/>
          <ac:inkMkLst>
            <pc:docMk/>
            <pc:sldMk cId="869568799" sldId="10092"/>
            <ac:inkMk id="29" creationId="{02CCF16B-86ED-4D6F-904F-5415F3901CFE}"/>
          </ac:inkMkLst>
        </pc:inkChg>
        <pc:inkChg chg="add mod">
          <ac:chgData name="Vasishta Bommakanti" userId="add65771a875c465" providerId="LiveId" clId="{C29AFD75-89FC-4417-B22A-0C207BDB987C}" dt="2021-08-07T09:48:37.636" v="1381"/>
          <ac:inkMkLst>
            <pc:docMk/>
            <pc:sldMk cId="869568799" sldId="10092"/>
            <ac:inkMk id="30" creationId="{682F5F23-2677-4722-9899-084E18D04985}"/>
          </ac:inkMkLst>
        </pc:inkChg>
        <pc:inkChg chg="del">
          <ac:chgData name="Vasishta Bommakanti" userId="add65771a875c465" providerId="LiveId" clId="{C29AFD75-89FC-4417-B22A-0C207BDB987C}" dt="2021-08-06T17:56:19.166" v="68" actId="478"/>
          <ac:inkMkLst>
            <pc:docMk/>
            <pc:sldMk cId="869568799" sldId="10092"/>
            <ac:inkMk id="30" creationId="{90ACBA93-F09A-4B52-AA53-58FF6E4E02B2}"/>
          </ac:inkMkLst>
        </pc:inkChg>
        <pc:inkChg chg="del topLvl">
          <ac:chgData name="Vasishta Bommakanti" userId="add65771a875c465" providerId="LiveId" clId="{C29AFD75-89FC-4417-B22A-0C207BDB987C}" dt="2021-08-06T17:56:19.166" v="68" actId="478"/>
          <ac:inkMkLst>
            <pc:docMk/>
            <pc:sldMk cId="869568799" sldId="10092"/>
            <ac:inkMk id="31" creationId="{316709CC-FC71-4133-A2EB-FC086E39A5D8}"/>
          </ac:inkMkLst>
        </pc:inkChg>
        <pc:inkChg chg="add mod">
          <ac:chgData name="Vasishta Bommakanti" userId="add65771a875c465" providerId="LiveId" clId="{C29AFD75-89FC-4417-B22A-0C207BDB987C}" dt="2021-08-07T09:48:37.636" v="1381"/>
          <ac:inkMkLst>
            <pc:docMk/>
            <pc:sldMk cId="869568799" sldId="10092"/>
            <ac:inkMk id="31" creationId="{7341DCB4-2C2C-4271-9CF5-64C7725DB601}"/>
          </ac:inkMkLst>
        </pc:inkChg>
        <pc:inkChg chg="del">
          <ac:chgData name="Vasishta Bommakanti" userId="add65771a875c465" providerId="LiveId" clId="{C29AFD75-89FC-4417-B22A-0C207BDB987C}" dt="2021-08-06T17:56:19.166" v="68" actId="478"/>
          <ac:inkMkLst>
            <pc:docMk/>
            <pc:sldMk cId="869568799" sldId="10092"/>
            <ac:inkMk id="32" creationId="{40C470AB-2606-4607-9B60-544625D91CE9}"/>
          </ac:inkMkLst>
        </pc:inkChg>
        <pc:inkChg chg="add mod">
          <ac:chgData name="Vasishta Bommakanti" userId="add65771a875c465" providerId="LiveId" clId="{C29AFD75-89FC-4417-B22A-0C207BDB987C}" dt="2021-08-07T09:48:37.636" v="1381"/>
          <ac:inkMkLst>
            <pc:docMk/>
            <pc:sldMk cId="869568799" sldId="10092"/>
            <ac:inkMk id="32" creationId="{B50A809E-1A69-4865-96A7-C33C9D9B4FD4}"/>
          </ac:inkMkLst>
        </pc:inkChg>
        <pc:inkChg chg="del">
          <ac:chgData name="Vasishta Bommakanti" userId="add65771a875c465" providerId="LiveId" clId="{C29AFD75-89FC-4417-B22A-0C207BDB987C}" dt="2021-08-06T17:56:19.166" v="68" actId="478"/>
          <ac:inkMkLst>
            <pc:docMk/>
            <pc:sldMk cId="869568799" sldId="10092"/>
            <ac:inkMk id="33" creationId="{6C525264-9D50-4E67-8EF7-F50340E800B0}"/>
          </ac:inkMkLst>
        </pc:inkChg>
        <pc:inkChg chg="add mod">
          <ac:chgData name="Vasishta Bommakanti" userId="add65771a875c465" providerId="LiveId" clId="{C29AFD75-89FC-4417-B22A-0C207BDB987C}" dt="2021-08-07T09:48:37.636" v="1381"/>
          <ac:inkMkLst>
            <pc:docMk/>
            <pc:sldMk cId="869568799" sldId="10092"/>
            <ac:inkMk id="33" creationId="{C70B5356-A0E6-40E5-BD92-03730B307F8C}"/>
          </ac:inkMkLst>
        </pc:inkChg>
        <pc:inkChg chg="del">
          <ac:chgData name="Vasishta Bommakanti" userId="add65771a875c465" providerId="LiveId" clId="{C29AFD75-89FC-4417-B22A-0C207BDB987C}" dt="2021-08-06T17:56:19.166" v="68" actId="478"/>
          <ac:inkMkLst>
            <pc:docMk/>
            <pc:sldMk cId="869568799" sldId="10092"/>
            <ac:inkMk id="34" creationId="{17C3FF96-6B36-4E6D-8A32-6E8207BEE7F6}"/>
          </ac:inkMkLst>
        </pc:inkChg>
        <pc:inkChg chg="del">
          <ac:chgData name="Vasishta Bommakanti" userId="add65771a875c465" providerId="LiveId" clId="{C29AFD75-89FC-4417-B22A-0C207BDB987C}" dt="2021-08-06T17:56:19.166" v="68" actId="478"/>
          <ac:inkMkLst>
            <pc:docMk/>
            <pc:sldMk cId="869568799" sldId="10092"/>
            <ac:inkMk id="35" creationId="{25DF20E4-F310-483A-92DE-28721DD5707F}"/>
          </ac:inkMkLst>
        </pc:inkChg>
        <pc:inkChg chg="del">
          <ac:chgData name="Vasishta Bommakanti" userId="add65771a875c465" providerId="LiveId" clId="{C29AFD75-89FC-4417-B22A-0C207BDB987C}" dt="2021-08-06T17:56:19.166" v="68" actId="478"/>
          <ac:inkMkLst>
            <pc:docMk/>
            <pc:sldMk cId="869568799" sldId="10092"/>
            <ac:inkMk id="36" creationId="{20DC74F2-E3FB-49D3-B8A0-CF2DED78461F}"/>
          </ac:inkMkLst>
        </pc:inkChg>
        <pc:inkChg chg="del">
          <ac:chgData name="Vasishta Bommakanti" userId="add65771a875c465" providerId="LiveId" clId="{C29AFD75-89FC-4417-B22A-0C207BDB987C}" dt="2021-08-06T17:56:19.166" v="68" actId="478"/>
          <ac:inkMkLst>
            <pc:docMk/>
            <pc:sldMk cId="869568799" sldId="10092"/>
            <ac:inkMk id="37" creationId="{D830AD29-4152-4542-97BE-CB11A4342741}"/>
          </ac:inkMkLst>
        </pc:inkChg>
        <pc:inkChg chg="del">
          <ac:chgData name="Vasishta Bommakanti" userId="add65771a875c465" providerId="LiveId" clId="{C29AFD75-89FC-4417-B22A-0C207BDB987C}" dt="2021-08-06T17:56:19.166" v="68" actId="478"/>
          <ac:inkMkLst>
            <pc:docMk/>
            <pc:sldMk cId="869568799" sldId="10092"/>
            <ac:inkMk id="39" creationId="{8E977FB0-4278-440E-B5A9-0DDDD2FE8B54}"/>
          </ac:inkMkLst>
        </pc:inkChg>
        <pc:inkChg chg="del">
          <ac:chgData name="Vasishta Bommakanti" userId="add65771a875c465" providerId="LiveId" clId="{C29AFD75-89FC-4417-B22A-0C207BDB987C}" dt="2021-08-06T17:56:19.166" v="68" actId="478"/>
          <ac:inkMkLst>
            <pc:docMk/>
            <pc:sldMk cId="869568799" sldId="10092"/>
            <ac:inkMk id="40" creationId="{1835A0FB-85DA-4AE6-87D0-B5A496C7D5FF}"/>
          </ac:inkMkLst>
        </pc:inkChg>
        <pc:inkChg chg="del topLvl">
          <ac:chgData name="Vasishta Bommakanti" userId="add65771a875c465" providerId="LiveId" clId="{C29AFD75-89FC-4417-B22A-0C207BDB987C}" dt="2021-08-06T17:56:19.166" v="68" actId="478"/>
          <ac:inkMkLst>
            <pc:docMk/>
            <pc:sldMk cId="869568799" sldId="10092"/>
            <ac:inkMk id="41" creationId="{56EE9FE3-8FC1-42DC-A84D-01304A656874}"/>
          </ac:inkMkLst>
        </pc:inkChg>
        <pc:inkChg chg="del">
          <ac:chgData name="Vasishta Bommakanti" userId="add65771a875c465" providerId="LiveId" clId="{C29AFD75-89FC-4417-B22A-0C207BDB987C}" dt="2021-08-06T17:56:19.166" v="68" actId="478"/>
          <ac:inkMkLst>
            <pc:docMk/>
            <pc:sldMk cId="869568799" sldId="10092"/>
            <ac:inkMk id="42" creationId="{B982A5F9-D011-4345-8909-5AF6AB37767A}"/>
          </ac:inkMkLst>
        </pc:inkChg>
        <pc:inkChg chg="del topLvl">
          <ac:chgData name="Vasishta Bommakanti" userId="add65771a875c465" providerId="LiveId" clId="{C29AFD75-89FC-4417-B22A-0C207BDB987C}" dt="2021-08-06T17:56:19.166" v="68" actId="478"/>
          <ac:inkMkLst>
            <pc:docMk/>
            <pc:sldMk cId="869568799" sldId="10092"/>
            <ac:inkMk id="43" creationId="{9C5AA4C1-4E5F-436B-8475-071788227D9A}"/>
          </ac:inkMkLst>
        </pc:inkChg>
        <pc:inkChg chg="del topLvl">
          <ac:chgData name="Vasishta Bommakanti" userId="add65771a875c465" providerId="LiveId" clId="{C29AFD75-89FC-4417-B22A-0C207BDB987C}" dt="2021-08-06T17:56:19.166" v="68" actId="478"/>
          <ac:inkMkLst>
            <pc:docMk/>
            <pc:sldMk cId="869568799" sldId="10092"/>
            <ac:inkMk id="44" creationId="{C1EA39FA-7609-4021-AE2C-DF1F01D0E87D}"/>
          </ac:inkMkLst>
        </pc:inkChg>
        <pc:inkChg chg="del">
          <ac:chgData name="Vasishta Bommakanti" userId="add65771a875c465" providerId="LiveId" clId="{C29AFD75-89FC-4417-B22A-0C207BDB987C}" dt="2021-08-06T17:56:19.166" v="68" actId="478"/>
          <ac:inkMkLst>
            <pc:docMk/>
            <pc:sldMk cId="869568799" sldId="10092"/>
            <ac:inkMk id="47" creationId="{5EF7659C-860E-467D-A2B3-65A5941460DE}"/>
          </ac:inkMkLst>
        </pc:inkChg>
        <pc:inkChg chg="del">
          <ac:chgData name="Vasishta Bommakanti" userId="add65771a875c465" providerId="LiveId" clId="{C29AFD75-89FC-4417-B22A-0C207BDB987C}" dt="2021-08-06T17:56:19.166" v="68" actId="478"/>
          <ac:inkMkLst>
            <pc:docMk/>
            <pc:sldMk cId="869568799" sldId="10092"/>
            <ac:inkMk id="48" creationId="{CDF21032-9543-441D-960F-B1686AD41D51}"/>
          </ac:inkMkLst>
        </pc:inkChg>
        <pc:inkChg chg="del">
          <ac:chgData name="Vasishta Bommakanti" userId="add65771a875c465" providerId="LiveId" clId="{C29AFD75-89FC-4417-B22A-0C207BDB987C}" dt="2021-08-06T17:56:19.166" v="68" actId="478"/>
          <ac:inkMkLst>
            <pc:docMk/>
            <pc:sldMk cId="869568799" sldId="10092"/>
            <ac:inkMk id="49" creationId="{1EC3730C-238F-4896-80B5-AFA6B04FF709}"/>
          </ac:inkMkLst>
        </pc:inkChg>
        <pc:inkChg chg="del">
          <ac:chgData name="Vasishta Bommakanti" userId="add65771a875c465" providerId="LiveId" clId="{C29AFD75-89FC-4417-B22A-0C207BDB987C}" dt="2021-08-06T17:56:19.166" v="68" actId="478"/>
          <ac:inkMkLst>
            <pc:docMk/>
            <pc:sldMk cId="869568799" sldId="10092"/>
            <ac:inkMk id="52" creationId="{181A791B-2E5F-4975-8527-CAB1621F5058}"/>
          </ac:inkMkLst>
        </pc:inkChg>
        <pc:inkChg chg="del">
          <ac:chgData name="Vasishta Bommakanti" userId="add65771a875c465" providerId="LiveId" clId="{C29AFD75-89FC-4417-B22A-0C207BDB987C}" dt="2021-08-06T17:56:19.166" v="68" actId="478"/>
          <ac:inkMkLst>
            <pc:docMk/>
            <pc:sldMk cId="869568799" sldId="10092"/>
            <ac:inkMk id="53" creationId="{0D8F4109-B6C3-4666-8554-5429EC7C8283}"/>
          </ac:inkMkLst>
        </pc:inkChg>
        <pc:inkChg chg="del">
          <ac:chgData name="Vasishta Bommakanti" userId="add65771a875c465" providerId="LiveId" clId="{C29AFD75-89FC-4417-B22A-0C207BDB987C}" dt="2021-08-06T17:56:19.166" v="68" actId="478"/>
          <ac:inkMkLst>
            <pc:docMk/>
            <pc:sldMk cId="869568799" sldId="10092"/>
            <ac:inkMk id="55" creationId="{A2DE23B6-DAD3-4121-9490-A18E2EE4E5D1}"/>
          </ac:inkMkLst>
        </pc:inkChg>
        <pc:inkChg chg="del">
          <ac:chgData name="Vasishta Bommakanti" userId="add65771a875c465" providerId="LiveId" clId="{C29AFD75-89FC-4417-B22A-0C207BDB987C}" dt="2021-08-06T17:56:19.166" v="68" actId="478"/>
          <ac:inkMkLst>
            <pc:docMk/>
            <pc:sldMk cId="869568799" sldId="10092"/>
            <ac:inkMk id="56" creationId="{31372189-FAB4-4DFD-B274-83A933B0ABF1}"/>
          </ac:inkMkLst>
        </pc:inkChg>
        <pc:inkChg chg="del">
          <ac:chgData name="Vasishta Bommakanti" userId="add65771a875c465" providerId="LiveId" clId="{C29AFD75-89FC-4417-B22A-0C207BDB987C}" dt="2021-08-06T17:56:19.166" v="68" actId="478"/>
          <ac:inkMkLst>
            <pc:docMk/>
            <pc:sldMk cId="869568799" sldId="10092"/>
            <ac:inkMk id="58" creationId="{BDEC2A1D-715B-48EC-BE2A-66ABE299633D}"/>
          </ac:inkMkLst>
        </pc:inkChg>
        <pc:inkChg chg="del">
          <ac:chgData name="Vasishta Bommakanti" userId="add65771a875c465" providerId="LiveId" clId="{C29AFD75-89FC-4417-B22A-0C207BDB987C}" dt="2021-08-06T17:56:19.166" v="68" actId="478"/>
          <ac:inkMkLst>
            <pc:docMk/>
            <pc:sldMk cId="869568799" sldId="10092"/>
            <ac:inkMk id="59" creationId="{573BD5D2-8A82-49A8-AF51-AF02A65AAEF2}"/>
          </ac:inkMkLst>
        </pc:inkChg>
        <pc:inkChg chg="del">
          <ac:chgData name="Vasishta Bommakanti" userId="add65771a875c465" providerId="LiveId" clId="{C29AFD75-89FC-4417-B22A-0C207BDB987C}" dt="2021-08-06T17:56:19.166" v="68" actId="478"/>
          <ac:inkMkLst>
            <pc:docMk/>
            <pc:sldMk cId="869568799" sldId="10092"/>
            <ac:inkMk id="61" creationId="{9C79AE3F-71B2-4573-92D2-F2D2F118288C}"/>
          </ac:inkMkLst>
        </pc:inkChg>
        <pc:inkChg chg="del">
          <ac:chgData name="Vasishta Bommakanti" userId="add65771a875c465" providerId="LiveId" clId="{C29AFD75-89FC-4417-B22A-0C207BDB987C}" dt="2021-08-06T17:56:19.166" v="68" actId="478"/>
          <ac:inkMkLst>
            <pc:docMk/>
            <pc:sldMk cId="869568799" sldId="10092"/>
            <ac:inkMk id="62" creationId="{48CFDA5E-B159-49E7-831E-3BD7462AA40A}"/>
          </ac:inkMkLst>
        </pc:inkChg>
      </pc:sldChg>
      <pc:sldChg chg="delSp mod">
        <pc:chgData name="Vasishta Bommakanti" userId="add65771a875c465" providerId="LiveId" clId="{C29AFD75-89FC-4417-B22A-0C207BDB987C}" dt="2021-08-06T17:57:24.698" v="82" actId="478"/>
        <pc:sldMkLst>
          <pc:docMk/>
          <pc:sldMk cId="901432553" sldId="10093"/>
        </pc:sldMkLst>
        <pc:grpChg chg="del">
          <ac:chgData name="Vasishta Bommakanti" userId="add65771a875c465" providerId="LiveId" clId="{C29AFD75-89FC-4417-B22A-0C207BDB987C}" dt="2021-08-06T17:57:24.698" v="82" actId="478"/>
          <ac:grpSpMkLst>
            <pc:docMk/>
            <pc:sldMk cId="901432553" sldId="10093"/>
            <ac:grpSpMk id="32" creationId="{D5B9F258-D1FF-40E6-9C6D-F2B6694252D6}"/>
          </ac:grpSpMkLst>
        </pc:grpChg>
      </pc:sldChg>
      <pc:sldChg chg="delSp mod">
        <pc:chgData name="Vasishta Bommakanti" userId="add65771a875c465" providerId="LiveId" clId="{C29AFD75-89FC-4417-B22A-0C207BDB987C}" dt="2021-08-06T17:57:33.595" v="84" actId="478"/>
        <pc:sldMkLst>
          <pc:docMk/>
          <pc:sldMk cId="275226007" sldId="10095"/>
        </pc:sldMkLst>
        <pc:grpChg chg="del">
          <ac:chgData name="Vasishta Bommakanti" userId="add65771a875c465" providerId="LiveId" clId="{C29AFD75-89FC-4417-B22A-0C207BDB987C}" dt="2021-08-06T17:57:30.839" v="83" actId="478"/>
          <ac:grpSpMkLst>
            <pc:docMk/>
            <pc:sldMk cId="275226007" sldId="10095"/>
            <ac:grpSpMk id="75" creationId="{8F9D224A-6481-42B2-B4B5-3F7D484C08A3}"/>
          </ac:grpSpMkLst>
        </pc:grpChg>
        <pc:grpChg chg="del">
          <ac:chgData name="Vasishta Bommakanti" userId="add65771a875c465" providerId="LiveId" clId="{C29AFD75-89FC-4417-B22A-0C207BDB987C}" dt="2021-08-06T17:57:33.595" v="84" actId="478"/>
          <ac:grpSpMkLst>
            <pc:docMk/>
            <pc:sldMk cId="275226007" sldId="10095"/>
            <ac:grpSpMk id="89" creationId="{F17D3268-1B98-4646-9C62-79EB885723E7}"/>
          </ac:grpSpMkLst>
        </pc:grpChg>
        <pc:grpChg chg="del">
          <ac:chgData name="Vasishta Bommakanti" userId="add65771a875c465" providerId="LiveId" clId="{C29AFD75-89FC-4417-B22A-0C207BDB987C}" dt="2021-08-06T17:57:30.839" v="83" actId="478"/>
          <ac:grpSpMkLst>
            <pc:docMk/>
            <pc:sldMk cId="275226007" sldId="10095"/>
            <ac:grpSpMk id="91" creationId="{377920BA-0F4B-470A-A51A-9B03A81EE355}"/>
          </ac:grpSpMkLst>
        </pc:grpChg>
        <pc:grpChg chg="del">
          <ac:chgData name="Vasishta Bommakanti" userId="add65771a875c465" providerId="LiveId" clId="{C29AFD75-89FC-4417-B22A-0C207BDB987C}" dt="2021-08-06T17:57:30.839" v="83" actId="478"/>
          <ac:grpSpMkLst>
            <pc:docMk/>
            <pc:sldMk cId="275226007" sldId="10095"/>
            <ac:grpSpMk id="98" creationId="{9BE6E237-E54B-4054-88DB-A47544589F08}"/>
          </ac:grpSpMkLst>
        </pc:grpChg>
        <pc:inkChg chg="del">
          <ac:chgData name="Vasishta Bommakanti" userId="add65771a875c465" providerId="LiveId" clId="{C29AFD75-89FC-4417-B22A-0C207BDB987C}" dt="2021-08-06T17:57:30.839" v="83" actId="478"/>
          <ac:inkMkLst>
            <pc:docMk/>
            <pc:sldMk cId="275226007" sldId="10095"/>
            <ac:inkMk id="9" creationId="{B98E665D-2CF9-4001-867D-0191019D79B6}"/>
          </ac:inkMkLst>
        </pc:inkChg>
        <pc:inkChg chg="del">
          <ac:chgData name="Vasishta Bommakanti" userId="add65771a875c465" providerId="LiveId" clId="{C29AFD75-89FC-4417-B22A-0C207BDB987C}" dt="2021-08-06T17:57:30.839" v="83" actId="478"/>
          <ac:inkMkLst>
            <pc:docMk/>
            <pc:sldMk cId="275226007" sldId="10095"/>
            <ac:inkMk id="10" creationId="{7F021483-52AE-4BFE-92DC-065E70DE7F0F}"/>
          </ac:inkMkLst>
        </pc:inkChg>
        <pc:inkChg chg="del">
          <ac:chgData name="Vasishta Bommakanti" userId="add65771a875c465" providerId="LiveId" clId="{C29AFD75-89FC-4417-B22A-0C207BDB987C}" dt="2021-08-06T17:57:30.839" v="83" actId="478"/>
          <ac:inkMkLst>
            <pc:docMk/>
            <pc:sldMk cId="275226007" sldId="10095"/>
            <ac:inkMk id="11" creationId="{F961E21A-CA82-468A-8FD4-EB059810BA40}"/>
          </ac:inkMkLst>
        </pc:inkChg>
        <pc:inkChg chg="del">
          <ac:chgData name="Vasishta Bommakanti" userId="add65771a875c465" providerId="LiveId" clId="{C29AFD75-89FC-4417-B22A-0C207BDB987C}" dt="2021-08-06T17:57:30.839" v="83" actId="478"/>
          <ac:inkMkLst>
            <pc:docMk/>
            <pc:sldMk cId="275226007" sldId="10095"/>
            <ac:inkMk id="12" creationId="{9E0AB4C8-DA66-4EB5-85F6-213D23083A5F}"/>
          </ac:inkMkLst>
        </pc:inkChg>
        <pc:inkChg chg="del">
          <ac:chgData name="Vasishta Bommakanti" userId="add65771a875c465" providerId="LiveId" clId="{C29AFD75-89FC-4417-B22A-0C207BDB987C}" dt="2021-08-06T17:57:30.839" v="83" actId="478"/>
          <ac:inkMkLst>
            <pc:docMk/>
            <pc:sldMk cId="275226007" sldId="10095"/>
            <ac:inkMk id="13" creationId="{6896E1F3-9DDE-4009-85C0-9341B7C5737C}"/>
          </ac:inkMkLst>
        </pc:inkChg>
        <pc:inkChg chg="del">
          <ac:chgData name="Vasishta Bommakanti" userId="add65771a875c465" providerId="LiveId" clId="{C29AFD75-89FC-4417-B22A-0C207BDB987C}" dt="2021-08-06T17:57:30.839" v="83" actId="478"/>
          <ac:inkMkLst>
            <pc:docMk/>
            <pc:sldMk cId="275226007" sldId="10095"/>
            <ac:inkMk id="14" creationId="{770BFFF8-67B7-4B7A-AB4C-CE5346C483D4}"/>
          </ac:inkMkLst>
        </pc:inkChg>
        <pc:inkChg chg="del">
          <ac:chgData name="Vasishta Bommakanti" userId="add65771a875c465" providerId="LiveId" clId="{C29AFD75-89FC-4417-B22A-0C207BDB987C}" dt="2021-08-06T17:57:30.839" v="83" actId="478"/>
          <ac:inkMkLst>
            <pc:docMk/>
            <pc:sldMk cId="275226007" sldId="10095"/>
            <ac:inkMk id="15" creationId="{32E1C425-B7B0-42CF-9235-B6023933888B}"/>
          </ac:inkMkLst>
        </pc:inkChg>
        <pc:inkChg chg="del">
          <ac:chgData name="Vasishta Bommakanti" userId="add65771a875c465" providerId="LiveId" clId="{C29AFD75-89FC-4417-B22A-0C207BDB987C}" dt="2021-08-06T17:57:30.839" v="83" actId="478"/>
          <ac:inkMkLst>
            <pc:docMk/>
            <pc:sldMk cId="275226007" sldId="10095"/>
            <ac:inkMk id="16" creationId="{63DE258B-1316-45DE-9C1A-3D4B15B02FB1}"/>
          </ac:inkMkLst>
        </pc:inkChg>
        <pc:inkChg chg="del">
          <ac:chgData name="Vasishta Bommakanti" userId="add65771a875c465" providerId="LiveId" clId="{C29AFD75-89FC-4417-B22A-0C207BDB987C}" dt="2021-08-06T17:57:30.839" v="83" actId="478"/>
          <ac:inkMkLst>
            <pc:docMk/>
            <pc:sldMk cId="275226007" sldId="10095"/>
            <ac:inkMk id="17" creationId="{1AB38842-F6D9-46BE-B281-31FE09263919}"/>
          </ac:inkMkLst>
        </pc:inkChg>
        <pc:inkChg chg="del">
          <ac:chgData name="Vasishta Bommakanti" userId="add65771a875c465" providerId="LiveId" clId="{C29AFD75-89FC-4417-B22A-0C207BDB987C}" dt="2021-08-06T17:57:30.839" v="83" actId="478"/>
          <ac:inkMkLst>
            <pc:docMk/>
            <pc:sldMk cId="275226007" sldId="10095"/>
            <ac:inkMk id="18" creationId="{DCF06ECD-2146-4C67-8BA2-3E888E891F2D}"/>
          </ac:inkMkLst>
        </pc:inkChg>
        <pc:inkChg chg="del">
          <ac:chgData name="Vasishta Bommakanti" userId="add65771a875c465" providerId="LiveId" clId="{C29AFD75-89FC-4417-B22A-0C207BDB987C}" dt="2021-08-06T17:57:30.839" v="83" actId="478"/>
          <ac:inkMkLst>
            <pc:docMk/>
            <pc:sldMk cId="275226007" sldId="10095"/>
            <ac:inkMk id="19" creationId="{AB952876-A747-4220-96FE-53CB0E2DEF3D}"/>
          </ac:inkMkLst>
        </pc:inkChg>
        <pc:inkChg chg="del">
          <ac:chgData name="Vasishta Bommakanti" userId="add65771a875c465" providerId="LiveId" clId="{C29AFD75-89FC-4417-B22A-0C207BDB987C}" dt="2021-08-06T17:57:30.839" v="83" actId="478"/>
          <ac:inkMkLst>
            <pc:docMk/>
            <pc:sldMk cId="275226007" sldId="10095"/>
            <ac:inkMk id="20" creationId="{969A0CFC-5C56-40FC-A9EB-17D33CCA4299}"/>
          </ac:inkMkLst>
        </pc:inkChg>
        <pc:inkChg chg="del">
          <ac:chgData name="Vasishta Bommakanti" userId="add65771a875c465" providerId="LiveId" clId="{C29AFD75-89FC-4417-B22A-0C207BDB987C}" dt="2021-08-06T17:57:30.839" v="83" actId="478"/>
          <ac:inkMkLst>
            <pc:docMk/>
            <pc:sldMk cId="275226007" sldId="10095"/>
            <ac:inkMk id="21" creationId="{45A442CA-2CC1-481B-826F-996C0EADBB7A}"/>
          </ac:inkMkLst>
        </pc:inkChg>
        <pc:inkChg chg="del">
          <ac:chgData name="Vasishta Bommakanti" userId="add65771a875c465" providerId="LiveId" clId="{C29AFD75-89FC-4417-B22A-0C207BDB987C}" dt="2021-08-06T17:57:30.839" v="83" actId="478"/>
          <ac:inkMkLst>
            <pc:docMk/>
            <pc:sldMk cId="275226007" sldId="10095"/>
            <ac:inkMk id="22" creationId="{EE34A770-5F72-4A0A-AC51-9E1ACB03ED5A}"/>
          </ac:inkMkLst>
        </pc:inkChg>
        <pc:inkChg chg="del">
          <ac:chgData name="Vasishta Bommakanti" userId="add65771a875c465" providerId="LiveId" clId="{C29AFD75-89FC-4417-B22A-0C207BDB987C}" dt="2021-08-06T17:57:30.839" v="83" actId="478"/>
          <ac:inkMkLst>
            <pc:docMk/>
            <pc:sldMk cId="275226007" sldId="10095"/>
            <ac:inkMk id="23" creationId="{266D3A2C-24BF-4E8B-9196-195403BF01FF}"/>
          </ac:inkMkLst>
        </pc:inkChg>
        <pc:inkChg chg="del">
          <ac:chgData name="Vasishta Bommakanti" userId="add65771a875c465" providerId="LiveId" clId="{C29AFD75-89FC-4417-B22A-0C207BDB987C}" dt="2021-08-06T17:57:30.839" v="83" actId="478"/>
          <ac:inkMkLst>
            <pc:docMk/>
            <pc:sldMk cId="275226007" sldId="10095"/>
            <ac:inkMk id="24" creationId="{AAA146E4-5578-45E1-9D75-2686B30647BD}"/>
          </ac:inkMkLst>
        </pc:inkChg>
        <pc:inkChg chg="del">
          <ac:chgData name="Vasishta Bommakanti" userId="add65771a875c465" providerId="LiveId" clId="{C29AFD75-89FC-4417-B22A-0C207BDB987C}" dt="2021-08-06T17:57:30.839" v="83" actId="478"/>
          <ac:inkMkLst>
            <pc:docMk/>
            <pc:sldMk cId="275226007" sldId="10095"/>
            <ac:inkMk id="25" creationId="{B58464A2-2F5E-4A46-9D3F-3AA7EB32AC48}"/>
          </ac:inkMkLst>
        </pc:inkChg>
        <pc:inkChg chg="del">
          <ac:chgData name="Vasishta Bommakanti" userId="add65771a875c465" providerId="LiveId" clId="{C29AFD75-89FC-4417-B22A-0C207BDB987C}" dt="2021-08-06T17:57:30.839" v="83" actId="478"/>
          <ac:inkMkLst>
            <pc:docMk/>
            <pc:sldMk cId="275226007" sldId="10095"/>
            <ac:inkMk id="26" creationId="{E1378E8D-6726-4A18-AE6A-FE5071F03262}"/>
          </ac:inkMkLst>
        </pc:inkChg>
        <pc:inkChg chg="del">
          <ac:chgData name="Vasishta Bommakanti" userId="add65771a875c465" providerId="LiveId" clId="{C29AFD75-89FC-4417-B22A-0C207BDB987C}" dt="2021-08-06T17:57:30.839" v="83" actId="478"/>
          <ac:inkMkLst>
            <pc:docMk/>
            <pc:sldMk cId="275226007" sldId="10095"/>
            <ac:inkMk id="27" creationId="{8BB2EFDE-5250-45A5-A56A-8720C28F6244}"/>
          </ac:inkMkLst>
        </pc:inkChg>
        <pc:inkChg chg="del">
          <ac:chgData name="Vasishta Bommakanti" userId="add65771a875c465" providerId="LiveId" clId="{C29AFD75-89FC-4417-B22A-0C207BDB987C}" dt="2021-08-06T17:57:30.839" v="83" actId="478"/>
          <ac:inkMkLst>
            <pc:docMk/>
            <pc:sldMk cId="275226007" sldId="10095"/>
            <ac:inkMk id="28" creationId="{42462F29-FC2D-42E1-9EBF-02E48CCB6F2B}"/>
          </ac:inkMkLst>
        </pc:inkChg>
        <pc:inkChg chg="topLvl">
          <ac:chgData name="Vasishta Bommakanti" userId="add65771a875c465" providerId="LiveId" clId="{C29AFD75-89FC-4417-B22A-0C207BDB987C}" dt="2021-08-06T17:57:30.839" v="83" actId="478"/>
          <ac:inkMkLst>
            <pc:docMk/>
            <pc:sldMk cId="275226007" sldId="10095"/>
            <ac:inkMk id="32" creationId="{3F0AB537-6F54-41D7-BA6D-B7375E0A2213}"/>
          </ac:inkMkLst>
        </pc:inkChg>
        <pc:inkChg chg="del">
          <ac:chgData name="Vasishta Bommakanti" userId="add65771a875c465" providerId="LiveId" clId="{C29AFD75-89FC-4417-B22A-0C207BDB987C}" dt="2021-08-06T17:57:30.839" v="83" actId="478"/>
          <ac:inkMkLst>
            <pc:docMk/>
            <pc:sldMk cId="275226007" sldId="10095"/>
            <ac:inkMk id="39" creationId="{0E51DC57-5CC2-40D4-B5DD-ACBB7E43B84C}"/>
          </ac:inkMkLst>
        </pc:inkChg>
        <pc:inkChg chg="del topLvl">
          <ac:chgData name="Vasishta Bommakanti" userId="add65771a875c465" providerId="LiveId" clId="{C29AFD75-89FC-4417-B22A-0C207BDB987C}" dt="2021-08-06T17:57:30.839" v="83" actId="478"/>
          <ac:inkMkLst>
            <pc:docMk/>
            <pc:sldMk cId="275226007" sldId="10095"/>
            <ac:inkMk id="40" creationId="{32A6F09C-CE74-4DFC-B01B-3D3DC77153BD}"/>
          </ac:inkMkLst>
        </pc:inkChg>
        <pc:inkChg chg="del topLvl">
          <ac:chgData name="Vasishta Bommakanti" userId="add65771a875c465" providerId="LiveId" clId="{C29AFD75-89FC-4417-B22A-0C207BDB987C}" dt="2021-08-06T17:57:30.839" v="83" actId="478"/>
          <ac:inkMkLst>
            <pc:docMk/>
            <pc:sldMk cId="275226007" sldId="10095"/>
            <ac:inkMk id="41" creationId="{454B355E-019E-4B0F-8207-0C741E2D8F0D}"/>
          </ac:inkMkLst>
        </pc:inkChg>
        <pc:inkChg chg="del">
          <ac:chgData name="Vasishta Bommakanti" userId="add65771a875c465" providerId="LiveId" clId="{C29AFD75-89FC-4417-B22A-0C207BDB987C}" dt="2021-08-06T17:57:30.839" v="83" actId="478"/>
          <ac:inkMkLst>
            <pc:docMk/>
            <pc:sldMk cId="275226007" sldId="10095"/>
            <ac:inkMk id="42" creationId="{1F622D3A-742E-4218-B2F5-174C1602A6A0}"/>
          </ac:inkMkLst>
        </pc:inkChg>
        <pc:inkChg chg="del">
          <ac:chgData name="Vasishta Bommakanti" userId="add65771a875c465" providerId="LiveId" clId="{C29AFD75-89FC-4417-B22A-0C207BDB987C}" dt="2021-08-06T17:57:30.839" v="83" actId="478"/>
          <ac:inkMkLst>
            <pc:docMk/>
            <pc:sldMk cId="275226007" sldId="10095"/>
            <ac:inkMk id="44" creationId="{45CC7DBD-6999-446D-93D7-BA6EACA23680}"/>
          </ac:inkMkLst>
        </pc:inkChg>
        <pc:inkChg chg="del topLvl">
          <ac:chgData name="Vasishta Bommakanti" userId="add65771a875c465" providerId="LiveId" clId="{C29AFD75-89FC-4417-B22A-0C207BDB987C}" dt="2021-08-06T17:57:30.839" v="83" actId="478"/>
          <ac:inkMkLst>
            <pc:docMk/>
            <pc:sldMk cId="275226007" sldId="10095"/>
            <ac:inkMk id="45" creationId="{DE0B36D2-5D14-4BD1-9DDA-3F1C2F2DB0D4}"/>
          </ac:inkMkLst>
        </pc:inkChg>
        <pc:inkChg chg="del">
          <ac:chgData name="Vasishta Bommakanti" userId="add65771a875c465" providerId="LiveId" clId="{C29AFD75-89FC-4417-B22A-0C207BDB987C}" dt="2021-08-06T17:57:30.839" v="83" actId="478"/>
          <ac:inkMkLst>
            <pc:docMk/>
            <pc:sldMk cId="275226007" sldId="10095"/>
            <ac:inkMk id="47" creationId="{EDE23A69-6011-4FCE-B25A-65AB3B2B0FFF}"/>
          </ac:inkMkLst>
        </pc:inkChg>
        <pc:inkChg chg="del">
          <ac:chgData name="Vasishta Bommakanti" userId="add65771a875c465" providerId="LiveId" clId="{C29AFD75-89FC-4417-B22A-0C207BDB987C}" dt="2021-08-06T17:57:30.839" v="83" actId="478"/>
          <ac:inkMkLst>
            <pc:docMk/>
            <pc:sldMk cId="275226007" sldId="10095"/>
            <ac:inkMk id="48" creationId="{EC1AACB2-D3CA-4226-97F7-E4B9E6F046DE}"/>
          </ac:inkMkLst>
        </pc:inkChg>
        <pc:inkChg chg="del">
          <ac:chgData name="Vasishta Bommakanti" userId="add65771a875c465" providerId="LiveId" clId="{C29AFD75-89FC-4417-B22A-0C207BDB987C}" dt="2021-08-06T17:57:30.839" v="83" actId="478"/>
          <ac:inkMkLst>
            <pc:docMk/>
            <pc:sldMk cId="275226007" sldId="10095"/>
            <ac:inkMk id="49" creationId="{32C68C65-E076-41E7-AF0B-18EB0B2C81C2}"/>
          </ac:inkMkLst>
        </pc:inkChg>
        <pc:inkChg chg="del">
          <ac:chgData name="Vasishta Bommakanti" userId="add65771a875c465" providerId="LiveId" clId="{C29AFD75-89FC-4417-B22A-0C207BDB987C}" dt="2021-08-06T17:57:30.839" v="83" actId="478"/>
          <ac:inkMkLst>
            <pc:docMk/>
            <pc:sldMk cId="275226007" sldId="10095"/>
            <ac:inkMk id="51" creationId="{4C88A26A-2360-46B5-BA96-AF5FC172680A}"/>
          </ac:inkMkLst>
        </pc:inkChg>
        <pc:inkChg chg="del">
          <ac:chgData name="Vasishta Bommakanti" userId="add65771a875c465" providerId="LiveId" clId="{C29AFD75-89FC-4417-B22A-0C207BDB987C}" dt="2021-08-06T17:57:30.839" v="83" actId="478"/>
          <ac:inkMkLst>
            <pc:docMk/>
            <pc:sldMk cId="275226007" sldId="10095"/>
            <ac:inkMk id="52" creationId="{22193B9A-3AAC-475B-90F1-84B980F24424}"/>
          </ac:inkMkLst>
        </pc:inkChg>
        <pc:inkChg chg="del">
          <ac:chgData name="Vasishta Bommakanti" userId="add65771a875c465" providerId="LiveId" clId="{C29AFD75-89FC-4417-B22A-0C207BDB987C}" dt="2021-08-06T17:57:30.839" v="83" actId="478"/>
          <ac:inkMkLst>
            <pc:docMk/>
            <pc:sldMk cId="275226007" sldId="10095"/>
            <ac:inkMk id="55" creationId="{0249C090-3634-4660-AE00-54587DD72E11}"/>
          </ac:inkMkLst>
        </pc:inkChg>
        <pc:inkChg chg="del">
          <ac:chgData name="Vasishta Bommakanti" userId="add65771a875c465" providerId="LiveId" clId="{C29AFD75-89FC-4417-B22A-0C207BDB987C}" dt="2021-08-06T17:57:30.839" v="83" actId="478"/>
          <ac:inkMkLst>
            <pc:docMk/>
            <pc:sldMk cId="275226007" sldId="10095"/>
            <ac:inkMk id="62" creationId="{6E882D90-26AE-4077-8C24-FD5119C35A89}"/>
          </ac:inkMkLst>
        </pc:inkChg>
        <pc:inkChg chg="del">
          <ac:chgData name="Vasishta Bommakanti" userId="add65771a875c465" providerId="LiveId" clId="{C29AFD75-89FC-4417-B22A-0C207BDB987C}" dt="2021-08-06T17:57:30.839" v="83" actId="478"/>
          <ac:inkMkLst>
            <pc:docMk/>
            <pc:sldMk cId="275226007" sldId="10095"/>
            <ac:inkMk id="63" creationId="{0965955F-5951-42FC-842E-728E96C6FD97}"/>
          </ac:inkMkLst>
        </pc:inkChg>
        <pc:inkChg chg="del">
          <ac:chgData name="Vasishta Bommakanti" userId="add65771a875c465" providerId="LiveId" clId="{C29AFD75-89FC-4417-B22A-0C207BDB987C}" dt="2021-08-06T17:57:30.839" v="83" actId="478"/>
          <ac:inkMkLst>
            <pc:docMk/>
            <pc:sldMk cId="275226007" sldId="10095"/>
            <ac:inkMk id="64" creationId="{C13F2B6E-69E2-4BC5-8E89-F9FF87C1DC7E}"/>
          </ac:inkMkLst>
        </pc:inkChg>
        <pc:inkChg chg="del">
          <ac:chgData name="Vasishta Bommakanti" userId="add65771a875c465" providerId="LiveId" clId="{C29AFD75-89FC-4417-B22A-0C207BDB987C}" dt="2021-08-06T17:57:30.839" v="83" actId="478"/>
          <ac:inkMkLst>
            <pc:docMk/>
            <pc:sldMk cId="275226007" sldId="10095"/>
            <ac:inkMk id="65" creationId="{E7762F14-A0E4-4481-AA54-6A6E858CA874}"/>
          </ac:inkMkLst>
        </pc:inkChg>
        <pc:inkChg chg="del">
          <ac:chgData name="Vasishta Bommakanti" userId="add65771a875c465" providerId="LiveId" clId="{C29AFD75-89FC-4417-B22A-0C207BDB987C}" dt="2021-08-06T17:57:30.839" v="83" actId="478"/>
          <ac:inkMkLst>
            <pc:docMk/>
            <pc:sldMk cId="275226007" sldId="10095"/>
            <ac:inkMk id="66" creationId="{71FDE604-A5F9-4AB9-A396-C4C3E0755BC0}"/>
          </ac:inkMkLst>
        </pc:inkChg>
        <pc:inkChg chg="del">
          <ac:chgData name="Vasishta Bommakanti" userId="add65771a875c465" providerId="LiveId" clId="{C29AFD75-89FC-4417-B22A-0C207BDB987C}" dt="2021-08-06T17:57:30.839" v="83" actId="478"/>
          <ac:inkMkLst>
            <pc:docMk/>
            <pc:sldMk cId="275226007" sldId="10095"/>
            <ac:inkMk id="67" creationId="{94502DA3-5F8D-49EC-B8A8-BC9E3C0EF5E8}"/>
          </ac:inkMkLst>
        </pc:inkChg>
        <pc:inkChg chg="del">
          <ac:chgData name="Vasishta Bommakanti" userId="add65771a875c465" providerId="LiveId" clId="{C29AFD75-89FC-4417-B22A-0C207BDB987C}" dt="2021-08-06T17:57:30.839" v="83" actId="478"/>
          <ac:inkMkLst>
            <pc:docMk/>
            <pc:sldMk cId="275226007" sldId="10095"/>
            <ac:inkMk id="70" creationId="{16CF1E56-D65F-4BED-AE7E-1E03A041D1C3}"/>
          </ac:inkMkLst>
        </pc:inkChg>
        <pc:inkChg chg="del">
          <ac:chgData name="Vasishta Bommakanti" userId="add65771a875c465" providerId="LiveId" clId="{C29AFD75-89FC-4417-B22A-0C207BDB987C}" dt="2021-08-06T17:57:30.839" v="83" actId="478"/>
          <ac:inkMkLst>
            <pc:docMk/>
            <pc:sldMk cId="275226007" sldId="10095"/>
            <ac:inkMk id="71" creationId="{BC356349-62D0-48BE-A095-2A77400BA3DE}"/>
          </ac:inkMkLst>
        </pc:inkChg>
        <pc:inkChg chg="del topLvl">
          <ac:chgData name="Vasishta Bommakanti" userId="add65771a875c465" providerId="LiveId" clId="{C29AFD75-89FC-4417-B22A-0C207BDB987C}" dt="2021-08-06T17:57:30.839" v="83" actId="478"/>
          <ac:inkMkLst>
            <pc:docMk/>
            <pc:sldMk cId="275226007" sldId="10095"/>
            <ac:inkMk id="73" creationId="{143575A0-7DCA-4816-A885-F8380F9617CF}"/>
          </ac:inkMkLst>
        </pc:inkChg>
        <pc:inkChg chg="del topLvl">
          <ac:chgData name="Vasishta Bommakanti" userId="add65771a875c465" providerId="LiveId" clId="{C29AFD75-89FC-4417-B22A-0C207BDB987C}" dt="2021-08-06T17:57:30.839" v="83" actId="478"/>
          <ac:inkMkLst>
            <pc:docMk/>
            <pc:sldMk cId="275226007" sldId="10095"/>
            <ac:inkMk id="74" creationId="{AEF65950-8891-4344-BA8E-ACF8379B6D11}"/>
          </ac:inkMkLst>
        </pc:inkChg>
        <pc:inkChg chg="del">
          <ac:chgData name="Vasishta Bommakanti" userId="add65771a875c465" providerId="LiveId" clId="{C29AFD75-89FC-4417-B22A-0C207BDB987C}" dt="2021-08-06T17:57:30.839" v="83" actId="478"/>
          <ac:inkMkLst>
            <pc:docMk/>
            <pc:sldMk cId="275226007" sldId="10095"/>
            <ac:inkMk id="76" creationId="{E6D4E52A-43BD-4F62-9D8C-9E13436A7EEE}"/>
          </ac:inkMkLst>
        </pc:inkChg>
        <pc:inkChg chg="del">
          <ac:chgData name="Vasishta Bommakanti" userId="add65771a875c465" providerId="LiveId" clId="{C29AFD75-89FC-4417-B22A-0C207BDB987C}" dt="2021-08-06T17:57:30.839" v="83" actId="478"/>
          <ac:inkMkLst>
            <pc:docMk/>
            <pc:sldMk cId="275226007" sldId="10095"/>
            <ac:inkMk id="77" creationId="{79EF3A4F-DDA5-41EB-AF4D-44D5DD82C842}"/>
          </ac:inkMkLst>
        </pc:inkChg>
        <pc:inkChg chg="del">
          <ac:chgData name="Vasishta Bommakanti" userId="add65771a875c465" providerId="LiveId" clId="{C29AFD75-89FC-4417-B22A-0C207BDB987C}" dt="2021-08-06T17:57:30.839" v="83" actId="478"/>
          <ac:inkMkLst>
            <pc:docMk/>
            <pc:sldMk cId="275226007" sldId="10095"/>
            <ac:inkMk id="79" creationId="{615F96AF-CF0A-4CBA-86F3-FCB30A9E8400}"/>
          </ac:inkMkLst>
        </pc:inkChg>
        <pc:inkChg chg="del">
          <ac:chgData name="Vasishta Bommakanti" userId="add65771a875c465" providerId="LiveId" clId="{C29AFD75-89FC-4417-B22A-0C207BDB987C}" dt="2021-08-06T17:57:30.839" v="83" actId="478"/>
          <ac:inkMkLst>
            <pc:docMk/>
            <pc:sldMk cId="275226007" sldId="10095"/>
            <ac:inkMk id="80" creationId="{39DF23C3-A7B9-4D87-A861-7AF29B7ADB58}"/>
          </ac:inkMkLst>
        </pc:inkChg>
        <pc:inkChg chg="del">
          <ac:chgData name="Vasishta Bommakanti" userId="add65771a875c465" providerId="LiveId" clId="{C29AFD75-89FC-4417-B22A-0C207BDB987C}" dt="2021-08-06T17:57:30.839" v="83" actId="478"/>
          <ac:inkMkLst>
            <pc:docMk/>
            <pc:sldMk cId="275226007" sldId="10095"/>
            <ac:inkMk id="82" creationId="{52576910-55F3-41BF-85D9-4591D938B931}"/>
          </ac:inkMkLst>
        </pc:inkChg>
        <pc:inkChg chg="del">
          <ac:chgData name="Vasishta Bommakanti" userId="add65771a875c465" providerId="LiveId" clId="{C29AFD75-89FC-4417-B22A-0C207BDB987C}" dt="2021-08-06T17:57:30.839" v="83" actId="478"/>
          <ac:inkMkLst>
            <pc:docMk/>
            <pc:sldMk cId="275226007" sldId="10095"/>
            <ac:inkMk id="83" creationId="{464C4288-D812-4087-AF41-65FDB7FF8753}"/>
          </ac:inkMkLst>
        </pc:inkChg>
        <pc:inkChg chg="del">
          <ac:chgData name="Vasishta Bommakanti" userId="add65771a875c465" providerId="LiveId" clId="{C29AFD75-89FC-4417-B22A-0C207BDB987C}" dt="2021-08-06T17:57:30.839" v="83" actId="478"/>
          <ac:inkMkLst>
            <pc:docMk/>
            <pc:sldMk cId="275226007" sldId="10095"/>
            <ac:inkMk id="84" creationId="{812178A1-9EF2-4D95-97CE-8669AF46CA52}"/>
          </ac:inkMkLst>
        </pc:inkChg>
        <pc:inkChg chg="del">
          <ac:chgData name="Vasishta Bommakanti" userId="add65771a875c465" providerId="LiveId" clId="{C29AFD75-89FC-4417-B22A-0C207BDB987C}" dt="2021-08-06T17:57:30.839" v="83" actId="478"/>
          <ac:inkMkLst>
            <pc:docMk/>
            <pc:sldMk cId="275226007" sldId="10095"/>
            <ac:inkMk id="85" creationId="{E0822D6E-AA92-4B9D-BAD0-D79FFF0CF26E}"/>
          </ac:inkMkLst>
        </pc:inkChg>
        <pc:inkChg chg="del">
          <ac:chgData name="Vasishta Bommakanti" userId="add65771a875c465" providerId="LiveId" clId="{C29AFD75-89FC-4417-B22A-0C207BDB987C}" dt="2021-08-06T17:57:30.839" v="83" actId="478"/>
          <ac:inkMkLst>
            <pc:docMk/>
            <pc:sldMk cId="275226007" sldId="10095"/>
            <ac:inkMk id="86" creationId="{48813EB3-55EC-484B-A71F-7E556E64BFF0}"/>
          </ac:inkMkLst>
        </pc:inkChg>
        <pc:inkChg chg="del">
          <ac:chgData name="Vasishta Bommakanti" userId="add65771a875c465" providerId="LiveId" clId="{C29AFD75-89FC-4417-B22A-0C207BDB987C}" dt="2021-08-06T17:57:30.839" v="83" actId="478"/>
          <ac:inkMkLst>
            <pc:docMk/>
            <pc:sldMk cId="275226007" sldId="10095"/>
            <ac:inkMk id="87" creationId="{8242A762-AE33-4FD3-B116-78D8BB570062}"/>
          </ac:inkMkLst>
        </pc:inkChg>
        <pc:inkChg chg="del">
          <ac:chgData name="Vasishta Bommakanti" userId="add65771a875c465" providerId="LiveId" clId="{C29AFD75-89FC-4417-B22A-0C207BDB987C}" dt="2021-08-06T17:57:30.839" v="83" actId="478"/>
          <ac:inkMkLst>
            <pc:docMk/>
            <pc:sldMk cId="275226007" sldId="10095"/>
            <ac:inkMk id="90" creationId="{39F22E15-7EB9-46AB-B2EE-E77EF572F5CD}"/>
          </ac:inkMkLst>
        </pc:inkChg>
      </pc:sldChg>
      <pc:sldChg chg="delSp modSp mod">
        <pc:chgData name="Vasishta Bommakanti" userId="add65771a875c465" providerId="LiveId" clId="{C29AFD75-89FC-4417-B22A-0C207BDB987C}" dt="2021-08-06T17:56:36.666" v="72" actId="478"/>
        <pc:sldMkLst>
          <pc:docMk/>
          <pc:sldMk cId="1027219257" sldId="10098"/>
        </pc:sldMkLst>
        <pc:grpChg chg="del">
          <ac:chgData name="Vasishta Bommakanti" userId="add65771a875c465" providerId="LiveId" clId="{C29AFD75-89FC-4417-B22A-0C207BDB987C}" dt="2021-08-06T17:56:30.454" v="70" actId="478"/>
          <ac:grpSpMkLst>
            <pc:docMk/>
            <pc:sldMk cId="1027219257" sldId="10098"/>
            <ac:grpSpMk id="13" creationId="{6C76301A-A0EB-49A9-BFDE-9B406B0D89BD}"/>
          </ac:grpSpMkLst>
        </pc:grpChg>
        <pc:grpChg chg="del">
          <ac:chgData name="Vasishta Bommakanti" userId="add65771a875c465" providerId="LiveId" clId="{C29AFD75-89FC-4417-B22A-0C207BDB987C}" dt="2021-08-06T17:56:30.454" v="70" actId="478"/>
          <ac:grpSpMkLst>
            <pc:docMk/>
            <pc:sldMk cId="1027219257" sldId="10098"/>
            <ac:grpSpMk id="46" creationId="{EF632213-09BE-43D5-AB8B-4D367A3FF55E}"/>
          </ac:grpSpMkLst>
        </pc:grpChg>
        <pc:grpChg chg="del">
          <ac:chgData name="Vasishta Bommakanti" userId="add65771a875c465" providerId="LiveId" clId="{C29AFD75-89FC-4417-B22A-0C207BDB987C}" dt="2021-08-06T17:56:30.454" v="70" actId="478"/>
          <ac:grpSpMkLst>
            <pc:docMk/>
            <pc:sldMk cId="1027219257" sldId="10098"/>
            <ac:grpSpMk id="4267" creationId="{DA33064D-C617-4292-80FB-BE6E0C4B89A5}"/>
          </ac:grpSpMkLst>
        </pc:grpChg>
        <pc:grpChg chg="del">
          <ac:chgData name="Vasishta Bommakanti" userId="add65771a875c465" providerId="LiveId" clId="{C29AFD75-89FC-4417-B22A-0C207BDB987C}" dt="2021-08-06T17:56:30.454" v="70" actId="478"/>
          <ac:grpSpMkLst>
            <pc:docMk/>
            <pc:sldMk cId="1027219257" sldId="10098"/>
            <ac:grpSpMk id="4302" creationId="{C82B59A5-D118-4C3D-8FB1-10F389A566BE}"/>
          </ac:grpSpMkLst>
        </pc:grpChg>
        <pc:grpChg chg="del">
          <ac:chgData name="Vasishta Bommakanti" userId="add65771a875c465" providerId="LiveId" clId="{C29AFD75-89FC-4417-B22A-0C207BDB987C}" dt="2021-08-06T17:56:30.454" v="70" actId="478"/>
          <ac:grpSpMkLst>
            <pc:docMk/>
            <pc:sldMk cId="1027219257" sldId="10098"/>
            <ac:grpSpMk id="4307" creationId="{CC3506E8-7CE5-478E-B0CB-8B1B26B79B96}"/>
          </ac:grpSpMkLst>
        </pc:grpChg>
        <pc:grpChg chg="del">
          <ac:chgData name="Vasishta Bommakanti" userId="add65771a875c465" providerId="LiveId" clId="{C29AFD75-89FC-4417-B22A-0C207BDB987C}" dt="2021-08-06T17:56:30.454" v="70" actId="478"/>
          <ac:grpSpMkLst>
            <pc:docMk/>
            <pc:sldMk cId="1027219257" sldId="10098"/>
            <ac:grpSpMk id="4310" creationId="{6CA0E738-8F12-4642-922B-559A6F04ABD5}"/>
          </ac:grpSpMkLst>
        </pc:grpChg>
        <pc:grpChg chg="del">
          <ac:chgData name="Vasishta Bommakanti" userId="add65771a875c465" providerId="LiveId" clId="{C29AFD75-89FC-4417-B22A-0C207BDB987C}" dt="2021-08-06T17:56:30.454" v="70" actId="478"/>
          <ac:grpSpMkLst>
            <pc:docMk/>
            <pc:sldMk cId="1027219257" sldId="10098"/>
            <ac:grpSpMk id="4324" creationId="{58EC3DCD-E94B-4871-BDAE-0855453B01F4}"/>
          </ac:grpSpMkLst>
        </pc:grpChg>
        <pc:grpChg chg="del">
          <ac:chgData name="Vasishta Bommakanti" userId="add65771a875c465" providerId="LiveId" clId="{C29AFD75-89FC-4417-B22A-0C207BDB987C}" dt="2021-08-06T17:56:30.454" v="70" actId="478"/>
          <ac:grpSpMkLst>
            <pc:docMk/>
            <pc:sldMk cId="1027219257" sldId="10098"/>
            <ac:grpSpMk id="4325" creationId="{BD8498F6-0386-4284-8BE2-2CDCD28D3A49}"/>
          </ac:grpSpMkLst>
        </pc:grpChg>
        <pc:grpChg chg="del">
          <ac:chgData name="Vasishta Bommakanti" userId="add65771a875c465" providerId="LiveId" clId="{C29AFD75-89FC-4417-B22A-0C207BDB987C}" dt="2021-08-06T17:56:30.454" v="70" actId="478"/>
          <ac:grpSpMkLst>
            <pc:docMk/>
            <pc:sldMk cId="1027219257" sldId="10098"/>
            <ac:grpSpMk id="4333" creationId="{A8A55F44-DFFD-4E85-9077-23135FF49E7C}"/>
          </ac:grpSpMkLst>
        </pc:grpChg>
        <pc:grpChg chg="del">
          <ac:chgData name="Vasishta Bommakanti" userId="add65771a875c465" providerId="LiveId" clId="{C29AFD75-89FC-4417-B22A-0C207BDB987C}" dt="2021-08-06T17:56:30.454" v="70" actId="478"/>
          <ac:grpSpMkLst>
            <pc:docMk/>
            <pc:sldMk cId="1027219257" sldId="10098"/>
            <ac:grpSpMk id="4334" creationId="{7B6376B2-AB10-459E-87F0-0937A2332DB8}"/>
          </ac:grpSpMkLst>
        </pc:grpChg>
        <pc:grpChg chg="del">
          <ac:chgData name="Vasishta Bommakanti" userId="add65771a875c465" providerId="LiveId" clId="{C29AFD75-89FC-4417-B22A-0C207BDB987C}" dt="2021-08-06T17:56:34.305" v="71" actId="478"/>
          <ac:grpSpMkLst>
            <pc:docMk/>
            <pc:sldMk cId="1027219257" sldId="10098"/>
            <ac:grpSpMk id="4340" creationId="{92B6A4DA-9D6F-49C4-BA6D-B744ECA8A4D5}"/>
          </ac:grpSpMkLst>
        </pc:grpChg>
        <pc:grpChg chg="del">
          <ac:chgData name="Vasishta Bommakanti" userId="add65771a875c465" providerId="LiveId" clId="{C29AFD75-89FC-4417-B22A-0C207BDB987C}" dt="2021-08-06T17:56:30.454" v="70" actId="478"/>
          <ac:grpSpMkLst>
            <pc:docMk/>
            <pc:sldMk cId="1027219257" sldId="10098"/>
            <ac:grpSpMk id="4350" creationId="{3ADAC659-F24F-41E3-9E11-C4FB845F9C95}"/>
          </ac:grpSpMkLst>
        </pc:grpChg>
        <pc:inkChg chg="del">
          <ac:chgData name="Vasishta Bommakanti" userId="add65771a875c465" providerId="LiveId" clId="{C29AFD75-89FC-4417-B22A-0C207BDB987C}" dt="2021-08-06T17:56:30.454" v="70" actId="478"/>
          <ac:inkMkLst>
            <pc:docMk/>
            <pc:sldMk cId="1027219257" sldId="10098"/>
            <ac:inkMk id="2" creationId="{E56192DA-DD86-4837-899A-1ED43B1BAA9F}"/>
          </ac:inkMkLst>
        </pc:inkChg>
        <pc:inkChg chg="del topLvl">
          <ac:chgData name="Vasishta Bommakanti" userId="add65771a875c465" providerId="LiveId" clId="{C29AFD75-89FC-4417-B22A-0C207BDB987C}" dt="2021-08-06T17:56:30.454" v="70" actId="478"/>
          <ac:inkMkLst>
            <pc:docMk/>
            <pc:sldMk cId="1027219257" sldId="10098"/>
            <ac:inkMk id="10" creationId="{699E944F-8DAC-4E0F-B664-C84487F5EF5C}"/>
          </ac:inkMkLst>
        </pc:inkChg>
        <pc:inkChg chg="del topLvl">
          <ac:chgData name="Vasishta Bommakanti" userId="add65771a875c465" providerId="LiveId" clId="{C29AFD75-89FC-4417-B22A-0C207BDB987C}" dt="2021-08-06T17:56:30.454" v="70" actId="478"/>
          <ac:inkMkLst>
            <pc:docMk/>
            <pc:sldMk cId="1027219257" sldId="10098"/>
            <ac:inkMk id="12" creationId="{443B5BF2-038B-4E4C-8E0B-E8EDE165B4A6}"/>
          </ac:inkMkLst>
        </pc:inkChg>
        <pc:inkChg chg="del">
          <ac:chgData name="Vasishta Bommakanti" userId="add65771a875c465" providerId="LiveId" clId="{C29AFD75-89FC-4417-B22A-0C207BDB987C}" dt="2021-08-06T17:56:30.454" v="70" actId="478"/>
          <ac:inkMkLst>
            <pc:docMk/>
            <pc:sldMk cId="1027219257" sldId="10098"/>
            <ac:inkMk id="22" creationId="{FEDF4EC1-EEDA-4A39-8D2A-4BD10F859BAE}"/>
          </ac:inkMkLst>
        </pc:inkChg>
        <pc:inkChg chg="del topLvl">
          <ac:chgData name="Vasishta Bommakanti" userId="add65771a875c465" providerId="LiveId" clId="{C29AFD75-89FC-4417-B22A-0C207BDB987C}" dt="2021-08-06T17:56:30.454" v="70" actId="478"/>
          <ac:inkMkLst>
            <pc:docMk/>
            <pc:sldMk cId="1027219257" sldId="10098"/>
            <ac:inkMk id="24" creationId="{CF8FBE73-908C-4665-AA20-9811C94B47C8}"/>
          </ac:inkMkLst>
        </pc:inkChg>
        <pc:inkChg chg="del topLvl">
          <ac:chgData name="Vasishta Bommakanti" userId="add65771a875c465" providerId="LiveId" clId="{C29AFD75-89FC-4417-B22A-0C207BDB987C}" dt="2021-08-06T17:56:30.454" v="70" actId="478"/>
          <ac:inkMkLst>
            <pc:docMk/>
            <pc:sldMk cId="1027219257" sldId="10098"/>
            <ac:inkMk id="36" creationId="{20DC74F2-E3FB-49D3-B8A0-CF2DED78461F}"/>
          </ac:inkMkLst>
        </pc:inkChg>
        <pc:inkChg chg="del">
          <ac:chgData name="Vasishta Bommakanti" userId="add65771a875c465" providerId="LiveId" clId="{C29AFD75-89FC-4417-B22A-0C207BDB987C}" dt="2021-08-06T17:56:30.454" v="70" actId="478"/>
          <ac:inkMkLst>
            <pc:docMk/>
            <pc:sldMk cId="1027219257" sldId="10098"/>
            <ac:inkMk id="51" creationId="{62FB06C6-53D6-4685-BE41-E2F62F661A98}"/>
          </ac:inkMkLst>
        </pc:inkChg>
        <pc:inkChg chg="del">
          <ac:chgData name="Vasishta Bommakanti" userId="add65771a875c465" providerId="LiveId" clId="{C29AFD75-89FC-4417-B22A-0C207BDB987C}" dt="2021-08-06T17:56:30.454" v="70" actId="478"/>
          <ac:inkMkLst>
            <pc:docMk/>
            <pc:sldMk cId="1027219257" sldId="10098"/>
            <ac:inkMk id="53" creationId="{3BA60E7E-E082-4D5A-A7C4-8FD9B3D88672}"/>
          </ac:inkMkLst>
        </pc:inkChg>
        <pc:inkChg chg="del">
          <ac:chgData name="Vasishta Bommakanti" userId="add65771a875c465" providerId="LiveId" clId="{C29AFD75-89FC-4417-B22A-0C207BDB987C}" dt="2021-08-06T17:56:34.305" v="71" actId="478"/>
          <ac:inkMkLst>
            <pc:docMk/>
            <pc:sldMk cId="1027219257" sldId="10098"/>
            <ac:inkMk id="54" creationId="{8DE37B45-5AC2-40E4-BF76-BA3D5C624944}"/>
          </ac:inkMkLst>
        </pc:inkChg>
        <pc:inkChg chg="del">
          <ac:chgData name="Vasishta Bommakanti" userId="add65771a875c465" providerId="LiveId" clId="{C29AFD75-89FC-4417-B22A-0C207BDB987C}" dt="2021-08-06T17:56:30.454" v="70" actId="478"/>
          <ac:inkMkLst>
            <pc:docMk/>
            <pc:sldMk cId="1027219257" sldId="10098"/>
            <ac:inkMk id="55" creationId="{C44042FB-A68C-40C2-8D4B-BDD603A2223C}"/>
          </ac:inkMkLst>
        </pc:inkChg>
        <pc:inkChg chg="del">
          <ac:chgData name="Vasishta Bommakanti" userId="add65771a875c465" providerId="LiveId" clId="{C29AFD75-89FC-4417-B22A-0C207BDB987C}" dt="2021-08-06T17:56:30.454" v="70" actId="478"/>
          <ac:inkMkLst>
            <pc:docMk/>
            <pc:sldMk cId="1027219257" sldId="10098"/>
            <ac:inkMk id="56" creationId="{0E4C159F-5D5D-4B64-8148-B0F129861F36}"/>
          </ac:inkMkLst>
        </pc:inkChg>
        <pc:inkChg chg="del">
          <ac:chgData name="Vasishta Bommakanti" userId="add65771a875c465" providerId="LiveId" clId="{C29AFD75-89FC-4417-B22A-0C207BDB987C}" dt="2021-08-06T17:56:30.454" v="70" actId="478"/>
          <ac:inkMkLst>
            <pc:docMk/>
            <pc:sldMk cId="1027219257" sldId="10098"/>
            <ac:inkMk id="57" creationId="{FEFED0FD-E9A5-441C-99C3-52486AFF3F54}"/>
          </ac:inkMkLst>
        </pc:inkChg>
        <pc:inkChg chg="add del mod">
          <ac:chgData name="Vasishta Bommakanti" userId="add65771a875c465" providerId="LiveId" clId="{C29AFD75-89FC-4417-B22A-0C207BDB987C}" dt="2021-08-06T17:56:34.305" v="71" actId="478"/>
          <ac:inkMkLst>
            <pc:docMk/>
            <pc:sldMk cId="1027219257" sldId="10098"/>
            <ac:inkMk id="58" creationId="{84958B92-0738-405C-A165-B1106A776A5F}"/>
          </ac:inkMkLst>
        </pc:inkChg>
        <pc:inkChg chg="del">
          <ac:chgData name="Vasishta Bommakanti" userId="add65771a875c465" providerId="LiveId" clId="{C29AFD75-89FC-4417-B22A-0C207BDB987C}" dt="2021-08-06T17:56:30.454" v="70" actId="478"/>
          <ac:inkMkLst>
            <pc:docMk/>
            <pc:sldMk cId="1027219257" sldId="10098"/>
            <ac:inkMk id="4097" creationId="{155C2A8A-A943-4189-B9E4-C8EC450058D7}"/>
          </ac:inkMkLst>
        </pc:inkChg>
        <pc:inkChg chg="del">
          <ac:chgData name="Vasishta Bommakanti" userId="add65771a875c465" providerId="LiveId" clId="{C29AFD75-89FC-4417-B22A-0C207BDB987C}" dt="2021-08-06T17:56:30.454" v="70" actId="478"/>
          <ac:inkMkLst>
            <pc:docMk/>
            <pc:sldMk cId="1027219257" sldId="10098"/>
            <ac:inkMk id="4106" creationId="{B3AE665C-7998-450D-9B98-351AB22123AB}"/>
          </ac:inkMkLst>
        </pc:inkChg>
        <pc:inkChg chg="del">
          <ac:chgData name="Vasishta Bommakanti" userId="add65771a875c465" providerId="LiveId" clId="{C29AFD75-89FC-4417-B22A-0C207BDB987C}" dt="2021-08-06T17:56:30.454" v="70" actId="478"/>
          <ac:inkMkLst>
            <pc:docMk/>
            <pc:sldMk cId="1027219257" sldId="10098"/>
            <ac:inkMk id="4134" creationId="{7B874D78-7525-4E8D-88A3-223FC8E65126}"/>
          </ac:inkMkLst>
        </pc:inkChg>
        <pc:inkChg chg="del">
          <ac:chgData name="Vasishta Bommakanti" userId="add65771a875c465" providerId="LiveId" clId="{C29AFD75-89FC-4417-B22A-0C207BDB987C}" dt="2021-08-06T17:56:30.454" v="70" actId="478"/>
          <ac:inkMkLst>
            <pc:docMk/>
            <pc:sldMk cId="1027219257" sldId="10098"/>
            <ac:inkMk id="4138" creationId="{F7C5DEAD-D756-4967-9764-DF44B4CADFB2}"/>
          </ac:inkMkLst>
        </pc:inkChg>
        <pc:inkChg chg="del">
          <ac:chgData name="Vasishta Bommakanti" userId="add65771a875c465" providerId="LiveId" clId="{C29AFD75-89FC-4417-B22A-0C207BDB987C}" dt="2021-08-06T17:56:30.454" v="70" actId="478"/>
          <ac:inkMkLst>
            <pc:docMk/>
            <pc:sldMk cId="1027219257" sldId="10098"/>
            <ac:inkMk id="4140" creationId="{629C1E82-3621-483B-A8B2-862C95A641A0}"/>
          </ac:inkMkLst>
        </pc:inkChg>
        <pc:inkChg chg="del">
          <ac:chgData name="Vasishta Bommakanti" userId="add65771a875c465" providerId="LiveId" clId="{C29AFD75-89FC-4417-B22A-0C207BDB987C}" dt="2021-08-06T17:56:30.454" v="70" actId="478"/>
          <ac:inkMkLst>
            <pc:docMk/>
            <pc:sldMk cId="1027219257" sldId="10098"/>
            <ac:inkMk id="4141" creationId="{2BB4D7FD-EBBE-4517-8E90-4663C338F841}"/>
          </ac:inkMkLst>
        </pc:inkChg>
        <pc:inkChg chg="del">
          <ac:chgData name="Vasishta Bommakanti" userId="add65771a875c465" providerId="LiveId" clId="{C29AFD75-89FC-4417-B22A-0C207BDB987C}" dt="2021-08-06T17:56:30.454" v="70" actId="478"/>
          <ac:inkMkLst>
            <pc:docMk/>
            <pc:sldMk cId="1027219257" sldId="10098"/>
            <ac:inkMk id="4142" creationId="{0EA8B42E-E487-4703-9B30-0BD2B23FD171}"/>
          </ac:inkMkLst>
        </pc:inkChg>
        <pc:inkChg chg="del">
          <ac:chgData name="Vasishta Bommakanti" userId="add65771a875c465" providerId="LiveId" clId="{C29AFD75-89FC-4417-B22A-0C207BDB987C}" dt="2021-08-06T17:56:30.454" v="70" actId="478"/>
          <ac:inkMkLst>
            <pc:docMk/>
            <pc:sldMk cId="1027219257" sldId="10098"/>
            <ac:inkMk id="4143" creationId="{F3B87CA5-70DB-4F1E-A2BC-7F4805908525}"/>
          </ac:inkMkLst>
        </pc:inkChg>
        <pc:inkChg chg="del">
          <ac:chgData name="Vasishta Bommakanti" userId="add65771a875c465" providerId="LiveId" clId="{C29AFD75-89FC-4417-B22A-0C207BDB987C}" dt="2021-08-06T17:56:30.454" v="70" actId="478"/>
          <ac:inkMkLst>
            <pc:docMk/>
            <pc:sldMk cId="1027219257" sldId="10098"/>
            <ac:inkMk id="4144" creationId="{196C6ADB-8CFD-4630-8C8D-4EB10D0A9DC0}"/>
          </ac:inkMkLst>
        </pc:inkChg>
        <pc:inkChg chg="del">
          <ac:chgData name="Vasishta Bommakanti" userId="add65771a875c465" providerId="LiveId" clId="{C29AFD75-89FC-4417-B22A-0C207BDB987C}" dt="2021-08-06T17:56:30.454" v="70" actId="478"/>
          <ac:inkMkLst>
            <pc:docMk/>
            <pc:sldMk cId="1027219257" sldId="10098"/>
            <ac:inkMk id="4145" creationId="{C90F571C-67AC-4501-B17A-9772AFAD07D5}"/>
          </ac:inkMkLst>
        </pc:inkChg>
        <pc:inkChg chg="del">
          <ac:chgData name="Vasishta Bommakanti" userId="add65771a875c465" providerId="LiveId" clId="{C29AFD75-89FC-4417-B22A-0C207BDB987C}" dt="2021-08-06T17:56:30.454" v="70" actId="478"/>
          <ac:inkMkLst>
            <pc:docMk/>
            <pc:sldMk cId="1027219257" sldId="10098"/>
            <ac:inkMk id="4146" creationId="{526A7CF0-4AED-4712-A972-8BB2C133232A}"/>
          </ac:inkMkLst>
        </pc:inkChg>
        <pc:inkChg chg="del">
          <ac:chgData name="Vasishta Bommakanti" userId="add65771a875c465" providerId="LiveId" clId="{C29AFD75-89FC-4417-B22A-0C207BDB987C}" dt="2021-08-06T17:56:30.454" v="70" actId="478"/>
          <ac:inkMkLst>
            <pc:docMk/>
            <pc:sldMk cId="1027219257" sldId="10098"/>
            <ac:inkMk id="4147" creationId="{915EE98B-056C-41ED-A469-EFE184AE3581}"/>
          </ac:inkMkLst>
        </pc:inkChg>
        <pc:inkChg chg="del">
          <ac:chgData name="Vasishta Bommakanti" userId="add65771a875c465" providerId="LiveId" clId="{C29AFD75-89FC-4417-B22A-0C207BDB987C}" dt="2021-08-06T17:56:30.454" v="70" actId="478"/>
          <ac:inkMkLst>
            <pc:docMk/>
            <pc:sldMk cId="1027219257" sldId="10098"/>
            <ac:inkMk id="4148" creationId="{4575511D-C9AE-4945-8F34-AEF6D56D76D5}"/>
          </ac:inkMkLst>
        </pc:inkChg>
        <pc:inkChg chg="del">
          <ac:chgData name="Vasishta Bommakanti" userId="add65771a875c465" providerId="LiveId" clId="{C29AFD75-89FC-4417-B22A-0C207BDB987C}" dt="2021-08-06T17:56:30.454" v="70" actId="478"/>
          <ac:inkMkLst>
            <pc:docMk/>
            <pc:sldMk cId="1027219257" sldId="10098"/>
            <ac:inkMk id="4149" creationId="{9369D6D2-3BD6-460F-8893-339411BDEE9A}"/>
          </ac:inkMkLst>
        </pc:inkChg>
        <pc:inkChg chg="del">
          <ac:chgData name="Vasishta Bommakanti" userId="add65771a875c465" providerId="LiveId" clId="{C29AFD75-89FC-4417-B22A-0C207BDB987C}" dt="2021-08-06T17:56:30.454" v="70" actId="478"/>
          <ac:inkMkLst>
            <pc:docMk/>
            <pc:sldMk cId="1027219257" sldId="10098"/>
            <ac:inkMk id="4150" creationId="{028E94A2-53CA-45B4-B0B8-87C3BB2CB5E8}"/>
          </ac:inkMkLst>
        </pc:inkChg>
        <pc:inkChg chg="del">
          <ac:chgData name="Vasishta Bommakanti" userId="add65771a875c465" providerId="LiveId" clId="{C29AFD75-89FC-4417-B22A-0C207BDB987C}" dt="2021-08-06T17:56:30.454" v="70" actId="478"/>
          <ac:inkMkLst>
            <pc:docMk/>
            <pc:sldMk cId="1027219257" sldId="10098"/>
            <ac:inkMk id="4151" creationId="{4602F55B-2F31-4867-9875-143C464AE298}"/>
          </ac:inkMkLst>
        </pc:inkChg>
        <pc:inkChg chg="del">
          <ac:chgData name="Vasishta Bommakanti" userId="add65771a875c465" providerId="LiveId" clId="{C29AFD75-89FC-4417-B22A-0C207BDB987C}" dt="2021-08-06T17:56:30.454" v="70" actId="478"/>
          <ac:inkMkLst>
            <pc:docMk/>
            <pc:sldMk cId="1027219257" sldId="10098"/>
            <ac:inkMk id="4152" creationId="{97518645-8389-4F04-B219-F88B20A011D8}"/>
          </ac:inkMkLst>
        </pc:inkChg>
        <pc:inkChg chg="del">
          <ac:chgData name="Vasishta Bommakanti" userId="add65771a875c465" providerId="LiveId" clId="{C29AFD75-89FC-4417-B22A-0C207BDB987C}" dt="2021-08-06T17:56:30.454" v="70" actId="478"/>
          <ac:inkMkLst>
            <pc:docMk/>
            <pc:sldMk cId="1027219257" sldId="10098"/>
            <ac:inkMk id="4153" creationId="{1A33A633-086D-4FFE-9E1F-57F70CFA4C2F}"/>
          </ac:inkMkLst>
        </pc:inkChg>
        <pc:inkChg chg="del">
          <ac:chgData name="Vasishta Bommakanti" userId="add65771a875c465" providerId="LiveId" clId="{C29AFD75-89FC-4417-B22A-0C207BDB987C}" dt="2021-08-06T17:56:30.454" v="70" actId="478"/>
          <ac:inkMkLst>
            <pc:docMk/>
            <pc:sldMk cId="1027219257" sldId="10098"/>
            <ac:inkMk id="4154" creationId="{F1B2C118-0635-4E83-9490-1D4460BA3410}"/>
          </ac:inkMkLst>
        </pc:inkChg>
        <pc:inkChg chg="del">
          <ac:chgData name="Vasishta Bommakanti" userId="add65771a875c465" providerId="LiveId" clId="{C29AFD75-89FC-4417-B22A-0C207BDB987C}" dt="2021-08-06T17:56:30.454" v="70" actId="478"/>
          <ac:inkMkLst>
            <pc:docMk/>
            <pc:sldMk cId="1027219257" sldId="10098"/>
            <ac:inkMk id="4155" creationId="{36B42D18-0453-412B-8CF9-1947771D1959}"/>
          </ac:inkMkLst>
        </pc:inkChg>
        <pc:inkChg chg="del">
          <ac:chgData name="Vasishta Bommakanti" userId="add65771a875c465" providerId="LiveId" clId="{C29AFD75-89FC-4417-B22A-0C207BDB987C}" dt="2021-08-06T17:56:30.454" v="70" actId="478"/>
          <ac:inkMkLst>
            <pc:docMk/>
            <pc:sldMk cId="1027219257" sldId="10098"/>
            <ac:inkMk id="4156" creationId="{E8832F72-EAD6-4962-9975-D6AD50F538BB}"/>
          </ac:inkMkLst>
        </pc:inkChg>
        <pc:inkChg chg="del">
          <ac:chgData name="Vasishta Bommakanti" userId="add65771a875c465" providerId="LiveId" clId="{C29AFD75-89FC-4417-B22A-0C207BDB987C}" dt="2021-08-06T17:56:30.454" v="70" actId="478"/>
          <ac:inkMkLst>
            <pc:docMk/>
            <pc:sldMk cId="1027219257" sldId="10098"/>
            <ac:inkMk id="4161" creationId="{4E7F1E5D-60DE-47F3-9CEE-42F14F8FFE0D}"/>
          </ac:inkMkLst>
        </pc:inkChg>
        <pc:inkChg chg="del">
          <ac:chgData name="Vasishta Bommakanti" userId="add65771a875c465" providerId="LiveId" clId="{C29AFD75-89FC-4417-B22A-0C207BDB987C}" dt="2021-08-06T17:56:30.454" v="70" actId="478"/>
          <ac:inkMkLst>
            <pc:docMk/>
            <pc:sldMk cId="1027219257" sldId="10098"/>
            <ac:inkMk id="4162" creationId="{9CA9FD8F-5F34-4D5B-932A-D7019473BAF7}"/>
          </ac:inkMkLst>
        </pc:inkChg>
        <pc:inkChg chg="del">
          <ac:chgData name="Vasishta Bommakanti" userId="add65771a875c465" providerId="LiveId" clId="{C29AFD75-89FC-4417-B22A-0C207BDB987C}" dt="2021-08-06T17:56:30.454" v="70" actId="478"/>
          <ac:inkMkLst>
            <pc:docMk/>
            <pc:sldMk cId="1027219257" sldId="10098"/>
            <ac:inkMk id="4167" creationId="{A7E7C223-727F-431F-BC9F-C206D4E08610}"/>
          </ac:inkMkLst>
        </pc:inkChg>
        <pc:inkChg chg="del">
          <ac:chgData name="Vasishta Bommakanti" userId="add65771a875c465" providerId="LiveId" clId="{C29AFD75-89FC-4417-B22A-0C207BDB987C}" dt="2021-08-06T17:56:30.454" v="70" actId="478"/>
          <ac:inkMkLst>
            <pc:docMk/>
            <pc:sldMk cId="1027219257" sldId="10098"/>
            <ac:inkMk id="4168" creationId="{9EED4CF2-B00D-464C-A1C8-96A3580AB902}"/>
          </ac:inkMkLst>
        </pc:inkChg>
        <pc:inkChg chg="del">
          <ac:chgData name="Vasishta Bommakanti" userId="add65771a875c465" providerId="LiveId" clId="{C29AFD75-89FC-4417-B22A-0C207BDB987C}" dt="2021-08-06T17:56:30.454" v="70" actId="478"/>
          <ac:inkMkLst>
            <pc:docMk/>
            <pc:sldMk cId="1027219257" sldId="10098"/>
            <ac:inkMk id="4170" creationId="{250C427E-3EA2-4112-9C7F-270C48D1C10E}"/>
          </ac:inkMkLst>
        </pc:inkChg>
        <pc:inkChg chg="del topLvl">
          <ac:chgData name="Vasishta Bommakanti" userId="add65771a875c465" providerId="LiveId" clId="{C29AFD75-89FC-4417-B22A-0C207BDB987C}" dt="2021-08-06T17:56:30.454" v="70" actId="478"/>
          <ac:inkMkLst>
            <pc:docMk/>
            <pc:sldMk cId="1027219257" sldId="10098"/>
            <ac:inkMk id="4171" creationId="{6A413467-C28E-4762-AA01-48B7A051B9DB}"/>
          </ac:inkMkLst>
        </pc:inkChg>
        <pc:inkChg chg="del">
          <ac:chgData name="Vasishta Bommakanti" userId="add65771a875c465" providerId="LiveId" clId="{C29AFD75-89FC-4417-B22A-0C207BDB987C}" dt="2021-08-06T17:56:30.454" v="70" actId="478"/>
          <ac:inkMkLst>
            <pc:docMk/>
            <pc:sldMk cId="1027219257" sldId="10098"/>
            <ac:inkMk id="4173" creationId="{FD2845FA-6DC1-42FB-B48E-D05C6675EC7E}"/>
          </ac:inkMkLst>
        </pc:inkChg>
        <pc:inkChg chg="del">
          <ac:chgData name="Vasishta Bommakanti" userId="add65771a875c465" providerId="LiveId" clId="{C29AFD75-89FC-4417-B22A-0C207BDB987C}" dt="2021-08-06T17:56:30.454" v="70" actId="478"/>
          <ac:inkMkLst>
            <pc:docMk/>
            <pc:sldMk cId="1027219257" sldId="10098"/>
            <ac:inkMk id="4174" creationId="{7923E986-D991-4CB0-BB2C-DF5908900BED}"/>
          </ac:inkMkLst>
        </pc:inkChg>
        <pc:inkChg chg="del">
          <ac:chgData name="Vasishta Bommakanti" userId="add65771a875c465" providerId="LiveId" clId="{C29AFD75-89FC-4417-B22A-0C207BDB987C}" dt="2021-08-06T17:56:30.454" v="70" actId="478"/>
          <ac:inkMkLst>
            <pc:docMk/>
            <pc:sldMk cId="1027219257" sldId="10098"/>
            <ac:inkMk id="4175" creationId="{0A5C98B2-FCD2-4954-81EA-115E79709619}"/>
          </ac:inkMkLst>
        </pc:inkChg>
        <pc:inkChg chg="del">
          <ac:chgData name="Vasishta Bommakanti" userId="add65771a875c465" providerId="LiveId" clId="{C29AFD75-89FC-4417-B22A-0C207BDB987C}" dt="2021-08-06T17:56:30.454" v="70" actId="478"/>
          <ac:inkMkLst>
            <pc:docMk/>
            <pc:sldMk cId="1027219257" sldId="10098"/>
            <ac:inkMk id="4176" creationId="{694C8820-BA8E-4D2D-AAFB-8C705614D840}"/>
          </ac:inkMkLst>
        </pc:inkChg>
        <pc:inkChg chg="del">
          <ac:chgData name="Vasishta Bommakanti" userId="add65771a875c465" providerId="LiveId" clId="{C29AFD75-89FC-4417-B22A-0C207BDB987C}" dt="2021-08-06T17:56:30.454" v="70" actId="478"/>
          <ac:inkMkLst>
            <pc:docMk/>
            <pc:sldMk cId="1027219257" sldId="10098"/>
            <ac:inkMk id="4177" creationId="{C26D6CAF-BF08-4FE6-8464-A2467383161D}"/>
          </ac:inkMkLst>
        </pc:inkChg>
        <pc:inkChg chg="del">
          <ac:chgData name="Vasishta Bommakanti" userId="add65771a875c465" providerId="LiveId" clId="{C29AFD75-89FC-4417-B22A-0C207BDB987C}" dt="2021-08-06T17:56:30.454" v="70" actId="478"/>
          <ac:inkMkLst>
            <pc:docMk/>
            <pc:sldMk cId="1027219257" sldId="10098"/>
            <ac:inkMk id="4178" creationId="{325A17DB-5314-4607-88A0-F67A4393384D}"/>
          </ac:inkMkLst>
        </pc:inkChg>
        <pc:inkChg chg="del">
          <ac:chgData name="Vasishta Bommakanti" userId="add65771a875c465" providerId="LiveId" clId="{C29AFD75-89FC-4417-B22A-0C207BDB987C}" dt="2021-08-06T17:56:30.454" v="70" actId="478"/>
          <ac:inkMkLst>
            <pc:docMk/>
            <pc:sldMk cId="1027219257" sldId="10098"/>
            <ac:inkMk id="4179" creationId="{68727212-6BD5-4254-8A12-C6859887B33E}"/>
          </ac:inkMkLst>
        </pc:inkChg>
        <pc:inkChg chg="del">
          <ac:chgData name="Vasishta Bommakanti" userId="add65771a875c465" providerId="LiveId" clId="{C29AFD75-89FC-4417-B22A-0C207BDB987C}" dt="2021-08-06T17:56:30.454" v="70" actId="478"/>
          <ac:inkMkLst>
            <pc:docMk/>
            <pc:sldMk cId="1027219257" sldId="10098"/>
            <ac:inkMk id="4180" creationId="{63D852A5-14AC-4D38-8B5D-BD1EB06B74D4}"/>
          </ac:inkMkLst>
        </pc:inkChg>
        <pc:inkChg chg="del">
          <ac:chgData name="Vasishta Bommakanti" userId="add65771a875c465" providerId="LiveId" clId="{C29AFD75-89FC-4417-B22A-0C207BDB987C}" dt="2021-08-06T17:56:30.454" v="70" actId="478"/>
          <ac:inkMkLst>
            <pc:docMk/>
            <pc:sldMk cId="1027219257" sldId="10098"/>
            <ac:inkMk id="4181" creationId="{08E426C7-E1A6-4E4C-9557-CF151EB98F04}"/>
          </ac:inkMkLst>
        </pc:inkChg>
        <pc:inkChg chg="del">
          <ac:chgData name="Vasishta Bommakanti" userId="add65771a875c465" providerId="LiveId" clId="{C29AFD75-89FC-4417-B22A-0C207BDB987C}" dt="2021-08-06T17:56:30.454" v="70" actId="478"/>
          <ac:inkMkLst>
            <pc:docMk/>
            <pc:sldMk cId="1027219257" sldId="10098"/>
            <ac:inkMk id="4182" creationId="{F147BE00-84E1-4674-86C1-CC2975BBAEDB}"/>
          </ac:inkMkLst>
        </pc:inkChg>
        <pc:inkChg chg="del">
          <ac:chgData name="Vasishta Bommakanti" userId="add65771a875c465" providerId="LiveId" clId="{C29AFD75-89FC-4417-B22A-0C207BDB987C}" dt="2021-08-06T17:56:30.454" v="70" actId="478"/>
          <ac:inkMkLst>
            <pc:docMk/>
            <pc:sldMk cId="1027219257" sldId="10098"/>
            <ac:inkMk id="4183" creationId="{3D54281F-FFD6-412E-B2E2-87DEF1FE77A9}"/>
          </ac:inkMkLst>
        </pc:inkChg>
        <pc:inkChg chg="del">
          <ac:chgData name="Vasishta Bommakanti" userId="add65771a875c465" providerId="LiveId" clId="{C29AFD75-89FC-4417-B22A-0C207BDB987C}" dt="2021-08-06T17:56:30.454" v="70" actId="478"/>
          <ac:inkMkLst>
            <pc:docMk/>
            <pc:sldMk cId="1027219257" sldId="10098"/>
            <ac:inkMk id="4186" creationId="{190EB528-C1DD-4890-9D82-9F5ABA58881D}"/>
          </ac:inkMkLst>
        </pc:inkChg>
        <pc:inkChg chg="del">
          <ac:chgData name="Vasishta Bommakanti" userId="add65771a875c465" providerId="LiveId" clId="{C29AFD75-89FC-4417-B22A-0C207BDB987C}" dt="2021-08-06T17:56:30.454" v="70" actId="478"/>
          <ac:inkMkLst>
            <pc:docMk/>
            <pc:sldMk cId="1027219257" sldId="10098"/>
            <ac:inkMk id="4187" creationId="{C8FBCBE4-E681-4AD0-A654-5D784BECAF4A}"/>
          </ac:inkMkLst>
        </pc:inkChg>
        <pc:inkChg chg="del">
          <ac:chgData name="Vasishta Bommakanti" userId="add65771a875c465" providerId="LiveId" clId="{C29AFD75-89FC-4417-B22A-0C207BDB987C}" dt="2021-08-06T17:56:30.454" v="70" actId="478"/>
          <ac:inkMkLst>
            <pc:docMk/>
            <pc:sldMk cId="1027219257" sldId="10098"/>
            <ac:inkMk id="4188" creationId="{B43A021E-7E83-4169-A760-6F30F50ECF6D}"/>
          </ac:inkMkLst>
        </pc:inkChg>
        <pc:inkChg chg="del">
          <ac:chgData name="Vasishta Bommakanti" userId="add65771a875c465" providerId="LiveId" clId="{C29AFD75-89FC-4417-B22A-0C207BDB987C}" dt="2021-08-06T17:56:30.454" v="70" actId="478"/>
          <ac:inkMkLst>
            <pc:docMk/>
            <pc:sldMk cId="1027219257" sldId="10098"/>
            <ac:inkMk id="4189" creationId="{E99BA1EA-08D8-4C08-8BD3-686D1F40E2B7}"/>
          </ac:inkMkLst>
        </pc:inkChg>
        <pc:inkChg chg="del">
          <ac:chgData name="Vasishta Bommakanti" userId="add65771a875c465" providerId="LiveId" clId="{C29AFD75-89FC-4417-B22A-0C207BDB987C}" dt="2021-08-06T17:56:30.454" v="70" actId="478"/>
          <ac:inkMkLst>
            <pc:docMk/>
            <pc:sldMk cId="1027219257" sldId="10098"/>
            <ac:inkMk id="4190" creationId="{FA38AABF-2DF2-4A7E-B239-1095F4AA9337}"/>
          </ac:inkMkLst>
        </pc:inkChg>
        <pc:inkChg chg="del">
          <ac:chgData name="Vasishta Bommakanti" userId="add65771a875c465" providerId="LiveId" clId="{C29AFD75-89FC-4417-B22A-0C207BDB987C}" dt="2021-08-06T17:56:30.454" v="70" actId="478"/>
          <ac:inkMkLst>
            <pc:docMk/>
            <pc:sldMk cId="1027219257" sldId="10098"/>
            <ac:inkMk id="4191" creationId="{24BB94F3-B15E-4277-AFC8-2DFBD61FBF99}"/>
          </ac:inkMkLst>
        </pc:inkChg>
        <pc:inkChg chg="del">
          <ac:chgData name="Vasishta Bommakanti" userId="add65771a875c465" providerId="LiveId" clId="{C29AFD75-89FC-4417-B22A-0C207BDB987C}" dt="2021-08-06T17:56:30.454" v="70" actId="478"/>
          <ac:inkMkLst>
            <pc:docMk/>
            <pc:sldMk cId="1027219257" sldId="10098"/>
            <ac:inkMk id="4193" creationId="{941E8CCA-7E2D-4953-B48B-C870E7F8F85A}"/>
          </ac:inkMkLst>
        </pc:inkChg>
        <pc:inkChg chg="del">
          <ac:chgData name="Vasishta Bommakanti" userId="add65771a875c465" providerId="LiveId" clId="{C29AFD75-89FC-4417-B22A-0C207BDB987C}" dt="2021-08-06T17:56:30.454" v="70" actId="478"/>
          <ac:inkMkLst>
            <pc:docMk/>
            <pc:sldMk cId="1027219257" sldId="10098"/>
            <ac:inkMk id="4194" creationId="{1B429EFD-A0E6-41F7-BA5A-8EAA4A28936E}"/>
          </ac:inkMkLst>
        </pc:inkChg>
        <pc:inkChg chg="del">
          <ac:chgData name="Vasishta Bommakanti" userId="add65771a875c465" providerId="LiveId" clId="{C29AFD75-89FC-4417-B22A-0C207BDB987C}" dt="2021-08-06T17:56:36.666" v="72" actId="478"/>
          <ac:inkMkLst>
            <pc:docMk/>
            <pc:sldMk cId="1027219257" sldId="10098"/>
            <ac:inkMk id="4195" creationId="{99D6866D-5F52-4923-BE4D-6ABC2C38B5CB}"/>
          </ac:inkMkLst>
        </pc:inkChg>
        <pc:inkChg chg="del">
          <ac:chgData name="Vasishta Bommakanti" userId="add65771a875c465" providerId="LiveId" clId="{C29AFD75-89FC-4417-B22A-0C207BDB987C}" dt="2021-08-06T17:56:36.666" v="72" actId="478"/>
          <ac:inkMkLst>
            <pc:docMk/>
            <pc:sldMk cId="1027219257" sldId="10098"/>
            <ac:inkMk id="4196" creationId="{3F80BEC0-1936-4C30-88E7-83D081ADFAF6}"/>
          </ac:inkMkLst>
        </pc:inkChg>
        <pc:inkChg chg="del">
          <ac:chgData name="Vasishta Bommakanti" userId="add65771a875c465" providerId="LiveId" clId="{C29AFD75-89FC-4417-B22A-0C207BDB987C}" dt="2021-08-06T17:56:30.454" v="70" actId="478"/>
          <ac:inkMkLst>
            <pc:docMk/>
            <pc:sldMk cId="1027219257" sldId="10098"/>
            <ac:inkMk id="4197" creationId="{E843A755-3973-43B1-8992-E731926D2F2A}"/>
          </ac:inkMkLst>
        </pc:inkChg>
        <pc:inkChg chg="del">
          <ac:chgData name="Vasishta Bommakanti" userId="add65771a875c465" providerId="LiveId" clId="{C29AFD75-89FC-4417-B22A-0C207BDB987C}" dt="2021-08-06T17:56:34.305" v="71" actId="478"/>
          <ac:inkMkLst>
            <pc:docMk/>
            <pc:sldMk cId="1027219257" sldId="10098"/>
            <ac:inkMk id="4198" creationId="{4C8D9F8E-2595-4916-9212-0C61F3441023}"/>
          </ac:inkMkLst>
        </pc:inkChg>
        <pc:inkChg chg="del">
          <ac:chgData name="Vasishta Bommakanti" userId="add65771a875c465" providerId="LiveId" clId="{C29AFD75-89FC-4417-B22A-0C207BDB987C}" dt="2021-08-06T17:56:34.305" v="71" actId="478"/>
          <ac:inkMkLst>
            <pc:docMk/>
            <pc:sldMk cId="1027219257" sldId="10098"/>
            <ac:inkMk id="4200" creationId="{68E37923-BE96-4EB1-8E67-6563F6CF46B9}"/>
          </ac:inkMkLst>
        </pc:inkChg>
        <pc:inkChg chg="del">
          <ac:chgData name="Vasishta Bommakanti" userId="add65771a875c465" providerId="LiveId" clId="{C29AFD75-89FC-4417-B22A-0C207BDB987C}" dt="2021-08-06T17:56:34.305" v="71" actId="478"/>
          <ac:inkMkLst>
            <pc:docMk/>
            <pc:sldMk cId="1027219257" sldId="10098"/>
            <ac:inkMk id="4201" creationId="{3D5C2738-E165-4BCC-9F6C-578918651059}"/>
          </ac:inkMkLst>
        </pc:inkChg>
        <pc:inkChg chg="del">
          <ac:chgData name="Vasishta Bommakanti" userId="add65771a875c465" providerId="LiveId" clId="{C29AFD75-89FC-4417-B22A-0C207BDB987C}" dt="2021-08-06T17:56:34.305" v="71" actId="478"/>
          <ac:inkMkLst>
            <pc:docMk/>
            <pc:sldMk cId="1027219257" sldId="10098"/>
            <ac:inkMk id="4202" creationId="{2F0DD986-AFB3-445E-8451-B0B677B6672C}"/>
          </ac:inkMkLst>
        </pc:inkChg>
        <pc:inkChg chg="del">
          <ac:chgData name="Vasishta Bommakanti" userId="add65771a875c465" providerId="LiveId" clId="{C29AFD75-89FC-4417-B22A-0C207BDB987C}" dt="2021-08-06T17:56:34.305" v="71" actId="478"/>
          <ac:inkMkLst>
            <pc:docMk/>
            <pc:sldMk cId="1027219257" sldId="10098"/>
            <ac:inkMk id="4203" creationId="{C41DF03B-4277-42AB-94A7-7EBBDD035C71}"/>
          </ac:inkMkLst>
        </pc:inkChg>
        <pc:inkChg chg="del">
          <ac:chgData name="Vasishta Bommakanti" userId="add65771a875c465" providerId="LiveId" clId="{C29AFD75-89FC-4417-B22A-0C207BDB987C}" dt="2021-08-06T17:56:34.305" v="71" actId="478"/>
          <ac:inkMkLst>
            <pc:docMk/>
            <pc:sldMk cId="1027219257" sldId="10098"/>
            <ac:inkMk id="4204" creationId="{C8337D2C-DD72-452D-97EB-B42CA4D437D5}"/>
          </ac:inkMkLst>
        </pc:inkChg>
        <pc:inkChg chg="del">
          <ac:chgData name="Vasishta Bommakanti" userId="add65771a875c465" providerId="LiveId" clId="{C29AFD75-89FC-4417-B22A-0C207BDB987C}" dt="2021-08-06T17:56:34.305" v="71" actId="478"/>
          <ac:inkMkLst>
            <pc:docMk/>
            <pc:sldMk cId="1027219257" sldId="10098"/>
            <ac:inkMk id="4205" creationId="{B2EC31B1-32C4-4115-A3EF-1C805101389E}"/>
          </ac:inkMkLst>
        </pc:inkChg>
        <pc:inkChg chg="del">
          <ac:chgData name="Vasishta Bommakanti" userId="add65771a875c465" providerId="LiveId" clId="{C29AFD75-89FC-4417-B22A-0C207BDB987C}" dt="2021-08-06T17:56:34.305" v="71" actId="478"/>
          <ac:inkMkLst>
            <pc:docMk/>
            <pc:sldMk cId="1027219257" sldId="10098"/>
            <ac:inkMk id="4206" creationId="{3AFB642D-D0A5-4230-8AC0-F74DC6D9B869}"/>
          </ac:inkMkLst>
        </pc:inkChg>
        <pc:inkChg chg="del">
          <ac:chgData name="Vasishta Bommakanti" userId="add65771a875c465" providerId="LiveId" clId="{C29AFD75-89FC-4417-B22A-0C207BDB987C}" dt="2021-08-06T17:56:30.454" v="70" actId="478"/>
          <ac:inkMkLst>
            <pc:docMk/>
            <pc:sldMk cId="1027219257" sldId="10098"/>
            <ac:inkMk id="4207" creationId="{973EA1AF-5051-4BDD-9168-792D10D5926D}"/>
          </ac:inkMkLst>
        </pc:inkChg>
        <pc:inkChg chg="del">
          <ac:chgData name="Vasishta Bommakanti" userId="add65771a875c465" providerId="LiveId" clId="{C29AFD75-89FC-4417-B22A-0C207BDB987C}" dt="2021-08-06T17:56:34.305" v="71" actId="478"/>
          <ac:inkMkLst>
            <pc:docMk/>
            <pc:sldMk cId="1027219257" sldId="10098"/>
            <ac:inkMk id="4208" creationId="{15FE0203-5697-4EFD-8614-8A869D0057DB}"/>
          </ac:inkMkLst>
        </pc:inkChg>
        <pc:inkChg chg="del">
          <ac:chgData name="Vasishta Bommakanti" userId="add65771a875c465" providerId="LiveId" clId="{C29AFD75-89FC-4417-B22A-0C207BDB987C}" dt="2021-08-06T17:56:34.305" v="71" actId="478"/>
          <ac:inkMkLst>
            <pc:docMk/>
            <pc:sldMk cId="1027219257" sldId="10098"/>
            <ac:inkMk id="4211" creationId="{90F5CA2B-5A8C-4587-B59F-59E192713578}"/>
          </ac:inkMkLst>
        </pc:inkChg>
        <pc:inkChg chg="del">
          <ac:chgData name="Vasishta Bommakanti" userId="add65771a875c465" providerId="LiveId" clId="{C29AFD75-89FC-4417-B22A-0C207BDB987C}" dt="2021-08-06T17:56:30.454" v="70" actId="478"/>
          <ac:inkMkLst>
            <pc:docMk/>
            <pc:sldMk cId="1027219257" sldId="10098"/>
            <ac:inkMk id="4213" creationId="{FFD42599-9C9A-410C-AB51-B1168A715D39}"/>
          </ac:inkMkLst>
        </pc:inkChg>
        <pc:inkChg chg="del">
          <ac:chgData name="Vasishta Bommakanti" userId="add65771a875c465" providerId="LiveId" clId="{C29AFD75-89FC-4417-B22A-0C207BDB987C}" dt="2021-08-06T17:56:30.454" v="70" actId="478"/>
          <ac:inkMkLst>
            <pc:docMk/>
            <pc:sldMk cId="1027219257" sldId="10098"/>
            <ac:inkMk id="4214" creationId="{0897B1B4-10F7-493A-B291-51966F525C94}"/>
          </ac:inkMkLst>
        </pc:inkChg>
        <pc:inkChg chg="del">
          <ac:chgData name="Vasishta Bommakanti" userId="add65771a875c465" providerId="LiveId" clId="{C29AFD75-89FC-4417-B22A-0C207BDB987C}" dt="2021-08-06T17:56:36.666" v="72" actId="478"/>
          <ac:inkMkLst>
            <pc:docMk/>
            <pc:sldMk cId="1027219257" sldId="10098"/>
            <ac:inkMk id="4215" creationId="{4B384ADD-5702-49C4-9DD7-A11C13CD2C71}"/>
          </ac:inkMkLst>
        </pc:inkChg>
        <pc:inkChg chg="del">
          <ac:chgData name="Vasishta Bommakanti" userId="add65771a875c465" providerId="LiveId" clId="{C29AFD75-89FC-4417-B22A-0C207BDB987C}" dt="2021-08-06T17:56:30.454" v="70" actId="478"/>
          <ac:inkMkLst>
            <pc:docMk/>
            <pc:sldMk cId="1027219257" sldId="10098"/>
            <ac:inkMk id="4216" creationId="{5E7A2887-4D3B-4DAA-AAAC-8355CCCEF507}"/>
          </ac:inkMkLst>
        </pc:inkChg>
        <pc:inkChg chg="del">
          <ac:chgData name="Vasishta Bommakanti" userId="add65771a875c465" providerId="LiveId" clId="{C29AFD75-89FC-4417-B22A-0C207BDB987C}" dt="2021-08-06T17:56:30.454" v="70" actId="478"/>
          <ac:inkMkLst>
            <pc:docMk/>
            <pc:sldMk cId="1027219257" sldId="10098"/>
            <ac:inkMk id="4218" creationId="{21F581AA-10BB-4BCD-9E87-6EBA414A21C3}"/>
          </ac:inkMkLst>
        </pc:inkChg>
        <pc:inkChg chg="del">
          <ac:chgData name="Vasishta Bommakanti" userId="add65771a875c465" providerId="LiveId" clId="{C29AFD75-89FC-4417-B22A-0C207BDB987C}" dt="2021-08-06T17:56:30.454" v="70" actId="478"/>
          <ac:inkMkLst>
            <pc:docMk/>
            <pc:sldMk cId="1027219257" sldId="10098"/>
            <ac:inkMk id="4220" creationId="{8A45BF10-8A64-43A1-88CD-BCBA2D11BA03}"/>
          </ac:inkMkLst>
        </pc:inkChg>
        <pc:inkChg chg="del">
          <ac:chgData name="Vasishta Bommakanti" userId="add65771a875c465" providerId="LiveId" clId="{C29AFD75-89FC-4417-B22A-0C207BDB987C}" dt="2021-08-06T17:56:30.454" v="70" actId="478"/>
          <ac:inkMkLst>
            <pc:docMk/>
            <pc:sldMk cId="1027219257" sldId="10098"/>
            <ac:inkMk id="4222" creationId="{2410FB47-DFF0-492B-8642-921FCF195C5A}"/>
          </ac:inkMkLst>
        </pc:inkChg>
        <pc:inkChg chg="del">
          <ac:chgData name="Vasishta Bommakanti" userId="add65771a875c465" providerId="LiveId" clId="{C29AFD75-89FC-4417-B22A-0C207BDB987C}" dt="2021-08-06T17:56:30.454" v="70" actId="478"/>
          <ac:inkMkLst>
            <pc:docMk/>
            <pc:sldMk cId="1027219257" sldId="10098"/>
            <ac:inkMk id="4223" creationId="{1F1B619A-01A1-48A2-A382-B5DD9F9A23CF}"/>
          </ac:inkMkLst>
        </pc:inkChg>
        <pc:inkChg chg="del">
          <ac:chgData name="Vasishta Bommakanti" userId="add65771a875c465" providerId="LiveId" clId="{C29AFD75-89FC-4417-B22A-0C207BDB987C}" dt="2021-08-06T17:56:30.454" v="70" actId="478"/>
          <ac:inkMkLst>
            <pc:docMk/>
            <pc:sldMk cId="1027219257" sldId="10098"/>
            <ac:inkMk id="4224" creationId="{167811FC-B8AD-4198-9DE8-C0F082C96BDD}"/>
          </ac:inkMkLst>
        </pc:inkChg>
        <pc:inkChg chg="del">
          <ac:chgData name="Vasishta Bommakanti" userId="add65771a875c465" providerId="LiveId" clId="{C29AFD75-89FC-4417-B22A-0C207BDB987C}" dt="2021-08-06T17:56:36.666" v="72" actId="478"/>
          <ac:inkMkLst>
            <pc:docMk/>
            <pc:sldMk cId="1027219257" sldId="10098"/>
            <ac:inkMk id="4226" creationId="{4D0E1E5A-7A4B-4437-BD4A-DE05D3B5A0E3}"/>
          </ac:inkMkLst>
        </pc:inkChg>
        <pc:inkChg chg="del">
          <ac:chgData name="Vasishta Bommakanti" userId="add65771a875c465" providerId="LiveId" clId="{C29AFD75-89FC-4417-B22A-0C207BDB987C}" dt="2021-08-06T17:56:36.666" v="72" actId="478"/>
          <ac:inkMkLst>
            <pc:docMk/>
            <pc:sldMk cId="1027219257" sldId="10098"/>
            <ac:inkMk id="4227" creationId="{E2623BA0-C734-4776-B3EB-D01126D62982}"/>
          </ac:inkMkLst>
        </pc:inkChg>
        <pc:inkChg chg="del">
          <ac:chgData name="Vasishta Bommakanti" userId="add65771a875c465" providerId="LiveId" clId="{C29AFD75-89FC-4417-B22A-0C207BDB987C}" dt="2021-08-06T17:56:36.666" v="72" actId="478"/>
          <ac:inkMkLst>
            <pc:docMk/>
            <pc:sldMk cId="1027219257" sldId="10098"/>
            <ac:inkMk id="4228" creationId="{3D5C1DF1-275B-4470-BD22-2B50652603D3}"/>
          </ac:inkMkLst>
        </pc:inkChg>
        <pc:inkChg chg="del">
          <ac:chgData name="Vasishta Bommakanti" userId="add65771a875c465" providerId="LiveId" clId="{C29AFD75-89FC-4417-B22A-0C207BDB987C}" dt="2021-08-06T17:56:30.454" v="70" actId="478"/>
          <ac:inkMkLst>
            <pc:docMk/>
            <pc:sldMk cId="1027219257" sldId="10098"/>
            <ac:inkMk id="4230" creationId="{48CF8C65-C716-4EE7-ADDB-2962ACBAF0F4}"/>
          </ac:inkMkLst>
        </pc:inkChg>
        <pc:inkChg chg="del">
          <ac:chgData name="Vasishta Bommakanti" userId="add65771a875c465" providerId="LiveId" clId="{C29AFD75-89FC-4417-B22A-0C207BDB987C}" dt="2021-08-06T17:56:30.454" v="70" actId="478"/>
          <ac:inkMkLst>
            <pc:docMk/>
            <pc:sldMk cId="1027219257" sldId="10098"/>
            <ac:inkMk id="4232" creationId="{9A80E95F-0DD8-40ED-A0EA-6D77062696FF}"/>
          </ac:inkMkLst>
        </pc:inkChg>
        <pc:inkChg chg="del">
          <ac:chgData name="Vasishta Bommakanti" userId="add65771a875c465" providerId="LiveId" clId="{C29AFD75-89FC-4417-B22A-0C207BDB987C}" dt="2021-08-06T17:56:30.454" v="70" actId="478"/>
          <ac:inkMkLst>
            <pc:docMk/>
            <pc:sldMk cId="1027219257" sldId="10098"/>
            <ac:inkMk id="4234" creationId="{05B5D876-D3A3-4206-B732-9CAE6CC1A74C}"/>
          </ac:inkMkLst>
        </pc:inkChg>
        <pc:inkChg chg="del">
          <ac:chgData name="Vasishta Bommakanti" userId="add65771a875c465" providerId="LiveId" clId="{C29AFD75-89FC-4417-B22A-0C207BDB987C}" dt="2021-08-06T17:56:36.666" v="72" actId="478"/>
          <ac:inkMkLst>
            <pc:docMk/>
            <pc:sldMk cId="1027219257" sldId="10098"/>
            <ac:inkMk id="4235" creationId="{67056BC9-7213-4A88-9638-E7FECB3041A9}"/>
          </ac:inkMkLst>
        </pc:inkChg>
        <pc:inkChg chg="del">
          <ac:chgData name="Vasishta Bommakanti" userId="add65771a875c465" providerId="LiveId" clId="{C29AFD75-89FC-4417-B22A-0C207BDB987C}" dt="2021-08-06T17:56:30.454" v="70" actId="478"/>
          <ac:inkMkLst>
            <pc:docMk/>
            <pc:sldMk cId="1027219257" sldId="10098"/>
            <ac:inkMk id="4237" creationId="{9B762196-3695-4316-AEB0-5A8A773259CE}"/>
          </ac:inkMkLst>
        </pc:inkChg>
        <pc:inkChg chg="del">
          <ac:chgData name="Vasishta Bommakanti" userId="add65771a875c465" providerId="LiveId" clId="{C29AFD75-89FC-4417-B22A-0C207BDB987C}" dt="2021-08-06T17:56:30.454" v="70" actId="478"/>
          <ac:inkMkLst>
            <pc:docMk/>
            <pc:sldMk cId="1027219257" sldId="10098"/>
            <ac:inkMk id="4238" creationId="{E67A9E8F-D63E-4063-B6E0-B43DADE035E9}"/>
          </ac:inkMkLst>
        </pc:inkChg>
        <pc:inkChg chg="del">
          <ac:chgData name="Vasishta Bommakanti" userId="add65771a875c465" providerId="LiveId" clId="{C29AFD75-89FC-4417-B22A-0C207BDB987C}" dt="2021-08-06T17:56:30.454" v="70" actId="478"/>
          <ac:inkMkLst>
            <pc:docMk/>
            <pc:sldMk cId="1027219257" sldId="10098"/>
            <ac:inkMk id="4240" creationId="{35FD589A-514C-4228-A17F-1E08F87F9B9F}"/>
          </ac:inkMkLst>
        </pc:inkChg>
        <pc:inkChg chg="del">
          <ac:chgData name="Vasishta Bommakanti" userId="add65771a875c465" providerId="LiveId" clId="{C29AFD75-89FC-4417-B22A-0C207BDB987C}" dt="2021-08-06T17:56:30.454" v="70" actId="478"/>
          <ac:inkMkLst>
            <pc:docMk/>
            <pc:sldMk cId="1027219257" sldId="10098"/>
            <ac:inkMk id="4241" creationId="{050FAFFF-97FB-49E7-BEDF-8E344164CA81}"/>
          </ac:inkMkLst>
        </pc:inkChg>
        <pc:inkChg chg="del">
          <ac:chgData name="Vasishta Bommakanti" userId="add65771a875c465" providerId="LiveId" clId="{C29AFD75-89FC-4417-B22A-0C207BDB987C}" dt="2021-08-06T17:56:30.454" v="70" actId="478"/>
          <ac:inkMkLst>
            <pc:docMk/>
            <pc:sldMk cId="1027219257" sldId="10098"/>
            <ac:inkMk id="4242" creationId="{2D072F4D-372D-463C-8ACB-31A246CDC636}"/>
          </ac:inkMkLst>
        </pc:inkChg>
        <pc:inkChg chg="del">
          <ac:chgData name="Vasishta Bommakanti" userId="add65771a875c465" providerId="LiveId" clId="{C29AFD75-89FC-4417-B22A-0C207BDB987C}" dt="2021-08-06T17:56:30.454" v="70" actId="478"/>
          <ac:inkMkLst>
            <pc:docMk/>
            <pc:sldMk cId="1027219257" sldId="10098"/>
            <ac:inkMk id="4243" creationId="{474CDC6C-354A-4B2B-9EC7-59BC8A812236}"/>
          </ac:inkMkLst>
        </pc:inkChg>
        <pc:inkChg chg="add del mod">
          <ac:chgData name="Vasishta Bommakanti" userId="add65771a875c465" providerId="LiveId" clId="{C29AFD75-89FC-4417-B22A-0C207BDB987C}" dt="2021-08-06T17:56:36.666" v="72" actId="478"/>
          <ac:inkMkLst>
            <pc:docMk/>
            <pc:sldMk cId="1027219257" sldId="10098"/>
            <ac:inkMk id="4244" creationId="{CDD97043-9094-4C43-A85C-5578FF411BD1}"/>
          </ac:inkMkLst>
        </pc:inkChg>
        <pc:inkChg chg="del">
          <ac:chgData name="Vasishta Bommakanti" userId="add65771a875c465" providerId="LiveId" clId="{C29AFD75-89FC-4417-B22A-0C207BDB987C}" dt="2021-08-06T17:56:36.666" v="72" actId="478"/>
          <ac:inkMkLst>
            <pc:docMk/>
            <pc:sldMk cId="1027219257" sldId="10098"/>
            <ac:inkMk id="4246" creationId="{5D62C574-EF2B-4FBF-8134-B9753E0B1789}"/>
          </ac:inkMkLst>
        </pc:inkChg>
        <pc:inkChg chg="del">
          <ac:chgData name="Vasishta Bommakanti" userId="add65771a875c465" providerId="LiveId" clId="{C29AFD75-89FC-4417-B22A-0C207BDB987C}" dt="2021-08-06T17:56:36.666" v="72" actId="478"/>
          <ac:inkMkLst>
            <pc:docMk/>
            <pc:sldMk cId="1027219257" sldId="10098"/>
            <ac:inkMk id="4248" creationId="{35073E38-0432-47D8-ABA6-1DCF69371C92}"/>
          </ac:inkMkLst>
        </pc:inkChg>
        <pc:inkChg chg="del">
          <ac:chgData name="Vasishta Bommakanti" userId="add65771a875c465" providerId="LiveId" clId="{C29AFD75-89FC-4417-B22A-0C207BDB987C}" dt="2021-08-06T17:56:36.666" v="72" actId="478"/>
          <ac:inkMkLst>
            <pc:docMk/>
            <pc:sldMk cId="1027219257" sldId="10098"/>
            <ac:inkMk id="4249" creationId="{BC1170AC-6CCE-428F-8EC9-8A148A53C6F5}"/>
          </ac:inkMkLst>
        </pc:inkChg>
        <pc:inkChg chg="del">
          <ac:chgData name="Vasishta Bommakanti" userId="add65771a875c465" providerId="LiveId" clId="{C29AFD75-89FC-4417-B22A-0C207BDB987C}" dt="2021-08-06T17:56:36.666" v="72" actId="478"/>
          <ac:inkMkLst>
            <pc:docMk/>
            <pc:sldMk cId="1027219257" sldId="10098"/>
            <ac:inkMk id="4250" creationId="{5688E34F-357E-4DCA-8382-90B1E56F133A}"/>
          </ac:inkMkLst>
        </pc:inkChg>
        <pc:inkChg chg="del">
          <ac:chgData name="Vasishta Bommakanti" userId="add65771a875c465" providerId="LiveId" clId="{C29AFD75-89FC-4417-B22A-0C207BDB987C}" dt="2021-08-06T17:56:36.666" v="72" actId="478"/>
          <ac:inkMkLst>
            <pc:docMk/>
            <pc:sldMk cId="1027219257" sldId="10098"/>
            <ac:inkMk id="4252" creationId="{F1B26A60-C9A8-405B-84AC-1F9E41BC73F7}"/>
          </ac:inkMkLst>
        </pc:inkChg>
        <pc:inkChg chg="del">
          <ac:chgData name="Vasishta Bommakanti" userId="add65771a875c465" providerId="LiveId" clId="{C29AFD75-89FC-4417-B22A-0C207BDB987C}" dt="2021-08-06T17:56:30.454" v="70" actId="478"/>
          <ac:inkMkLst>
            <pc:docMk/>
            <pc:sldMk cId="1027219257" sldId="10098"/>
            <ac:inkMk id="4253" creationId="{E848E5DE-1C35-45B3-9F44-AC2CB2F947CD}"/>
          </ac:inkMkLst>
        </pc:inkChg>
        <pc:inkChg chg="del">
          <ac:chgData name="Vasishta Bommakanti" userId="add65771a875c465" providerId="LiveId" clId="{C29AFD75-89FC-4417-B22A-0C207BDB987C}" dt="2021-08-06T17:56:30.454" v="70" actId="478"/>
          <ac:inkMkLst>
            <pc:docMk/>
            <pc:sldMk cId="1027219257" sldId="10098"/>
            <ac:inkMk id="4254" creationId="{9F3B4DD9-3BE0-45E2-894C-4F1D16F496E2}"/>
          </ac:inkMkLst>
        </pc:inkChg>
        <pc:inkChg chg="del">
          <ac:chgData name="Vasishta Bommakanti" userId="add65771a875c465" providerId="LiveId" clId="{C29AFD75-89FC-4417-B22A-0C207BDB987C}" dt="2021-08-06T17:56:30.454" v="70" actId="478"/>
          <ac:inkMkLst>
            <pc:docMk/>
            <pc:sldMk cId="1027219257" sldId="10098"/>
            <ac:inkMk id="4255" creationId="{B5C691D1-59CF-4CF2-A7E0-5FE434A38B85}"/>
          </ac:inkMkLst>
        </pc:inkChg>
        <pc:inkChg chg="add del mod">
          <ac:chgData name="Vasishta Bommakanti" userId="add65771a875c465" providerId="LiveId" clId="{C29AFD75-89FC-4417-B22A-0C207BDB987C}" dt="2021-08-06T17:56:36.666" v="72" actId="478"/>
          <ac:inkMkLst>
            <pc:docMk/>
            <pc:sldMk cId="1027219257" sldId="10098"/>
            <ac:inkMk id="4258" creationId="{08D32D3C-E7F8-42D0-8249-4DA5A7D72BBB}"/>
          </ac:inkMkLst>
        </pc:inkChg>
        <pc:inkChg chg="del">
          <ac:chgData name="Vasishta Bommakanti" userId="add65771a875c465" providerId="LiveId" clId="{C29AFD75-89FC-4417-B22A-0C207BDB987C}" dt="2021-08-06T17:56:30.454" v="70" actId="478"/>
          <ac:inkMkLst>
            <pc:docMk/>
            <pc:sldMk cId="1027219257" sldId="10098"/>
            <ac:inkMk id="4260" creationId="{EB0B325D-DA9E-4C2D-A25C-A16C45ED71D4}"/>
          </ac:inkMkLst>
        </pc:inkChg>
        <pc:inkChg chg="del">
          <ac:chgData name="Vasishta Bommakanti" userId="add65771a875c465" providerId="LiveId" clId="{C29AFD75-89FC-4417-B22A-0C207BDB987C}" dt="2021-08-06T17:56:30.454" v="70" actId="478"/>
          <ac:inkMkLst>
            <pc:docMk/>
            <pc:sldMk cId="1027219257" sldId="10098"/>
            <ac:inkMk id="4261" creationId="{0AFB43CC-3AC0-4AD8-898B-332849D5DC17}"/>
          </ac:inkMkLst>
        </pc:inkChg>
        <pc:inkChg chg="del">
          <ac:chgData name="Vasishta Bommakanti" userId="add65771a875c465" providerId="LiveId" clId="{C29AFD75-89FC-4417-B22A-0C207BDB987C}" dt="2021-08-06T17:56:30.454" v="70" actId="478"/>
          <ac:inkMkLst>
            <pc:docMk/>
            <pc:sldMk cId="1027219257" sldId="10098"/>
            <ac:inkMk id="4262" creationId="{20A02FDF-6A7C-4563-AC0D-76723023A767}"/>
          </ac:inkMkLst>
        </pc:inkChg>
        <pc:inkChg chg="del">
          <ac:chgData name="Vasishta Bommakanti" userId="add65771a875c465" providerId="LiveId" clId="{C29AFD75-89FC-4417-B22A-0C207BDB987C}" dt="2021-08-06T17:56:30.454" v="70" actId="478"/>
          <ac:inkMkLst>
            <pc:docMk/>
            <pc:sldMk cId="1027219257" sldId="10098"/>
            <ac:inkMk id="4263" creationId="{9DB6FC9D-0EFE-4D9B-B670-2B13738EA033}"/>
          </ac:inkMkLst>
        </pc:inkChg>
        <pc:inkChg chg="del">
          <ac:chgData name="Vasishta Bommakanti" userId="add65771a875c465" providerId="LiveId" clId="{C29AFD75-89FC-4417-B22A-0C207BDB987C}" dt="2021-08-06T17:56:30.454" v="70" actId="478"/>
          <ac:inkMkLst>
            <pc:docMk/>
            <pc:sldMk cId="1027219257" sldId="10098"/>
            <ac:inkMk id="4264" creationId="{4F950104-47B0-42FE-BD79-81CEA221F69C}"/>
          </ac:inkMkLst>
        </pc:inkChg>
        <pc:inkChg chg="del topLvl">
          <ac:chgData name="Vasishta Bommakanti" userId="add65771a875c465" providerId="LiveId" clId="{C29AFD75-89FC-4417-B22A-0C207BDB987C}" dt="2021-08-06T17:56:30.454" v="70" actId="478"/>
          <ac:inkMkLst>
            <pc:docMk/>
            <pc:sldMk cId="1027219257" sldId="10098"/>
            <ac:inkMk id="4266" creationId="{AC8F6E67-B9DB-42E8-AB78-229C06D9582B}"/>
          </ac:inkMkLst>
        </pc:inkChg>
        <pc:inkChg chg="del">
          <ac:chgData name="Vasishta Bommakanti" userId="add65771a875c465" providerId="LiveId" clId="{C29AFD75-89FC-4417-B22A-0C207BDB987C}" dt="2021-08-06T17:56:30.454" v="70" actId="478"/>
          <ac:inkMkLst>
            <pc:docMk/>
            <pc:sldMk cId="1027219257" sldId="10098"/>
            <ac:inkMk id="4268" creationId="{B6416414-5818-45F1-B947-B3AB77166423}"/>
          </ac:inkMkLst>
        </pc:inkChg>
        <pc:inkChg chg="del">
          <ac:chgData name="Vasishta Bommakanti" userId="add65771a875c465" providerId="LiveId" clId="{C29AFD75-89FC-4417-B22A-0C207BDB987C}" dt="2021-08-06T17:56:30.454" v="70" actId="478"/>
          <ac:inkMkLst>
            <pc:docMk/>
            <pc:sldMk cId="1027219257" sldId="10098"/>
            <ac:inkMk id="4269" creationId="{D9639C0C-8133-4E92-AFC7-E2D9C79B5376}"/>
          </ac:inkMkLst>
        </pc:inkChg>
        <pc:inkChg chg="del">
          <ac:chgData name="Vasishta Bommakanti" userId="add65771a875c465" providerId="LiveId" clId="{C29AFD75-89FC-4417-B22A-0C207BDB987C}" dt="2021-08-06T17:56:30.454" v="70" actId="478"/>
          <ac:inkMkLst>
            <pc:docMk/>
            <pc:sldMk cId="1027219257" sldId="10098"/>
            <ac:inkMk id="4271" creationId="{90C41A89-3326-4499-8E2D-02EC10FE4299}"/>
          </ac:inkMkLst>
        </pc:inkChg>
        <pc:inkChg chg="del">
          <ac:chgData name="Vasishta Bommakanti" userId="add65771a875c465" providerId="LiveId" clId="{C29AFD75-89FC-4417-B22A-0C207BDB987C}" dt="2021-08-06T17:56:30.454" v="70" actId="478"/>
          <ac:inkMkLst>
            <pc:docMk/>
            <pc:sldMk cId="1027219257" sldId="10098"/>
            <ac:inkMk id="4272" creationId="{1273AC83-C4A7-4C04-8536-B7CF9E6403A8}"/>
          </ac:inkMkLst>
        </pc:inkChg>
        <pc:inkChg chg="del">
          <ac:chgData name="Vasishta Bommakanti" userId="add65771a875c465" providerId="LiveId" clId="{C29AFD75-89FC-4417-B22A-0C207BDB987C}" dt="2021-08-06T17:56:30.454" v="70" actId="478"/>
          <ac:inkMkLst>
            <pc:docMk/>
            <pc:sldMk cId="1027219257" sldId="10098"/>
            <ac:inkMk id="4273" creationId="{342D369E-41FA-4CD1-AD14-13560F858628}"/>
          </ac:inkMkLst>
        </pc:inkChg>
        <pc:inkChg chg="del">
          <ac:chgData name="Vasishta Bommakanti" userId="add65771a875c465" providerId="LiveId" clId="{C29AFD75-89FC-4417-B22A-0C207BDB987C}" dt="2021-08-06T17:56:30.454" v="70" actId="478"/>
          <ac:inkMkLst>
            <pc:docMk/>
            <pc:sldMk cId="1027219257" sldId="10098"/>
            <ac:inkMk id="4274" creationId="{56733D05-F102-4C20-BF82-15A39DCC5EDA}"/>
          </ac:inkMkLst>
        </pc:inkChg>
        <pc:inkChg chg="del">
          <ac:chgData name="Vasishta Bommakanti" userId="add65771a875c465" providerId="LiveId" clId="{C29AFD75-89FC-4417-B22A-0C207BDB987C}" dt="2021-08-06T17:56:30.454" v="70" actId="478"/>
          <ac:inkMkLst>
            <pc:docMk/>
            <pc:sldMk cId="1027219257" sldId="10098"/>
            <ac:inkMk id="4275" creationId="{3669D7ED-3017-4BD9-8F1A-ACBFD0AC1983}"/>
          </ac:inkMkLst>
        </pc:inkChg>
        <pc:inkChg chg="del">
          <ac:chgData name="Vasishta Bommakanti" userId="add65771a875c465" providerId="LiveId" clId="{C29AFD75-89FC-4417-B22A-0C207BDB987C}" dt="2021-08-06T17:56:30.454" v="70" actId="478"/>
          <ac:inkMkLst>
            <pc:docMk/>
            <pc:sldMk cId="1027219257" sldId="10098"/>
            <ac:inkMk id="4276" creationId="{0CE324FA-4AE3-4342-BF89-28402D4A7D8E}"/>
          </ac:inkMkLst>
        </pc:inkChg>
        <pc:inkChg chg="del topLvl">
          <ac:chgData name="Vasishta Bommakanti" userId="add65771a875c465" providerId="LiveId" clId="{C29AFD75-89FC-4417-B22A-0C207BDB987C}" dt="2021-08-06T17:56:30.454" v="70" actId="478"/>
          <ac:inkMkLst>
            <pc:docMk/>
            <pc:sldMk cId="1027219257" sldId="10098"/>
            <ac:inkMk id="4277" creationId="{003BC5CE-B342-4FA8-816E-D7ACAF40B417}"/>
          </ac:inkMkLst>
        </pc:inkChg>
        <pc:inkChg chg="del">
          <ac:chgData name="Vasishta Bommakanti" userId="add65771a875c465" providerId="LiveId" clId="{C29AFD75-89FC-4417-B22A-0C207BDB987C}" dt="2021-08-06T17:56:30.454" v="70" actId="478"/>
          <ac:inkMkLst>
            <pc:docMk/>
            <pc:sldMk cId="1027219257" sldId="10098"/>
            <ac:inkMk id="4279" creationId="{AE5CBACB-C923-4884-A035-C7A1B44EE56E}"/>
          </ac:inkMkLst>
        </pc:inkChg>
        <pc:inkChg chg="del">
          <ac:chgData name="Vasishta Bommakanti" userId="add65771a875c465" providerId="LiveId" clId="{C29AFD75-89FC-4417-B22A-0C207BDB987C}" dt="2021-08-06T17:56:30.454" v="70" actId="478"/>
          <ac:inkMkLst>
            <pc:docMk/>
            <pc:sldMk cId="1027219257" sldId="10098"/>
            <ac:inkMk id="4281" creationId="{E9FFD42F-EFBC-465C-A4EE-26CA0574A88F}"/>
          </ac:inkMkLst>
        </pc:inkChg>
        <pc:inkChg chg="del">
          <ac:chgData name="Vasishta Bommakanti" userId="add65771a875c465" providerId="LiveId" clId="{C29AFD75-89FC-4417-B22A-0C207BDB987C}" dt="2021-08-06T17:56:30.454" v="70" actId="478"/>
          <ac:inkMkLst>
            <pc:docMk/>
            <pc:sldMk cId="1027219257" sldId="10098"/>
            <ac:inkMk id="4282" creationId="{1A61D997-F1AF-49DF-8570-D4FE1F1DF404}"/>
          </ac:inkMkLst>
        </pc:inkChg>
        <pc:inkChg chg="del">
          <ac:chgData name="Vasishta Bommakanti" userId="add65771a875c465" providerId="LiveId" clId="{C29AFD75-89FC-4417-B22A-0C207BDB987C}" dt="2021-08-06T17:56:30.454" v="70" actId="478"/>
          <ac:inkMkLst>
            <pc:docMk/>
            <pc:sldMk cId="1027219257" sldId="10098"/>
            <ac:inkMk id="4284" creationId="{E3DBD4E9-BAA5-4FFC-A1AA-5BF500ACD572}"/>
          </ac:inkMkLst>
        </pc:inkChg>
        <pc:inkChg chg="del topLvl">
          <ac:chgData name="Vasishta Bommakanti" userId="add65771a875c465" providerId="LiveId" clId="{C29AFD75-89FC-4417-B22A-0C207BDB987C}" dt="2021-08-06T17:56:30.454" v="70" actId="478"/>
          <ac:inkMkLst>
            <pc:docMk/>
            <pc:sldMk cId="1027219257" sldId="10098"/>
            <ac:inkMk id="4285" creationId="{7364418D-AA69-4791-9889-FE1F091393DA}"/>
          </ac:inkMkLst>
        </pc:inkChg>
        <pc:inkChg chg="del">
          <ac:chgData name="Vasishta Bommakanti" userId="add65771a875c465" providerId="LiveId" clId="{C29AFD75-89FC-4417-B22A-0C207BDB987C}" dt="2021-08-06T17:56:30.454" v="70" actId="478"/>
          <ac:inkMkLst>
            <pc:docMk/>
            <pc:sldMk cId="1027219257" sldId="10098"/>
            <ac:inkMk id="4286" creationId="{0241F231-E20B-4652-AACB-D92B264E0E89}"/>
          </ac:inkMkLst>
        </pc:inkChg>
        <pc:inkChg chg="del">
          <ac:chgData name="Vasishta Bommakanti" userId="add65771a875c465" providerId="LiveId" clId="{C29AFD75-89FC-4417-B22A-0C207BDB987C}" dt="2021-08-06T17:56:30.454" v="70" actId="478"/>
          <ac:inkMkLst>
            <pc:docMk/>
            <pc:sldMk cId="1027219257" sldId="10098"/>
            <ac:inkMk id="4287" creationId="{7A54FF52-C4B8-4624-A6AE-A2D893241A5B}"/>
          </ac:inkMkLst>
        </pc:inkChg>
        <pc:inkChg chg="del">
          <ac:chgData name="Vasishta Bommakanti" userId="add65771a875c465" providerId="LiveId" clId="{C29AFD75-89FC-4417-B22A-0C207BDB987C}" dt="2021-08-06T17:56:30.454" v="70" actId="478"/>
          <ac:inkMkLst>
            <pc:docMk/>
            <pc:sldMk cId="1027219257" sldId="10098"/>
            <ac:inkMk id="4288" creationId="{E21E6273-0F27-48C9-978F-21DE87F22ED2}"/>
          </ac:inkMkLst>
        </pc:inkChg>
        <pc:inkChg chg="del">
          <ac:chgData name="Vasishta Bommakanti" userId="add65771a875c465" providerId="LiveId" clId="{C29AFD75-89FC-4417-B22A-0C207BDB987C}" dt="2021-08-06T17:56:30.454" v="70" actId="478"/>
          <ac:inkMkLst>
            <pc:docMk/>
            <pc:sldMk cId="1027219257" sldId="10098"/>
            <ac:inkMk id="4290" creationId="{6C6DAC73-8478-4C72-B914-CDC538C44808}"/>
          </ac:inkMkLst>
        </pc:inkChg>
        <pc:inkChg chg="del">
          <ac:chgData name="Vasishta Bommakanti" userId="add65771a875c465" providerId="LiveId" clId="{C29AFD75-89FC-4417-B22A-0C207BDB987C}" dt="2021-08-06T17:56:30.454" v="70" actId="478"/>
          <ac:inkMkLst>
            <pc:docMk/>
            <pc:sldMk cId="1027219257" sldId="10098"/>
            <ac:inkMk id="4292" creationId="{E24665F6-1445-43C2-B288-02E26DCDFB13}"/>
          </ac:inkMkLst>
        </pc:inkChg>
        <pc:inkChg chg="del">
          <ac:chgData name="Vasishta Bommakanti" userId="add65771a875c465" providerId="LiveId" clId="{C29AFD75-89FC-4417-B22A-0C207BDB987C}" dt="2021-08-06T17:56:30.454" v="70" actId="478"/>
          <ac:inkMkLst>
            <pc:docMk/>
            <pc:sldMk cId="1027219257" sldId="10098"/>
            <ac:inkMk id="4293" creationId="{C6429AE0-2C20-455D-8F54-F3CE85999261}"/>
          </ac:inkMkLst>
        </pc:inkChg>
        <pc:inkChg chg="del">
          <ac:chgData name="Vasishta Bommakanti" userId="add65771a875c465" providerId="LiveId" clId="{C29AFD75-89FC-4417-B22A-0C207BDB987C}" dt="2021-08-06T17:56:30.454" v="70" actId="478"/>
          <ac:inkMkLst>
            <pc:docMk/>
            <pc:sldMk cId="1027219257" sldId="10098"/>
            <ac:inkMk id="4294" creationId="{0FE64BA8-DDC4-42A0-ACB9-98FE4522CB08}"/>
          </ac:inkMkLst>
        </pc:inkChg>
        <pc:inkChg chg="del">
          <ac:chgData name="Vasishta Bommakanti" userId="add65771a875c465" providerId="LiveId" clId="{C29AFD75-89FC-4417-B22A-0C207BDB987C}" dt="2021-08-06T17:56:30.454" v="70" actId="478"/>
          <ac:inkMkLst>
            <pc:docMk/>
            <pc:sldMk cId="1027219257" sldId="10098"/>
            <ac:inkMk id="4296" creationId="{18CFC153-30FD-487B-B680-06262571DF23}"/>
          </ac:inkMkLst>
        </pc:inkChg>
        <pc:inkChg chg="del">
          <ac:chgData name="Vasishta Bommakanti" userId="add65771a875c465" providerId="LiveId" clId="{C29AFD75-89FC-4417-B22A-0C207BDB987C}" dt="2021-08-06T17:56:30.454" v="70" actId="478"/>
          <ac:inkMkLst>
            <pc:docMk/>
            <pc:sldMk cId="1027219257" sldId="10098"/>
            <ac:inkMk id="4297" creationId="{686C7D04-5D4D-49B3-A6D8-6C925731AE11}"/>
          </ac:inkMkLst>
        </pc:inkChg>
        <pc:inkChg chg="del">
          <ac:chgData name="Vasishta Bommakanti" userId="add65771a875c465" providerId="LiveId" clId="{C29AFD75-89FC-4417-B22A-0C207BDB987C}" dt="2021-08-06T17:56:30.454" v="70" actId="478"/>
          <ac:inkMkLst>
            <pc:docMk/>
            <pc:sldMk cId="1027219257" sldId="10098"/>
            <ac:inkMk id="4299" creationId="{C9265603-DB27-4B65-9370-485FCF3897F9}"/>
          </ac:inkMkLst>
        </pc:inkChg>
        <pc:inkChg chg="del">
          <ac:chgData name="Vasishta Bommakanti" userId="add65771a875c465" providerId="LiveId" clId="{C29AFD75-89FC-4417-B22A-0C207BDB987C}" dt="2021-08-06T17:56:30.454" v="70" actId="478"/>
          <ac:inkMkLst>
            <pc:docMk/>
            <pc:sldMk cId="1027219257" sldId="10098"/>
            <ac:inkMk id="4301" creationId="{5AE5D521-7387-458C-82A0-37EB7568C557}"/>
          </ac:inkMkLst>
        </pc:inkChg>
        <pc:inkChg chg="del topLvl">
          <ac:chgData name="Vasishta Bommakanti" userId="add65771a875c465" providerId="LiveId" clId="{C29AFD75-89FC-4417-B22A-0C207BDB987C}" dt="2021-08-06T17:56:30.454" v="70" actId="478"/>
          <ac:inkMkLst>
            <pc:docMk/>
            <pc:sldMk cId="1027219257" sldId="10098"/>
            <ac:inkMk id="4303" creationId="{171DE597-CD28-43FD-B5C8-AA1F9E134469}"/>
          </ac:inkMkLst>
        </pc:inkChg>
        <pc:inkChg chg="del topLvl">
          <ac:chgData name="Vasishta Bommakanti" userId="add65771a875c465" providerId="LiveId" clId="{C29AFD75-89FC-4417-B22A-0C207BDB987C}" dt="2021-08-06T17:56:30.454" v="70" actId="478"/>
          <ac:inkMkLst>
            <pc:docMk/>
            <pc:sldMk cId="1027219257" sldId="10098"/>
            <ac:inkMk id="4305" creationId="{CACB79B1-C64F-454B-BD7E-796DB2D70FBF}"/>
          </ac:inkMkLst>
        </pc:inkChg>
        <pc:inkChg chg="del topLvl">
          <ac:chgData name="Vasishta Bommakanti" userId="add65771a875c465" providerId="LiveId" clId="{C29AFD75-89FC-4417-B22A-0C207BDB987C}" dt="2021-08-06T17:56:30.454" v="70" actId="478"/>
          <ac:inkMkLst>
            <pc:docMk/>
            <pc:sldMk cId="1027219257" sldId="10098"/>
            <ac:inkMk id="4306" creationId="{714038B8-368A-4C49-8898-D86396292E98}"/>
          </ac:inkMkLst>
        </pc:inkChg>
        <pc:inkChg chg="del topLvl">
          <ac:chgData name="Vasishta Bommakanti" userId="add65771a875c465" providerId="LiveId" clId="{C29AFD75-89FC-4417-B22A-0C207BDB987C}" dt="2021-08-06T17:56:30.454" v="70" actId="478"/>
          <ac:inkMkLst>
            <pc:docMk/>
            <pc:sldMk cId="1027219257" sldId="10098"/>
            <ac:inkMk id="4308" creationId="{A0B9C837-4FDB-4CAE-A460-6F1663E26604}"/>
          </ac:inkMkLst>
        </pc:inkChg>
        <pc:inkChg chg="add mod">
          <ac:chgData name="Vasishta Bommakanti" userId="add65771a875c465" providerId="LiveId" clId="{C29AFD75-89FC-4417-B22A-0C207BDB987C}" dt="2021-08-06T17:56:30.454" v="70" actId="478"/>
          <ac:inkMkLst>
            <pc:docMk/>
            <pc:sldMk cId="1027219257" sldId="10098"/>
            <ac:inkMk id="4309" creationId="{EA65C325-861B-4F10-9D63-7B3D1AFA86E9}"/>
          </ac:inkMkLst>
        </pc:inkChg>
        <pc:inkChg chg="del topLvl">
          <ac:chgData name="Vasishta Bommakanti" userId="add65771a875c465" providerId="LiveId" clId="{C29AFD75-89FC-4417-B22A-0C207BDB987C}" dt="2021-08-06T17:56:30.454" v="70" actId="478"/>
          <ac:inkMkLst>
            <pc:docMk/>
            <pc:sldMk cId="1027219257" sldId="10098"/>
            <ac:inkMk id="4311" creationId="{C1E1B22D-6807-4B02-98A0-41277AF5EBF2}"/>
          </ac:inkMkLst>
        </pc:inkChg>
        <pc:inkChg chg="del">
          <ac:chgData name="Vasishta Bommakanti" userId="add65771a875c465" providerId="LiveId" clId="{C29AFD75-89FC-4417-B22A-0C207BDB987C}" dt="2021-08-06T17:56:30.454" v="70" actId="478"/>
          <ac:inkMkLst>
            <pc:docMk/>
            <pc:sldMk cId="1027219257" sldId="10098"/>
            <ac:inkMk id="4312" creationId="{C53378CC-01E6-491A-AFAB-05CA963BB81C}"/>
          </ac:inkMkLst>
        </pc:inkChg>
        <pc:inkChg chg="del">
          <ac:chgData name="Vasishta Bommakanti" userId="add65771a875c465" providerId="LiveId" clId="{C29AFD75-89FC-4417-B22A-0C207BDB987C}" dt="2021-08-06T17:56:30.454" v="70" actId="478"/>
          <ac:inkMkLst>
            <pc:docMk/>
            <pc:sldMk cId="1027219257" sldId="10098"/>
            <ac:inkMk id="4313" creationId="{26F17593-DBDE-46ED-AD7D-BD78A83F31F0}"/>
          </ac:inkMkLst>
        </pc:inkChg>
        <pc:inkChg chg="add mod">
          <ac:chgData name="Vasishta Bommakanti" userId="add65771a875c465" providerId="LiveId" clId="{C29AFD75-89FC-4417-B22A-0C207BDB987C}" dt="2021-08-06T17:56:34.305" v="71" actId="478"/>
          <ac:inkMkLst>
            <pc:docMk/>
            <pc:sldMk cId="1027219257" sldId="10098"/>
            <ac:inkMk id="4315" creationId="{05DA9D29-D35A-43C2-B3A1-012E9CBBE98E}"/>
          </ac:inkMkLst>
        </pc:inkChg>
        <pc:inkChg chg="del topLvl">
          <ac:chgData name="Vasishta Bommakanti" userId="add65771a875c465" providerId="LiveId" clId="{C29AFD75-89FC-4417-B22A-0C207BDB987C}" dt="2021-08-06T17:56:30.454" v="70" actId="478"/>
          <ac:inkMkLst>
            <pc:docMk/>
            <pc:sldMk cId="1027219257" sldId="10098"/>
            <ac:inkMk id="4316" creationId="{53FADD92-5463-47B2-8772-A42E2F4E45A5}"/>
          </ac:inkMkLst>
        </pc:inkChg>
        <pc:inkChg chg="del">
          <ac:chgData name="Vasishta Bommakanti" userId="add65771a875c465" providerId="LiveId" clId="{C29AFD75-89FC-4417-B22A-0C207BDB987C}" dt="2021-08-06T17:56:30.454" v="70" actId="478"/>
          <ac:inkMkLst>
            <pc:docMk/>
            <pc:sldMk cId="1027219257" sldId="10098"/>
            <ac:inkMk id="4318" creationId="{5851B6BA-BD85-4B21-90FD-E6C4D6A9BF5C}"/>
          </ac:inkMkLst>
        </pc:inkChg>
        <pc:inkChg chg="del">
          <ac:chgData name="Vasishta Bommakanti" userId="add65771a875c465" providerId="LiveId" clId="{C29AFD75-89FC-4417-B22A-0C207BDB987C}" dt="2021-08-06T17:56:30.454" v="70" actId="478"/>
          <ac:inkMkLst>
            <pc:docMk/>
            <pc:sldMk cId="1027219257" sldId="10098"/>
            <ac:inkMk id="4319" creationId="{8FEC96DA-3E18-4494-BADC-DEF6B7A1C2DF}"/>
          </ac:inkMkLst>
        </pc:inkChg>
        <pc:inkChg chg="del topLvl">
          <ac:chgData name="Vasishta Bommakanti" userId="add65771a875c465" providerId="LiveId" clId="{C29AFD75-89FC-4417-B22A-0C207BDB987C}" dt="2021-08-06T17:56:30.454" v="70" actId="478"/>
          <ac:inkMkLst>
            <pc:docMk/>
            <pc:sldMk cId="1027219257" sldId="10098"/>
            <ac:inkMk id="4320" creationId="{72BF55EC-CFA2-4B63-AB71-F41407D6E612}"/>
          </ac:inkMkLst>
        </pc:inkChg>
        <pc:inkChg chg="del topLvl">
          <ac:chgData name="Vasishta Bommakanti" userId="add65771a875c465" providerId="LiveId" clId="{C29AFD75-89FC-4417-B22A-0C207BDB987C}" dt="2021-08-06T17:56:30.454" v="70" actId="478"/>
          <ac:inkMkLst>
            <pc:docMk/>
            <pc:sldMk cId="1027219257" sldId="10098"/>
            <ac:inkMk id="4321" creationId="{2D2CEABF-BCE2-4E85-9AA2-86D26394FDAA}"/>
          </ac:inkMkLst>
        </pc:inkChg>
        <pc:inkChg chg="del">
          <ac:chgData name="Vasishta Bommakanti" userId="add65771a875c465" providerId="LiveId" clId="{C29AFD75-89FC-4417-B22A-0C207BDB987C}" dt="2021-08-06T17:56:34.305" v="71" actId="478"/>
          <ac:inkMkLst>
            <pc:docMk/>
            <pc:sldMk cId="1027219257" sldId="10098"/>
            <ac:inkMk id="4322" creationId="{6D271E68-754F-45C0-B4E4-78E6C0C9CAAF}"/>
          </ac:inkMkLst>
        </pc:inkChg>
        <pc:inkChg chg="del topLvl">
          <ac:chgData name="Vasishta Bommakanti" userId="add65771a875c465" providerId="LiveId" clId="{C29AFD75-89FC-4417-B22A-0C207BDB987C}" dt="2021-08-06T17:56:30.454" v="70" actId="478"/>
          <ac:inkMkLst>
            <pc:docMk/>
            <pc:sldMk cId="1027219257" sldId="10098"/>
            <ac:inkMk id="4323" creationId="{F46AF3E2-54EA-4C12-956A-D379883040A5}"/>
          </ac:inkMkLst>
        </pc:inkChg>
        <pc:inkChg chg="del topLvl">
          <ac:chgData name="Vasishta Bommakanti" userId="add65771a875c465" providerId="LiveId" clId="{C29AFD75-89FC-4417-B22A-0C207BDB987C}" dt="2021-08-06T17:56:30.454" v="70" actId="478"/>
          <ac:inkMkLst>
            <pc:docMk/>
            <pc:sldMk cId="1027219257" sldId="10098"/>
            <ac:inkMk id="4326" creationId="{948D7438-B349-4DFD-AD65-DF305CA0ED39}"/>
          </ac:inkMkLst>
        </pc:inkChg>
        <pc:inkChg chg="del">
          <ac:chgData name="Vasishta Bommakanti" userId="add65771a875c465" providerId="LiveId" clId="{C29AFD75-89FC-4417-B22A-0C207BDB987C}" dt="2021-08-06T17:56:30.454" v="70" actId="478"/>
          <ac:inkMkLst>
            <pc:docMk/>
            <pc:sldMk cId="1027219257" sldId="10098"/>
            <ac:inkMk id="4328" creationId="{03672FA7-EC47-43F6-BC61-514E6D67B4C4}"/>
          </ac:inkMkLst>
        </pc:inkChg>
        <pc:inkChg chg="del">
          <ac:chgData name="Vasishta Bommakanti" userId="add65771a875c465" providerId="LiveId" clId="{C29AFD75-89FC-4417-B22A-0C207BDB987C}" dt="2021-08-06T17:56:30.454" v="70" actId="478"/>
          <ac:inkMkLst>
            <pc:docMk/>
            <pc:sldMk cId="1027219257" sldId="10098"/>
            <ac:inkMk id="4329" creationId="{2EC882B5-30EE-4720-8752-0084FD78E2F3}"/>
          </ac:inkMkLst>
        </pc:inkChg>
        <pc:inkChg chg="del topLvl">
          <ac:chgData name="Vasishta Bommakanti" userId="add65771a875c465" providerId="LiveId" clId="{C29AFD75-89FC-4417-B22A-0C207BDB987C}" dt="2021-08-06T17:56:30.454" v="70" actId="478"/>
          <ac:inkMkLst>
            <pc:docMk/>
            <pc:sldMk cId="1027219257" sldId="10098"/>
            <ac:inkMk id="4330" creationId="{185A330B-CEAD-41E4-847C-7F84768A6F24}"/>
          </ac:inkMkLst>
        </pc:inkChg>
        <pc:inkChg chg="del topLvl">
          <ac:chgData name="Vasishta Bommakanti" userId="add65771a875c465" providerId="LiveId" clId="{C29AFD75-89FC-4417-B22A-0C207BDB987C}" dt="2021-08-06T17:56:34.305" v="71" actId="478"/>
          <ac:inkMkLst>
            <pc:docMk/>
            <pc:sldMk cId="1027219257" sldId="10098"/>
            <ac:inkMk id="4331" creationId="{90051243-B246-40B1-85CA-5B1DF4DDD55B}"/>
          </ac:inkMkLst>
        </pc:inkChg>
        <pc:inkChg chg="del topLvl">
          <ac:chgData name="Vasishta Bommakanti" userId="add65771a875c465" providerId="LiveId" clId="{C29AFD75-89FC-4417-B22A-0C207BDB987C}" dt="2021-08-06T17:56:34.305" v="71" actId="478"/>
          <ac:inkMkLst>
            <pc:docMk/>
            <pc:sldMk cId="1027219257" sldId="10098"/>
            <ac:inkMk id="4332" creationId="{2DA5B34B-A8D6-4D2D-BE02-6464D220FD21}"/>
          </ac:inkMkLst>
        </pc:inkChg>
        <pc:inkChg chg="del">
          <ac:chgData name="Vasishta Bommakanti" userId="add65771a875c465" providerId="LiveId" clId="{C29AFD75-89FC-4417-B22A-0C207BDB987C}" dt="2021-08-06T17:56:34.305" v="71" actId="478"/>
          <ac:inkMkLst>
            <pc:docMk/>
            <pc:sldMk cId="1027219257" sldId="10098"/>
            <ac:inkMk id="4335" creationId="{8B73E261-C257-4040-84C7-A25E1FB0FE34}"/>
          </ac:inkMkLst>
        </pc:inkChg>
        <pc:inkChg chg="del topLvl">
          <ac:chgData name="Vasishta Bommakanti" userId="add65771a875c465" providerId="LiveId" clId="{C29AFD75-89FC-4417-B22A-0C207BDB987C}" dt="2021-08-06T17:56:34.305" v="71" actId="478"/>
          <ac:inkMkLst>
            <pc:docMk/>
            <pc:sldMk cId="1027219257" sldId="10098"/>
            <ac:inkMk id="4337" creationId="{6E4F03B3-1276-4E71-9240-4E5854008116}"/>
          </ac:inkMkLst>
        </pc:inkChg>
        <pc:inkChg chg="del">
          <ac:chgData name="Vasishta Bommakanti" userId="add65771a875c465" providerId="LiveId" clId="{C29AFD75-89FC-4417-B22A-0C207BDB987C}" dt="2021-08-06T17:56:34.305" v="71" actId="478"/>
          <ac:inkMkLst>
            <pc:docMk/>
            <pc:sldMk cId="1027219257" sldId="10098"/>
            <ac:inkMk id="4339" creationId="{10D4F0AC-F7DC-4973-977D-BB33637DFBBA}"/>
          </ac:inkMkLst>
        </pc:inkChg>
        <pc:inkChg chg="del">
          <ac:chgData name="Vasishta Bommakanti" userId="add65771a875c465" providerId="LiveId" clId="{C29AFD75-89FC-4417-B22A-0C207BDB987C}" dt="2021-08-06T17:56:30.454" v="70" actId="478"/>
          <ac:inkMkLst>
            <pc:docMk/>
            <pc:sldMk cId="1027219257" sldId="10098"/>
            <ac:inkMk id="4341" creationId="{A2CFDFAF-1E1D-49A2-B41E-AE467C8F797E}"/>
          </ac:inkMkLst>
        </pc:inkChg>
        <pc:inkChg chg="del topLvl">
          <ac:chgData name="Vasishta Bommakanti" userId="add65771a875c465" providerId="LiveId" clId="{C29AFD75-89FC-4417-B22A-0C207BDB987C}" dt="2021-08-06T17:56:30.454" v="70" actId="478"/>
          <ac:inkMkLst>
            <pc:docMk/>
            <pc:sldMk cId="1027219257" sldId="10098"/>
            <ac:inkMk id="4342" creationId="{CDBD031A-6EF5-49FC-B30D-DDF590D0DFB1}"/>
          </ac:inkMkLst>
        </pc:inkChg>
        <pc:inkChg chg="del">
          <ac:chgData name="Vasishta Bommakanti" userId="add65771a875c465" providerId="LiveId" clId="{C29AFD75-89FC-4417-B22A-0C207BDB987C}" dt="2021-08-06T17:56:30.454" v="70" actId="478"/>
          <ac:inkMkLst>
            <pc:docMk/>
            <pc:sldMk cId="1027219257" sldId="10098"/>
            <ac:inkMk id="4343" creationId="{5795997B-FE67-47C5-9874-02F0418DFCCC}"/>
          </ac:inkMkLst>
        </pc:inkChg>
        <pc:inkChg chg="del">
          <ac:chgData name="Vasishta Bommakanti" userId="add65771a875c465" providerId="LiveId" clId="{C29AFD75-89FC-4417-B22A-0C207BDB987C}" dt="2021-08-06T17:56:30.454" v="70" actId="478"/>
          <ac:inkMkLst>
            <pc:docMk/>
            <pc:sldMk cId="1027219257" sldId="10098"/>
            <ac:inkMk id="4345" creationId="{ED66539A-5696-47B3-B983-5CB6DD386ABC}"/>
          </ac:inkMkLst>
        </pc:inkChg>
        <pc:inkChg chg="del">
          <ac:chgData name="Vasishta Bommakanti" userId="add65771a875c465" providerId="LiveId" clId="{C29AFD75-89FC-4417-B22A-0C207BDB987C}" dt="2021-08-06T17:56:30.454" v="70" actId="478"/>
          <ac:inkMkLst>
            <pc:docMk/>
            <pc:sldMk cId="1027219257" sldId="10098"/>
            <ac:inkMk id="4347" creationId="{6DDB314F-D5C6-4BE7-AF4A-8CC003F752FB}"/>
          </ac:inkMkLst>
        </pc:inkChg>
        <pc:inkChg chg="del topLvl">
          <ac:chgData name="Vasishta Bommakanti" userId="add65771a875c465" providerId="LiveId" clId="{C29AFD75-89FC-4417-B22A-0C207BDB987C}" dt="2021-08-06T17:56:30.454" v="70" actId="478"/>
          <ac:inkMkLst>
            <pc:docMk/>
            <pc:sldMk cId="1027219257" sldId="10098"/>
            <ac:inkMk id="4349" creationId="{E331F8CC-DA7D-4A35-B58C-FCF5F2C80F22}"/>
          </ac:inkMkLst>
        </pc:inkChg>
      </pc:sldChg>
      <pc:sldChg chg="addSp delSp mod">
        <pc:chgData name="Vasishta Bommakanti" userId="add65771a875c465" providerId="LiveId" clId="{C29AFD75-89FC-4417-B22A-0C207BDB987C}" dt="2021-08-07T10:02:17.255" v="1676" actId="9405"/>
        <pc:sldMkLst>
          <pc:docMk/>
          <pc:sldMk cId="1096620440" sldId="10100"/>
        </pc:sldMkLst>
        <pc:grpChg chg="del">
          <ac:chgData name="Vasishta Bommakanti" userId="add65771a875c465" providerId="LiveId" clId="{C29AFD75-89FC-4417-B22A-0C207BDB987C}" dt="2021-08-06T17:56:58.847" v="76" actId="478"/>
          <ac:grpSpMkLst>
            <pc:docMk/>
            <pc:sldMk cId="1096620440" sldId="10100"/>
            <ac:grpSpMk id="41" creationId="{15A89CEE-82E7-4181-82B8-269F4C6B4ECA}"/>
          </ac:grpSpMkLst>
        </pc:grpChg>
        <pc:grpChg chg="del">
          <ac:chgData name="Vasishta Bommakanti" userId="add65771a875c465" providerId="LiveId" clId="{C29AFD75-89FC-4417-B22A-0C207BDB987C}" dt="2021-08-06T17:56:58.847" v="76" actId="478"/>
          <ac:grpSpMkLst>
            <pc:docMk/>
            <pc:sldMk cId="1096620440" sldId="10100"/>
            <ac:grpSpMk id="43" creationId="{81CCB5F5-C7B3-4B88-BEE5-628C0BEDC747}"/>
          </ac:grpSpMkLst>
        </pc:grpChg>
        <pc:grpChg chg="del">
          <ac:chgData name="Vasishta Bommakanti" userId="add65771a875c465" providerId="LiveId" clId="{C29AFD75-89FC-4417-B22A-0C207BDB987C}" dt="2021-08-06T17:56:58.847" v="76" actId="478"/>
          <ac:grpSpMkLst>
            <pc:docMk/>
            <pc:sldMk cId="1096620440" sldId="10100"/>
            <ac:grpSpMk id="45" creationId="{70BAEBF9-FAD8-4DD0-B344-1AFE1B77EB9A}"/>
          </ac:grpSpMkLst>
        </pc:grpChg>
        <pc:inkChg chg="add">
          <ac:chgData name="Vasishta Bommakanti" userId="add65771a875c465" providerId="LiveId" clId="{C29AFD75-89FC-4417-B22A-0C207BDB987C}" dt="2021-08-07T10:01:56.092" v="1672" actId="9405"/>
          <ac:inkMkLst>
            <pc:docMk/>
            <pc:sldMk cId="1096620440" sldId="10100"/>
            <ac:inkMk id="2" creationId="{8F2065B9-34A8-4AE8-AA27-5A9C781BF633}"/>
          </ac:inkMkLst>
        </pc:inkChg>
        <pc:inkChg chg="del">
          <ac:chgData name="Vasishta Bommakanti" userId="add65771a875c465" providerId="LiveId" clId="{C29AFD75-89FC-4417-B22A-0C207BDB987C}" dt="2021-08-06T17:56:58.847" v="76" actId="478"/>
          <ac:inkMkLst>
            <pc:docMk/>
            <pc:sldMk cId="1096620440" sldId="10100"/>
            <ac:inkMk id="4" creationId="{54C49C49-9CC9-486F-BA3A-A5EE6926507F}"/>
          </ac:inkMkLst>
        </pc:inkChg>
        <pc:inkChg chg="add">
          <ac:chgData name="Vasishta Bommakanti" userId="add65771a875c465" providerId="LiveId" clId="{C29AFD75-89FC-4417-B22A-0C207BDB987C}" dt="2021-08-07T10:02:02.016" v="1673" actId="9405"/>
          <ac:inkMkLst>
            <pc:docMk/>
            <pc:sldMk cId="1096620440" sldId="10100"/>
            <ac:inkMk id="4" creationId="{994DA0B8-A719-4CE0-A862-0D74EB2BAB05}"/>
          </ac:inkMkLst>
        </pc:inkChg>
        <pc:inkChg chg="add">
          <ac:chgData name="Vasishta Bommakanti" userId="add65771a875c465" providerId="LiveId" clId="{C29AFD75-89FC-4417-B22A-0C207BDB987C}" dt="2021-08-07T10:02:06.125" v="1674" actId="9405"/>
          <ac:inkMkLst>
            <pc:docMk/>
            <pc:sldMk cId="1096620440" sldId="10100"/>
            <ac:inkMk id="5" creationId="{5360608B-D455-470C-90B5-5FC18655786F}"/>
          </ac:inkMkLst>
        </pc:inkChg>
        <pc:inkChg chg="del">
          <ac:chgData name="Vasishta Bommakanti" userId="add65771a875c465" providerId="LiveId" clId="{C29AFD75-89FC-4417-B22A-0C207BDB987C}" dt="2021-08-06T17:56:58.847" v="76" actId="478"/>
          <ac:inkMkLst>
            <pc:docMk/>
            <pc:sldMk cId="1096620440" sldId="10100"/>
            <ac:inkMk id="5" creationId="{E0FFDC9E-E4E4-4D28-9883-156745E36E62}"/>
          </ac:inkMkLst>
        </pc:inkChg>
        <pc:inkChg chg="del">
          <ac:chgData name="Vasishta Bommakanti" userId="add65771a875c465" providerId="LiveId" clId="{C29AFD75-89FC-4417-B22A-0C207BDB987C}" dt="2021-08-06T17:56:58.847" v="76" actId="478"/>
          <ac:inkMkLst>
            <pc:docMk/>
            <pc:sldMk cId="1096620440" sldId="10100"/>
            <ac:inkMk id="6" creationId="{6A1D1D0E-58E4-4F73-B834-124B6AA42CA1}"/>
          </ac:inkMkLst>
        </pc:inkChg>
        <pc:inkChg chg="add">
          <ac:chgData name="Vasishta Bommakanti" userId="add65771a875c465" providerId="LiveId" clId="{C29AFD75-89FC-4417-B22A-0C207BDB987C}" dt="2021-08-07T10:02:11.498" v="1675" actId="9405"/>
          <ac:inkMkLst>
            <pc:docMk/>
            <pc:sldMk cId="1096620440" sldId="10100"/>
            <ac:inkMk id="6" creationId="{A8BF95B1-F4A1-416F-AF07-E950071E7502}"/>
          </ac:inkMkLst>
        </pc:inkChg>
        <pc:inkChg chg="add">
          <ac:chgData name="Vasishta Bommakanti" userId="add65771a875c465" providerId="LiveId" clId="{C29AFD75-89FC-4417-B22A-0C207BDB987C}" dt="2021-08-07T10:02:17.255" v="1676" actId="9405"/>
          <ac:inkMkLst>
            <pc:docMk/>
            <pc:sldMk cId="1096620440" sldId="10100"/>
            <ac:inkMk id="7" creationId="{3AF12F20-DE11-4403-A0D0-E02BB2B333FF}"/>
          </ac:inkMkLst>
        </pc:inkChg>
        <pc:inkChg chg="del">
          <ac:chgData name="Vasishta Bommakanti" userId="add65771a875c465" providerId="LiveId" clId="{C29AFD75-89FC-4417-B22A-0C207BDB987C}" dt="2021-08-06T17:56:58.847" v="76" actId="478"/>
          <ac:inkMkLst>
            <pc:docMk/>
            <pc:sldMk cId="1096620440" sldId="10100"/>
            <ac:inkMk id="7" creationId="{3DCB09D6-A2DC-49E4-9125-2B6831C5DDB7}"/>
          </ac:inkMkLst>
        </pc:inkChg>
        <pc:inkChg chg="del">
          <ac:chgData name="Vasishta Bommakanti" userId="add65771a875c465" providerId="LiveId" clId="{C29AFD75-89FC-4417-B22A-0C207BDB987C}" dt="2021-08-06T17:56:58.847" v="76" actId="478"/>
          <ac:inkMkLst>
            <pc:docMk/>
            <pc:sldMk cId="1096620440" sldId="10100"/>
            <ac:inkMk id="8" creationId="{906CAD38-F574-430C-8068-AE6594B04535}"/>
          </ac:inkMkLst>
        </pc:inkChg>
        <pc:inkChg chg="del">
          <ac:chgData name="Vasishta Bommakanti" userId="add65771a875c465" providerId="LiveId" clId="{C29AFD75-89FC-4417-B22A-0C207BDB987C}" dt="2021-08-06T17:56:58.847" v="76" actId="478"/>
          <ac:inkMkLst>
            <pc:docMk/>
            <pc:sldMk cId="1096620440" sldId="10100"/>
            <ac:inkMk id="10" creationId="{99850FC0-A3F0-4547-9F9F-9B7F32B3430D}"/>
          </ac:inkMkLst>
        </pc:inkChg>
        <pc:inkChg chg="del">
          <ac:chgData name="Vasishta Bommakanti" userId="add65771a875c465" providerId="LiveId" clId="{C29AFD75-89FC-4417-B22A-0C207BDB987C}" dt="2021-08-06T17:56:58.847" v="76" actId="478"/>
          <ac:inkMkLst>
            <pc:docMk/>
            <pc:sldMk cId="1096620440" sldId="10100"/>
            <ac:inkMk id="11" creationId="{9AA81B49-80C9-44C4-A54F-6DB9C877C21C}"/>
          </ac:inkMkLst>
        </pc:inkChg>
        <pc:inkChg chg="del">
          <ac:chgData name="Vasishta Bommakanti" userId="add65771a875c465" providerId="LiveId" clId="{C29AFD75-89FC-4417-B22A-0C207BDB987C}" dt="2021-08-06T17:56:58.847" v="76" actId="478"/>
          <ac:inkMkLst>
            <pc:docMk/>
            <pc:sldMk cId="1096620440" sldId="10100"/>
            <ac:inkMk id="12" creationId="{0C6F52F5-CA38-4C8C-B205-8C1EEA8D4AC1}"/>
          </ac:inkMkLst>
        </pc:inkChg>
        <pc:inkChg chg="del">
          <ac:chgData name="Vasishta Bommakanti" userId="add65771a875c465" providerId="LiveId" clId="{C29AFD75-89FC-4417-B22A-0C207BDB987C}" dt="2021-08-06T17:56:58.847" v="76" actId="478"/>
          <ac:inkMkLst>
            <pc:docMk/>
            <pc:sldMk cId="1096620440" sldId="10100"/>
            <ac:inkMk id="13" creationId="{A6D51F3E-9433-45CB-AA2D-B25290F24BCD}"/>
          </ac:inkMkLst>
        </pc:inkChg>
        <pc:inkChg chg="del">
          <ac:chgData name="Vasishta Bommakanti" userId="add65771a875c465" providerId="LiveId" clId="{C29AFD75-89FC-4417-B22A-0C207BDB987C}" dt="2021-08-06T17:56:58.847" v="76" actId="478"/>
          <ac:inkMkLst>
            <pc:docMk/>
            <pc:sldMk cId="1096620440" sldId="10100"/>
            <ac:inkMk id="14" creationId="{A5F980FF-A0B1-4CF7-9F1F-D2677CB00683}"/>
          </ac:inkMkLst>
        </pc:inkChg>
        <pc:inkChg chg="del">
          <ac:chgData name="Vasishta Bommakanti" userId="add65771a875c465" providerId="LiveId" clId="{C29AFD75-89FC-4417-B22A-0C207BDB987C}" dt="2021-08-06T17:56:58.847" v="76" actId="478"/>
          <ac:inkMkLst>
            <pc:docMk/>
            <pc:sldMk cId="1096620440" sldId="10100"/>
            <ac:inkMk id="15" creationId="{1331ED31-B6BD-47B9-AE44-A61C1FDAEE7E}"/>
          </ac:inkMkLst>
        </pc:inkChg>
        <pc:inkChg chg="del">
          <ac:chgData name="Vasishta Bommakanti" userId="add65771a875c465" providerId="LiveId" clId="{C29AFD75-89FC-4417-B22A-0C207BDB987C}" dt="2021-08-06T17:56:58.847" v="76" actId="478"/>
          <ac:inkMkLst>
            <pc:docMk/>
            <pc:sldMk cId="1096620440" sldId="10100"/>
            <ac:inkMk id="17" creationId="{EBB79FF0-6184-4B30-A2BC-F64A33845B14}"/>
          </ac:inkMkLst>
        </pc:inkChg>
        <pc:inkChg chg="del topLvl">
          <ac:chgData name="Vasishta Bommakanti" userId="add65771a875c465" providerId="LiveId" clId="{C29AFD75-89FC-4417-B22A-0C207BDB987C}" dt="2021-08-06T17:57:02.893" v="77" actId="478"/>
          <ac:inkMkLst>
            <pc:docMk/>
            <pc:sldMk cId="1096620440" sldId="10100"/>
            <ac:inkMk id="18" creationId="{4C7FE53F-F761-46ED-A61D-F3598EB6F37C}"/>
          </ac:inkMkLst>
        </pc:inkChg>
        <pc:inkChg chg="del topLvl">
          <ac:chgData name="Vasishta Bommakanti" userId="add65771a875c465" providerId="LiveId" clId="{C29AFD75-89FC-4417-B22A-0C207BDB987C}" dt="2021-08-06T17:56:58.847" v="76" actId="478"/>
          <ac:inkMkLst>
            <pc:docMk/>
            <pc:sldMk cId="1096620440" sldId="10100"/>
            <ac:inkMk id="19" creationId="{36E1EDE9-2EA0-4D0F-A5E4-4E34450C2AC4}"/>
          </ac:inkMkLst>
        </pc:inkChg>
        <pc:inkChg chg="del">
          <ac:chgData name="Vasishta Bommakanti" userId="add65771a875c465" providerId="LiveId" clId="{C29AFD75-89FC-4417-B22A-0C207BDB987C}" dt="2021-08-06T17:56:58.847" v="76" actId="478"/>
          <ac:inkMkLst>
            <pc:docMk/>
            <pc:sldMk cId="1096620440" sldId="10100"/>
            <ac:inkMk id="21" creationId="{14E8B3D6-1A0F-49FD-8A44-3EF43DC84272}"/>
          </ac:inkMkLst>
        </pc:inkChg>
        <pc:inkChg chg="del">
          <ac:chgData name="Vasishta Bommakanti" userId="add65771a875c465" providerId="LiveId" clId="{C29AFD75-89FC-4417-B22A-0C207BDB987C}" dt="2021-08-06T17:56:58.847" v="76" actId="478"/>
          <ac:inkMkLst>
            <pc:docMk/>
            <pc:sldMk cId="1096620440" sldId="10100"/>
            <ac:inkMk id="22" creationId="{572B5595-4521-472B-B81E-FA3C81E1B5D3}"/>
          </ac:inkMkLst>
        </pc:inkChg>
        <pc:inkChg chg="del">
          <ac:chgData name="Vasishta Bommakanti" userId="add65771a875c465" providerId="LiveId" clId="{C29AFD75-89FC-4417-B22A-0C207BDB987C}" dt="2021-08-06T17:56:58.847" v="76" actId="478"/>
          <ac:inkMkLst>
            <pc:docMk/>
            <pc:sldMk cId="1096620440" sldId="10100"/>
            <ac:inkMk id="23" creationId="{1E1EC686-CCEF-4144-884E-AF0B5A7621C7}"/>
          </ac:inkMkLst>
        </pc:inkChg>
        <pc:inkChg chg="del topLvl">
          <ac:chgData name="Vasishta Bommakanti" userId="add65771a875c465" providerId="LiveId" clId="{C29AFD75-89FC-4417-B22A-0C207BDB987C}" dt="2021-08-06T17:56:58.847" v="76" actId="478"/>
          <ac:inkMkLst>
            <pc:docMk/>
            <pc:sldMk cId="1096620440" sldId="10100"/>
            <ac:inkMk id="25" creationId="{BCF733BC-BCE1-410F-8560-F9FE2D5690EE}"/>
          </ac:inkMkLst>
        </pc:inkChg>
        <pc:inkChg chg="del topLvl">
          <ac:chgData name="Vasishta Bommakanti" userId="add65771a875c465" providerId="LiveId" clId="{C29AFD75-89FC-4417-B22A-0C207BDB987C}" dt="2021-08-06T17:56:58.847" v="76" actId="478"/>
          <ac:inkMkLst>
            <pc:docMk/>
            <pc:sldMk cId="1096620440" sldId="10100"/>
            <ac:inkMk id="26" creationId="{DD2A321A-9EB0-4C75-AFD3-D09D7DFCC782}"/>
          </ac:inkMkLst>
        </pc:inkChg>
        <pc:inkChg chg="del">
          <ac:chgData name="Vasishta Bommakanti" userId="add65771a875c465" providerId="LiveId" clId="{C29AFD75-89FC-4417-B22A-0C207BDB987C}" dt="2021-08-06T17:56:58.847" v="76" actId="478"/>
          <ac:inkMkLst>
            <pc:docMk/>
            <pc:sldMk cId="1096620440" sldId="10100"/>
            <ac:inkMk id="28" creationId="{FB532FAF-E33D-46CE-BD17-32F05FF5F8D0}"/>
          </ac:inkMkLst>
        </pc:inkChg>
        <pc:inkChg chg="del">
          <ac:chgData name="Vasishta Bommakanti" userId="add65771a875c465" providerId="LiveId" clId="{C29AFD75-89FC-4417-B22A-0C207BDB987C}" dt="2021-08-06T17:57:02.893" v="77" actId="478"/>
          <ac:inkMkLst>
            <pc:docMk/>
            <pc:sldMk cId="1096620440" sldId="10100"/>
            <ac:inkMk id="29" creationId="{85BEE9C1-5CB9-428A-8335-32F2348AFC31}"/>
          </ac:inkMkLst>
        </pc:inkChg>
        <pc:inkChg chg="del">
          <ac:chgData name="Vasishta Bommakanti" userId="add65771a875c465" providerId="LiveId" clId="{C29AFD75-89FC-4417-B22A-0C207BDB987C}" dt="2021-08-06T17:56:58.847" v="76" actId="478"/>
          <ac:inkMkLst>
            <pc:docMk/>
            <pc:sldMk cId="1096620440" sldId="10100"/>
            <ac:inkMk id="31" creationId="{EC365BA0-028A-43E7-8C4C-1128EC684E28}"/>
          </ac:inkMkLst>
        </pc:inkChg>
        <pc:inkChg chg="del">
          <ac:chgData name="Vasishta Bommakanti" userId="add65771a875c465" providerId="LiveId" clId="{C29AFD75-89FC-4417-B22A-0C207BDB987C}" dt="2021-08-06T17:56:58.847" v="76" actId="478"/>
          <ac:inkMkLst>
            <pc:docMk/>
            <pc:sldMk cId="1096620440" sldId="10100"/>
            <ac:inkMk id="32" creationId="{069B6601-4620-4D32-A968-16FADBB9B9B4}"/>
          </ac:inkMkLst>
        </pc:inkChg>
        <pc:inkChg chg="del topLvl">
          <ac:chgData name="Vasishta Bommakanti" userId="add65771a875c465" providerId="LiveId" clId="{C29AFD75-89FC-4417-B22A-0C207BDB987C}" dt="2021-08-06T17:56:58.847" v="76" actId="478"/>
          <ac:inkMkLst>
            <pc:docMk/>
            <pc:sldMk cId="1096620440" sldId="10100"/>
            <ac:inkMk id="33" creationId="{C209C23C-4D63-488A-B616-08A55C0C6792}"/>
          </ac:inkMkLst>
        </pc:inkChg>
        <pc:inkChg chg="del">
          <ac:chgData name="Vasishta Bommakanti" userId="add65771a875c465" providerId="LiveId" clId="{C29AFD75-89FC-4417-B22A-0C207BDB987C}" dt="2021-08-06T17:56:58.847" v="76" actId="478"/>
          <ac:inkMkLst>
            <pc:docMk/>
            <pc:sldMk cId="1096620440" sldId="10100"/>
            <ac:inkMk id="34" creationId="{679A91D0-BDF8-4EF6-8DF6-1117E672F142}"/>
          </ac:inkMkLst>
        </pc:inkChg>
        <pc:inkChg chg="del">
          <ac:chgData name="Vasishta Bommakanti" userId="add65771a875c465" providerId="LiveId" clId="{C29AFD75-89FC-4417-B22A-0C207BDB987C}" dt="2021-08-06T17:56:58.847" v="76" actId="478"/>
          <ac:inkMkLst>
            <pc:docMk/>
            <pc:sldMk cId="1096620440" sldId="10100"/>
            <ac:inkMk id="35" creationId="{9E94E9D0-1D64-430D-B1AB-F8DD5E202950}"/>
          </ac:inkMkLst>
        </pc:inkChg>
        <pc:inkChg chg="del">
          <ac:chgData name="Vasishta Bommakanti" userId="add65771a875c465" providerId="LiveId" clId="{C29AFD75-89FC-4417-B22A-0C207BDB987C}" dt="2021-08-06T17:56:58.847" v="76" actId="478"/>
          <ac:inkMkLst>
            <pc:docMk/>
            <pc:sldMk cId="1096620440" sldId="10100"/>
            <ac:inkMk id="36" creationId="{3BDC4F2C-A7BE-4087-BF27-513C8871C9BE}"/>
          </ac:inkMkLst>
        </pc:inkChg>
        <pc:inkChg chg="del">
          <ac:chgData name="Vasishta Bommakanti" userId="add65771a875c465" providerId="LiveId" clId="{C29AFD75-89FC-4417-B22A-0C207BDB987C}" dt="2021-08-06T17:56:58.847" v="76" actId="478"/>
          <ac:inkMkLst>
            <pc:docMk/>
            <pc:sldMk cId="1096620440" sldId="10100"/>
            <ac:inkMk id="37" creationId="{E15C5C70-1E1E-40B9-A035-2127D6C72137}"/>
          </ac:inkMkLst>
        </pc:inkChg>
        <pc:inkChg chg="del">
          <ac:chgData name="Vasishta Bommakanti" userId="add65771a875c465" providerId="LiveId" clId="{C29AFD75-89FC-4417-B22A-0C207BDB987C}" dt="2021-08-06T17:56:58.847" v="76" actId="478"/>
          <ac:inkMkLst>
            <pc:docMk/>
            <pc:sldMk cId="1096620440" sldId="10100"/>
            <ac:inkMk id="38" creationId="{E9279FA4-F567-4FF9-85F4-0C8756A6E009}"/>
          </ac:inkMkLst>
        </pc:inkChg>
        <pc:inkChg chg="del">
          <ac:chgData name="Vasishta Bommakanti" userId="add65771a875c465" providerId="LiveId" clId="{C29AFD75-89FC-4417-B22A-0C207BDB987C}" dt="2021-08-06T17:56:58.847" v="76" actId="478"/>
          <ac:inkMkLst>
            <pc:docMk/>
            <pc:sldMk cId="1096620440" sldId="10100"/>
            <ac:inkMk id="39" creationId="{22367980-DC70-41A9-82FA-E0703B8752BB}"/>
          </ac:inkMkLst>
        </pc:inkChg>
        <pc:inkChg chg="del topLvl">
          <ac:chgData name="Vasishta Bommakanti" userId="add65771a875c465" providerId="LiveId" clId="{C29AFD75-89FC-4417-B22A-0C207BDB987C}" dt="2021-08-06T17:56:58.847" v="76" actId="478"/>
          <ac:inkMkLst>
            <pc:docMk/>
            <pc:sldMk cId="1096620440" sldId="10100"/>
            <ac:inkMk id="40" creationId="{043677F7-53FD-42CA-8743-6215CBD17E85}"/>
          </ac:inkMkLst>
        </pc:inkChg>
        <pc:inkChg chg="del">
          <ac:chgData name="Vasishta Bommakanti" userId="add65771a875c465" providerId="LiveId" clId="{C29AFD75-89FC-4417-B22A-0C207BDB987C}" dt="2021-08-06T17:56:58.847" v="76" actId="478"/>
          <ac:inkMkLst>
            <pc:docMk/>
            <pc:sldMk cId="1096620440" sldId="10100"/>
            <ac:inkMk id="42" creationId="{18CD3DDD-B67A-4C7D-A8BD-08F706603202}"/>
          </ac:inkMkLst>
        </pc:inkChg>
        <pc:inkChg chg="del">
          <ac:chgData name="Vasishta Bommakanti" userId="add65771a875c465" providerId="LiveId" clId="{C29AFD75-89FC-4417-B22A-0C207BDB987C}" dt="2021-08-06T17:56:58.847" v="76" actId="478"/>
          <ac:inkMkLst>
            <pc:docMk/>
            <pc:sldMk cId="1096620440" sldId="10100"/>
            <ac:inkMk id="44" creationId="{B7FAE5DC-D0D4-4B53-8886-63FDF8F66654}"/>
          </ac:inkMkLst>
        </pc:inkChg>
      </pc:sldChg>
      <pc:sldChg chg="delSp mod">
        <pc:chgData name="Vasishta Bommakanti" userId="add65771a875c465" providerId="LiveId" clId="{C29AFD75-89FC-4417-B22A-0C207BDB987C}" dt="2021-08-06T17:56:03.467" v="65" actId="478"/>
        <pc:sldMkLst>
          <pc:docMk/>
          <pc:sldMk cId="2947038854" sldId="10101"/>
        </pc:sldMkLst>
        <pc:inkChg chg="del">
          <ac:chgData name="Vasishta Bommakanti" userId="add65771a875c465" providerId="LiveId" clId="{C29AFD75-89FC-4417-B22A-0C207BDB987C}" dt="2021-08-06T17:56:03.467" v="65" actId="478"/>
          <ac:inkMkLst>
            <pc:docMk/>
            <pc:sldMk cId="2947038854" sldId="10101"/>
            <ac:inkMk id="2" creationId="{A2F2BB2B-B34C-4D1F-84E0-C4906A994673}"/>
          </ac:inkMkLst>
        </pc:inkChg>
      </pc:sldChg>
      <pc:sldChg chg="addSp delSp modSp mod">
        <pc:chgData name="Vasishta Bommakanti" userId="add65771a875c465" providerId="LiveId" clId="{C29AFD75-89FC-4417-B22A-0C207BDB987C}" dt="2021-08-07T06:11:57.259" v="695"/>
        <pc:sldMkLst>
          <pc:docMk/>
          <pc:sldMk cId="1170061565" sldId="10102"/>
        </pc:sldMkLst>
        <pc:grpChg chg="del mod">
          <ac:chgData name="Vasishta Bommakanti" userId="add65771a875c465" providerId="LiveId" clId="{C29AFD75-89FC-4417-B22A-0C207BDB987C}" dt="2021-08-07T06:10:46.484" v="603"/>
          <ac:grpSpMkLst>
            <pc:docMk/>
            <pc:sldMk cId="1170061565" sldId="10102"/>
            <ac:grpSpMk id="13" creationId="{D3CADFBC-8D05-48A3-A578-2BF217FF8D69}"/>
          </ac:grpSpMkLst>
        </pc:grpChg>
        <pc:grpChg chg="del mod">
          <ac:chgData name="Vasishta Bommakanti" userId="add65771a875c465" providerId="LiveId" clId="{C29AFD75-89FC-4417-B22A-0C207BDB987C}" dt="2021-08-07T06:10:47.616" v="605"/>
          <ac:grpSpMkLst>
            <pc:docMk/>
            <pc:sldMk cId="1170061565" sldId="10102"/>
            <ac:grpSpMk id="14" creationId="{2FB8B88F-E59B-4B4D-8E3C-3969DE2DB883}"/>
          </ac:grpSpMkLst>
        </pc:grpChg>
        <pc:grpChg chg="del mod">
          <ac:chgData name="Vasishta Bommakanti" userId="add65771a875c465" providerId="LiveId" clId="{C29AFD75-89FC-4417-B22A-0C207BDB987C}" dt="2021-08-07T06:11:50.513" v="686"/>
          <ac:grpSpMkLst>
            <pc:docMk/>
            <pc:sldMk cId="1170061565" sldId="10102"/>
            <ac:grpSpMk id="15" creationId="{CBEA802A-22DE-4642-90D2-D522F8E28736}"/>
          </ac:grpSpMkLst>
        </pc:grpChg>
        <pc:grpChg chg="del mod">
          <ac:chgData name="Vasishta Bommakanti" userId="add65771a875c465" providerId="LiveId" clId="{C29AFD75-89FC-4417-B22A-0C207BDB987C}" dt="2021-08-07T06:10:52.891" v="614"/>
          <ac:grpSpMkLst>
            <pc:docMk/>
            <pc:sldMk cId="1170061565" sldId="10102"/>
            <ac:grpSpMk id="17" creationId="{C522D41A-7CDF-4392-BEFF-53DEA1E5473D}"/>
          </ac:grpSpMkLst>
        </pc:grpChg>
        <pc:grpChg chg="del mod">
          <ac:chgData name="Vasishta Bommakanti" userId="add65771a875c465" providerId="LiveId" clId="{C29AFD75-89FC-4417-B22A-0C207BDB987C}" dt="2021-08-07T06:10:50.562" v="611"/>
          <ac:grpSpMkLst>
            <pc:docMk/>
            <pc:sldMk cId="1170061565" sldId="10102"/>
            <ac:grpSpMk id="21" creationId="{4E06145E-886D-4548-B11A-FE90A7CF9C9E}"/>
          </ac:grpSpMkLst>
        </pc:grpChg>
        <pc:grpChg chg="mod">
          <ac:chgData name="Vasishta Bommakanti" userId="add65771a875c465" providerId="LiveId" clId="{C29AFD75-89FC-4417-B22A-0C207BDB987C}" dt="2021-08-07T06:10:50.562" v="611"/>
          <ac:grpSpMkLst>
            <pc:docMk/>
            <pc:sldMk cId="1170061565" sldId="10102"/>
            <ac:grpSpMk id="23" creationId="{9EDA9A4E-4A02-4D2C-A5F6-134B6F9AF8B3}"/>
          </ac:grpSpMkLst>
        </pc:grpChg>
        <pc:grpChg chg="mod">
          <ac:chgData name="Vasishta Bommakanti" userId="add65771a875c465" providerId="LiveId" clId="{C29AFD75-89FC-4417-B22A-0C207BDB987C}" dt="2021-08-07T06:10:52.891" v="614"/>
          <ac:grpSpMkLst>
            <pc:docMk/>
            <pc:sldMk cId="1170061565" sldId="10102"/>
            <ac:grpSpMk id="26" creationId="{F462D176-F4FD-42FB-9C48-72FCB91193F6}"/>
          </ac:grpSpMkLst>
        </pc:grpChg>
        <pc:grpChg chg="del mod">
          <ac:chgData name="Vasishta Bommakanti" userId="add65771a875c465" providerId="LiveId" clId="{C29AFD75-89FC-4417-B22A-0C207BDB987C}" dt="2021-08-07T06:11:02.342" v="620"/>
          <ac:grpSpMkLst>
            <pc:docMk/>
            <pc:sldMk cId="1170061565" sldId="10102"/>
            <ac:grpSpMk id="29" creationId="{514FC792-EDE6-4030-828E-3407C19ACFE6}"/>
          </ac:grpSpMkLst>
        </pc:grpChg>
        <pc:grpChg chg="del mod">
          <ac:chgData name="Vasishta Bommakanti" userId="add65771a875c465" providerId="LiveId" clId="{C29AFD75-89FC-4417-B22A-0C207BDB987C}" dt="2021-08-07T06:11:15.428" v="644"/>
          <ac:grpSpMkLst>
            <pc:docMk/>
            <pc:sldMk cId="1170061565" sldId="10102"/>
            <ac:grpSpMk id="32" creationId="{73D9AF51-EC8B-476B-9F06-A819BB160FA2}"/>
          </ac:grpSpMkLst>
        </pc:grpChg>
        <pc:grpChg chg="del mod">
          <ac:chgData name="Vasishta Bommakanti" userId="add65771a875c465" providerId="LiveId" clId="{C29AFD75-89FC-4417-B22A-0C207BDB987C}" dt="2021-08-07T06:11:09.846" v="635"/>
          <ac:grpSpMkLst>
            <pc:docMk/>
            <pc:sldMk cId="1170061565" sldId="10102"/>
            <ac:grpSpMk id="35" creationId="{4618DC55-8065-4F3A-BB98-53EC95054977}"/>
          </ac:grpSpMkLst>
        </pc:grpChg>
        <pc:grpChg chg="del mod">
          <ac:chgData name="Vasishta Bommakanti" userId="add65771a875c465" providerId="LiveId" clId="{C29AFD75-89FC-4417-B22A-0C207BDB987C}" dt="2021-08-07T06:11:07.461" v="629"/>
          <ac:grpSpMkLst>
            <pc:docMk/>
            <pc:sldMk cId="1170061565" sldId="10102"/>
            <ac:grpSpMk id="37" creationId="{74974DE5-3182-4663-9E0C-8E5D26D527D0}"/>
          </ac:grpSpMkLst>
        </pc:grpChg>
        <pc:grpChg chg="del mod">
          <ac:chgData name="Vasishta Bommakanti" userId="add65771a875c465" providerId="LiveId" clId="{C29AFD75-89FC-4417-B22A-0C207BDB987C}" dt="2021-08-07T06:11:09.846" v="635"/>
          <ac:grpSpMkLst>
            <pc:docMk/>
            <pc:sldMk cId="1170061565" sldId="10102"/>
            <ac:grpSpMk id="41" creationId="{4BC63F19-E991-4D01-B38E-F05E497648C0}"/>
          </ac:grpSpMkLst>
        </pc:grpChg>
        <pc:grpChg chg="del mod">
          <ac:chgData name="Vasishta Bommakanti" userId="add65771a875c465" providerId="LiveId" clId="{C29AFD75-89FC-4417-B22A-0C207BDB987C}" dt="2021-08-07T06:11:09.846" v="635"/>
          <ac:grpSpMkLst>
            <pc:docMk/>
            <pc:sldMk cId="1170061565" sldId="10102"/>
            <ac:grpSpMk id="43" creationId="{CF846EC5-C94A-498A-A342-EC7E945588B3}"/>
          </ac:grpSpMkLst>
        </pc:grpChg>
        <pc:grpChg chg="del mod">
          <ac:chgData name="Vasishta Bommakanti" userId="add65771a875c465" providerId="LiveId" clId="{C29AFD75-89FC-4417-B22A-0C207BDB987C}" dt="2021-08-07T06:11:10.518" v="637"/>
          <ac:grpSpMkLst>
            <pc:docMk/>
            <pc:sldMk cId="1170061565" sldId="10102"/>
            <ac:grpSpMk id="47" creationId="{5C62FB76-F64F-4388-BDF6-2F4E4042796E}"/>
          </ac:grpSpMkLst>
        </pc:grpChg>
        <pc:grpChg chg="del mod">
          <ac:chgData name="Vasishta Bommakanti" userId="add65771a875c465" providerId="LiveId" clId="{C29AFD75-89FC-4417-B22A-0C207BDB987C}" dt="2021-08-07T06:11:12.856" v="641"/>
          <ac:grpSpMkLst>
            <pc:docMk/>
            <pc:sldMk cId="1170061565" sldId="10102"/>
            <ac:grpSpMk id="48" creationId="{2BC29C67-12FC-4ED2-A556-6FA0C77B15BA}"/>
          </ac:grpSpMkLst>
        </pc:grpChg>
        <pc:grpChg chg="del mod">
          <ac:chgData name="Vasishta Bommakanti" userId="add65771a875c465" providerId="LiveId" clId="{C29AFD75-89FC-4417-B22A-0C207BDB987C}" dt="2021-08-07T06:11:12.856" v="641"/>
          <ac:grpSpMkLst>
            <pc:docMk/>
            <pc:sldMk cId="1170061565" sldId="10102"/>
            <ac:grpSpMk id="50" creationId="{C7F1756A-69CE-465A-B3E7-365BBD4BACB7}"/>
          </ac:grpSpMkLst>
        </pc:grpChg>
        <pc:grpChg chg="del mod">
          <ac:chgData name="Vasishta Bommakanti" userId="add65771a875c465" providerId="LiveId" clId="{C29AFD75-89FC-4417-B22A-0C207BDB987C}" dt="2021-08-07T06:11:20.393" v="652"/>
          <ac:grpSpMkLst>
            <pc:docMk/>
            <pc:sldMk cId="1170061565" sldId="10102"/>
            <ac:grpSpMk id="54" creationId="{A30D1B17-AEA4-4327-AF6C-1A41F4E75801}"/>
          </ac:grpSpMkLst>
        </pc:grpChg>
        <pc:grpChg chg="del mod">
          <ac:chgData name="Vasishta Bommakanti" userId="add65771a875c465" providerId="LiveId" clId="{C29AFD75-89FC-4417-B22A-0C207BDB987C}" dt="2021-08-07T06:11:15.428" v="644"/>
          <ac:grpSpMkLst>
            <pc:docMk/>
            <pc:sldMk cId="1170061565" sldId="10102"/>
            <ac:grpSpMk id="55" creationId="{AB045765-1FE1-42CF-99C4-D9FEE4833F52}"/>
          </ac:grpSpMkLst>
        </pc:grpChg>
        <pc:grpChg chg="del mod">
          <ac:chgData name="Vasishta Bommakanti" userId="add65771a875c465" providerId="LiveId" clId="{C29AFD75-89FC-4417-B22A-0C207BDB987C}" dt="2021-08-07T06:11:20.393" v="652"/>
          <ac:grpSpMkLst>
            <pc:docMk/>
            <pc:sldMk cId="1170061565" sldId="10102"/>
            <ac:grpSpMk id="58" creationId="{C108107A-DB60-436D-B430-7888C17C2532}"/>
          </ac:grpSpMkLst>
        </pc:grpChg>
        <pc:grpChg chg="del mod">
          <ac:chgData name="Vasishta Bommakanti" userId="add65771a875c465" providerId="LiveId" clId="{C29AFD75-89FC-4417-B22A-0C207BDB987C}" dt="2021-08-07T06:11:20.393" v="652"/>
          <ac:grpSpMkLst>
            <pc:docMk/>
            <pc:sldMk cId="1170061565" sldId="10102"/>
            <ac:grpSpMk id="59" creationId="{066D51B1-88E0-4003-B78C-51CF2209C36F}"/>
          </ac:grpSpMkLst>
        </pc:grpChg>
        <pc:grpChg chg="del mod">
          <ac:chgData name="Vasishta Bommakanti" userId="add65771a875c465" providerId="LiveId" clId="{C29AFD75-89FC-4417-B22A-0C207BDB987C}" dt="2021-08-07T06:11:25.297" v="662"/>
          <ac:grpSpMkLst>
            <pc:docMk/>
            <pc:sldMk cId="1170061565" sldId="10102"/>
            <ac:grpSpMk id="67" creationId="{E15CE119-1816-4D4D-921F-EDF4BAE00368}"/>
          </ac:grpSpMkLst>
        </pc:grpChg>
        <pc:grpChg chg="del mod">
          <ac:chgData name="Vasishta Bommakanti" userId="add65771a875c465" providerId="LiveId" clId="{C29AFD75-89FC-4417-B22A-0C207BDB987C}" dt="2021-08-07T06:11:25.297" v="662"/>
          <ac:grpSpMkLst>
            <pc:docMk/>
            <pc:sldMk cId="1170061565" sldId="10102"/>
            <ac:grpSpMk id="77" creationId="{3B3C854B-267F-496E-9D63-40C4CA873FD1}"/>
          </ac:grpSpMkLst>
        </pc:grpChg>
        <pc:grpChg chg="del mod">
          <ac:chgData name="Vasishta Bommakanti" userId="add65771a875c465" providerId="LiveId" clId="{C29AFD75-89FC-4417-B22A-0C207BDB987C}" dt="2021-08-07T06:11:25.297" v="662"/>
          <ac:grpSpMkLst>
            <pc:docMk/>
            <pc:sldMk cId="1170061565" sldId="10102"/>
            <ac:grpSpMk id="78" creationId="{43090F59-A248-4203-AE6E-3317AB28FC33}"/>
          </ac:grpSpMkLst>
        </pc:grpChg>
        <pc:grpChg chg="del mod">
          <ac:chgData name="Vasishta Bommakanti" userId="add65771a875c465" providerId="LiveId" clId="{C29AFD75-89FC-4417-B22A-0C207BDB987C}" dt="2021-08-07T06:11:28.589" v="666"/>
          <ac:grpSpMkLst>
            <pc:docMk/>
            <pc:sldMk cId="1170061565" sldId="10102"/>
            <ac:grpSpMk id="79" creationId="{89234722-E14F-4F4D-A0DC-81983589BF7A}"/>
          </ac:grpSpMkLst>
        </pc:grpChg>
        <pc:grpChg chg="del mod">
          <ac:chgData name="Vasishta Bommakanti" userId="add65771a875c465" providerId="LiveId" clId="{C29AFD75-89FC-4417-B22A-0C207BDB987C}" dt="2021-08-07T06:11:30.878" v="669"/>
          <ac:grpSpMkLst>
            <pc:docMk/>
            <pc:sldMk cId="1170061565" sldId="10102"/>
            <ac:grpSpMk id="83" creationId="{A844D11F-363D-4726-A388-F98BE23954E2}"/>
          </ac:grpSpMkLst>
        </pc:grpChg>
        <pc:grpChg chg="del mod">
          <ac:chgData name="Vasishta Bommakanti" userId="add65771a875c465" providerId="LiveId" clId="{C29AFD75-89FC-4417-B22A-0C207BDB987C}" dt="2021-08-07T06:11:38.073" v="676"/>
          <ac:grpSpMkLst>
            <pc:docMk/>
            <pc:sldMk cId="1170061565" sldId="10102"/>
            <ac:grpSpMk id="86" creationId="{78D1A605-CA47-469F-857F-B684CA5B5A5A}"/>
          </ac:grpSpMkLst>
        </pc:grpChg>
        <pc:grpChg chg="del mod">
          <ac:chgData name="Vasishta Bommakanti" userId="add65771a875c465" providerId="LiveId" clId="{C29AFD75-89FC-4417-B22A-0C207BDB987C}" dt="2021-08-07T06:11:46.209" v="678"/>
          <ac:grpSpMkLst>
            <pc:docMk/>
            <pc:sldMk cId="1170061565" sldId="10102"/>
            <ac:grpSpMk id="93" creationId="{52797DDE-2A7C-4955-9C10-036E441C996B}"/>
          </ac:grpSpMkLst>
        </pc:grpChg>
        <pc:grpChg chg="del mod">
          <ac:chgData name="Vasishta Bommakanti" userId="add65771a875c465" providerId="LiveId" clId="{C29AFD75-89FC-4417-B22A-0C207BDB987C}" dt="2021-08-07T06:11:50.513" v="686"/>
          <ac:grpSpMkLst>
            <pc:docMk/>
            <pc:sldMk cId="1170061565" sldId="10102"/>
            <ac:grpSpMk id="95" creationId="{EA592C9E-02D3-4729-B686-DD1AF4DE800D}"/>
          </ac:grpSpMkLst>
        </pc:grpChg>
        <pc:grpChg chg="del mod">
          <ac:chgData name="Vasishta Bommakanti" userId="add65771a875c465" providerId="LiveId" clId="{C29AFD75-89FC-4417-B22A-0C207BDB987C}" dt="2021-08-07T06:11:50.513" v="686"/>
          <ac:grpSpMkLst>
            <pc:docMk/>
            <pc:sldMk cId="1170061565" sldId="10102"/>
            <ac:grpSpMk id="100" creationId="{A25889F7-FC68-4919-923E-5BECC4460D81}"/>
          </ac:grpSpMkLst>
        </pc:grpChg>
        <pc:grpChg chg="del mod">
          <ac:chgData name="Vasishta Bommakanti" userId="add65771a875c465" providerId="LiveId" clId="{C29AFD75-89FC-4417-B22A-0C207BDB987C}" dt="2021-08-07T06:11:51.716" v="688"/>
          <ac:grpSpMkLst>
            <pc:docMk/>
            <pc:sldMk cId="1170061565" sldId="10102"/>
            <ac:grpSpMk id="103" creationId="{A4A33F68-2ACF-454C-B095-38C28C1D9FE2}"/>
          </ac:grpSpMkLst>
        </pc:grpChg>
        <pc:grpChg chg="del mod">
          <ac:chgData name="Vasishta Bommakanti" userId="add65771a875c465" providerId="LiveId" clId="{C29AFD75-89FC-4417-B22A-0C207BDB987C}" dt="2021-08-07T06:11:55.003" v="692"/>
          <ac:grpSpMkLst>
            <pc:docMk/>
            <pc:sldMk cId="1170061565" sldId="10102"/>
            <ac:grpSpMk id="105" creationId="{40EF8E52-7F8F-4A22-8AF9-90FF927AD85C}"/>
          </ac:grpSpMkLst>
        </pc:grpChg>
        <pc:grpChg chg="del mod">
          <ac:chgData name="Vasishta Bommakanti" userId="add65771a875c465" providerId="LiveId" clId="{C29AFD75-89FC-4417-B22A-0C207BDB987C}" dt="2021-08-07T06:11:57.259" v="695"/>
          <ac:grpSpMkLst>
            <pc:docMk/>
            <pc:sldMk cId="1170061565" sldId="10102"/>
            <ac:grpSpMk id="109" creationId="{1E889886-3951-49DD-971C-829562B303A4}"/>
          </ac:grpSpMkLst>
        </pc:grpChg>
        <pc:grpChg chg="mod">
          <ac:chgData name="Vasishta Bommakanti" userId="add65771a875c465" providerId="LiveId" clId="{C29AFD75-89FC-4417-B22A-0C207BDB987C}" dt="2021-08-07T06:11:57.259" v="695"/>
          <ac:grpSpMkLst>
            <pc:docMk/>
            <pc:sldMk cId="1170061565" sldId="10102"/>
            <ac:grpSpMk id="112" creationId="{D351DD0D-F96F-4116-A580-3A428EC267E8}"/>
          </ac:grpSpMkLst>
        </pc:grpChg>
        <pc:inkChg chg="add mod">
          <ac:chgData name="Vasishta Bommakanti" userId="add65771a875c465" providerId="LiveId" clId="{C29AFD75-89FC-4417-B22A-0C207BDB987C}" dt="2021-08-07T06:11:50.513" v="686"/>
          <ac:inkMkLst>
            <pc:docMk/>
            <pc:sldMk cId="1170061565" sldId="10102"/>
            <ac:inkMk id="2" creationId="{404F2189-BF06-4A15-B7D2-FAA996C0513C}"/>
          </ac:inkMkLst>
        </pc:inkChg>
        <pc:inkChg chg="add mod">
          <ac:chgData name="Vasishta Bommakanti" userId="add65771a875c465" providerId="LiveId" clId="{C29AFD75-89FC-4417-B22A-0C207BDB987C}" dt="2021-08-07T06:11:50.513" v="686"/>
          <ac:inkMkLst>
            <pc:docMk/>
            <pc:sldMk cId="1170061565" sldId="10102"/>
            <ac:inkMk id="4" creationId="{3292F77E-CA0E-45B6-BC52-DA78F6C788E0}"/>
          </ac:inkMkLst>
        </pc:inkChg>
        <pc:inkChg chg="add mod">
          <ac:chgData name="Vasishta Bommakanti" userId="add65771a875c465" providerId="LiveId" clId="{C29AFD75-89FC-4417-B22A-0C207BDB987C}" dt="2021-08-07T06:11:50.513" v="686"/>
          <ac:inkMkLst>
            <pc:docMk/>
            <pc:sldMk cId="1170061565" sldId="10102"/>
            <ac:inkMk id="6" creationId="{6D7241E1-55EC-4723-90C3-CB27CEE9B509}"/>
          </ac:inkMkLst>
        </pc:inkChg>
        <pc:inkChg chg="add mod">
          <ac:chgData name="Vasishta Bommakanti" userId="add65771a875c465" providerId="LiveId" clId="{C29AFD75-89FC-4417-B22A-0C207BDB987C}" dt="2021-08-07T06:10:52.891" v="614"/>
          <ac:inkMkLst>
            <pc:docMk/>
            <pc:sldMk cId="1170061565" sldId="10102"/>
            <ac:inkMk id="7" creationId="{04892375-62B9-4CBC-B8BC-43652682978B}"/>
          </ac:inkMkLst>
        </pc:inkChg>
        <pc:inkChg chg="add mod">
          <ac:chgData name="Vasishta Bommakanti" userId="add65771a875c465" providerId="LiveId" clId="{C29AFD75-89FC-4417-B22A-0C207BDB987C}" dt="2021-08-07T06:10:52.891" v="614"/>
          <ac:inkMkLst>
            <pc:docMk/>
            <pc:sldMk cId="1170061565" sldId="10102"/>
            <ac:inkMk id="8" creationId="{F9BE6061-BB9A-468E-9DD3-06D55D2E8F90}"/>
          </ac:inkMkLst>
        </pc:inkChg>
        <pc:inkChg chg="add mod">
          <ac:chgData name="Vasishta Bommakanti" userId="add65771a875c465" providerId="LiveId" clId="{C29AFD75-89FC-4417-B22A-0C207BDB987C}" dt="2021-08-07T06:10:52.891" v="614"/>
          <ac:inkMkLst>
            <pc:docMk/>
            <pc:sldMk cId="1170061565" sldId="10102"/>
            <ac:inkMk id="9" creationId="{749E9329-7302-47FC-B1F6-4B4902B33FF1}"/>
          </ac:inkMkLst>
        </pc:inkChg>
        <pc:inkChg chg="add mod">
          <ac:chgData name="Vasishta Bommakanti" userId="add65771a875c465" providerId="LiveId" clId="{C29AFD75-89FC-4417-B22A-0C207BDB987C}" dt="2021-08-07T06:11:57.259" v="695"/>
          <ac:inkMkLst>
            <pc:docMk/>
            <pc:sldMk cId="1170061565" sldId="10102"/>
            <ac:inkMk id="10" creationId="{0EAB260D-A67C-4C95-B319-21D2B8D02E4F}"/>
          </ac:inkMkLst>
        </pc:inkChg>
        <pc:inkChg chg="add mod">
          <ac:chgData name="Vasishta Bommakanti" userId="add65771a875c465" providerId="LiveId" clId="{C29AFD75-89FC-4417-B22A-0C207BDB987C}" dt="2021-08-07T06:11:57.259" v="695"/>
          <ac:inkMkLst>
            <pc:docMk/>
            <pc:sldMk cId="1170061565" sldId="10102"/>
            <ac:inkMk id="11" creationId="{2D2D2835-3C66-462B-8740-C3D7154841F5}"/>
          </ac:inkMkLst>
        </pc:inkChg>
        <pc:inkChg chg="add mod">
          <ac:chgData name="Vasishta Bommakanti" userId="add65771a875c465" providerId="LiveId" clId="{C29AFD75-89FC-4417-B22A-0C207BDB987C}" dt="2021-08-07T06:10:52.891" v="614"/>
          <ac:inkMkLst>
            <pc:docMk/>
            <pc:sldMk cId="1170061565" sldId="10102"/>
            <ac:inkMk id="12" creationId="{0A77D80A-E1F9-4EE6-BA67-97F5975D3373}"/>
          </ac:inkMkLst>
        </pc:inkChg>
        <pc:inkChg chg="add mod">
          <ac:chgData name="Vasishta Bommakanti" userId="add65771a875c465" providerId="LiveId" clId="{C29AFD75-89FC-4417-B22A-0C207BDB987C}" dt="2021-08-07T06:10:52.891" v="614"/>
          <ac:inkMkLst>
            <pc:docMk/>
            <pc:sldMk cId="1170061565" sldId="10102"/>
            <ac:inkMk id="16" creationId="{8B9B4A28-7200-4435-A44E-24BAE81B69C0}"/>
          </ac:inkMkLst>
        </pc:inkChg>
        <pc:inkChg chg="add mod">
          <ac:chgData name="Vasishta Bommakanti" userId="add65771a875c465" providerId="LiveId" clId="{C29AFD75-89FC-4417-B22A-0C207BDB987C}" dt="2021-08-07T06:10:50.562" v="611"/>
          <ac:inkMkLst>
            <pc:docMk/>
            <pc:sldMk cId="1170061565" sldId="10102"/>
            <ac:inkMk id="18" creationId="{10090CBA-356D-4E50-80A3-400B6786793A}"/>
          </ac:inkMkLst>
        </pc:inkChg>
        <pc:inkChg chg="add mod">
          <ac:chgData name="Vasishta Bommakanti" userId="add65771a875c465" providerId="LiveId" clId="{C29AFD75-89FC-4417-B22A-0C207BDB987C}" dt="2021-08-07T06:10:50.562" v="611"/>
          <ac:inkMkLst>
            <pc:docMk/>
            <pc:sldMk cId="1170061565" sldId="10102"/>
            <ac:inkMk id="19" creationId="{93028E94-E5D8-4E5F-9DC2-C1EC0DB753F7}"/>
          </ac:inkMkLst>
        </pc:inkChg>
        <pc:inkChg chg="add mod">
          <ac:chgData name="Vasishta Bommakanti" userId="add65771a875c465" providerId="LiveId" clId="{C29AFD75-89FC-4417-B22A-0C207BDB987C}" dt="2021-08-07T06:10:50.562" v="611"/>
          <ac:inkMkLst>
            <pc:docMk/>
            <pc:sldMk cId="1170061565" sldId="10102"/>
            <ac:inkMk id="20" creationId="{B2AC51D7-9471-47CA-8392-DB821D55F2D4}"/>
          </ac:inkMkLst>
        </pc:inkChg>
        <pc:inkChg chg="add mod">
          <ac:chgData name="Vasishta Bommakanti" userId="add65771a875c465" providerId="LiveId" clId="{C29AFD75-89FC-4417-B22A-0C207BDB987C}" dt="2021-08-07T06:10:50.562" v="611"/>
          <ac:inkMkLst>
            <pc:docMk/>
            <pc:sldMk cId="1170061565" sldId="10102"/>
            <ac:inkMk id="22" creationId="{E8C086AA-1D78-4E55-99E2-372F98D0DAD5}"/>
          </ac:inkMkLst>
        </pc:inkChg>
        <pc:inkChg chg="add mod">
          <ac:chgData name="Vasishta Bommakanti" userId="add65771a875c465" providerId="LiveId" clId="{C29AFD75-89FC-4417-B22A-0C207BDB987C}" dt="2021-08-07T06:10:52.891" v="614"/>
          <ac:inkMkLst>
            <pc:docMk/>
            <pc:sldMk cId="1170061565" sldId="10102"/>
            <ac:inkMk id="24" creationId="{63C42424-F29E-453B-8115-785267D71E77}"/>
          </ac:inkMkLst>
        </pc:inkChg>
        <pc:inkChg chg="add mod">
          <ac:chgData name="Vasishta Bommakanti" userId="add65771a875c465" providerId="LiveId" clId="{C29AFD75-89FC-4417-B22A-0C207BDB987C}" dt="2021-08-07T06:10:52.891" v="614"/>
          <ac:inkMkLst>
            <pc:docMk/>
            <pc:sldMk cId="1170061565" sldId="10102"/>
            <ac:inkMk id="25" creationId="{A79ECC93-0D62-4F4E-B626-5653BF0A1068}"/>
          </ac:inkMkLst>
        </pc:inkChg>
        <pc:inkChg chg="add mod">
          <ac:chgData name="Vasishta Bommakanti" userId="add65771a875c465" providerId="LiveId" clId="{C29AFD75-89FC-4417-B22A-0C207BDB987C}" dt="2021-08-07T06:11:57.259" v="695"/>
          <ac:inkMkLst>
            <pc:docMk/>
            <pc:sldMk cId="1170061565" sldId="10102"/>
            <ac:inkMk id="27" creationId="{2C98FA4E-B777-46B3-9DF9-A3D97C9BFC96}"/>
          </ac:inkMkLst>
        </pc:inkChg>
        <pc:inkChg chg="add mod">
          <ac:chgData name="Vasishta Bommakanti" userId="add65771a875c465" providerId="LiveId" clId="{C29AFD75-89FC-4417-B22A-0C207BDB987C}" dt="2021-08-07T06:11:57.259" v="695"/>
          <ac:inkMkLst>
            <pc:docMk/>
            <pc:sldMk cId="1170061565" sldId="10102"/>
            <ac:inkMk id="28" creationId="{D7C4D995-B8D2-439B-BB77-966FF570A4F2}"/>
          </ac:inkMkLst>
        </pc:inkChg>
        <pc:inkChg chg="add mod">
          <ac:chgData name="Vasishta Bommakanti" userId="add65771a875c465" providerId="LiveId" clId="{C29AFD75-89FC-4417-B22A-0C207BDB987C}" dt="2021-08-07T06:11:57.259" v="695"/>
          <ac:inkMkLst>
            <pc:docMk/>
            <pc:sldMk cId="1170061565" sldId="10102"/>
            <ac:inkMk id="30" creationId="{882D072D-7A55-44C6-8C9E-851D40BA3570}"/>
          </ac:inkMkLst>
        </pc:inkChg>
        <pc:inkChg chg="add mod">
          <ac:chgData name="Vasishta Bommakanti" userId="add65771a875c465" providerId="LiveId" clId="{C29AFD75-89FC-4417-B22A-0C207BDB987C}" dt="2021-08-07T06:11:57.259" v="695"/>
          <ac:inkMkLst>
            <pc:docMk/>
            <pc:sldMk cId="1170061565" sldId="10102"/>
            <ac:inkMk id="31" creationId="{F3A5A5C6-22B3-40ED-95FC-908E4C2D1775}"/>
          </ac:inkMkLst>
        </pc:inkChg>
        <pc:inkChg chg="add mod">
          <ac:chgData name="Vasishta Bommakanti" userId="add65771a875c465" providerId="LiveId" clId="{C29AFD75-89FC-4417-B22A-0C207BDB987C}" dt="2021-08-07T06:11:57.259" v="695"/>
          <ac:inkMkLst>
            <pc:docMk/>
            <pc:sldMk cId="1170061565" sldId="10102"/>
            <ac:inkMk id="33" creationId="{120F5BAD-4049-49DE-9DAF-A153F52C2EC5}"/>
          </ac:inkMkLst>
        </pc:inkChg>
        <pc:inkChg chg="add mod">
          <ac:chgData name="Vasishta Bommakanti" userId="add65771a875c465" providerId="LiveId" clId="{C29AFD75-89FC-4417-B22A-0C207BDB987C}" dt="2021-08-07T06:11:57.259" v="695"/>
          <ac:inkMkLst>
            <pc:docMk/>
            <pc:sldMk cId="1170061565" sldId="10102"/>
            <ac:inkMk id="34" creationId="{3FEE2CD7-6A95-4565-AD15-089391FE45D8}"/>
          </ac:inkMkLst>
        </pc:inkChg>
        <pc:inkChg chg="add mod">
          <ac:chgData name="Vasishta Bommakanti" userId="add65771a875c465" providerId="LiveId" clId="{C29AFD75-89FC-4417-B22A-0C207BDB987C}" dt="2021-08-07T06:11:57.259" v="695"/>
          <ac:inkMkLst>
            <pc:docMk/>
            <pc:sldMk cId="1170061565" sldId="10102"/>
            <ac:inkMk id="36" creationId="{763F0CF5-BACB-45FA-95BB-0E0FE2DE5D37}"/>
          </ac:inkMkLst>
        </pc:inkChg>
        <pc:inkChg chg="add mod">
          <ac:chgData name="Vasishta Bommakanti" userId="add65771a875c465" providerId="LiveId" clId="{C29AFD75-89FC-4417-B22A-0C207BDB987C}" dt="2021-08-07T06:11:57.259" v="695"/>
          <ac:inkMkLst>
            <pc:docMk/>
            <pc:sldMk cId="1170061565" sldId="10102"/>
            <ac:inkMk id="38" creationId="{EF9DE8A8-28B6-472E-892E-E30304E54B28}"/>
          </ac:inkMkLst>
        </pc:inkChg>
        <pc:inkChg chg="add mod">
          <ac:chgData name="Vasishta Bommakanti" userId="add65771a875c465" providerId="LiveId" clId="{C29AFD75-89FC-4417-B22A-0C207BDB987C}" dt="2021-08-07T06:11:57.259" v="695"/>
          <ac:inkMkLst>
            <pc:docMk/>
            <pc:sldMk cId="1170061565" sldId="10102"/>
            <ac:inkMk id="39" creationId="{28F72E26-4D30-42F6-ADC5-3EE8112E07AD}"/>
          </ac:inkMkLst>
        </pc:inkChg>
        <pc:inkChg chg="add mod">
          <ac:chgData name="Vasishta Bommakanti" userId="add65771a875c465" providerId="LiveId" clId="{C29AFD75-89FC-4417-B22A-0C207BDB987C}" dt="2021-08-07T06:11:57.259" v="695"/>
          <ac:inkMkLst>
            <pc:docMk/>
            <pc:sldMk cId="1170061565" sldId="10102"/>
            <ac:inkMk id="40" creationId="{C3F4EAA9-078B-42CA-AD15-BF119F8BA47C}"/>
          </ac:inkMkLst>
        </pc:inkChg>
        <pc:inkChg chg="add mod">
          <ac:chgData name="Vasishta Bommakanti" userId="add65771a875c465" providerId="LiveId" clId="{C29AFD75-89FC-4417-B22A-0C207BDB987C}" dt="2021-08-07T06:11:57.259" v="695"/>
          <ac:inkMkLst>
            <pc:docMk/>
            <pc:sldMk cId="1170061565" sldId="10102"/>
            <ac:inkMk id="42" creationId="{B4B5C275-91AD-408A-AC81-A50F6D706C16}"/>
          </ac:inkMkLst>
        </pc:inkChg>
        <pc:inkChg chg="add mod">
          <ac:chgData name="Vasishta Bommakanti" userId="add65771a875c465" providerId="LiveId" clId="{C29AFD75-89FC-4417-B22A-0C207BDB987C}" dt="2021-08-07T06:11:57.259" v="695"/>
          <ac:inkMkLst>
            <pc:docMk/>
            <pc:sldMk cId="1170061565" sldId="10102"/>
            <ac:inkMk id="44" creationId="{2EB9B1B9-8E41-4E99-AE9A-517BF1D5BF1B}"/>
          </ac:inkMkLst>
        </pc:inkChg>
        <pc:inkChg chg="add mod">
          <ac:chgData name="Vasishta Bommakanti" userId="add65771a875c465" providerId="LiveId" clId="{C29AFD75-89FC-4417-B22A-0C207BDB987C}" dt="2021-08-07T06:11:57.259" v="695"/>
          <ac:inkMkLst>
            <pc:docMk/>
            <pc:sldMk cId="1170061565" sldId="10102"/>
            <ac:inkMk id="45" creationId="{5EC45AE4-C607-45AB-85CD-00D757B5E0C2}"/>
          </ac:inkMkLst>
        </pc:inkChg>
        <pc:inkChg chg="add mod">
          <ac:chgData name="Vasishta Bommakanti" userId="add65771a875c465" providerId="LiveId" clId="{C29AFD75-89FC-4417-B22A-0C207BDB987C}" dt="2021-08-07T06:11:57.259" v="695"/>
          <ac:inkMkLst>
            <pc:docMk/>
            <pc:sldMk cId="1170061565" sldId="10102"/>
            <ac:inkMk id="46" creationId="{057F27AB-3150-44CA-B4E0-4045B4FD2CDA}"/>
          </ac:inkMkLst>
        </pc:inkChg>
        <pc:inkChg chg="add mod">
          <ac:chgData name="Vasishta Bommakanti" userId="add65771a875c465" providerId="LiveId" clId="{C29AFD75-89FC-4417-B22A-0C207BDB987C}" dt="2021-08-07T06:11:57.259" v="695"/>
          <ac:inkMkLst>
            <pc:docMk/>
            <pc:sldMk cId="1170061565" sldId="10102"/>
            <ac:inkMk id="49" creationId="{4B1CBB64-0A7D-48FC-948A-6D0C95C57B5F}"/>
          </ac:inkMkLst>
        </pc:inkChg>
        <pc:inkChg chg="add mod">
          <ac:chgData name="Vasishta Bommakanti" userId="add65771a875c465" providerId="LiveId" clId="{C29AFD75-89FC-4417-B22A-0C207BDB987C}" dt="2021-08-07T06:11:57.259" v="695"/>
          <ac:inkMkLst>
            <pc:docMk/>
            <pc:sldMk cId="1170061565" sldId="10102"/>
            <ac:inkMk id="51" creationId="{3E2CE471-CD5C-437D-9374-130FA113ACC3}"/>
          </ac:inkMkLst>
        </pc:inkChg>
        <pc:inkChg chg="add mod">
          <ac:chgData name="Vasishta Bommakanti" userId="add65771a875c465" providerId="LiveId" clId="{C29AFD75-89FC-4417-B22A-0C207BDB987C}" dt="2021-08-07T06:11:57.259" v="695"/>
          <ac:inkMkLst>
            <pc:docMk/>
            <pc:sldMk cId="1170061565" sldId="10102"/>
            <ac:inkMk id="52" creationId="{811C5CD3-B0B8-4FA2-90A6-C40C090453C6}"/>
          </ac:inkMkLst>
        </pc:inkChg>
        <pc:inkChg chg="add mod">
          <ac:chgData name="Vasishta Bommakanti" userId="add65771a875c465" providerId="LiveId" clId="{C29AFD75-89FC-4417-B22A-0C207BDB987C}" dt="2021-08-07T06:11:57.259" v="695"/>
          <ac:inkMkLst>
            <pc:docMk/>
            <pc:sldMk cId="1170061565" sldId="10102"/>
            <ac:inkMk id="53" creationId="{40BB7576-BF52-4643-8854-07E3BA11BFFA}"/>
          </ac:inkMkLst>
        </pc:inkChg>
        <pc:inkChg chg="add mod">
          <ac:chgData name="Vasishta Bommakanti" userId="add65771a875c465" providerId="LiveId" clId="{C29AFD75-89FC-4417-B22A-0C207BDB987C}" dt="2021-08-07T06:11:57.259" v="695"/>
          <ac:inkMkLst>
            <pc:docMk/>
            <pc:sldMk cId="1170061565" sldId="10102"/>
            <ac:inkMk id="56" creationId="{5A57B359-B0CE-438F-9528-129CD7C54CEF}"/>
          </ac:inkMkLst>
        </pc:inkChg>
        <pc:inkChg chg="add mod">
          <ac:chgData name="Vasishta Bommakanti" userId="add65771a875c465" providerId="LiveId" clId="{C29AFD75-89FC-4417-B22A-0C207BDB987C}" dt="2021-08-07T06:11:57.259" v="695"/>
          <ac:inkMkLst>
            <pc:docMk/>
            <pc:sldMk cId="1170061565" sldId="10102"/>
            <ac:inkMk id="57" creationId="{715183AC-9407-4F5E-92DE-410F8CAD4A08}"/>
          </ac:inkMkLst>
        </pc:inkChg>
        <pc:inkChg chg="add mod">
          <ac:chgData name="Vasishta Bommakanti" userId="add65771a875c465" providerId="LiveId" clId="{C29AFD75-89FC-4417-B22A-0C207BDB987C}" dt="2021-08-07T06:11:57.259" v="695"/>
          <ac:inkMkLst>
            <pc:docMk/>
            <pc:sldMk cId="1170061565" sldId="10102"/>
            <ac:inkMk id="60" creationId="{7A94BCA5-466F-404B-8AEC-252CF36356B3}"/>
          </ac:inkMkLst>
        </pc:inkChg>
        <pc:inkChg chg="add mod">
          <ac:chgData name="Vasishta Bommakanti" userId="add65771a875c465" providerId="LiveId" clId="{C29AFD75-89FC-4417-B22A-0C207BDB987C}" dt="2021-08-07T06:11:57.259" v="695"/>
          <ac:inkMkLst>
            <pc:docMk/>
            <pc:sldMk cId="1170061565" sldId="10102"/>
            <ac:inkMk id="61" creationId="{116CB3F6-3BD8-447D-BDFF-1872BE3B012F}"/>
          </ac:inkMkLst>
        </pc:inkChg>
        <pc:inkChg chg="add mod">
          <ac:chgData name="Vasishta Bommakanti" userId="add65771a875c465" providerId="LiveId" clId="{C29AFD75-89FC-4417-B22A-0C207BDB987C}" dt="2021-08-07T06:11:57.259" v="695"/>
          <ac:inkMkLst>
            <pc:docMk/>
            <pc:sldMk cId="1170061565" sldId="10102"/>
            <ac:inkMk id="62" creationId="{3613F68B-ADCA-4EB7-A5CD-2B58B5AE4BBD}"/>
          </ac:inkMkLst>
        </pc:inkChg>
        <pc:inkChg chg="add mod">
          <ac:chgData name="Vasishta Bommakanti" userId="add65771a875c465" providerId="LiveId" clId="{C29AFD75-89FC-4417-B22A-0C207BDB987C}" dt="2021-08-07T06:11:57.259" v="695"/>
          <ac:inkMkLst>
            <pc:docMk/>
            <pc:sldMk cId="1170061565" sldId="10102"/>
            <ac:inkMk id="63" creationId="{090D60AF-6A96-4521-8E94-0FA5D56EAEEE}"/>
          </ac:inkMkLst>
        </pc:inkChg>
        <pc:inkChg chg="add mod">
          <ac:chgData name="Vasishta Bommakanti" userId="add65771a875c465" providerId="LiveId" clId="{C29AFD75-89FC-4417-B22A-0C207BDB987C}" dt="2021-08-07T06:11:57.259" v="695"/>
          <ac:inkMkLst>
            <pc:docMk/>
            <pc:sldMk cId="1170061565" sldId="10102"/>
            <ac:inkMk id="64" creationId="{7759B74C-7D03-47D8-8768-33E643C0F511}"/>
          </ac:inkMkLst>
        </pc:inkChg>
        <pc:inkChg chg="add mod">
          <ac:chgData name="Vasishta Bommakanti" userId="add65771a875c465" providerId="LiveId" clId="{C29AFD75-89FC-4417-B22A-0C207BDB987C}" dt="2021-08-07T06:11:57.259" v="695"/>
          <ac:inkMkLst>
            <pc:docMk/>
            <pc:sldMk cId="1170061565" sldId="10102"/>
            <ac:inkMk id="65" creationId="{67700D7F-EABF-48F8-8563-48D092CFB83F}"/>
          </ac:inkMkLst>
        </pc:inkChg>
        <pc:inkChg chg="add mod">
          <ac:chgData name="Vasishta Bommakanti" userId="add65771a875c465" providerId="LiveId" clId="{C29AFD75-89FC-4417-B22A-0C207BDB987C}" dt="2021-08-07T06:11:57.259" v="695"/>
          <ac:inkMkLst>
            <pc:docMk/>
            <pc:sldMk cId="1170061565" sldId="10102"/>
            <ac:inkMk id="66" creationId="{7DF17C3F-C938-4DA6-BA65-06F31009749F}"/>
          </ac:inkMkLst>
        </pc:inkChg>
        <pc:inkChg chg="add mod">
          <ac:chgData name="Vasishta Bommakanti" userId="add65771a875c465" providerId="LiveId" clId="{C29AFD75-89FC-4417-B22A-0C207BDB987C}" dt="2021-08-07T06:11:57.259" v="695"/>
          <ac:inkMkLst>
            <pc:docMk/>
            <pc:sldMk cId="1170061565" sldId="10102"/>
            <ac:inkMk id="68" creationId="{350715E2-B957-4FEF-972E-02B5C97CACC6}"/>
          </ac:inkMkLst>
        </pc:inkChg>
        <pc:inkChg chg="add mod">
          <ac:chgData name="Vasishta Bommakanti" userId="add65771a875c465" providerId="LiveId" clId="{C29AFD75-89FC-4417-B22A-0C207BDB987C}" dt="2021-08-07T06:11:57.259" v="695"/>
          <ac:inkMkLst>
            <pc:docMk/>
            <pc:sldMk cId="1170061565" sldId="10102"/>
            <ac:inkMk id="69" creationId="{E85A7FE8-5A39-4E39-8700-6327F3BB5EAB}"/>
          </ac:inkMkLst>
        </pc:inkChg>
        <pc:inkChg chg="add mod">
          <ac:chgData name="Vasishta Bommakanti" userId="add65771a875c465" providerId="LiveId" clId="{C29AFD75-89FC-4417-B22A-0C207BDB987C}" dt="2021-08-07T06:11:57.259" v="695"/>
          <ac:inkMkLst>
            <pc:docMk/>
            <pc:sldMk cId="1170061565" sldId="10102"/>
            <ac:inkMk id="70" creationId="{34988730-EB19-4629-A7AC-EDCB7065BF62}"/>
          </ac:inkMkLst>
        </pc:inkChg>
        <pc:inkChg chg="add mod">
          <ac:chgData name="Vasishta Bommakanti" userId="add65771a875c465" providerId="LiveId" clId="{C29AFD75-89FC-4417-B22A-0C207BDB987C}" dt="2021-08-07T06:11:57.259" v="695"/>
          <ac:inkMkLst>
            <pc:docMk/>
            <pc:sldMk cId="1170061565" sldId="10102"/>
            <ac:inkMk id="71" creationId="{D708CBDA-9748-406D-91E0-66D827BD4483}"/>
          </ac:inkMkLst>
        </pc:inkChg>
        <pc:inkChg chg="add mod">
          <ac:chgData name="Vasishta Bommakanti" userId="add65771a875c465" providerId="LiveId" clId="{C29AFD75-89FC-4417-B22A-0C207BDB987C}" dt="2021-08-07T06:11:57.259" v="695"/>
          <ac:inkMkLst>
            <pc:docMk/>
            <pc:sldMk cId="1170061565" sldId="10102"/>
            <ac:inkMk id="72" creationId="{EB626DDC-10B8-4379-88D1-58D76AFCC45D}"/>
          </ac:inkMkLst>
        </pc:inkChg>
        <pc:inkChg chg="add mod">
          <ac:chgData name="Vasishta Bommakanti" userId="add65771a875c465" providerId="LiveId" clId="{C29AFD75-89FC-4417-B22A-0C207BDB987C}" dt="2021-08-07T06:11:57.259" v="695"/>
          <ac:inkMkLst>
            <pc:docMk/>
            <pc:sldMk cId="1170061565" sldId="10102"/>
            <ac:inkMk id="73" creationId="{5560A426-31BC-4BF6-AFBA-51909101D46D}"/>
          </ac:inkMkLst>
        </pc:inkChg>
        <pc:inkChg chg="add mod">
          <ac:chgData name="Vasishta Bommakanti" userId="add65771a875c465" providerId="LiveId" clId="{C29AFD75-89FC-4417-B22A-0C207BDB987C}" dt="2021-08-07T06:11:57.259" v="695"/>
          <ac:inkMkLst>
            <pc:docMk/>
            <pc:sldMk cId="1170061565" sldId="10102"/>
            <ac:inkMk id="74" creationId="{91042451-DC8E-4228-858E-7F1A66E73424}"/>
          </ac:inkMkLst>
        </pc:inkChg>
        <pc:inkChg chg="add mod">
          <ac:chgData name="Vasishta Bommakanti" userId="add65771a875c465" providerId="LiveId" clId="{C29AFD75-89FC-4417-B22A-0C207BDB987C}" dt="2021-08-07T06:11:57.259" v="695"/>
          <ac:inkMkLst>
            <pc:docMk/>
            <pc:sldMk cId="1170061565" sldId="10102"/>
            <ac:inkMk id="75" creationId="{1BC8BE71-E1C6-4135-B7DD-E4F85D301CBC}"/>
          </ac:inkMkLst>
        </pc:inkChg>
        <pc:inkChg chg="add mod">
          <ac:chgData name="Vasishta Bommakanti" userId="add65771a875c465" providerId="LiveId" clId="{C29AFD75-89FC-4417-B22A-0C207BDB987C}" dt="2021-08-07T06:11:57.259" v="695"/>
          <ac:inkMkLst>
            <pc:docMk/>
            <pc:sldMk cId="1170061565" sldId="10102"/>
            <ac:inkMk id="76" creationId="{5F7E49AD-0B24-44C6-884C-59CA5304961B}"/>
          </ac:inkMkLst>
        </pc:inkChg>
        <pc:inkChg chg="add mod">
          <ac:chgData name="Vasishta Bommakanti" userId="add65771a875c465" providerId="LiveId" clId="{C29AFD75-89FC-4417-B22A-0C207BDB987C}" dt="2021-08-07T06:11:57.259" v="695"/>
          <ac:inkMkLst>
            <pc:docMk/>
            <pc:sldMk cId="1170061565" sldId="10102"/>
            <ac:inkMk id="80" creationId="{5AC31377-B5F3-4C47-A81E-E332C97E0D4A}"/>
          </ac:inkMkLst>
        </pc:inkChg>
        <pc:inkChg chg="add mod">
          <ac:chgData name="Vasishta Bommakanti" userId="add65771a875c465" providerId="LiveId" clId="{C29AFD75-89FC-4417-B22A-0C207BDB987C}" dt="2021-08-07T06:11:57.259" v="695"/>
          <ac:inkMkLst>
            <pc:docMk/>
            <pc:sldMk cId="1170061565" sldId="10102"/>
            <ac:inkMk id="81" creationId="{F0C1137C-46AA-4315-878D-28AC8588CB8A}"/>
          </ac:inkMkLst>
        </pc:inkChg>
        <pc:inkChg chg="add mod">
          <ac:chgData name="Vasishta Bommakanti" userId="add65771a875c465" providerId="LiveId" clId="{C29AFD75-89FC-4417-B22A-0C207BDB987C}" dt="2021-08-07T06:11:57.259" v="695"/>
          <ac:inkMkLst>
            <pc:docMk/>
            <pc:sldMk cId="1170061565" sldId="10102"/>
            <ac:inkMk id="82" creationId="{50C1CA4E-C16E-4FA9-981B-778E05A3B753}"/>
          </ac:inkMkLst>
        </pc:inkChg>
        <pc:inkChg chg="add mod">
          <ac:chgData name="Vasishta Bommakanti" userId="add65771a875c465" providerId="LiveId" clId="{C29AFD75-89FC-4417-B22A-0C207BDB987C}" dt="2021-08-07T06:11:57.259" v="695"/>
          <ac:inkMkLst>
            <pc:docMk/>
            <pc:sldMk cId="1170061565" sldId="10102"/>
            <ac:inkMk id="84" creationId="{3158A780-523D-4C81-A3BC-4133D91E78AF}"/>
          </ac:inkMkLst>
        </pc:inkChg>
        <pc:inkChg chg="add mod">
          <ac:chgData name="Vasishta Bommakanti" userId="add65771a875c465" providerId="LiveId" clId="{C29AFD75-89FC-4417-B22A-0C207BDB987C}" dt="2021-08-07T06:11:57.259" v="695"/>
          <ac:inkMkLst>
            <pc:docMk/>
            <pc:sldMk cId="1170061565" sldId="10102"/>
            <ac:inkMk id="85" creationId="{C4ECE446-C66B-4791-B197-DC3CC30784A0}"/>
          </ac:inkMkLst>
        </pc:inkChg>
        <pc:inkChg chg="add mod">
          <ac:chgData name="Vasishta Bommakanti" userId="add65771a875c465" providerId="LiveId" clId="{C29AFD75-89FC-4417-B22A-0C207BDB987C}" dt="2021-08-07T06:11:57.259" v="695"/>
          <ac:inkMkLst>
            <pc:docMk/>
            <pc:sldMk cId="1170061565" sldId="10102"/>
            <ac:inkMk id="87" creationId="{FB375F55-CAE0-4A0B-B181-D10F7D61A96C}"/>
          </ac:inkMkLst>
        </pc:inkChg>
        <pc:inkChg chg="add mod">
          <ac:chgData name="Vasishta Bommakanti" userId="add65771a875c465" providerId="LiveId" clId="{C29AFD75-89FC-4417-B22A-0C207BDB987C}" dt="2021-08-07T06:11:57.259" v="695"/>
          <ac:inkMkLst>
            <pc:docMk/>
            <pc:sldMk cId="1170061565" sldId="10102"/>
            <ac:inkMk id="88" creationId="{E42C04BF-07D7-4634-B292-4E478DDCC749}"/>
          </ac:inkMkLst>
        </pc:inkChg>
        <pc:inkChg chg="add mod">
          <ac:chgData name="Vasishta Bommakanti" userId="add65771a875c465" providerId="LiveId" clId="{C29AFD75-89FC-4417-B22A-0C207BDB987C}" dt="2021-08-07T06:11:57.259" v="695"/>
          <ac:inkMkLst>
            <pc:docMk/>
            <pc:sldMk cId="1170061565" sldId="10102"/>
            <ac:inkMk id="89" creationId="{0A3D1700-D9CD-4374-B290-1DB1B67C224F}"/>
          </ac:inkMkLst>
        </pc:inkChg>
        <pc:inkChg chg="add mod">
          <ac:chgData name="Vasishta Bommakanti" userId="add65771a875c465" providerId="LiveId" clId="{C29AFD75-89FC-4417-B22A-0C207BDB987C}" dt="2021-08-07T06:11:57.259" v="695"/>
          <ac:inkMkLst>
            <pc:docMk/>
            <pc:sldMk cId="1170061565" sldId="10102"/>
            <ac:inkMk id="90" creationId="{303500BB-B83F-460E-94E8-80BDE5F29D85}"/>
          </ac:inkMkLst>
        </pc:inkChg>
        <pc:inkChg chg="add mod">
          <ac:chgData name="Vasishta Bommakanti" userId="add65771a875c465" providerId="LiveId" clId="{C29AFD75-89FC-4417-B22A-0C207BDB987C}" dt="2021-08-07T06:11:57.259" v="695"/>
          <ac:inkMkLst>
            <pc:docMk/>
            <pc:sldMk cId="1170061565" sldId="10102"/>
            <ac:inkMk id="91" creationId="{1E925337-0FC0-4AEB-B63A-5D9D2C42AD4D}"/>
          </ac:inkMkLst>
        </pc:inkChg>
        <pc:inkChg chg="add mod">
          <ac:chgData name="Vasishta Bommakanti" userId="add65771a875c465" providerId="LiveId" clId="{C29AFD75-89FC-4417-B22A-0C207BDB987C}" dt="2021-08-07T06:11:57.259" v="695"/>
          <ac:inkMkLst>
            <pc:docMk/>
            <pc:sldMk cId="1170061565" sldId="10102"/>
            <ac:inkMk id="92" creationId="{0ED25F2A-06E8-44A0-B856-44F9E76F1246}"/>
          </ac:inkMkLst>
        </pc:inkChg>
        <pc:inkChg chg="add mod">
          <ac:chgData name="Vasishta Bommakanti" userId="add65771a875c465" providerId="LiveId" clId="{C29AFD75-89FC-4417-B22A-0C207BDB987C}" dt="2021-08-07T06:11:57.259" v="695"/>
          <ac:inkMkLst>
            <pc:docMk/>
            <pc:sldMk cId="1170061565" sldId="10102"/>
            <ac:inkMk id="94" creationId="{E65C1E47-262E-4849-95F5-8699BE73BD4A}"/>
          </ac:inkMkLst>
        </pc:inkChg>
        <pc:inkChg chg="add mod">
          <ac:chgData name="Vasishta Bommakanti" userId="add65771a875c465" providerId="LiveId" clId="{C29AFD75-89FC-4417-B22A-0C207BDB987C}" dt="2021-08-07T06:11:57.259" v="695"/>
          <ac:inkMkLst>
            <pc:docMk/>
            <pc:sldMk cId="1170061565" sldId="10102"/>
            <ac:inkMk id="96" creationId="{286C7AE2-8734-43EE-AB16-2E88FA31DF11}"/>
          </ac:inkMkLst>
        </pc:inkChg>
        <pc:inkChg chg="add mod">
          <ac:chgData name="Vasishta Bommakanti" userId="add65771a875c465" providerId="LiveId" clId="{C29AFD75-89FC-4417-B22A-0C207BDB987C}" dt="2021-08-07T06:11:57.259" v="695"/>
          <ac:inkMkLst>
            <pc:docMk/>
            <pc:sldMk cId="1170061565" sldId="10102"/>
            <ac:inkMk id="97" creationId="{D77F1F53-56DC-4E34-B612-AB5425B71730}"/>
          </ac:inkMkLst>
        </pc:inkChg>
        <pc:inkChg chg="add mod">
          <ac:chgData name="Vasishta Bommakanti" userId="add65771a875c465" providerId="LiveId" clId="{C29AFD75-89FC-4417-B22A-0C207BDB987C}" dt="2021-08-07T06:11:57.259" v="695"/>
          <ac:inkMkLst>
            <pc:docMk/>
            <pc:sldMk cId="1170061565" sldId="10102"/>
            <ac:inkMk id="98" creationId="{D8253B21-02F6-4477-9D4D-E480354BA488}"/>
          </ac:inkMkLst>
        </pc:inkChg>
        <pc:inkChg chg="add mod">
          <ac:chgData name="Vasishta Bommakanti" userId="add65771a875c465" providerId="LiveId" clId="{C29AFD75-89FC-4417-B22A-0C207BDB987C}" dt="2021-08-07T06:11:57.259" v="695"/>
          <ac:inkMkLst>
            <pc:docMk/>
            <pc:sldMk cId="1170061565" sldId="10102"/>
            <ac:inkMk id="99" creationId="{BB36C552-2B84-426C-9520-D3975722D268}"/>
          </ac:inkMkLst>
        </pc:inkChg>
        <pc:inkChg chg="add mod">
          <ac:chgData name="Vasishta Bommakanti" userId="add65771a875c465" providerId="LiveId" clId="{C29AFD75-89FC-4417-B22A-0C207BDB987C}" dt="2021-08-07T06:11:57.259" v="695"/>
          <ac:inkMkLst>
            <pc:docMk/>
            <pc:sldMk cId="1170061565" sldId="10102"/>
            <ac:inkMk id="101" creationId="{7A743D2B-F8F7-4F89-9873-AF91712A2C47}"/>
          </ac:inkMkLst>
        </pc:inkChg>
        <pc:inkChg chg="add mod">
          <ac:chgData name="Vasishta Bommakanti" userId="add65771a875c465" providerId="LiveId" clId="{C29AFD75-89FC-4417-B22A-0C207BDB987C}" dt="2021-08-07T06:11:57.259" v="695"/>
          <ac:inkMkLst>
            <pc:docMk/>
            <pc:sldMk cId="1170061565" sldId="10102"/>
            <ac:inkMk id="102" creationId="{786D5A38-B62D-431B-9FA8-CF1F8F30CF37}"/>
          </ac:inkMkLst>
        </pc:inkChg>
        <pc:inkChg chg="add mod">
          <ac:chgData name="Vasishta Bommakanti" userId="add65771a875c465" providerId="LiveId" clId="{C29AFD75-89FC-4417-B22A-0C207BDB987C}" dt="2021-08-07T06:11:57.259" v="695"/>
          <ac:inkMkLst>
            <pc:docMk/>
            <pc:sldMk cId="1170061565" sldId="10102"/>
            <ac:inkMk id="104" creationId="{EB791105-ADAF-4651-B94F-2936AD838CE6}"/>
          </ac:inkMkLst>
        </pc:inkChg>
        <pc:inkChg chg="add mod">
          <ac:chgData name="Vasishta Bommakanti" userId="add65771a875c465" providerId="LiveId" clId="{C29AFD75-89FC-4417-B22A-0C207BDB987C}" dt="2021-08-07T06:11:57.259" v="695"/>
          <ac:inkMkLst>
            <pc:docMk/>
            <pc:sldMk cId="1170061565" sldId="10102"/>
            <ac:inkMk id="106" creationId="{F93451BD-EE57-4B5F-BD48-A97528376D21}"/>
          </ac:inkMkLst>
        </pc:inkChg>
        <pc:inkChg chg="add mod">
          <ac:chgData name="Vasishta Bommakanti" userId="add65771a875c465" providerId="LiveId" clId="{C29AFD75-89FC-4417-B22A-0C207BDB987C}" dt="2021-08-07T06:11:57.259" v="695"/>
          <ac:inkMkLst>
            <pc:docMk/>
            <pc:sldMk cId="1170061565" sldId="10102"/>
            <ac:inkMk id="107" creationId="{FEFAB131-F9F2-45FB-9155-D8A3E821AEFC}"/>
          </ac:inkMkLst>
        </pc:inkChg>
        <pc:inkChg chg="add mod">
          <ac:chgData name="Vasishta Bommakanti" userId="add65771a875c465" providerId="LiveId" clId="{C29AFD75-89FC-4417-B22A-0C207BDB987C}" dt="2021-08-07T06:11:57.259" v="695"/>
          <ac:inkMkLst>
            <pc:docMk/>
            <pc:sldMk cId="1170061565" sldId="10102"/>
            <ac:inkMk id="108" creationId="{9FDCB0EB-2920-46B3-8E91-71CA011E18E0}"/>
          </ac:inkMkLst>
        </pc:inkChg>
        <pc:inkChg chg="add mod">
          <ac:chgData name="Vasishta Bommakanti" userId="add65771a875c465" providerId="LiveId" clId="{C29AFD75-89FC-4417-B22A-0C207BDB987C}" dt="2021-08-07T06:11:57.259" v="695"/>
          <ac:inkMkLst>
            <pc:docMk/>
            <pc:sldMk cId="1170061565" sldId="10102"/>
            <ac:inkMk id="110" creationId="{6582C391-840C-4D2A-B832-20CDC5A7259F}"/>
          </ac:inkMkLst>
        </pc:inkChg>
        <pc:inkChg chg="add mod">
          <ac:chgData name="Vasishta Bommakanti" userId="add65771a875c465" providerId="LiveId" clId="{C29AFD75-89FC-4417-B22A-0C207BDB987C}" dt="2021-08-07T06:11:57.259" v="695"/>
          <ac:inkMkLst>
            <pc:docMk/>
            <pc:sldMk cId="1170061565" sldId="10102"/>
            <ac:inkMk id="111" creationId="{566C7F14-24EB-4DEE-89BB-9C7E7CAC0BD2}"/>
          </ac:inkMkLst>
        </pc:inkChg>
      </pc:sldChg>
      <pc:sldChg chg="addSp delSp modSp mod">
        <pc:chgData name="Vasishta Bommakanti" userId="add65771a875c465" providerId="LiveId" clId="{C29AFD75-89FC-4417-B22A-0C207BDB987C}" dt="2021-08-07T06:14:00.948" v="773"/>
        <pc:sldMkLst>
          <pc:docMk/>
          <pc:sldMk cId="1940362415" sldId="10103"/>
        </pc:sldMkLst>
        <pc:grpChg chg="del mod">
          <ac:chgData name="Vasishta Bommakanti" userId="add65771a875c465" providerId="LiveId" clId="{C29AFD75-89FC-4417-B22A-0C207BDB987C}" dt="2021-08-07T06:13:26.814" v="723"/>
          <ac:grpSpMkLst>
            <pc:docMk/>
            <pc:sldMk cId="1940362415" sldId="10103"/>
            <ac:grpSpMk id="16" creationId="{4A420A8E-433C-4953-A48C-ED11037D3E77}"/>
          </ac:grpSpMkLst>
        </pc:grpChg>
        <pc:grpChg chg="del mod">
          <ac:chgData name="Vasishta Bommakanti" userId="add65771a875c465" providerId="LiveId" clId="{C29AFD75-89FC-4417-B22A-0C207BDB987C}" dt="2021-08-07T06:13:26.814" v="723"/>
          <ac:grpSpMkLst>
            <pc:docMk/>
            <pc:sldMk cId="1940362415" sldId="10103"/>
            <ac:grpSpMk id="30" creationId="{C0244E5A-942D-4FD9-ABC8-AF29C020DAB9}"/>
          </ac:grpSpMkLst>
        </pc:grpChg>
        <pc:grpChg chg="del mod">
          <ac:chgData name="Vasishta Bommakanti" userId="add65771a875c465" providerId="LiveId" clId="{C29AFD75-89FC-4417-B22A-0C207BDB987C}" dt="2021-08-07T06:13:37.455" v="739"/>
          <ac:grpSpMkLst>
            <pc:docMk/>
            <pc:sldMk cId="1940362415" sldId="10103"/>
            <ac:grpSpMk id="31" creationId="{EB2B86E7-BBDC-42FA-BD9B-0B6BABB56E67}"/>
          </ac:grpSpMkLst>
        </pc:grpChg>
        <pc:grpChg chg="del mod">
          <ac:chgData name="Vasishta Bommakanti" userId="add65771a875c465" providerId="LiveId" clId="{C29AFD75-89FC-4417-B22A-0C207BDB987C}" dt="2021-08-07T06:13:37.455" v="739"/>
          <ac:grpSpMkLst>
            <pc:docMk/>
            <pc:sldMk cId="1940362415" sldId="10103"/>
            <ac:grpSpMk id="37" creationId="{9CD18A23-261A-4E08-B83B-E58E49CC7BBA}"/>
          </ac:grpSpMkLst>
        </pc:grpChg>
        <pc:grpChg chg="mod">
          <ac:chgData name="Vasishta Bommakanti" userId="add65771a875c465" providerId="LiveId" clId="{C29AFD75-89FC-4417-B22A-0C207BDB987C}" dt="2021-08-07T06:13:37.455" v="739"/>
          <ac:grpSpMkLst>
            <pc:docMk/>
            <pc:sldMk cId="1940362415" sldId="10103"/>
            <ac:grpSpMk id="47" creationId="{EE71D369-99C1-4BFD-A0F9-07CCB208A383}"/>
          </ac:grpSpMkLst>
        </pc:grpChg>
        <pc:grpChg chg="del mod">
          <ac:chgData name="Vasishta Bommakanti" userId="add65771a875c465" providerId="LiveId" clId="{C29AFD75-89FC-4417-B22A-0C207BDB987C}" dt="2021-08-07T06:13:46.860" v="749"/>
          <ac:grpSpMkLst>
            <pc:docMk/>
            <pc:sldMk cId="1940362415" sldId="10103"/>
            <ac:grpSpMk id="57" creationId="{6CD2098C-6EC2-4A65-92F6-7486282CB00E}"/>
          </ac:grpSpMkLst>
        </pc:grpChg>
        <pc:grpChg chg="del mod">
          <ac:chgData name="Vasishta Bommakanti" userId="add65771a875c465" providerId="LiveId" clId="{C29AFD75-89FC-4417-B22A-0C207BDB987C}" dt="2021-08-07T06:13:49.570" v="752"/>
          <ac:grpSpMkLst>
            <pc:docMk/>
            <pc:sldMk cId="1940362415" sldId="10103"/>
            <ac:grpSpMk id="58" creationId="{1A289182-14B2-48FF-86BD-BCA3FB566781}"/>
          </ac:grpSpMkLst>
        </pc:grpChg>
        <pc:grpChg chg="del mod">
          <ac:chgData name="Vasishta Bommakanti" userId="add65771a875c465" providerId="LiveId" clId="{C29AFD75-89FC-4417-B22A-0C207BDB987C}" dt="2021-08-07T06:14:00.948" v="773"/>
          <ac:grpSpMkLst>
            <pc:docMk/>
            <pc:sldMk cId="1940362415" sldId="10103"/>
            <ac:grpSpMk id="61" creationId="{1DB9E1B8-32FB-45F5-B73F-F7E39C4E960D}"/>
          </ac:grpSpMkLst>
        </pc:grpChg>
        <pc:grpChg chg="del mod">
          <ac:chgData name="Vasishta Bommakanti" userId="add65771a875c465" providerId="LiveId" clId="{C29AFD75-89FC-4417-B22A-0C207BDB987C}" dt="2021-08-07T06:13:59.023" v="768"/>
          <ac:grpSpMkLst>
            <pc:docMk/>
            <pc:sldMk cId="1940362415" sldId="10103"/>
            <ac:grpSpMk id="73" creationId="{B371F524-DD05-4545-B957-147AE0280321}"/>
          </ac:grpSpMkLst>
        </pc:grpChg>
        <pc:grpChg chg="del mod">
          <ac:chgData name="Vasishta Bommakanti" userId="add65771a875c465" providerId="LiveId" clId="{C29AFD75-89FC-4417-B22A-0C207BDB987C}" dt="2021-08-07T06:13:59.712" v="770"/>
          <ac:grpSpMkLst>
            <pc:docMk/>
            <pc:sldMk cId="1940362415" sldId="10103"/>
            <ac:grpSpMk id="77" creationId="{F33AD88E-8798-4714-BA1F-AC929DA46289}"/>
          </ac:grpSpMkLst>
        </pc:grpChg>
        <pc:grpChg chg="del mod">
          <ac:chgData name="Vasishta Bommakanti" userId="add65771a875c465" providerId="LiveId" clId="{C29AFD75-89FC-4417-B22A-0C207BDB987C}" dt="2021-08-07T06:14:00.948" v="773"/>
          <ac:grpSpMkLst>
            <pc:docMk/>
            <pc:sldMk cId="1940362415" sldId="10103"/>
            <ac:grpSpMk id="79" creationId="{858A2B7E-9EA1-47F5-8483-C624A17005A0}"/>
          </ac:grpSpMkLst>
        </pc:grpChg>
        <pc:grpChg chg="mod">
          <ac:chgData name="Vasishta Bommakanti" userId="add65771a875c465" providerId="LiveId" clId="{C29AFD75-89FC-4417-B22A-0C207BDB987C}" dt="2021-08-07T06:14:00.948" v="773"/>
          <ac:grpSpMkLst>
            <pc:docMk/>
            <pc:sldMk cId="1940362415" sldId="10103"/>
            <ac:grpSpMk id="82" creationId="{CF30871C-1CA0-473D-8DCA-5FB29CADABA5}"/>
          </ac:grpSpMkLst>
        </pc:grpChg>
        <pc:inkChg chg="add mod">
          <ac:chgData name="Vasishta Bommakanti" userId="add65771a875c465" providerId="LiveId" clId="{C29AFD75-89FC-4417-B22A-0C207BDB987C}" dt="2021-08-07T06:13:37.455" v="739"/>
          <ac:inkMkLst>
            <pc:docMk/>
            <pc:sldMk cId="1940362415" sldId="10103"/>
            <ac:inkMk id="2" creationId="{F5A9A2BA-CC25-4643-B323-7B8F446583F0}"/>
          </ac:inkMkLst>
        </pc:inkChg>
        <pc:inkChg chg="add mod">
          <ac:chgData name="Vasishta Bommakanti" userId="add65771a875c465" providerId="LiveId" clId="{C29AFD75-89FC-4417-B22A-0C207BDB987C}" dt="2021-08-07T06:13:37.455" v="739"/>
          <ac:inkMkLst>
            <pc:docMk/>
            <pc:sldMk cId="1940362415" sldId="10103"/>
            <ac:inkMk id="4" creationId="{70B0EA21-7848-4FFF-80A5-AEE5BF38E8D9}"/>
          </ac:inkMkLst>
        </pc:inkChg>
        <pc:inkChg chg="add mod">
          <ac:chgData name="Vasishta Bommakanti" userId="add65771a875c465" providerId="LiveId" clId="{C29AFD75-89FC-4417-B22A-0C207BDB987C}" dt="2021-08-07T06:13:37.455" v="739"/>
          <ac:inkMkLst>
            <pc:docMk/>
            <pc:sldMk cId="1940362415" sldId="10103"/>
            <ac:inkMk id="5" creationId="{ACCE9A5C-A792-48F0-9D6E-A55B7FB5E7B7}"/>
          </ac:inkMkLst>
        </pc:inkChg>
        <pc:inkChg chg="add mod">
          <ac:chgData name="Vasishta Bommakanti" userId="add65771a875c465" providerId="LiveId" clId="{C29AFD75-89FC-4417-B22A-0C207BDB987C}" dt="2021-08-07T06:13:37.455" v="739"/>
          <ac:inkMkLst>
            <pc:docMk/>
            <pc:sldMk cId="1940362415" sldId="10103"/>
            <ac:inkMk id="6" creationId="{35E6C1AB-F43D-4A4A-9DF0-1E78B18EB3F0}"/>
          </ac:inkMkLst>
        </pc:inkChg>
        <pc:inkChg chg="add mod">
          <ac:chgData name="Vasishta Bommakanti" userId="add65771a875c465" providerId="LiveId" clId="{C29AFD75-89FC-4417-B22A-0C207BDB987C}" dt="2021-08-07T06:13:37.455" v="739"/>
          <ac:inkMkLst>
            <pc:docMk/>
            <pc:sldMk cId="1940362415" sldId="10103"/>
            <ac:inkMk id="7" creationId="{FB86B81E-79A2-48DA-9C0C-D2F8C5A57D65}"/>
          </ac:inkMkLst>
        </pc:inkChg>
        <pc:inkChg chg="add mod">
          <ac:chgData name="Vasishta Bommakanti" userId="add65771a875c465" providerId="LiveId" clId="{C29AFD75-89FC-4417-B22A-0C207BDB987C}" dt="2021-08-07T06:13:37.455" v="739"/>
          <ac:inkMkLst>
            <pc:docMk/>
            <pc:sldMk cId="1940362415" sldId="10103"/>
            <ac:inkMk id="8" creationId="{07AFAACB-F4B1-4375-8C2C-D17C1C7B555A}"/>
          </ac:inkMkLst>
        </pc:inkChg>
        <pc:inkChg chg="add mod">
          <ac:chgData name="Vasishta Bommakanti" userId="add65771a875c465" providerId="LiveId" clId="{C29AFD75-89FC-4417-B22A-0C207BDB987C}" dt="2021-08-07T06:13:37.455" v="739"/>
          <ac:inkMkLst>
            <pc:docMk/>
            <pc:sldMk cId="1940362415" sldId="10103"/>
            <ac:inkMk id="9" creationId="{0DA63DBD-5647-4661-97A9-459923EB19EF}"/>
          </ac:inkMkLst>
        </pc:inkChg>
        <pc:inkChg chg="add mod">
          <ac:chgData name="Vasishta Bommakanti" userId="add65771a875c465" providerId="LiveId" clId="{C29AFD75-89FC-4417-B22A-0C207BDB987C}" dt="2021-08-07T06:13:37.455" v="739"/>
          <ac:inkMkLst>
            <pc:docMk/>
            <pc:sldMk cId="1940362415" sldId="10103"/>
            <ac:inkMk id="10" creationId="{DD3C4A82-1988-4EBB-BA82-9761A2831AA3}"/>
          </ac:inkMkLst>
        </pc:inkChg>
        <pc:inkChg chg="add mod">
          <ac:chgData name="Vasishta Bommakanti" userId="add65771a875c465" providerId="LiveId" clId="{C29AFD75-89FC-4417-B22A-0C207BDB987C}" dt="2021-08-07T06:13:37.455" v="739"/>
          <ac:inkMkLst>
            <pc:docMk/>
            <pc:sldMk cId="1940362415" sldId="10103"/>
            <ac:inkMk id="11" creationId="{4F9B444C-4C57-498B-A19F-DAD4A6C1F368}"/>
          </ac:inkMkLst>
        </pc:inkChg>
        <pc:inkChg chg="add mod">
          <ac:chgData name="Vasishta Bommakanti" userId="add65771a875c465" providerId="LiveId" clId="{C29AFD75-89FC-4417-B22A-0C207BDB987C}" dt="2021-08-07T06:13:37.455" v="739"/>
          <ac:inkMkLst>
            <pc:docMk/>
            <pc:sldMk cId="1940362415" sldId="10103"/>
            <ac:inkMk id="12" creationId="{C40DA095-5B97-4EC6-8B4F-8E49F8D46C59}"/>
          </ac:inkMkLst>
        </pc:inkChg>
        <pc:inkChg chg="add mod">
          <ac:chgData name="Vasishta Bommakanti" userId="add65771a875c465" providerId="LiveId" clId="{C29AFD75-89FC-4417-B22A-0C207BDB987C}" dt="2021-08-07T06:13:37.455" v="739"/>
          <ac:inkMkLst>
            <pc:docMk/>
            <pc:sldMk cId="1940362415" sldId="10103"/>
            <ac:inkMk id="13" creationId="{0109A468-D9F4-4228-8E3C-750A87308228}"/>
          </ac:inkMkLst>
        </pc:inkChg>
        <pc:inkChg chg="add mod">
          <ac:chgData name="Vasishta Bommakanti" userId="add65771a875c465" providerId="LiveId" clId="{C29AFD75-89FC-4417-B22A-0C207BDB987C}" dt="2021-08-07T06:13:37.455" v="739"/>
          <ac:inkMkLst>
            <pc:docMk/>
            <pc:sldMk cId="1940362415" sldId="10103"/>
            <ac:inkMk id="14" creationId="{69465D13-A8B3-49DB-931D-CF696C568CCB}"/>
          </ac:inkMkLst>
        </pc:inkChg>
        <pc:inkChg chg="add mod">
          <ac:chgData name="Vasishta Bommakanti" userId="add65771a875c465" providerId="LiveId" clId="{C29AFD75-89FC-4417-B22A-0C207BDB987C}" dt="2021-08-07T06:13:37.455" v="739"/>
          <ac:inkMkLst>
            <pc:docMk/>
            <pc:sldMk cId="1940362415" sldId="10103"/>
            <ac:inkMk id="15" creationId="{1CE382AA-A6AD-481A-AFFB-7D5730B19099}"/>
          </ac:inkMkLst>
        </pc:inkChg>
        <pc:inkChg chg="add mod">
          <ac:chgData name="Vasishta Bommakanti" userId="add65771a875c465" providerId="LiveId" clId="{C29AFD75-89FC-4417-B22A-0C207BDB987C}" dt="2021-08-07T06:13:37.455" v="739"/>
          <ac:inkMkLst>
            <pc:docMk/>
            <pc:sldMk cId="1940362415" sldId="10103"/>
            <ac:inkMk id="17" creationId="{B671CEC0-97EC-4763-9D0A-A0D7D3024ADA}"/>
          </ac:inkMkLst>
        </pc:inkChg>
        <pc:inkChg chg="add mod">
          <ac:chgData name="Vasishta Bommakanti" userId="add65771a875c465" providerId="LiveId" clId="{C29AFD75-89FC-4417-B22A-0C207BDB987C}" dt="2021-08-07T06:13:37.455" v="739"/>
          <ac:inkMkLst>
            <pc:docMk/>
            <pc:sldMk cId="1940362415" sldId="10103"/>
            <ac:inkMk id="18" creationId="{0E01FB8A-6345-44D6-8A43-0AC15B0B13B5}"/>
          </ac:inkMkLst>
        </pc:inkChg>
        <pc:inkChg chg="add mod">
          <ac:chgData name="Vasishta Bommakanti" userId="add65771a875c465" providerId="LiveId" clId="{C29AFD75-89FC-4417-B22A-0C207BDB987C}" dt="2021-08-07T06:13:37.455" v="739"/>
          <ac:inkMkLst>
            <pc:docMk/>
            <pc:sldMk cId="1940362415" sldId="10103"/>
            <ac:inkMk id="19" creationId="{DB66CA08-4779-4B2B-8F56-3F8271B55728}"/>
          </ac:inkMkLst>
        </pc:inkChg>
        <pc:inkChg chg="add mod">
          <ac:chgData name="Vasishta Bommakanti" userId="add65771a875c465" providerId="LiveId" clId="{C29AFD75-89FC-4417-B22A-0C207BDB987C}" dt="2021-08-07T06:13:37.455" v="739"/>
          <ac:inkMkLst>
            <pc:docMk/>
            <pc:sldMk cId="1940362415" sldId="10103"/>
            <ac:inkMk id="20" creationId="{204D0A01-0418-4F71-96EF-37993FE58403}"/>
          </ac:inkMkLst>
        </pc:inkChg>
        <pc:inkChg chg="add mod">
          <ac:chgData name="Vasishta Bommakanti" userId="add65771a875c465" providerId="LiveId" clId="{C29AFD75-89FC-4417-B22A-0C207BDB987C}" dt="2021-08-07T06:13:37.455" v="739"/>
          <ac:inkMkLst>
            <pc:docMk/>
            <pc:sldMk cId="1940362415" sldId="10103"/>
            <ac:inkMk id="21" creationId="{F1F04BEC-C424-492C-A16F-4F0B35FC114F}"/>
          </ac:inkMkLst>
        </pc:inkChg>
        <pc:inkChg chg="add mod">
          <ac:chgData name="Vasishta Bommakanti" userId="add65771a875c465" providerId="LiveId" clId="{C29AFD75-89FC-4417-B22A-0C207BDB987C}" dt="2021-08-07T06:13:37.455" v="739"/>
          <ac:inkMkLst>
            <pc:docMk/>
            <pc:sldMk cId="1940362415" sldId="10103"/>
            <ac:inkMk id="22" creationId="{FB97983A-F45B-4F7C-9892-5AED1C392D9C}"/>
          </ac:inkMkLst>
        </pc:inkChg>
        <pc:inkChg chg="add mod">
          <ac:chgData name="Vasishta Bommakanti" userId="add65771a875c465" providerId="LiveId" clId="{C29AFD75-89FC-4417-B22A-0C207BDB987C}" dt="2021-08-07T06:13:37.455" v="739"/>
          <ac:inkMkLst>
            <pc:docMk/>
            <pc:sldMk cId="1940362415" sldId="10103"/>
            <ac:inkMk id="23" creationId="{802D842D-AB7A-4AE2-A4AC-876097D6DCAB}"/>
          </ac:inkMkLst>
        </pc:inkChg>
        <pc:inkChg chg="add mod">
          <ac:chgData name="Vasishta Bommakanti" userId="add65771a875c465" providerId="LiveId" clId="{C29AFD75-89FC-4417-B22A-0C207BDB987C}" dt="2021-08-07T06:13:37.455" v="739"/>
          <ac:inkMkLst>
            <pc:docMk/>
            <pc:sldMk cId="1940362415" sldId="10103"/>
            <ac:inkMk id="24" creationId="{FDF93630-3B58-4580-A480-B2004FE23647}"/>
          </ac:inkMkLst>
        </pc:inkChg>
        <pc:inkChg chg="add mod">
          <ac:chgData name="Vasishta Bommakanti" userId="add65771a875c465" providerId="LiveId" clId="{C29AFD75-89FC-4417-B22A-0C207BDB987C}" dt="2021-08-07T06:13:37.455" v="739"/>
          <ac:inkMkLst>
            <pc:docMk/>
            <pc:sldMk cId="1940362415" sldId="10103"/>
            <ac:inkMk id="25" creationId="{B960A909-A62D-4897-9BC3-780842C363C5}"/>
          </ac:inkMkLst>
        </pc:inkChg>
        <pc:inkChg chg="add mod">
          <ac:chgData name="Vasishta Bommakanti" userId="add65771a875c465" providerId="LiveId" clId="{C29AFD75-89FC-4417-B22A-0C207BDB987C}" dt="2021-08-07T06:13:37.455" v="739"/>
          <ac:inkMkLst>
            <pc:docMk/>
            <pc:sldMk cId="1940362415" sldId="10103"/>
            <ac:inkMk id="26" creationId="{F7102BB4-6724-4376-905C-E6EECC2609A0}"/>
          </ac:inkMkLst>
        </pc:inkChg>
        <pc:inkChg chg="add mod">
          <ac:chgData name="Vasishta Bommakanti" userId="add65771a875c465" providerId="LiveId" clId="{C29AFD75-89FC-4417-B22A-0C207BDB987C}" dt="2021-08-07T06:13:37.455" v="739"/>
          <ac:inkMkLst>
            <pc:docMk/>
            <pc:sldMk cId="1940362415" sldId="10103"/>
            <ac:inkMk id="27" creationId="{9E737DC8-815F-4B41-A276-ECEF12A318F4}"/>
          </ac:inkMkLst>
        </pc:inkChg>
        <pc:inkChg chg="add mod">
          <ac:chgData name="Vasishta Bommakanti" userId="add65771a875c465" providerId="LiveId" clId="{C29AFD75-89FC-4417-B22A-0C207BDB987C}" dt="2021-08-07T06:13:37.455" v="739"/>
          <ac:inkMkLst>
            <pc:docMk/>
            <pc:sldMk cId="1940362415" sldId="10103"/>
            <ac:inkMk id="28" creationId="{A77FCC6C-B31B-4847-97E3-957551C8433B}"/>
          </ac:inkMkLst>
        </pc:inkChg>
        <pc:inkChg chg="add mod">
          <ac:chgData name="Vasishta Bommakanti" userId="add65771a875c465" providerId="LiveId" clId="{C29AFD75-89FC-4417-B22A-0C207BDB987C}" dt="2021-08-07T06:13:37.455" v="739"/>
          <ac:inkMkLst>
            <pc:docMk/>
            <pc:sldMk cId="1940362415" sldId="10103"/>
            <ac:inkMk id="29" creationId="{03C04901-3745-4F0E-B6F0-85D16B7736CF}"/>
          </ac:inkMkLst>
        </pc:inkChg>
        <pc:inkChg chg="add mod">
          <ac:chgData name="Vasishta Bommakanti" userId="add65771a875c465" providerId="LiveId" clId="{C29AFD75-89FC-4417-B22A-0C207BDB987C}" dt="2021-08-07T06:13:37.455" v="739"/>
          <ac:inkMkLst>
            <pc:docMk/>
            <pc:sldMk cId="1940362415" sldId="10103"/>
            <ac:inkMk id="32" creationId="{A7663DBA-5CFB-41F1-8F23-E6FDE391426F}"/>
          </ac:inkMkLst>
        </pc:inkChg>
        <pc:inkChg chg="add mod">
          <ac:chgData name="Vasishta Bommakanti" userId="add65771a875c465" providerId="LiveId" clId="{C29AFD75-89FC-4417-B22A-0C207BDB987C}" dt="2021-08-07T06:13:37.455" v="739"/>
          <ac:inkMkLst>
            <pc:docMk/>
            <pc:sldMk cId="1940362415" sldId="10103"/>
            <ac:inkMk id="33" creationId="{6B962DBB-F856-4ECB-ACF3-5A8A8D015F0C}"/>
          </ac:inkMkLst>
        </pc:inkChg>
        <pc:inkChg chg="add mod">
          <ac:chgData name="Vasishta Bommakanti" userId="add65771a875c465" providerId="LiveId" clId="{C29AFD75-89FC-4417-B22A-0C207BDB987C}" dt="2021-08-07T06:13:37.455" v="739"/>
          <ac:inkMkLst>
            <pc:docMk/>
            <pc:sldMk cId="1940362415" sldId="10103"/>
            <ac:inkMk id="34" creationId="{C1C6C890-B9FC-43E4-9ABD-B47DDD48DDDA}"/>
          </ac:inkMkLst>
        </pc:inkChg>
        <pc:inkChg chg="add mod">
          <ac:chgData name="Vasishta Bommakanti" userId="add65771a875c465" providerId="LiveId" clId="{C29AFD75-89FC-4417-B22A-0C207BDB987C}" dt="2021-08-07T06:13:37.455" v="739"/>
          <ac:inkMkLst>
            <pc:docMk/>
            <pc:sldMk cId="1940362415" sldId="10103"/>
            <ac:inkMk id="35" creationId="{F900EC16-46BE-447E-B24B-953E36409110}"/>
          </ac:inkMkLst>
        </pc:inkChg>
        <pc:inkChg chg="add mod">
          <ac:chgData name="Vasishta Bommakanti" userId="add65771a875c465" providerId="LiveId" clId="{C29AFD75-89FC-4417-B22A-0C207BDB987C}" dt="2021-08-07T06:13:37.455" v="739"/>
          <ac:inkMkLst>
            <pc:docMk/>
            <pc:sldMk cId="1940362415" sldId="10103"/>
            <ac:inkMk id="36" creationId="{25624F23-1DCA-4C25-BBCC-CDDDBF8C19A6}"/>
          </ac:inkMkLst>
        </pc:inkChg>
        <pc:inkChg chg="add mod">
          <ac:chgData name="Vasishta Bommakanti" userId="add65771a875c465" providerId="LiveId" clId="{C29AFD75-89FC-4417-B22A-0C207BDB987C}" dt="2021-08-07T06:13:37.455" v="739"/>
          <ac:inkMkLst>
            <pc:docMk/>
            <pc:sldMk cId="1940362415" sldId="10103"/>
            <ac:inkMk id="38" creationId="{9DA6B9D3-A5BA-4A64-B27F-D22BFED99E00}"/>
          </ac:inkMkLst>
        </pc:inkChg>
        <pc:inkChg chg="add mod">
          <ac:chgData name="Vasishta Bommakanti" userId="add65771a875c465" providerId="LiveId" clId="{C29AFD75-89FC-4417-B22A-0C207BDB987C}" dt="2021-08-07T06:13:37.455" v="739"/>
          <ac:inkMkLst>
            <pc:docMk/>
            <pc:sldMk cId="1940362415" sldId="10103"/>
            <ac:inkMk id="39" creationId="{AA0B5FBE-9FEB-4DFF-9043-BF11F1D08B4B}"/>
          </ac:inkMkLst>
        </pc:inkChg>
        <pc:inkChg chg="add mod">
          <ac:chgData name="Vasishta Bommakanti" userId="add65771a875c465" providerId="LiveId" clId="{C29AFD75-89FC-4417-B22A-0C207BDB987C}" dt="2021-08-07T06:13:37.455" v="739"/>
          <ac:inkMkLst>
            <pc:docMk/>
            <pc:sldMk cId="1940362415" sldId="10103"/>
            <ac:inkMk id="40" creationId="{B37BE673-4D66-4D77-96A1-5609569DDB62}"/>
          </ac:inkMkLst>
        </pc:inkChg>
        <pc:inkChg chg="add mod">
          <ac:chgData name="Vasishta Bommakanti" userId="add65771a875c465" providerId="LiveId" clId="{C29AFD75-89FC-4417-B22A-0C207BDB987C}" dt="2021-08-07T06:13:37.455" v="739"/>
          <ac:inkMkLst>
            <pc:docMk/>
            <pc:sldMk cId="1940362415" sldId="10103"/>
            <ac:inkMk id="41" creationId="{0FD56459-ABE1-418E-A4B2-C53C8F8E2ACE}"/>
          </ac:inkMkLst>
        </pc:inkChg>
        <pc:inkChg chg="add mod">
          <ac:chgData name="Vasishta Bommakanti" userId="add65771a875c465" providerId="LiveId" clId="{C29AFD75-89FC-4417-B22A-0C207BDB987C}" dt="2021-08-07T06:13:37.455" v="739"/>
          <ac:inkMkLst>
            <pc:docMk/>
            <pc:sldMk cId="1940362415" sldId="10103"/>
            <ac:inkMk id="42" creationId="{BD99E12F-B0DD-4262-800E-42351D5B52BD}"/>
          </ac:inkMkLst>
        </pc:inkChg>
        <pc:inkChg chg="add mod">
          <ac:chgData name="Vasishta Bommakanti" userId="add65771a875c465" providerId="LiveId" clId="{C29AFD75-89FC-4417-B22A-0C207BDB987C}" dt="2021-08-07T06:13:37.455" v="739"/>
          <ac:inkMkLst>
            <pc:docMk/>
            <pc:sldMk cId="1940362415" sldId="10103"/>
            <ac:inkMk id="43" creationId="{674866BB-C3BE-4437-86FF-B995DA596A70}"/>
          </ac:inkMkLst>
        </pc:inkChg>
        <pc:inkChg chg="add mod">
          <ac:chgData name="Vasishta Bommakanti" userId="add65771a875c465" providerId="LiveId" clId="{C29AFD75-89FC-4417-B22A-0C207BDB987C}" dt="2021-08-07T06:13:37.455" v="739"/>
          <ac:inkMkLst>
            <pc:docMk/>
            <pc:sldMk cId="1940362415" sldId="10103"/>
            <ac:inkMk id="44" creationId="{B1DEED1D-5CD0-40BF-A6DD-1570D77EC9E1}"/>
          </ac:inkMkLst>
        </pc:inkChg>
        <pc:inkChg chg="add mod">
          <ac:chgData name="Vasishta Bommakanti" userId="add65771a875c465" providerId="LiveId" clId="{C29AFD75-89FC-4417-B22A-0C207BDB987C}" dt="2021-08-07T06:13:37.455" v="739"/>
          <ac:inkMkLst>
            <pc:docMk/>
            <pc:sldMk cId="1940362415" sldId="10103"/>
            <ac:inkMk id="45" creationId="{4FB73F8D-66BD-445A-9C01-93CAA40EB839}"/>
          </ac:inkMkLst>
        </pc:inkChg>
        <pc:inkChg chg="add mod">
          <ac:chgData name="Vasishta Bommakanti" userId="add65771a875c465" providerId="LiveId" clId="{C29AFD75-89FC-4417-B22A-0C207BDB987C}" dt="2021-08-07T06:13:37.455" v="739"/>
          <ac:inkMkLst>
            <pc:docMk/>
            <pc:sldMk cId="1940362415" sldId="10103"/>
            <ac:inkMk id="46" creationId="{910122B4-B67F-4DA5-AD48-E9071E5B1F6B}"/>
          </ac:inkMkLst>
        </pc:inkChg>
        <pc:inkChg chg="add mod">
          <ac:chgData name="Vasishta Bommakanti" userId="add65771a875c465" providerId="LiveId" clId="{C29AFD75-89FC-4417-B22A-0C207BDB987C}" dt="2021-08-07T06:14:00.948" v="773"/>
          <ac:inkMkLst>
            <pc:docMk/>
            <pc:sldMk cId="1940362415" sldId="10103"/>
            <ac:inkMk id="48" creationId="{DEC83FE4-4B94-4AC9-B8AE-F451B2F2227A}"/>
          </ac:inkMkLst>
        </pc:inkChg>
        <pc:inkChg chg="add mod">
          <ac:chgData name="Vasishta Bommakanti" userId="add65771a875c465" providerId="LiveId" clId="{C29AFD75-89FC-4417-B22A-0C207BDB987C}" dt="2021-08-07T06:14:00.948" v="773"/>
          <ac:inkMkLst>
            <pc:docMk/>
            <pc:sldMk cId="1940362415" sldId="10103"/>
            <ac:inkMk id="49" creationId="{D44C0BFA-4500-486A-942A-3DAE092AC8E3}"/>
          </ac:inkMkLst>
        </pc:inkChg>
        <pc:inkChg chg="add mod">
          <ac:chgData name="Vasishta Bommakanti" userId="add65771a875c465" providerId="LiveId" clId="{C29AFD75-89FC-4417-B22A-0C207BDB987C}" dt="2021-08-07T06:14:00.948" v="773"/>
          <ac:inkMkLst>
            <pc:docMk/>
            <pc:sldMk cId="1940362415" sldId="10103"/>
            <ac:inkMk id="50" creationId="{9B44AF4A-1C18-40B5-A0F7-1C205E752AEA}"/>
          </ac:inkMkLst>
        </pc:inkChg>
        <pc:inkChg chg="add mod">
          <ac:chgData name="Vasishta Bommakanti" userId="add65771a875c465" providerId="LiveId" clId="{C29AFD75-89FC-4417-B22A-0C207BDB987C}" dt="2021-08-07T06:14:00.948" v="773"/>
          <ac:inkMkLst>
            <pc:docMk/>
            <pc:sldMk cId="1940362415" sldId="10103"/>
            <ac:inkMk id="51" creationId="{3C1A428D-7834-4A9A-8D7D-434600628632}"/>
          </ac:inkMkLst>
        </pc:inkChg>
        <pc:inkChg chg="add mod">
          <ac:chgData name="Vasishta Bommakanti" userId="add65771a875c465" providerId="LiveId" clId="{C29AFD75-89FC-4417-B22A-0C207BDB987C}" dt="2021-08-07T06:14:00.948" v="773"/>
          <ac:inkMkLst>
            <pc:docMk/>
            <pc:sldMk cId="1940362415" sldId="10103"/>
            <ac:inkMk id="52" creationId="{6CC48A5E-5C56-4AAF-ACCC-C8CD759D31B1}"/>
          </ac:inkMkLst>
        </pc:inkChg>
        <pc:inkChg chg="add mod">
          <ac:chgData name="Vasishta Bommakanti" userId="add65771a875c465" providerId="LiveId" clId="{C29AFD75-89FC-4417-B22A-0C207BDB987C}" dt="2021-08-07T06:14:00.948" v="773"/>
          <ac:inkMkLst>
            <pc:docMk/>
            <pc:sldMk cId="1940362415" sldId="10103"/>
            <ac:inkMk id="53" creationId="{766EC606-5BD6-49F3-8006-52CBB805F0A5}"/>
          </ac:inkMkLst>
        </pc:inkChg>
        <pc:inkChg chg="add mod">
          <ac:chgData name="Vasishta Bommakanti" userId="add65771a875c465" providerId="LiveId" clId="{C29AFD75-89FC-4417-B22A-0C207BDB987C}" dt="2021-08-07T06:14:00.948" v="773"/>
          <ac:inkMkLst>
            <pc:docMk/>
            <pc:sldMk cId="1940362415" sldId="10103"/>
            <ac:inkMk id="54" creationId="{DB5FA42D-9F6E-48D1-AE2C-D80BE12DBF90}"/>
          </ac:inkMkLst>
        </pc:inkChg>
        <pc:inkChg chg="add mod">
          <ac:chgData name="Vasishta Bommakanti" userId="add65771a875c465" providerId="LiveId" clId="{C29AFD75-89FC-4417-B22A-0C207BDB987C}" dt="2021-08-07T06:14:00.948" v="773"/>
          <ac:inkMkLst>
            <pc:docMk/>
            <pc:sldMk cId="1940362415" sldId="10103"/>
            <ac:inkMk id="55" creationId="{38046E00-74CA-4194-81F2-7EB3090D765E}"/>
          </ac:inkMkLst>
        </pc:inkChg>
        <pc:inkChg chg="add mod">
          <ac:chgData name="Vasishta Bommakanti" userId="add65771a875c465" providerId="LiveId" clId="{C29AFD75-89FC-4417-B22A-0C207BDB987C}" dt="2021-08-07T06:14:00.948" v="773"/>
          <ac:inkMkLst>
            <pc:docMk/>
            <pc:sldMk cId="1940362415" sldId="10103"/>
            <ac:inkMk id="56" creationId="{17998A75-B436-4EE7-A7B1-2E22E192563F}"/>
          </ac:inkMkLst>
        </pc:inkChg>
        <pc:inkChg chg="add mod">
          <ac:chgData name="Vasishta Bommakanti" userId="add65771a875c465" providerId="LiveId" clId="{C29AFD75-89FC-4417-B22A-0C207BDB987C}" dt="2021-08-07T06:14:00.948" v="773"/>
          <ac:inkMkLst>
            <pc:docMk/>
            <pc:sldMk cId="1940362415" sldId="10103"/>
            <ac:inkMk id="59" creationId="{5DC06D61-D91C-4B4C-8D0F-E3F7E22243A3}"/>
          </ac:inkMkLst>
        </pc:inkChg>
        <pc:inkChg chg="add mod">
          <ac:chgData name="Vasishta Bommakanti" userId="add65771a875c465" providerId="LiveId" clId="{C29AFD75-89FC-4417-B22A-0C207BDB987C}" dt="2021-08-07T06:14:00.948" v="773"/>
          <ac:inkMkLst>
            <pc:docMk/>
            <pc:sldMk cId="1940362415" sldId="10103"/>
            <ac:inkMk id="60" creationId="{4C46CC24-CD92-46C3-A896-75003534A50E}"/>
          </ac:inkMkLst>
        </pc:inkChg>
        <pc:inkChg chg="add mod">
          <ac:chgData name="Vasishta Bommakanti" userId="add65771a875c465" providerId="LiveId" clId="{C29AFD75-89FC-4417-B22A-0C207BDB987C}" dt="2021-08-07T06:14:00.948" v="773"/>
          <ac:inkMkLst>
            <pc:docMk/>
            <pc:sldMk cId="1940362415" sldId="10103"/>
            <ac:inkMk id="62" creationId="{C66FDBA7-F949-4312-9E0C-C77B00FD6D83}"/>
          </ac:inkMkLst>
        </pc:inkChg>
        <pc:inkChg chg="add mod">
          <ac:chgData name="Vasishta Bommakanti" userId="add65771a875c465" providerId="LiveId" clId="{C29AFD75-89FC-4417-B22A-0C207BDB987C}" dt="2021-08-07T06:14:00.948" v="773"/>
          <ac:inkMkLst>
            <pc:docMk/>
            <pc:sldMk cId="1940362415" sldId="10103"/>
            <ac:inkMk id="63" creationId="{D3D5814C-72A8-4D5B-9D54-78D9C937B63B}"/>
          </ac:inkMkLst>
        </pc:inkChg>
        <pc:inkChg chg="add mod">
          <ac:chgData name="Vasishta Bommakanti" userId="add65771a875c465" providerId="LiveId" clId="{C29AFD75-89FC-4417-B22A-0C207BDB987C}" dt="2021-08-07T06:14:00.948" v="773"/>
          <ac:inkMkLst>
            <pc:docMk/>
            <pc:sldMk cId="1940362415" sldId="10103"/>
            <ac:inkMk id="64" creationId="{C20F2D97-27BD-403F-A739-90C224B06FC9}"/>
          </ac:inkMkLst>
        </pc:inkChg>
        <pc:inkChg chg="add mod">
          <ac:chgData name="Vasishta Bommakanti" userId="add65771a875c465" providerId="LiveId" clId="{C29AFD75-89FC-4417-B22A-0C207BDB987C}" dt="2021-08-07T06:14:00.948" v="773"/>
          <ac:inkMkLst>
            <pc:docMk/>
            <pc:sldMk cId="1940362415" sldId="10103"/>
            <ac:inkMk id="65" creationId="{39E537A8-D14A-403C-81DB-99EBCF99BD68}"/>
          </ac:inkMkLst>
        </pc:inkChg>
        <pc:inkChg chg="add mod">
          <ac:chgData name="Vasishta Bommakanti" userId="add65771a875c465" providerId="LiveId" clId="{C29AFD75-89FC-4417-B22A-0C207BDB987C}" dt="2021-08-07T06:14:00.948" v="773"/>
          <ac:inkMkLst>
            <pc:docMk/>
            <pc:sldMk cId="1940362415" sldId="10103"/>
            <ac:inkMk id="66" creationId="{73604F7E-9284-40AD-BB1D-57CE96CAE824}"/>
          </ac:inkMkLst>
        </pc:inkChg>
        <pc:inkChg chg="add mod">
          <ac:chgData name="Vasishta Bommakanti" userId="add65771a875c465" providerId="LiveId" clId="{C29AFD75-89FC-4417-B22A-0C207BDB987C}" dt="2021-08-07T06:14:00.948" v="773"/>
          <ac:inkMkLst>
            <pc:docMk/>
            <pc:sldMk cId="1940362415" sldId="10103"/>
            <ac:inkMk id="67" creationId="{9E1D3123-FDD8-4391-BCD4-AC32C7CC4739}"/>
          </ac:inkMkLst>
        </pc:inkChg>
        <pc:inkChg chg="add mod">
          <ac:chgData name="Vasishta Bommakanti" userId="add65771a875c465" providerId="LiveId" clId="{C29AFD75-89FC-4417-B22A-0C207BDB987C}" dt="2021-08-07T06:14:00.948" v="773"/>
          <ac:inkMkLst>
            <pc:docMk/>
            <pc:sldMk cId="1940362415" sldId="10103"/>
            <ac:inkMk id="68" creationId="{C2FF66AF-84DC-45FB-A6D3-FC07C2EAB5A9}"/>
          </ac:inkMkLst>
        </pc:inkChg>
        <pc:inkChg chg="add mod">
          <ac:chgData name="Vasishta Bommakanti" userId="add65771a875c465" providerId="LiveId" clId="{C29AFD75-89FC-4417-B22A-0C207BDB987C}" dt="2021-08-07T06:14:00.948" v="773"/>
          <ac:inkMkLst>
            <pc:docMk/>
            <pc:sldMk cId="1940362415" sldId="10103"/>
            <ac:inkMk id="69" creationId="{760BD992-21F5-4AC3-BC2A-7A4D1D44EAA3}"/>
          </ac:inkMkLst>
        </pc:inkChg>
        <pc:inkChg chg="add mod">
          <ac:chgData name="Vasishta Bommakanti" userId="add65771a875c465" providerId="LiveId" clId="{C29AFD75-89FC-4417-B22A-0C207BDB987C}" dt="2021-08-07T06:14:00.948" v="773"/>
          <ac:inkMkLst>
            <pc:docMk/>
            <pc:sldMk cId="1940362415" sldId="10103"/>
            <ac:inkMk id="70" creationId="{6DD1E9B1-D190-4BA9-81A9-2E7A5CB3713B}"/>
          </ac:inkMkLst>
        </pc:inkChg>
        <pc:inkChg chg="add mod">
          <ac:chgData name="Vasishta Bommakanti" userId="add65771a875c465" providerId="LiveId" clId="{C29AFD75-89FC-4417-B22A-0C207BDB987C}" dt="2021-08-07T06:14:00.948" v="773"/>
          <ac:inkMkLst>
            <pc:docMk/>
            <pc:sldMk cId="1940362415" sldId="10103"/>
            <ac:inkMk id="71" creationId="{2815AC97-6009-488C-A6A3-3A288F9B64F8}"/>
          </ac:inkMkLst>
        </pc:inkChg>
        <pc:inkChg chg="add mod">
          <ac:chgData name="Vasishta Bommakanti" userId="add65771a875c465" providerId="LiveId" clId="{C29AFD75-89FC-4417-B22A-0C207BDB987C}" dt="2021-08-07T06:14:00.948" v="773"/>
          <ac:inkMkLst>
            <pc:docMk/>
            <pc:sldMk cId="1940362415" sldId="10103"/>
            <ac:inkMk id="72" creationId="{F3231D5B-FB62-4002-9B89-9F53B8478D62}"/>
          </ac:inkMkLst>
        </pc:inkChg>
        <pc:inkChg chg="add mod">
          <ac:chgData name="Vasishta Bommakanti" userId="add65771a875c465" providerId="LiveId" clId="{C29AFD75-89FC-4417-B22A-0C207BDB987C}" dt="2021-08-07T06:14:00.948" v="773"/>
          <ac:inkMkLst>
            <pc:docMk/>
            <pc:sldMk cId="1940362415" sldId="10103"/>
            <ac:inkMk id="74" creationId="{6B2B3514-8D0D-412C-B963-1B5795BDF5DF}"/>
          </ac:inkMkLst>
        </pc:inkChg>
        <pc:inkChg chg="add mod">
          <ac:chgData name="Vasishta Bommakanti" userId="add65771a875c465" providerId="LiveId" clId="{C29AFD75-89FC-4417-B22A-0C207BDB987C}" dt="2021-08-07T06:14:00.948" v="773"/>
          <ac:inkMkLst>
            <pc:docMk/>
            <pc:sldMk cId="1940362415" sldId="10103"/>
            <ac:inkMk id="75" creationId="{37642239-336E-4E85-A1BD-D21E579C2585}"/>
          </ac:inkMkLst>
        </pc:inkChg>
        <pc:inkChg chg="add mod">
          <ac:chgData name="Vasishta Bommakanti" userId="add65771a875c465" providerId="LiveId" clId="{C29AFD75-89FC-4417-B22A-0C207BDB987C}" dt="2021-08-07T06:14:00.948" v="773"/>
          <ac:inkMkLst>
            <pc:docMk/>
            <pc:sldMk cId="1940362415" sldId="10103"/>
            <ac:inkMk id="76" creationId="{52DBA071-6F7E-43A1-BA05-1DAA35730737}"/>
          </ac:inkMkLst>
        </pc:inkChg>
        <pc:inkChg chg="add mod">
          <ac:chgData name="Vasishta Bommakanti" userId="add65771a875c465" providerId="LiveId" clId="{C29AFD75-89FC-4417-B22A-0C207BDB987C}" dt="2021-08-07T06:14:00.948" v="773"/>
          <ac:inkMkLst>
            <pc:docMk/>
            <pc:sldMk cId="1940362415" sldId="10103"/>
            <ac:inkMk id="78" creationId="{7DF370BB-DC9E-497F-B92C-C8AE9F9CF26D}"/>
          </ac:inkMkLst>
        </pc:inkChg>
        <pc:inkChg chg="add mod">
          <ac:chgData name="Vasishta Bommakanti" userId="add65771a875c465" providerId="LiveId" clId="{C29AFD75-89FC-4417-B22A-0C207BDB987C}" dt="2021-08-07T06:14:00.948" v="773"/>
          <ac:inkMkLst>
            <pc:docMk/>
            <pc:sldMk cId="1940362415" sldId="10103"/>
            <ac:inkMk id="80" creationId="{5A28AAFD-1B3C-44A9-8508-0E162D6E3D75}"/>
          </ac:inkMkLst>
        </pc:inkChg>
        <pc:inkChg chg="add mod">
          <ac:chgData name="Vasishta Bommakanti" userId="add65771a875c465" providerId="LiveId" clId="{C29AFD75-89FC-4417-B22A-0C207BDB987C}" dt="2021-08-07T06:14:00.948" v="773"/>
          <ac:inkMkLst>
            <pc:docMk/>
            <pc:sldMk cId="1940362415" sldId="10103"/>
            <ac:inkMk id="81" creationId="{C31DB834-EFD9-4C82-9CD8-9C0D54057343}"/>
          </ac:inkMkLst>
        </pc:inkChg>
      </pc:sldChg>
      <pc:sldChg chg="delSp modSp mod">
        <pc:chgData name="Vasishta Bommakanti" userId="add65771a875c465" providerId="LiveId" clId="{C29AFD75-89FC-4417-B22A-0C207BDB987C}" dt="2021-08-06T17:55:21.223" v="54" actId="478"/>
        <pc:sldMkLst>
          <pc:docMk/>
          <pc:sldMk cId="1120208507" sldId="10104"/>
        </pc:sldMkLst>
        <pc:grpChg chg="del">
          <ac:chgData name="Vasishta Bommakanti" userId="add65771a875c465" providerId="LiveId" clId="{C29AFD75-89FC-4417-B22A-0C207BDB987C}" dt="2021-08-06T17:55:19.417" v="53" actId="478"/>
          <ac:grpSpMkLst>
            <pc:docMk/>
            <pc:sldMk cId="1120208507" sldId="10104"/>
            <ac:grpSpMk id="3131" creationId="{5652C03D-D437-4F0E-BA3E-7CDE84E9A032}"/>
          </ac:grpSpMkLst>
        </pc:grpChg>
        <pc:inkChg chg="add mod">
          <ac:chgData name="Vasishta Bommakanti" userId="add65771a875c465" providerId="LiveId" clId="{C29AFD75-89FC-4417-B22A-0C207BDB987C}" dt="2021-08-06T17:55:21.223" v="54" actId="478"/>
          <ac:inkMkLst>
            <pc:docMk/>
            <pc:sldMk cId="1120208507" sldId="10104"/>
            <ac:inkMk id="2" creationId="{B4E9B6EC-A1F0-4233-A049-558DCF0779F9}"/>
          </ac:inkMkLst>
        </pc:inkChg>
        <pc:inkChg chg="del">
          <ac:chgData name="Vasishta Bommakanti" userId="add65771a875c465" providerId="LiveId" clId="{C29AFD75-89FC-4417-B22A-0C207BDB987C}" dt="2021-08-06T17:55:19.417" v="53" actId="478"/>
          <ac:inkMkLst>
            <pc:docMk/>
            <pc:sldMk cId="1120208507" sldId="10104"/>
            <ac:inkMk id="33" creationId="{487BCCB6-A8CD-4A2F-889E-120B65F1336F}"/>
          </ac:inkMkLst>
        </pc:inkChg>
        <pc:inkChg chg="del">
          <ac:chgData name="Vasishta Bommakanti" userId="add65771a875c465" providerId="LiveId" clId="{C29AFD75-89FC-4417-B22A-0C207BDB987C}" dt="2021-08-06T17:55:19.417" v="53" actId="478"/>
          <ac:inkMkLst>
            <pc:docMk/>
            <pc:sldMk cId="1120208507" sldId="10104"/>
            <ac:inkMk id="35" creationId="{143EAD80-EBF6-4DBB-AAFF-62AD55FA2E57}"/>
          </ac:inkMkLst>
        </pc:inkChg>
        <pc:inkChg chg="del">
          <ac:chgData name="Vasishta Bommakanti" userId="add65771a875c465" providerId="LiveId" clId="{C29AFD75-89FC-4417-B22A-0C207BDB987C}" dt="2021-08-06T17:55:19.417" v="53" actId="478"/>
          <ac:inkMkLst>
            <pc:docMk/>
            <pc:sldMk cId="1120208507" sldId="10104"/>
            <ac:inkMk id="37" creationId="{1D311661-608A-462E-AB14-8FB07592E7F0}"/>
          </ac:inkMkLst>
        </pc:inkChg>
        <pc:inkChg chg="del">
          <ac:chgData name="Vasishta Bommakanti" userId="add65771a875c465" providerId="LiveId" clId="{C29AFD75-89FC-4417-B22A-0C207BDB987C}" dt="2021-08-06T17:55:19.417" v="53" actId="478"/>
          <ac:inkMkLst>
            <pc:docMk/>
            <pc:sldMk cId="1120208507" sldId="10104"/>
            <ac:inkMk id="39" creationId="{129819CA-FA73-406D-A82C-A56A3D2A873C}"/>
          </ac:inkMkLst>
        </pc:inkChg>
        <pc:inkChg chg="del">
          <ac:chgData name="Vasishta Bommakanti" userId="add65771a875c465" providerId="LiveId" clId="{C29AFD75-89FC-4417-B22A-0C207BDB987C}" dt="2021-08-06T17:55:19.417" v="53" actId="478"/>
          <ac:inkMkLst>
            <pc:docMk/>
            <pc:sldMk cId="1120208507" sldId="10104"/>
            <ac:inkMk id="42" creationId="{B550F0C0-E0B3-4646-B21B-AD4BE4FEB139}"/>
          </ac:inkMkLst>
        </pc:inkChg>
        <pc:inkChg chg="del">
          <ac:chgData name="Vasishta Bommakanti" userId="add65771a875c465" providerId="LiveId" clId="{C29AFD75-89FC-4417-B22A-0C207BDB987C}" dt="2021-08-06T17:55:19.417" v="53" actId="478"/>
          <ac:inkMkLst>
            <pc:docMk/>
            <pc:sldMk cId="1120208507" sldId="10104"/>
            <ac:inkMk id="57" creationId="{29DE9DA2-80C4-4064-AC80-7EBA93EB16DE}"/>
          </ac:inkMkLst>
        </pc:inkChg>
        <pc:inkChg chg="del">
          <ac:chgData name="Vasishta Bommakanti" userId="add65771a875c465" providerId="LiveId" clId="{C29AFD75-89FC-4417-B22A-0C207BDB987C}" dt="2021-08-06T17:55:19.417" v="53" actId="478"/>
          <ac:inkMkLst>
            <pc:docMk/>
            <pc:sldMk cId="1120208507" sldId="10104"/>
            <ac:inkMk id="3078" creationId="{AD37D06A-A846-4D15-90BC-62AF2C4B805C}"/>
          </ac:inkMkLst>
        </pc:inkChg>
        <pc:inkChg chg="del">
          <ac:chgData name="Vasishta Bommakanti" userId="add65771a875c465" providerId="LiveId" clId="{C29AFD75-89FC-4417-B22A-0C207BDB987C}" dt="2021-08-06T17:55:19.417" v="53" actId="478"/>
          <ac:inkMkLst>
            <pc:docMk/>
            <pc:sldMk cId="1120208507" sldId="10104"/>
            <ac:inkMk id="3079" creationId="{CFB25FD4-9E5D-4F19-A0A2-6801B8336556}"/>
          </ac:inkMkLst>
        </pc:inkChg>
        <pc:inkChg chg="del">
          <ac:chgData name="Vasishta Bommakanti" userId="add65771a875c465" providerId="LiveId" clId="{C29AFD75-89FC-4417-B22A-0C207BDB987C}" dt="2021-08-06T17:55:19.417" v="53" actId="478"/>
          <ac:inkMkLst>
            <pc:docMk/>
            <pc:sldMk cId="1120208507" sldId="10104"/>
            <ac:inkMk id="3083" creationId="{A0C025AB-B3D2-4F98-B97B-8A0365773507}"/>
          </ac:inkMkLst>
        </pc:inkChg>
        <pc:inkChg chg="del">
          <ac:chgData name="Vasishta Bommakanti" userId="add65771a875c465" providerId="LiveId" clId="{C29AFD75-89FC-4417-B22A-0C207BDB987C}" dt="2021-08-06T17:55:19.417" v="53" actId="478"/>
          <ac:inkMkLst>
            <pc:docMk/>
            <pc:sldMk cId="1120208507" sldId="10104"/>
            <ac:inkMk id="3097" creationId="{56FB37F0-4C61-46D2-9176-00E7B47E6EDD}"/>
          </ac:inkMkLst>
        </pc:inkChg>
        <pc:inkChg chg="del">
          <ac:chgData name="Vasishta Bommakanti" userId="add65771a875c465" providerId="LiveId" clId="{C29AFD75-89FC-4417-B22A-0C207BDB987C}" dt="2021-08-06T17:55:19.417" v="53" actId="478"/>
          <ac:inkMkLst>
            <pc:docMk/>
            <pc:sldMk cId="1120208507" sldId="10104"/>
            <ac:inkMk id="3099" creationId="{F3CCA2E6-9A34-4F16-8DEF-DD9ABE2E47AB}"/>
          </ac:inkMkLst>
        </pc:inkChg>
        <pc:inkChg chg="del">
          <ac:chgData name="Vasishta Bommakanti" userId="add65771a875c465" providerId="LiveId" clId="{C29AFD75-89FC-4417-B22A-0C207BDB987C}" dt="2021-08-06T17:55:19.417" v="53" actId="478"/>
          <ac:inkMkLst>
            <pc:docMk/>
            <pc:sldMk cId="1120208507" sldId="10104"/>
            <ac:inkMk id="3100" creationId="{1C154CD8-8B28-4A6B-A2F2-1FFE7356C8B4}"/>
          </ac:inkMkLst>
        </pc:inkChg>
        <pc:inkChg chg="del">
          <ac:chgData name="Vasishta Bommakanti" userId="add65771a875c465" providerId="LiveId" clId="{C29AFD75-89FC-4417-B22A-0C207BDB987C}" dt="2021-08-06T17:55:19.417" v="53" actId="478"/>
          <ac:inkMkLst>
            <pc:docMk/>
            <pc:sldMk cId="1120208507" sldId="10104"/>
            <ac:inkMk id="3101" creationId="{43914F2D-C6A7-433B-ACC3-996843D74EF0}"/>
          </ac:inkMkLst>
        </pc:inkChg>
        <pc:inkChg chg="del topLvl">
          <ac:chgData name="Vasishta Bommakanti" userId="add65771a875c465" providerId="LiveId" clId="{C29AFD75-89FC-4417-B22A-0C207BDB987C}" dt="2021-08-06T17:55:19.417" v="53" actId="478"/>
          <ac:inkMkLst>
            <pc:docMk/>
            <pc:sldMk cId="1120208507" sldId="10104"/>
            <ac:inkMk id="3102" creationId="{9B62CC70-0C40-462A-9856-53E3F4BC0E45}"/>
          </ac:inkMkLst>
        </pc:inkChg>
        <pc:inkChg chg="del">
          <ac:chgData name="Vasishta Bommakanti" userId="add65771a875c465" providerId="LiveId" clId="{C29AFD75-89FC-4417-B22A-0C207BDB987C}" dt="2021-08-06T17:55:19.417" v="53" actId="478"/>
          <ac:inkMkLst>
            <pc:docMk/>
            <pc:sldMk cId="1120208507" sldId="10104"/>
            <ac:inkMk id="3103" creationId="{9FA9273E-595D-4409-9209-22506E3A5878}"/>
          </ac:inkMkLst>
        </pc:inkChg>
        <pc:inkChg chg="del">
          <ac:chgData name="Vasishta Bommakanti" userId="add65771a875c465" providerId="LiveId" clId="{C29AFD75-89FC-4417-B22A-0C207BDB987C}" dt="2021-08-06T17:55:19.417" v="53" actId="478"/>
          <ac:inkMkLst>
            <pc:docMk/>
            <pc:sldMk cId="1120208507" sldId="10104"/>
            <ac:inkMk id="3104" creationId="{05F0B0D2-3239-4EC5-A430-D376126969D5}"/>
          </ac:inkMkLst>
        </pc:inkChg>
        <pc:inkChg chg="del">
          <ac:chgData name="Vasishta Bommakanti" userId="add65771a875c465" providerId="LiveId" clId="{C29AFD75-89FC-4417-B22A-0C207BDB987C}" dt="2021-08-06T17:55:19.417" v="53" actId="478"/>
          <ac:inkMkLst>
            <pc:docMk/>
            <pc:sldMk cId="1120208507" sldId="10104"/>
            <ac:inkMk id="3107" creationId="{39CDA57A-7981-4DCF-A21A-393DB71AF2F2}"/>
          </ac:inkMkLst>
        </pc:inkChg>
        <pc:inkChg chg="del">
          <ac:chgData name="Vasishta Bommakanti" userId="add65771a875c465" providerId="LiveId" clId="{C29AFD75-89FC-4417-B22A-0C207BDB987C}" dt="2021-08-06T17:55:19.417" v="53" actId="478"/>
          <ac:inkMkLst>
            <pc:docMk/>
            <pc:sldMk cId="1120208507" sldId="10104"/>
            <ac:inkMk id="3108" creationId="{C4DB4CCA-F0C3-4C8B-9588-B161CA0047B3}"/>
          </ac:inkMkLst>
        </pc:inkChg>
        <pc:inkChg chg="del topLvl">
          <ac:chgData name="Vasishta Bommakanti" userId="add65771a875c465" providerId="LiveId" clId="{C29AFD75-89FC-4417-B22A-0C207BDB987C}" dt="2021-08-06T17:55:19.417" v="53" actId="478"/>
          <ac:inkMkLst>
            <pc:docMk/>
            <pc:sldMk cId="1120208507" sldId="10104"/>
            <ac:inkMk id="3109" creationId="{43706760-D032-42F9-8798-FE7D6DED9FBC}"/>
          </ac:inkMkLst>
        </pc:inkChg>
        <pc:inkChg chg="del">
          <ac:chgData name="Vasishta Bommakanti" userId="add65771a875c465" providerId="LiveId" clId="{C29AFD75-89FC-4417-B22A-0C207BDB987C}" dt="2021-08-06T17:55:19.417" v="53" actId="478"/>
          <ac:inkMkLst>
            <pc:docMk/>
            <pc:sldMk cId="1120208507" sldId="10104"/>
            <ac:inkMk id="3110" creationId="{DFCA80FD-C3A3-4531-8F0F-3C6AE865BB45}"/>
          </ac:inkMkLst>
        </pc:inkChg>
        <pc:inkChg chg="del">
          <ac:chgData name="Vasishta Bommakanti" userId="add65771a875c465" providerId="LiveId" clId="{C29AFD75-89FC-4417-B22A-0C207BDB987C}" dt="2021-08-06T17:55:19.417" v="53" actId="478"/>
          <ac:inkMkLst>
            <pc:docMk/>
            <pc:sldMk cId="1120208507" sldId="10104"/>
            <ac:inkMk id="3111" creationId="{3AFC9A9B-D39C-4376-8A5A-06011AAE9D5B}"/>
          </ac:inkMkLst>
        </pc:inkChg>
        <pc:inkChg chg="del">
          <ac:chgData name="Vasishta Bommakanti" userId="add65771a875c465" providerId="LiveId" clId="{C29AFD75-89FC-4417-B22A-0C207BDB987C}" dt="2021-08-06T17:55:19.417" v="53" actId="478"/>
          <ac:inkMkLst>
            <pc:docMk/>
            <pc:sldMk cId="1120208507" sldId="10104"/>
            <ac:inkMk id="3116" creationId="{31B48132-7C22-4CD7-A7BE-F1E3D50DC215}"/>
          </ac:inkMkLst>
        </pc:inkChg>
        <pc:inkChg chg="del">
          <ac:chgData name="Vasishta Bommakanti" userId="add65771a875c465" providerId="LiveId" clId="{C29AFD75-89FC-4417-B22A-0C207BDB987C}" dt="2021-08-06T17:55:19.417" v="53" actId="478"/>
          <ac:inkMkLst>
            <pc:docMk/>
            <pc:sldMk cId="1120208507" sldId="10104"/>
            <ac:inkMk id="3119" creationId="{5A2E004E-3BE1-4E9F-AA31-108AA628980A}"/>
          </ac:inkMkLst>
        </pc:inkChg>
        <pc:inkChg chg="del">
          <ac:chgData name="Vasishta Bommakanti" userId="add65771a875c465" providerId="LiveId" clId="{C29AFD75-89FC-4417-B22A-0C207BDB987C}" dt="2021-08-06T17:55:19.417" v="53" actId="478"/>
          <ac:inkMkLst>
            <pc:docMk/>
            <pc:sldMk cId="1120208507" sldId="10104"/>
            <ac:inkMk id="3121" creationId="{BACC2ADF-9B5F-4C04-ADFD-643B528F6B33}"/>
          </ac:inkMkLst>
        </pc:inkChg>
        <pc:inkChg chg="del">
          <ac:chgData name="Vasishta Bommakanti" userId="add65771a875c465" providerId="LiveId" clId="{C29AFD75-89FC-4417-B22A-0C207BDB987C}" dt="2021-08-06T17:55:19.417" v="53" actId="478"/>
          <ac:inkMkLst>
            <pc:docMk/>
            <pc:sldMk cId="1120208507" sldId="10104"/>
            <ac:inkMk id="3124" creationId="{B1A26FF5-C968-4AA2-9057-B03F79BD920F}"/>
          </ac:inkMkLst>
        </pc:inkChg>
        <pc:inkChg chg="del">
          <ac:chgData name="Vasishta Bommakanti" userId="add65771a875c465" providerId="LiveId" clId="{C29AFD75-89FC-4417-B22A-0C207BDB987C}" dt="2021-08-06T17:55:19.417" v="53" actId="478"/>
          <ac:inkMkLst>
            <pc:docMk/>
            <pc:sldMk cId="1120208507" sldId="10104"/>
            <ac:inkMk id="3126" creationId="{D86DE18C-B3AA-42AF-AE30-AC144318A7AD}"/>
          </ac:inkMkLst>
        </pc:inkChg>
        <pc:inkChg chg="del">
          <ac:chgData name="Vasishta Bommakanti" userId="add65771a875c465" providerId="LiveId" clId="{C29AFD75-89FC-4417-B22A-0C207BDB987C}" dt="2021-08-06T17:55:19.417" v="53" actId="478"/>
          <ac:inkMkLst>
            <pc:docMk/>
            <pc:sldMk cId="1120208507" sldId="10104"/>
            <ac:inkMk id="3127" creationId="{EFB21331-43DF-4608-A942-2EA30CC3419D}"/>
          </ac:inkMkLst>
        </pc:inkChg>
        <pc:inkChg chg="del">
          <ac:chgData name="Vasishta Bommakanti" userId="add65771a875c465" providerId="LiveId" clId="{C29AFD75-89FC-4417-B22A-0C207BDB987C}" dt="2021-08-06T17:55:19.417" v="53" actId="478"/>
          <ac:inkMkLst>
            <pc:docMk/>
            <pc:sldMk cId="1120208507" sldId="10104"/>
            <ac:inkMk id="3128" creationId="{2AEE803B-8349-44AC-ABC9-75E61AB49FF8}"/>
          </ac:inkMkLst>
        </pc:inkChg>
        <pc:inkChg chg="del">
          <ac:chgData name="Vasishta Bommakanti" userId="add65771a875c465" providerId="LiveId" clId="{C29AFD75-89FC-4417-B22A-0C207BDB987C}" dt="2021-08-06T17:55:19.417" v="53" actId="478"/>
          <ac:inkMkLst>
            <pc:docMk/>
            <pc:sldMk cId="1120208507" sldId="10104"/>
            <ac:inkMk id="3129" creationId="{A9FE6932-4809-498E-B169-B59B0733B8A5}"/>
          </ac:inkMkLst>
        </pc:inkChg>
      </pc:sldChg>
      <pc:sldChg chg="delSp mod">
        <pc:chgData name="Vasishta Bommakanti" userId="add65771a875c465" providerId="LiveId" clId="{C29AFD75-89FC-4417-B22A-0C207BDB987C}" dt="2021-08-06T17:58:09.246" v="89" actId="478"/>
        <pc:sldMkLst>
          <pc:docMk/>
          <pc:sldMk cId="2576637572" sldId="10105"/>
        </pc:sldMkLst>
        <pc:grpChg chg="del">
          <ac:chgData name="Vasishta Bommakanti" userId="add65771a875c465" providerId="LiveId" clId="{C29AFD75-89FC-4417-B22A-0C207BDB987C}" dt="2021-08-06T17:58:09.246" v="89" actId="478"/>
          <ac:grpSpMkLst>
            <pc:docMk/>
            <pc:sldMk cId="2576637572" sldId="10105"/>
            <ac:grpSpMk id="10" creationId="{0E92C72B-7890-499A-828B-16FB1D320471}"/>
          </ac:grpSpMkLst>
        </pc:grpChg>
        <pc:grpChg chg="del">
          <ac:chgData name="Vasishta Bommakanti" userId="add65771a875c465" providerId="LiveId" clId="{C29AFD75-89FC-4417-B22A-0C207BDB987C}" dt="2021-08-06T17:58:09.246" v="89" actId="478"/>
          <ac:grpSpMkLst>
            <pc:docMk/>
            <pc:sldMk cId="2576637572" sldId="10105"/>
            <ac:grpSpMk id="20" creationId="{BCF3E27B-506F-4436-8CB7-2D1A780B2D79}"/>
          </ac:grpSpMkLst>
        </pc:grpChg>
        <pc:grpChg chg="del">
          <ac:chgData name="Vasishta Bommakanti" userId="add65771a875c465" providerId="LiveId" clId="{C29AFD75-89FC-4417-B22A-0C207BDB987C}" dt="2021-08-06T17:58:09.246" v="89" actId="478"/>
          <ac:grpSpMkLst>
            <pc:docMk/>
            <pc:sldMk cId="2576637572" sldId="10105"/>
            <ac:grpSpMk id="25" creationId="{D1894DD3-1BC0-41A0-912B-A8165000EFE2}"/>
          </ac:grpSpMkLst>
        </pc:grpChg>
        <pc:grpChg chg="del">
          <ac:chgData name="Vasishta Bommakanti" userId="add65771a875c465" providerId="LiveId" clId="{C29AFD75-89FC-4417-B22A-0C207BDB987C}" dt="2021-08-06T17:58:09.246" v="89" actId="478"/>
          <ac:grpSpMkLst>
            <pc:docMk/>
            <pc:sldMk cId="2576637572" sldId="10105"/>
            <ac:grpSpMk id="33" creationId="{EB5E4984-D50D-46C0-8241-009843F2C27D}"/>
          </ac:grpSpMkLst>
        </pc:grpChg>
        <pc:grpChg chg="del">
          <ac:chgData name="Vasishta Bommakanti" userId="add65771a875c465" providerId="LiveId" clId="{C29AFD75-89FC-4417-B22A-0C207BDB987C}" dt="2021-08-06T17:58:09.246" v="89" actId="478"/>
          <ac:grpSpMkLst>
            <pc:docMk/>
            <pc:sldMk cId="2576637572" sldId="10105"/>
            <ac:grpSpMk id="36" creationId="{3015BB03-BE39-4F09-8BC6-7E68C6A7FC0E}"/>
          </ac:grpSpMkLst>
        </pc:grpChg>
        <pc:inkChg chg="del">
          <ac:chgData name="Vasishta Bommakanti" userId="add65771a875c465" providerId="LiveId" clId="{C29AFD75-89FC-4417-B22A-0C207BDB987C}" dt="2021-08-06T17:58:09.246" v="89" actId="478"/>
          <ac:inkMkLst>
            <pc:docMk/>
            <pc:sldMk cId="2576637572" sldId="10105"/>
            <ac:inkMk id="4" creationId="{42170819-AF47-4740-8E32-BADAE1B50F5A}"/>
          </ac:inkMkLst>
        </pc:inkChg>
        <pc:inkChg chg="del">
          <ac:chgData name="Vasishta Bommakanti" userId="add65771a875c465" providerId="LiveId" clId="{C29AFD75-89FC-4417-B22A-0C207BDB987C}" dt="2021-08-06T17:58:09.246" v="89" actId="478"/>
          <ac:inkMkLst>
            <pc:docMk/>
            <pc:sldMk cId="2576637572" sldId="10105"/>
            <ac:inkMk id="5" creationId="{D7947AFE-3788-4210-8477-CA2B33981895}"/>
          </ac:inkMkLst>
        </pc:inkChg>
        <pc:inkChg chg="del">
          <ac:chgData name="Vasishta Bommakanti" userId="add65771a875c465" providerId="LiveId" clId="{C29AFD75-89FC-4417-B22A-0C207BDB987C}" dt="2021-08-06T17:58:09.246" v="89" actId="478"/>
          <ac:inkMkLst>
            <pc:docMk/>
            <pc:sldMk cId="2576637572" sldId="10105"/>
            <ac:inkMk id="6" creationId="{24F7B9BF-B127-4B2E-AB55-10821DEAF845}"/>
          </ac:inkMkLst>
        </pc:inkChg>
        <pc:inkChg chg="del">
          <ac:chgData name="Vasishta Bommakanti" userId="add65771a875c465" providerId="LiveId" clId="{C29AFD75-89FC-4417-B22A-0C207BDB987C}" dt="2021-08-06T17:58:09.246" v="89" actId="478"/>
          <ac:inkMkLst>
            <pc:docMk/>
            <pc:sldMk cId="2576637572" sldId="10105"/>
            <ac:inkMk id="7" creationId="{1A01EEE4-C59F-47DB-AA96-25A7C4C31F72}"/>
          </ac:inkMkLst>
        </pc:inkChg>
        <pc:inkChg chg="del topLvl">
          <ac:chgData name="Vasishta Bommakanti" userId="add65771a875c465" providerId="LiveId" clId="{C29AFD75-89FC-4417-B22A-0C207BDB987C}" dt="2021-08-06T17:58:09.246" v="89" actId="478"/>
          <ac:inkMkLst>
            <pc:docMk/>
            <pc:sldMk cId="2576637572" sldId="10105"/>
            <ac:inkMk id="8" creationId="{277D4675-46F5-4583-B6D8-97F2B688000B}"/>
          </ac:inkMkLst>
        </pc:inkChg>
        <pc:inkChg chg="del topLvl">
          <ac:chgData name="Vasishta Bommakanti" userId="add65771a875c465" providerId="LiveId" clId="{C29AFD75-89FC-4417-B22A-0C207BDB987C}" dt="2021-08-06T17:58:09.246" v="89" actId="478"/>
          <ac:inkMkLst>
            <pc:docMk/>
            <pc:sldMk cId="2576637572" sldId="10105"/>
            <ac:inkMk id="9" creationId="{7CD95B40-6204-4D51-A785-E12EEE55734D}"/>
          </ac:inkMkLst>
        </pc:inkChg>
        <pc:inkChg chg="del">
          <ac:chgData name="Vasishta Bommakanti" userId="add65771a875c465" providerId="LiveId" clId="{C29AFD75-89FC-4417-B22A-0C207BDB987C}" dt="2021-08-06T17:58:09.246" v="89" actId="478"/>
          <ac:inkMkLst>
            <pc:docMk/>
            <pc:sldMk cId="2576637572" sldId="10105"/>
            <ac:inkMk id="11" creationId="{B5F036D3-5D1F-4648-B68E-891E86528F3C}"/>
          </ac:inkMkLst>
        </pc:inkChg>
        <pc:inkChg chg="del">
          <ac:chgData name="Vasishta Bommakanti" userId="add65771a875c465" providerId="LiveId" clId="{C29AFD75-89FC-4417-B22A-0C207BDB987C}" dt="2021-08-06T17:58:09.246" v="89" actId="478"/>
          <ac:inkMkLst>
            <pc:docMk/>
            <pc:sldMk cId="2576637572" sldId="10105"/>
            <ac:inkMk id="12" creationId="{AD240398-34B7-4BF6-ABE5-6D905A20189A}"/>
          </ac:inkMkLst>
        </pc:inkChg>
        <pc:inkChg chg="del">
          <ac:chgData name="Vasishta Bommakanti" userId="add65771a875c465" providerId="LiveId" clId="{C29AFD75-89FC-4417-B22A-0C207BDB987C}" dt="2021-08-06T17:58:09.246" v="89" actId="478"/>
          <ac:inkMkLst>
            <pc:docMk/>
            <pc:sldMk cId="2576637572" sldId="10105"/>
            <ac:inkMk id="13" creationId="{48DC536E-8444-40F2-8567-E6B10AF81983}"/>
          </ac:inkMkLst>
        </pc:inkChg>
        <pc:inkChg chg="del">
          <ac:chgData name="Vasishta Bommakanti" userId="add65771a875c465" providerId="LiveId" clId="{C29AFD75-89FC-4417-B22A-0C207BDB987C}" dt="2021-08-06T17:58:09.246" v="89" actId="478"/>
          <ac:inkMkLst>
            <pc:docMk/>
            <pc:sldMk cId="2576637572" sldId="10105"/>
            <ac:inkMk id="14" creationId="{99B8C85A-B827-451F-A8BA-1A116E8A6B38}"/>
          </ac:inkMkLst>
        </pc:inkChg>
        <pc:inkChg chg="del">
          <ac:chgData name="Vasishta Bommakanti" userId="add65771a875c465" providerId="LiveId" clId="{C29AFD75-89FC-4417-B22A-0C207BDB987C}" dt="2021-08-06T17:58:09.246" v="89" actId="478"/>
          <ac:inkMkLst>
            <pc:docMk/>
            <pc:sldMk cId="2576637572" sldId="10105"/>
            <ac:inkMk id="15" creationId="{EC028155-2D4E-40BC-B763-32DB2862B61F}"/>
          </ac:inkMkLst>
        </pc:inkChg>
        <pc:inkChg chg="del topLvl">
          <ac:chgData name="Vasishta Bommakanti" userId="add65771a875c465" providerId="LiveId" clId="{C29AFD75-89FC-4417-B22A-0C207BDB987C}" dt="2021-08-06T17:58:09.246" v="89" actId="478"/>
          <ac:inkMkLst>
            <pc:docMk/>
            <pc:sldMk cId="2576637572" sldId="10105"/>
            <ac:inkMk id="17" creationId="{2B54B816-AF4B-4436-A0D4-026D4E7B12B9}"/>
          </ac:inkMkLst>
        </pc:inkChg>
        <pc:inkChg chg="del topLvl">
          <ac:chgData name="Vasishta Bommakanti" userId="add65771a875c465" providerId="LiveId" clId="{C29AFD75-89FC-4417-B22A-0C207BDB987C}" dt="2021-08-06T17:58:09.246" v="89" actId="478"/>
          <ac:inkMkLst>
            <pc:docMk/>
            <pc:sldMk cId="2576637572" sldId="10105"/>
            <ac:inkMk id="18" creationId="{5C31529D-BCC1-4687-9578-7EE81F5FFFB4}"/>
          </ac:inkMkLst>
        </pc:inkChg>
        <pc:inkChg chg="del">
          <ac:chgData name="Vasishta Bommakanti" userId="add65771a875c465" providerId="LiveId" clId="{C29AFD75-89FC-4417-B22A-0C207BDB987C}" dt="2021-08-06T17:58:09.246" v="89" actId="478"/>
          <ac:inkMkLst>
            <pc:docMk/>
            <pc:sldMk cId="2576637572" sldId="10105"/>
            <ac:inkMk id="19" creationId="{7302179C-7B6F-4336-ACE7-DD5C57F6B954}"/>
          </ac:inkMkLst>
        </pc:inkChg>
        <pc:inkChg chg="del">
          <ac:chgData name="Vasishta Bommakanti" userId="add65771a875c465" providerId="LiveId" clId="{C29AFD75-89FC-4417-B22A-0C207BDB987C}" dt="2021-08-06T17:58:09.246" v="89" actId="478"/>
          <ac:inkMkLst>
            <pc:docMk/>
            <pc:sldMk cId="2576637572" sldId="10105"/>
            <ac:inkMk id="21" creationId="{5983BD42-AB2D-4C69-AC9C-CC1CD9932B5D}"/>
          </ac:inkMkLst>
        </pc:inkChg>
        <pc:inkChg chg="del topLvl">
          <ac:chgData name="Vasishta Bommakanti" userId="add65771a875c465" providerId="LiveId" clId="{C29AFD75-89FC-4417-B22A-0C207BDB987C}" dt="2021-08-06T17:58:09.246" v="89" actId="478"/>
          <ac:inkMkLst>
            <pc:docMk/>
            <pc:sldMk cId="2576637572" sldId="10105"/>
            <ac:inkMk id="22" creationId="{66B68B7E-BD19-4AFF-921D-C35451487150}"/>
          </ac:inkMkLst>
        </pc:inkChg>
        <pc:inkChg chg="del topLvl">
          <ac:chgData name="Vasishta Bommakanti" userId="add65771a875c465" providerId="LiveId" clId="{C29AFD75-89FC-4417-B22A-0C207BDB987C}" dt="2021-08-06T17:58:09.246" v="89" actId="478"/>
          <ac:inkMkLst>
            <pc:docMk/>
            <pc:sldMk cId="2576637572" sldId="10105"/>
            <ac:inkMk id="23" creationId="{F5BD786B-1D2E-4204-B9E4-0B72DFE511EE}"/>
          </ac:inkMkLst>
        </pc:inkChg>
        <pc:inkChg chg="del">
          <ac:chgData name="Vasishta Bommakanti" userId="add65771a875c465" providerId="LiveId" clId="{C29AFD75-89FC-4417-B22A-0C207BDB987C}" dt="2021-08-06T17:58:09.246" v="89" actId="478"/>
          <ac:inkMkLst>
            <pc:docMk/>
            <pc:sldMk cId="2576637572" sldId="10105"/>
            <ac:inkMk id="24" creationId="{FFB84B36-0E7A-418E-B90C-4AAD997DE565}"/>
          </ac:inkMkLst>
        </pc:inkChg>
        <pc:inkChg chg="del">
          <ac:chgData name="Vasishta Bommakanti" userId="add65771a875c465" providerId="LiveId" clId="{C29AFD75-89FC-4417-B22A-0C207BDB987C}" dt="2021-08-06T17:58:09.246" v="89" actId="478"/>
          <ac:inkMkLst>
            <pc:docMk/>
            <pc:sldMk cId="2576637572" sldId="10105"/>
            <ac:inkMk id="26" creationId="{93E393CC-22D6-4A6E-860C-3A139B8017E2}"/>
          </ac:inkMkLst>
        </pc:inkChg>
        <pc:inkChg chg="del topLvl">
          <ac:chgData name="Vasishta Bommakanti" userId="add65771a875c465" providerId="LiveId" clId="{C29AFD75-89FC-4417-B22A-0C207BDB987C}" dt="2021-08-06T17:58:09.246" v="89" actId="478"/>
          <ac:inkMkLst>
            <pc:docMk/>
            <pc:sldMk cId="2576637572" sldId="10105"/>
            <ac:inkMk id="31" creationId="{EBC75F96-2D19-4ACA-8D99-5C4A88755C30}"/>
          </ac:inkMkLst>
        </pc:inkChg>
        <pc:inkChg chg="del topLvl">
          <ac:chgData name="Vasishta Bommakanti" userId="add65771a875c465" providerId="LiveId" clId="{C29AFD75-89FC-4417-B22A-0C207BDB987C}" dt="2021-08-06T17:58:09.246" v="89" actId="478"/>
          <ac:inkMkLst>
            <pc:docMk/>
            <pc:sldMk cId="2576637572" sldId="10105"/>
            <ac:inkMk id="32" creationId="{9F91CA63-F0DE-4030-948F-A8A0B1564167}"/>
          </ac:inkMkLst>
        </pc:inkChg>
        <pc:inkChg chg="del topLvl">
          <ac:chgData name="Vasishta Bommakanti" userId="add65771a875c465" providerId="LiveId" clId="{C29AFD75-89FC-4417-B22A-0C207BDB987C}" dt="2021-08-06T17:58:09.246" v="89" actId="478"/>
          <ac:inkMkLst>
            <pc:docMk/>
            <pc:sldMk cId="2576637572" sldId="10105"/>
            <ac:inkMk id="34" creationId="{141E51AC-79F3-43B0-B5D5-1074DBC9AE24}"/>
          </ac:inkMkLst>
        </pc:inkChg>
        <pc:inkChg chg="del topLvl">
          <ac:chgData name="Vasishta Bommakanti" userId="add65771a875c465" providerId="LiveId" clId="{C29AFD75-89FC-4417-B22A-0C207BDB987C}" dt="2021-08-06T17:58:09.246" v="89" actId="478"/>
          <ac:inkMkLst>
            <pc:docMk/>
            <pc:sldMk cId="2576637572" sldId="10105"/>
            <ac:inkMk id="35" creationId="{4E612C05-A4C2-44D2-90EA-0C85B0D5CD30}"/>
          </ac:inkMkLst>
        </pc:inkChg>
      </pc:sldChg>
    </pc:docChg>
  </pc:docChgLst>
  <pc:docChgLst>
    <pc:chgData name="Vasishta Bommakanti" userId="add65771a875c465" providerId="LiveId" clId="{65E3161F-1FB0-40AF-AD1F-795BE0768989}"/>
    <pc:docChg chg="undo custSel addSld delSld modSld sldOrd delMainMaster">
      <pc:chgData name="Vasishta Bommakanti" userId="add65771a875c465" providerId="LiveId" clId="{65E3161F-1FB0-40AF-AD1F-795BE0768989}" dt="2021-04-24T15:19:16.916" v="2204"/>
      <pc:docMkLst>
        <pc:docMk/>
      </pc:docMkLst>
      <pc:sldChg chg="addSp ord">
        <pc:chgData name="Vasishta Bommakanti" userId="add65771a875c465" providerId="LiveId" clId="{65E3161F-1FB0-40AF-AD1F-795BE0768989}" dt="2021-04-17T16:10:18.716" v="666"/>
        <pc:sldMkLst>
          <pc:docMk/>
          <pc:sldMk cId="2403967801" sldId="257"/>
        </pc:sldMkLst>
        <pc:inkChg chg="add">
          <ac:chgData name="Vasishta Bommakanti" userId="add65771a875c465" providerId="LiveId" clId="{65E3161F-1FB0-40AF-AD1F-795BE0768989}" dt="2021-04-17T15:32:48.143" v="664"/>
          <ac:inkMkLst>
            <pc:docMk/>
            <pc:sldMk cId="2403967801" sldId="257"/>
            <ac:inkMk id="2" creationId="{BB1A7124-14BA-47E9-8667-3B64E6B1B54A}"/>
          </ac:inkMkLst>
        </pc:inkChg>
      </pc:sldChg>
      <pc:sldChg chg="addSp">
        <pc:chgData name="Vasishta Bommakanti" userId="add65771a875c465" providerId="LiveId" clId="{65E3161F-1FB0-40AF-AD1F-795BE0768989}" dt="2021-04-17T15:32:48.143" v="664"/>
        <pc:sldMkLst>
          <pc:docMk/>
          <pc:sldMk cId="4023848349" sldId="258"/>
        </pc:sldMkLst>
        <pc:inkChg chg="add">
          <ac:chgData name="Vasishta Bommakanti" userId="add65771a875c465" providerId="LiveId" clId="{65E3161F-1FB0-40AF-AD1F-795BE0768989}" dt="2021-04-17T15:32:48.143" v="664"/>
          <ac:inkMkLst>
            <pc:docMk/>
            <pc:sldMk cId="4023848349" sldId="258"/>
            <ac:inkMk id="2" creationId="{1D3EBC01-2D63-44B1-AA88-731F26AAFA3C}"/>
          </ac:inkMkLst>
        </pc:inkChg>
      </pc:sldChg>
      <pc:sldChg chg="addSp modSp mod">
        <pc:chgData name="Vasishta Bommakanti" userId="add65771a875c465" providerId="LiveId" clId="{65E3161F-1FB0-40AF-AD1F-795BE0768989}" dt="2021-04-17T15:32:48.143" v="664"/>
        <pc:sldMkLst>
          <pc:docMk/>
          <pc:sldMk cId="2908577697" sldId="260"/>
        </pc:sldMkLst>
        <pc:spChg chg="mod">
          <ac:chgData name="Vasishta Bommakanti" userId="add65771a875c465" providerId="LiveId" clId="{65E3161F-1FB0-40AF-AD1F-795BE0768989}" dt="2021-04-15T14:20:58.128" v="158" actId="2711"/>
          <ac:spMkLst>
            <pc:docMk/>
            <pc:sldMk cId="2908577697" sldId="260"/>
            <ac:spMk id="7" creationId="{FAB8409F-E817-4C2D-91C5-5F6D2BCAA9DD}"/>
          </ac:spMkLst>
        </pc:spChg>
        <pc:inkChg chg="add">
          <ac:chgData name="Vasishta Bommakanti" userId="add65771a875c465" providerId="LiveId" clId="{65E3161F-1FB0-40AF-AD1F-795BE0768989}" dt="2021-04-17T15:32:48.143" v="664"/>
          <ac:inkMkLst>
            <pc:docMk/>
            <pc:sldMk cId="2908577697" sldId="260"/>
            <ac:inkMk id="2" creationId="{CAD6429D-3822-4F78-904F-631FC890A6E5}"/>
          </ac:inkMkLst>
        </pc:inkChg>
      </pc:sldChg>
      <pc:sldChg chg="addSp delSp modSp mod">
        <pc:chgData name="Vasishta Bommakanti" userId="add65771a875c465" providerId="LiveId" clId="{65E3161F-1FB0-40AF-AD1F-795BE0768989}" dt="2021-04-24T15:19:16.916" v="2204"/>
        <pc:sldMkLst>
          <pc:docMk/>
          <pc:sldMk cId="3617631364" sldId="261"/>
        </pc:sldMkLst>
        <pc:grpChg chg="mod">
          <ac:chgData name="Vasishta Bommakanti" userId="add65771a875c465" providerId="LiveId" clId="{65E3161F-1FB0-40AF-AD1F-795BE0768989}" dt="2021-04-17T16:16:42.070" v="816"/>
          <ac:grpSpMkLst>
            <pc:docMk/>
            <pc:sldMk cId="3617631364" sldId="261"/>
            <ac:grpSpMk id="10" creationId="{F33A8C6B-5A7E-46A3-B383-37B36EA9BDA0}"/>
          </ac:grpSpMkLst>
        </pc:grpChg>
        <pc:grpChg chg="del mod">
          <ac:chgData name="Vasishta Bommakanti" userId="add65771a875c465" providerId="LiveId" clId="{65E3161F-1FB0-40AF-AD1F-795BE0768989}" dt="2021-04-17T16:16:57.948" v="831"/>
          <ac:grpSpMkLst>
            <pc:docMk/>
            <pc:sldMk cId="3617631364" sldId="261"/>
            <ac:grpSpMk id="13" creationId="{3E85105F-E49F-4A33-833E-453819EE0BDD}"/>
          </ac:grpSpMkLst>
        </pc:grpChg>
        <pc:grpChg chg="del mod">
          <ac:chgData name="Vasishta Bommakanti" userId="add65771a875c465" providerId="LiveId" clId="{65E3161F-1FB0-40AF-AD1F-795BE0768989}" dt="2021-04-17T16:16:54.124" v="827"/>
          <ac:grpSpMkLst>
            <pc:docMk/>
            <pc:sldMk cId="3617631364" sldId="261"/>
            <ac:grpSpMk id="17" creationId="{D3869698-925D-4F5D-9752-7CCFA88C401A}"/>
          </ac:grpSpMkLst>
        </pc:grpChg>
        <pc:grpChg chg="del mod">
          <ac:chgData name="Vasishta Bommakanti" userId="add65771a875c465" providerId="LiveId" clId="{65E3161F-1FB0-40AF-AD1F-795BE0768989}" dt="2021-04-24T15:19:16.911" v="2201"/>
          <ac:grpSpMkLst>
            <pc:docMk/>
            <pc:sldMk cId="3617631364" sldId="261"/>
            <ac:grpSpMk id="21" creationId="{299AFCA9-96CB-4305-86B1-EB6DA17C038F}"/>
          </ac:grpSpMkLst>
        </pc:grpChg>
        <pc:grpChg chg="mod">
          <ac:chgData name="Vasishta Bommakanti" userId="add65771a875c465" providerId="LiveId" clId="{65E3161F-1FB0-40AF-AD1F-795BE0768989}" dt="2021-04-24T15:19:16.915" v="2203"/>
          <ac:grpSpMkLst>
            <pc:docMk/>
            <pc:sldMk cId="3617631364" sldId="261"/>
            <ac:grpSpMk id="25" creationId="{66283A3A-BB03-4F52-A074-5CA0E946760D}"/>
          </ac:grpSpMkLst>
        </pc:grpChg>
        <pc:picChg chg="add del mod">
          <ac:chgData name="Vasishta Bommakanti" userId="add65771a875c465" providerId="LiveId" clId="{65E3161F-1FB0-40AF-AD1F-795BE0768989}" dt="2021-04-15T15:32:57.420" v="494" actId="21"/>
          <ac:picMkLst>
            <pc:docMk/>
            <pc:sldMk cId="3617631364" sldId="261"/>
            <ac:picMk id="2" creationId="{2ED5DFE4-2973-45CA-AF06-5FA182E4314D}"/>
          </ac:picMkLst>
        </pc:picChg>
        <pc:picChg chg="mod">
          <ac:chgData name="Vasishta Bommakanti" userId="add65771a875c465" providerId="LiveId" clId="{65E3161F-1FB0-40AF-AD1F-795BE0768989}" dt="2021-04-15T15:32:56.874" v="493" actId="1076"/>
          <ac:picMkLst>
            <pc:docMk/>
            <pc:sldMk cId="3617631364" sldId="261"/>
            <ac:picMk id="5" creationId="{20C84216-9EF1-4506-B17C-F8F06D2C236A}"/>
          </ac:picMkLst>
        </pc:picChg>
        <pc:inkChg chg="add mod">
          <ac:chgData name="Vasishta Bommakanti" userId="add65771a875c465" providerId="LiveId" clId="{65E3161F-1FB0-40AF-AD1F-795BE0768989}" dt="2021-04-24T15:19:16.905" v="2198"/>
          <ac:inkMkLst>
            <pc:docMk/>
            <pc:sldMk cId="3617631364" sldId="261"/>
            <ac:inkMk id="3" creationId="{ED9123CB-F727-4A1E-A91C-EABA389B6AC7}"/>
          </ac:inkMkLst>
        </pc:inkChg>
        <pc:inkChg chg="add">
          <ac:chgData name="Vasishta Bommakanti" userId="add65771a875c465" providerId="LiveId" clId="{65E3161F-1FB0-40AF-AD1F-795BE0768989}" dt="2021-04-17T16:16:37.819" v="811" actId="9405"/>
          <ac:inkMkLst>
            <pc:docMk/>
            <pc:sldMk cId="3617631364" sldId="261"/>
            <ac:inkMk id="4" creationId="{6CEE86DC-279F-4976-8473-1BF54959A08B}"/>
          </ac:inkMkLst>
        </pc:inkChg>
        <pc:inkChg chg="add mod">
          <ac:chgData name="Vasishta Bommakanti" userId="add65771a875c465" providerId="LiveId" clId="{65E3161F-1FB0-40AF-AD1F-795BE0768989}" dt="2021-04-17T16:16:42.070" v="816"/>
          <ac:inkMkLst>
            <pc:docMk/>
            <pc:sldMk cId="3617631364" sldId="261"/>
            <ac:inkMk id="6" creationId="{FAA13772-F1DC-4283-825D-49F07A00CB3C}"/>
          </ac:inkMkLst>
        </pc:inkChg>
        <pc:inkChg chg="add mod">
          <ac:chgData name="Vasishta Bommakanti" userId="add65771a875c465" providerId="LiveId" clId="{65E3161F-1FB0-40AF-AD1F-795BE0768989}" dt="2021-04-17T16:16:42.070" v="816"/>
          <ac:inkMkLst>
            <pc:docMk/>
            <pc:sldMk cId="3617631364" sldId="261"/>
            <ac:inkMk id="7" creationId="{55B63115-1135-47AF-9166-6D9DFEF8DFCA}"/>
          </ac:inkMkLst>
        </pc:inkChg>
        <pc:inkChg chg="add mod">
          <ac:chgData name="Vasishta Bommakanti" userId="add65771a875c465" providerId="LiveId" clId="{65E3161F-1FB0-40AF-AD1F-795BE0768989}" dt="2021-04-17T16:16:42.070" v="816"/>
          <ac:inkMkLst>
            <pc:docMk/>
            <pc:sldMk cId="3617631364" sldId="261"/>
            <ac:inkMk id="8" creationId="{FBD07D75-67F2-4BEA-8D93-1529F30D2145}"/>
          </ac:inkMkLst>
        </pc:inkChg>
        <pc:inkChg chg="add mod">
          <ac:chgData name="Vasishta Bommakanti" userId="add65771a875c465" providerId="LiveId" clId="{65E3161F-1FB0-40AF-AD1F-795BE0768989}" dt="2021-04-17T16:16:42.070" v="816"/>
          <ac:inkMkLst>
            <pc:docMk/>
            <pc:sldMk cId="3617631364" sldId="261"/>
            <ac:inkMk id="9" creationId="{6B0152F0-0ACD-481F-80B9-1B9212EC7CBD}"/>
          </ac:inkMkLst>
        </pc:inkChg>
        <pc:inkChg chg="add del mod">
          <ac:chgData name="Vasishta Bommakanti" userId="add65771a875c465" providerId="LiveId" clId="{65E3161F-1FB0-40AF-AD1F-795BE0768989}" dt="2021-04-24T15:19:16.915" v="2203"/>
          <ac:inkMkLst>
            <pc:docMk/>
            <pc:sldMk cId="3617631364" sldId="261"/>
            <ac:inkMk id="11" creationId="{4F5E8EDC-E893-4157-A7FC-77D93271CBAE}"/>
          </ac:inkMkLst>
        </pc:inkChg>
        <pc:inkChg chg="add del mod">
          <ac:chgData name="Vasishta Bommakanti" userId="add65771a875c465" providerId="LiveId" clId="{65E3161F-1FB0-40AF-AD1F-795BE0768989}" dt="2021-04-24T15:19:16.913" v="2202"/>
          <ac:inkMkLst>
            <pc:docMk/>
            <pc:sldMk cId="3617631364" sldId="261"/>
            <ac:inkMk id="12" creationId="{D3542016-287A-4D62-9A14-2A192D36D3F4}"/>
          </ac:inkMkLst>
        </pc:inkChg>
        <pc:inkChg chg="add del mod">
          <ac:chgData name="Vasishta Bommakanti" userId="add65771a875c465" providerId="LiveId" clId="{65E3161F-1FB0-40AF-AD1F-795BE0768989}" dt="2021-04-24T15:19:16.916" v="2204"/>
          <ac:inkMkLst>
            <pc:docMk/>
            <pc:sldMk cId="3617631364" sldId="261"/>
            <ac:inkMk id="14" creationId="{698D54C7-1F49-48F1-BEF7-6211A340F6D9}"/>
          </ac:inkMkLst>
        </pc:inkChg>
        <pc:inkChg chg="add del mod">
          <ac:chgData name="Vasishta Bommakanti" userId="add65771a875c465" providerId="LiveId" clId="{65E3161F-1FB0-40AF-AD1F-795BE0768989}" dt="2021-04-24T15:19:16.907" v="2199"/>
          <ac:inkMkLst>
            <pc:docMk/>
            <pc:sldMk cId="3617631364" sldId="261"/>
            <ac:inkMk id="15" creationId="{ED6DC142-313D-4FA2-930A-43FFAC0E3D7A}"/>
          </ac:inkMkLst>
        </pc:inkChg>
        <pc:inkChg chg="add del mod">
          <ac:chgData name="Vasishta Bommakanti" userId="add65771a875c465" providerId="LiveId" clId="{65E3161F-1FB0-40AF-AD1F-795BE0768989}" dt="2021-04-24T15:19:16.901" v="2197"/>
          <ac:inkMkLst>
            <pc:docMk/>
            <pc:sldMk cId="3617631364" sldId="261"/>
            <ac:inkMk id="16" creationId="{1F09FA09-00CD-4198-90E5-6B236A7E375D}"/>
          </ac:inkMkLst>
        </pc:inkChg>
        <pc:inkChg chg="add">
          <ac:chgData name="Vasishta Bommakanti" userId="add65771a875c465" providerId="LiveId" clId="{65E3161F-1FB0-40AF-AD1F-795BE0768989}" dt="2021-04-17T16:16:52.159" v="824" actId="9405"/>
          <ac:inkMkLst>
            <pc:docMk/>
            <pc:sldMk cId="3617631364" sldId="261"/>
            <ac:inkMk id="18" creationId="{CE0C2D6C-8E4F-4A1B-ADC2-FE7091008E42}"/>
          </ac:inkMkLst>
        </pc:inkChg>
        <pc:inkChg chg="add del mod">
          <ac:chgData name="Vasishta Bommakanti" userId="add65771a875c465" providerId="LiveId" clId="{65E3161F-1FB0-40AF-AD1F-795BE0768989}" dt="2021-04-24T15:19:16.911" v="2201"/>
          <ac:inkMkLst>
            <pc:docMk/>
            <pc:sldMk cId="3617631364" sldId="261"/>
            <ac:inkMk id="19" creationId="{E0078415-75A6-4EE8-A214-E7FD710B2A05}"/>
          </ac:inkMkLst>
        </pc:inkChg>
        <pc:inkChg chg="add del mod">
          <ac:chgData name="Vasishta Bommakanti" userId="add65771a875c465" providerId="LiveId" clId="{65E3161F-1FB0-40AF-AD1F-795BE0768989}" dt="2021-04-24T15:19:16.909" v="2200"/>
          <ac:inkMkLst>
            <pc:docMk/>
            <pc:sldMk cId="3617631364" sldId="261"/>
            <ac:inkMk id="20" creationId="{20B05E4A-8B56-44E6-9313-9924DDC9A501}"/>
          </ac:inkMkLst>
        </pc:inkChg>
        <pc:inkChg chg="add del mod">
          <ac:chgData name="Vasishta Bommakanti" userId="add65771a875c465" providerId="LiveId" clId="{65E3161F-1FB0-40AF-AD1F-795BE0768989}" dt="2021-04-24T15:19:16.890" v="2196"/>
          <ac:inkMkLst>
            <pc:docMk/>
            <pc:sldMk cId="3617631364" sldId="261"/>
            <ac:inkMk id="22" creationId="{70E1A392-9ABB-485D-A586-20F4CD4B60F4}"/>
          </ac:inkMkLst>
        </pc:inkChg>
        <pc:inkChg chg="add mod">
          <ac:chgData name="Vasishta Bommakanti" userId="add65771a875c465" providerId="LiveId" clId="{65E3161F-1FB0-40AF-AD1F-795BE0768989}" dt="2021-04-24T15:19:16.915" v="2203"/>
          <ac:inkMkLst>
            <pc:docMk/>
            <pc:sldMk cId="3617631364" sldId="261"/>
            <ac:inkMk id="23" creationId="{C70F8795-2939-44CC-957A-76B3CBA11718}"/>
          </ac:inkMkLst>
        </pc:inkChg>
        <pc:inkChg chg="add mod">
          <ac:chgData name="Vasishta Bommakanti" userId="add65771a875c465" providerId="LiveId" clId="{65E3161F-1FB0-40AF-AD1F-795BE0768989}" dt="2021-04-24T15:19:16.915" v="2203"/>
          <ac:inkMkLst>
            <pc:docMk/>
            <pc:sldMk cId="3617631364" sldId="261"/>
            <ac:inkMk id="24" creationId="{66A6899D-7681-42F7-B4F2-B3CD54842FA7}"/>
          </ac:inkMkLst>
        </pc:inkChg>
      </pc:sldChg>
      <pc:sldChg chg="addSp modSp">
        <pc:chgData name="Vasishta Bommakanti" userId="add65771a875c465" providerId="LiveId" clId="{65E3161F-1FB0-40AF-AD1F-795BE0768989}" dt="2021-04-17T16:10:57.093" v="671"/>
        <pc:sldMkLst>
          <pc:docMk/>
          <pc:sldMk cId="604899111" sldId="262"/>
        </pc:sldMkLst>
        <pc:inkChg chg="add mod">
          <ac:chgData name="Vasishta Bommakanti" userId="add65771a875c465" providerId="LiveId" clId="{65E3161F-1FB0-40AF-AD1F-795BE0768989}" dt="2021-04-17T16:10:57.093" v="671"/>
          <ac:inkMkLst>
            <pc:docMk/>
            <pc:sldMk cId="604899111" sldId="262"/>
            <ac:inkMk id="2" creationId="{37F181F0-ED2B-4F3D-9907-2E5EA21BBF8A}"/>
          </ac:inkMkLst>
        </pc:inkChg>
      </pc:sldChg>
      <pc:sldChg chg="addSp delSp modSp mod">
        <pc:chgData name="Vasishta Bommakanti" userId="add65771a875c465" providerId="LiveId" clId="{65E3161F-1FB0-40AF-AD1F-795BE0768989}" dt="2021-04-17T16:21:09.628" v="980"/>
        <pc:sldMkLst>
          <pc:docMk/>
          <pc:sldMk cId="3883785491" sldId="263"/>
        </pc:sldMkLst>
        <pc:grpChg chg="mod">
          <ac:chgData name="Vasishta Bommakanti" userId="add65771a875c465" providerId="LiveId" clId="{65E3161F-1FB0-40AF-AD1F-795BE0768989}" dt="2021-04-17T16:11:15.487" v="677"/>
          <ac:grpSpMkLst>
            <pc:docMk/>
            <pc:sldMk cId="3883785491" sldId="263"/>
            <ac:grpSpMk id="9" creationId="{1524A82B-2026-4FF2-8805-A48D8234D46C}"/>
          </ac:grpSpMkLst>
        </pc:grpChg>
        <pc:grpChg chg="mod">
          <ac:chgData name="Vasishta Bommakanti" userId="add65771a875c465" providerId="LiveId" clId="{65E3161F-1FB0-40AF-AD1F-795BE0768989}" dt="2021-04-17T16:11:23.122" v="682"/>
          <ac:grpSpMkLst>
            <pc:docMk/>
            <pc:sldMk cId="3883785491" sldId="263"/>
            <ac:grpSpMk id="14" creationId="{EEC67253-3A4B-48AF-ADDA-B11F6DDBF469}"/>
          </ac:grpSpMkLst>
        </pc:grpChg>
        <pc:grpChg chg="del mod">
          <ac:chgData name="Vasishta Bommakanti" userId="add65771a875c465" providerId="LiveId" clId="{65E3161F-1FB0-40AF-AD1F-795BE0768989}" dt="2021-04-17T16:19:54.266" v="903"/>
          <ac:grpSpMkLst>
            <pc:docMk/>
            <pc:sldMk cId="3883785491" sldId="263"/>
            <ac:grpSpMk id="41" creationId="{FBBE12D0-2894-47F8-ABA3-639A7FCC97E8}"/>
          </ac:grpSpMkLst>
        </pc:grpChg>
        <pc:grpChg chg="del mod">
          <ac:chgData name="Vasishta Bommakanti" userId="add65771a875c465" providerId="LiveId" clId="{65E3161F-1FB0-40AF-AD1F-795BE0768989}" dt="2021-04-17T16:20:52.320" v="967"/>
          <ac:grpSpMkLst>
            <pc:docMk/>
            <pc:sldMk cId="3883785491" sldId="263"/>
            <ac:grpSpMk id="42" creationId="{189D899A-B6C5-4C79-AC96-10A798C2763D}"/>
          </ac:grpSpMkLst>
        </pc:grpChg>
        <pc:grpChg chg="mod">
          <ac:chgData name="Vasishta Bommakanti" userId="add65771a875c465" providerId="LiveId" clId="{65E3161F-1FB0-40AF-AD1F-795BE0768989}" dt="2021-04-17T16:19:57.290" v="908"/>
          <ac:grpSpMkLst>
            <pc:docMk/>
            <pc:sldMk cId="3883785491" sldId="263"/>
            <ac:grpSpMk id="47" creationId="{98989E29-7DE6-4BD0-9CD4-156AEF4B8ABF}"/>
          </ac:grpSpMkLst>
        </pc:grpChg>
        <pc:grpChg chg="mod">
          <ac:chgData name="Vasishta Bommakanti" userId="add65771a875c465" providerId="LiveId" clId="{65E3161F-1FB0-40AF-AD1F-795BE0768989}" dt="2021-04-17T16:19:57.290" v="908"/>
          <ac:grpSpMkLst>
            <pc:docMk/>
            <pc:sldMk cId="3883785491" sldId="263"/>
            <ac:grpSpMk id="48" creationId="{C6B8CDF8-1563-4B0E-9402-5DC6AB3A49F7}"/>
          </ac:grpSpMkLst>
        </pc:grpChg>
        <pc:grpChg chg="del mod">
          <ac:chgData name="Vasishta Bommakanti" userId="add65771a875c465" providerId="LiveId" clId="{65E3161F-1FB0-40AF-AD1F-795BE0768989}" dt="2021-04-17T16:20:27.947" v="921"/>
          <ac:grpSpMkLst>
            <pc:docMk/>
            <pc:sldMk cId="3883785491" sldId="263"/>
            <ac:grpSpMk id="57" creationId="{90D3956C-5EC2-4497-AD68-BF83DC7F0B72}"/>
          </ac:grpSpMkLst>
        </pc:grpChg>
        <pc:grpChg chg="mod">
          <ac:chgData name="Vasishta Bommakanti" userId="add65771a875c465" providerId="LiveId" clId="{65E3161F-1FB0-40AF-AD1F-795BE0768989}" dt="2021-04-17T16:20:26.073" v="917"/>
          <ac:grpSpMkLst>
            <pc:docMk/>
            <pc:sldMk cId="3883785491" sldId="263"/>
            <ac:grpSpMk id="58" creationId="{E60C1A3A-7C5A-487D-8B26-EF9D13A550CD}"/>
          </ac:grpSpMkLst>
        </pc:grpChg>
        <pc:grpChg chg="del mod">
          <ac:chgData name="Vasishta Bommakanti" userId="add65771a875c465" providerId="LiveId" clId="{65E3161F-1FB0-40AF-AD1F-795BE0768989}" dt="2021-04-17T16:20:28.925" v="924"/>
          <ac:grpSpMkLst>
            <pc:docMk/>
            <pc:sldMk cId="3883785491" sldId="263"/>
            <ac:grpSpMk id="62" creationId="{2373BDEF-D30A-432C-AB1E-FCB0B8E50D75}"/>
          </ac:grpSpMkLst>
        </pc:grpChg>
        <pc:grpChg chg="del mod">
          <ac:chgData name="Vasishta Bommakanti" userId="add65771a875c465" providerId="LiveId" clId="{65E3161F-1FB0-40AF-AD1F-795BE0768989}" dt="2021-04-17T16:20:34.370" v="931"/>
          <ac:grpSpMkLst>
            <pc:docMk/>
            <pc:sldMk cId="3883785491" sldId="263"/>
            <ac:grpSpMk id="3073" creationId="{B7388C28-558C-4693-8A62-97146502DDC3}"/>
          </ac:grpSpMkLst>
        </pc:grpChg>
        <pc:grpChg chg="del mod">
          <ac:chgData name="Vasishta Bommakanti" userId="add65771a875c465" providerId="LiveId" clId="{65E3161F-1FB0-40AF-AD1F-795BE0768989}" dt="2021-04-17T16:20:39.323" v="942"/>
          <ac:grpSpMkLst>
            <pc:docMk/>
            <pc:sldMk cId="3883785491" sldId="263"/>
            <ac:grpSpMk id="3081" creationId="{7F248A8F-729D-47D8-BC7E-612E156EA12B}"/>
          </ac:grpSpMkLst>
        </pc:grpChg>
        <pc:grpChg chg="del mod">
          <ac:chgData name="Vasishta Bommakanti" userId="add65771a875c465" providerId="LiveId" clId="{65E3161F-1FB0-40AF-AD1F-795BE0768989}" dt="2021-04-17T16:20:41.147" v="945"/>
          <ac:grpSpMkLst>
            <pc:docMk/>
            <pc:sldMk cId="3883785491" sldId="263"/>
            <ac:grpSpMk id="3092" creationId="{8A07F2ED-619B-4054-A4BA-653EAB4735E0}"/>
          </ac:grpSpMkLst>
        </pc:grpChg>
        <pc:grpChg chg="del mod">
          <ac:chgData name="Vasishta Bommakanti" userId="add65771a875c465" providerId="LiveId" clId="{65E3161F-1FB0-40AF-AD1F-795BE0768989}" dt="2021-04-17T16:20:52.320" v="967"/>
          <ac:grpSpMkLst>
            <pc:docMk/>
            <pc:sldMk cId="3883785491" sldId="263"/>
            <ac:grpSpMk id="3095" creationId="{70BA42DD-B30D-4B7F-AA25-E8858745694D}"/>
          </ac:grpSpMkLst>
        </pc:grpChg>
        <pc:grpChg chg="del mod">
          <ac:chgData name="Vasishta Bommakanti" userId="add65771a875c465" providerId="LiveId" clId="{65E3161F-1FB0-40AF-AD1F-795BE0768989}" dt="2021-04-17T16:20:52.320" v="967"/>
          <ac:grpSpMkLst>
            <pc:docMk/>
            <pc:sldMk cId="3883785491" sldId="263"/>
            <ac:grpSpMk id="3117" creationId="{BF85C8C0-E71D-4E0B-9A4F-D46B00A2C2D8}"/>
          </ac:grpSpMkLst>
        </pc:grpChg>
        <pc:grpChg chg="del mod">
          <ac:chgData name="Vasishta Bommakanti" userId="add65771a875c465" providerId="LiveId" clId="{65E3161F-1FB0-40AF-AD1F-795BE0768989}" dt="2021-04-17T16:21:09.628" v="980"/>
          <ac:grpSpMkLst>
            <pc:docMk/>
            <pc:sldMk cId="3883785491" sldId="263"/>
            <ac:grpSpMk id="3118" creationId="{68CACA9E-3D90-43F9-B5CE-222E6780617A}"/>
          </ac:grpSpMkLst>
        </pc:grpChg>
        <pc:grpChg chg="mod">
          <ac:chgData name="Vasishta Bommakanti" userId="add65771a875c465" providerId="LiveId" clId="{65E3161F-1FB0-40AF-AD1F-795BE0768989}" dt="2021-04-17T16:21:00.359" v="971"/>
          <ac:grpSpMkLst>
            <pc:docMk/>
            <pc:sldMk cId="3883785491" sldId="263"/>
            <ac:grpSpMk id="3122" creationId="{2FFA61F7-5442-49E7-92E8-D7C535E98F0B}"/>
          </ac:grpSpMkLst>
        </pc:grpChg>
        <pc:grpChg chg="mod">
          <ac:chgData name="Vasishta Bommakanti" userId="add65771a875c465" providerId="LiveId" clId="{65E3161F-1FB0-40AF-AD1F-795BE0768989}" dt="2021-04-17T16:21:03.107" v="974"/>
          <ac:grpSpMkLst>
            <pc:docMk/>
            <pc:sldMk cId="3883785491" sldId="263"/>
            <ac:grpSpMk id="3125" creationId="{9ACB4AE1-7185-4AB0-A012-4337B866D889}"/>
          </ac:grpSpMkLst>
        </pc:grpChg>
        <pc:grpChg chg="mod">
          <ac:chgData name="Vasishta Bommakanti" userId="add65771a875c465" providerId="LiveId" clId="{65E3161F-1FB0-40AF-AD1F-795BE0768989}" dt="2021-04-17T16:21:09.628" v="980"/>
          <ac:grpSpMkLst>
            <pc:docMk/>
            <pc:sldMk cId="3883785491" sldId="263"/>
            <ac:grpSpMk id="3131" creationId="{5652C03D-D437-4F0E-BA3E-7CDE84E9A032}"/>
          </ac:grpSpMkLst>
        </pc:grpChg>
        <pc:inkChg chg="add">
          <ac:chgData name="Vasishta Bommakanti" userId="add65771a875c465" providerId="LiveId" clId="{65E3161F-1FB0-40AF-AD1F-795BE0768989}" dt="2021-04-17T15:32:48.143" v="664"/>
          <ac:inkMkLst>
            <pc:docMk/>
            <pc:sldMk cId="3883785491" sldId="263"/>
            <ac:inkMk id="2" creationId="{B4E9B6EC-A1F0-4233-A049-558DCF0779F9}"/>
          </ac:inkMkLst>
        </pc:inkChg>
        <pc:inkChg chg="add mod">
          <ac:chgData name="Vasishta Bommakanti" userId="add65771a875c465" providerId="LiveId" clId="{65E3161F-1FB0-40AF-AD1F-795BE0768989}" dt="2021-04-17T16:11:15.487" v="677"/>
          <ac:inkMkLst>
            <pc:docMk/>
            <pc:sldMk cId="3883785491" sldId="263"/>
            <ac:inkMk id="3" creationId="{E99DD3BF-A57A-4CE6-8DCF-BF83DA3DD902}"/>
          </ac:inkMkLst>
        </pc:inkChg>
        <pc:inkChg chg="add mod">
          <ac:chgData name="Vasishta Bommakanti" userId="add65771a875c465" providerId="LiveId" clId="{65E3161F-1FB0-40AF-AD1F-795BE0768989}" dt="2021-04-17T16:11:15.487" v="677"/>
          <ac:inkMkLst>
            <pc:docMk/>
            <pc:sldMk cId="3883785491" sldId="263"/>
            <ac:inkMk id="5" creationId="{49020DA3-F241-4F08-8933-B258AD9A56F4}"/>
          </ac:inkMkLst>
        </pc:inkChg>
        <pc:inkChg chg="add mod">
          <ac:chgData name="Vasishta Bommakanti" userId="add65771a875c465" providerId="LiveId" clId="{65E3161F-1FB0-40AF-AD1F-795BE0768989}" dt="2021-04-17T16:11:15.487" v="677"/>
          <ac:inkMkLst>
            <pc:docMk/>
            <pc:sldMk cId="3883785491" sldId="263"/>
            <ac:inkMk id="6" creationId="{DC265F27-BAB1-4951-AD18-C430799F8045}"/>
          </ac:inkMkLst>
        </pc:inkChg>
        <pc:inkChg chg="add mod">
          <ac:chgData name="Vasishta Bommakanti" userId="add65771a875c465" providerId="LiveId" clId="{65E3161F-1FB0-40AF-AD1F-795BE0768989}" dt="2021-04-17T16:11:15.487" v="677"/>
          <ac:inkMkLst>
            <pc:docMk/>
            <pc:sldMk cId="3883785491" sldId="263"/>
            <ac:inkMk id="7" creationId="{3C6EABD5-D695-43BB-8FF3-878024AE543C}"/>
          </ac:inkMkLst>
        </pc:inkChg>
        <pc:inkChg chg="add mod">
          <ac:chgData name="Vasishta Bommakanti" userId="add65771a875c465" providerId="LiveId" clId="{65E3161F-1FB0-40AF-AD1F-795BE0768989}" dt="2021-04-17T16:11:15.487" v="677"/>
          <ac:inkMkLst>
            <pc:docMk/>
            <pc:sldMk cId="3883785491" sldId="263"/>
            <ac:inkMk id="8" creationId="{D9001FFE-9D72-4C0B-B647-3D7F8D677313}"/>
          </ac:inkMkLst>
        </pc:inkChg>
        <pc:inkChg chg="add">
          <ac:chgData name="Vasishta Bommakanti" userId="add65771a875c465" providerId="LiveId" clId="{65E3161F-1FB0-40AF-AD1F-795BE0768989}" dt="2021-04-17T16:11:21.173" v="678" actId="9405"/>
          <ac:inkMkLst>
            <pc:docMk/>
            <pc:sldMk cId="3883785491" sldId="263"/>
            <ac:inkMk id="10" creationId="{9CFAF06F-E5D5-4F47-BA33-643812661550}"/>
          </ac:inkMkLst>
        </pc:inkChg>
        <pc:inkChg chg="add mod">
          <ac:chgData name="Vasishta Bommakanti" userId="add65771a875c465" providerId="LiveId" clId="{65E3161F-1FB0-40AF-AD1F-795BE0768989}" dt="2021-04-17T16:11:23.122" v="682"/>
          <ac:inkMkLst>
            <pc:docMk/>
            <pc:sldMk cId="3883785491" sldId="263"/>
            <ac:inkMk id="11" creationId="{D52E57E9-008B-4CD8-B5A9-4074A5138C82}"/>
          </ac:inkMkLst>
        </pc:inkChg>
        <pc:inkChg chg="add mod">
          <ac:chgData name="Vasishta Bommakanti" userId="add65771a875c465" providerId="LiveId" clId="{65E3161F-1FB0-40AF-AD1F-795BE0768989}" dt="2021-04-17T16:11:23.122" v="682"/>
          <ac:inkMkLst>
            <pc:docMk/>
            <pc:sldMk cId="3883785491" sldId="263"/>
            <ac:inkMk id="12" creationId="{BCEF6810-614A-4114-A85B-1ECA89F2C2DC}"/>
          </ac:inkMkLst>
        </pc:inkChg>
        <pc:inkChg chg="add">
          <ac:chgData name="Vasishta Bommakanti" userId="add65771a875c465" providerId="LiveId" clId="{65E3161F-1FB0-40AF-AD1F-795BE0768989}" dt="2021-04-17T16:11:22.541" v="681" actId="9405"/>
          <ac:inkMkLst>
            <pc:docMk/>
            <pc:sldMk cId="3883785491" sldId="263"/>
            <ac:inkMk id="13" creationId="{9FA0890C-1184-4EB2-9437-8BCC419050C9}"/>
          </ac:inkMkLst>
        </pc:inkChg>
        <pc:inkChg chg="add">
          <ac:chgData name="Vasishta Bommakanti" userId="add65771a875c465" providerId="LiveId" clId="{65E3161F-1FB0-40AF-AD1F-795BE0768989}" dt="2021-04-17T16:19:42.255" v="877" actId="9405"/>
          <ac:inkMkLst>
            <pc:docMk/>
            <pc:sldMk cId="3883785491" sldId="263"/>
            <ac:inkMk id="15" creationId="{FA2FA58E-F831-4E7C-A01F-D7B3636980F3}"/>
          </ac:inkMkLst>
        </pc:inkChg>
        <pc:inkChg chg="add">
          <ac:chgData name="Vasishta Bommakanti" userId="add65771a875c465" providerId="LiveId" clId="{65E3161F-1FB0-40AF-AD1F-795BE0768989}" dt="2021-04-17T16:19:42.658" v="878" actId="9405"/>
          <ac:inkMkLst>
            <pc:docMk/>
            <pc:sldMk cId="3883785491" sldId="263"/>
            <ac:inkMk id="16" creationId="{0385AB28-29D4-4EA6-94F3-1F5CDDCB7974}"/>
          </ac:inkMkLst>
        </pc:inkChg>
        <pc:inkChg chg="add mod">
          <ac:chgData name="Vasishta Bommakanti" userId="add65771a875c465" providerId="LiveId" clId="{65E3161F-1FB0-40AF-AD1F-795BE0768989}" dt="2021-04-17T16:21:09.628" v="980"/>
          <ac:inkMkLst>
            <pc:docMk/>
            <pc:sldMk cId="3883785491" sldId="263"/>
            <ac:inkMk id="17" creationId="{0796FD5B-25CC-4620-AE99-375ED09ADE14}"/>
          </ac:inkMkLst>
        </pc:inkChg>
        <pc:inkChg chg="add mod">
          <ac:chgData name="Vasishta Bommakanti" userId="add65771a875c465" providerId="LiveId" clId="{65E3161F-1FB0-40AF-AD1F-795BE0768989}" dt="2021-04-17T16:21:09.628" v="980"/>
          <ac:inkMkLst>
            <pc:docMk/>
            <pc:sldMk cId="3883785491" sldId="263"/>
            <ac:inkMk id="18" creationId="{833702CB-1C40-4AAB-BC24-D188A48ACE34}"/>
          </ac:inkMkLst>
        </pc:inkChg>
        <pc:inkChg chg="add mod">
          <ac:chgData name="Vasishta Bommakanti" userId="add65771a875c465" providerId="LiveId" clId="{65E3161F-1FB0-40AF-AD1F-795BE0768989}" dt="2021-04-17T16:21:09.628" v="980"/>
          <ac:inkMkLst>
            <pc:docMk/>
            <pc:sldMk cId="3883785491" sldId="263"/>
            <ac:inkMk id="19" creationId="{C1BB636C-5D90-4284-B13F-6CEB62820D96}"/>
          </ac:inkMkLst>
        </pc:inkChg>
        <pc:inkChg chg="add mod">
          <ac:chgData name="Vasishta Bommakanti" userId="add65771a875c465" providerId="LiveId" clId="{65E3161F-1FB0-40AF-AD1F-795BE0768989}" dt="2021-04-17T16:21:09.628" v="980"/>
          <ac:inkMkLst>
            <pc:docMk/>
            <pc:sldMk cId="3883785491" sldId="263"/>
            <ac:inkMk id="20" creationId="{463BDF92-E44E-4A7B-9E6A-901673B6CBEB}"/>
          </ac:inkMkLst>
        </pc:inkChg>
        <pc:inkChg chg="add mod">
          <ac:chgData name="Vasishta Bommakanti" userId="add65771a875c465" providerId="LiveId" clId="{65E3161F-1FB0-40AF-AD1F-795BE0768989}" dt="2021-04-17T16:21:09.628" v="980"/>
          <ac:inkMkLst>
            <pc:docMk/>
            <pc:sldMk cId="3883785491" sldId="263"/>
            <ac:inkMk id="21" creationId="{1B36D5CF-AB9F-4F50-832B-E3B12DA5A8CE}"/>
          </ac:inkMkLst>
        </pc:inkChg>
        <pc:inkChg chg="add mod">
          <ac:chgData name="Vasishta Bommakanti" userId="add65771a875c465" providerId="LiveId" clId="{65E3161F-1FB0-40AF-AD1F-795BE0768989}" dt="2021-04-17T16:21:09.628" v="980"/>
          <ac:inkMkLst>
            <pc:docMk/>
            <pc:sldMk cId="3883785491" sldId="263"/>
            <ac:inkMk id="22" creationId="{748C13EF-9CC6-44F7-9F17-9C57ECE03436}"/>
          </ac:inkMkLst>
        </pc:inkChg>
        <pc:inkChg chg="add mod">
          <ac:chgData name="Vasishta Bommakanti" userId="add65771a875c465" providerId="LiveId" clId="{65E3161F-1FB0-40AF-AD1F-795BE0768989}" dt="2021-04-17T16:21:09.628" v="980"/>
          <ac:inkMkLst>
            <pc:docMk/>
            <pc:sldMk cId="3883785491" sldId="263"/>
            <ac:inkMk id="23" creationId="{17D929FF-4C9B-43E3-9CD1-D55B892A3E7E}"/>
          </ac:inkMkLst>
        </pc:inkChg>
        <pc:inkChg chg="add mod">
          <ac:chgData name="Vasishta Bommakanti" userId="add65771a875c465" providerId="LiveId" clId="{65E3161F-1FB0-40AF-AD1F-795BE0768989}" dt="2021-04-17T16:21:09.628" v="980"/>
          <ac:inkMkLst>
            <pc:docMk/>
            <pc:sldMk cId="3883785491" sldId="263"/>
            <ac:inkMk id="24" creationId="{9D56DE98-5B10-4FC2-8121-66827A34FE78}"/>
          </ac:inkMkLst>
        </pc:inkChg>
        <pc:inkChg chg="add mod">
          <ac:chgData name="Vasishta Bommakanti" userId="add65771a875c465" providerId="LiveId" clId="{65E3161F-1FB0-40AF-AD1F-795BE0768989}" dt="2021-04-17T16:21:09.628" v="980"/>
          <ac:inkMkLst>
            <pc:docMk/>
            <pc:sldMk cId="3883785491" sldId="263"/>
            <ac:inkMk id="25" creationId="{0F2E9550-BE5F-423F-8762-6C06F8364E49}"/>
          </ac:inkMkLst>
        </pc:inkChg>
        <pc:inkChg chg="add mod">
          <ac:chgData name="Vasishta Bommakanti" userId="add65771a875c465" providerId="LiveId" clId="{65E3161F-1FB0-40AF-AD1F-795BE0768989}" dt="2021-04-17T16:21:09.628" v="980"/>
          <ac:inkMkLst>
            <pc:docMk/>
            <pc:sldMk cId="3883785491" sldId="263"/>
            <ac:inkMk id="26" creationId="{D08B3BA2-A02C-44A9-9ABF-9B03C7AFBAF0}"/>
          </ac:inkMkLst>
        </pc:inkChg>
        <pc:inkChg chg="add mod">
          <ac:chgData name="Vasishta Bommakanti" userId="add65771a875c465" providerId="LiveId" clId="{65E3161F-1FB0-40AF-AD1F-795BE0768989}" dt="2021-04-17T16:21:09.628" v="980"/>
          <ac:inkMkLst>
            <pc:docMk/>
            <pc:sldMk cId="3883785491" sldId="263"/>
            <ac:inkMk id="27" creationId="{693C137B-6A67-4374-8DE1-EC397EE90E5D}"/>
          </ac:inkMkLst>
        </pc:inkChg>
        <pc:inkChg chg="add mod">
          <ac:chgData name="Vasishta Bommakanti" userId="add65771a875c465" providerId="LiveId" clId="{65E3161F-1FB0-40AF-AD1F-795BE0768989}" dt="2021-04-17T16:21:09.628" v="980"/>
          <ac:inkMkLst>
            <pc:docMk/>
            <pc:sldMk cId="3883785491" sldId="263"/>
            <ac:inkMk id="28" creationId="{006847B4-A96D-4B41-A447-9168272D0CEA}"/>
          </ac:inkMkLst>
        </pc:inkChg>
        <pc:inkChg chg="add mod">
          <ac:chgData name="Vasishta Bommakanti" userId="add65771a875c465" providerId="LiveId" clId="{65E3161F-1FB0-40AF-AD1F-795BE0768989}" dt="2021-04-17T16:21:09.628" v="980"/>
          <ac:inkMkLst>
            <pc:docMk/>
            <pc:sldMk cId="3883785491" sldId="263"/>
            <ac:inkMk id="29" creationId="{BF4BCBF4-26C3-43A4-9F2E-7B3595FB0BB3}"/>
          </ac:inkMkLst>
        </pc:inkChg>
        <pc:inkChg chg="add mod">
          <ac:chgData name="Vasishta Bommakanti" userId="add65771a875c465" providerId="LiveId" clId="{65E3161F-1FB0-40AF-AD1F-795BE0768989}" dt="2021-04-17T16:21:09.628" v="980"/>
          <ac:inkMkLst>
            <pc:docMk/>
            <pc:sldMk cId="3883785491" sldId="263"/>
            <ac:inkMk id="30" creationId="{37515DAB-7CA6-4FCE-B1A5-16E368228E61}"/>
          </ac:inkMkLst>
        </pc:inkChg>
        <pc:inkChg chg="add mod">
          <ac:chgData name="Vasishta Bommakanti" userId="add65771a875c465" providerId="LiveId" clId="{65E3161F-1FB0-40AF-AD1F-795BE0768989}" dt="2021-04-17T16:21:09.628" v="980"/>
          <ac:inkMkLst>
            <pc:docMk/>
            <pc:sldMk cId="3883785491" sldId="263"/>
            <ac:inkMk id="31" creationId="{DBC6CCFE-5A13-4740-BE59-F0EAB37E9B7E}"/>
          </ac:inkMkLst>
        </pc:inkChg>
        <pc:inkChg chg="add mod">
          <ac:chgData name="Vasishta Bommakanti" userId="add65771a875c465" providerId="LiveId" clId="{65E3161F-1FB0-40AF-AD1F-795BE0768989}" dt="2021-04-17T16:21:09.628" v="980"/>
          <ac:inkMkLst>
            <pc:docMk/>
            <pc:sldMk cId="3883785491" sldId="263"/>
            <ac:inkMk id="32" creationId="{CF06054F-75F8-4327-AE2F-8B9F8EBDE354}"/>
          </ac:inkMkLst>
        </pc:inkChg>
        <pc:inkChg chg="add mod">
          <ac:chgData name="Vasishta Bommakanti" userId="add65771a875c465" providerId="LiveId" clId="{65E3161F-1FB0-40AF-AD1F-795BE0768989}" dt="2021-04-17T16:21:09.628" v="980"/>
          <ac:inkMkLst>
            <pc:docMk/>
            <pc:sldMk cId="3883785491" sldId="263"/>
            <ac:inkMk id="33" creationId="{487BCCB6-A8CD-4A2F-889E-120B65F1336F}"/>
          </ac:inkMkLst>
        </pc:inkChg>
        <pc:inkChg chg="add mod">
          <ac:chgData name="Vasishta Bommakanti" userId="add65771a875c465" providerId="LiveId" clId="{65E3161F-1FB0-40AF-AD1F-795BE0768989}" dt="2021-04-17T16:21:09.628" v="980"/>
          <ac:inkMkLst>
            <pc:docMk/>
            <pc:sldMk cId="3883785491" sldId="263"/>
            <ac:inkMk id="34" creationId="{DF6A12E4-EA1E-4056-B476-D797EBA628E0}"/>
          </ac:inkMkLst>
        </pc:inkChg>
        <pc:inkChg chg="add mod">
          <ac:chgData name="Vasishta Bommakanti" userId="add65771a875c465" providerId="LiveId" clId="{65E3161F-1FB0-40AF-AD1F-795BE0768989}" dt="2021-04-17T16:21:09.628" v="980"/>
          <ac:inkMkLst>
            <pc:docMk/>
            <pc:sldMk cId="3883785491" sldId="263"/>
            <ac:inkMk id="35" creationId="{143EAD80-EBF6-4DBB-AAFF-62AD55FA2E57}"/>
          </ac:inkMkLst>
        </pc:inkChg>
        <pc:inkChg chg="add mod">
          <ac:chgData name="Vasishta Bommakanti" userId="add65771a875c465" providerId="LiveId" clId="{65E3161F-1FB0-40AF-AD1F-795BE0768989}" dt="2021-04-17T16:21:09.628" v="980"/>
          <ac:inkMkLst>
            <pc:docMk/>
            <pc:sldMk cId="3883785491" sldId="263"/>
            <ac:inkMk id="36" creationId="{0BDCF122-7D8A-4C8E-A9A5-F85224088D93}"/>
          </ac:inkMkLst>
        </pc:inkChg>
        <pc:inkChg chg="add mod">
          <ac:chgData name="Vasishta Bommakanti" userId="add65771a875c465" providerId="LiveId" clId="{65E3161F-1FB0-40AF-AD1F-795BE0768989}" dt="2021-04-17T16:21:09.628" v="980"/>
          <ac:inkMkLst>
            <pc:docMk/>
            <pc:sldMk cId="3883785491" sldId="263"/>
            <ac:inkMk id="37" creationId="{1D311661-608A-462E-AB14-8FB07592E7F0}"/>
          </ac:inkMkLst>
        </pc:inkChg>
        <pc:inkChg chg="add mod">
          <ac:chgData name="Vasishta Bommakanti" userId="add65771a875c465" providerId="LiveId" clId="{65E3161F-1FB0-40AF-AD1F-795BE0768989}" dt="2021-04-17T16:21:09.628" v="980"/>
          <ac:inkMkLst>
            <pc:docMk/>
            <pc:sldMk cId="3883785491" sldId="263"/>
            <ac:inkMk id="38" creationId="{465849A0-9CD8-4A14-9648-AF8EE4C0E960}"/>
          </ac:inkMkLst>
        </pc:inkChg>
        <pc:inkChg chg="add mod">
          <ac:chgData name="Vasishta Bommakanti" userId="add65771a875c465" providerId="LiveId" clId="{65E3161F-1FB0-40AF-AD1F-795BE0768989}" dt="2021-04-17T16:21:09.628" v="980"/>
          <ac:inkMkLst>
            <pc:docMk/>
            <pc:sldMk cId="3883785491" sldId="263"/>
            <ac:inkMk id="39" creationId="{129819CA-FA73-406D-A82C-A56A3D2A873C}"/>
          </ac:inkMkLst>
        </pc:inkChg>
        <pc:inkChg chg="add mod">
          <ac:chgData name="Vasishta Bommakanti" userId="add65771a875c465" providerId="LiveId" clId="{65E3161F-1FB0-40AF-AD1F-795BE0768989}" dt="2021-04-17T16:21:09.628" v="980"/>
          <ac:inkMkLst>
            <pc:docMk/>
            <pc:sldMk cId="3883785491" sldId="263"/>
            <ac:inkMk id="40" creationId="{F6D61A16-579E-4C3A-9D0B-EE1EDCBA63EB}"/>
          </ac:inkMkLst>
        </pc:inkChg>
        <pc:inkChg chg="add mod">
          <ac:chgData name="Vasishta Bommakanti" userId="add65771a875c465" providerId="LiveId" clId="{65E3161F-1FB0-40AF-AD1F-795BE0768989}" dt="2021-04-17T16:19:57.290" v="908"/>
          <ac:inkMkLst>
            <pc:docMk/>
            <pc:sldMk cId="3883785491" sldId="263"/>
            <ac:inkMk id="43" creationId="{128C878C-3CD6-4EF3-B5AA-A8807DB1890B}"/>
          </ac:inkMkLst>
        </pc:inkChg>
        <pc:inkChg chg="add mod">
          <ac:chgData name="Vasishta Bommakanti" userId="add65771a875c465" providerId="LiveId" clId="{65E3161F-1FB0-40AF-AD1F-795BE0768989}" dt="2021-04-17T16:19:57.290" v="908"/>
          <ac:inkMkLst>
            <pc:docMk/>
            <pc:sldMk cId="3883785491" sldId="263"/>
            <ac:inkMk id="44" creationId="{446BDA8D-83B5-4490-9F90-50DAAF643053}"/>
          </ac:inkMkLst>
        </pc:inkChg>
        <pc:inkChg chg="add mod">
          <ac:chgData name="Vasishta Bommakanti" userId="add65771a875c465" providerId="LiveId" clId="{65E3161F-1FB0-40AF-AD1F-795BE0768989}" dt="2021-04-17T16:19:57.290" v="908"/>
          <ac:inkMkLst>
            <pc:docMk/>
            <pc:sldMk cId="3883785491" sldId="263"/>
            <ac:inkMk id="45" creationId="{69F1313A-1D1C-4AE3-8A95-6F615AC18C4D}"/>
          </ac:inkMkLst>
        </pc:inkChg>
        <pc:inkChg chg="add mod">
          <ac:chgData name="Vasishta Bommakanti" userId="add65771a875c465" providerId="LiveId" clId="{65E3161F-1FB0-40AF-AD1F-795BE0768989}" dt="2021-04-17T16:19:57.290" v="908"/>
          <ac:inkMkLst>
            <pc:docMk/>
            <pc:sldMk cId="3883785491" sldId="263"/>
            <ac:inkMk id="46" creationId="{F65E6A07-FD5F-428A-8B18-6574D1509769}"/>
          </ac:inkMkLst>
        </pc:inkChg>
        <pc:inkChg chg="add mod">
          <ac:chgData name="Vasishta Bommakanti" userId="add65771a875c465" providerId="LiveId" clId="{65E3161F-1FB0-40AF-AD1F-795BE0768989}" dt="2021-04-17T16:20:26.073" v="917"/>
          <ac:inkMkLst>
            <pc:docMk/>
            <pc:sldMk cId="3883785491" sldId="263"/>
            <ac:inkMk id="49" creationId="{4F3B0B74-F304-4AD9-9C66-5590E1B8A20F}"/>
          </ac:inkMkLst>
        </pc:inkChg>
        <pc:inkChg chg="add mod">
          <ac:chgData name="Vasishta Bommakanti" userId="add65771a875c465" providerId="LiveId" clId="{65E3161F-1FB0-40AF-AD1F-795BE0768989}" dt="2021-04-17T16:20:26.073" v="917"/>
          <ac:inkMkLst>
            <pc:docMk/>
            <pc:sldMk cId="3883785491" sldId="263"/>
            <ac:inkMk id="50" creationId="{6CCBABFA-C06C-4FEF-B273-AE00049626C3}"/>
          </ac:inkMkLst>
        </pc:inkChg>
        <pc:inkChg chg="add mod">
          <ac:chgData name="Vasishta Bommakanti" userId="add65771a875c465" providerId="LiveId" clId="{65E3161F-1FB0-40AF-AD1F-795BE0768989}" dt="2021-04-17T16:20:26.073" v="917"/>
          <ac:inkMkLst>
            <pc:docMk/>
            <pc:sldMk cId="3883785491" sldId="263"/>
            <ac:inkMk id="51" creationId="{008D7AE6-F2AB-49E5-9AD4-8AB61756CA24}"/>
          </ac:inkMkLst>
        </pc:inkChg>
        <pc:inkChg chg="add mod">
          <ac:chgData name="Vasishta Bommakanti" userId="add65771a875c465" providerId="LiveId" clId="{65E3161F-1FB0-40AF-AD1F-795BE0768989}" dt="2021-04-17T16:20:26.073" v="917"/>
          <ac:inkMkLst>
            <pc:docMk/>
            <pc:sldMk cId="3883785491" sldId="263"/>
            <ac:inkMk id="52" creationId="{953666C4-57E5-41A1-A1C9-C3C44FDDF3C9}"/>
          </ac:inkMkLst>
        </pc:inkChg>
        <pc:inkChg chg="add mod">
          <ac:chgData name="Vasishta Bommakanti" userId="add65771a875c465" providerId="LiveId" clId="{65E3161F-1FB0-40AF-AD1F-795BE0768989}" dt="2021-04-17T16:21:09.628" v="980"/>
          <ac:inkMkLst>
            <pc:docMk/>
            <pc:sldMk cId="3883785491" sldId="263"/>
            <ac:inkMk id="53" creationId="{35E7CDBD-1EF3-4F18-A957-E9306A93C952}"/>
          </ac:inkMkLst>
        </pc:inkChg>
        <pc:inkChg chg="add mod">
          <ac:chgData name="Vasishta Bommakanti" userId="add65771a875c465" providerId="LiveId" clId="{65E3161F-1FB0-40AF-AD1F-795BE0768989}" dt="2021-04-17T16:21:09.628" v="980"/>
          <ac:inkMkLst>
            <pc:docMk/>
            <pc:sldMk cId="3883785491" sldId="263"/>
            <ac:inkMk id="54" creationId="{D4A52344-8843-4A9B-824B-4A15992C45B3}"/>
          </ac:inkMkLst>
        </pc:inkChg>
        <pc:inkChg chg="add mod">
          <ac:chgData name="Vasishta Bommakanti" userId="add65771a875c465" providerId="LiveId" clId="{65E3161F-1FB0-40AF-AD1F-795BE0768989}" dt="2021-04-17T16:21:09.628" v="980"/>
          <ac:inkMkLst>
            <pc:docMk/>
            <pc:sldMk cId="3883785491" sldId="263"/>
            <ac:inkMk id="55" creationId="{DB577ACA-2DDA-41BF-87AA-9B784835380F}"/>
          </ac:inkMkLst>
        </pc:inkChg>
        <pc:inkChg chg="add mod">
          <ac:chgData name="Vasishta Bommakanti" userId="add65771a875c465" providerId="LiveId" clId="{65E3161F-1FB0-40AF-AD1F-795BE0768989}" dt="2021-04-17T16:21:09.628" v="980"/>
          <ac:inkMkLst>
            <pc:docMk/>
            <pc:sldMk cId="3883785491" sldId="263"/>
            <ac:inkMk id="56" creationId="{7F17930C-3676-4BF4-9CAA-F79E4D1105AE}"/>
          </ac:inkMkLst>
        </pc:inkChg>
        <pc:inkChg chg="add mod">
          <ac:chgData name="Vasishta Bommakanti" userId="add65771a875c465" providerId="LiveId" clId="{65E3161F-1FB0-40AF-AD1F-795BE0768989}" dt="2021-04-17T16:21:09.628" v="980"/>
          <ac:inkMkLst>
            <pc:docMk/>
            <pc:sldMk cId="3883785491" sldId="263"/>
            <ac:inkMk id="59" creationId="{8C626BF1-4D02-43A9-8963-F63EF623B3E8}"/>
          </ac:inkMkLst>
        </pc:inkChg>
        <pc:inkChg chg="add mod">
          <ac:chgData name="Vasishta Bommakanti" userId="add65771a875c465" providerId="LiveId" clId="{65E3161F-1FB0-40AF-AD1F-795BE0768989}" dt="2021-04-17T16:21:09.628" v="980"/>
          <ac:inkMkLst>
            <pc:docMk/>
            <pc:sldMk cId="3883785491" sldId="263"/>
            <ac:inkMk id="60" creationId="{7C5CEBFC-FA41-41AC-952E-03ED696E50B6}"/>
          </ac:inkMkLst>
        </pc:inkChg>
        <pc:inkChg chg="add mod">
          <ac:chgData name="Vasishta Bommakanti" userId="add65771a875c465" providerId="LiveId" clId="{65E3161F-1FB0-40AF-AD1F-795BE0768989}" dt="2021-04-17T16:21:09.628" v="980"/>
          <ac:inkMkLst>
            <pc:docMk/>
            <pc:sldMk cId="3883785491" sldId="263"/>
            <ac:inkMk id="61" creationId="{6F86EE86-C740-4EA2-BFBE-E2BD0C534F04}"/>
          </ac:inkMkLst>
        </pc:inkChg>
        <pc:inkChg chg="add mod">
          <ac:chgData name="Vasishta Bommakanti" userId="add65771a875c465" providerId="LiveId" clId="{65E3161F-1FB0-40AF-AD1F-795BE0768989}" dt="2021-04-17T16:21:09.628" v="980"/>
          <ac:inkMkLst>
            <pc:docMk/>
            <pc:sldMk cId="3883785491" sldId="263"/>
            <ac:inkMk id="63" creationId="{8DE729FB-A75C-4D93-BF44-D83BC4161CBC}"/>
          </ac:inkMkLst>
        </pc:inkChg>
        <pc:inkChg chg="add mod">
          <ac:chgData name="Vasishta Bommakanti" userId="add65771a875c465" providerId="LiveId" clId="{65E3161F-1FB0-40AF-AD1F-795BE0768989}" dt="2021-04-17T16:21:09.628" v="980"/>
          <ac:inkMkLst>
            <pc:docMk/>
            <pc:sldMk cId="3883785491" sldId="263"/>
            <ac:inkMk id="3072" creationId="{A2F59E2A-FB97-4B04-8BCB-5CBDB11F579F}"/>
          </ac:inkMkLst>
        </pc:inkChg>
        <pc:inkChg chg="add mod">
          <ac:chgData name="Vasishta Bommakanti" userId="add65771a875c465" providerId="LiveId" clId="{65E3161F-1FB0-40AF-AD1F-795BE0768989}" dt="2021-04-17T16:21:09.628" v="980"/>
          <ac:inkMkLst>
            <pc:docMk/>
            <pc:sldMk cId="3883785491" sldId="263"/>
            <ac:inkMk id="3075" creationId="{61E7D9EE-662A-4853-AD5B-7BF7639AB748}"/>
          </ac:inkMkLst>
        </pc:inkChg>
        <pc:inkChg chg="add mod">
          <ac:chgData name="Vasishta Bommakanti" userId="add65771a875c465" providerId="LiveId" clId="{65E3161F-1FB0-40AF-AD1F-795BE0768989}" dt="2021-04-17T16:21:09.628" v="980"/>
          <ac:inkMkLst>
            <pc:docMk/>
            <pc:sldMk cId="3883785491" sldId="263"/>
            <ac:inkMk id="3076" creationId="{567EC707-E14E-42EF-BCA8-1B3F6F36427A}"/>
          </ac:inkMkLst>
        </pc:inkChg>
        <pc:inkChg chg="add mod">
          <ac:chgData name="Vasishta Bommakanti" userId="add65771a875c465" providerId="LiveId" clId="{65E3161F-1FB0-40AF-AD1F-795BE0768989}" dt="2021-04-17T16:21:09.628" v="980"/>
          <ac:inkMkLst>
            <pc:docMk/>
            <pc:sldMk cId="3883785491" sldId="263"/>
            <ac:inkMk id="3077" creationId="{74AF10C7-9A90-46E7-8A1F-D1CE7343E757}"/>
          </ac:inkMkLst>
        </pc:inkChg>
        <pc:inkChg chg="add mod">
          <ac:chgData name="Vasishta Bommakanti" userId="add65771a875c465" providerId="LiveId" clId="{65E3161F-1FB0-40AF-AD1F-795BE0768989}" dt="2021-04-17T16:21:09.628" v="980"/>
          <ac:inkMkLst>
            <pc:docMk/>
            <pc:sldMk cId="3883785491" sldId="263"/>
            <ac:inkMk id="3078" creationId="{AD37D06A-A846-4D15-90BC-62AF2C4B805C}"/>
          </ac:inkMkLst>
        </pc:inkChg>
        <pc:inkChg chg="add mod">
          <ac:chgData name="Vasishta Bommakanti" userId="add65771a875c465" providerId="LiveId" clId="{65E3161F-1FB0-40AF-AD1F-795BE0768989}" dt="2021-04-17T16:21:09.628" v="980"/>
          <ac:inkMkLst>
            <pc:docMk/>
            <pc:sldMk cId="3883785491" sldId="263"/>
            <ac:inkMk id="3079" creationId="{CFB25FD4-9E5D-4F19-A0A2-6801B8336556}"/>
          </ac:inkMkLst>
        </pc:inkChg>
        <pc:inkChg chg="add mod">
          <ac:chgData name="Vasishta Bommakanti" userId="add65771a875c465" providerId="LiveId" clId="{65E3161F-1FB0-40AF-AD1F-795BE0768989}" dt="2021-04-17T16:21:09.628" v="980"/>
          <ac:inkMkLst>
            <pc:docMk/>
            <pc:sldMk cId="3883785491" sldId="263"/>
            <ac:inkMk id="3080" creationId="{6E318416-CABB-48D1-B3FB-C3B0F22E5017}"/>
          </ac:inkMkLst>
        </pc:inkChg>
        <pc:inkChg chg="add mod">
          <ac:chgData name="Vasishta Bommakanti" userId="add65771a875c465" providerId="LiveId" clId="{65E3161F-1FB0-40AF-AD1F-795BE0768989}" dt="2021-04-17T16:21:09.628" v="980"/>
          <ac:inkMkLst>
            <pc:docMk/>
            <pc:sldMk cId="3883785491" sldId="263"/>
            <ac:inkMk id="3082" creationId="{ED8489D1-940D-44BE-9FA7-183BFB244FF6}"/>
          </ac:inkMkLst>
        </pc:inkChg>
        <pc:inkChg chg="add mod">
          <ac:chgData name="Vasishta Bommakanti" userId="add65771a875c465" providerId="LiveId" clId="{65E3161F-1FB0-40AF-AD1F-795BE0768989}" dt="2021-04-17T16:21:09.628" v="980"/>
          <ac:inkMkLst>
            <pc:docMk/>
            <pc:sldMk cId="3883785491" sldId="263"/>
            <ac:inkMk id="3083" creationId="{A0C025AB-B3D2-4F98-B97B-8A0365773507}"/>
          </ac:inkMkLst>
        </pc:inkChg>
        <pc:inkChg chg="add mod">
          <ac:chgData name="Vasishta Bommakanti" userId="add65771a875c465" providerId="LiveId" clId="{65E3161F-1FB0-40AF-AD1F-795BE0768989}" dt="2021-04-17T16:21:09.628" v="980"/>
          <ac:inkMkLst>
            <pc:docMk/>
            <pc:sldMk cId="3883785491" sldId="263"/>
            <ac:inkMk id="3084" creationId="{1E0A7E4C-ABF3-4621-95D4-A40021E28B42}"/>
          </ac:inkMkLst>
        </pc:inkChg>
        <pc:inkChg chg="add mod">
          <ac:chgData name="Vasishta Bommakanti" userId="add65771a875c465" providerId="LiveId" clId="{65E3161F-1FB0-40AF-AD1F-795BE0768989}" dt="2021-04-17T16:21:09.628" v="980"/>
          <ac:inkMkLst>
            <pc:docMk/>
            <pc:sldMk cId="3883785491" sldId="263"/>
            <ac:inkMk id="3085" creationId="{D6B7EC25-731D-4620-BBB7-FCDEEB4F8E6E}"/>
          </ac:inkMkLst>
        </pc:inkChg>
        <pc:inkChg chg="add mod">
          <ac:chgData name="Vasishta Bommakanti" userId="add65771a875c465" providerId="LiveId" clId="{65E3161F-1FB0-40AF-AD1F-795BE0768989}" dt="2021-04-17T16:21:09.628" v="980"/>
          <ac:inkMkLst>
            <pc:docMk/>
            <pc:sldMk cId="3883785491" sldId="263"/>
            <ac:inkMk id="3086" creationId="{0094D12E-1CC4-4C29-8A70-C9F70CB615AD}"/>
          </ac:inkMkLst>
        </pc:inkChg>
        <pc:inkChg chg="add mod">
          <ac:chgData name="Vasishta Bommakanti" userId="add65771a875c465" providerId="LiveId" clId="{65E3161F-1FB0-40AF-AD1F-795BE0768989}" dt="2021-04-17T16:21:09.628" v="980"/>
          <ac:inkMkLst>
            <pc:docMk/>
            <pc:sldMk cId="3883785491" sldId="263"/>
            <ac:inkMk id="3087" creationId="{CCD1DF07-6619-41DC-98CE-B18E4ED91FFB}"/>
          </ac:inkMkLst>
        </pc:inkChg>
        <pc:inkChg chg="add mod">
          <ac:chgData name="Vasishta Bommakanti" userId="add65771a875c465" providerId="LiveId" clId="{65E3161F-1FB0-40AF-AD1F-795BE0768989}" dt="2021-04-17T16:21:09.628" v="980"/>
          <ac:inkMkLst>
            <pc:docMk/>
            <pc:sldMk cId="3883785491" sldId="263"/>
            <ac:inkMk id="3088" creationId="{F7A76956-9B53-4529-9475-062DA89EADEB}"/>
          </ac:inkMkLst>
        </pc:inkChg>
        <pc:inkChg chg="add mod">
          <ac:chgData name="Vasishta Bommakanti" userId="add65771a875c465" providerId="LiveId" clId="{65E3161F-1FB0-40AF-AD1F-795BE0768989}" dt="2021-04-17T16:21:09.628" v="980"/>
          <ac:inkMkLst>
            <pc:docMk/>
            <pc:sldMk cId="3883785491" sldId="263"/>
            <ac:inkMk id="3089" creationId="{B30F4F29-1066-4D82-B969-6E9411C502AE}"/>
          </ac:inkMkLst>
        </pc:inkChg>
        <pc:inkChg chg="add mod">
          <ac:chgData name="Vasishta Bommakanti" userId="add65771a875c465" providerId="LiveId" clId="{65E3161F-1FB0-40AF-AD1F-795BE0768989}" dt="2021-04-17T16:21:09.628" v="980"/>
          <ac:inkMkLst>
            <pc:docMk/>
            <pc:sldMk cId="3883785491" sldId="263"/>
            <ac:inkMk id="3090" creationId="{B35B836A-B507-4490-859C-81658807BA62}"/>
          </ac:inkMkLst>
        </pc:inkChg>
        <pc:inkChg chg="add mod">
          <ac:chgData name="Vasishta Bommakanti" userId="add65771a875c465" providerId="LiveId" clId="{65E3161F-1FB0-40AF-AD1F-795BE0768989}" dt="2021-04-17T16:21:09.628" v="980"/>
          <ac:inkMkLst>
            <pc:docMk/>
            <pc:sldMk cId="3883785491" sldId="263"/>
            <ac:inkMk id="3091" creationId="{098FCD89-CDCE-4938-BF94-960366AE0BAF}"/>
          </ac:inkMkLst>
        </pc:inkChg>
        <pc:inkChg chg="add mod">
          <ac:chgData name="Vasishta Bommakanti" userId="add65771a875c465" providerId="LiveId" clId="{65E3161F-1FB0-40AF-AD1F-795BE0768989}" dt="2021-04-17T16:21:09.628" v="980"/>
          <ac:inkMkLst>
            <pc:docMk/>
            <pc:sldMk cId="3883785491" sldId="263"/>
            <ac:inkMk id="3093" creationId="{E371215C-AC5F-4FDE-B1D9-D902FEA75D53}"/>
          </ac:inkMkLst>
        </pc:inkChg>
        <pc:inkChg chg="add mod">
          <ac:chgData name="Vasishta Bommakanti" userId="add65771a875c465" providerId="LiveId" clId="{65E3161F-1FB0-40AF-AD1F-795BE0768989}" dt="2021-04-17T16:21:09.628" v="980"/>
          <ac:inkMkLst>
            <pc:docMk/>
            <pc:sldMk cId="3883785491" sldId="263"/>
            <ac:inkMk id="3094" creationId="{4A896A4B-D962-4E64-85CD-65AFD415A0CA}"/>
          </ac:inkMkLst>
        </pc:inkChg>
        <pc:inkChg chg="add mod">
          <ac:chgData name="Vasishta Bommakanti" userId="add65771a875c465" providerId="LiveId" clId="{65E3161F-1FB0-40AF-AD1F-795BE0768989}" dt="2021-04-17T16:21:09.628" v="980"/>
          <ac:inkMkLst>
            <pc:docMk/>
            <pc:sldMk cId="3883785491" sldId="263"/>
            <ac:inkMk id="3096" creationId="{D4B62860-5DA7-474B-AB9C-ECDD4D800A12}"/>
          </ac:inkMkLst>
        </pc:inkChg>
        <pc:inkChg chg="add mod">
          <ac:chgData name="Vasishta Bommakanti" userId="add65771a875c465" providerId="LiveId" clId="{65E3161F-1FB0-40AF-AD1F-795BE0768989}" dt="2021-04-17T16:21:09.628" v="980"/>
          <ac:inkMkLst>
            <pc:docMk/>
            <pc:sldMk cId="3883785491" sldId="263"/>
            <ac:inkMk id="3097" creationId="{56FB37F0-4C61-46D2-9176-00E7B47E6EDD}"/>
          </ac:inkMkLst>
        </pc:inkChg>
        <pc:inkChg chg="add mod">
          <ac:chgData name="Vasishta Bommakanti" userId="add65771a875c465" providerId="LiveId" clId="{65E3161F-1FB0-40AF-AD1F-795BE0768989}" dt="2021-04-17T16:21:09.628" v="980"/>
          <ac:inkMkLst>
            <pc:docMk/>
            <pc:sldMk cId="3883785491" sldId="263"/>
            <ac:inkMk id="3098" creationId="{EBDC97A1-4425-4DFA-A417-51E57E64BC92}"/>
          </ac:inkMkLst>
        </pc:inkChg>
        <pc:inkChg chg="add mod">
          <ac:chgData name="Vasishta Bommakanti" userId="add65771a875c465" providerId="LiveId" clId="{65E3161F-1FB0-40AF-AD1F-795BE0768989}" dt="2021-04-17T16:21:09.628" v="980"/>
          <ac:inkMkLst>
            <pc:docMk/>
            <pc:sldMk cId="3883785491" sldId="263"/>
            <ac:inkMk id="3099" creationId="{F3CCA2E6-9A34-4F16-8DEF-DD9ABE2E47AB}"/>
          </ac:inkMkLst>
        </pc:inkChg>
        <pc:inkChg chg="add mod">
          <ac:chgData name="Vasishta Bommakanti" userId="add65771a875c465" providerId="LiveId" clId="{65E3161F-1FB0-40AF-AD1F-795BE0768989}" dt="2021-04-17T16:21:09.628" v="980"/>
          <ac:inkMkLst>
            <pc:docMk/>
            <pc:sldMk cId="3883785491" sldId="263"/>
            <ac:inkMk id="3100" creationId="{1C154CD8-8B28-4A6B-A2F2-1FFE7356C8B4}"/>
          </ac:inkMkLst>
        </pc:inkChg>
        <pc:inkChg chg="add mod">
          <ac:chgData name="Vasishta Bommakanti" userId="add65771a875c465" providerId="LiveId" clId="{65E3161F-1FB0-40AF-AD1F-795BE0768989}" dt="2021-04-17T16:21:09.628" v="980"/>
          <ac:inkMkLst>
            <pc:docMk/>
            <pc:sldMk cId="3883785491" sldId="263"/>
            <ac:inkMk id="3101" creationId="{43914F2D-C6A7-433B-ACC3-996843D74EF0}"/>
          </ac:inkMkLst>
        </pc:inkChg>
        <pc:inkChg chg="add mod">
          <ac:chgData name="Vasishta Bommakanti" userId="add65771a875c465" providerId="LiveId" clId="{65E3161F-1FB0-40AF-AD1F-795BE0768989}" dt="2021-04-17T16:21:09.628" v="980"/>
          <ac:inkMkLst>
            <pc:docMk/>
            <pc:sldMk cId="3883785491" sldId="263"/>
            <ac:inkMk id="3102" creationId="{9B62CC70-0C40-462A-9856-53E3F4BC0E45}"/>
          </ac:inkMkLst>
        </pc:inkChg>
        <pc:inkChg chg="add mod">
          <ac:chgData name="Vasishta Bommakanti" userId="add65771a875c465" providerId="LiveId" clId="{65E3161F-1FB0-40AF-AD1F-795BE0768989}" dt="2021-04-17T16:21:09.628" v="980"/>
          <ac:inkMkLst>
            <pc:docMk/>
            <pc:sldMk cId="3883785491" sldId="263"/>
            <ac:inkMk id="3103" creationId="{9FA9273E-595D-4409-9209-22506E3A5878}"/>
          </ac:inkMkLst>
        </pc:inkChg>
        <pc:inkChg chg="add mod">
          <ac:chgData name="Vasishta Bommakanti" userId="add65771a875c465" providerId="LiveId" clId="{65E3161F-1FB0-40AF-AD1F-795BE0768989}" dt="2021-04-17T16:21:09.628" v="980"/>
          <ac:inkMkLst>
            <pc:docMk/>
            <pc:sldMk cId="3883785491" sldId="263"/>
            <ac:inkMk id="3104" creationId="{05F0B0D2-3239-4EC5-A430-D376126969D5}"/>
          </ac:inkMkLst>
        </pc:inkChg>
        <pc:inkChg chg="add mod">
          <ac:chgData name="Vasishta Bommakanti" userId="add65771a875c465" providerId="LiveId" clId="{65E3161F-1FB0-40AF-AD1F-795BE0768989}" dt="2021-04-17T16:21:09.628" v="980"/>
          <ac:inkMkLst>
            <pc:docMk/>
            <pc:sldMk cId="3883785491" sldId="263"/>
            <ac:inkMk id="3105" creationId="{AB118E9C-50BD-4A60-B51B-947C5D83DABC}"/>
          </ac:inkMkLst>
        </pc:inkChg>
        <pc:inkChg chg="add mod">
          <ac:chgData name="Vasishta Bommakanti" userId="add65771a875c465" providerId="LiveId" clId="{65E3161F-1FB0-40AF-AD1F-795BE0768989}" dt="2021-04-17T16:21:09.628" v="980"/>
          <ac:inkMkLst>
            <pc:docMk/>
            <pc:sldMk cId="3883785491" sldId="263"/>
            <ac:inkMk id="3106" creationId="{4DCC95CD-F4BE-44C4-915D-C958E423FC43}"/>
          </ac:inkMkLst>
        </pc:inkChg>
        <pc:inkChg chg="add mod">
          <ac:chgData name="Vasishta Bommakanti" userId="add65771a875c465" providerId="LiveId" clId="{65E3161F-1FB0-40AF-AD1F-795BE0768989}" dt="2021-04-17T16:21:09.628" v="980"/>
          <ac:inkMkLst>
            <pc:docMk/>
            <pc:sldMk cId="3883785491" sldId="263"/>
            <ac:inkMk id="3107" creationId="{39CDA57A-7981-4DCF-A21A-393DB71AF2F2}"/>
          </ac:inkMkLst>
        </pc:inkChg>
        <pc:inkChg chg="add mod">
          <ac:chgData name="Vasishta Bommakanti" userId="add65771a875c465" providerId="LiveId" clId="{65E3161F-1FB0-40AF-AD1F-795BE0768989}" dt="2021-04-17T16:21:09.628" v="980"/>
          <ac:inkMkLst>
            <pc:docMk/>
            <pc:sldMk cId="3883785491" sldId="263"/>
            <ac:inkMk id="3108" creationId="{C4DB4CCA-F0C3-4C8B-9588-B161CA0047B3}"/>
          </ac:inkMkLst>
        </pc:inkChg>
        <pc:inkChg chg="add mod">
          <ac:chgData name="Vasishta Bommakanti" userId="add65771a875c465" providerId="LiveId" clId="{65E3161F-1FB0-40AF-AD1F-795BE0768989}" dt="2021-04-17T16:21:09.628" v="980"/>
          <ac:inkMkLst>
            <pc:docMk/>
            <pc:sldMk cId="3883785491" sldId="263"/>
            <ac:inkMk id="3109" creationId="{43706760-D032-42F9-8798-FE7D6DED9FBC}"/>
          </ac:inkMkLst>
        </pc:inkChg>
        <pc:inkChg chg="add mod">
          <ac:chgData name="Vasishta Bommakanti" userId="add65771a875c465" providerId="LiveId" clId="{65E3161F-1FB0-40AF-AD1F-795BE0768989}" dt="2021-04-17T16:21:09.628" v="980"/>
          <ac:inkMkLst>
            <pc:docMk/>
            <pc:sldMk cId="3883785491" sldId="263"/>
            <ac:inkMk id="3110" creationId="{DFCA80FD-C3A3-4531-8F0F-3C6AE865BB45}"/>
          </ac:inkMkLst>
        </pc:inkChg>
        <pc:inkChg chg="add mod">
          <ac:chgData name="Vasishta Bommakanti" userId="add65771a875c465" providerId="LiveId" clId="{65E3161F-1FB0-40AF-AD1F-795BE0768989}" dt="2021-04-17T16:21:09.628" v="980"/>
          <ac:inkMkLst>
            <pc:docMk/>
            <pc:sldMk cId="3883785491" sldId="263"/>
            <ac:inkMk id="3111" creationId="{3AFC9A9B-D39C-4376-8A5A-06011AAE9D5B}"/>
          </ac:inkMkLst>
        </pc:inkChg>
        <pc:inkChg chg="add mod">
          <ac:chgData name="Vasishta Bommakanti" userId="add65771a875c465" providerId="LiveId" clId="{65E3161F-1FB0-40AF-AD1F-795BE0768989}" dt="2021-04-17T16:21:09.628" v="980"/>
          <ac:inkMkLst>
            <pc:docMk/>
            <pc:sldMk cId="3883785491" sldId="263"/>
            <ac:inkMk id="3112" creationId="{E2A1172D-FEC7-412B-B2FD-57E59F33C8F6}"/>
          </ac:inkMkLst>
        </pc:inkChg>
        <pc:inkChg chg="add mod">
          <ac:chgData name="Vasishta Bommakanti" userId="add65771a875c465" providerId="LiveId" clId="{65E3161F-1FB0-40AF-AD1F-795BE0768989}" dt="2021-04-17T16:21:09.628" v="980"/>
          <ac:inkMkLst>
            <pc:docMk/>
            <pc:sldMk cId="3883785491" sldId="263"/>
            <ac:inkMk id="3113" creationId="{76DB2402-BE81-442A-A45E-260034AA6A22}"/>
          </ac:inkMkLst>
        </pc:inkChg>
        <pc:inkChg chg="add mod">
          <ac:chgData name="Vasishta Bommakanti" userId="add65771a875c465" providerId="LiveId" clId="{65E3161F-1FB0-40AF-AD1F-795BE0768989}" dt="2021-04-17T16:21:09.628" v="980"/>
          <ac:inkMkLst>
            <pc:docMk/>
            <pc:sldMk cId="3883785491" sldId="263"/>
            <ac:inkMk id="3114" creationId="{3C47592E-7544-40F3-BE01-CE395A02F8DE}"/>
          </ac:inkMkLst>
        </pc:inkChg>
        <pc:inkChg chg="add mod">
          <ac:chgData name="Vasishta Bommakanti" userId="add65771a875c465" providerId="LiveId" clId="{65E3161F-1FB0-40AF-AD1F-795BE0768989}" dt="2021-04-17T16:21:09.628" v="980"/>
          <ac:inkMkLst>
            <pc:docMk/>
            <pc:sldMk cId="3883785491" sldId="263"/>
            <ac:inkMk id="3115" creationId="{6200738B-3ED8-4964-A555-FF5D06D9D980}"/>
          </ac:inkMkLst>
        </pc:inkChg>
        <pc:inkChg chg="add mod">
          <ac:chgData name="Vasishta Bommakanti" userId="add65771a875c465" providerId="LiveId" clId="{65E3161F-1FB0-40AF-AD1F-795BE0768989}" dt="2021-04-17T16:21:09.628" v="980"/>
          <ac:inkMkLst>
            <pc:docMk/>
            <pc:sldMk cId="3883785491" sldId="263"/>
            <ac:inkMk id="3116" creationId="{31B48132-7C22-4CD7-A7BE-F1E3D50DC215}"/>
          </ac:inkMkLst>
        </pc:inkChg>
        <pc:inkChg chg="add">
          <ac:chgData name="Vasishta Bommakanti" userId="add65771a875c465" providerId="LiveId" clId="{65E3161F-1FB0-40AF-AD1F-795BE0768989}" dt="2021-04-17T16:20:56.504" v="968" actId="9405"/>
          <ac:inkMkLst>
            <pc:docMk/>
            <pc:sldMk cId="3883785491" sldId="263"/>
            <ac:inkMk id="3119" creationId="{5A2E004E-3BE1-4E9F-AA31-108AA628980A}"/>
          </ac:inkMkLst>
        </pc:inkChg>
        <pc:inkChg chg="add mod">
          <ac:chgData name="Vasishta Bommakanti" userId="add65771a875c465" providerId="LiveId" clId="{65E3161F-1FB0-40AF-AD1F-795BE0768989}" dt="2021-04-17T16:21:00.359" v="971"/>
          <ac:inkMkLst>
            <pc:docMk/>
            <pc:sldMk cId="3883785491" sldId="263"/>
            <ac:inkMk id="3120" creationId="{95635CD2-8547-4C82-8641-217CA734DF3B}"/>
          </ac:inkMkLst>
        </pc:inkChg>
        <pc:inkChg chg="add mod">
          <ac:chgData name="Vasishta Bommakanti" userId="add65771a875c465" providerId="LiveId" clId="{65E3161F-1FB0-40AF-AD1F-795BE0768989}" dt="2021-04-17T16:21:00.359" v="971"/>
          <ac:inkMkLst>
            <pc:docMk/>
            <pc:sldMk cId="3883785491" sldId="263"/>
            <ac:inkMk id="3121" creationId="{BACC2ADF-9B5F-4C04-ADFD-643B528F6B33}"/>
          </ac:inkMkLst>
        </pc:inkChg>
        <pc:inkChg chg="add mod">
          <ac:chgData name="Vasishta Bommakanti" userId="add65771a875c465" providerId="LiveId" clId="{65E3161F-1FB0-40AF-AD1F-795BE0768989}" dt="2021-04-17T16:21:03.107" v="974"/>
          <ac:inkMkLst>
            <pc:docMk/>
            <pc:sldMk cId="3883785491" sldId="263"/>
            <ac:inkMk id="3123" creationId="{D2861D31-344B-4D64-BFA7-2B002477C038}"/>
          </ac:inkMkLst>
        </pc:inkChg>
        <pc:inkChg chg="add mod">
          <ac:chgData name="Vasishta Bommakanti" userId="add65771a875c465" providerId="LiveId" clId="{65E3161F-1FB0-40AF-AD1F-795BE0768989}" dt="2021-04-17T16:21:03.107" v="974"/>
          <ac:inkMkLst>
            <pc:docMk/>
            <pc:sldMk cId="3883785491" sldId="263"/>
            <ac:inkMk id="3124" creationId="{B1A26FF5-C968-4AA2-9057-B03F79BD920F}"/>
          </ac:inkMkLst>
        </pc:inkChg>
        <pc:inkChg chg="add mod">
          <ac:chgData name="Vasishta Bommakanti" userId="add65771a875c465" providerId="LiveId" clId="{65E3161F-1FB0-40AF-AD1F-795BE0768989}" dt="2021-04-17T16:21:09.628" v="980"/>
          <ac:inkMkLst>
            <pc:docMk/>
            <pc:sldMk cId="3883785491" sldId="263"/>
            <ac:inkMk id="3126" creationId="{D86DE18C-B3AA-42AF-AE30-AC144318A7AD}"/>
          </ac:inkMkLst>
        </pc:inkChg>
        <pc:inkChg chg="add mod">
          <ac:chgData name="Vasishta Bommakanti" userId="add65771a875c465" providerId="LiveId" clId="{65E3161F-1FB0-40AF-AD1F-795BE0768989}" dt="2021-04-17T16:21:09.628" v="980"/>
          <ac:inkMkLst>
            <pc:docMk/>
            <pc:sldMk cId="3883785491" sldId="263"/>
            <ac:inkMk id="3127" creationId="{EFB21331-43DF-4608-A942-2EA30CC3419D}"/>
          </ac:inkMkLst>
        </pc:inkChg>
        <pc:inkChg chg="add mod">
          <ac:chgData name="Vasishta Bommakanti" userId="add65771a875c465" providerId="LiveId" clId="{65E3161F-1FB0-40AF-AD1F-795BE0768989}" dt="2021-04-17T16:21:09.628" v="980"/>
          <ac:inkMkLst>
            <pc:docMk/>
            <pc:sldMk cId="3883785491" sldId="263"/>
            <ac:inkMk id="3128" creationId="{2AEE803B-8349-44AC-ABC9-75E61AB49FF8}"/>
          </ac:inkMkLst>
        </pc:inkChg>
        <pc:inkChg chg="add mod">
          <ac:chgData name="Vasishta Bommakanti" userId="add65771a875c465" providerId="LiveId" clId="{65E3161F-1FB0-40AF-AD1F-795BE0768989}" dt="2021-04-17T16:21:09.628" v="980"/>
          <ac:inkMkLst>
            <pc:docMk/>
            <pc:sldMk cId="3883785491" sldId="263"/>
            <ac:inkMk id="3129" creationId="{A9FE6932-4809-498E-B169-B59B0733B8A5}"/>
          </ac:inkMkLst>
        </pc:inkChg>
        <pc:inkChg chg="add mod">
          <ac:chgData name="Vasishta Bommakanti" userId="add65771a875c465" providerId="LiveId" clId="{65E3161F-1FB0-40AF-AD1F-795BE0768989}" dt="2021-04-17T16:21:09.628" v="980"/>
          <ac:inkMkLst>
            <pc:docMk/>
            <pc:sldMk cId="3883785491" sldId="263"/>
            <ac:inkMk id="3130" creationId="{513D4E6E-BF17-4BAB-B796-99C693DDF686}"/>
          </ac:inkMkLst>
        </pc:inkChg>
      </pc:sldChg>
      <pc:sldChg chg="delSp del mod ord">
        <pc:chgData name="Vasishta Bommakanti" userId="add65771a875c465" providerId="LiveId" clId="{65E3161F-1FB0-40AF-AD1F-795BE0768989}" dt="2021-04-16T12:40:57.203" v="534" actId="47"/>
        <pc:sldMkLst>
          <pc:docMk/>
          <pc:sldMk cId="4061485810" sldId="264"/>
        </pc:sldMkLst>
        <pc:picChg chg="del">
          <ac:chgData name="Vasishta Bommakanti" userId="add65771a875c465" providerId="LiveId" clId="{65E3161F-1FB0-40AF-AD1F-795BE0768989}" dt="2021-04-15T15:32:16.297" v="483" actId="21"/>
          <ac:picMkLst>
            <pc:docMk/>
            <pc:sldMk cId="4061485810" sldId="264"/>
            <ac:picMk id="3" creationId="{B3905467-61C7-4764-AF8B-960C70AD9819}"/>
          </ac:picMkLst>
        </pc:picChg>
      </pc:sldChg>
      <pc:sldChg chg="addSp ord">
        <pc:chgData name="Vasishta Bommakanti" userId="add65771a875c465" providerId="LiveId" clId="{65E3161F-1FB0-40AF-AD1F-795BE0768989}" dt="2021-04-17T15:32:48.143" v="664"/>
        <pc:sldMkLst>
          <pc:docMk/>
          <pc:sldMk cId="503962176" sldId="265"/>
        </pc:sldMkLst>
        <pc:inkChg chg="add">
          <ac:chgData name="Vasishta Bommakanti" userId="add65771a875c465" providerId="LiveId" clId="{65E3161F-1FB0-40AF-AD1F-795BE0768989}" dt="2021-04-17T15:32:48.143" v="664"/>
          <ac:inkMkLst>
            <pc:docMk/>
            <pc:sldMk cId="503962176" sldId="265"/>
            <ac:inkMk id="2" creationId="{E4B7BBAA-372B-4A23-9E6D-19DD83EC4720}"/>
          </ac:inkMkLst>
        </pc:inkChg>
      </pc:sldChg>
      <pc:sldChg chg="addSp delSp modSp mod ord">
        <pc:chgData name="Vasishta Bommakanti" userId="add65771a875c465" providerId="LiveId" clId="{65E3161F-1FB0-40AF-AD1F-795BE0768989}" dt="2021-04-17T17:00:34.156" v="1837"/>
        <pc:sldMkLst>
          <pc:docMk/>
          <pc:sldMk cId="2313059493" sldId="266"/>
        </pc:sldMkLst>
        <pc:grpChg chg="del mod">
          <ac:chgData name="Vasishta Bommakanti" userId="add65771a875c465" providerId="LiveId" clId="{65E3161F-1FB0-40AF-AD1F-795BE0768989}" dt="2021-04-17T17:00:06.822" v="1799"/>
          <ac:grpSpMkLst>
            <pc:docMk/>
            <pc:sldMk cId="2313059493" sldId="266"/>
            <ac:grpSpMk id="10" creationId="{1E27B787-6962-4086-B0F9-152EDD94BB90}"/>
          </ac:grpSpMkLst>
        </pc:grpChg>
        <pc:grpChg chg="del mod">
          <ac:chgData name="Vasishta Bommakanti" userId="add65771a875c465" providerId="LiveId" clId="{65E3161F-1FB0-40AF-AD1F-795BE0768989}" dt="2021-04-17T17:00:09.605" v="1802"/>
          <ac:grpSpMkLst>
            <pc:docMk/>
            <pc:sldMk cId="2313059493" sldId="266"/>
            <ac:grpSpMk id="17" creationId="{CAC33273-8D9C-4162-BC17-A05E16F1BCE1}"/>
          </ac:grpSpMkLst>
        </pc:grpChg>
        <pc:grpChg chg="del mod">
          <ac:chgData name="Vasishta Bommakanti" userId="add65771a875c465" providerId="LiveId" clId="{65E3161F-1FB0-40AF-AD1F-795BE0768989}" dt="2021-04-17T17:00:13.175" v="1807"/>
          <ac:grpSpMkLst>
            <pc:docMk/>
            <pc:sldMk cId="2313059493" sldId="266"/>
            <ac:grpSpMk id="18" creationId="{6C4351AD-361E-4F7C-8EBB-AA27C0A57B1D}"/>
          </ac:grpSpMkLst>
        </pc:grpChg>
        <pc:grpChg chg="del mod">
          <ac:chgData name="Vasishta Bommakanti" userId="add65771a875c465" providerId="LiveId" clId="{65E3161F-1FB0-40AF-AD1F-795BE0768989}" dt="2021-04-17T17:00:12.367" v="1805"/>
          <ac:grpSpMkLst>
            <pc:docMk/>
            <pc:sldMk cId="2313059493" sldId="266"/>
            <ac:grpSpMk id="21" creationId="{61A1008A-44C7-48EB-9B96-9CE75B11FE03}"/>
          </ac:grpSpMkLst>
        </pc:grpChg>
        <pc:grpChg chg="del mod">
          <ac:chgData name="Vasishta Bommakanti" userId="add65771a875c465" providerId="LiveId" clId="{65E3161F-1FB0-40AF-AD1F-795BE0768989}" dt="2021-04-17T17:00:19.228" v="1825"/>
          <ac:grpSpMkLst>
            <pc:docMk/>
            <pc:sldMk cId="2313059493" sldId="266"/>
            <ac:grpSpMk id="24" creationId="{77667F96-738F-431A-B3D4-5E17217FE57F}"/>
          </ac:grpSpMkLst>
        </pc:grpChg>
        <pc:grpChg chg="mod">
          <ac:chgData name="Vasishta Bommakanti" userId="add65771a875c465" providerId="LiveId" clId="{65E3161F-1FB0-40AF-AD1F-795BE0768989}" dt="2021-04-17T17:00:19.229" v="1830"/>
          <ac:grpSpMkLst>
            <pc:docMk/>
            <pc:sldMk cId="2313059493" sldId="266"/>
            <ac:grpSpMk id="26" creationId="{EC014D1F-67AD-4B1C-BA27-B60722E466BD}"/>
          </ac:grpSpMkLst>
        </pc:grpChg>
        <pc:grpChg chg="mod">
          <ac:chgData name="Vasishta Bommakanti" userId="add65771a875c465" providerId="LiveId" clId="{65E3161F-1FB0-40AF-AD1F-795BE0768989}" dt="2021-04-17T17:00:27.986" v="1833"/>
          <ac:grpSpMkLst>
            <pc:docMk/>
            <pc:sldMk cId="2313059493" sldId="266"/>
            <ac:grpSpMk id="34" creationId="{1290C9DF-00E5-4DDE-87AD-A67E553DB798}"/>
          </ac:grpSpMkLst>
        </pc:grpChg>
        <pc:grpChg chg="mod">
          <ac:chgData name="Vasishta Bommakanti" userId="add65771a875c465" providerId="LiveId" clId="{65E3161F-1FB0-40AF-AD1F-795BE0768989}" dt="2021-04-17T17:00:34.156" v="1837"/>
          <ac:grpSpMkLst>
            <pc:docMk/>
            <pc:sldMk cId="2313059493" sldId="266"/>
            <ac:grpSpMk id="38" creationId="{BFE5B1A6-CA3A-4E1A-BAF8-8169FD7CCB45}"/>
          </ac:grpSpMkLst>
        </pc:grpChg>
        <pc:inkChg chg="add mod">
          <ac:chgData name="Vasishta Bommakanti" userId="add65771a875c465" providerId="LiveId" clId="{65E3161F-1FB0-40AF-AD1F-795BE0768989}" dt="2021-04-17T17:00:19.227" v="1824"/>
          <ac:inkMkLst>
            <pc:docMk/>
            <pc:sldMk cId="2313059493" sldId="266"/>
            <ac:inkMk id="2" creationId="{7D2BE62C-C62E-4026-A0C9-346101F7A2EF}"/>
          </ac:inkMkLst>
        </pc:inkChg>
        <pc:inkChg chg="add mod">
          <ac:chgData name="Vasishta Bommakanti" userId="add65771a875c465" providerId="LiveId" clId="{65E3161F-1FB0-40AF-AD1F-795BE0768989}" dt="2021-04-17T17:00:19.229" v="1830"/>
          <ac:inkMkLst>
            <pc:docMk/>
            <pc:sldMk cId="2313059493" sldId="266"/>
            <ac:inkMk id="4" creationId="{EA92E7B0-CC62-4EF1-81DC-A844958E19AE}"/>
          </ac:inkMkLst>
        </pc:inkChg>
        <pc:inkChg chg="add del mod">
          <ac:chgData name="Vasishta Bommakanti" userId="add65771a875c465" providerId="LiveId" clId="{65E3161F-1FB0-40AF-AD1F-795BE0768989}" dt="2021-04-17T17:00:19.222" v="1815"/>
          <ac:inkMkLst>
            <pc:docMk/>
            <pc:sldMk cId="2313059493" sldId="266"/>
            <ac:inkMk id="6" creationId="{75747007-A73C-4ECF-8145-9AFEDEDC3F26}"/>
          </ac:inkMkLst>
        </pc:inkChg>
        <pc:inkChg chg="add del mod">
          <ac:chgData name="Vasishta Bommakanti" userId="add65771a875c465" providerId="LiveId" clId="{65E3161F-1FB0-40AF-AD1F-795BE0768989}" dt="2021-04-17T17:00:19.228" v="1826"/>
          <ac:inkMkLst>
            <pc:docMk/>
            <pc:sldMk cId="2313059493" sldId="266"/>
            <ac:inkMk id="7" creationId="{F0C05F1B-11FF-4B36-8F47-0F31A157DBA6}"/>
          </ac:inkMkLst>
        </pc:inkChg>
        <pc:inkChg chg="add mod">
          <ac:chgData name="Vasishta Bommakanti" userId="add65771a875c465" providerId="LiveId" clId="{65E3161F-1FB0-40AF-AD1F-795BE0768989}" dt="2021-04-17T17:00:19.229" v="1830"/>
          <ac:inkMkLst>
            <pc:docMk/>
            <pc:sldMk cId="2313059493" sldId="266"/>
            <ac:inkMk id="8" creationId="{00D6BDC3-D61E-4194-ABA9-C175409CD22D}"/>
          </ac:inkMkLst>
        </pc:inkChg>
        <pc:inkChg chg="add del mod">
          <ac:chgData name="Vasishta Bommakanti" userId="add65771a875c465" providerId="LiveId" clId="{65E3161F-1FB0-40AF-AD1F-795BE0768989}" dt="2021-04-17T17:00:19.224" v="1820"/>
          <ac:inkMkLst>
            <pc:docMk/>
            <pc:sldMk cId="2313059493" sldId="266"/>
            <ac:inkMk id="9" creationId="{A09D7BD9-9CCF-46D7-92B0-1DAC710F3FFF}"/>
          </ac:inkMkLst>
        </pc:inkChg>
        <pc:inkChg chg="add del mod">
          <ac:chgData name="Vasishta Bommakanti" userId="add65771a875c465" providerId="LiveId" clId="{65E3161F-1FB0-40AF-AD1F-795BE0768989}" dt="2021-04-17T17:00:19.222" v="1816"/>
          <ac:inkMkLst>
            <pc:docMk/>
            <pc:sldMk cId="2313059493" sldId="266"/>
            <ac:inkMk id="11" creationId="{3BD30DE4-A21A-43A0-93D7-57601EBE0AEE}"/>
          </ac:inkMkLst>
        </pc:inkChg>
        <pc:inkChg chg="add del mod">
          <ac:chgData name="Vasishta Bommakanti" userId="add65771a875c465" providerId="LiveId" clId="{65E3161F-1FB0-40AF-AD1F-795BE0768989}" dt="2021-04-17T17:00:19.226" v="1823"/>
          <ac:inkMkLst>
            <pc:docMk/>
            <pc:sldMk cId="2313059493" sldId="266"/>
            <ac:inkMk id="12" creationId="{1FE97511-42C8-4BE0-8222-C1DAB109E315}"/>
          </ac:inkMkLst>
        </pc:inkChg>
        <pc:inkChg chg="add mod">
          <ac:chgData name="Vasishta Bommakanti" userId="add65771a875c465" providerId="LiveId" clId="{65E3161F-1FB0-40AF-AD1F-795BE0768989}" dt="2021-04-17T17:00:19.229" v="1830"/>
          <ac:inkMkLst>
            <pc:docMk/>
            <pc:sldMk cId="2313059493" sldId="266"/>
            <ac:inkMk id="13" creationId="{F3130223-9FD6-473C-93EA-A2C2136B5745}"/>
          </ac:inkMkLst>
        </pc:inkChg>
        <pc:inkChg chg="add del mod">
          <ac:chgData name="Vasishta Bommakanti" userId="add65771a875c465" providerId="LiveId" clId="{65E3161F-1FB0-40AF-AD1F-795BE0768989}" dt="2021-04-17T17:00:19.224" v="1819"/>
          <ac:inkMkLst>
            <pc:docMk/>
            <pc:sldMk cId="2313059493" sldId="266"/>
            <ac:inkMk id="14" creationId="{A97F4BCE-6D72-4981-8618-F49D6E1FCD42}"/>
          </ac:inkMkLst>
        </pc:inkChg>
        <pc:inkChg chg="add del mod">
          <ac:chgData name="Vasishta Bommakanti" userId="add65771a875c465" providerId="LiveId" clId="{65E3161F-1FB0-40AF-AD1F-795BE0768989}" dt="2021-04-17T17:00:19.228" v="1825"/>
          <ac:inkMkLst>
            <pc:docMk/>
            <pc:sldMk cId="2313059493" sldId="266"/>
            <ac:inkMk id="15" creationId="{716158BC-7152-4E3F-B82C-5386FDA43CDC}"/>
          </ac:inkMkLst>
        </pc:inkChg>
        <pc:inkChg chg="add del mod">
          <ac:chgData name="Vasishta Bommakanti" userId="add65771a875c465" providerId="LiveId" clId="{65E3161F-1FB0-40AF-AD1F-795BE0768989}" dt="2021-04-17T17:00:19.226" v="1822"/>
          <ac:inkMkLst>
            <pc:docMk/>
            <pc:sldMk cId="2313059493" sldId="266"/>
            <ac:inkMk id="16" creationId="{62871133-AAEA-4AD2-B091-959B4157A633}"/>
          </ac:inkMkLst>
        </pc:inkChg>
        <pc:inkChg chg="add del mod">
          <ac:chgData name="Vasishta Bommakanti" userId="add65771a875c465" providerId="LiveId" clId="{65E3161F-1FB0-40AF-AD1F-795BE0768989}" dt="2021-04-17T17:00:19.223" v="1818"/>
          <ac:inkMkLst>
            <pc:docMk/>
            <pc:sldMk cId="2313059493" sldId="266"/>
            <ac:inkMk id="19" creationId="{2B1B6AC1-D1FE-4D57-BEF2-545687DC0159}"/>
          </ac:inkMkLst>
        </pc:inkChg>
        <pc:inkChg chg="add del mod">
          <ac:chgData name="Vasishta Bommakanti" userId="add65771a875c465" providerId="LiveId" clId="{65E3161F-1FB0-40AF-AD1F-795BE0768989}" dt="2021-04-17T17:00:19.229" v="1829"/>
          <ac:inkMkLst>
            <pc:docMk/>
            <pc:sldMk cId="2313059493" sldId="266"/>
            <ac:inkMk id="20" creationId="{17E548B8-65BF-4F1D-BB9D-1495CE92EF9B}"/>
          </ac:inkMkLst>
        </pc:inkChg>
        <pc:inkChg chg="add del mod">
          <ac:chgData name="Vasishta Bommakanti" userId="add65771a875c465" providerId="LiveId" clId="{65E3161F-1FB0-40AF-AD1F-795BE0768989}" dt="2021-04-17T17:00:19.225" v="1821"/>
          <ac:inkMkLst>
            <pc:docMk/>
            <pc:sldMk cId="2313059493" sldId="266"/>
            <ac:inkMk id="22" creationId="{A449B9BB-AC1B-48A7-AD4B-73C2F040DAB9}"/>
          </ac:inkMkLst>
        </pc:inkChg>
        <pc:inkChg chg="add del mod">
          <ac:chgData name="Vasishta Bommakanti" userId="add65771a875c465" providerId="LiveId" clId="{65E3161F-1FB0-40AF-AD1F-795BE0768989}" dt="2021-04-17T17:00:19.221" v="1814"/>
          <ac:inkMkLst>
            <pc:docMk/>
            <pc:sldMk cId="2313059493" sldId="266"/>
            <ac:inkMk id="23" creationId="{4EE7AEA8-0154-47AC-A9F4-7409C00B8B20}"/>
          </ac:inkMkLst>
        </pc:inkChg>
        <pc:inkChg chg="add del mod">
          <ac:chgData name="Vasishta Bommakanti" userId="add65771a875c465" providerId="LiveId" clId="{65E3161F-1FB0-40AF-AD1F-795BE0768989}" dt="2021-04-17T17:00:19.229" v="1830"/>
          <ac:inkMkLst>
            <pc:docMk/>
            <pc:sldMk cId="2313059493" sldId="266"/>
            <ac:inkMk id="25" creationId="{D84285BB-ADEF-4F38-BB20-2DFE3278F2F2}"/>
          </ac:inkMkLst>
        </pc:inkChg>
        <pc:inkChg chg="add">
          <ac:chgData name="Vasishta Bommakanti" userId="add65771a875c465" providerId="LiveId" clId="{65E3161F-1FB0-40AF-AD1F-795BE0768989}" dt="2021-04-17T17:00:13.765" v="1808" actId="9405"/>
          <ac:inkMkLst>
            <pc:docMk/>
            <pc:sldMk cId="2313059493" sldId="266"/>
            <ac:inkMk id="27" creationId="{0F1B5F21-5028-4E88-BA54-DBA88EC49DE0}"/>
          </ac:inkMkLst>
        </pc:inkChg>
        <pc:inkChg chg="add del">
          <ac:chgData name="Vasishta Bommakanti" userId="add65771a875c465" providerId="LiveId" clId="{65E3161F-1FB0-40AF-AD1F-795BE0768989}" dt="2021-04-17T17:00:19.220" v="1813"/>
          <ac:inkMkLst>
            <pc:docMk/>
            <pc:sldMk cId="2313059493" sldId="266"/>
            <ac:inkMk id="28" creationId="{81DB6801-5D6C-4A66-8EC2-F172B0CF86C0}"/>
          </ac:inkMkLst>
        </pc:inkChg>
        <pc:inkChg chg="add del">
          <ac:chgData name="Vasishta Bommakanti" userId="add65771a875c465" providerId="LiveId" clId="{65E3161F-1FB0-40AF-AD1F-795BE0768989}" dt="2021-04-17T17:00:19.223" v="1817"/>
          <ac:inkMkLst>
            <pc:docMk/>
            <pc:sldMk cId="2313059493" sldId="266"/>
            <ac:inkMk id="29" creationId="{649A5AAE-0163-4988-BED2-72C8A9800B67}"/>
          </ac:inkMkLst>
        </pc:inkChg>
        <pc:inkChg chg="add del">
          <ac:chgData name="Vasishta Bommakanti" userId="add65771a875c465" providerId="LiveId" clId="{65E3161F-1FB0-40AF-AD1F-795BE0768989}" dt="2021-04-17T17:00:19.229" v="1828"/>
          <ac:inkMkLst>
            <pc:docMk/>
            <pc:sldMk cId="2313059493" sldId="266"/>
            <ac:inkMk id="30" creationId="{02356598-AEE3-4303-BC27-60D2918EC21D}"/>
          </ac:inkMkLst>
        </pc:inkChg>
        <pc:inkChg chg="add del">
          <ac:chgData name="Vasishta Bommakanti" userId="add65771a875c465" providerId="LiveId" clId="{65E3161F-1FB0-40AF-AD1F-795BE0768989}" dt="2021-04-17T17:00:19.229" v="1827"/>
          <ac:inkMkLst>
            <pc:docMk/>
            <pc:sldMk cId="2313059493" sldId="266"/>
            <ac:inkMk id="31" creationId="{0096CE72-C925-4EF9-9918-B41A5454D441}"/>
          </ac:inkMkLst>
        </pc:inkChg>
        <pc:inkChg chg="add mod">
          <ac:chgData name="Vasishta Bommakanti" userId="add65771a875c465" providerId="LiveId" clId="{65E3161F-1FB0-40AF-AD1F-795BE0768989}" dt="2021-04-17T17:00:27.986" v="1833"/>
          <ac:inkMkLst>
            <pc:docMk/>
            <pc:sldMk cId="2313059493" sldId="266"/>
            <ac:inkMk id="32" creationId="{690CFA7F-0100-4758-AF68-03A637C5AFD7}"/>
          </ac:inkMkLst>
        </pc:inkChg>
        <pc:inkChg chg="add mod">
          <ac:chgData name="Vasishta Bommakanti" userId="add65771a875c465" providerId="LiveId" clId="{65E3161F-1FB0-40AF-AD1F-795BE0768989}" dt="2021-04-17T17:00:27.986" v="1833"/>
          <ac:inkMkLst>
            <pc:docMk/>
            <pc:sldMk cId="2313059493" sldId="266"/>
            <ac:inkMk id="33" creationId="{23ED9120-6646-4B31-9BD0-F19A544F5888}"/>
          </ac:inkMkLst>
        </pc:inkChg>
        <pc:inkChg chg="add mod">
          <ac:chgData name="Vasishta Bommakanti" userId="add65771a875c465" providerId="LiveId" clId="{65E3161F-1FB0-40AF-AD1F-795BE0768989}" dt="2021-04-17T17:00:34.156" v="1837"/>
          <ac:inkMkLst>
            <pc:docMk/>
            <pc:sldMk cId="2313059493" sldId="266"/>
            <ac:inkMk id="35" creationId="{DC4F8EFC-2564-4428-8939-A720786663C2}"/>
          </ac:inkMkLst>
        </pc:inkChg>
        <pc:inkChg chg="add mod">
          <ac:chgData name="Vasishta Bommakanti" userId="add65771a875c465" providerId="LiveId" clId="{65E3161F-1FB0-40AF-AD1F-795BE0768989}" dt="2021-04-17T17:00:34.156" v="1837"/>
          <ac:inkMkLst>
            <pc:docMk/>
            <pc:sldMk cId="2313059493" sldId="266"/>
            <ac:inkMk id="36" creationId="{42731088-268F-4C7C-BC2A-C8C4430E0D09}"/>
          </ac:inkMkLst>
        </pc:inkChg>
        <pc:inkChg chg="add mod">
          <ac:chgData name="Vasishta Bommakanti" userId="add65771a875c465" providerId="LiveId" clId="{65E3161F-1FB0-40AF-AD1F-795BE0768989}" dt="2021-04-17T17:00:34.156" v="1837"/>
          <ac:inkMkLst>
            <pc:docMk/>
            <pc:sldMk cId="2313059493" sldId="266"/>
            <ac:inkMk id="37" creationId="{74778160-C7DD-457A-B6CC-0A41F4F1909C}"/>
          </ac:inkMkLst>
        </pc:inkChg>
      </pc:sldChg>
      <pc:sldChg chg="ord">
        <pc:chgData name="Vasishta Bommakanti" userId="add65771a875c465" providerId="LiveId" clId="{65E3161F-1FB0-40AF-AD1F-795BE0768989}" dt="2021-04-16T05:58:11.594" v="511"/>
        <pc:sldMkLst>
          <pc:docMk/>
          <pc:sldMk cId="2274857968" sldId="267"/>
        </pc:sldMkLst>
      </pc:sldChg>
      <pc:sldChg chg="addSp delSp modSp mod modAnim">
        <pc:chgData name="Vasishta Bommakanti" userId="add65771a875c465" providerId="LiveId" clId="{65E3161F-1FB0-40AF-AD1F-795BE0768989}" dt="2021-04-17T16:14:08.324" v="750"/>
        <pc:sldMkLst>
          <pc:docMk/>
          <pc:sldMk cId="1650630578" sldId="268"/>
        </pc:sldMkLst>
        <pc:grpChg chg="del mod">
          <ac:chgData name="Vasishta Bommakanti" userId="add65771a875c465" providerId="LiveId" clId="{65E3161F-1FB0-40AF-AD1F-795BE0768989}" dt="2021-04-17T16:14:00.662" v="743"/>
          <ac:grpSpMkLst>
            <pc:docMk/>
            <pc:sldMk cId="1650630578" sldId="268"/>
            <ac:grpSpMk id="6" creationId="{2CAA035B-C469-476B-A507-73C6CF4BFF59}"/>
          </ac:grpSpMkLst>
        </pc:grpChg>
        <pc:grpChg chg="mod">
          <ac:chgData name="Vasishta Bommakanti" userId="add65771a875c465" providerId="LiveId" clId="{65E3161F-1FB0-40AF-AD1F-795BE0768989}" dt="2021-04-17T16:13:40.059" v="739"/>
          <ac:grpSpMkLst>
            <pc:docMk/>
            <pc:sldMk cId="1650630578" sldId="268"/>
            <ac:grpSpMk id="10" creationId="{6134FC0E-4C42-4FFF-AC1C-EAA666B0EB23}"/>
          </ac:grpSpMkLst>
        </pc:grpChg>
        <pc:grpChg chg="del mod">
          <ac:chgData name="Vasishta Bommakanti" userId="add65771a875c465" providerId="LiveId" clId="{65E3161F-1FB0-40AF-AD1F-795BE0768989}" dt="2021-04-17T16:14:02.513" v="745"/>
          <ac:grpSpMkLst>
            <pc:docMk/>
            <pc:sldMk cId="1650630578" sldId="268"/>
            <ac:grpSpMk id="14" creationId="{0434D5CC-6ABE-4C74-99E1-C017160C0B47}"/>
          </ac:grpSpMkLst>
        </pc:grpChg>
        <pc:grpChg chg="del mod">
          <ac:chgData name="Vasishta Bommakanti" userId="add65771a875c465" providerId="LiveId" clId="{65E3161F-1FB0-40AF-AD1F-795BE0768989}" dt="2021-04-17T16:14:08.324" v="750"/>
          <ac:grpSpMkLst>
            <pc:docMk/>
            <pc:sldMk cId="1650630578" sldId="268"/>
            <ac:grpSpMk id="16" creationId="{5DEA5093-70C2-4363-BBA9-3CBA99718AD6}"/>
          </ac:grpSpMkLst>
        </pc:grpChg>
        <pc:grpChg chg="mod">
          <ac:chgData name="Vasishta Bommakanti" userId="add65771a875c465" providerId="LiveId" clId="{65E3161F-1FB0-40AF-AD1F-795BE0768989}" dt="2021-04-17T16:14:08.324" v="750"/>
          <ac:grpSpMkLst>
            <pc:docMk/>
            <pc:sldMk cId="1650630578" sldId="268"/>
            <ac:grpSpMk id="21" creationId="{282F3E4C-87F6-4A40-8F07-EB11C716FDC5}"/>
          </ac:grpSpMkLst>
        </pc:grpChg>
        <pc:picChg chg="add mod">
          <ac:chgData name="Vasishta Bommakanti" userId="add65771a875c465" providerId="LiveId" clId="{65E3161F-1FB0-40AF-AD1F-795BE0768989}" dt="2021-04-15T13:54:33.813" v="0"/>
          <ac:picMkLst>
            <pc:docMk/>
            <pc:sldMk cId="1650630578" sldId="268"/>
            <ac:picMk id="2" creationId="{355AA6FE-2FEB-42B5-9773-D04286295FF5}"/>
          </ac:picMkLst>
        </pc:picChg>
        <pc:inkChg chg="add">
          <ac:chgData name="Vasishta Bommakanti" userId="add65771a875c465" providerId="LiveId" clId="{65E3161F-1FB0-40AF-AD1F-795BE0768989}" dt="2021-04-17T15:32:48.143" v="664"/>
          <ac:inkMkLst>
            <pc:docMk/>
            <pc:sldMk cId="1650630578" sldId="268"/>
            <ac:inkMk id="3" creationId="{8363DDAE-946C-42D5-9EB7-0FA49CE17A03}"/>
          </ac:inkMkLst>
        </pc:inkChg>
        <pc:inkChg chg="add mod">
          <ac:chgData name="Vasishta Bommakanti" userId="add65771a875c465" providerId="LiveId" clId="{65E3161F-1FB0-40AF-AD1F-795BE0768989}" dt="2021-04-17T16:14:08.324" v="750"/>
          <ac:inkMkLst>
            <pc:docMk/>
            <pc:sldMk cId="1650630578" sldId="268"/>
            <ac:inkMk id="4" creationId="{64002D01-4617-4E46-AC2C-1CBF3CF87818}"/>
          </ac:inkMkLst>
        </pc:inkChg>
        <pc:inkChg chg="add mod">
          <ac:chgData name="Vasishta Bommakanti" userId="add65771a875c465" providerId="LiveId" clId="{65E3161F-1FB0-40AF-AD1F-795BE0768989}" dt="2021-04-17T16:14:08.324" v="750"/>
          <ac:inkMkLst>
            <pc:docMk/>
            <pc:sldMk cId="1650630578" sldId="268"/>
            <ac:inkMk id="5" creationId="{6E9920A8-A940-4431-AF7F-9061F9808CE9}"/>
          </ac:inkMkLst>
        </pc:inkChg>
        <pc:inkChg chg="add mod">
          <ac:chgData name="Vasishta Bommakanti" userId="add65771a875c465" providerId="LiveId" clId="{65E3161F-1FB0-40AF-AD1F-795BE0768989}" dt="2021-04-17T16:13:40.059" v="739"/>
          <ac:inkMkLst>
            <pc:docMk/>
            <pc:sldMk cId="1650630578" sldId="268"/>
            <ac:inkMk id="7" creationId="{C40EF656-DA54-4A7D-BF56-0DC02EDFF4F8}"/>
          </ac:inkMkLst>
        </pc:inkChg>
        <pc:inkChg chg="add mod">
          <ac:chgData name="Vasishta Bommakanti" userId="add65771a875c465" providerId="LiveId" clId="{65E3161F-1FB0-40AF-AD1F-795BE0768989}" dt="2021-04-17T16:13:40.059" v="739"/>
          <ac:inkMkLst>
            <pc:docMk/>
            <pc:sldMk cId="1650630578" sldId="268"/>
            <ac:inkMk id="8" creationId="{CAB9FD15-5776-44C7-9122-9845A1B75DF6}"/>
          </ac:inkMkLst>
        </pc:inkChg>
        <pc:inkChg chg="add">
          <ac:chgData name="Vasishta Bommakanti" userId="add65771a875c465" providerId="LiveId" clId="{65E3161F-1FB0-40AF-AD1F-795BE0768989}" dt="2021-04-17T16:13:39.406" v="738" actId="9405"/>
          <ac:inkMkLst>
            <pc:docMk/>
            <pc:sldMk cId="1650630578" sldId="268"/>
            <ac:inkMk id="9" creationId="{2D3ECE39-A9CE-4697-BFA0-FE29803EC285}"/>
          </ac:inkMkLst>
        </pc:inkChg>
        <pc:inkChg chg="add">
          <ac:chgData name="Vasishta Bommakanti" userId="add65771a875c465" providerId="LiveId" clId="{65E3161F-1FB0-40AF-AD1F-795BE0768989}" dt="2021-04-17T16:13:40.261" v="740" actId="9405"/>
          <ac:inkMkLst>
            <pc:docMk/>
            <pc:sldMk cId="1650630578" sldId="268"/>
            <ac:inkMk id="11" creationId="{F9234E00-4442-4132-BCD5-5CB366ACE9EB}"/>
          </ac:inkMkLst>
        </pc:inkChg>
        <pc:inkChg chg="add">
          <ac:chgData name="Vasishta Bommakanti" userId="add65771a875c465" providerId="LiveId" clId="{65E3161F-1FB0-40AF-AD1F-795BE0768989}" dt="2021-04-17T16:13:40.818" v="741" actId="9405"/>
          <ac:inkMkLst>
            <pc:docMk/>
            <pc:sldMk cId="1650630578" sldId="268"/>
            <ac:inkMk id="12" creationId="{F6EEAA49-B004-462C-BD9B-A60E02213895}"/>
          </ac:inkMkLst>
        </pc:inkChg>
        <pc:inkChg chg="add mod">
          <ac:chgData name="Vasishta Bommakanti" userId="add65771a875c465" providerId="LiveId" clId="{65E3161F-1FB0-40AF-AD1F-795BE0768989}" dt="2021-04-17T16:14:08.324" v="750"/>
          <ac:inkMkLst>
            <pc:docMk/>
            <pc:sldMk cId="1650630578" sldId="268"/>
            <ac:inkMk id="13" creationId="{F34E6833-756C-44B7-9C75-57379D1EFFB7}"/>
          </ac:inkMkLst>
        </pc:inkChg>
        <pc:inkChg chg="add mod">
          <ac:chgData name="Vasishta Bommakanti" userId="add65771a875c465" providerId="LiveId" clId="{65E3161F-1FB0-40AF-AD1F-795BE0768989}" dt="2021-04-17T16:14:08.324" v="750"/>
          <ac:inkMkLst>
            <pc:docMk/>
            <pc:sldMk cId="1650630578" sldId="268"/>
            <ac:inkMk id="15" creationId="{79E2927B-F34A-4E8D-B67B-3476C4298D44}"/>
          </ac:inkMkLst>
        </pc:inkChg>
        <pc:inkChg chg="add mod">
          <ac:chgData name="Vasishta Bommakanti" userId="add65771a875c465" providerId="LiveId" clId="{65E3161F-1FB0-40AF-AD1F-795BE0768989}" dt="2021-04-17T16:14:08.324" v="750"/>
          <ac:inkMkLst>
            <pc:docMk/>
            <pc:sldMk cId="1650630578" sldId="268"/>
            <ac:inkMk id="17" creationId="{2B47E261-10AA-45C4-97F7-C6228C07A7C3}"/>
          </ac:inkMkLst>
        </pc:inkChg>
        <pc:inkChg chg="add mod">
          <ac:chgData name="Vasishta Bommakanti" userId="add65771a875c465" providerId="LiveId" clId="{65E3161F-1FB0-40AF-AD1F-795BE0768989}" dt="2021-04-17T16:14:08.324" v="750"/>
          <ac:inkMkLst>
            <pc:docMk/>
            <pc:sldMk cId="1650630578" sldId="268"/>
            <ac:inkMk id="18" creationId="{BB3E298F-4C0B-47D8-8863-63986DAF7B58}"/>
          </ac:inkMkLst>
        </pc:inkChg>
        <pc:inkChg chg="add mod">
          <ac:chgData name="Vasishta Bommakanti" userId="add65771a875c465" providerId="LiveId" clId="{65E3161F-1FB0-40AF-AD1F-795BE0768989}" dt="2021-04-17T16:14:08.324" v="750"/>
          <ac:inkMkLst>
            <pc:docMk/>
            <pc:sldMk cId="1650630578" sldId="268"/>
            <ac:inkMk id="19" creationId="{B3FF8DFF-AD35-4321-B489-7A188AC1B5C8}"/>
          </ac:inkMkLst>
        </pc:inkChg>
        <pc:inkChg chg="add mod">
          <ac:chgData name="Vasishta Bommakanti" userId="add65771a875c465" providerId="LiveId" clId="{65E3161F-1FB0-40AF-AD1F-795BE0768989}" dt="2021-04-17T16:14:08.324" v="750"/>
          <ac:inkMkLst>
            <pc:docMk/>
            <pc:sldMk cId="1650630578" sldId="268"/>
            <ac:inkMk id="20" creationId="{7F86D23E-49AE-4D6B-BE49-EEA91466ED0D}"/>
          </ac:inkMkLst>
        </pc:inkChg>
      </pc:sldChg>
      <pc:sldChg chg="addSp delSp modSp add mod delAnim modAnim">
        <pc:chgData name="Vasishta Bommakanti" userId="add65771a875c465" providerId="LiveId" clId="{65E3161F-1FB0-40AF-AD1F-795BE0768989}" dt="2021-04-17T15:32:48.143" v="664"/>
        <pc:sldMkLst>
          <pc:docMk/>
          <pc:sldMk cId="543393786" sldId="269"/>
        </pc:sldMkLst>
        <pc:picChg chg="del">
          <ac:chgData name="Vasishta Bommakanti" userId="add65771a875c465" providerId="LiveId" clId="{65E3161F-1FB0-40AF-AD1F-795BE0768989}" dt="2021-04-15T13:54:53.350" v="3" actId="478"/>
          <ac:picMkLst>
            <pc:docMk/>
            <pc:sldMk cId="543393786" sldId="269"/>
            <ac:picMk id="2" creationId="{355AA6FE-2FEB-42B5-9773-D04286295FF5}"/>
          </ac:picMkLst>
        </pc:picChg>
        <pc:picChg chg="add mod">
          <ac:chgData name="Vasishta Bommakanti" userId="add65771a875c465" providerId="LiveId" clId="{65E3161F-1FB0-40AF-AD1F-795BE0768989}" dt="2021-04-15T13:55:04.010" v="4"/>
          <ac:picMkLst>
            <pc:docMk/>
            <pc:sldMk cId="543393786" sldId="269"/>
            <ac:picMk id="3" creationId="{65FBF5CF-20AB-4586-952A-18DAC773C2EE}"/>
          </ac:picMkLst>
        </pc:picChg>
        <pc:inkChg chg="add">
          <ac:chgData name="Vasishta Bommakanti" userId="add65771a875c465" providerId="LiveId" clId="{65E3161F-1FB0-40AF-AD1F-795BE0768989}" dt="2021-04-17T15:32:48.143" v="664"/>
          <ac:inkMkLst>
            <pc:docMk/>
            <pc:sldMk cId="543393786" sldId="269"/>
            <ac:inkMk id="2" creationId="{2DCB4E93-170C-43C5-91DB-41B0D8FEEF1C}"/>
          </ac:inkMkLst>
        </pc:inkChg>
      </pc:sldChg>
      <pc:sldChg chg="addSp delSp modSp add mod ord delAnim modAnim">
        <pc:chgData name="Vasishta Bommakanti" userId="add65771a875c465" providerId="LiveId" clId="{65E3161F-1FB0-40AF-AD1F-795BE0768989}" dt="2021-04-17T15:32:48.143" v="664"/>
        <pc:sldMkLst>
          <pc:docMk/>
          <pc:sldMk cId="3113059835" sldId="270"/>
        </pc:sldMkLst>
        <pc:picChg chg="del">
          <ac:chgData name="Vasishta Bommakanti" userId="add65771a875c465" providerId="LiveId" clId="{65E3161F-1FB0-40AF-AD1F-795BE0768989}" dt="2021-04-15T13:55:34.440" v="5" actId="478"/>
          <ac:picMkLst>
            <pc:docMk/>
            <pc:sldMk cId="3113059835" sldId="270"/>
            <ac:picMk id="2" creationId="{355AA6FE-2FEB-42B5-9773-D04286295FF5}"/>
          </ac:picMkLst>
        </pc:picChg>
        <pc:picChg chg="add mod">
          <ac:chgData name="Vasishta Bommakanti" userId="add65771a875c465" providerId="LiveId" clId="{65E3161F-1FB0-40AF-AD1F-795BE0768989}" dt="2021-04-15T13:55:42.185" v="6"/>
          <ac:picMkLst>
            <pc:docMk/>
            <pc:sldMk cId="3113059835" sldId="270"/>
            <ac:picMk id="3" creationId="{80FAC151-43F0-4DE3-B5E8-7AEDB5B50558}"/>
          </ac:picMkLst>
        </pc:picChg>
        <pc:inkChg chg="add">
          <ac:chgData name="Vasishta Bommakanti" userId="add65771a875c465" providerId="LiveId" clId="{65E3161F-1FB0-40AF-AD1F-795BE0768989}" dt="2021-04-17T15:32:48.143" v="664"/>
          <ac:inkMkLst>
            <pc:docMk/>
            <pc:sldMk cId="3113059835" sldId="270"/>
            <ac:inkMk id="2" creationId="{E061A59A-0314-4BCC-8953-9DBD3F3281B9}"/>
          </ac:inkMkLst>
        </pc:inkChg>
      </pc:sldChg>
      <pc:sldChg chg="addSp">
        <pc:chgData name="Vasishta Bommakanti" userId="add65771a875c465" providerId="LiveId" clId="{65E3161F-1FB0-40AF-AD1F-795BE0768989}" dt="2021-04-15T14:05:18.523" v="19"/>
        <pc:sldMkLst>
          <pc:docMk/>
          <pc:sldMk cId="2285805885" sldId="271"/>
        </pc:sldMkLst>
        <pc:picChg chg="add">
          <ac:chgData name="Vasishta Bommakanti" userId="add65771a875c465" providerId="LiveId" clId="{65E3161F-1FB0-40AF-AD1F-795BE0768989}" dt="2021-04-15T14:05:18.523" v="19"/>
          <ac:picMkLst>
            <pc:docMk/>
            <pc:sldMk cId="2285805885" sldId="271"/>
            <ac:picMk id="1026" creationId="{D06903EE-AC87-418B-A03E-CFF869E11FEA}"/>
          </ac:picMkLst>
        </pc:picChg>
      </pc:sldChg>
      <pc:sldChg chg="addSp delSp modSp add del mod ord">
        <pc:chgData name="Vasishta Bommakanti" userId="add65771a875c465" providerId="LiveId" clId="{65E3161F-1FB0-40AF-AD1F-795BE0768989}" dt="2021-04-17T15:32:48.143" v="664"/>
        <pc:sldMkLst>
          <pc:docMk/>
          <pc:sldMk cId="3466320797" sldId="271"/>
        </pc:sldMkLst>
        <pc:spChg chg="mod">
          <ac:chgData name="Vasishta Bommakanti" userId="add65771a875c465" providerId="LiveId" clId="{65E3161F-1FB0-40AF-AD1F-795BE0768989}" dt="2021-04-15T14:05:29.193" v="22" actId="1076"/>
          <ac:spMkLst>
            <pc:docMk/>
            <pc:sldMk cId="3466320797" sldId="271"/>
            <ac:spMk id="5" creationId="{0F200BE1-654B-4D28-B665-88A1C90E6611}"/>
          </ac:spMkLst>
        </pc:spChg>
        <pc:picChg chg="del">
          <ac:chgData name="Vasishta Bommakanti" userId="add65771a875c465" providerId="LiveId" clId="{65E3161F-1FB0-40AF-AD1F-795BE0768989}" dt="2021-04-15T14:05:16.140" v="18" actId="478"/>
          <ac:picMkLst>
            <pc:docMk/>
            <pc:sldMk cId="3466320797" sldId="271"/>
            <ac:picMk id="3" creationId="{86B52513-D1D8-415E-A8D2-F5B764E0529C}"/>
          </ac:picMkLst>
        </pc:picChg>
        <pc:inkChg chg="add">
          <ac:chgData name="Vasishta Bommakanti" userId="add65771a875c465" providerId="LiveId" clId="{65E3161F-1FB0-40AF-AD1F-795BE0768989}" dt="2021-04-17T15:32:48.143" v="664"/>
          <ac:inkMkLst>
            <pc:docMk/>
            <pc:sldMk cId="3466320797" sldId="271"/>
            <ac:inkMk id="2" creationId="{A2F2BB2B-B34C-4D1F-84E0-C4906A994673}"/>
          </ac:inkMkLst>
        </pc:inkChg>
      </pc:sldChg>
      <pc:sldChg chg="addSp delSp modSp add mod ord setBg">
        <pc:chgData name="Vasishta Bommakanti" userId="add65771a875c465" providerId="LiveId" clId="{65E3161F-1FB0-40AF-AD1F-795BE0768989}" dt="2021-04-18T15:20:53.093" v="2104" actId="9405"/>
        <pc:sldMkLst>
          <pc:docMk/>
          <pc:sldMk cId="908498509" sldId="272"/>
        </pc:sldMkLst>
        <pc:spChg chg="del">
          <ac:chgData name="Vasishta Bommakanti" userId="add65771a875c465" providerId="LiveId" clId="{65E3161F-1FB0-40AF-AD1F-795BE0768989}" dt="2021-04-15T14:05:37.318" v="25" actId="478"/>
          <ac:spMkLst>
            <pc:docMk/>
            <pc:sldMk cId="908498509" sldId="272"/>
            <ac:spMk id="5" creationId="{0F200BE1-654B-4D28-B665-88A1C90E6611}"/>
          </ac:spMkLst>
        </pc:spChg>
        <pc:spChg chg="add del">
          <ac:chgData name="Vasishta Bommakanti" userId="add65771a875c465" providerId="LiveId" clId="{65E3161F-1FB0-40AF-AD1F-795BE0768989}" dt="2021-04-15T14:05:57.695" v="31" actId="26606"/>
          <ac:spMkLst>
            <pc:docMk/>
            <pc:sldMk cId="908498509" sldId="272"/>
            <ac:spMk id="8" creationId="{0D1D8088-559A-46A5-A801-CDF0B9476BED}"/>
          </ac:spMkLst>
        </pc:spChg>
        <pc:spChg chg="add del">
          <ac:chgData name="Vasishta Bommakanti" userId="add65771a875c465" providerId="LiveId" clId="{65E3161F-1FB0-40AF-AD1F-795BE0768989}" dt="2021-04-15T14:05:57.695" v="31" actId="26606"/>
          <ac:spMkLst>
            <pc:docMk/>
            <pc:sldMk cId="908498509" sldId="272"/>
            <ac:spMk id="14" creationId="{3776B14B-F2F4-4825-8DA8-8C7A0F2B3960}"/>
          </ac:spMkLst>
        </pc:spChg>
        <pc:grpChg chg="del mod">
          <ac:chgData name="Vasishta Bommakanti" userId="add65771a875c465" providerId="LiveId" clId="{65E3161F-1FB0-40AF-AD1F-795BE0768989}" dt="2021-04-17T17:15:25.295" v="1929"/>
          <ac:grpSpMkLst>
            <pc:docMk/>
            <pc:sldMk cId="908498509" sldId="272"/>
            <ac:grpSpMk id="9" creationId="{3A71D23C-5814-45A3-9DD0-76051C9F33A2}"/>
          </ac:grpSpMkLst>
        </pc:grpChg>
        <pc:grpChg chg="add del">
          <ac:chgData name="Vasishta Bommakanti" userId="add65771a875c465" providerId="LiveId" clId="{65E3161F-1FB0-40AF-AD1F-795BE0768989}" dt="2021-04-15T14:05:57.695" v="31" actId="26606"/>
          <ac:grpSpMkLst>
            <pc:docMk/>
            <pc:sldMk cId="908498509" sldId="272"/>
            <ac:grpSpMk id="10" creationId="{83E2E96F-17F7-4C8C-BDF1-6BB90A0C1D7F}"/>
          </ac:grpSpMkLst>
        </pc:grpChg>
        <pc:grpChg chg="del mod">
          <ac:chgData name="Vasishta Bommakanti" userId="add65771a875c465" providerId="LiveId" clId="{65E3161F-1FB0-40AF-AD1F-795BE0768989}" dt="2021-04-17T17:15:26.928" v="1931"/>
          <ac:grpSpMkLst>
            <pc:docMk/>
            <pc:sldMk cId="908498509" sldId="272"/>
            <ac:grpSpMk id="12" creationId="{C97268C1-8EC9-4EC9-87FD-3635E2E55DFE}"/>
          </ac:grpSpMkLst>
        </pc:grpChg>
        <pc:grpChg chg="del mod">
          <ac:chgData name="Vasishta Bommakanti" userId="add65771a875c465" providerId="LiveId" clId="{65E3161F-1FB0-40AF-AD1F-795BE0768989}" dt="2021-04-17T17:15:29.013" v="1934"/>
          <ac:grpSpMkLst>
            <pc:docMk/>
            <pc:sldMk cId="908498509" sldId="272"/>
            <ac:grpSpMk id="14" creationId="{490C9CB1-83CB-401D-B8E5-A543C59ED4A6}"/>
          </ac:grpSpMkLst>
        </pc:grpChg>
        <pc:grpChg chg="del mod">
          <ac:chgData name="Vasishta Bommakanti" userId="add65771a875c465" providerId="LiveId" clId="{65E3161F-1FB0-40AF-AD1F-795BE0768989}" dt="2021-04-17T17:15:30.543" v="1938"/>
          <ac:grpSpMkLst>
            <pc:docMk/>
            <pc:sldMk cId="908498509" sldId="272"/>
            <ac:grpSpMk id="17" creationId="{E8A03E6B-9856-4E69-A4EE-958308D063C9}"/>
          </ac:grpSpMkLst>
        </pc:grpChg>
        <pc:grpChg chg="del mod">
          <ac:chgData name="Vasishta Bommakanti" userId="add65771a875c465" providerId="LiveId" clId="{65E3161F-1FB0-40AF-AD1F-795BE0768989}" dt="2021-04-17T17:15:32.266" v="1942"/>
          <ac:grpSpMkLst>
            <pc:docMk/>
            <pc:sldMk cId="908498509" sldId="272"/>
            <ac:grpSpMk id="21" creationId="{8D34ACDD-794E-46A5-8AEF-77FAFCF3A8C7}"/>
          </ac:grpSpMkLst>
        </pc:grpChg>
        <pc:grpChg chg="del mod">
          <ac:chgData name="Vasishta Bommakanti" userId="add65771a875c465" providerId="LiveId" clId="{65E3161F-1FB0-40AF-AD1F-795BE0768989}" dt="2021-04-17T17:15:32.266" v="1942"/>
          <ac:grpSpMkLst>
            <pc:docMk/>
            <pc:sldMk cId="908498509" sldId="272"/>
            <ac:grpSpMk id="25" creationId="{A6CB07E5-5381-4FA6-854D-AB5D6CDBEF75}"/>
          </ac:grpSpMkLst>
        </pc:grpChg>
        <pc:grpChg chg="del mod">
          <ac:chgData name="Vasishta Bommakanti" userId="add65771a875c465" providerId="LiveId" clId="{65E3161F-1FB0-40AF-AD1F-795BE0768989}" dt="2021-04-17T17:15:33.432" v="1945"/>
          <ac:grpSpMkLst>
            <pc:docMk/>
            <pc:sldMk cId="908498509" sldId="272"/>
            <ac:grpSpMk id="26" creationId="{A542435E-8EFB-4661-A956-1060CEA5BFFF}"/>
          </ac:grpSpMkLst>
        </pc:grpChg>
        <pc:grpChg chg="del mod">
          <ac:chgData name="Vasishta Bommakanti" userId="add65771a875c465" providerId="LiveId" clId="{65E3161F-1FB0-40AF-AD1F-795BE0768989}" dt="2021-04-17T17:15:39.352" v="1963"/>
          <ac:grpSpMkLst>
            <pc:docMk/>
            <pc:sldMk cId="908498509" sldId="272"/>
            <ac:grpSpMk id="29" creationId="{FDFA01AE-84DF-4EB7-9039-3C9444E61FFD}"/>
          </ac:grpSpMkLst>
        </pc:grpChg>
        <pc:grpChg chg="del mod">
          <ac:chgData name="Vasishta Bommakanti" userId="add65771a875c465" providerId="LiveId" clId="{65E3161F-1FB0-40AF-AD1F-795BE0768989}" dt="2021-04-17T17:16:03.664" v="1980"/>
          <ac:grpSpMkLst>
            <pc:docMk/>
            <pc:sldMk cId="908498509" sldId="272"/>
            <ac:grpSpMk id="34" creationId="{5CBCDD7D-CA81-4821-BF61-F6D416262410}"/>
          </ac:grpSpMkLst>
        </pc:grpChg>
        <pc:grpChg chg="del mod">
          <ac:chgData name="Vasishta Bommakanti" userId="add65771a875c465" providerId="LiveId" clId="{65E3161F-1FB0-40AF-AD1F-795BE0768989}" dt="2021-04-17T17:16:03.664" v="1980"/>
          <ac:grpSpMkLst>
            <pc:docMk/>
            <pc:sldMk cId="908498509" sldId="272"/>
            <ac:grpSpMk id="43" creationId="{7B85DE27-83FE-44AB-9F06-76C36898BEF5}"/>
          </ac:grpSpMkLst>
        </pc:grpChg>
        <pc:grpChg chg="mod">
          <ac:chgData name="Vasishta Bommakanti" userId="add65771a875c465" providerId="LiveId" clId="{65E3161F-1FB0-40AF-AD1F-795BE0768989}" dt="2021-04-17T17:16:02.150" v="1977"/>
          <ac:grpSpMkLst>
            <pc:docMk/>
            <pc:sldMk cId="908498509" sldId="272"/>
            <ac:grpSpMk id="44" creationId="{3BD279F6-7140-4795-86AC-7FA9AFBBEAC5}"/>
          </ac:grpSpMkLst>
        </pc:grpChg>
        <pc:grpChg chg="mod">
          <ac:chgData name="Vasishta Bommakanti" userId="add65771a875c465" providerId="LiveId" clId="{65E3161F-1FB0-40AF-AD1F-795BE0768989}" dt="2021-04-17T17:16:03.664" v="1980"/>
          <ac:grpSpMkLst>
            <pc:docMk/>
            <pc:sldMk cId="908498509" sldId="272"/>
            <ac:grpSpMk id="47" creationId="{BC921D72-515E-4E40-B373-0DB96007DFA9}"/>
          </ac:grpSpMkLst>
        </pc:grpChg>
        <pc:picChg chg="add mod">
          <ac:chgData name="Vasishta Bommakanti" userId="add65771a875c465" providerId="LiveId" clId="{65E3161F-1FB0-40AF-AD1F-795BE0768989}" dt="2021-04-15T14:05:57.695" v="31" actId="26606"/>
          <ac:picMkLst>
            <pc:docMk/>
            <pc:sldMk cId="908498509" sldId="272"/>
            <ac:picMk id="3" creationId="{04754F3E-5EF3-42AD-B22A-555CE8FF5A97}"/>
          </ac:picMkLst>
        </pc:picChg>
        <pc:picChg chg="del">
          <ac:chgData name="Vasishta Bommakanti" userId="add65771a875c465" providerId="LiveId" clId="{65E3161F-1FB0-40AF-AD1F-795BE0768989}" dt="2021-04-15T14:05:35.265" v="24" actId="478"/>
          <ac:picMkLst>
            <pc:docMk/>
            <pc:sldMk cId="908498509" sldId="272"/>
            <ac:picMk id="1026" creationId="{D06903EE-AC87-418B-A03E-CFF869E11FEA}"/>
          </ac:picMkLst>
        </pc:picChg>
        <pc:inkChg chg="add del mod">
          <ac:chgData name="Vasishta Bommakanti" userId="add65771a875c465" providerId="LiveId" clId="{65E3161F-1FB0-40AF-AD1F-795BE0768989}" dt="2021-04-17T17:15:35.480" v="1947"/>
          <ac:inkMkLst>
            <pc:docMk/>
            <pc:sldMk cId="908498509" sldId="272"/>
            <ac:inkMk id="2" creationId="{C0F8C1AF-72C1-439B-B6A8-E9F253EEBAB6}"/>
          </ac:inkMkLst>
        </pc:inkChg>
        <pc:inkChg chg="add del mod">
          <ac:chgData name="Vasishta Bommakanti" userId="add65771a875c465" providerId="LiveId" clId="{65E3161F-1FB0-40AF-AD1F-795BE0768989}" dt="2021-04-17T17:15:39.348" v="1958"/>
          <ac:inkMkLst>
            <pc:docMk/>
            <pc:sldMk cId="908498509" sldId="272"/>
            <ac:inkMk id="4" creationId="{6088657B-B2E4-4D4A-AF75-AB202F60AE02}"/>
          </ac:inkMkLst>
        </pc:inkChg>
        <pc:inkChg chg="add del mod">
          <ac:chgData name="Vasishta Bommakanti" userId="add65771a875c465" providerId="LiveId" clId="{65E3161F-1FB0-40AF-AD1F-795BE0768989}" dt="2021-04-17T17:15:35.481" v="1948"/>
          <ac:inkMkLst>
            <pc:docMk/>
            <pc:sldMk cId="908498509" sldId="272"/>
            <ac:inkMk id="5" creationId="{FCB5C916-9385-4D1E-A61F-B41DB17B1548}"/>
          </ac:inkMkLst>
        </pc:inkChg>
        <pc:inkChg chg="add del mod">
          <ac:chgData name="Vasishta Bommakanti" userId="add65771a875c465" providerId="LiveId" clId="{65E3161F-1FB0-40AF-AD1F-795BE0768989}" dt="2021-04-17T17:15:39.347" v="1957"/>
          <ac:inkMkLst>
            <pc:docMk/>
            <pc:sldMk cId="908498509" sldId="272"/>
            <ac:inkMk id="6" creationId="{4A3E7A5A-1C84-4194-91D9-3C79E983B65E}"/>
          </ac:inkMkLst>
        </pc:inkChg>
        <pc:inkChg chg="add del mod">
          <ac:chgData name="Vasishta Bommakanti" userId="add65771a875c465" providerId="LiveId" clId="{65E3161F-1FB0-40AF-AD1F-795BE0768989}" dt="2021-04-17T17:15:39.345" v="1955"/>
          <ac:inkMkLst>
            <pc:docMk/>
            <pc:sldMk cId="908498509" sldId="272"/>
            <ac:inkMk id="7" creationId="{0B3121F4-6DAC-4330-A2D5-37A598417B36}"/>
          </ac:inkMkLst>
        </pc:inkChg>
        <pc:inkChg chg="add del mod">
          <ac:chgData name="Vasishta Bommakanti" userId="add65771a875c465" providerId="LiveId" clId="{65E3161F-1FB0-40AF-AD1F-795BE0768989}" dt="2021-04-17T17:15:35.479" v="1946"/>
          <ac:inkMkLst>
            <pc:docMk/>
            <pc:sldMk cId="908498509" sldId="272"/>
            <ac:inkMk id="8" creationId="{C9E3487C-D356-43AF-9035-80AD800CDB99}"/>
          </ac:inkMkLst>
        </pc:inkChg>
        <pc:inkChg chg="add del mod">
          <ac:chgData name="Vasishta Bommakanti" userId="add65771a875c465" providerId="LiveId" clId="{65E3161F-1FB0-40AF-AD1F-795BE0768989}" dt="2021-04-17T17:15:39.348" v="1959"/>
          <ac:inkMkLst>
            <pc:docMk/>
            <pc:sldMk cId="908498509" sldId="272"/>
            <ac:inkMk id="10" creationId="{2D7D922F-8A61-4DF0-BE19-997CED3BA0A7}"/>
          </ac:inkMkLst>
        </pc:inkChg>
        <pc:inkChg chg="add del mod">
          <ac:chgData name="Vasishta Bommakanti" userId="add65771a875c465" providerId="LiveId" clId="{65E3161F-1FB0-40AF-AD1F-795BE0768989}" dt="2021-04-17T17:15:39.351" v="1962"/>
          <ac:inkMkLst>
            <pc:docMk/>
            <pc:sldMk cId="908498509" sldId="272"/>
            <ac:inkMk id="11" creationId="{FF1DFC83-BA2A-4E37-BB2E-84E801BF7789}"/>
          </ac:inkMkLst>
        </pc:inkChg>
        <pc:inkChg chg="add del mod">
          <ac:chgData name="Vasishta Bommakanti" userId="add65771a875c465" providerId="LiveId" clId="{65E3161F-1FB0-40AF-AD1F-795BE0768989}" dt="2021-04-17T17:15:39.341" v="1950"/>
          <ac:inkMkLst>
            <pc:docMk/>
            <pc:sldMk cId="908498509" sldId="272"/>
            <ac:inkMk id="13" creationId="{642E227C-6020-4E4A-91B0-451A3AC0B0B2}"/>
          </ac:inkMkLst>
        </pc:inkChg>
        <pc:inkChg chg="add mod">
          <ac:chgData name="Vasishta Bommakanti" userId="add65771a875c465" providerId="LiveId" clId="{65E3161F-1FB0-40AF-AD1F-795BE0768989}" dt="2021-04-17T17:15:39.352" v="1963"/>
          <ac:inkMkLst>
            <pc:docMk/>
            <pc:sldMk cId="908498509" sldId="272"/>
            <ac:inkMk id="15" creationId="{744811BE-0702-4D23-ABD2-A14D769409AB}"/>
          </ac:inkMkLst>
        </pc:inkChg>
        <pc:inkChg chg="add del mod">
          <ac:chgData name="Vasishta Bommakanti" userId="add65771a875c465" providerId="LiveId" clId="{65E3161F-1FB0-40AF-AD1F-795BE0768989}" dt="2021-04-17T17:15:39.352" v="1963"/>
          <ac:inkMkLst>
            <pc:docMk/>
            <pc:sldMk cId="908498509" sldId="272"/>
            <ac:inkMk id="16" creationId="{34B7FB7E-BE19-41C6-8777-BCA69121BBC3}"/>
          </ac:inkMkLst>
        </pc:inkChg>
        <pc:inkChg chg="add del mod">
          <ac:chgData name="Vasishta Bommakanti" userId="add65771a875c465" providerId="LiveId" clId="{65E3161F-1FB0-40AF-AD1F-795BE0768989}" dt="2021-04-17T17:15:39.342" v="1951"/>
          <ac:inkMkLst>
            <pc:docMk/>
            <pc:sldMk cId="908498509" sldId="272"/>
            <ac:inkMk id="18" creationId="{04F43C1B-04A4-4389-BA4D-8ECB5C959FB9}"/>
          </ac:inkMkLst>
        </pc:inkChg>
        <pc:inkChg chg="add del mod">
          <ac:chgData name="Vasishta Bommakanti" userId="add65771a875c465" providerId="LiveId" clId="{65E3161F-1FB0-40AF-AD1F-795BE0768989}" dt="2021-04-17T17:15:39.342" v="1952"/>
          <ac:inkMkLst>
            <pc:docMk/>
            <pc:sldMk cId="908498509" sldId="272"/>
            <ac:inkMk id="19" creationId="{EA37798D-837D-4F83-A9BA-86ABA25983E7}"/>
          </ac:inkMkLst>
        </pc:inkChg>
        <pc:inkChg chg="add del mod">
          <ac:chgData name="Vasishta Bommakanti" userId="add65771a875c465" providerId="LiveId" clId="{65E3161F-1FB0-40AF-AD1F-795BE0768989}" dt="2021-04-17T17:15:39.343" v="1953"/>
          <ac:inkMkLst>
            <pc:docMk/>
            <pc:sldMk cId="908498509" sldId="272"/>
            <ac:inkMk id="20" creationId="{8C2EBE5F-A725-4768-AF3B-B7299A30D497}"/>
          </ac:inkMkLst>
        </pc:inkChg>
        <pc:inkChg chg="add del mod">
          <ac:chgData name="Vasishta Bommakanti" userId="add65771a875c465" providerId="LiveId" clId="{65E3161F-1FB0-40AF-AD1F-795BE0768989}" dt="2021-04-17T17:15:39.349" v="1960"/>
          <ac:inkMkLst>
            <pc:docMk/>
            <pc:sldMk cId="908498509" sldId="272"/>
            <ac:inkMk id="22" creationId="{CD5CFE98-3A63-405B-A599-D3EADD18477F}"/>
          </ac:inkMkLst>
        </pc:inkChg>
        <pc:inkChg chg="add del mod">
          <ac:chgData name="Vasishta Bommakanti" userId="add65771a875c465" providerId="LiveId" clId="{65E3161F-1FB0-40AF-AD1F-795BE0768989}" dt="2021-04-17T17:15:39.350" v="1961"/>
          <ac:inkMkLst>
            <pc:docMk/>
            <pc:sldMk cId="908498509" sldId="272"/>
            <ac:inkMk id="23" creationId="{8B672D5A-3779-4294-AC57-F6017F5C9EFC}"/>
          </ac:inkMkLst>
        </pc:inkChg>
        <pc:inkChg chg="add del mod">
          <ac:chgData name="Vasishta Bommakanti" userId="add65771a875c465" providerId="LiveId" clId="{65E3161F-1FB0-40AF-AD1F-795BE0768989}" dt="2021-04-17T17:15:39.339" v="1949"/>
          <ac:inkMkLst>
            <pc:docMk/>
            <pc:sldMk cId="908498509" sldId="272"/>
            <ac:inkMk id="24" creationId="{E56EB4FF-D9D1-4091-A0ED-B4BCE56DD036}"/>
          </ac:inkMkLst>
        </pc:inkChg>
        <pc:inkChg chg="add del mod">
          <ac:chgData name="Vasishta Bommakanti" userId="add65771a875c465" providerId="LiveId" clId="{65E3161F-1FB0-40AF-AD1F-795BE0768989}" dt="2021-04-17T17:15:39.344" v="1954"/>
          <ac:inkMkLst>
            <pc:docMk/>
            <pc:sldMk cId="908498509" sldId="272"/>
            <ac:inkMk id="27" creationId="{D8DBA7BD-9FEE-45CF-8888-1309CA045450}"/>
          </ac:inkMkLst>
        </pc:inkChg>
        <pc:inkChg chg="add del mod">
          <ac:chgData name="Vasishta Bommakanti" userId="add65771a875c465" providerId="LiveId" clId="{65E3161F-1FB0-40AF-AD1F-795BE0768989}" dt="2021-04-17T17:15:39.346" v="1956"/>
          <ac:inkMkLst>
            <pc:docMk/>
            <pc:sldMk cId="908498509" sldId="272"/>
            <ac:inkMk id="28" creationId="{2B51F52D-B416-4430-A83F-B90C26183406}"/>
          </ac:inkMkLst>
        </pc:inkChg>
        <pc:inkChg chg="add">
          <ac:chgData name="Vasishta Bommakanti" userId="add65771a875c465" providerId="LiveId" clId="{65E3161F-1FB0-40AF-AD1F-795BE0768989}" dt="2021-04-17T17:15:44.032" v="1964" actId="9405"/>
          <ac:inkMkLst>
            <pc:docMk/>
            <pc:sldMk cId="908498509" sldId="272"/>
            <ac:inkMk id="30" creationId="{F8791246-28C3-4831-BB0F-77110A79011E}"/>
          </ac:inkMkLst>
        </pc:inkChg>
        <pc:inkChg chg="add">
          <ac:chgData name="Vasishta Bommakanti" userId="add65771a875c465" providerId="LiveId" clId="{65E3161F-1FB0-40AF-AD1F-795BE0768989}" dt="2021-04-17T17:15:44.483" v="1965" actId="9405"/>
          <ac:inkMkLst>
            <pc:docMk/>
            <pc:sldMk cId="908498509" sldId="272"/>
            <ac:inkMk id="31" creationId="{657AA7AA-05A6-4B36-8FBA-EC3519A8EC16}"/>
          </ac:inkMkLst>
        </pc:inkChg>
        <pc:inkChg chg="add mod">
          <ac:chgData name="Vasishta Bommakanti" userId="add65771a875c465" providerId="LiveId" clId="{65E3161F-1FB0-40AF-AD1F-795BE0768989}" dt="2021-04-17T17:16:03.664" v="1980"/>
          <ac:inkMkLst>
            <pc:docMk/>
            <pc:sldMk cId="908498509" sldId="272"/>
            <ac:inkMk id="32" creationId="{CE7A3DD8-0687-40B3-B98F-A405565E792D}"/>
          </ac:inkMkLst>
        </pc:inkChg>
        <pc:inkChg chg="add mod">
          <ac:chgData name="Vasishta Bommakanti" userId="add65771a875c465" providerId="LiveId" clId="{65E3161F-1FB0-40AF-AD1F-795BE0768989}" dt="2021-04-17T17:16:03.664" v="1980"/>
          <ac:inkMkLst>
            <pc:docMk/>
            <pc:sldMk cId="908498509" sldId="272"/>
            <ac:inkMk id="33" creationId="{884EDFDC-3CAB-46DD-8103-897BDD069B49}"/>
          </ac:inkMkLst>
        </pc:inkChg>
        <pc:inkChg chg="add">
          <ac:chgData name="Vasishta Bommakanti" userId="add65771a875c465" providerId="LiveId" clId="{65E3161F-1FB0-40AF-AD1F-795BE0768989}" dt="2021-04-17T17:15:57.422" v="1969" actId="9405"/>
          <ac:inkMkLst>
            <pc:docMk/>
            <pc:sldMk cId="908498509" sldId="272"/>
            <ac:inkMk id="35" creationId="{5259F7F4-6025-44A0-A52C-C39FBA0D954D}"/>
          </ac:inkMkLst>
        </pc:inkChg>
        <pc:inkChg chg="add mod">
          <ac:chgData name="Vasishta Bommakanti" userId="add65771a875c465" providerId="LiveId" clId="{65E3161F-1FB0-40AF-AD1F-795BE0768989}" dt="2021-04-17T17:16:02.150" v="1977"/>
          <ac:inkMkLst>
            <pc:docMk/>
            <pc:sldMk cId="908498509" sldId="272"/>
            <ac:inkMk id="36" creationId="{4EF3B543-C6E0-4A95-AFF6-47822EDC359B}"/>
          </ac:inkMkLst>
        </pc:inkChg>
        <pc:inkChg chg="add mod">
          <ac:chgData name="Vasishta Bommakanti" userId="add65771a875c465" providerId="LiveId" clId="{65E3161F-1FB0-40AF-AD1F-795BE0768989}" dt="2021-04-17T17:16:02.150" v="1977"/>
          <ac:inkMkLst>
            <pc:docMk/>
            <pc:sldMk cId="908498509" sldId="272"/>
            <ac:inkMk id="37" creationId="{9F0B552E-236D-4D3D-A7E0-667A1F011571}"/>
          </ac:inkMkLst>
        </pc:inkChg>
        <pc:inkChg chg="add mod">
          <ac:chgData name="Vasishta Bommakanti" userId="add65771a875c465" providerId="LiveId" clId="{65E3161F-1FB0-40AF-AD1F-795BE0768989}" dt="2021-04-17T17:16:02.150" v="1977"/>
          <ac:inkMkLst>
            <pc:docMk/>
            <pc:sldMk cId="908498509" sldId="272"/>
            <ac:inkMk id="38" creationId="{684B0A66-4BDE-4FD7-9C44-09756AD3A04E}"/>
          </ac:inkMkLst>
        </pc:inkChg>
        <pc:inkChg chg="add mod">
          <ac:chgData name="Vasishta Bommakanti" userId="add65771a875c465" providerId="LiveId" clId="{65E3161F-1FB0-40AF-AD1F-795BE0768989}" dt="2021-04-17T17:16:02.150" v="1977"/>
          <ac:inkMkLst>
            <pc:docMk/>
            <pc:sldMk cId="908498509" sldId="272"/>
            <ac:inkMk id="39" creationId="{5B4374BD-1B51-43B4-AE4B-30F353D88763}"/>
          </ac:inkMkLst>
        </pc:inkChg>
        <pc:inkChg chg="add mod">
          <ac:chgData name="Vasishta Bommakanti" userId="add65771a875c465" providerId="LiveId" clId="{65E3161F-1FB0-40AF-AD1F-795BE0768989}" dt="2021-04-17T17:16:02.150" v="1977"/>
          <ac:inkMkLst>
            <pc:docMk/>
            <pc:sldMk cId="908498509" sldId="272"/>
            <ac:inkMk id="40" creationId="{CDED1673-072C-4344-BD2F-B0F2F207C358}"/>
          </ac:inkMkLst>
        </pc:inkChg>
        <pc:inkChg chg="add mod">
          <ac:chgData name="Vasishta Bommakanti" userId="add65771a875c465" providerId="LiveId" clId="{65E3161F-1FB0-40AF-AD1F-795BE0768989}" dt="2021-04-17T17:16:03.664" v="1980"/>
          <ac:inkMkLst>
            <pc:docMk/>
            <pc:sldMk cId="908498509" sldId="272"/>
            <ac:inkMk id="41" creationId="{CFDE92C1-38A9-42E2-AB6A-C21CDD1A2A22}"/>
          </ac:inkMkLst>
        </pc:inkChg>
        <pc:inkChg chg="add mod">
          <ac:chgData name="Vasishta Bommakanti" userId="add65771a875c465" providerId="LiveId" clId="{65E3161F-1FB0-40AF-AD1F-795BE0768989}" dt="2021-04-17T17:16:03.664" v="1980"/>
          <ac:inkMkLst>
            <pc:docMk/>
            <pc:sldMk cId="908498509" sldId="272"/>
            <ac:inkMk id="42" creationId="{D5B81D14-996F-4EEC-BDDA-8801B9DC386F}"/>
          </ac:inkMkLst>
        </pc:inkChg>
        <pc:inkChg chg="add mod">
          <ac:chgData name="Vasishta Bommakanti" userId="add65771a875c465" providerId="LiveId" clId="{65E3161F-1FB0-40AF-AD1F-795BE0768989}" dt="2021-04-17T17:16:03.664" v="1980"/>
          <ac:inkMkLst>
            <pc:docMk/>
            <pc:sldMk cId="908498509" sldId="272"/>
            <ac:inkMk id="45" creationId="{5C153581-D91E-4AA1-A086-3E941E3AB092}"/>
          </ac:inkMkLst>
        </pc:inkChg>
        <pc:inkChg chg="add mod">
          <ac:chgData name="Vasishta Bommakanti" userId="add65771a875c465" providerId="LiveId" clId="{65E3161F-1FB0-40AF-AD1F-795BE0768989}" dt="2021-04-17T17:16:03.664" v="1980"/>
          <ac:inkMkLst>
            <pc:docMk/>
            <pc:sldMk cId="908498509" sldId="272"/>
            <ac:inkMk id="46" creationId="{97D4CC23-DF96-4576-BE74-FFF471F06B53}"/>
          </ac:inkMkLst>
        </pc:inkChg>
        <pc:inkChg chg="add">
          <ac:chgData name="Vasishta Bommakanti" userId="add65771a875c465" providerId="LiveId" clId="{65E3161F-1FB0-40AF-AD1F-795BE0768989}" dt="2021-04-17T17:16:06.820" v="1981" actId="9405"/>
          <ac:inkMkLst>
            <pc:docMk/>
            <pc:sldMk cId="908498509" sldId="272"/>
            <ac:inkMk id="48" creationId="{A24824E0-049D-47F8-A253-D142B8D1EC3F}"/>
          </ac:inkMkLst>
        </pc:inkChg>
        <pc:inkChg chg="add">
          <ac:chgData name="Vasishta Bommakanti" userId="add65771a875c465" providerId="LiveId" clId="{65E3161F-1FB0-40AF-AD1F-795BE0768989}" dt="2021-04-17T17:16:07.444" v="1982" actId="9405"/>
          <ac:inkMkLst>
            <pc:docMk/>
            <pc:sldMk cId="908498509" sldId="272"/>
            <ac:inkMk id="49" creationId="{42087FCB-2FA7-4976-96AF-B21A8AFE9E6D}"/>
          </ac:inkMkLst>
        </pc:inkChg>
        <pc:inkChg chg="add">
          <ac:chgData name="Vasishta Bommakanti" userId="add65771a875c465" providerId="LiveId" clId="{65E3161F-1FB0-40AF-AD1F-795BE0768989}" dt="2021-04-18T15:20:48.943" v="2103" actId="9405"/>
          <ac:inkMkLst>
            <pc:docMk/>
            <pc:sldMk cId="908498509" sldId="272"/>
            <ac:inkMk id="50" creationId="{61E77804-3E6C-427B-BE91-5906E1141C5D}"/>
          </ac:inkMkLst>
        </pc:inkChg>
        <pc:inkChg chg="add">
          <ac:chgData name="Vasishta Bommakanti" userId="add65771a875c465" providerId="LiveId" clId="{65E3161F-1FB0-40AF-AD1F-795BE0768989}" dt="2021-04-18T15:20:53.093" v="2104" actId="9405"/>
          <ac:inkMkLst>
            <pc:docMk/>
            <pc:sldMk cId="908498509" sldId="272"/>
            <ac:inkMk id="51" creationId="{3D49921F-9989-4C78-AF4D-0E3201E06BED}"/>
          </ac:inkMkLst>
        </pc:inkChg>
      </pc:sldChg>
      <pc:sldChg chg="addSp delSp modSp add mod">
        <pc:chgData name="Vasishta Bommakanti" userId="add65771a875c465" providerId="LiveId" clId="{65E3161F-1FB0-40AF-AD1F-795BE0768989}" dt="2021-04-17T16:43:05.918" v="1768"/>
        <pc:sldMkLst>
          <pc:docMk/>
          <pc:sldMk cId="3115242977" sldId="273"/>
        </pc:sldMkLst>
        <pc:spChg chg="add mod">
          <ac:chgData name="Vasishta Bommakanti" userId="add65771a875c465" providerId="LiveId" clId="{65E3161F-1FB0-40AF-AD1F-795BE0768989}" dt="2021-04-15T14:10:40.811" v="76" actId="1076"/>
          <ac:spMkLst>
            <pc:docMk/>
            <pc:sldMk cId="3115242977" sldId="273"/>
            <ac:spMk id="7" creationId="{85493047-5169-4E22-B0B5-07848E519F32}"/>
          </ac:spMkLst>
        </pc:spChg>
        <pc:grpChg chg="mod">
          <ac:chgData name="Vasishta Bommakanti" userId="add65771a875c465" providerId="LiveId" clId="{65E3161F-1FB0-40AF-AD1F-795BE0768989}" dt="2021-04-17T16:41:32.957" v="1734"/>
          <ac:grpSpMkLst>
            <pc:docMk/>
            <pc:sldMk cId="3115242977" sldId="273"/>
            <ac:grpSpMk id="8" creationId="{3E279F92-3797-40A7-9A14-E7449BB18D8B}"/>
          </ac:grpSpMkLst>
        </pc:grpChg>
        <pc:grpChg chg="mod">
          <ac:chgData name="Vasishta Bommakanti" userId="add65771a875c465" providerId="LiveId" clId="{65E3161F-1FB0-40AF-AD1F-795BE0768989}" dt="2021-04-17T16:41:35.173" v="1739"/>
          <ac:grpSpMkLst>
            <pc:docMk/>
            <pc:sldMk cId="3115242977" sldId="273"/>
            <ac:grpSpMk id="13" creationId="{993BB0EE-2F54-4772-8DE5-CEEB830DB99D}"/>
          </ac:grpSpMkLst>
        </pc:grpChg>
        <pc:grpChg chg="mod">
          <ac:chgData name="Vasishta Bommakanti" userId="add65771a875c465" providerId="LiveId" clId="{65E3161F-1FB0-40AF-AD1F-795BE0768989}" dt="2021-04-17T16:41:38.308" v="1744"/>
          <ac:grpSpMkLst>
            <pc:docMk/>
            <pc:sldMk cId="3115242977" sldId="273"/>
            <ac:grpSpMk id="18" creationId="{C513D7C6-794C-472B-89C1-5F9EEF2AD2AD}"/>
          </ac:grpSpMkLst>
        </pc:grpChg>
        <pc:grpChg chg="mod">
          <ac:chgData name="Vasishta Bommakanti" userId="add65771a875c465" providerId="LiveId" clId="{65E3161F-1FB0-40AF-AD1F-795BE0768989}" dt="2021-04-17T16:42:18.187" v="1747"/>
          <ac:grpSpMkLst>
            <pc:docMk/>
            <pc:sldMk cId="3115242977" sldId="273"/>
            <ac:grpSpMk id="21" creationId="{79DEC21E-569D-437E-BBB6-608AD76E4917}"/>
          </ac:grpSpMkLst>
        </pc:grpChg>
        <pc:grpChg chg="mod">
          <ac:chgData name="Vasishta Bommakanti" userId="add65771a875c465" providerId="LiveId" clId="{65E3161F-1FB0-40AF-AD1F-795BE0768989}" dt="2021-04-17T16:42:29.765" v="1753"/>
          <ac:grpSpMkLst>
            <pc:docMk/>
            <pc:sldMk cId="3115242977" sldId="273"/>
            <ac:grpSpMk id="26" creationId="{CA93DE71-7B36-4F35-934A-B875EF4B71A7}"/>
          </ac:grpSpMkLst>
        </pc:grpChg>
        <pc:grpChg chg="mod">
          <ac:chgData name="Vasishta Bommakanti" userId="add65771a875c465" providerId="LiveId" clId="{65E3161F-1FB0-40AF-AD1F-795BE0768989}" dt="2021-04-17T16:42:48.247" v="1757"/>
          <ac:grpSpMkLst>
            <pc:docMk/>
            <pc:sldMk cId="3115242977" sldId="273"/>
            <ac:grpSpMk id="30" creationId="{7FADE4E2-4E1B-4705-84C8-C574A657F98F}"/>
          </ac:grpSpMkLst>
        </pc:grpChg>
        <pc:grpChg chg="del mod">
          <ac:chgData name="Vasishta Bommakanti" userId="add65771a875c465" providerId="LiveId" clId="{65E3161F-1FB0-40AF-AD1F-795BE0768989}" dt="2021-04-17T16:43:05.918" v="1768"/>
          <ac:grpSpMkLst>
            <pc:docMk/>
            <pc:sldMk cId="3115242977" sldId="273"/>
            <ac:grpSpMk id="37" creationId="{590DCD69-64B1-4B1D-9DBC-AB92C589CC7B}"/>
          </ac:grpSpMkLst>
        </pc:grpChg>
        <pc:grpChg chg="mod">
          <ac:chgData name="Vasishta Bommakanti" userId="add65771a875c465" providerId="LiveId" clId="{65E3161F-1FB0-40AF-AD1F-795BE0768989}" dt="2021-04-17T16:43:05.918" v="1768"/>
          <ac:grpSpMkLst>
            <pc:docMk/>
            <pc:sldMk cId="3115242977" sldId="273"/>
            <ac:grpSpMk id="41" creationId="{87BBDA59-994F-42B1-8BDC-6373DBBA3998}"/>
          </ac:grpSpMkLst>
        </pc:grpChg>
        <pc:grpChg chg="mod">
          <ac:chgData name="Vasishta Bommakanti" userId="add65771a875c465" providerId="LiveId" clId="{65E3161F-1FB0-40AF-AD1F-795BE0768989}" dt="2021-04-17T16:43:05.918" v="1768"/>
          <ac:grpSpMkLst>
            <pc:docMk/>
            <pc:sldMk cId="3115242977" sldId="273"/>
            <ac:grpSpMk id="42" creationId="{A1C485FA-F4D0-47C4-A959-51EE70BF33FD}"/>
          </ac:grpSpMkLst>
        </pc:grpChg>
        <pc:picChg chg="add del">
          <ac:chgData name="Vasishta Bommakanti" userId="add65771a875c465" providerId="LiveId" clId="{65E3161F-1FB0-40AF-AD1F-795BE0768989}" dt="2021-04-15T14:09:02.906" v="59" actId="478"/>
          <ac:picMkLst>
            <pc:docMk/>
            <pc:sldMk cId="3115242977" sldId="273"/>
            <ac:picMk id="3" creationId="{071AAA93-B3EC-4CF1-A857-6EF47C6415DF}"/>
          </ac:picMkLst>
        </pc:picChg>
        <pc:picChg chg="add mod">
          <ac:chgData name="Vasishta Bommakanti" userId="add65771a875c465" providerId="LiveId" clId="{65E3161F-1FB0-40AF-AD1F-795BE0768989}" dt="2021-04-15T14:10:37.064" v="75" actId="1076"/>
          <ac:picMkLst>
            <pc:docMk/>
            <pc:sldMk cId="3115242977" sldId="273"/>
            <ac:picMk id="5" creationId="{DCEE38BA-FF06-484A-8FFC-EFA4C7A64824}"/>
          </ac:picMkLst>
        </pc:picChg>
        <pc:inkChg chg="add mod">
          <ac:chgData name="Vasishta Bommakanti" userId="add65771a875c465" providerId="LiveId" clId="{65E3161F-1FB0-40AF-AD1F-795BE0768989}" dt="2021-04-17T16:41:32.957" v="1734"/>
          <ac:inkMkLst>
            <pc:docMk/>
            <pc:sldMk cId="3115242977" sldId="273"/>
            <ac:inkMk id="2" creationId="{ADDF5018-1BD2-46B2-AA2F-AE90C6DD7F7B}"/>
          </ac:inkMkLst>
        </pc:inkChg>
        <pc:inkChg chg="add mod">
          <ac:chgData name="Vasishta Bommakanti" userId="add65771a875c465" providerId="LiveId" clId="{65E3161F-1FB0-40AF-AD1F-795BE0768989}" dt="2021-04-17T16:41:32.957" v="1734"/>
          <ac:inkMkLst>
            <pc:docMk/>
            <pc:sldMk cId="3115242977" sldId="273"/>
            <ac:inkMk id="3" creationId="{0B48284C-630C-4DD8-A2E0-D11DAB298D23}"/>
          </ac:inkMkLst>
        </pc:inkChg>
        <pc:inkChg chg="add mod">
          <ac:chgData name="Vasishta Bommakanti" userId="add65771a875c465" providerId="LiveId" clId="{65E3161F-1FB0-40AF-AD1F-795BE0768989}" dt="2021-04-17T16:41:32.957" v="1734"/>
          <ac:inkMkLst>
            <pc:docMk/>
            <pc:sldMk cId="3115242977" sldId="273"/>
            <ac:inkMk id="4" creationId="{4527A50C-C541-458C-B768-8914A14C0C77}"/>
          </ac:inkMkLst>
        </pc:inkChg>
        <pc:inkChg chg="add mod">
          <ac:chgData name="Vasishta Bommakanti" userId="add65771a875c465" providerId="LiveId" clId="{65E3161F-1FB0-40AF-AD1F-795BE0768989}" dt="2021-04-17T16:41:32.957" v="1734"/>
          <ac:inkMkLst>
            <pc:docMk/>
            <pc:sldMk cId="3115242977" sldId="273"/>
            <ac:inkMk id="6" creationId="{DEF286FB-694B-49AB-85DD-FB0FCEF0BE66}"/>
          </ac:inkMkLst>
        </pc:inkChg>
        <pc:inkChg chg="add mod">
          <ac:chgData name="Vasishta Bommakanti" userId="add65771a875c465" providerId="LiveId" clId="{65E3161F-1FB0-40AF-AD1F-795BE0768989}" dt="2021-04-17T16:41:35.173" v="1739"/>
          <ac:inkMkLst>
            <pc:docMk/>
            <pc:sldMk cId="3115242977" sldId="273"/>
            <ac:inkMk id="9" creationId="{F5DE7875-765F-49D3-8327-B2D9DF51172C}"/>
          </ac:inkMkLst>
        </pc:inkChg>
        <pc:inkChg chg="add mod">
          <ac:chgData name="Vasishta Bommakanti" userId="add65771a875c465" providerId="LiveId" clId="{65E3161F-1FB0-40AF-AD1F-795BE0768989}" dt="2021-04-17T16:41:35.173" v="1739"/>
          <ac:inkMkLst>
            <pc:docMk/>
            <pc:sldMk cId="3115242977" sldId="273"/>
            <ac:inkMk id="10" creationId="{BDE2F246-691C-42D1-B9FF-12CBA2C049CA}"/>
          </ac:inkMkLst>
        </pc:inkChg>
        <pc:inkChg chg="add mod">
          <ac:chgData name="Vasishta Bommakanti" userId="add65771a875c465" providerId="LiveId" clId="{65E3161F-1FB0-40AF-AD1F-795BE0768989}" dt="2021-04-17T16:41:35.173" v="1739"/>
          <ac:inkMkLst>
            <pc:docMk/>
            <pc:sldMk cId="3115242977" sldId="273"/>
            <ac:inkMk id="11" creationId="{3AF553C1-5F14-40B7-9E79-30613BE6ABD9}"/>
          </ac:inkMkLst>
        </pc:inkChg>
        <pc:inkChg chg="add">
          <ac:chgData name="Vasishta Bommakanti" userId="add65771a875c465" providerId="LiveId" clId="{65E3161F-1FB0-40AF-AD1F-795BE0768989}" dt="2021-04-17T16:41:34.526" v="1738" actId="9405"/>
          <ac:inkMkLst>
            <pc:docMk/>
            <pc:sldMk cId="3115242977" sldId="273"/>
            <ac:inkMk id="12" creationId="{6F4D29E5-35DC-438A-90C5-08370E9E4983}"/>
          </ac:inkMkLst>
        </pc:inkChg>
        <pc:inkChg chg="add">
          <ac:chgData name="Vasishta Bommakanti" userId="add65771a875c465" providerId="LiveId" clId="{65E3161F-1FB0-40AF-AD1F-795BE0768989}" dt="2021-04-17T16:41:35.703" v="1740" actId="9405"/>
          <ac:inkMkLst>
            <pc:docMk/>
            <pc:sldMk cId="3115242977" sldId="273"/>
            <ac:inkMk id="14" creationId="{0390C7F3-F522-4562-9E25-0DF47468BD89}"/>
          </ac:inkMkLst>
        </pc:inkChg>
        <pc:inkChg chg="add mod">
          <ac:chgData name="Vasishta Bommakanti" userId="add65771a875c465" providerId="LiveId" clId="{65E3161F-1FB0-40AF-AD1F-795BE0768989}" dt="2021-04-17T16:41:38.308" v="1744"/>
          <ac:inkMkLst>
            <pc:docMk/>
            <pc:sldMk cId="3115242977" sldId="273"/>
            <ac:inkMk id="15" creationId="{1A0C4C4C-1640-45D8-8311-878AC06BFC7B}"/>
          </ac:inkMkLst>
        </pc:inkChg>
        <pc:inkChg chg="add mod">
          <ac:chgData name="Vasishta Bommakanti" userId="add65771a875c465" providerId="LiveId" clId="{65E3161F-1FB0-40AF-AD1F-795BE0768989}" dt="2021-04-17T16:41:38.308" v="1744"/>
          <ac:inkMkLst>
            <pc:docMk/>
            <pc:sldMk cId="3115242977" sldId="273"/>
            <ac:inkMk id="16" creationId="{44E5D807-0991-44FE-9506-59EE6A99743A}"/>
          </ac:inkMkLst>
        </pc:inkChg>
        <pc:inkChg chg="add mod">
          <ac:chgData name="Vasishta Bommakanti" userId="add65771a875c465" providerId="LiveId" clId="{65E3161F-1FB0-40AF-AD1F-795BE0768989}" dt="2021-04-17T16:41:38.308" v="1744"/>
          <ac:inkMkLst>
            <pc:docMk/>
            <pc:sldMk cId="3115242977" sldId="273"/>
            <ac:inkMk id="17" creationId="{F4C22E01-6302-4C07-8C5F-C529F1733285}"/>
          </ac:inkMkLst>
        </pc:inkChg>
        <pc:inkChg chg="add mod">
          <ac:chgData name="Vasishta Bommakanti" userId="add65771a875c465" providerId="LiveId" clId="{65E3161F-1FB0-40AF-AD1F-795BE0768989}" dt="2021-04-17T16:42:18.187" v="1747"/>
          <ac:inkMkLst>
            <pc:docMk/>
            <pc:sldMk cId="3115242977" sldId="273"/>
            <ac:inkMk id="19" creationId="{ED775CF5-1B53-4D29-AE7C-AAD22567163F}"/>
          </ac:inkMkLst>
        </pc:inkChg>
        <pc:inkChg chg="add mod">
          <ac:chgData name="Vasishta Bommakanti" userId="add65771a875c465" providerId="LiveId" clId="{65E3161F-1FB0-40AF-AD1F-795BE0768989}" dt="2021-04-17T16:42:18.187" v="1747"/>
          <ac:inkMkLst>
            <pc:docMk/>
            <pc:sldMk cId="3115242977" sldId="273"/>
            <ac:inkMk id="20" creationId="{F5A99EC6-2EF0-42FB-92ED-9B25420B4A84}"/>
          </ac:inkMkLst>
        </pc:inkChg>
        <pc:inkChg chg="add del">
          <ac:chgData name="Vasishta Bommakanti" userId="add65771a875c465" providerId="LiveId" clId="{65E3161F-1FB0-40AF-AD1F-795BE0768989}" dt="2021-04-17T16:42:25.163" v="1749"/>
          <ac:inkMkLst>
            <pc:docMk/>
            <pc:sldMk cId="3115242977" sldId="273"/>
            <ac:inkMk id="22" creationId="{20A619E8-7326-4440-A7A7-FA47DBF08473}"/>
          </ac:inkMkLst>
        </pc:inkChg>
        <pc:inkChg chg="add mod">
          <ac:chgData name="Vasishta Bommakanti" userId="add65771a875c465" providerId="LiveId" clId="{65E3161F-1FB0-40AF-AD1F-795BE0768989}" dt="2021-04-17T16:42:29.765" v="1753"/>
          <ac:inkMkLst>
            <pc:docMk/>
            <pc:sldMk cId="3115242977" sldId="273"/>
            <ac:inkMk id="23" creationId="{088A9736-E8CB-434F-9B82-2A5FA7D1D4FF}"/>
          </ac:inkMkLst>
        </pc:inkChg>
        <pc:inkChg chg="add mod">
          <ac:chgData name="Vasishta Bommakanti" userId="add65771a875c465" providerId="LiveId" clId="{65E3161F-1FB0-40AF-AD1F-795BE0768989}" dt="2021-04-17T16:42:29.765" v="1753"/>
          <ac:inkMkLst>
            <pc:docMk/>
            <pc:sldMk cId="3115242977" sldId="273"/>
            <ac:inkMk id="24" creationId="{E0D32E82-0033-4465-BD2C-4FDB6746E5C9}"/>
          </ac:inkMkLst>
        </pc:inkChg>
        <pc:inkChg chg="add">
          <ac:chgData name="Vasishta Bommakanti" userId="add65771a875c465" providerId="LiveId" clId="{65E3161F-1FB0-40AF-AD1F-795BE0768989}" dt="2021-04-17T16:42:29.235" v="1752" actId="9405"/>
          <ac:inkMkLst>
            <pc:docMk/>
            <pc:sldMk cId="3115242977" sldId="273"/>
            <ac:inkMk id="25" creationId="{68C74F1A-D8D9-4088-862A-97F764402814}"/>
          </ac:inkMkLst>
        </pc:inkChg>
        <pc:inkChg chg="add mod">
          <ac:chgData name="Vasishta Bommakanti" userId="add65771a875c465" providerId="LiveId" clId="{65E3161F-1FB0-40AF-AD1F-795BE0768989}" dt="2021-04-17T16:42:48.247" v="1757"/>
          <ac:inkMkLst>
            <pc:docMk/>
            <pc:sldMk cId="3115242977" sldId="273"/>
            <ac:inkMk id="27" creationId="{2DCE07CE-AC8E-4B39-9E68-3A95A61FCBC2}"/>
          </ac:inkMkLst>
        </pc:inkChg>
        <pc:inkChg chg="add mod">
          <ac:chgData name="Vasishta Bommakanti" userId="add65771a875c465" providerId="LiveId" clId="{65E3161F-1FB0-40AF-AD1F-795BE0768989}" dt="2021-04-17T16:42:48.247" v="1757"/>
          <ac:inkMkLst>
            <pc:docMk/>
            <pc:sldMk cId="3115242977" sldId="273"/>
            <ac:inkMk id="28" creationId="{1EA3CB64-F98E-448B-9E71-3A3794ACA069}"/>
          </ac:inkMkLst>
        </pc:inkChg>
        <pc:inkChg chg="add mod">
          <ac:chgData name="Vasishta Bommakanti" userId="add65771a875c465" providerId="LiveId" clId="{65E3161F-1FB0-40AF-AD1F-795BE0768989}" dt="2021-04-17T16:42:48.247" v="1757"/>
          <ac:inkMkLst>
            <pc:docMk/>
            <pc:sldMk cId="3115242977" sldId="273"/>
            <ac:inkMk id="29" creationId="{304955FE-7141-4182-815A-439202127703}"/>
          </ac:inkMkLst>
        </pc:inkChg>
        <pc:inkChg chg="add mod">
          <ac:chgData name="Vasishta Bommakanti" userId="add65771a875c465" providerId="LiveId" clId="{65E3161F-1FB0-40AF-AD1F-795BE0768989}" dt="2021-04-17T16:43:05.918" v="1768"/>
          <ac:inkMkLst>
            <pc:docMk/>
            <pc:sldMk cId="3115242977" sldId="273"/>
            <ac:inkMk id="31" creationId="{0CF2AADC-B09C-4C65-888B-EEC3B309CCE8}"/>
          </ac:inkMkLst>
        </pc:inkChg>
        <pc:inkChg chg="add mod">
          <ac:chgData name="Vasishta Bommakanti" userId="add65771a875c465" providerId="LiveId" clId="{65E3161F-1FB0-40AF-AD1F-795BE0768989}" dt="2021-04-17T16:43:05.918" v="1768"/>
          <ac:inkMkLst>
            <pc:docMk/>
            <pc:sldMk cId="3115242977" sldId="273"/>
            <ac:inkMk id="32" creationId="{1C26F1F9-9F27-4945-B237-78C07BF769F0}"/>
          </ac:inkMkLst>
        </pc:inkChg>
        <pc:inkChg chg="add mod">
          <ac:chgData name="Vasishta Bommakanti" userId="add65771a875c465" providerId="LiveId" clId="{65E3161F-1FB0-40AF-AD1F-795BE0768989}" dt="2021-04-17T16:43:05.918" v="1768"/>
          <ac:inkMkLst>
            <pc:docMk/>
            <pc:sldMk cId="3115242977" sldId="273"/>
            <ac:inkMk id="33" creationId="{9EAB88A4-6BA7-4DEB-A7A4-D081D516CDD0}"/>
          </ac:inkMkLst>
        </pc:inkChg>
        <pc:inkChg chg="add mod">
          <ac:chgData name="Vasishta Bommakanti" userId="add65771a875c465" providerId="LiveId" clId="{65E3161F-1FB0-40AF-AD1F-795BE0768989}" dt="2021-04-17T16:43:05.918" v="1768"/>
          <ac:inkMkLst>
            <pc:docMk/>
            <pc:sldMk cId="3115242977" sldId="273"/>
            <ac:inkMk id="34" creationId="{E007C470-E80C-486C-B981-005D3C64DFC0}"/>
          </ac:inkMkLst>
        </pc:inkChg>
        <pc:inkChg chg="add mod">
          <ac:chgData name="Vasishta Bommakanti" userId="add65771a875c465" providerId="LiveId" clId="{65E3161F-1FB0-40AF-AD1F-795BE0768989}" dt="2021-04-17T16:43:05.918" v="1768"/>
          <ac:inkMkLst>
            <pc:docMk/>
            <pc:sldMk cId="3115242977" sldId="273"/>
            <ac:inkMk id="35" creationId="{A1CB5F25-2C2A-413B-9CF6-171B0E23853C}"/>
          </ac:inkMkLst>
        </pc:inkChg>
        <pc:inkChg chg="add mod">
          <ac:chgData name="Vasishta Bommakanti" userId="add65771a875c465" providerId="LiveId" clId="{65E3161F-1FB0-40AF-AD1F-795BE0768989}" dt="2021-04-17T16:43:05.918" v="1768"/>
          <ac:inkMkLst>
            <pc:docMk/>
            <pc:sldMk cId="3115242977" sldId="273"/>
            <ac:inkMk id="36" creationId="{B9309ACF-E3DF-418B-8444-3D3089F083B6}"/>
          </ac:inkMkLst>
        </pc:inkChg>
        <pc:inkChg chg="add mod">
          <ac:chgData name="Vasishta Bommakanti" userId="add65771a875c465" providerId="LiveId" clId="{65E3161F-1FB0-40AF-AD1F-795BE0768989}" dt="2021-04-17T16:43:05.918" v="1768"/>
          <ac:inkMkLst>
            <pc:docMk/>
            <pc:sldMk cId="3115242977" sldId="273"/>
            <ac:inkMk id="38" creationId="{E3A9C909-3CB2-4992-8984-1F2C9248A768}"/>
          </ac:inkMkLst>
        </pc:inkChg>
        <pc:inkChg chg="add mod">
          <ac:chgData name="Vasishta Bommakanti" userId="add65771a875c465" providerId="LiveId" clId="{65E3161F-1FB0-40AF-AD1F-795BE0768989}" dt="2021-04-17T16:43:05.918" v="1768"/>
          <ac:inkMkLst>
            <pc:docMk/>
            <pc:sldMk cId="3115242977" sldId="273"/>
            <ac:inkMk id="39" creationId="{89925E0E-3C31-49B9-9A2F-F68739DDC2D5}"/>
          </ac:inkMkLst>
        </pc:inkChg>
        <pc:inkChg chg="add mod">
          <ac:chgData name="Vasishta Bommakanti" userId="add65771a875c465" providerId="LiveId" clId="{65E3161F-1FB0-40AF-AD1F-795BE0768989}" dt="2021-04-17T16:43:05.918" v="1768"/>
          <ac:inkMkLst>
            <pc:docMk/>
            <pc:sldMk cId="3115242977" sldId="273"/>
            <ac:inkMk id="40" creationId="{74698E56-D26B-440D-A0AB-27A149950CB9}"/>
          </ac:inkMkLst>
        </pc:inkChg>
      </pc:sldChg>
      <pc:sldChg chg="addSp delSp modSp add mod">
        <pc:chgData name="Vasishta Bommakanti" userId="add65771a875c465" providerId="LiveId" clId="{65E3161F-1FB0-40AF-AD1F-795BE0768989}" dt="2021-04-18T17:22:53.952" v="2195"/>
        <pc:sldMkLst>
          <pc:docMk/>
          <pc:sldMk cId="455811520" sldId="274"/>
        </pc:sldMkLst>
        <pc:spChg chg="add mod">
          <ac:chgData name="Vasishta Bommakanti" userId="add65771a875c465" providerId="LiveId" clId="{65E3161F-1FB0-40AF-AD1F-795BE0768989}" dt="2021-04-15T14:07:33.815" v="46" actId="1076"/>
          <ac:spMkLst>
            <pc:docMk/>
            <pc:sldMk cId="455811520" sldId="274"/>
            <ac:spMk id="5" creationId="{E1ACFD26-A842-412A-8EEE-93D04375F11D}"/>
          </ac:spMkLst>
        </pc:spChg>
        <pc:grpChg chg="del mod">
          <ac:chgData name="Vasishta Bommakanti" userId="add65771a875c465" providerId="LiveId" clId="{65E3161F-1FB0-40AF-AD1F-795BE0768989}" dt="2021-04-17T16:18:15.203" v="840"/>
          <ac:grpSpMkLst>
            <pc:docMk/>
            <pc:sldMk cId="455811520" sldId="274"/>
            <ac:grpSpMk id="6" creationId="{DF3046C3-A215-482A-A5A3-E4E696867F43}"/>
          </ac:grpSpMkLst>
        </pc:grpChg>
        <pc:grpChg chg="del mod">
          <ac:chgData name="Vasishta Bommakanti" userId="add65771a875c465" providerId="LiveId" clId="{65E3161F-1FB0-40AF-AD1F-795BE0768989}" dt="2021-04-18T17:22:53.952" v="2195"/>
          <ac:grpSpMkLst>
            <pc:docMk/>
            <pc:sldMk cId="455811520" sldId="274"/>
            <ac:grpSpMk id="9" creationId="{DF3C3F5B-5157-488D-92B4-5A687D1972D1}"/>
          </ac:grpSpMkLst>
        </pc:grpChg>
        <pc:grpChg chg="del mod">
          <ac:chgData name="Vasishta Bommakanti" userId="add65771a875c465" providerId="LiveId" clId="{65E3161F-1FB0-40AF-AD1F-795BE0768989}" dt="2021-04-17T16:18:39.204" v="842"/>
          <ac:grpSpMkLst>
            <pc:docMk/>
            <pc:sldMk cId="455811520" sldId="274"/>
            <ac:grpSpMk id="12" creationId="{7CDF2CEA-FE71-4614-B3FA-CDA8D29A030C}"/>
          </ac:grpSpMkLst>
        </pc:grpChg>
        <pc:grpChg chg="del mod">
          <ac:chgData name="Vasishta Bommakanti" userId="add65771a875c465" providerId="LiveId" clId="{65E3161F-1FB0-40AF-AD1F-795BE0768989}" dt="2021-04-17T16:21:58.692" v="994"/>
          <ac:grpSpMkLst>
            <pc:docMk/>
            <pc:sldMk cId="455811520" sldId="274"/>
            <ac:grpSpMk id="14" creationId="{85832BB8-D461-4114-AD59-2A84C5E3C1F6}"/>
          </ac:grpSpMkLst>
        </pc:grpChg>
        <pc:grpChg chg="del mod">
          <ac:chgData name="Vasishta Bommakanti" userId="add65771a875c465" providerId="LiveId" clId="{65E3161F-1FB0-40AF-AD1F-795BE0768989}" dt="2021-04-17T16:22:01.869" v="998"/>
          <ac:grpSpMkLst>
            <pc:docMk/>
            <pc:sldMk cId="455811520" sldId="274"/>
            <ac:grpSpMk id="16" creationId="{1662E175-CA58-4163-A6F8-FC825E3BB28D}"/>
          </ac:grpSpMkLst>
        </pc:grpChg>
        <pc:grpChg chg="del mod">
          <ac:chgData name="Vasishta Bommakanti" userId="add65771a875c465" providerId="LiveId" clId="{65E3161F-1FB0-40AF-AD1F-795BE0768989}" dt="2021-04-17T16:22:03.491" v="1001"/>
          <ac:grpSpMkLst>
            <pc:docMk/>
            <pc:sldMk cId="455811520" sldId="274"/>
            <ac:grpSpMk id="20" creationId="{76EFBEB3-EF5F-4498-B659-F97EA7ED240B}"/>
          </ac:grpSpMkLst>
        </pc:grpChg>
        <pc:grpChg chg="del mod">
          <ac:chgData name="Vasishta Bommakanti" userId="add65771a875c465" providerId="LiveId" clId="{65E3161F-1FB0-40AF-AD1F-795BE0768989}" dt="2021-04-17T16:22:05.426" v="1004"/>
          <ac:grpSpMkLst>
            <pc:docMk/>
            <pc:sldMk cId="455811520" sldId="274"/>
            <ac:grpSpMk id="23" creationId="{5720E0F9-078F-43A4-A61F-7D96131BD76F}"/>
          </ac:grpSpMkLst>
        </pc:grpChg>
        <pc:grpChg chg="mod">
          <ac:chgData name="Vasishta Bommakanti" userId="add65771a875c465" providerId="LiveId" clId="{65E3161F-1FB0-40AF-AD1F-795BE0768989}" dt="2021-04-17T16:22:05.426" v="1004"/>
          <ac:grpSpMkLst>
            <pc:docMk/>
            <pc:sldMk cId="455811520" sldId="274"/>
            <ac:grpSpMk id="26" creationId="{B7E5994F-EBC8-4B77-815A-9FDBC080E247}"/>
          </ac:grpSpMkLst>
        </pc:grpChg>
        <pc:grpChg chg="mod">
          <ac:chgData name="Vasishta Bommakanti" userId="add65771a875c465" providerId="LiveId" clId="{65E3161F-1FB0-40AF-AD1F-795BE0768989}" dt="2021-04-18T17:22:53.952" v="2195"/>
          <ac:grpSpMkLst>
            <pc:docMk/>
            <pc:sldMk cId="455811520" sldId="274"/>
            <ac:grpSpMk id="28" creationId="{FCDA2008-0AF9-49B9-8304-6BE97CADCB18}"/>
          </ac:grpSpMkLst>
        </pc:grpChg>
        <pc:picChg chg="add mod">
          <ac:chgData name="Vasishta Bommakanti" userId="add65771a875c465" providerId="LiveId" clId="{65E3161F-1FB0-40AF-AD1F-795BE0768989}" dt="2021-04-15T14:07:18.411" v="41" actId="962"/>
          <ac:picMkLst>
            <pc:docMk/>
            <pc:sldMk cId="455811520" sldId="274"/>
            <ac:picMk id="3" creationId="{FEB713AB-17CB-49A8-BFF1-6F0166178D86}"/>
          </ac:picMkLst>
        </pc:picChg>
        <pc:inkChg chg="add mod">
          <ac:chgData name="Vasishta Bommakanti" userId="add65771a875c465" providerId="LiveId" clId="{65E3161F-1FB0-40AF-AD1F-795BE0768989}" dt="2021-04-17T16:22:05.426" v="1004"/>
          <ac:inkMkLst>
            <pc:docMk/>
            <pc:sldMk cId="455811520" sldId="274"/>
            <ac:inkMk id="2" creationId="{2C0189F4-89A1-4E62-BEB1-477B4AEB8CC4}"/>
          </ac:inkMkLst>
        </pc:inkChg>
        <pc:inkChg chg="add mod">
          <ac:chgData name="Vasishta Bommakanti" userId="add65771a875c465" providerId="LiveId" clId="{65E3161F-1FB0-40AF-AD1F-795BE0768989}" dt="2021-04-17T16:22:05.426" v="1004"/>
          <ac:inkMkLst>
            <pc:docMk/>
            <pc:sldMk cId="455811520" sldId="274"/>
            <ac:inkMk id="4" creationId="{9EDC7037-5B69-4ECA-B1FD-04A5FF1B1036}"/>
          </ac:inkMkLst>
        </pc:inkChg>
        <pc:inkChg chg="add mod">
          <ac:chgData name="Vasishta Bommakanti" userId="add65771a875c465" providerId="LiveId" clId="{65E3161F-1FB0-40AF-AD1F-795BE0768989}" dt="2021-04-18T17:22:53.952" v="2195"/>
          <ac:inkMkLst>
            <pc:docMk/>
            <pc:sldMk cId="455811520" sldId="274"/>
            <ac:inkMk id="7" creationId="{93628A25-BDDF-4C6D-90DF-20320C5B8141}"/>
          </ac:inkMkLst>
        </pc:inkChg>
        <pc:inkChg chg="add mod">
          <ac:chgData name="Vasishta Bommakanti" userId="add65771a875c465" providerId="LiveId" clId="{65E3161F-1FB0-40AF-AD1F-795BE0768989}" dt="2021-04-18T17:22:53.952" v="2195"/>
          <ac:inkMkLst>
            <pc:docMk/>
            <pc:sldMk cId="455811520" sldId="274"/>
            <ac:inkMk id="8" creationId="{26DF1C0B-1A3C-426B-B659-F728115910B8}"/>
          </ac:inkMkLst>
        </pc:inkChg>
        <pc:inkChg chg="add mod">
          <ac:chgData name="Vasishta Bommakanti" userId="add65771a875c465" providerId="LiveId" clId="{65E3161F-1FB0-40AF-AD1F-795BE0768989}" dt="2021-04-17T16:22:05.426" v="1004"/>
          <ac:inkMkLst>
            <pc:docMk/>
            <pc:sldMk cId="455811520" sldId="274"/>
            <ac:inkMk id="10" creationId="{E80AC6A9-4DDB-4FE6-8C94-FFEFFAA7ECFF}"/>
          </ac:inkMkLst>
        </pc:inkChg>
        <pc:inkChg chg="add mod">
          <ac:chgData name="Vasishta Bommakanti" userId="add65771a875c465" providerId="LiveId" clId="{65E3161F-1FB0-40AF-AD1F-795BE0768989}" dt="2021-04-17T16:22:05.426" v="1004"/>
          <ac:inkMkLst>
            <pc:docMk/>
            <pc:sldMk cId="455811520" sldId="274"/>
            <ac:inkMk id="11" creationId="{32721E89-EF91-4679-815F-BFDC7BCD5104}"/>
          </ac:inkMkLst>
        </pc:inkChg>
        <pc:inkChg chg="add mod">
          <ac:chgData name="Vasishta Bommakanti" userId="add65771a875c465" providerId="LiveId" clId="{65E3161F-1FB0-40AF-AD1F-795BE0768989}" dt="2021-04-17T16:21:58.692" v="994"/>
          <ac:inkMkLst>
            <pc:docMk/>
            <pc:sldMk cId="455811520" sldId="274"/>
            <ac:inkMk id="13" creationId="{7731F49F-B1AC-4FF6-A285-16729BB3E255}"/>
          </ac:inkMkLst>
        </pc:inkChg>
        <pc:inkChg chg="add mod">
          <ac:chgData name="Vasishta Bommakanti" userId="add65771a875c465" providerId="LiveId" clId="{65E3161F-1FB0-40AF-AD1F-795BE0768989}" dt="2021-04-17T16:22:05.426" v="1004"/>
          <ac:inkMkLst>
            <pc:docMk/>
            <pc:sldMk cId="455811520" sldId="274"/>
            <ac:inkMk id="15" creationId="{25C349C8-A7DA-4C42-9328-2B887FA82B25}"/>
          </ac:inkMkLst>
        </pc:inkChg>
        <pc:inkChg chg="add mod">
          <ac:chgData name="Vasishta Bommakanti" userId="add65771a875c465" providerId="LiveId" clId="{65E3161F-1FB0-40AF-AD1F-795BE0768989}" dt="2021-04-17T16:22:05.426" v="1004"/>
          <ac:inkMkLst>
            <pc:docMk/>
            <pc:sldMk cId="455811520" sldId="274"/>
            <ac:inkMk id="17" creationId="{BAAE32B8-A86E-42EC-B4D0-8CBC0F07C294}"/>
          </ac:inkMkLst>
        </pc:inkChg>
        <pc:inkChg chg="add mod">
          <ac:chgData name="Vasishta Bommakanti" userId="add65771a875c465" providerId="LiveId" clId="{65E3161F-1FB0-40AF-AD1F-795BE0768989}" dt="2021-04-17T16:22:05.426" v="1004"/>
          <ac:inkMkLst>
            <pc:docMk/>
            <pc:sldMk cId="455811520" sldId="274"/>
            <ac:inkMk id="18" creationId="{4D73FEDB-784E-40ED-AE83-A7DD1532E7A4}"/>
          </ac:inkMkLst>
        </pc:inkChg>
        <pc:inkChg chg="add mod">
          <ac:chgData name="Vasishta Bommakanti" userId="add65771a875c465" providerId="LiveId" clId="{65E3161F-1FB0-40AF-AD1F-795BE0768989}" dt="2021-04-17T16:22:05.426" v="1004"/>
          <ac:inkMkLst>
            <pc:docMk/>
            <pc:sldMk cId="455811520" sldId="274"/>
            <ac:inkMk id="19" creationId="{83AC97DC-8948-4860-BF14-2B0C7C465193}"/>
          </ac:inkMkLst>
        </pc:inkChg>
        <pc:inkChg chg="add mod">
          <ac:chgData name="Vasishta Bommakanti" userId="add65771a875c465" providerId="LiveId" clId="{65E3161F-1FB0-40AF-AD1F-795BE0768989}" dt="2021-04-17T16:22:05.426" v="1004"/>
          <ac:inkMkLst>
            <pc:docMk/>
            <pc:sldMk cId="455811520" sldId="274"/>
            <ac:inkMk id="21" creationId="{4B1BC5B9-57B8-42DC-AAF6-9B8805B1C967}"/>
          </ac:inkMkLst>
        </pc:inkChg>
        <pc:inkChg chg="add mod">
          <ac:chgData name="Vasishta Bommakanti" userId="add65771a875c465" providerId="LiveId" clId="{65E3161F-1FB0-40AF-AD1F-795BE0768989}" dt="2021-04-17T16:22:05.426" v="1004"/>
          <ac:inkMkLst>
            <pc:docMk/>
            <pc:sldMk cId="455811520" sldId="274"/>
            <ac:inkMk id="22" creationId="{3A7CA5BE-CAD4-4DC6-BB0E-AA340EC6F6CC}"/>
          </ac:inkMkLst>
        </pc:inkChg>
        <pc:inkChg chg="add mod">
          <ac:chgData name="Vasishta Bommakanti" userId="add65771a875c465" providerId="LiveId" clId="{65E3161F-1FB0-40AF-AD1F-795BE0768989}" dt="2021-04-17T16:22:05.426" v="1004"/>
          <ac:inkMkLst>
            <pc:docMk/>
            <pc:sldMk cId="455811520" sldId="274"/>
            <ac:inkMk id="24" creationId="{CD099008-122D-411D-AE7E-48A9666811CE}"/>
          </ac:inkMkLst>
        </pc:inkChg>
        <pc:inkChg chg="add mod">
          <ac:chgData name="Vasishta Bommakanti" userId="add65771a875c465" providerId="LiveId" clId="{65E3161F-1FB0-40AF-AD1F-795BE0768989}" dt="2021-04-17T16:22:05.426" v="1004"/>
          <ac:inkMkLst>
            <pc:docMk/>
            <pc:sldMk cId="455811520" sldId="274"/>
            <ac:inkMk id="25" creationId="{19E39681-9F10-4E94-888A-4A797B78D568}"/>
          </ac:inkMkLst>
        </pc:inkChg>
        <pc:inkChg chg="add mod">
          <ac:chgData name="Vasishta Bommakanti" userId="add65771a875c465" providerId="LiveId" clId="{65E3161F-1FB0-40AF-AD1F-795BE0768989}" dt="2021-04-18T17:22:53.952" v="2195"/>
          <ac:inkMkLst>
            <pc:docMk/>
            <pc:sldMk cId="455811520" sldId="274"/>
            <ac:inkMk id="27" creationId="{23365900-584D-4DF2-8A08-EB4C795C18B6}"/>
          </ac:inkMkLst>
        </pc:inkChg>
      </pc:sldChg>
      <pc:sldChg chg="addSp add mod">
        <pc:chgData name="Vasishta Bommakanti" userId="add65771a875c465" providerId="LiveId" clId="{65E3161F-1FB0-40AF-AD1F-795BE0768989}" dt="2021-04-17T15:32:48.143" v="664"/>
        <pc:sldMkLst>
          <pc:docMk/>
          <pc:sldMk cId="2267837752" sldId="275"/>
        </pc:sldMkLst>
        <pc:picChg chg="add">
          <ac:chgData name="Vasishta Bommakanti" userId="add65771a875c465" providerId="LiveId" clId="{65E3161F-1FB0-40AF-AD1F-795BE0768989}" dt="2021-04-15T14:06:09.790" v="33" actId="22"/>
          <ac:picMkLst>
            <pc:docMk/>
            <pc:sldMk cId="2267837752" sldId="275"/>
            <ac:picMk id="3" creationId="{C0C94CFF-1369-48F2-A884-4FB17EEA43A6}"/>
          </ac:picMkLst>
        </pc:picChg>
        <pc:inkChg chg="add">
          <ac:chgData name="Vasishta Bommakanti" userId="add65771a875c465" providerId="LiveId" clId="{65E3161F-1FB0-40AF-AD1F-795BE0768989}" dt="2021-04-17T15:32:48.143" v="664"/>
          <ac:inkMkLst>
            <pc:docMk/>
            <pc:sldMk cId="2267837752" sldId="275"/>
            <ac:inkMk id="2" creationId="{6A80146F-65B7-4144-8773-706377199092}"/>
          </ac:inkMkLst>
        </pc:inkChg>
      </pc:sldChg>
      <pc:sldChg chg="addSp delSp modSp add mod">
        <pc:chgData name="Vasishta Bommakanti" userId="add65771a875c465" providerId="LiveId" clId="{65E3161F-1FB0-40AF-AD1F-795BE0768989}" dt="2021-04-17T15:32:48.143" v="664"/>
        <pc:sldMkLst>
          <pc:docMk/>
          <pc:sldMk cId="2988584752" sldId="276"/>
        </pc:sldMkLst>
        <pc:picChg chg="add del">
          <ac:chgData name="Vasishta Bommakanti" userId="add65771a875c465" providerId="LiveId" clId="{65E3161F-1FB0-40AF-AD1F-795BE0768989}" dt="2021-04-15T14:06:23.547" v="35" actId="22"/>
          <ac:picMkLst>
            <pc:docMk/>
            <pc:sldMk cId="2988584752" sldId="276"/>
            <ac:picMk id="3" creationId="{4318D60B-640B-456B-AB99-A6E199576FF0}"/>
          </ac:picMkLst>
        </pc:picChg>
        <pc:picChg chg="add mod">
          <ac:chgData name="Vasishta Bommakanti" userId="add65771a875c465" providerId="LiveId" clId="{65E3161F-1FB0-40AF-AD1F-795BE0768989}" dt="2021-04-15T14:06:49.380" v="37" actId="27614"/>
          <ac:picMkLst>
            <pc:docMk/>
            <pc:sldMk cId="2988584752" sldId="276"/>
            <ac:picMk id="5" creationId="{C6A523B2-A42D-4F30-BA98-5D02C402DBA0}"/>
          </ac:picMkLst>
        </pc:picChg>
        <pc:inkChg chg="add">
          <ac:chgData name="Vasishta Bommakanti" userId="add65771a875c465" providerId="LiveId" clId="{65E3161F-1FB0-40AF-AD1F-795BE0768989}" dt="2021-04-17T15:32:48.143" v="664"/>
          <ac:inkMkLst>
            <pc:docMk/>
            <pc:sldMk cId="2988584752" sldId="276"/>
            <ac:inkMk id="2" creationId="{48AAACA2-12B9-472F-8299-143DD8EAECB5}"/>
          </ac:inkMkLst>
        </pc:inkChg>
      </pc:sldChg>
      <pc:sldChg chg="addSp delSp modSp add mod">
        <pc:chgData name="Vasishta Bommakanti" userId="add65771a875c465" providerId="LiveId" clId="{65E3161F-1FB0-40AF-AD1F-795BE0768989}" dt="2021-04-17T16:28:26.767" v="1291"/>
        <pc:sldMkLst>
          <pc:docMk/>
          <pc:sldMk cId="2650878554" sldId="277"/>
        </pc:sldMkLst>
        <pc:spChg chg="add del mod">
          <ac:chgData name="Vasishta Bommakanti" userId="add65771a875c465" providerId="LiveId" clId="{65E3161F-1FB0-40AF-AD1F-795BE0768989}" dt="2021-04-15T14:08:15.383" v="53" actId="22"/>
          <ac:spMkLst>
            <pc:docMk/>
            <pc:sldMk cId="2650878554" sldId="277"/>
            <ac:spMk id="5" creationId="{14532AEB-AD3C-49EE-80A7-7A45C23AE31B}"/>
          </ac:spMkLst>
        </pc:spChg>
        <pc:spChg chg="add mod">
          <ac:chgData name="Vasishta Bommakanti" userId="add65771a875c465" providerId="LiveId" clId="{65E3161F-1FB0-40AF-AD1F-795BE0768989}" dt="2021-04-15T14:08:25.178" v="57" actId="1076"/>
          <ac:spMkLst>
            <pc:docMk/>
            <pc:sldMk cId="2650878554" sldId="277"/>
            <ac:spMk id="7" creationId="{5BEE5546-D226-47D7-8307-4A8232C3287C}"/>
          </ac:spMkLst>
        </pc:spChg>
        <pc:grpChg chg="del mod">
          <ac:chgData name="Vasishta Bommakanti" userId="add65771a875c465" providerId="LiveId" clId="{65E3161F-1FB0-40AF-AD1F-795BE0768989}" dt="2021-04-17T16:22:41.473" v="1043"/>
          <ac:grpSpMkLst>
            <pc:docMk/>
            <pc:sldMk cId="2650878554" sldId="277"/>
            <ac:grpSpMk id="10" creationId="{4AF320BD-FB50-4B2C-B75C-B202098C9126}"/>
          </ac:grpSpMkLst>
        </pc:grpChg>
        <pc:grpChg chg="del mod">
          <ac:chgData name="Vasishta Bommakanti" userId="add65771a875c465" providerId="LiveId" clId="{65E3161F-1FB0-40AF-AD1F-795BE0768989}" dt="2021-04-17T16:22:24.543" v="1021"/>
          <ac:grpSpMkLst>
            <pc:docMk/>
            <pc:sldMk cId="2650878554" sldId="277"/>
            <ac:grpSpMk id="15" creationId="{1C565653-0AFB-4D87-AFA5-543BEDB40883}"/>
          </ac:grpSpMkLst>
        </pc:grpChg>
        <pc:grpChg chg="del mod">
          <ac:chgData name="Vasishta Bommakanti" userId="add65771a875c465" providerId="LiveId" clId="{65E3161F-1FB0-40AF-AD1F-795BE0768989}" dt="2021-04-17T16:22:33.508" v="1037"/>
          <ac:grpSpMkLst>
            <pc:docMk/>
            <pc:sldMk cId="2650878554" sldId="277"/>
            <ac:grpSpMk id="29" creationId="{2F331C71-921E-4C14-8246-5C3287311E3F}"/>
          </ac:grpSpMkLst>
        </pc:grpChg>
        <pc:grpChg chg="mod">
          <ac:chgData name="Vasishta Bommakanti" userId="add65771a875c465" providerId="LiveId" clId="{65E3161F-1FB0-40AF-AD1F-795BE0768989}" dt="2021-04-17T16:22:24.543" v="1021"/>
          <ac:grpSpMkLst>
            <pc:docMk/>
            <pc:sldMk cId="2650878554" sldId="277"/>
            <ac:grpSpMk id="32" creationId="{A0E4FDCC-C563-4A9B-86D3-DCDF6B7AB29D}"/>
          </ac:grpSpMkLst>
        </pc:grpChg>
        <pc:grpChg chg="del mod">
          <ac:chgData name="Vasishta Bommakanti" userId="add65771a875c465" providerId="LiveId" clId="{65E3161F-1FB0-40AF-AD1F-795BE0768989}" dt="2021-04-17T16:22:37.160" v="1039"/>
          <ac:grpSpMkLst>
            <pc:docMk/>
            <pc:sldMk cId="2650878554" sldId="277"/>
            <ac:grpSpMk id="40" creationId="{B737726F-DC35-45E8-8EE6-E5CD07384A44}"/>
          </ac:grpSpMkLst>
        </pc:grpChg>
        <pc:grpChg chg="del mod">
          <ac:chgData name="Vasishta Bommakanti" userId="add65771a875c465" providerId="LiveId" clId="{65E3161F-1FB0-40AF-AD1F-795BE0768989}" dt="2021-04-17T16:22:33.508" v="1037"/>
          <ac:grpSpMkLst>
            <pc:docMk/>
            <pc:sldMk cId="2650878554" sldId="277"/>
            <ac:grpSpMk id="41" creationId="{AAFF0A75-E643-4EEB-B298-5A5E149C57CA}"/>
          </ac:grpSpMkLst>
        </pc:grpChg>
        <pc:grpChg chg="del mod">
          <ac:chgData name="Vasishta Bommakanti" userId="add65771a875c465" providerId="LiveId" clId="{65E3161F-1FB0-40AF-AD1F-795BE0768989}" dt="2021-04-17T16:22:33.508" v="1037"/>
          <ac:grpSpMkLst>
            <pc:docMk/>
            <pc:sldMk cId="2650878554" sldId="277"/>
            <ac:grpSpMk id="46" creationId="{F044C4EE-D905-4126-9863-8558DFA63FA6}"/>
          </ac:grpSpMkLst>
        </pc:grpChg>
        <pc:grpChg chg="del mod">
          <ac:chgData name="Vasishta Bommakanti" userId="add65771a875c465" providerId="LiveId" clId="{65E3161F-1FB0-40AF-AD1F-795BE0768989}" dt="2021-04-17T16:22:37.160" v="1039"/>
          <ac:grpSpMkLst>
            <pc:docMk/>
            <pc:sldMk cId="2650878554" sldId="277"/>
            <ac:grpSpMk id="49" creationId="{76CBE7D2-F4C1-495A-AABE-99CE869146BF}"/>
          </ac:grpSpMkLst>
        </pc:grpChg>
        <pc:grpChg chg="del mod">
          <ac:chgData name="Vasishta Bommakanti" userId="add65771a875c465" providerId="LiveId" clId="{65E3161F-1FB0-40AF-AD1F-795BE0768989}" dt="2021-04-17T16:22:45.460" v="1050"/>
          <ac:grpSpMkLst>
            <pc:docMk/>
            <pc:sldMk cId="2650878554" sldId="277"/>
            <ac:grpSpMk id="51" creationId="{F967B10B-7885-4D19-A36E-3E47791CF375}"/>
          </ac:grpSpMkLst>
        </pc:grpChg>
        <pc:grpChg chg="del mod">
          <ac:chgData name="Vasishta Bommakanti" userId="add65771a875c465" providerId="LiveId" clId="{65E3161F-1FB0-40AF-AD1F-795BE0768989}" dt="2021-04-17T16:27:36.234" v="1226"/>
          <ac:grpSpMkLst>
            <pc:docMk/>
            <pc:sldMk cId="2650878554" sldId="277"/>
            <ac:grpSpMk id="55" creationId="{843F60A6-3138-4F9D-AA50-14AA4F371549}"/>
          </ac:grpSpMkLst>
        </pc:grpChg>
        <pc:grpChg chg="del mod">
          <ac:chgData name="Vasishta Bommakanti" userId="add65771a875c465" providerId="LiveId" clId="{65E3161F-1FB0-40AF-AD1F-795BE0768989}" dt="2021-04-17T16:22:46.984" v="1052"/>
          <ac:grpSpMkLst>
            <pc:docMk/>
            <pc:sldMk cId="2650878554" sldId="277"/>
            <ac:grpSpMk id="62" creationId="{075BF06C-D014-41EB-AE37-E5F2FE3BAE1E}"/>
          </ac:grpSpMkLst>
        </pc:grpChg>
        <pc:grpChg chg="del mod">
          <ac:chgData name="Vasishta Bommakanti" userId="add65771a875c465" providerId="LiveId" clId="{65E3161F-1FB0-40AF-AD1F-795BE0768989}" dt="2021-04-17T16:22:51.704" v="1055"/>
          <ac:grpSpMkLst>
            <pc:docMk/>
            <pc:sldMk cId="2650878554" sldId="277"/>
            <ac:grpSpMk id="64" creationId="{5CBC07B1-E431-47F6-8FBB-D1B1FD469423}"/>
          </ac:grpSpMkLst>
        </pc:grpChg>
        <pc:grpChg chg="del mod">
          <ac:chgData name="Vasishta Bommakanti" userId="add65771a875c465" providerId="LiveId" clId="{65E3161F-1FB0-40AF-AD1F-795BE0768989}" dt="2021-04-17T16:22:53.570" v="1057"/>
          <ac:grpSpMkLst>
            <pc:docMk/>
            <pc:sldMk cId="2650878554" sldId="277"/>
            <ac:grpSpMk id="67" creationId="{B12B518C-8369-4900-96F9-7065946A6FA0}"/>
          </ac:grpSpMkLst>
        </pc:grpChg>
        <pc:grpChg chg="del mod">
          <ac:chgData name="Vasishta Bommakanti" userId="add65771a875c465" providerId="LiveId" clId="{65E3161F-1FB0-40AF-AD1F-795BE0768989}" dt="2021-04-17T16:22:57.084" v="1059"/>
          <ac:grpSpMkLst>
            <pc:docMk/>
            <pc:sldMk cId="2650878554" sldId="277"/>
            <ac:grpSpMk id="69" creationId="{A4595C7C-98E6-4ECF-A687-6302357E72D2}"/>
          </ac:grpSpMkLst>
        </pc:grpChg>
        <pc:grpChg chg="del mod">
          <ac:chgData name="Vasishta Bommakanti" userId="add65771a875c465" providerId="LiveId" clId="{65E3161F-1FB0-40AF-AD1F-795BE0768989}" dt="2021-04-17T16:22:59.575" v="1062"/>
          <ac:grpSpMkLst>
            <pc:docMk/>
            <pc:sldMk cId="2650878554" sldId="277"/>
            <ac:grpSpMk id="71" creationId="{6A4B3698-46AD-457B-95AF-A751B7180997}"/>
          </ac:grpSpMkLst>
        </pc:grpChg>
        <pc:grpChg chg="mod">
          <ac:chgData name="Vasishta Bommakanti" userId="add65771a875c465" providerId="LiveId" clId="{65E3161F-1FB0-40AF-AD1F-795BE0768989}" dt="2021-04-17T16:22:59.575" v="1062"/>
          <ac:grpSpMkLst>
            <pc:docMk/>
            <pc:sldMk cId="2650878554" sldId="277"/>
            <ac:grpSpMk id="74" creationId="{39F3081C-6AF8-4A2D-B573-E2F35C448555}"/>
          </ac:grpSpMkLst>
        </pc:grpChg>
        <pc:grpChg chg="mod">
          <ac:chgData name="Vasishta Bommakanti" userId="add65771a875c465" providerId="LiveId" clId="{65E3161F-1FB0-40AF-AD1F-795BE0768989}" dt="2021-04-17T16:27:29.703" v="1215"/>
          <ac:grpSpMkLst>
            <pc:docMk/>
            <pc:sldMk cId="2650878554" sldId="277"/>
            <ac:grpSpMk id="80" creationId="{DC04DCE2-0265-4A19-A1AA-75A3E4D7FD3F}"/>
          </ac:grpSpMkLst>
        </pc:grpChg>
        <pc:grpChg chg="del mod">
          <ac:chgData name="Vasishta Bommakanti" userId="add65771a875c465" providerId="LiveId" clId="{65E3161F-1FB0-40AF-AD1F-795BE0768989}" dt="2021-04-17T16:27:35.316" v="1224"/>
          <ac:grpSpMkLst>
            <pc:docMk/>
            <pc:sldMk cId="2650878554" sldId="277"/>
            <ac:grpSpMk id="83" creationId="{EB5C0284-5F36-4B44-98A2-3E6F0313B139}"/>
          </ac:grpSpMkLst>
        </pc:grpChg>
        <pc:grpChg chg="del mod">
          <ac:chgData name="Vasishta Bommakanti" userId="add65771a875c465" providerId="LiveId" clId="{65E3161F-1FB0-40AF-AD1F-795BE0768989}" dt="2021-04-17T16:27:36.234" v="1226"/>
          <ac:grpSpMkLst>
            <pc:docMk/>
            <pc:sldMk cId="2650878554" sldId="277"/>
            <ac:grpSpMk id="89" creationId="{728C6A75-B80F-4B4D-A245-BA265F43DA6A}"/>
          </ac:grpSpMkLst>
        </pc:grpChg>
        <pc:grpChg chg="mod">
          <ac:chgData name="Vasishta Bommakanti" userId="add65771a875c465" providerId="LiveId" clId="{65E3161F-1FB0-40AF-AD1F-795BE0768989}" dt="2021-04-17T16:27:36.234" v="1226"/>
          <ac:grpSpMkLst>
            <pc:docMk/>
            <pc:sldMk cId="2650878554" sldId="277"/>
            <ac:grpSpMk id="91" creationId="{C25F84C1-95CF-4C63-848D-2B281720E5AF}"/>
          </ac:grpSpMkLst>
        </pc:grpChg>
        <pc:grpChg chg="mod">
          <ac:chgData name="Vasishta Bommakanti" userId="add65771a875c465" providerId="LiveId" clId="{65E3161F-1FB0-40AF-AD1F-795BE0768989}" dt="2021-04-17T16:27:51.391" v="1251"/>
          <ac:grpSpMkLst>
            <pc:docMk/>
            <pc:sldMk cId="2650878554" sldId="277"/>
            <ac:grpSpMk id="116" creationId="{69026A19-395B-4AF2-923E-9D7D42C22EA1}"/>
          </ac:grpSpMkLst>
        </pc:grpChg>
        <pc:grpChg chg="mod">
          <ac:chgData name="Vasishta Bommakanti" userId="add65771a875c465" providerId="LiveId" clId="{65E3161F-1FB0-40AF-AD1F-795BE0768989}" dt="2021-04-17T16:27:57.374" v="1257"/>
          <ac:grpSpMkLst>
            <pc:docMk/>
            <pc:sldMk cId="2650878554" sldId="277"/>
            <ac:grpSpMk id="122" creationId="{72399582-400A-45D4-BCD0-E17635112DC8}"/>
          </ac:grpSpMkLst>
        </pc:grpChg>
        <pc:grpChg chg="del mod">
          <ac:chgData name="Vasishta Bommakanti" userId="add65771a875c465" providerId="LiveId" clId="{65E3161F-1FB0-40AF-AD1F-795BE0768989}" dt="2021-04-17T16:28:12.629" v="1272"/>
          <ac:grpSpMkLst>
            <pc:docMk/>
            <pc:sldMk cId="2650878554" sldId="277"/>
            <ac:grpSpMk id="134" creationId="{28A048FE-A5A5-4FF4-AF6E-81EFE925BCE8}"/>
          </ac:grpSpMkLst>
        </pc:grpChg>
        <pc:grpChg chg="del mod">
          <ac:chgData name="Vasishta Bommakanti" userId="add65771a875c465" providerId="LiveId" clId="{65E3161F-1FB0-40AF-AD1F-795BE0768989}" dt="2021-04-17T16:28:14.775" v="1274"/>
          <ac:grpSpMkLst>
            <pc:docMk/>
            <pc:sldMk cId="2650878554" sldId="277"/>
            <ac:grpSpMk id="137" creationId="{021B30A9-BAFB-42A3-A994-2D720F424E46}"/>
          </ac:grpSpMkLst>
        </pc:grpChg>
        <pc:grpChg chg="del mod">
          <ac:chgData name="Vasishta Bommakanti" userId="add65771a875c465" providerId="LiveId" clId="{65E3161F-1FB0-40AF-AD1F-795BE0768989}" dt="2021-04-17T16:28:18.483" v="1278"/>
          <ac:grpSpMkLst>
            <pc:docMk/>
            <pc:sldMk cId="2650878554" sldId="277"/>
            <ac:grpSpMk id="139" creationId="{A445450E-A97C-4B26-A0E3-5EF078802AA5}"/>
          </ac:grpSpMkLst>
        </pc:grpChg>
        <pc:grpChg chg="del mod">
          <ac:chgData name="Vasishta Bommakanti" userId="add65771a875c465" providerId="LiveId" clId="{65E3161F-1FB0-40AF-AD1F-795BE0768989}" dt="2021-04-17T16:28:19.833" v="1281"/>
          <ac:grpSpMkLst>
            <pc:docMk/>
            <pc:sldMk cId="2650878554" sldId="277"/>
            <ac:grpSpMk id="143" creationId="{E4CF4A91-CA66-4CB9-A4A2-C85B964D7A79}"/>
          </ac:grpSpMkLst>
        </pc:grpChg>
        <pc:grpChg chg="del mod">
          <ac:chgData name="Vasishta Bommakanti" userId="add65771a875c465" providerId="LiveId" clId="{65E3161F-1FB0-40AF-AD1F-795BE0768989}" dt="2021-04-17T16:28:20.545" v="1283"/>
          <ac:grpSpMkLst>
            <pc:docMk/>
            <pc:sldMk cId="2650878554" sldId="277"/>
            <ac:grpSpMk id="146" creationId="{52B6F52C-7866-4208-80D9-8F791A569B9B}"/>
          </ac:grpSpMkLst>
        </pc:grpChg>
        <pc:grpChg chg="del mod">
          <ac:chgData name="Vasishta Bommakanti" userId="add65771a875c465" providerId="LiveId" clId="{65E3161F-1FB0-40AF-AD1F-795BE0768989}" dt="2021-04-17T16:28:22.846" v="1285"/>
          <ac:grpSpMkLst>
            <pc:docMk/>
            <pc:sldMk cId="2650878554" sldId="277"/>
            <ac:grpSpMk id="148" creationId="{1F0D280D-9A10-47C6-BDBE-06D0151B95EA}"/>
          </ac:grpSpMkLst>
        </pc:grpChg>
        <pc:grpChg chg="del mod">
          <ac:chgData name="Vasishta Bommakanti" userId="add65771a875c465" providerId="LiveId" clId="{65E3161F-1FB0-40AF-AD1F-795BE0768989}" dt="2021-04-17T16:28:25.250" v="1288"/>
          <ac:grpSpMkLst>
            <pc:docMk/>
            <pc:sldMk cId="2650878554" sldId="277"/>
            <ac:grpSpMk id="150" creationId="{DA2A6096-22C3-46AE-9FDE-22E8F5570543}"/>
          </ac:grpSpMkLst>
        </pc:grpChg>
        <pc:grpChg chg="mod">
          <ac:chgData name="Vasishta Bommakanti" userId="add65771a875c465" providerId="LiveId" clId="{65E3161F-1FB0-40AF-AD1F-795BE0768989}" dt="2021-04-17T16:28:25.250" v="1288"/>
          <ac:grpSpMkLst>
            <pc:docMk/>
            <pc:sldMk cId="2650878554" sldId="277"/>
            <ac:grpSpMk id="153" creationId="{3684A483-C8E8-46E4-94EA-9EEDCFA7F29D}"/>
          </ac:grpSpMkLst>
        </pc:grpChg>
        <pc:grpChg chg="mod">
          <ac:chgData name="Vasishta Bommakanti" userId="add65771a875c465" providerId="LiveId" clId="{65E3161F-1FB0-40AF-AD1F-795BE0768989}" dt="2021-04-17T16:28:26.767" v="1291"/>
          <ac:grpSpMkLst>
            <pc:docMk/>
            <pc:sldMk cId="2650878554" sldId="277"/>
            <ac:grpSpMk id="156" creationId="{A765B488-B44F-4A0E-A6FF-BB5107D820B9}"/>
          </ac:grpSpMkLst>
        </pc:grpChg>
        <pc:picChg chg="add mod">
          <ac:chgData name="Vasishta Bommakanti" userId="add65771a875c465" providerId="LiveId" clId="{65E3161F-1FB0-40AF-AD1F-795BE0768989}" dt="2021-04-15T14:08:15.383" v="53" actId="22"/>
          <ac:picMkLst>
            <pc:docMk/>
            <pc:sldMk cId="2650878554" sldId="277"/>
            <ac:picMk id="3" creationId="{3DEDFEBD-3882-4A34-8007-802BC803253A}"/>
          </ac:picMkLst>
        </pc:picChg>
        <pc:inkChg chg="add">
          <ac:chgData name="Vasishta Bommakanti" userId="add65771a875c465" providerId="LiveId" clId="{65E3161F-1FB0-40AF-AD1F-795BE0768989}" dt="2021-04-17T16:21:20.659" v="981" actId="9405"/>
          <ac:inkMkLst>
            <pc:docMk/>
            <pc:sldMk cId="2650878554" sldId="277"/>
            <ac:inkMk id="2" creationId="{2EDF5FC4-5776-4EBB-822D-EAEF9B7ED9E8}"/>
          </ac:inkMkLst>
        </pc:inkChg>
        <pc:inkChg chg="add">
          <ac:chgData name="Vasishta Bommakanti" userId="add65771a875c465" providerId="LiveId" clId="{65E3161F-1FB0-40AF-AD1F-795BE0768989}" dt="2021-04-17T16:21:40.320" v="982" actId="9405"/>
          <ac:inkMkLst>
            <pc:docMk/>
            <pc:sldMk cId="2650878554" sldId="277"/>
            <ac:inkMk id="4" creationId="{115AC4E7-0B27-4812-940A-DBA30845EBA3}"/>
          </ac:inkMkLst>
        </pc:inkChg>
        <pc:inkChg chg="add">
          <ac:chgData name="Vasishta Bommakanti" userId="add65771a875c465" providerId="LiveId" clId="{65E3161F-1FB0-40AF-AD1F-795BE0768989}" dt="2021-04-17T16:21:45.100" v="983" actId="9405"/>
          <ac:inkMkLst>
            <pc:docMk/>
            <pc:sldMk cId="2650878554" sldId="277"/>
            <ac:inkMk id="5" creationId="{2465348A-650E-4E53-AF0C-B036A7E93C98}"/>
          </ac:inkMkLst>
        </pc:inkChg>
        <pc:inkChg chg="add mod">
          <ac:chgData name="Vasishta Bommakanti" userId="add65771a875c465" providerId="LiveId" clId="{65E3161F-1FB0-40AF-AD1F-795BE0768989}" dt="2021-04-17T16:27:36.234" v="1226"/>
          <ac:inkMkLst>
            <pc:docMk/>
            <pc:sldMk cId="2650878554" sldId="277"/>
            <ac:inkMk id="6" creationId="{44FEB226-7F57-47C4-9B0B-B25528079FAC}"/>
          </ac:inkMkLst>
        </pc:inkChg>
        <pc:inkChg chg="add mod">
          <ac:chgData name="Vasishta Bommakanti" userId="add65771a875c465" providerId="LiveId" clId="{65E3161F-1FB0-40AF-AD1F-795BE0768989}" dt="2021-04-17T16:27:36.234" v="1226"/>
          <ac:inkMkLst>
            <pc:docMk/>
            <pc:sldMk cId="2650878554" sldId="277"/>
            <ac:inkMk id="8" creationId="{2A4CDBB2-A205-4366-A07B-A2225DEA33F4}"/>
          </ac:inkMkLst>
        </pc:inkChg>
        <pc:inkChg chg="add mod">
          <ac:chgData name="Vasishta Bommakanti" userId="add65771a875c465" providerId="LiveId" clId="{65E3161F-1FB0-40AF-AD1F-795BE0768989}" dt="2021-04-17T16:27:36.234" v="1226"/>
          <ac:inkMkLst>
            <pc:docMk/>
            <pc:sldMk cId="2650878554" sldId="277"/>
            <ac:inkMk id="9" creationId="{6DA22C20-DA7E-46BC-97D9-332E4C39D290}"/>
          </ac:inkMkLst>
        </pc:inkChg>
        <pc:inkChg chg="add mod">
          <ac:chgData name="Vasishta Bommakanti" userId="add65771a875c465" providerId="LiveId" clId="{65E3161F-1FB0-40AF-AD1F-795BE0768989}" dt="2021-04-17T16:22:24.543" v="1021"/>
          <ac:inkMkLst>
            <pc:docMk/>
            <pc:sldMk cId="2650878554" sldId="277"/>
            <ac:inkMk id="11" creationId="{249F4EBD-C7DB-4E24-A038-0895AC453CD8}"/>
          </ac:inkMkLst>
        </pc:inkChg>
        <pc:inkChg chg="add mod">
          <ac:chgData name="Vasishta Bommakanti" userId="add65771a875c465" providerId="LiveId" clId="{65E3161F-1FB0-40AF-AD1F-795BE0768989}" dt="2021-04-17T16:22:24.543" v="1021"/>
          <ac:inkMkLst>
            <pc:docMk/>
            <pc:sldMk cId="2650878554" sldId="277"/>
            <ac:inkMk id="12" creationId="{1200E802-FA97-4154-AED4-B8074C8CC199}"/>
          </ac:inkMkLst>
        </pc:inkChg>
        <pc:inkChg chg="add mod">
          <ac:chgData name="Vasishta Bommakanti" userId="add65771a875c465" providerId="LiveId" clId="{65E3161F-1FB0-40AF-AD1F-795BE0768989}" dt="2021-04-17T16:22:24.543" v="1021"/>
          <ac:inkMkLst>
            <pc:docMk/>
            <pc:sldMk cId="2650878554" sldId="277"/>
            <ac:inkMk id="13" creationId="{0A17D548-F725-434B-8DB0-792EB3E5A819}"/>
          </ac:inkMkLst>
        </pc:inkChg>
        <pc:inkChg chg="add mod">
          <ac:chgData name="Vasishta Bommakanti" userId="add65771a875c465" providerId="LiveId" clId="{65E3161F-1FB0-40AF-AD1F-795BE0768989}" dt="2021-04-17T16:22:24.543" v="1021"/>
          <ac:inkMkLst>
            <pc:docMk/>
            <pc:sldMk cId="2650878554" sldId="277"/>
            <ac:inkMk id="14" creationId="{76B0E97C-F15E-4176-8DD1-DF453EAE3A3A}"/>
          </ac:inkMkLst>
        </pc:inkChg>
        <pc:inkChg chg="add mod">
          <ac:chgData name="Vasishta Bommakanti" userId="add65771a875c465" providerId="LiveId" clId="{65E3161F-1FB0-40AF-AD1F-795BE0768989}" dt="2021-04-17T16:22:59.575" v="1062"/>
          <ac:inkMkLst>
            <pc:docMk/>
            <pc:sldMk cId="2650878554" sldId="277"/>
            <ac:inkMk id="16" creationId="{010004A9-E85E-4606-962D-783BAF17BB57}"/>
          </ac:inkMkLst>
        </pc:inkChg>
        <pc:inkChg chg="add mod">
          <ac:chgData name="Vasishta Bommakanti" userId="add65771a875c465" providerId="LiveId" clId="{65E3161F-1FB0-40AF-AD1F-795BE0768989}" dt="2021-04-17T16:22:59.575" v="1062"/>
          <ac:inkMkLst>
            <pc:docMk/>
            <pc:sldMk cId="2650878554" sldId="277"/>
            <ac:inkMk id="17" creationId="{D41CF00F-938B-430C-AA81-89754E757194}"/>
          </ac:inkMkLst>
        </pc:inkChg>
        <pc:inkChg chg="add mod">
          <ac:chgData name="Vasishta Bommakanti" userId="add65771a875c465" providerId="LiveId" clId="{65E3161F-1FB0-40AF-AD1F-795BE0768989}" dt="2021-04-17T16:22:59.575" v="1062"/>
          <ac:inkMkLst>
            <pc:docMk/>
            <pc:sldMk cId="2650878554" sldId="277"/>
            <ac:inkMk id="18" creationId="{18549D1F-0153-482E-A6E3-AEAC93DCD390}"/>
          </ac:inkMkLst>
        </pc:inkChg>
        <pc:inkChg chg="add mod">
          <ac:chgData name="Vasishta Bommakanti" userId="add65771a875c465" providerId="LiveId" clId="{65E3161F-1FB0-40AF-AD1F-795BE0768989}" dt="2021-04-17T16:22:59.575" v="1062"/>
          <ac:inkMkLst>
            <pc:docMk/>
            <pc:sldMk cId="2650878554" sldId="277"/>
            <ac:inkMk id="19" creationId="{F8172A61-3797-4457-BAA9-0F443E2F9F71}"/>
          </ac:inkMkLst>
        </pc:inkChg>
        <pc:inkChg chg="add mod">
          <ac:chgData name="Vasishta Bommakanti" userId="add65771a875c465" providerId="LiveId" clId="{65E3161F-1FB0-40AF-AD1F-795BE0768989}" dt="2021-04-17T16:22:59.575" v="1062"/>
          <ac:inkMkLst>
            <pc:docMk/>
            <pc:sldMk cId="2650878554" sldId="277"/>
            <ac:inkMk id="20" creationId="{A80460A7-452D-498D-98C6-8970178A092B}"/>
          </ac:inkMkLst>
        </pc:inkChg>
        <pc:inkChg chg="add mod">
          <ac:chgData name="Vasishta Bommakanti" userId="add65771a875c465" providerId="LiveId" clId="{65E3161F-1FB0-40AF-AD1F-795BE0768989}" dt="2021-04-17T16:22:59.575" v="1062"/>
          <ac:inkMkLst>
            <pc:docMk/>
            <pc:sldMk cId="2650878554" sldId="277"/>
            <ac:inkMk id="21" creationId="{842E4C25-9AB1-4396-9D12-53B98C029C59}"/>
          </ac:inkMkLst>
        </pc:inkChg>
        <pc:inkChg chg="add mod">
          <ac:chgData name="Vasishta Bommakanti" userId="add65771a875c465" providerId="LiveId" clId="{65E3161F-1FB0-40AF-AD1F-795BE0768989}" dt="2021-04-17T16:22:59.575" v="1062"/>
          <ac:inkMkLst>
            <pc:docMk/>
            <pc:sldMk cId="2650878554" sldId="277"/>
            <ac:inkMk id="22" creationId="{94FE83C4-4302-452D-95DF-A54122C8BE15}"/>
          </ac:inkMkLst>
        </pc:inkChg>
        <pc:inkChg chg="add mod">
          <ac:chgData name="Vasishta Bommakanti" userId="add65771a875c465" providerId="LiveId" clId="{65E3161F-1FB0-40AF-AD1F-795BE0768989}" dt="2021-04-17T16:22:59.575" v="1062"/>
          <ac:inkMkLst>
            <pc:docMk/>
            <pc:sldMk cId="2650878554" sldId="277"/>
            <ac:inkMk id="23" creationId="{AA38A03B-D1F7-4CF7-A175-B377FA73BE41}"/>
          </ac:inkMkLst>
        </pc:inkChg>
        <pc:inkChg chg="add mod">
          <ac:chgData name="Vasishta Bommakanti" userId="add65771a875c465" providerId="LiveId" clId="{65E3161F-1FB0-40AF-AD1F-795BE0768989}" dt="2021-04-17T16:22:59.575" v="1062"/>
          <ac:inkMkLst>
            <pc:docMk/>
            <pc:sldMk cId="2650878554" sldId="277"/>
            <ac:inkMk id="24" creationId="{AA84A3F6-FC52-47F0-81CC-16FA7A9AF1FE}"/>
          </ac:inkMkLst>
        </pc:inkChg>
        <pc:inkChg chg="add mod">
          <ac:chgData name="Vasishta Bommakanti" userId="add65771a875c465" providerId="LiveId" clId="{65E3161F-1FB0-40AF-AD1F-795BE0768989}" dt="2021-04-17T16:22:59.575" v="1062"/>
          <ac:inkMkLst>
            <pc:docMk/>
            <pc:sldMk cId="2650878554" sldId="277"/>
            <ac:inkMk id="25" creationId="{406ED28E-3EE3-42F5-A530-E471FB1463A3}"/>
          </ac:inkMkLst>
        </pc:inkChg>
        <pc:inkChg chg="add mod">
          <ac:chgData name="Vasishta Bommakanti" userId="add65771a875c465" providerId="LiveId" clId="{65E3161F-1FB0-40AF-AD1F-795BE0768989}" dt="2021-04-17T16:22:59.575" v="1062"/>
          <ac:inkMkLst>
            <pc:docMk/>
            <pc:sldMk cId="2650878554" sldId="277"/>
            <ac:inkMk id="26" creationId="{74B5D57A-FB2C-4A2B-9B7D-287276C3B696}"/>
          </ac:inkMkLst>
        </pc:inkChg>
        <pc:inkChg chg="add mod">
          <ac:chgData name="Vasishta Bommakanti" userId="add65771a875c465" providerId="LiveId" clId="{65E3161F-1FB0-40AF-AD1F-795BE0768989}" dt="2021-04-17T16:22:59.575" v="1062"/>
          <ac:inkMkLst>
            <pc:docMk/>
            <pc:sldMk cId="2650878554" sldId="277"/>
            <ac:inkMk id="27" creationId="{D601E702-B7AD-4864-89A1-174C85F6FBD6}"/>
          </ac:inkMkLst>
        </pc:inkChg>
        <pc:inkChg chg="add mod">
          <ac:chgData name="Vasishta Bommakanti" userId="add65771a875c465" providerId="LiveId" clId="{65E3161F-1FB0-40AF-AD1F-795BE0768989}" dt="2021-04-17T16:22:59.575" v="1062"/>
          <ac:inkMkLst>
            <pc:docMk/>
            <pc:sldMk cId="2650878554" sldId="277"/>
            <ac:inkMk id="28" creationId="{16A0108C-42DB-4B8A-9AF0-842E86783603}"/>
          </ac:inkMkLst>
        </pc:inkChg>
        <pc:inkChg chg="add mod">
          <ac:chgData name="Vasishta Bommakanti" userId="add65771a875c465" providerId="LiveId" clId="{65E3161F-1FB0-40AF-AD1F-795BE0768989}" dt="2021-04-17T16:22:24.543" v="1021"/>
          <ac:inkMkLst>
            <pc:docMk/>
            <pc:sldMk cId="2650878554" sldId="277"/>
            <ac:inkMk id="30" creationId="{0F9F5260-736B-4902-AE54-1D5D5D46B92C}"/>
          </ac:inkMkLst>
        </pc:inkChg>
        <pc:inkChg chg="add mod">
          <ac:chgData name="Vasishta Bommakanti" userId="add65771a875c465" providerId="LiveId" clId="{65E3161F-1FB0-40AF-AD1F-795BE0768989}" dt="2021-04-17T16:22:24.543" v="1021"/>
          <ac:inkMkLst>
            <pc:docMk/>
            <pc:sldMk cId="2650878554" sldId="277"/>
            <ac:inkMk id="31" creationId="{C65451B2-90A2-4285-855A-D3268BB3B942}"/>
          </ac:inkMkLst>
        </pc:inkChg>
        <pc:inkChg chg="add mod">
          <ac:chgData name="Vasishta Bommakanti" userId="add65771a875c465" providerId="LiveId" clId="{65E3161F-1FB0-40AF-AD1F-795BE0768989}" dt="2021-04-17T16:22:59.575" v="1062"/>
          <ac:inkMkLst>
            <pc:docMk/>
            <pc:sldMk cId="2650878554" sldId="277"/>
            <ac:inkMk id="33" creationId="{35E3951B-ADBB-4373-A543-6447C8501102}"/>
          </ac:inkMkLst>
        </pc:inkChg>
        <pc:inkChg chg="add mod">
          <ac:chgData name="Vasishta Bommakanti" userId="add65771a875c465" providerId="LiveId" clId="{65E3161F-1FB0-40AF-AD1F-795BE0768989}" dt="2021-04-17T16:22:59.575" v="1062"/>
          <ac:inkMkLst>
            <pc:docMk/>
            <pc:sldMk cId="2650878554" sldId="277"/>
            <ac:inkMk id="34" creationId="{C6EDC72E-DE29-44B0-8775-773AE3661FB3}"/>
          </ac:inkMkLst>
        </pc:inkChg>
        <pc:inkChg chg="add mod">
          <ac:chgData name="Vasishta Bommakanti" userId="add65771a875c465" providerId="LiveId" clId="{65E3161F-1FB0-40AF-AD1F-795BE0768989}" dt="2021-04-17T16:22:59.575" v="1062"/>
          <ac:inkMkLst>
            <pc:docMk/>
            <pc:sldMk cId="2650878554" sldId="277"/>
            <ac:inkMk id="35" creationId="{5823E19E-12DD-4511-91BC-D0E571E97B96}"/>
          </ac:inkMkLst>
        </pc:inkChg>
        <pc:inkChg chg="add mod">
          <ac:chgData name="Vasishta Bommakanti" userId="add65771a875c465" providerId="LiveId" clId="{65E3161F-1FB0-40AF-AD1F-795BE0768989}" dt="2021-04-17T16:22:59.575" v="1062"/>
          <ac:inkMkLst>
            <pc:docMk/>
            <pc:sldMk cId="2650878554" sldId="277"/>
            <ac:inkMk id="36" creationId="{E9308DE1-7649-4DF2-9E29-4003BB8090EB}"/>
          </ac:inkMkLst>
        </pc:inkChg>
        <pc:inkChg chg="add mod">
          <ac:chgData name="Vasishta Bommakanti" userId="add65771a875c465" providerId="LiveId" clId="{65E3161F-1FB0-40AF-AD1F-795BE0768989}" dt="2021-04-17T16:22:59.575" v="1062"/>
          <ac:inkMkLst>
            <pc:docMk/>
            <pc:sldMk cId="2650878554" sldId="277"/>
            <ac:inkMk id="37" creationId="{4C1F2356-67DD-4351-A928-B0B6790C3AD2}"/>
          </ac:inkMkLst>
        </pc:inkChg>
        <pc:inkChg chg="add mod">
          <ac:chgData name="Vasishta Bommakanti" userId="add65771a875c465" providerId="LiveId" clId="{65E3161F-1FB0-40AF-AD1F-795BE0768989}" dt="2021-04-17T16:22:59.575" v="1062"/>
          <ac:inkMkLst>
            <pc:docMk/>
            <pc:sldMk cId="2650878554" sldId="277"/>
            <ac:inkMk id="38" creationId="{0007F3BC-4835-44AA-A5FD-AC0BA388E8DD}"/>
          </ac:inkMkLst>
        </pc:inkChg>
        <pc:inkChg chg="add mod">
          <ac:chgData name="Vasishta Bommakanti" userId="add65771a875c465" providerId="LiveId" clId="{65E3161F-1FB0-40AF-AD1F-795BE0768989}" dt="2021-04-17T16:22:59.575" v="1062"/>
          <ac:inkMkLst>
            <pc:docMk/>
            <pc:sldMk cId="2650878554" sldId="277"/>
            <ac:inkMk id="39" creationId="{E8531864-5A2F-4463-85DF-0B7F7F04E15D}"/>
          </ac:inkMkLst>
        </pc:inkChg>
        <pc:inkChg chg="add mod">
          <ac:chgData name="Vasishta Bommakanti" userId="add65771a875c465" providerId="LiveId" clId="{65E3161F-1FB0-40AF-AD1F-795BE0768989}" dt="2021-04-17T16:22:59.575" v="1062"/>
          <ac:inkMkLst>
            <pc:docMk/>
            <pc:sldMk cId="2650878554" sldId="277"/>
            <ac:inkMk id="42" creationId="{9D555D21-6774-421C-8105-4DDCDA37CFED}"/>
          </ac:inkMkLst>
        </pc:inkChg>
        <pc:inkChg chg="add mod">
          <ac:chgData name="Vasishta Bommakanti" userId="add65771a875c465" providerId="LiveId" clId="{65E3161F-1FB0-40AF-AD1F-795BE0768989}" dt="2021-04-17T16:22:59.575" v="1062"/>
          <ac:inkMkLst>
            <pc:docMk/>
            <pc:sldMk cId="2650878554" sldId="277"/>
            <ac:inkMk id="43" creationId="{4C7F5F1E-EE95-45C4-A0AD-B36BD2E34E11}"/>
          </ac:inkMkLst>
        </pc:inkChg>
        <pc:inkChg chg="add mod">
          <ac:chgData name="Vasishta Bommakanti" userId="add65771a875c465" providerId="LiveId" clId="{65E3161F-1FB0-40AF-AD1F-795BE0768989}" dt="2021-04-17T16:22:59.575" v="1062"/>
          <ac:inkMkLst>
            <pc:docMk/>
            <pc:sldMk cId="2650878554" sldId="277"/>
            <ac:inkMk id="44" creationId="{2D88FDDB-0984-43E9-9808-C6923298AA2C}"/>
          </ac:inkMkLst>
        </pc:inkChg>
        <pc:inkChg chg="add mod">
          <ac:chgData name="Vasishta Bommakanti" userId="add65771a875c465" providerId="LiveId" clId="{65E3161F-1FB0-40AF-AD1F-795BE0768989}" dt="2021-04-17T16:22:59.575" v="1062"/>
          <ac:inkMkLst>
            <pc:docMk/>
            <pc:sldMk cId="2650878554" sldId="277"/>
            <ac:inkMk id="45" creationId="{546FC443-FD8E-4621-AB1C-DC11F3647D24}"/>
          </ac:inkMkLst>
        </pc:inkChg>
        <pc:inkChg chg="add mod">
          <ac:chgData name="Vasishta Bommakanti" userId="add65771a875c465" providerId="LiveId" clId="{65E3161F-1FB0-40AF-AD1F-795BE0768989}" dt="2021-04-17T16:22:59.575" v="1062"/>
          <ac:inkMkLst>
            <pc:docMk/>
            <pc:sldMk cId="2650878554" sldId="277"/>
            <ac:inkMk id="47" creationId="{F728361B-5471-475C-A73F-B1E0E7BF4D51}"/>
          </ac:inkMkLst>
        </pc:inkChg>
        <pc:inkChg chg="add mod">
          <ac:chgData name="Vasishta Bommakanti" userId="add65771a875c465" providerId="LiveId" clId="{65E3161F-1FB0-40AF-AD1F-795BE0768989}" dt="2021-04-17T16:22:59.575" v="1062"/>
          <ac:inkMkLst>
            <pc:docMk/>
            <pc:sldMk cId="2650878554" sldId="277"/>
            <ac:inkMk id="48" creationId="{D26218EA-3CEE-40AE-892D-B664BA1E8322}"/>
          </ac:inkMkLst>
        </pc:inkChg>
        <pc:inkChg chg="add mod">
          <ac:chgData name="Vasishta Bommakanti" userId="add65771a875c465" providerId="LiveId" clId="{65E3161F-1FB0-40AF-AD1F-795BE0768989}" dt="2021-04-17T16:22:45.460" v="1050"/>
          <ac:inkMkLst>
            <pc:docMk/>
            <pc:sldMk cId="2650878554" sldId="277"/>
            <ac:inkMk id="50" creationId="{CD70F73A-2E9B-4D1B-8473-12D9524E5733}"/>
          </ac:inkMkLst>
        </pc:inkChg>
        <pc:inkChg chg="add del">
          <ac:chgData name="Vasishta Bommakanti" userId="add65771a875c465" providerId="LiveId" clId="{65E3161F-1FB0-40AF-AD1F-795BE0768989}" dt="2021-04-17T16:27:25.602" v="1209"/>
          <ac:inkMkLst>
            <pc:docMk/>
            <pc:sldMk cId="2650878554" sldId="277"/>
            <ac:inkMk id="52" creationId="{2D87A6B6-970A-468B-AAD5-882E0D87BDDF}"/>
          </ac:inkMkLst>
        </pc:inkChg>
        <pc:inkChg chg="add mod">
          <ac:chgData name="Vasishta Bommakanti" userId="add65771a875c465" providerId="LiveId" clId="{65E3161F-1FB0-40AF-AD1F-795BE0768989}" dt="2021-04-17T16:27:36.234" v="1226"/>
          <ac:inkMkLst>
            <pc:docMk/>
            <pc:sldMk cId="2650878554" sldId="277"/>
            <ac:inkMk id="53" creationId="{55FD8195-760F-44F2-B776-96BE65CF8EC0}"/>
          </ac:inkMkLst>
        </pc:inkChg>
        <pc:inkChg chg="add mod">
          <ac:chgData name="Vasishta Bommakanti" userId="add65771a875c465" providerId="LiveId" clId="{65E3161F-1FB0-40AF-AD1F-795BE0768989}" dt="2021-04-17T16:27:36.234" v="1226"/>
          <ac:inkMkLst>
            <pc:docMk/>
            <pc:sldMk cId="2650878554" sldId="277"/>
            <ac:inkMk id="54" creationId="{BFB7A8DC-04DC-4150-8C58-513B3700DAD1}"/>
          </ac:inkMkLst>
        </pc:inkChg>
        <pc:inkChg chg="add mod">
          <ac:chgData name="Vasishta Bommakanti" userId="add65771a875c465" providerId="LiveId" clId="{65E3161F-1FB0-40AF-AD1F-795BE0768989}" dt="2021-04-17T16:22:59.575" v="1062"/>
          <ac:inkMkLst>
            <pc:docMk/>
            <pc:sldMk cId="2650878554" sldId="277"/>
            <ac:inkMk id="56" creationId="{FF0D36FD-3E38-4E4A-A183-30D3F7314DB6}"/>
          </ac:inkMkLst>
        </pc:inkChg>
        <pc:inkChg chg="add mod">
          <ac:chgData name="Vasishta Bommakanti" userId="add65771a875c465" providerId="LiveId" clId="{65E3161F-1FB0-40AF-AD1F-795BE0768989}" dt="2021-04-17T16:22:59.575" v="1062"/>
          <ac:inkMkLst>
            <pc:docMk/>
            <pc:sldMk cId="2650878554" sldId="277"/>
            <ac:inkMk id="57" creationId="{CE4BF5CC-8E78-4FCB-8FFE-59AFDC7F5C94}"/>
          </ac:inkMkLst>
        </pc:inkChg>
        <pc:inkChg chg="add mod">
          <ac:chgData name="Vasishta Bommakanti" userId="add65771a875c465" providerId="LiveId" clId="{65E3161F-1FB0-40AF-AD1F-795BE0768989}" dt="2021-04-17T16:22:59.575" v="1062"/>
          <ac:inkMkLst>
            <pc:docMk/>
            <pc:sldMk cId="2650878554" sldId="277"/>
            <ac:inkMk id="58" creationId="{B918FFF3-9ADE-4B6B-AF6E-F7DE2581CABB}"/>
          </ac:inkMkLst>
        </pc:inkChg>
        <pc:inkChg chg="add mod">
          <ac:chgData name="Vasishta Bommakanti" userId="add65771a875c465" providerId="LiveId" clId="{65E3161F-1FB0-40AF-AD1F-795BE0768989}" dt="2021-04-17T16:22:59.575" v="1062"/>
          <ac:inkMkLst>
            <pc:docMk/>
            <pc:sldMk cId="2650878554" sldId="277"/>
            <ac:inkMk id="59" creationId="{CEF2AE90-B3B6-4096-BC0C-18212C73C6C2}"/>
          </ac:inkMkLst>
        </pc:inkChg>
        <pc:inkChg chg="add mod">
          <ac:chgData name="Vasishta Bommakanti" userId="add65771a875c465" providerId="LiveId" clId="{65E3161F-1FB0-40AF-AD1F-795BE0768989}" dt="2021-04-17T16:22:59.575" v="1062"/>
          <ac:inkMkLst>
            <pc:docMk/>
            <pc:sldMk cId="2650878554" sldId="277"/>
            <ac:inkMk id="60" creationId="{C9EE6580-8D82-45B2-80F7-76B1AC370AC8}"/>
          </ac:inkMkLst>
        </pc:inkChg>
        <pc:inkChg chg="add mod">
          <ac:chgData name="Vasishta Bommakanti" userId="add65771a875c465" providerId="LiveId" clId="{65E3161F-1FB0-40AF-AD1F-795BE0768989}" dt="2021-04-17T16:22:59.575" v="1062"/>
          <ac:inkMkLst>
            <pc:docMk/>
            <pc:sldMk cId="2650878554" sldId="277"/>
            <ac:inkMk id="61" creationId="{58D3A188-6FDA-4889-82A8-D949F88CA410}"/>
          </ac:inkMkLst>
        </pc:inkChg>
        <pc:inkChg chg="add mod">
          <ac:chgData name="Vasishta Bommakanti" userId="add65771a875c465" providerId="LiveId" clId="{65E3161F-1FB0-40AF-AD1F-795BE0768989}" dt="2021-04-17T16:22:59.575" v="1062"/>
          <ac:inkMkLst>
            <pc:docMk/>
            <pc:sldMk cId="2650878554" sldId="277"/>
            <ac:inkMk id="63" creationId="{CF601F2B-C15B-4A76-AC4D-A1598FB6446A}"/>
          </ac:inkMkLst>
        </pc:inkChg>
        <pc:inkChg chg="add del">
          <ac:chgData name="Vasishta Bommakanti" userId="add65771a875c465" providerId="LiveId" clId="{65E3161F-1FB0-40AF-AD1F-795BE0768989}" dt="2021-04-17T16:27:24.227" v="1208"/>
          <ac:inkMkLst>
            <pc:docMk/>
            <pc:sldMk cId="2650878554" sldId="277"/>
            <ac:inkMk id="65" creationId="{A29397AA-9A77-4F89-8CA7-C6FEAE732505}"/>
          </ac:inkMkLst>
        </pc:inkChg>
        <pc:inkChg chg="add mod">
          <ac:chgData name="Vasishta Bommakanti" userId="add65771a875c465" providerId="LiveId" clId="{65E3161F-1FB0-40AF-AD1F-795BE0768989}" dt="2021-04-17T16:22:59.575" v="1062"/>
          <ac:inkMkLst>
            <pc:docMk/>
            <pc:sldMk cId="2650878554" sldId="277"/>
            <ac:inkMk id="66" creationId="{B1520240-4C6F-48F8-9DE7-D209CF66922C}"/>
          </ac:inkMkLst>
        </pc:inkChg>
        <pc:inkChg chg="add mod">
          <ac:chgData name="Vasishta Bommakanti" userId="add65771a875c465" providerId="LiveId" clId="{65E3161F-1FB0-40AF-AD1F-795BE0768989}" dt="2021-04-17T16:22:59.575" v="1062"/>
          <ac:inkMkLst>
            <pc:docMk/>
            <pc:sldMk cId="2650878554" sldId="277"/>
            <ac:inkMk id="68" creationId="{6E800FDC-7676-40FE-8CF4-7AC72F8B1A6C}"/>
          </ac:inkMkLst>
        </pc:inkChg>
        <pc:inkChg chg="add mod">
          <ac:chgData name="Vasishta Bommakanti" userId="add65771a875c465" providerId="LiveId" clId="{65E3161F-1FB0-40AF-AD1F-795BE0768989}" dt="2021-04-17T16:22:59.575" v="1062"/>
          <ac:inkMkLst>
            <pc:docMk/>
            <pc:sldMk cId="2650878554" sldId="277"/>
            <ac:inkMk id="70" creationId="{D079A415-E33B-40B3-AD9F-BFDCEDB626CF}"/>
          </ac:inkMkLst>
        </pc:inkChg>
        <pc:inkChg chg="add mod">
          <ac:chgData name="Vasishta Bommakanti" userId="add65771a875c465" providerId="LiveId" clId="{65E3161F-1FB0-40AF-AD1F-795BE0768989}" dt="2021-04-17T16:22:59.575" v="1062"/>
          <ac:inkMkLst>
            <pc:docMk/>
            <pc:sldMk cId="2650878554" sldId="277"/>
            <ac:inkMk id="72" creationId="{C68552C8-48C8-44BC-98CC-D8D71258A808}"/>
          </ac:inkMkLst>
        </pc:inkChg>
        <pc:inkChg chg="add mod">
          <ac:chgData name="Vasishta Bommakanti" userId="add65771a875c465" providerId="LiveId" clId="{65E3161F-1FB0-40AF-AD1F-795BE0768989}" dt="2021-04-17T16:22:59.575" v="1062"/>
          <ac:inkMkLst>
            <pc:docMk/>
            <pc:sldMk cId="2650878554" sldId="277"/>
            <ac:inkMk id="73" creationId="{F5159F26-97DE-4428-A8D4-4B23812BB21F}"/>
          </ac:inkMkLst>
        </pc:inkChg>
        <pc:inkChg chg="add mod">
          <ac:chgData name="Vasishta Bommakanti" userId="add65771a875c465" providerId="LiveId" clId="{65E3161F-1FB0-40AF-AD1F-795BE0768989}" dt="2021-04-17T16:27:29.703" v="1215"/>
          <ac:inkMkLst>
            <pc:docMk/>
            <pc:sldMk cId="2650878554" sldId="277"/>
            <ac:inkMk id="75" creationId="{7499CAD8-D45E-44ED-8BC5-B384A9635979}"/>
          </ac:inkMkLst>
        </pc:inkChg>
        <pc:inkChg chg="add mod">
          <ac:chgData name="Vasishta Bommakanti" userId="add65771a875c465" providerId="LiveId" clId="{65E3161F-1FB0-40AF-AD1F-795BE0768989}" dt="2021-04-17T16:27:29.703" v="1215"/>
          <ac:inkMkLst>
            <pc:docMk/>
            <pc:sldMk cId="2650878554" sldId="277"/>
            <ac:inkMk id="76" creationId="{C1A6AFCB-8E29-4F62-B89B-8C1BEE3A2308}"/>
          </ac:inkMkLst>
        </pc:inkChg>
        <pc:inkChg chg="add mod">
          <ac:chgData name="Vasishta Bommakanti" userId="add65771a875c465" providerId="LiveId" clId="{65E3161F-1FB0-40AF-AD1F-795BE0768989}" dt="2021-04-17T16:27:29.703" v="1215"/>
          <ac:inkMkLst>
            <pc:docMk/>
            <pc:sldMk cId="2650878554" sldId="277"/>
            <ac:inkMk id="77" creationId="{42AB4540-2483-4E07-9AFE-EEA529D60394}"/>
          </ac:inkMkLst>
        </pc:inkChg>
        <pc:inkChg chg="add mod">
          <ac:chgData name="Vasishta Bommakanti" userId="add65771a875c465" providerId="LiveId" clId="{65E3161F-1FB0-40AF-AD1F-795BE0768989}" dt="2021-04-17T16:27:29.703" v="1215"/>
          <ac:inkMkLst>
            <pc:docMk/>
            <pc:sldMk cId="2650878554" sldId="277"/>
            <ac:inkMk id="78" creationId="{B09DD307-7C2B-4C59-AB16-C15AAAB2D50F}"/>
          </ac:inkMkLst>
        </pc:inkChg>
        <pc:inkChg chg="add mod">
          <ac:chgData name="Vasishta Bommakanti" userId="add65771a875c465" providerId="LiveId" clId="{65E3161F-1FB0-40AF-AD1F-795BE0768989}" dt="2021-04-17T16:27:36.234" v="1226"/>
          <ac:inkMkLst>
            <pc:docMk/>
            <pc:sldMk cId="2650878554" sldId="277"/>
            <ac:inkMk id="79" creationId="{52FC32FC-454C-4126-B58F-11FDBB496100}"/>
          </ac:inkMkLst>
        </pc:inkChg>
        <pc:inkChg chg="add mod">
          <ac:chgData name="Vasishta Bommakanti" userId="add65771a875c465" providerId="LiveId" clId="{65E3161F-1FB0-40AF-AD1F-795BE0768989}" dt="2021-04-17T16:27:36.234" v="1226"/>
          <ac:inkMkLst>
            <pc:docMk/>
            <pc:sldMk cId="2650878554" sldId="277"/>
            <ac:inkMk id="81" creationId="{CA3EE5F4-2457-4CC8-8BD1-63996E6A693A}"/>
          </ac:inkMkLst>
        </pc:inkChg>
        <pc:inkChg chg="add mod">
          <ac:chgData name="Vasishta Bommakanti" userId="add65771a875c465" providerId="LiveId" clId="{65E3161F-1FB0-40AF-AD1F-795BE0768989}" dt="2021-04-17T16:27:36.234" v="1226"/>
          <ac:inkMkLst>
            <pc:docMk/>
            <pc:sldMk cId="2650878554" sldId="277"/>
            <ac:inkMk id="82" creationId="{C260ED52-022A-4F64-805F-609D997B0ACE}"/>
          </ac:inkMkLst>
        </pc:inkChg>
        <pc:inkChg chg="add mod">
          <ac:chgData name="Vasishta Bommakanti" userId="add65771a875c465" providerId="LiveId" clId="{65E3161F-1FB0-40AF-AD1F-795BE0768989}" dt="2021-04-17T16:27:36.234" v="1226"/>
          <ac:inkMkLst>
            <pc:docMk/>
            <pc:sldMk cId="2650878554" sldId="277"/>
            <ac:inkMk id="84" creationId="{B31A4096-D3DA-4D55-970E-788366474514}"/>
          </ac:inkMkLst>
        </pc:inkChg>
        <pc:inkChg chg="add mod">
          <ac:chgData name="Vasishta Bommakanti" userId="add65771a875c465" providerId="LiveId" clId="{65E3161F-1FB0-40AF-AD1F-795BE0768989}" dt="2021-04-17T16:27:36.234" v="1226"/>
          <ac:inkMkLst>
            <pc:docMk/>
            <pc:sldMk cId="2650878554" sldId="277"/>
            <ac:inkMk id="85" creationId="{91CAF8B6-FDDF-432F-9926-DF1DF852B37C}"/>
          </ac:inkMkLst>
        </pc:inkChg>
        <pc:inkChg chg="add mod">
          <ac:chgData name="Vasishta Bommakanti" userId="add65771a875c465" providerId="LiveId" clId="{65E3161F-1FB0-40AF-AD1F-795BE0768989}" dt="2021-04-17T16:27:36.234" v="1226"/>
          <ac:inkMkLst>
            <pc:docMk/>
            <pc:sldMk cId="2650878554" sldId="277"/>
            <ac:inkMk id="86" creationId="{F5C8A1A9-47B5-4FD4-9F12-CC204CE81EE7}"/>
          </ac:inkMkLst>
        </pc:inkChg>
        <pc:inkChg chg="add mod">
          <ac:chgData name="Vasishta Bommakanti" userId="add65771a875c465" providerId="LiveId" clId="{65E3161F-1FB0-40AF-AD1F-795BE0768989}" dt="2021-04-17T16:27:36.234" v="1226"/>
          <ac:inkMkLst>
            <pc:docMk/>
            <pc:sldMk cId="2650878554" sldId="277"/>
            <ac:inkMk id="87" creationId="{F9D2BA02-2486-443F-B3D1-26EA2DD20067}"/>
          </ac:inkMkLst>
        </pc:inkChg>
        <pc:inkChg chg="add mod">
          <ac:chgData name="Vasishta Bommakanti" userId="add65771a875c465" providerId="LiveId" clId="{65E3161F-1FB0-40AF-AD1F-795BE0768989}" dt="2021-04-17T16:27:36.234" v="1226"/>
          <ac:inkMkLst>
            <pc:docMk/>
            <pc:sldMk cId="2650878554" sldId="277"/>
            <ac:inkMk id="88" creationId="{54CCFAB2-2623-4813-A375-71AC2D6F067A}"/>
          </ac:inkMkLst>
        </pc:inkChg>
        <pc:inkChg chg="add mod">
          <ac:chgData name="Vasishta Bommakanti" userId="add65771a875c465" providerId="LiveId" clId="{65E3161F-1FB0-40AF-AD1F-795BE0768989}" dt="2021-04-17T16:27:36.234" v="1226"/>
          <ac:inkMkLst>
            <pc:docMk/>
            <pc:sldMk cId="2650878554" sldId="277"/>
            <ac:inkMk id="90" creationId="{0BA9A864-B6B6-4088-98E8-FA16CC03472E}"/>
          </ac:inkMkLst>
        </pc:inkChg>
        <pc:inkChg chg="add mod">
          <ac:chgData name="Vasishta Bommakanti" userId="add65771a875c465" providerId="LiveId" clId="{65E3161F-1FB0-40AF-AD1F-795BE0768989}" dt="2021-04-17T16:27:51.391" v="1251"/>
          <ac:inkMkLst>
            <pc:docMk/>
            <pc:sldMk cId="2650878554" sldId="277"/>
            <ac:inkMk id="92" creationId="{57344303-F812-48A2-AFF6-2919AB459D3D}"/>
          </ac:inkMkLst>
        </pc:inkChg>
        <pc:inkChg chg="add mod">
          <ac:chgData name="Vasishta Bommakanti" userId="add65771a875c465" providerId="LiveId" clId="{65E3161F-1FB0-40AF-AD1F-795BE0768989}" dt="2021-04-17T16:27:51.391" v="1251"/>
          <ac:inkMkLst>
            <pc:docMk/>
            <pc:sldMk cId="2650878554" sldId="277"/>
            <ac:inkMk id="93" creationId="{C5E7884A-A895-4847-A371-52F2EA77973A}"/>
          </ac:inkMkLst>
        </pc:inkChg>
        <pc:inkChg chg="add mod">
          <ac:chgData name="Vasishta Bommakanti" userId="add65771a875c465" providerId="LiveId" clId="{65E3161F-1FB0-40AF-AD1F-795BE0768989}" dt="2021-04-17T16:27:51.391" v="1251"/>
          <ac:inkMkLst>
            <pc:docMk/>
            <pc:sldMk cId="2650878554" sldId="277"/>
            <ac:inkMk id="94" creationId="{5AF182AB-4E6E-484C-AFF4-DCF7EC561D07}"/>
          </ac:inkMkLst>
        </pc:inkChg>
        <pc:inkChg chg="add mod">
          <ac:chgData name="Vasishta Bommakanti" userId="add65771a875c465" providerId="LiveId" clId="{65E3161F-1FB0-40AF-AD1F-795BE0768989}" dt="2021-04-17T16:27:51.391" v="1251"/>
          <ac:inkMkLst>
            <pc:docMk/>
            <pc:sldMk cId="2650878554" sldId="277"/>
            <ac:inkMk id="95" creationId="{6A52F493-FC3C-479B-B42A-3276252BFF34}"/>
          </ac:inkMkLst>
        </pc:inkChg>
        <pc:inkChg chg="add mod">
          <ac:chgData name="Vasishta Bommakanti" userId="add65771a875c465" providerId="LiveId" clId="{65E3161F-1FB0-40AF-AD1F-795BE0768989}" dt="2021-04-17T16:27:51.391" v="1251"/>
          <ac:inkMkLst>
            <pc:docMk/>
            <pc:sldMk cId="2650878554" sldId="277"/>
            <ac:inkMk id="96" creationId="{4380799C-22A2-4B59-8EF0-9A5F72B2F0D4}"/>
          </ac:inkMkLst>
        </pc:inkChg>
        <pc:inkChg chg="add mod">
          <ac:chgData name="Vasishta Bommakanti" userId="add65771a875c465" providerId="LiveId" clId="{65E3161F-1FB0-40AF-AD1F-795BE0768989}" dt="2021-04-17T16:27:51.391" v="1251"/>
          <ac:inkMkLst>
            <pc:docMk/>
            <pc:sldMk cId="2650878554" sldId="277"/>
            <ac:inkMk id="97" creationId="{ECD5049D-EF2D-428B-B796-C57CD5C39412}"/>
          </ac:inkMkLst>
        </pc:inkChg>
        <pc:inkChg chg="add mod">
          <ac:chgData name="Vasishta Bommakanti" userId="add65771a875c465" providerId="LiveId" clId="{65E3161F-1FB0-40AF-AD1F-795BE0768989}" dt="2021-04-17T16:27:51.391" v="1251"/>
          <ac:inkMkLst>
            <pc:docMk/>
            <pc:sldMk cId="2650878554" sldId="277"/>
            <ac:inkMk id="98" creationId="{B96E0485-660C-4F9A-AA0B-D497B5337298}"/>
          </ac:inkMkLst>
        </pc:inkChg>
        <pc:inkChg chg="add mod">
          <ac:chgData name="Vasishta Bommakanti" userId="add65771a875c465" providerId="LiveId" clId="{65E3161F-1FB0-40AF-AD1F-795BE0768989}" dt="2021-04-17T16:27:51.391" v="1251"/>
          <ac:inkMkLst>
            <pc:docMk/>
            <pc:sldMk cId="2650878554" sldId="277"/>
            <ac:inkMk id="99" creationId="{2B446D72-4A57-48EE-A125-14DFB7AF52E8}"/>
          </ac:inkMkLst>
        </pc:inkChg>
        <pc:inkChg chg="add mod">
          <ac:chgData name="Vasishta Bommakanti" userId="add65771a875c465" providerId="LiveId" clId="{65E3161F-1FB0-40AF-AD1F-795BE0768989}" dt="2021-04-17T16:27:51.391" v="1251"/>
          <ac:inkMkLst>
            <pc:docMk/>
            <pc:sldMk cId="2650878554" sldId="277"/>
            <ac:inkMk id="100" creationId="{586EBA27-0FE8-4702-A7A5-30891D19B9E0}"/>
          </ac:inkMkLst>
        </pc:inkChg>
        <pc:inkChg chg="add mod">
          <ac:chgData name="Vasishta Bommakanti" userId="add65771a875c465" providerId="LiveId" clId="{65E3161F-1FB0-40AF-AD1F-795BE0768989}" dt="2021-04-17T16:27:51.391" v="1251"/>
          <ac:inkMkLst>
            <pc:docMk/>
            <pc:sldMk cId="2650878554" sldId="277"/>
            <ac:inkMk id="101" creationId="{40F52538-D9A2-46B3-B041-AD5260A350CF}"/>
          </ac:inkMkLst>
        </pc:inkChg>
        <pc:inkChg chg="add mod">
          <ac:chgData name="Vasishta Bommakanti" userId="add65771a875c465" providerId="LiveId" clId="{65E3161F-1FB0-40AF-AD1F-795BE0768989}" dt="2021-04-17T16:27:51.391" v="1251"/>
          <ac:inkMkLst>
            <pc:docMk/>
            <pc:sldMk cId="2650878554" sldId="277"/>
            <ac:inkMk id="102" creationId="{14EA723D-1AD2-4514-8718-E3AD79C03210}"/>
          </ac:inkMkLst>
        </pc:inkChg>
        <pc:inkChg chg="add mod">
          <ac:chgData name="Vasishta Bommakanti" userId="add65771a875c465" providerId="LiveId" clId="{65E3161F-1FB0-40AF-AD1F-795BE0768989}" dt="2021-04-17T16:27:51.391" v="1251"/>
          <ac:inkMkLst>
            <pc:docMk/>
            <pc:sldMk cId="2650878554" sldId="277"/>
            <ac:inkMk id="103" creationId="{FDCD2C7E-75DA-4A8A-88BE-AE1B286451D8}"/>
          </ac:inkMkLst>
        </pc:inkChg>
        <pc:inkChg chg="add mod">
          <ac:chgData name="Vasishta Bommakanti" userId="add65771a875c465" providerId="LiveId" clId="{65E3161F-1FB0-40AF-AD1F-795BE0768989}" dt="2021-04-17T16:27:51.391" v="1251"/>
          <ac:inkMkLst>
            <pc:docMk/>
            <pc:sldMk cId="2650878554" sldId="277"/>
            <ac:inkMk id="104" creationId="{AA77E66B-0531-48BD-8559-319DA9946010}"/>
          </ac:inkMkLst>
        </pc:inkChg>
        <pc:inkChg chg="add mod">
          <ac:chgData name="Vasishta Bommakanti" userId="add65771a875c465" providerId="LiveId" clId="{65E3161F-1FB0-40AF-AD1F-795BE0768989}" dt="2021-04-17T16:27:51.391" v="1251"/>
          <ac:inkMkLst>
            <pc:docMk/>
            <pc:sldMk cId="2650878554" sldId="277"/>
            <ac:inkMk id="105" creationId="{624097D6-8E4C-4A6C-AF97-AA79DC78216D}"/>
          </ac:inkMkLst>
        </pc:inkChg>
        <pc:inkChg chg="add mod">
          <ac:chgData name="Vasishta Bommakanti" userId="add65771a875c465" providerId="LiveId" clId="{65E3161F-1FB0-40AF-AD1F-795BE0768989}" dt="2021-04-17T16:27:51.391" v="1251"/>
          <ac:inkMkLst>
            <pc:docMk/>
            <pc:sldMk cId="2650878554" sldId="277"/>
            <ac:inkMk id="106" creationId="{3BFD9018-81E1-4B17-AB8C-2667CAB56943}"/>
          </ac:inkMkLst>
        </pc:inkChg>
        <pc:inkChg chg="add mod">
          <ac:chgData name="Vasishta Bommakanti" userId="add65771a875c465" providerId="LiveId" clId="{65E3161F-1FB0-40AF-AD1F-795BE0768989}" dt="2021-04-17T16:27:51.391" v="1251"/>
          <ac:inkMkLst>
            <pc:docMk/>
            <pc:sldMk cId="2650878554" sldId="277"/>
            <ac:inkMk id="107" creationId="{D7A7E9E3-B769-445B-A224-2645F100DD05}"/>
          </ac:inkMkLst>
        </pc:inkChg>
        <pc:inkChg chg="add mod">
          <ac:chgData name="Vasishta Bommakanti" userId="add65771a875c465" providerId="LiveId" clId="{65E3161F-1FB0-40AF-AD1F-795BE0768989}" dt="2021-04-17T16:27:51.391" v="1251"/>
          <ac:inkMkLst>
            <pc:docMk/>
            <pc:sldMk cId="2650878554" sldId="277"/>
            <ac:inkMk id="108" creationId="{D7319BA9-0399-48E7-B539-A8F023A8B99A}"/>
          </ac:inkMkLst>
        </pc:inkChg>
        <pc:inkChg chg="add mod">
          <ac:chgData name="Vasishta Bommakanti" userId="add65771a875c465" providerId="LiveId" clId="{65E3161F-1FB0-40AF-AD1F-795BE0768989}" dt="2021-04-17T16:27:51.391" v="1251"/>
          <ac:inkMkLst>
            <pc:docMk/>
            <pc:sldMk cId="2650878554" sldId="277"/>
            <ac:inkMk id="109" creationId="{A5A30115-4FB3-40E4-8E08-636A976951AE}"/>
          </ac:inkMkLst>
        </pc:inkChg>
        <pc:inkChg chg="add mod">
          <ac:chgData name="Vasishta Bommakanti" userId="add65771a875c465" providerId="LiveId" clId="{65E3161F-1FB0-40AF-AD1F-795BE0768989}" dt="2021-04-17T16:27:51.391" v="1251"/>
          <ac:inkMkLst>
            <pc:docMk/>
            <pc:sldMk cId="2650878554" sldId="277"/>
            <ac:inkMk id="110" creationId="{DA055120-2471-47BB-BAE0-648955885226}"/>
          </ac:inkMkLst>
        </pc:inkChg>
        <pc:inkChg chg="add mod">
          <ac:chgData name="Vasishta Bommakanti" userId="add65771a875c465" providerId="LiveId" clId="{65E3161F-1FB0-40AF-AD1F-795BE0768989}" dt="2021-04-17T16:27:51.391" v="1251"/>
          <ac:inkMkLst>
            <pc:docMk/>
            <pc:sldMk cId="2650878554" sldId="277"/>
            <ac:inkMk id="111" creationId="{8EA09C4F-BCE2-4AC9-A127-8EA6B6D802FE}"/>
          </ac:inkMkLst>
        </pc:inkChg>
        <pc:inkChg chg="add mod">
          <ac:chgData name="Vasishta Bommakanti" userId="add65771a875c465" providerId="LiveId" clId="{65E3161F-1FB0-40AF-AD1F-795BE0768989}" dt="2021-04-17T16:27:51.391" v="1251"/>
          <ac:inkMkLst>
            <pc:docMk/>
            <pc:sldMk cId="2650878554" sldId="277"/>
            <ac:inkMk id="112" creationId="{FB2B0BC8-2023-427A-BFFA-92CBB825715C}"/>
          </ac:inkMkLst>
        </pc:inkChg>
        <pc:inkChg chg="add mod">
          <ac:chgData name="Vasishta Bommakanti" userId="add65771a875c465" providerId="LiveId" clId="{65E3161F-1FB0-40AF-AD1F-795BE0768989}" dt="2021-04-17T16:27:51.391" v="1251"/>
          <ac:inkMkLst>
            <pc:docMk/>
            <pc:sldMk cId="2650878554" sldId="277"/>
            <ac:inkMk id="113" creationId="{C5FCB51C-EB9B-499B-AF56-8B0B85713002}"/>
          </ac:inkMkLst>
        </pc:inkChg>
        <pc:inkChg chg="add mod">
          <ac:chgData name="Vasishta Bommakanti" userId="add65771a875c465" providerId="LiveId" clId="{65E3161F-1FB0-40AF-AD1F-795BE0768989}" dt="2021-04-17T16:27:51.391" v="1251"/>
          <ac:inkMkLst>
            <pc:docMk/>
            <pc:sldMk cId="2650878554" sldId="277"/>
            <ac:inkMk id="114" creationId="{737F0A62-2F48-4F1D-A9B5-2BADBE6A116C}"/>
          </ac:inkMkLst>
        </pc:inkChg>
        <pc:inkChg chg="add mod">
          <ac:chgData name="Vasishta Bommakanti" userId="add65771a875c465" providerId="LiveId" clId="{65E3161F-1FB0-40AF-AD1F-795BE0768989}" dt="2021-04-17T16:27:51.391" v="1251"/>
          <ac:inkMkLst>
            <pc:docMk/>
            <pc:sldMk cId="2650878554" sldId="277"/>
            <ac:inkMk id="115" creationId="{E07C786D-5326-4A31-B2C0-B4A271A72E1C}"/>
          </ac:inkMkLst>
        </pc:inkChg>
        <pc:inkChg chg="add">
          <ac:chgData name="Vasishta Bommakanti" userId="add65771a875c465" providerId="LiveId" clId="{65E3161F-1FB0-40AF-AD1F-795BE0768989}" dt="2021-04-17T16:27:54.320" v="1252" actId="9405"/>
          <ac:inkMkLst>
            <pc:docMk/>
            <pc:sldMk cId="2650878554" sldId="277"/>
            <ac:inkMk id="117" creationId="{AE1E402D-CD86-4875-AA0D-E207145E8621}"/>
          </ac:inkMkLst>
        </pc:inkChg>
        <pc:inkChg chg="add mod">
          <ac:chgData name="Vasishta Bommakanti" userId="add65771a875c465" providerId="LiveId" clId="{65E3161F-1FB0-40AF-AD1F-795BE0768989}" dt="2021-04-17T16:27:57.374" v="1257"/>
          <ac:inkMkLst>
            <pc:docMk/>
            <pc:sldMk cId="2650878554" sldId="277"/>
            <ac:inkMk id="118" creationId="{23825BF8-0DA6-4C11-9417-236879D4F6D5}"/>
          </ac:inkMkLst>
        </pc:inkChg>
        <pc:inkChg chg="add mod">
          <ac:chgData name="Vasishta Bommakanti" userId="add65771a875c465" providerId="LiveId" clId="{65E3161F-1FB0-40AF-AD1F-795BE0768989}" dt="2021-04-17T16:27:57.374" v="1257"/>
          <ac:inkMkLst>
            <pc:docMk/>
            <pc:sldMk cId="2650878554" sldId="277"/>
            <ac:inkMk id="119" creationId="{719761B6-5526-4D2B-89A1-7366FA621AB1}"/>
          </ac:inkMkLst>
        </pc:inkChg>
        <pc:inkChg chg="add mod">
          <ac:chgData name="Vasishta Bommakanti" userId="add65771a875c465" providerId="LiveId" clId="{65E3161F-1FB0-40AF-AD1F-795BE0768989}" dt="2021-04-17T16:27:57.374" v="1257"/>
          <ac:inkMkLst>
            <pc:docMk/>
            <pc:sldMk cId="2650878554" sldId="277"/>
            <ac:inkMk id="120" creationId="{484D93DB-A008-4264-B524-79FCBCC7B0BB}"/>
          </ac:inkMkLst>
        </pc:inkChg>
        <pc:inkChg chg="add mod">
          <ac:chgData name="Vasishta Bommakanti" userId="add65771a875c465" providerId="LiveId" clId="{65E3161F-1FB0-40AF-AD1F-795BE0768989}" dt="2021-04-17T16:27:57.374" v="1257"/>
          <ac:inkMkLst>
            <pc:docMk/>
            <pc:sldMk cId="2650878554" sldId="277"/>
            <ac:inkMk id="121" creationId="{9CD85CBF-640C-47EB-A3B6-DAC802BD4A85}"/>
          </ac:inkMkLst>
        </pc:inkChg>
        <pc:inkChg chg="add">
          <ac:chgData name="Vasishta Bommakanti" userId="add65771a875c465" providerId="LiveId" clId="{65E3161F-1FB0-40AF-AD1F-795BE0768989}" dt="2021-04-17T16:27:58.485" v="1258" actId="9405"/>
          <ac:inkMkLst>
            <pc:docMk/>
            <pc:sldMk cId="2650878554" sldId="277"/>
            <ac:inkMk id="123" creationId="{478AF115-2133-4474-A536-59C1379FD6E3}"/>
          </ac:inkMkLst>
        </pc:inkChg>
        <pc:inkChg chg="add mod">
          <ac:chgData name="Vasishta Bommakanti" userId="add65771a875c465" providerId="LiveId" clId="{65E3161F-1FB0-40AF-AD1F-795BE0768989}" dt="2021-04-17T16:28:25.250" v="1288"/>
          <ac:inkMkLst>
            <pc:docMk/>
            <pc:sldMk cId="2650878554" sldId="277"/>
            <ac:inkMk id="124" creationId="{1567CDD3-BA02-472C-A77D-6C207B94CEF8}"/>
          </ac:inkMkLst>
        </pc:inkChg>
        <pc:inkChg chg="add mod">
          <ac:chgData name="Vasishta Bommakanti" userId="add65771a875c465" providerId="LiveId" clId="{65E3161F-1FB0-40AF-AD1F-795BE0768989}" dt="2021-04-17T16:28:25.250" v="1288"/>
          <ac:inkMkLst>
            <pc:docMk/>
            <pc:sldMk cId="2650878554" sldId="277"/>
            <ac:inkMk id="125" creationId="{CF37A12E-1C39-4733-AD43-76D56555F12A}"/>
          </ac:inkMkLst>
        </pc:inkChg>
        <pc:inkChg chg="add mod">
          <ac:chgData name="Vasishta Bommakanti" userId="add65771a875c465" providerId="LiveId" clId="{65E3161F-1FB0-40AF-AD1F-795BE0768989}" dt="2021-04-17T16:28:25.250" v="1288"/>
          <ac:inkMkLst>
            <pc:docMk/>
            <pc:sldMk cId="2650878554" sldId="277"/>
            <ac:inkMk id="126" creationId="{A4488216-38EB-403F-BCB2-D0FFD6DD0F42}"/>
          </ac:inkMkLst>
        </pc:inkChg>
        <pc:inkChg chg="add mod">
          <ac:chgData name="Vasishta Bommakanti" userId="add65771a875c465" providerId="LiveId" clId="{65E3161F-1FB0-40AF-AD1F-795BE0768989}" dt="2021-04-17T16:28:25.250" v="1288"/>
          <ac:inkMkLst>
            <pc:docMk/>
            <pc:sldMk cId="2650878554" sldId="277"/>
            <ac:inkMk id="127" creationId="{67747E92-BACA-4DA2-8876-75A23049D938}"/>
          </ac:inkMkLst>
        </pc:inkChg>
        <pc:inkChg chg="add mod">
          <ac:chgData name="Vasishta Bommakanti" userId="add65771a875c465" providerId="LiveId" clId="{65E3161F-1FB0-40AF-AD1F-795BE0768989}" dt="2021-04-17T16:28:25.250" v="1288"/>
          <ac:inkMkLst>
            <pc:docMk/>
            <pc:sldMk cId="2650878554" sldId="277"/>
            <ac:inkMk id="128" creationId="{48C092A2-F517-4911-AF85-07B53FEA9468}"/>
          </ac:inkMkLst>
        </pc:inkChg>
        <pc:inkChg chg="add mod">
          <ac:chgData name="Vasishta Bommakanti" userId="add65771a875c465" providerId="LiveId" clId="{65E3161F-1FB0-40AF-AD1F-795BE0768989}" dt="2021-04-17T16:28:25.250" v="1288"/>
          <ac:inkMkLst>
            <pc:docMk/>
            <pc:sldMk cId="2650878554" sldId="277"/>
            <ac:inkMk id="129" creationId="{2F8BA740-8CC8-46B8-81D4-B593C3535986}"/>
          </ac:inkMkLst>
        </pc:inkChg>
        <pc:inkChg chg="add mod">
          <ac:chgData name="Vasishta Bommakanti" userId="add65771a875c465" providerId="LiveId" clId="{65E3161F-1FB0-40AF-AD1F-795BE0768989}" dt="2021-04-17T16:28:25.250" v="1288"/>
          <ac:inkMkLst>
            <pc:docMk/>
            <pc:sldMk cId="2650878554" sldId="277"/>
            <ac:inkMk id="130" creationId="{728BF624-5FC5-4C02-952A-95DBE19CAA8C}"/>
          </ac:inkMkLst>
        </pc:inkChg>
        <pc:inkChg chg="add mod">
          <ac:chgData name="Vasishta Bommakanti" userId="add65771a875c465" providerId="LiveId" clId="{65E3161F-1FB0-40AF-AD1F-795BE0768989}" dt="2021-04-17T16:28:25.250" v="1288"/>
          <ac:inkMkLst>
            <pc:docMk/>
            <pc:sldMk cId="2650878554" sldId="277"/>
            <ac:inkMk id="131" creationId="{3D70224E-E8D5-4F33-B1E4-E4B1ADC03742}"/>
          </ac:inkMkLst>
        </pc:inkChg>
        <pc:inkChg chg="add mod">
          <ac:chgData name="Vasishta Bommakanti" userId="add65771a875c465" providerId="LiveId" clId="{65E3161F-1FB0-40AF-AD1F-795BE0768989}" dt="2021-04-17T16:28:25.250" v="1288"/>
          <ac:inkMkLst>
            <pc:docMk/>
            <pc:sldMk cId="2650878554" sldId="277"/>
            <ac:inkMk id="132" creationId="{4529AEFD-F055-4B3C-B37E-778A1CAD5D30}"/>
          </ac:inkMkLst>
        </pc:inkChg>
        <pc:inkChg chg="add mod">
          <ac:chgData name="Vasishta Bommakanti" userId="add65771a875c465" providerId="LiveId" clId="{65E3161F-1FB0-40AF-AD1F-795BE0768989}" dt="2021-04-17T16:28:25.250" v="1288"/>
          <ac:inkMkLst>
            <pc:docMk/>
            <pc:sldMk cId="2650878554" sldId="277"/>
            <ac:inkMk id="133" creationId="{26E2E153-396C-4B50-AB82-2E0D9038BDFA}"/>
          </ac:inkMkLst>
        </pc:inkChg>
        <pc:inkChg chg="add mod">
          <ac:chgData name="Vasishta Bommakanti" userId="add65771a875c465" providerId="LiveId" clId="{65E3161F-1FB0-40AF-AD1F-795BE0768989}" dt="2021-04-17T16:28:25.250" v="1288"/>
          <ac:inkMkLst>
            <pc:docMk/>
            <pc:sldMk cId="2650878554" sldId="277"/>
            <ac:inkMk id="135" creationId="{D545AD24-4763-4516-AE16-D841B003E1A6}"/>
          </ac:inkMkLst>
        </pc:inkChg>
        <pc:inkChg chg="add mod">
          <ac:chgData name="Vasishta Bommakanti" userId="add65771a875c465" providerId="LiveId" clId="{65E3161F-1FB0-40AF-AD1F-795BE0768989}" dt="2021-04-17T16:28:25.250" v="1288"/>
          <ac:inkMkLst>
            <pc:docMk/>
            <pc:sldMk cId="2650878554" sldId="277"/>
            <ac:inkMk id="136" creationId="{93E782C8-4206-448D-A86B-B6E52A97716E}"/>
          </ac:inkMkLst>
        </pc:inkChg>
        <pc:inkChg chg="add mod">
          <ac:chgData name="Vasishta Bommakanti" userId="add65771a875c465" providerId="LiveId" clId="{65E3161F-1FB0-40AF-AD1F-795BE0768989}" dt="2021-04-17T16:28:25.250" v="1288"/>
          <ac:inkMkLst>
            <pc:docMk/>
            <pc:sldMk cId="2650878554" sldId="277"/>
            <ac:inkMk id="138" creationId="{4C443F51-168E-4A5B-A329-9140801F6AD8}"/>
          </ac:inkMkLst>
        </pc:inkChg>
        <pc:inkChg chg="add mod">
          <ac:chgData name="Vasishta Bommakanti" userId="add65771a875c465" providerId="LiveId" clId="{65E3161F-1FB0-40AF-AD1F-795BE0768989}" dt="2021-04-17T16:28:25.250" v="1288"/>
          <ac:inkMkLst>
            <pc:docMk/>
            <pc:sldMk cId="2650878554" sldId="277"/>
            <ac:inkMk id="140" creationId="{7A03E5CC-D3FD-4B87-87D6-F460E59B7760}"/>
          </ac:inkMkLst>
        </pc:inkChg>
        <pc:inkChg chg="add mod">
          <ac:chgData name="Vasishta Bommakanti" userId="add65771a875c465" providerId="LiveId" clId="{65E3161F-1FB0-40AF-AD1F-795BE0768989}" dt="2021-04-17T16:28:25.250" v="1288"/>
          <ac:inkMkLst>
            <pc:docMk/>
            <pc:sldMk cId="2650878554" sldId="277"/>
            <ac:inkMk id="141" creationId="{864343CD-6EF8-42F0-97AE-3007A6238358}"/>
          </ac:inkMkLst>
        </pc:inkChg>
        <pc:inkChg chg="add mod">
          <ac:chgData name="Vasishta Bommakanti" userId="add65771a875c465" providerId="LiveId" clId="{65E3161F-1FB0-40AF-AD1F-795BE0768989}" dt="2021-04-17T16:28:25.250" v="1288"/>
          <ac:inkMkLst>
            <pc:docMk/>
            <pc:sldMk cId="2650878554" sldId="277"/>
            <ac:inkMk id="142" creationId="{34516BA6-BE50-4FB5-8096-9E00A248E0BA}"/>
          </ac:inkMkLst>
        </pc:inkChg>
        <pc:inkChg chg="add mod">
          <ac:chgData name="Vasishta Bommakanti" userId="add65771a875c465" providerId="LiveId" clId="{65E3161F-1FB0-40AF-AD1F-795BE0768989}" dt="2021-04-17T16:28:25.250" v="1288"/>
          <ac:inkMkLst>
            <pc:docMk/>
            <pc:sldMk cId="2650878554" sldId="277"/>
            <ac:inkMk id="144" creationId="{33218900-0F3D-4406-9C6C-CCA2367DFE67}"/>
          </ac:inkMkLst>
        </pc:inkChg>
        <pc:inkChg chg="add mod">
          <ac:chgData name="Vasishta Bommakanti" userId="add65771a875c465" providerId="LiveId" clId="{65E3161F-1FB0-40AF-AD1F-795BE0768989}" dt="2021-04-17T16:28:25.250" v="1288"/>
          <ac:inkMkLst>
            <pc:docMk/>
            <pc:sldMk cId="2650878554" sldId="277"/>
            <ac:inkMk id="145" creationId="{3E0FF783-8402-4407-8E55-2C9FA1CCE87F}"/>
          </ac:inkMkLst>
        </pc:inkChg>
        <pc:inkChg chg="add mod">
          <ac:chgData name="Vasishta Bommakanti" userId="add65771a875c465" providerId="LiveId" clId="{65E3161F-1FB0-40AF-AD1F-795BE0768989}" dt="2021-04-17T16:28:25.250" v="1288"/>
          <ac:inkMkLst>
            <pc:docMk/>
            <pc:sldMk cId="2650878554" sldId="277"/>
            <ac:inkMk id="147" creationId="{00B1F9CF-F8C2-47F4-87EB-51C693CD17B4}"/>
          </ac:inkMkLst>
        </pc:inkChg>
        <pc:inkChg chg="add mod">
          <ac:chgData name="Vasishta Bommakanti" userId="add65771a875c465" providerId="LiveId" clId="{65E3161F-1FB0-40AF-AD1F-795BE0768989}" dt="2021-04-17T16:28:25.250" v="1288"/>
          <ac:inkMkLst>
            <pc:docMk/>
            <pc:sldMk cId="2650878554" sldId="277"/>
            <ac:inkMk id="149" creationId="{6E245E36-205D-4B95-BCC2-D0AE9AA20475}"/>
          </ac:inkMkLst>
        </pc:inkChg>
        <pc:inkChg chg="add mod">
          <ac:chgData name="Vasishta Bommakanti" userId="add65771a875c465" providerId="LiveId" clId="{65E3161F-1FB0-40AF-AD1F-795BE0768989}" dt="2021-04-17T16:28:25.250" v="1288"/>
          <ac:inkMkLst>
            <pc:docMk/>
            <pc:sldMk cId="2650878554" sldId="277"/>
            <ac:inkMk id="151" creationId="{10CAB296-3F6E-434D-9C31-9E090F6CE2CA}"/>
          </ac:inkMkLst>
        </pc:inkChg>
        <pc:inkChg chg="add mod">
          <ac:chgData name="Vasishta Bommakanti" userId="add65771a875c465" providerId="LiveId" clId="{65E3161F-1FB0-40AF-AD1F-795BE0768989}" dt="2021-04-17T16:28:26.767" v="1291"/>
          <ac:inkMkLst>
            <pc:docMk/>
            <pc:sldMk cId="2650878554" sldId="277"/>
            <ac:inkMk id="152" creationId="{55407286-44AF-4782-9D22-BCC6C38176B3}"/>
          </ac:inkMkLst>
        </pc:inkChg>
        <pc:inkChg chg="add mod">
          <ac:chgData name="Vasishta Bommakanti" userId="add65771a875c465" providerId="LiveId" clId="{65E3161F-1FB0-40AF-AD1F-795BE0768989}" dt="2021-04-17T16:28:26.767" v="1291"/>
          <ac:inkMkLst>
            <pc:docMk/>
            <pc:sldMk cId="2650878554" sldId="277"/>
            <ac:inkMk id="154" creationId="{189DEC8C-E9A2-4205-8C3C-AF43FC1FC1C5}"/>
          </ac:inkMkLst>
        </pc:inkChg>
        <pc:inkChg chg="add">
          <ac:chgData name="Vasishta Bommakanti" userId="add65771a875c465" providerId="LiveId" clId="{65E3161F-1FB0-40AF-AD1F-795BE0768989}" dt="2021-04-17T16:28:26.150" v="1290" actId="9405"/>
          <ac:inkMkLst>
            <pc:docMk/>
            <pc:sldMk cId="2650878554" sldId="277"/>
            <ac:inkMk id="155" creationId="{9C5EB1CC-2FAB-40C3-9782-F95C580A58AA}"/>
          </ac:inkMkLst>
        </pc:inkChg>
      </pc:sldChg>
      <pc:sldChg chg="addSp modSp add mod">
        <pc:chgData name="Vasishta Bommakanti" userId="add65771a875c465" providerId="LiveId" clId="{65E3161F-1FB0-40AF-AD1F-795BE0768989}" dt="2021-04-18T15:08:10.589" v="2021" actId="14100"/>
        <pc:sldMkLst>
          <pc:docMk/>
          <pc:sldMk cId="1355937694" sldId="278"/>
        </pc:sldMkLst>
        <pc:spChg chg="add mod">
          <ac:chgData name="Vasishta Bommakanti" userId="add65771a875c465" providerId="LiveId" clId="{65E3161F-1FB0-40AF-AD1F-795BE0768989}" dt="2021-04-15T14:17:57.815" v="141" actId="108"/>
          <ac:spMkLst>
            <pc:docMk/>
            <pc:sldMk cId="1355937694" sldId="278"/>
            <ac:spMk id="5" creationId="{26DE7C3E-81DD-4F88-A9FF-5B6E1436F973}"/>
          </ac:spMkLst>
        </pc:spChg>
        <pc:picChg chg="add mod">
          <ac:chgData name="Vasishta Bommakanti" userId="add65771a875c465" providerId="LiveId" clId="{65E3161F-1FB0-40AF-AD1F-795BE0768989}" dt="2021-04-18T15:08:10.589" v="2021" actId="14100"/>
          <ac:picMkLst>
            <pc:docMk/>
            <pc:sldMk cId="1355937694" sldId="278"/>
            <ac:picMk id="3" creationId="{4FA67089-BEB6-4730-8742-39D825068C7F}"/>
          </ac:picMkLst>
        </pc:picChg>
      </pc:sldChg>
      <pc:sldChg chg="addSp modSp add mod">
        <pc:chgData name="Vasishta Bommakanti" userId="add65771a875c465" providerId="LiveId" clId="{65E3161F-1FB0-40AF-AD1F-795BE0768989}" dt="2021-04-15T14:14:03.615" v="117" actId="1076"/>
        <pc:sldMkLst>
          <pc:docMk/>
          <pc:sldMk cId="190142924" sldId="279"/>
        </pc:sldMkLst>
        <pc:spChg chg="add mod">
          <ac:chgData name="Vasishta Bommakanti" userId="add65771a875c465" providerId="LiveId" clId="{65E3161F-1FB0-40AF-AD1F-795BE0768989}" dt="2021-04-15T14:14:03.615" v="117" actId="1076"/>
          <ac:spMkLst>
            <pc:docMk/>
            <pc:sldMk cId="190142924" sldId="279"/>
            <ac:spMk id="5" creationId="{1140694A-29DB-46A8-BCD8-21F8510D6214}"/>
          </ac:spMkLst>
        </pc:spChg>
        <pc:picChg chg="add mod">
          <ac:chgData name="Vasishta Bommakanti" userId="add65771a875c465" providerId="LiveId" clId="{65E3161F-1FB0-40AF-AD1F-795BE0768989}" dt="2021-04-15T14:13:47.176" v="115" actId="1076"/>
          <ac:picMkLst>
            <pc:docMk/>
            <pc:sldMk cId="190142924" sldId="279"/>
            <ac:picMk id="3" creationId="{73D107B9-F1E6-4256-9C49-3739C756A40F}"/>
          </ac:picMkLst>
        </pc:picChg>
      </pc:sldChg>
      <pc:sldChg chg="addSp delSp modSp add mod">
        <pc:chgData name="Vasishta Bommakanti" userId="add65771a875c465" providerId="LiveId" clId="{65E3161F-1FB0-40AF-AD1F-795BE0768989}" dt="2021-04-17T16:44:03.407" v="1785"/>
        <pc:sldMkLst>
          <pc:docMk/>
          <pc:sldMk cId="215410051" sldId="280"/>
        </pc:sldMkLst>
        <pc:spChg chg="add mod">
          <ac:chgData name="Vasishta Bommakanti" userId="add65771a875c465" providerId="LiveId" clId="{65E3161F-1FB0-40AF-AD1F-795BE0768989}" dt="2021-04-15T14:11:20.281" v="83" actId="1076"/>
          <ac:spMkLst>
            <pc:docMk/>
            <pc:sldMk cId="215410051" sldId="280"/>
            <ac:spMk id="5" creationId="{8500C57C-214F-410D-954B-E81DAFB647FA}"/>
          </ac:spMkLst>
        </pc:spChg>
        <pc:spChg chg="add del">
          <ac:chgData name="Vasishta Bommakanti" userId="add65771a875c465" providerId="LiveId" clId="{65E3161F-1FB0-40AF-AD1F-795BE0768989}" dt="2021-04-15T14:12:16.145" v="91" actId="22"/>
          <ac:spMkLst>
            <pc:docMk/>
            <pc:sldMk cId="215410051" sldId="280"/>
            <ac:spMk id="9" creationId="{56EB6277-E5BE-447E-8EAB-BB78261ADEFF}"/>
          </ac:spMkLst>
        </pc:spChg>
        <pc:spChg chg="add mod">
          <ac:chgData name="Vasishta Bommakanti" userId="add65771a875c465" providerId="LiveId" clId="{65E3161F-1FB0-40AF-AD1F-795BE0768989}" dt="2021-04-15T14:13:13.741" v="109" actId="1076"/>
          <ac:spMkLst>
            <pc:docMk/>
            <pc:sldMk cId="215410051" sldId="280"/>
            <ac:spMk id="11" creationId="{8AC334F0-3AAE-4C4A-A01E-5D541DF747DD}"/>
          </ac:spMkLst>
        </pc:spChg>
        <pc:grpChg chg="mod">
          <ac:chgData name="Vasishta Bommakanti" userId="add65771a875c465" providerId="LiveId" clId="{65E3161F-1FB0-40AF-AD1F-795BE0768989}" dt="2021-04-17T16:44:00.602" v="1778"/>
          <ac:grpSpMkLst>
            <pc:docMk/>
            <pc:sldMk cId="215410051" sldId="280"/>
            <ac:grpSpMk id="12" creationId="{61C571DF-7C6B-423F-96E0-7DA708E19943}"/>
          </ac:grpSpMkLst>
        </pc:grpChg>
        <pc:grpChg chg="mod">
          <ac:chgData name="Vasishta Bommakanti" userId="add65771a875c465" providerId="LiveId" clId="{65E3161F-1FB0-40AF-AD1F-795BE0768989}" dt="2021-04-17T16:44:03.407" v="1785"/>
          <ac:grpSpMkLst>
            <pc:docMk/>
            <pc:sldMk cId="215410051" sldId="280"/>
            <ac:grpSpMk id="20" creationId="{ABB80425-EAD7-4325-9841-6C6F94DF2708}"/>
          </ac:grpSpMkLst>
        </pc:grpChg>
        <pc:picChg chg="add del mod">
          <ac:chgData name="Vasishta Bommakanti" userId="add65771a875c465" providerId="LiveId" clId="{65E3161F-1FB0-40AF-AD1F-795BE0768989}" dt="2021-04-15T14:12:11.261" v="89" actId="478"/>
          <ac:picMkLst>
            <pc:docMk/>
            <pc:sldMk cId="215410051" sldId="280"/>
            <ac:picMk id="3" creationId="{76682E22-C48F-4BBD-9E04-F3608F0B5D39}"/>
          </ac:picMkLst>
        </pc:picChg>
        <pc:picChg chg="add mod">
          <ac:chgData name="Vasishta Bommakanti" userId="add65771a875c465" providerId="LiveId" clId="{65E3161F-1FB0-40AF-AD1F-795BE0768989}" dt="2021-04-15T14:13:07.637" v="106" actId="1076"/>
          <ac:picMkLst>
            <pc:docMk/>
            <pc:sldMk cId="215410051" sldId="280"/>
            <ac:picMk id="7" creationId="{30A12EE4-BC89-497C-B273-BA29A029BE73}"/>
          </ac:picMkLst>
        </pc:picChg>
        <pc:picChg chg="add mod">
          <ac:chgData name="Vasishta Bommakanti" userId="add65771a875c465" providerId="LiveId" clId="{65E3161F-1FB0-40AF-AD1F-795BE0768989}" dt="2021-04-15T14:13:11.043" v="108" actId="1076"/>
          <ac:picMkLst>
            <pc:docMk/>
            <pc:sldMk cId="215410051" sldId="280"/>
            <ac:picMk id="13" creationId="{CDA2D0F6-6914-41A6-8DD2-D548295D71DF}"/>
          </ac:picMkLst>
        </pc:picChg>
        <pc:inkChg chg="add mod">
          <ac:chgData name="Vasishta Bommakanti" userId="add65771a875c465" providerId="LiveId" clId="{65E3161F-1FB0-40AF-AD1F-795BE0768989}" dt="2021-04-17T16:44:00.602" v="1778"/>
          <ac:inkMkLst>
            <pc:docMk/>
            <pc:sldMk cId="215410051" sldId="280"/>
            <ac:inkMk id="2" creationId="{BF185285-991C-4763-928E-551F86ED11C2}"/>
          </ac:inkMkLst>
        </pc:inkChg>
        <pc:inkChg chg="add mod">
          <ac:chgData name="Vasishta Bommakanti" userId="add65771a875c465" providerId="LiveId" clId="{65E3161F-1FB0-40AF-AD1F-795BE0768989}" dt="2021-04-17T16:44:00.602" v="1778"/>
          <ac:inkMkLst>
            <pc:docMk/>
            <pc:sldMk cId="215410051" sldId="280"/>
            <ac:inkMk id="3" creationId="{EB395DC2-6BB4-4E2C-A855-90C4895DBBC5}"/>
          </ac:inkMkLst>
        </pc:inkChg>
        <pc:inkChg chg="add mod">
          <ac:chgData name="Vasishta Bommakanti" userId="add65771a875c465" providerId="LiveId" clId="{65E3161F-1FB0-40AF-AD1F-795BE0768989}" dt="2021-04-17T16:44:00.602" v="1778"/>
          <ac:inkMkLst>
            <pc:docMk/>
            <pc:sldMk cId="215410051" sldId="280"/>
            <ac:inkMk id="4" creationId="{9E5B7291-A00E-45A7-AE0B-4667757E35BD}"/>
          </ac:inkMkLst>
        </pc:inkChg>
        <pc:inkChg chg="add mod">
          <ac:chgData name="Vasishta Bommakanti" userId="add65771a875c465" providerId="LiveId" clId="{65E3161F-1FB0-40AF-AD1F-795BE0768989}" dt="2021-04-17T16:44:00.602" v="1778"/>
          <ac:inkMkLst>
            <pc:docMk/>
            <pc:sldMk cId="215410051" sldId="280"/>
            <ac:inkMk id="6" creationId="{9AAED7CB-6C24-4091-933B-62FBBB80168C}"/>
          </ac:inkMkLst>
        </pc:inkChg>
        <pc:inkChg chg="add mod">
          <ac:chgData name="Vasishta Bommakanti" userId="add65771a875c465" providerId="LiveId" clId="{65E3161F-1FB0-40AF-AD1F-795BE0768989}" dt="2021-04-17T16:44:00.602" v="1778"/>
          <ac:inkMkLst>
            <pc:docMk/>
            <pc:sldMk cId="215410051" sldId="280"/>
            <ac:inkMk id="8" creationId="{7F047F6A-52D0-4CDB-8999-00701557B39F}"/>
          </ac:inkMkLst>
        </pc:inkChg>
        <pc:inkChg chg="add mod">
          <ac:chgData name="Vasishta Bommakanti" userId="add65771a875c465" providerId="LiveId" clId="{65E3161F-1FB0-40AF-AD1F-795BE0768989}" dt="2021-04-17T16:44:00.602" v="1778"/>
          <ac:inkMkLst>
            <pc:docMk/>
            <pc:sldMk cId="215410051" sldId="280"/>
            <ac:inkMk id="9" creationId="{E5293FFB-F71A-4CEF-9F52-E751E81F1C3F}"/>
          </ac:inkMkLst>
        </pc:inkChg>
        <pc:inkChg chg="add">
          <ac:chgData name="Vasishta Bommakanti" userId="add65771a875c465" providerId="LiveId" clId="{65E3161F-1FB0-40AF-AD1F-795BE0768989}" dt="2021-04-17T16:44:00.085" v="1777" actId="9405"/>
          <ac:inkMkLst>
            <pc:docMk/>
            <pc:sldMk cId="215410051" sldId="280"/>
            <ac:inkMk id="10" creationId="{4B5D8061-C962-4EA8-81F0-D49C7BD146C2}"/>
          </ac:inkMkLst>
        </pc:inkChg>
        <pc:inkChg chg="add mod">
          <ac:chgData name="Vasishta Bommakanti" userId="add65771a875c465" providerId="LiveId" clId="{65E3161F-1FB0-40AF-AD1F-795BE0768989}" dt="2021-04-17T16:44:03.407" v="1785"/>
          <ac:inkMkLst>
            <pc:docMk/>
            <pc:sldMk cId="215410051" sldId="280"/>
            <ac:inkMk id="14" creationId="{D652C117-ED28-4587-8233-FDBEB5EB1021}"/>
          </ac:inkMkLst>
        </pc:inkChg>
        <pc:inkChg chg="add mod">
          <ac:chgData name="Vasishta Bommakanti" userId="add65771a875c465" providerId="LiveId" clId="{65E3161F-1FB0-40AF-AD1F-795BE0768989}" dt="2021-04-17T16:44:03.407" v="1785"/>
          <ac:inkMkLst>
            <pc:docMk/>
            <pc:sldMk cId="215410051" sldId="280"/>
            <ac:inkMk id="15" creationId="{ED50E087-5E78-4E8F-9E04-C6C431920936}"/>
          </ac:inkMkLst>
        </pc:inkChg>
        <pc:inkChg chg="add mod">
          <ac:chgData name="Vasishta Bommakanti" userId="add65771a875c465" providerId="LiveId" clId="{65E3161F-1FB0-40AF-AD1F-795BE0768989}" dt="2021-04-17T16:44:03.407" v="1785"/>
          <ac:inkMkLst>
            <pc:docMk/>
            <pc:sldMk cId="215410051" sldId="280"/>
            <ac:inkMk id="16" creationId="{010904B9-B301-4C13-ACEF-261578EEE707}"/>
          </ac:inkMkLst>
        </pc:inkChg>
        <pc:inkChg chg="add mod">
          <ac:chgData name="Vasishta Bommakanti" userId="add65771a875c465" providerId="LiveId" clId="{65E3161F-1FB0-40AF-AD1F-795BE0768989}" dt="2021-04-17T16:44:03.407" v="1785"/>
          <ac:inkMkLst>
            <pc:docMk/>
            <pc:sldMk cId="215410051" sldId="280"/>
            <ac:inkMk id="17" creationId="{9F8DF7F6-51AB-455E-8115-4A71DA28D5CE}"/>
          </ac:inkMkLst>
        </pc:inkChg>
        <pc:inkChg chg="add mod">
          <ac:chgData name="Vasishta Bommakanti" userId="add65771a875c465" providerId="LiveId" clId="{65E3161F-1FB0-40AF-AD1F-795BE0768989}" dt="2021-04-17T16:44:03.407" v="1785"/>
          <ac:inkMkLst>
            <pc:docMk/>
            <pc:sldMk cId="215410051" sldId="280"/>
            <ac:inkMk id="18" creationId="{7C5C6048-D363-4239-B3DA-2B9F241D3E84}"/>
          </ac:inkMkLst>
        </pc:inkChg>
        <pc:inkChg chg="add mod">
          <ac:chgData name="Vasishta Bommakanti" userId="add65771a875c465" providerId="LiveId" clId="{65E3161F-1FB0-40AF-AD1F-795BE0768989}" dt="2021-04-17T16:44:03.407" v="1785"/>
          <ac:inkMkLst>
            <pc:docMk/>
            <pc:sldMk cId="215410051" sldId="280"/>
            <ac:inkMk id="19" creationId="{ED10D11D-E56D-4554-9B5B-6C66FF0B611A}"/>
          </ac:inkMkLst>
        </pc:inkChg>
      </pc:sldChg>
      <pc:sldChg chg="addSp delSp modSp add mod">
        <pc:chgData name="Vasishta Bommakanti" userId="add65771a875c465" providerId="LiveId" clId="{65E3161F-1FB0-40AF-AD1F-795BE0768989}" dt="2021-04-17T17:23:48.574" v="2000" actId="9405"/>
        <pc:sldMkLst>
          <pc:docMk/>
          <pc:sldMk cId="2164030444" sldId="281"/>
        </pc:sldMkLst>
        <pc:spChg chg="add mod">
          <ac:chgData name="Vasishta Bommakanti" userId="add65771a875c465" providerId="LiveId" clId="{65E3161F-1FB0-40AF-AD1F-795BE0768989}" dt="2021-04-15T14:15:24.815" v="128" actId="1076"/>
          <ac:spMkLst>
            <pc:docMk/>
            <pc:sldMk cId="2164030444" sldId="281"/>
            <ac:spMk id="5" creationId="{B15B38CE-5CEB-4D12-9968-D6BB9414C76E}"/>
          </ac:spMkLst>
        </pc:spChg>
        <pc:grpChg chg="del mod">
          <ac:chgData name="Vasishta Bommakanti" userId="add65771a875c465" providerId="LiveId" clId="{65E3161F-1FB0-40AF-AD1F-795BE0768989}" dt="2021-04-17T17:23:45.122" v="1999"/>
          <ac:grpSpMkLst>
            <pc:docMk/>
            <pc:sldMk cId="2164030444" sldId="281"/>
            <ac:grpSpMk id="9" creationId="{88578604-9C4D-4BF6-962C-07E8FE4D1A4F}"/>
          </ac:grpSpMkLst>
        </pc:grpChg>
        <pc:grpChg chg="mod">
          <ac:chgData name="Vasishta Bommakanti" userId="add65771a875c465" providerId="LiveId" clId="{65E3161F-1FB0-40AF-AD1F-795BE0768989}" dt="2021-04-17T17:23:39.831" v="1993"/>
          <ac:grpSpMkLst>
            <pc:docMk/>
            <pc:sldMk cId="2164030444" sldId="281"/>
            <ac:grpSpMk id="14" creationId="{59B28802-D460-4B3B-984A-8E3EFDA54A02}"/>
          </ac:grpSpMkLst>
        </pc:grpChg>
        <pc:grpChg chg="mod">
          <ac:chgData name="Vasishta Bommakanti" userId="add65771a875c465" providerId="LiveId" clId="{65E3161F-1FB0-40AF-AD1F-795BE0768989}" dt="2021-04-17T17:23:42.879" v="1997"/>
          <ac:grpSpMkLst>
            <pc:docMk/>
            <pc:sldMk cId="2164030444" sldId="281"/>
            <ac:grpSpMk id="18" creationId="{68CB646C-1323-4366-86F8-AD6C818424A5}"/>
          </ac:grpSpMkLst>
        </pc:grpChg>
        <pc:grpChg chg="mod">
          <ac:chgData name="Vasishta Bommakanti" userId="add65771a875c465" providerId="LiveId" clId="{65E3161F-1FB0-40AF-AD1F-795BE0768989}" dt="2021-04-17T17:23:45.122" v="1999"/>
          <ac:grpSpMkLst>
            <pc:docMk/>
            <pc:sldMk cId="2164030444" sldId="281"/>
            <ac:grpSpMk id="20" creationId="{368C99CA-BC6A-408A-B5B9-2D27D285585F}"/>
          </ac:grpSpMkLst>
        </pc:grpChg>
        <pc:picChg chg="add mod">
          <ac:chgData name="Vasishta Bommakanti" userId="add65771a875c465" providerId="LiveId" clId="{65E3161F-1FB0-40AF-AD1F-795BE0768989}" dt="2021-04-15T14:15:03.229" v="124" actId="962"/>
          <ac:picMkLst>
            <pc:docMk/>
            <pc:sldMk cId="2164030444" sldId="281"/>
            <ac:picMk id="3" creationId="{E56D6453-B92C-4B38-8331-BB2A91017F2C}"/>
          </ac:picMkLst>
        </pc:picChg>
        <pc:inkChg chg="add mod">
          <ac:chgData name="Vasishta Bommakanti" userId="add65771a875c465" providerId="LiveId" clId="{65E3161F-1FB0-40AF-AD1F-795BE0768989}" dt="2021-04-17T17:23:45.122" v="1999"/>
          <ac:inkMkLst>
            <pc:docMk/>
            <pc:sldMk cId="2164030444" sldId="281"/>
            <ac:inkMk id="2" creationId="{09DCB53F-8CC4-47E9-8ECC-BC5BFF4D9151}"/>
          </ac:inkMkLst>
        </pc:inkChg>
        <pc:inkChg chg="add mod">
          <ac:chgData name="Vasishta Bommakanti" userId="add65771a875c465" providerId="LiveId" clId="{65E3161F-1FB0-40AF-AD1F-795BE0768989}" dt="2021-04-17T17:23:45.122" v="1999"/>
          <ac:inkMkLst>
            <pc:docMk/>
            <pc:sldMk cId="2164030444" sldId="281"/>
            <ac:inkMk id="4" creationId="{631D383D-B58E-4EE0-AC28-798833C18BD6}"/>
          </ac:inkMkLst>
        </pc:inkChg>
        <pc:inkChg chg="add mod">
          <ac:chgData name="Vasishta Bommakanti" userId="add65771a875c465" providerId="LiveId" clId="{65E3161F-1FB0-40AF-AD1F-795BE0768989}" dt="2021-04-17T17:23:45.122" v="1999"/>
          <ac:inkMkLst>
            <pc:docMk/>
            <pc:sldMk cId="2164030444" sldId="281"/>
            <ac:inkMk id="6" creationId="{04962538-9E30-4EFB-8FD4-691E1741261F}"/>
          </ac:inkMkLst>
        </pc:inkChg>
        <pc:inkChg chg="add mod">
          <ac:chgData name="Vasishta Bommakanti" userId="add65771a875c465" providerId="LiveId" clId="{65E3161F-1FB0-40AF-AD1F-795BE0768989}" dt="2021-04-17T17:23:45.122" v="1999"/>
          <ac:inkMkLst>
            <pc:docMk/>
            <pc:sldMk cId="2164030444" sldId="281"/>
            <ac:inkMk id="7" creationId="{7262BECA-1F5D-4F7A-B592-2AC5C23C3352}"/>
          </ac:inkMkLst>
        </pc:inkChg>
        <pc:inkChg chg="add mod">
          <ac:chgData name="Vasishta Bommakanti" userId="add65771a875c465" providerId="LiveId" clId="{65E3161F-1FB0-40AF-AD1F-795BE0768989}" dt="2021-04-17T17:23:45.122" v="1999"/>
          <ac:inkMkLst>
            <pc:docMk/>
            <pc:sldMk cId="2164030444" sldId="281"/>
            <ac:inkMk id="8" creationId="{81229C18-26A6-4D17-A3A9-B2C2E220EBD3}"/>
          </ac:inkMkLst>
        </pc:inkChg>
        <pc:inkChg chg="add mod">
          <ac:chgData name="Vasishta Bommakanti" userId="add65771a875c465" providerId="LiveId" clId="{65E3161F-1FB0-40AF-AD1F-795BE0768989}" dt="2021-04-17T17:23:39.831" v="1993"/>
          <ac:inkMkLst>
            <pc:docMk/>
            <pc:sldMk cId="2164030444" sldId="281"/>
            <ac:inkMk id="10" creationId="{088982EC-0420-46E2-BD23-126EF102F14E}"/>
          </ac:inkMkLst>
        </pc:inkChg>
        <pc:inkChg chg="add mod">
          <ac:chgData name="Vasishta Bommakanti" userId="add65771a875c465" providerId="LiveId" clId="{65E3161F-1FB0-40AF-AD1F-795BE0768989}" dt="2021-04-17T17:23:39.831" v="1993"/>
          <ac:inkMkLst>
            <pc:docMk/>
            <pc:sldMk cId="2164030444" sldId="281"/>
            <ac:inkMk id="11" creationId="{1AA4B564-215B-4338-8E2B-CDEA1275CD67}"/>
          </ac:inkMkLst>
        </pc:inkChg>
        <pc:inkChg chg="add mod">
          <ac:chgData name="Vasishta Bommakanti" userId="add65771a875c465" providerId="LiveId" clId="{65E3161F-1FB0-40AF-AD1F-795BE0768989}" dt="2021-04-17T17:23:39.831" v="1993"/>
          <ac:inkMkLst>
            <pc:docMk/>
            <pc:sldMk cId="2164030444" sldId="281"/>
            <ac:inkMk id="12" creationId="{38C2B105-D93D-4133-9630-88BE9B922D54}"/>
          </ac:inkMkLst>
        </pc:inkChg>
        <pc:inkChg chg="add mod">
          <ac:chgData name="Vasishta Bommakanti" userId="add65771a875c465" providerId="LiveId" clId="{65E3161F-1FB0-40AF-AD1F-795BE0768989}" dt="2021-04-17T17:23:39.831" v="1993"/>
          <ac:inkMkLst>
            <pc:docMk/>
            <pc:sldMk cId="2164030444" sldId="281"/>
            <ac:inkMk id="13" creationId="{6E354B54-5A48-48E3-AF35-9A334D937FB0}"/>
          </ac:inkMkLst>
        </pc:inkChg>
        <pc:inkChg chg="add mod">
          <ac:chgData name="Vasishta Bommakanti" userId="add65771a875c465" providerId="LiveId" clId="{65E3161F-1FB0-40AF-AD1F-795BE0768989}" dt="2021-04-17T17:23:42.879" v="1997"/>
          <ac:inkMkLst>
            <pc:docMk/>
            <pc:sldMk cId="2164030444" sldId="281"/>
            <ac:inkMk id="15" creationId="{E56E0C71-90C8-4D72-94AF-4496F8BAA5F2}"/>
          </ac:inkMkLst>
        </pc:inkChg>
        <pc:inkChg chg="add mod">
          <ac:chgData name="Vasishta Bommakanti" userId="add65771a875c465" providerId="LiveId" clId="{65E3161F-1FB0-40AF-AD1F-795BE0768989}" dt="2021-04-17T17:23:42.879" v="1997"/>
          <ac:inkMkLst>
            <pc:docMk/>
            <pc:sldMk cId="2164030444" sldId="281"/>
            <ac:inkMk id="16" creationId="{517B43D1-7AB9-48A1-B808-78FD48C96401}"/>
          </ac:inkMkLst>
        </pc:inkChg>
        <pc:inkChg chg="add mod">
          <ac:chgData name="Vasishta Bommakanti" userId="add65771a875c465" providerId="LiveId" clId="{65E3161F-1FB0-40AF-AD1F-795BE0768989}" dt="2021-04-17T17:23:42.879" v="1997"/>
          <ac:inkMkLst>
            <pc:docMk/>
            <pc:sldMk cId="2164030444" sldId="281"/>
            <ac:inkMk id="17" creationId="{A002F956-0903-4E00-A3A7-18A875FFDB68}"/>
          </ac:inkMkLst>
        </pc:inkChg>
        <pc:inkChg chg="add mod">
          <ac:chgData name="Vasishta Bommakanti" userId="add65771a875c465" providerId="LiveId" clId="{65E3161F-1FB0-40AF-AD1F-795BE0768989}" dt="2021-04-17T17:23:45.122" v="1999"/>
          <ac:inkMkLst>
            <pc:docMk/>
            <pc:sldMk cId="2164030444" sldId="281"/>
            <ac:inkMk id="19" creationId="{131F66FD-2EE3-4E52-90C9-772071C612D7}"/>
          </ac:inkMkLst>
        </pc:inkChg>
        <pc:inkChg chg="add">
          <ac:chgData name="Vasishta Bommakanti" userId="add65771a875c465" providerId="LiveId" clId="{65E3161F-1FB0-40AF-AD1F-795BE0768989}" dt="2021-04-17T17:23:48.574" v="2000" actId="9405"/>
          <ac:inkMkLst>
            <pc:docMk/>
            <pc:sldMk cId="2164030444" sldId="281"/>
            <ac:inkMk id="21" creationId="{109138AB-6303-4B9D-9FFC-BE705C4950AE}"/>
          </ac:inkMkLst>
        </pc:inkChg>
      </pc:sldChg>
      <pc:sldChg chg="addSp modSp add mod">
        <pc:chgData name="Vasishta Bommakanti" userId="add65771a875c465" providerId="LiveId" clId="{65E3161F-1FB0-40AF-AD1F-795BE0768989}" dt="2021-04-15T14:21:58.206" v="161" actId="1076"/>
        <pc:sldMkLst>
          <pc:docMk/>
          <pc:sldMk cId="4009209441" sldId="282"/>
        </pc:sldMkLst>
        <pc:spChg chg="add mod">
          <ac:chgData name="Vasishta Bommakanti" userId="add65771a875c465" providerId="LiveId" clId="{65E3161F-1FB0-40AF-AD1F-795BE0768989}" dt="2021-04-15T14:21:58.206" v="161" actId="1076"/>
          <ac:spMkLst>
            <pc:docMk/>
            <pc:sldMk cId="4009209441" sldId="282"/>
            <ac:spMk id="5" creationId="{12969A48-6DFC-4C44-9867-700477FF5281}"/>
          </ac:spMkLst>
        </pc:spChg>
        <pc:picChg chg="add mod">
          <ac:chgData name="Vasishta Bommakanti" userId="add65771a875c465" providerId="LiveId" clId="{65E3161F-1FB0-40AF-AD1F-795BE0768989}" dt="2021-04-15T14:14:30.483" v="120" actId="962"/>
          <ac:picMkLst>
            <pc:docMk/>
            <pc:sldMk cId="4009209441" sldId="282"/>
            <ac:picMk id="3" creationId="{028AFC59-834F-40B6-8353-BA50CD7C1386}"/>
          </ac:picMkLst>
        </pc:picChg>
      </pc:sldChg>
      <pc:sldChg chg="addSp modSp add mod">
        <pc:chgData name="Vasishta Bommakanti" userId="add65771a875c465" providerId="LiveId" clId="{65E3161F-1FB0-40AF-AD1F-795BE0768989}" dt="2021-04-15T14:24:04.930" v="186" actId="1076"/>
        <pc:sldMkLst>
          <pc:docMk/>
          <pc:sldMk cId="2503452416" sldId="283"/>
        </pc:sldMkLst>
        <pc:spChg chg="add mod">
          <ac:chgData name="Vasishta Bommakanti" userId="add65771a875c465" providerId="LiveId" clId="{65E3161F-1FB0-40AF-AD1F-795BE0768989}" dt="2021-04-15T14:24:04.930" v="186" actId="1076"/>
          <ac:spMkLst>
            <pc:docMk/>
            <pc:sldMk cId="2503452416" sldId="283"/>
            <ac:spMk id="3" creationId="{8956B390-464B-4BEF-8AAB-9801F4B9A1E7}"/>
          </ac:spMkLst>
        </pc:spChg>
        <pc:picChg chg="add mod">
          <ac:chgData name="Vasishta Bommakanti" userId="add65771a875c465" providerId="LiveId" clId="{65E3161F-1FB0-40AF-AD1F-795BE0768989}" dt="2021-04-15T14:24:00.207" v="182" actId="27614"/>
          <ac:picMkLst>
            <pc:docMk/>
            <pc:sldMk cId="2503452416" sldId="283"/>
            <ac:picMk id="5" creationId="{7B67A647-7508-416E-AABA-2808EAB62BD9}"/>
          </ac:picMkLst>
        </pc:picChg>
      </pc:sldChg>
      <pc:sldChg chg="addSp modSp add del mod ord setBg">
        <pc:chgData name="Vasishta Bommakanti" userId="add65771a875c465" providerId="LiveId" clId="{65E3161F-1FB0-40AF-AD1F-795BE0768989}" dt="2021-04-15T14:21:35.889" v="159" actId="47"/>
        <pc:sldMkLst>
          <pc:docMk/>
          <pc:sldMk cId="1551185473" sldId="284"/>
        </pc:sldMkLst>
        <pc:spChg chg="add mod">
          <ac:chgData name="Vasishta Bommakanti" userId="add65771a875c465" providerId="LiveId" clId="{65E3161F-1FB0-40AF-AD1F-795BE0768989}" dt="2021-04-15T14:19:32.942" v="155" actId="1076"/>
          <ac:spMkLst>
            <pc:docMk/>
            <pc:sldMk cId="1551185473" sldId="284"/>
            <ac:spMk id="2" creationId="{2E35C98F-1516-4910-98A8-41C4BEE36483}"/>
          </ac:spMkLst>
        </pc:spChg>
      </pc:sldChg>
      <pc:sldChg chg="addSp delSp modSp add mod">
        <pc:chgData name="Vasishta Bommakanti" userId="add65771a875c465" providerId="LiveId" clId="{65E3161F-1FB0-40AF-AD1F-795BE0768989}" dt="2021-04-18T15:29:47.012" v="2139"/>
        <pc:sldMkLst>
          <pc:docMk/>
          <pc:sldMk cId="4150524086" sldId="285"/>
        </pc:sldMkLst>
        <pc:spChg chg="add del mod">
          <ac:chgData name="Vasishta Bommakanti" userId="add65771a875c465" providerId="LiveId" clId="{65E3161F-1FB0-40AF-AD1F-795BE0768989}" dt="2021-04-15T14:23:13.104" v="174" actId="21"/>
          <ac:spMkLst>
            <pc:docMk/>
            <pc:sldMk cId="4150524086" sldId="285"/>
            <ac:spMk id="5" creationId="{ADAEBDEB-3969-4F37-8814-124AEE56BF16}"/>
          </ac:spMkLst>
        </pc:spChg>
        <pc:spChg chg="add mod">
          <ac:chgData name="Vasishta Bommakanti" userId="add65771a875c465" providerId="LiveId" clId="{65E3161F-1FB0-40AF-AD1F-795BE0768989}" dt="2021-04-15T14:23:30.913" v="178" actId="1076"/>
          <ac:spMkLst>
            <pc:docMk/>
            <pc:sldMk cId="4150524086" sldId="285"/>
            <ac:spMk id="7" creationId="{7EAC0562-CDF4-4913-BA82-12ACDD1F95E4}"/>
          </ac:spMkLst>
        </pc:spChg>
        <pc:grpChg chg="del mod">
          <ac:chgData name="Vasishta Bommakanti" userId="add65771a875c465" providerId="LiveId" clId="{65E3161F-1FB0-40AF-AD1F-795BE0768989}" dt="2021-04-18T15:27:19.774" v="2112"/>
          <ac:grpSpMkLst>
            <pc:docMk/>
            <pc:sldMk cId="4150524086" sldId="285"/>
            <ac:grpSpMk id="8" creationId="{1A0077F8-A72A-4FE8-9BB9-D57292BBEB1C}"/>
          </ac:grpSpMkLst>
        </pc:grpChg>
        <pc:grpChg chg="del mod">
          <ac:chgData name="Vasishta Bommakanti" userId="add65771a875c465" providerId="LiveId" clId="{65E3161F-1FB0-40AF-AD1F-795BE0768989}" dt="2021-04-18T15:27:21.577" v="2114"/>
          <ac:grpSpMkLst>
            <pc:docMk/>
            <pc:sldMk cId="4150524086" sldId="285"/>
            <ac:grpSpMk id="11" creationId="{F6CAAEFF-270F-42DA-9791-60341E9B52E9}"/>
          </ac:grpSpMkLst>
        </pc:grpChg>
        <pc:grpChg chg="del mod">
          <ac:chgData name="Vasishta Bommakanti" userId="add65771a875c465" providerId="LiveId" clId="{65E3161F-1FB0-40AF-AD1F-795BE0768989}" dt="2021-04-18T15:27:26.072" v="2119"/>
          <ac:grpSpMkLst>
            <pc:docMk/>
            <pc:sldMk cId="4150524086" sldId="285"/>
            <ac:grpSpMk id="13" creationId="{5321055E-BE91-4640-9284-655A313193EF}"/>
          </ac:grpSpMkLst>
        </pc:grpChg>
        <pc:grpChg chg="del mod">
          <ac:chgData name="Vasishta Bommakanti" userId="add65771a875c465" providerId="LiveId" clId="{65E3161F-1FB0-40AF-AD1F-795BE0768989}" dt="2021-04-18T15:27:32.385" v="2123"/>
          <ac:grpSpMkLst>
            <pc:docMk/>
            <pc:sldMk cId="4150524086" sldId="285"/>
            <ac:grpSpMk id="18" creationId="{75BECBC8-157D-4E8F-9172-365534B58073}"/>
          </ac:grpSpMkLst>
        </pc:grpChg>
        <pc:grpChg chg="mod">
          <ac:chgData name="Vasishta Bommakanti" userId="add65771a875c465" providerId="LiveId" clId="{65E3161F-1FB0-40AF-AD1F-795BE0768989}" dt="2021-04-18T15:29:41.711" v="2134"/>
          <ac:grpSpMkLst>
            <pc:docMk/>
            <pc:sldMk cId="4150524086" sldId="285"/>
            <ac:grpSpMk id="22" creationId="{BF820545-4EB6-4606-BEF0-325010B23B9C}"/>
          </ac:grpSpMkLst>
        </pc:grpChg>
        <pc:grpChg chg="mod">
          <ac:chgData name="Vasishta Bommakanti" userId="add65771a875c465" providerId="LiveId" clId="{65E3161F-1FB0-40AF-AD1F-795BE0768989}" dt="2021-04-18T15:29:47.012" v="2139"/>
          <ac:grpSpMkLst>
            <pc:docMk/>
            <pc:sldMk cId="4150524086" sldId="285"/>
            <ac:grpSpMk id="28" creationId="{0E85E336-221A-4C30-8F09-C72C7AC7EA6F}"/>
          </ac:grpSpMkLst>
        </pc:grpChg>
        <pc:picChg chg="add mod">
          <ac:chgData name="Vasishta Bommakanti" userId="add65771a875c465" providerId="LiveId" clId="{65E3161F-1FB0-40AF-AD1F-795BE0768989}" dt="2021-04-15T14:22:39.941" v="169" actId="1076"/>
          <ac:picMkLst>
            <pc:docMk/>
            <pc:sldMk cId="4150524086" sldId="285"/>
            <ac:picMk id="3" creationId="{A1C43CA1-8FC8-499A-98E7-09CA7F224AB6}"/>
          </ac:picMkLst>
        </pc:picChg>
        <pc:inkChg chg="add del">
          <ac:chgData name="Vasishta Bommakanti" userId="add65771a875c465" providerId="LiveId" clId="{65E3161F-1FB0-40AF-AD1F-795BE0768989}" dt="2021-04-18T15:29:41.708" v="2129"/>
          <ac:inkMkLst>
            <pc:docMk/>
            <pc:sldMk cId="4150524086" sldId="285"/>
            <ac:inkMk id="2" creationId="{E2B3D55D-6A19-4ECF-92DF-D0E54A863722}"/>
          </ac:inkMkLst>
        </pc:inkChg>
        <pc:inkChg chg="add del mod">
          <ac:chgData name="Vasishta Bommakanti" userId="add65771a875c465" providerId="LiveId" clId="{65E3161F-1FB0-40AF-AD1F-795BE0768989}" dt="2021-04-18T15:29:41.706" v="2125"/>
          <ac:inkMkLst>
            <pc:docMk/>
            <pc:sldMk cId="4150524086" sldId="285"/>
            <ac:inkMk id="4" creationId="{76100E9C-DC0F-4855-A14A-9F5CBC2EB7A8}"/>
          </ac:inkMkLst>
        </pc:inkChg>
        <pc:inkChg chg="add del mod">
          <ac:chgData name="Vasishta Bommakanti" userId="add65771a875c465" providerId="LiveId" clId="{65E3161F-1FB0-40AF-AD1F-795BE0768989}" dt="2021-04-18T15:29:41.711" v="2133"/>
          <ac:inkMkLst>
            <pc:docMk/>
            <pc:sldMk cId="4150524086" sldId="285"/>
            <ac:inkMk id="5" creationId="{2A582780-5661-4374-8C93-4EF1B254CDF1}"/>
          </ac:inkMkLst>
        </pc:inkChg>
        <pc:inkChg chg="add del mod">
          <ac:chgData name="Vasishta Bommakanti" userId="add65771a875c465" providerId="LiveId" clId="{65E3161F-1FB0-40AF-AD1F-795BE0768989}" dt="2021-04-18T15:29:41.710" v="2131"/>
          <ac:inkMkLst>
            <pc:docMk/>
            <pc:sldMk cId="4150524086" sldId="285"/>
            <ac:inkMk id="6" creationId="{357E2DEB-464D-4915-B6FC-E53A21C16C6B}"/>
          </ac:inkMkLst>
        </pc:inkChg>
        <pc:inkChg chg="add del mod">
          <ac:chgData name="Vasishta Bommakanti" userId="add65771a875c465" providerId="LiveId" clId="{65E3161F-1FB0-40AF-AD1F-795BE0768989}" dt="2021-04-18T15:29:41.711" v="2134"/>
          <ac:inkMkLst>
            <pc:docMk/>
            <pc:sldMk cId="4150524086" sldId="285"/>
            <ac:inkMk id="9" creationId="{D9F3CD3F-04E2-4E60-8C97-D7B2ACC872CC}"/>
          </ac:inkMkLst>
        </pc:inkChg>
        <pc:inkChg chg="add mod">
          <ac:chgData name="Vasishta Bommakanti" userId="add65771a875c465" providerId="LiveId" clId="{65E3161F-1FB0-40AF-AD1F-795BE0768989}" dt="2021-04-18T15:29:41.711" v="2134"/>
          <ac:inkMkLst>
            <pc:docMk/>
            <pc:sldMk cId="4150524086" sldId="285"/>
            <ac:inkMk id="10" creationId="{6CBFC6A6-0DEA-4917-B5BF-322854CD9CE2}"/>
          </ac:inkMkLst>
        </pc:inkChg>
        <pc:inkChg chg="add del mod">
          <ac:chgData name="Vasishta Bommakanti" userId="add65771a875c465" providerId="LiveId" clId="{65E3161F-1FB0-40AF-AD1F-795BE0768989}" dt="2021-04-18T15:29:41.709" v="2130"/>
          <ac:inkMkLst>
            <pc:docMk/>
            <pc:sldMk cId="4150524086" sldId="285"/>
            <ac:inkMk id="12" creationId="{66964389-1D91-4221-A4FF-938B02C51AD3}"/>
          </ac:inkMkLst>
        </pc:inkChg>
        <pc:inkChg chg="add">
          <ac:chgData name="Vasishta Bommakanti" userId="add65771a875c465" providerId="LiveId" clId="{65E3161F-1FB0-40AF-AD1F-795BE0768989}" dt="2021-04-18T15:27:22.891" v="2115" actId="9405"/>
          <ac:inkMkLst>
            <pc:docMk/>
            <pc:sldMk cId="4150524086" sldId="285"/>
            <ac:inkMk id="14" creationId="{65B880E0-2993-4A5D-8EA1-EF1B58EBA986}"/>
          </ac:inkMkLst>
        </pc:inkChg>
        <pc:inkChg chg="add del mod">
          <ac:chgData name="Vasishta Bommakanti" userId="add65771a875c465" providerId="LiveId" clId="{65E3161F-1FB0-40AF-AD1F-795BE0768989}" dt="2021-04-18T15:29:41.707" v="2126"/>
          <ac:inkMkLst>
            <pc:docMk/>
            <pc:sldMk cId="4150524086" sldId="285"/>
            <ac:inkMk id="15" creationId="{F1907DB7-6D0E-4872-BA2C-469455C28DC5}"/>
          </ac:inkMkLst>
        </pc:inkChg>
        <pc:inkChg chg="add mod">
          <ac:chgData name="Vasishta Bommakanti" userId="add65771a875c465" providerId="LiveId" clId="{65E3161F-1FB0-40AF-AD1F-795BE0768989}" dt="2021-04-18T15:29:41.711" v="2134"/>
          <ac:inkMkLst>
            <pc:docMk/>
            <pc:sldMk cId="4150524086" sldId="285"/>
            <ac:inkMk id="16" creationId="{165B2BCD-0057-4AD1-B7AB-832CA910ED4B}"/>
          </ac:inkMkLst>
        </pc:inkChg>
        <pc:inkChg chg="add mod">
          <ac:chgData name="Vasishta Bommakanti" userId="add65771a875c465" providerId="LiveId" clId="{65E3161F-1FB0-40AF-AD1F-795BE0768989}" dt="2021-04-18T15:29:41.711" v="2134"/>
          <ac:inkMkLst>
            <pc:docMk/>
            <pc:sldMk cId="4150524086" sldId="285"/>
            <ac:inkMk id="17" creationId="{0198184F-EBA7-49C6-B435-820262970AB0}"/>
          </ac:inkMkLst>
        </pc:inkChg>
        <pc:inkChg chg="add mod">
          <ac:chgData name="Vasishta Bommakanti" userId="add65771a875c465" providerId="LiveId" clId="{65E3161F-1FB0-40AF-AD1F-795BE0768989}" dt="2021-04-18T15:29:41.711" v="2134"/>
          <ac:inkMkLst>
            <pc:docMk/>
            <pc:sldMk cId="4150524086" sldId="285"/>
            <ac:inkMk id="19" creationId="{D1F5D89E-E69B-4FF3-89AD-F746307CFC89}"/>
          </ac:inkMkLst>
        </pc:inkChg>
        <pc:inkChg chg="add del mod">
          <ac:chgData name="Vasishta Bommakanti" userId="add65771a875c465" providerId="LiveId" clId="{65E3161F-1FB0-40AF-AD1F-795BE0768989}" dt="2021-04-18T15:29:41.708" v="2128"/>
          <ac:inkMkLst>
            <pc:docMk/>
            <pc:sldMk cId="4150524086" sldId="285"/>
            <ac:inkMk id="20" creationId="{213EEC35-2835-49CE-9BD8-645C5884BACE}"/>
          </ac:inkMkLst>
        </pc:inkChg>
        <pc:inkChg chg="add del mod">
          <ac:chgData name="Vasishta Bommakanti" userId="add65771a875c465" providerId="LiveId" clId="{65E3161F-1FB0-40AF-AD1F-795BE0768989}" dt="2021-04-18T15:29:41.710" v="2132"/>
          <ac:inkMkLst>
            <pc:docMk/>
            <pc:sldMk cId="4150524086" sldId="285"/>
            <ac:inkMk id="21" creationId="{E4716DCC-0099-4769-9E13-2853700146DD}"/>
          </ac:inkMkLst>
        </pc:inkChg>
        <pc:inkChg chg="add">
          <ac:chgData name="Vasishta Bommakanti" userId="add65771a875c465" providerId="LiveId" clId="{65E3161F-1FB0-40AF-AD1F-795BE0768989}" dt="2021-04-18T15:27:41.527" v="2124" actId="9405"/>
          <ac:inkMkLst>
            <pc:docMk/>
            <pc:sldMk cId="4150524086" sldId="285"/>
            <ac:inkMk id="23" creationId="{ED58E7BA-B865-4253-9377-A3176619A0A8}"/>
          </ac:inkMkLst>
        </pc:inkChg>
        <pc:inkChg chg="add mod">
          <ac:chgData name="Vasishta Bommakanti" userId="add65771a875c465" providerId="LiveId" clId="{65E3161F-1FB0-40AF-AD1F-795BE0768989}" dt="2021-04-18T15:29:47.012" v="2139"/>
          <ac:inkMkLst>
            <pc:docMk/>
            <pc:sldMk cId="4150524086" sldId="285"/>
            <ac:inkMk id="24" creationId="{03445A75-0698-46F1-ACAB-8EE10A992985}"/>
          </ac:inkMkLst>
        </pc:inkChg>
        <pc:inkChg chg="add mod">
          <ac:chgData name="Vasishta Bommakanti" userId="add65771a875c465" providerId="LiveId" clId="{65E3161F-1FB0-40AF-AD1F-795BE0768989}" dt="2021-04-18T15:29:47.012" v="2139"/>
          <ac:inkMkLst>
            <pc:docMk/>
            <pc:sldMk cId="4150524086" sldId="285"/>
            <ac:inkMk id="25" creationId="{131E9F08-FFA1-4325-AEF7-BEEFDE3C9408}"/>
          </ac:inkMkLst>
        </pc:inkChg>
        <pc:inkChg chg="add mod">
          <ac:chgData name="Vasishta Bommakanti" userId="add65771a875c465" providerId="LiveId" clId="{65E3161F-1FB0-40AF-AD1F-795BE0768989}" dt="2021-04-18T15:29:47.012" v="2139"/>
          <ac:inkMkLst>
            <pc:docMk/>
            <pc:sldMk cId="4150524086" sldId="285"/>
            <ac:inkMk id="26" creationId="{0DD4C2A9-520A-47C8-83A5-DBBB5D3A0019}"/>
          </ac:inkMkLst>
        </pc:inkChg>
        <pc:inkChg chg="add">
          <ac:chgData name="Vasishta Bommakanti" userId="add65771a875c465" providerId="LiveId" clId="{65E3161F-1FB0-40AF-AD1F-795BE0768989}" dt="2021-04-18T15:29:46.362" v="2138" actId="9405"/>
          <ac:inkMkLst>
            <pc:docMk/>
            <pc:sldMk cId="4150524086" sldId="285"/>
            <ac:inkMk id="27" creationId="{1E59A234-656C-4EE8-BE22-3912497B6AAF}"/>
          </ac:inkMkLst>
        </pc:inkChg>
      </pc:sldChg>
      <pc:sldChg chg="addSp delSp modSp add mod">
        <pc:chgData name="Vasishta Bommakanti" userId="add65771a875c465" providerId="LiveId" clId="{65E3161F-1FB0-40AF-AD1F-795BE0768989}" dt="2021-04-17T17:12:35.609" v="1850"/>
        <pc:sldMkLst>
          <pc:docMk/>
          <pc:sldMk cId="0" sldId="286"/>
        </pc:sldMkLst>
        <pc:spChg chg="mod">
          <ac:chgData name="Vasishta Bommakanti" userId="add65771a875c465" providerId="LiveId" clId="{65E3161F-1FB0-40AF-AD1F-795BE0768989}" dt="2021-04-16T12:39:30.441" v="527" actId="1076"/>
          <ac:spMkLst>
            <pc:docMk/>
            <pc:sldMk cId="0" sldId="286"/>
            <ac:spMk id="1378" creationId="{00000000-0000-0000-0000-000000000000}"/>
          </ac:spMkLst>
        </pc:spChg>
        <pc:spChg chg="mod">
          <ac:chgData name="Vasishta Bommakanti" userId="add65771a875c465" providerId="LiveId" clId="{65E3161F-1FB0-40AF-AD1F-795BE0768989}" dt="2021-04-16T12:38:18.129" v="518" actId="2711"/>
          <ac:spMkLst>
            <pc:docMk/>
            <pc:sldMk cId="0" sldId="286"/>
            <ac:spMk id="1379" creationId="{00000000-0000-0000-0000-000000000000}"/>
          </ac:spMkLst>
        </pc:spChg>
        <pc:spChg chg="mod">
          <ac:chgData name="Vasishta Bommakanti" userId="add65771a875c465" providerId="LiveId" clId="{65E3161F-1FB0-40AF-AD1F-795BE0768989}" dt="2021-04-16T12:38:18.129" v="518" actId="2711"/>
          <ac:spMkLst>
            <pc:docMk/>
            <pc:sldMk cId="0" sldId="286"/>
            <ac:spMk id="1380" creationId="{00000000-0000-0000-0000-000000000000}"/>
          </ac:spMkLst>
        </pc:spChg>
        <pc:spChg chg="mod">
          <ac:chgData name="Vasishta Bommakanti" userId="add65771a875c465" providerId="LiveId" clId="{65E3161F-1FB0-40AF-AD1F-795BE0768989}" dt="2021-04-16T12:38:18.129" v="518" actId="2711"/>
          <ac:spMkLst>
            <pc:docMk/>
            <pc:sldMk cId="0" sldId="286"/>
            <ac:spMk id="1381" creationId="{00000000-0000-0000-0000-000000000000}"/>
          </ac:spMkLst>
        </pc:spChg>
        <pc:spChg chg="mod">
          <ac:chgData name="Vasishta Bommakanti" userId="add65771a875c465" providerId="LiveId" clId="{65E3161F-1FB0-40AF-AD1F-795BE0768989}" dt="2021-04-16T12:38:18.129" v="518" actId="2711"/>
          <ac:spMkLst>
            <pc:docMk/>
            <pc:sldMk cId="0" sldId="286"/>
            <ac:spMk id="1382" creationId="{00000000-0000-0000-0000-000000000000}"/>
          </ac:spMkLst>
        </pc:spChg>
        <pc:spChg chg="mod">
          <ac:chgData name="Vasishta Bommakanti" userId="add65771a875c465" providerId="LiveId" clId="{65E3161F-1FB0-40AF-AD1F-795BE0768989}" dt="2021-04-16T12:38:18.129" v="518" actId="2711"/>
          <ac:spMkLst>
            <pc:docMk/>
            <pc:sldMk cId="0" sldId="286"/>
            <ac:spMk id="1383" creationId="{00000000-0000-0000-0000-000000000000}"/>
          </ac:spMkLst>
        </pc:spChg>
        <pc:spChg chg="mod">
          <ac:chgData name="Vasishta Bommakanti" userId="add65771a875c465" providerId="LiveId" clId="{65E3161F-1FB0-40AF-AD1F-795BE0768989}" dt="2021-04-16T12:38:18.129" v="518" actId="2711"/>
          <ac:spMkLst>
            <pc:docMk/>
            <pc:sldMk cId="0" sldId="286"/>
            <ac:spMk id="1384" creationId="{00000000-0000-0000-0000-000000000000}"/>
          </ac:spMkLst>
        </pc:spChg>
        <pc:spChg chg="mod">
          <ac:chgData name="Vasishta Bommakanti" userId="add65771a875c465" providerId="LiveId" clId="{65E3161F-1FB0-40AF-AD1F-795BE0768989}" dt="2021-04-16T12:38:57.690" v="522" actId="208"/>
          <ac:spMkLst>
            <pc:docMk/>
            <pc:sldMk cId="0" sldId="286"/>
            <ac:spMk id="1386" creationId="{00000000-0000-0000-0000-000000000000}"/>
          </ac:spMkLst>
        </pc:spChg>
        <pc:spChg chg="mod">
          <ac:chgData name="Vasishta Bommakanti" userId="add65771a875c465" providerId="LiveId" clId="{65E3161F-1FB0-40AF-AD1F-795BE0768989}" dt="2021-04-16T12:38:18.129" v="518" actId="2711"/>
          <ac:spMkLst>
            <pc:docMk/>
            <pc:sldMk cId="0" sldId="286"/>
            <ac:spMk id="1391" creationId="{00000000-0000-0000-0000-000000000000}"/>
          </ac:spMkLst>
        </pc:spChg>
        <pc:spChg chg="mod">
          <ac:chgData name="Vasishta Bommakanti" userId="add65771a875c465" providerId="LiveId" clId="{65E3161F-1FB0-40AF-AD1F-795BE0768989}" dt="2021-04-16T12:38:18.129" v="518" actId="2711"/>
          <ac:spMkLst>
            <pc:docMk/>
            <pc:sldMk cId="0" sldId="286"/>
            <ac:spMk id="1392" creationId="{00000000-0000-0000-0000-000000000000}"/>
          </ac:spMkLst>
        </pc:spChg>
        <pc:spChg chg="mod">
          <ac:chgData name="Vasishta Bommakanti" userId="add65771a875c465" providerId="LiveId" clId="{65E3161F-1FB0-40AF-AD1F-795BE0768989}" dt="2021-04-16T12:38:18.129" v="518" actId="2711"/>
          <ac:spMkLst>
            <pc:docMk/>
            <pc:sldMk cId="0" sldId="286"/>
            <ac:spMk id="1393" creationId="{00000000-0000-0000-0000-000000000000}"/>
          </ac:spMkLst>
        </pc:spChg>
        <pc:spChg chg="mod">
          <ac:chgData name="Vasishta Bommakanti" userId="add65771a875c465" providerId="LiveId" clId="{65E3161F-1FB0-40AF-AD1F-795BE0768989}" dt="2021-04-16T12:38:18.129" v="518" actId="2711"/>
          <ac:spMkLst>
            <pc:docMk/>
            <pc:sldMk cId="0" sldId="286"/>
            <ac:spMk id="1394" creationId="{00000000-0000-0000-0000-000000000000}"/>
          </ac:spMkLst>
        </pc:spChg>
        <pc:spChg chg="mod">
          <ac:chgData name="Vasishta Bommakanti" userId="add65771a875c465" providerId="LiveId" clId="{65E3161F-1FB0-40AF-AD1F-795BE0768989}" dt="2021-04-16T12:38:18.129" v="518" actId="2711"/>
          <ac:spMkLst>
            <pc:docMk/>
            <pc:sldMk cId="0" sldId="286"/>
            <ac:spMk id="1395" creationId="{00000000-0000-0000-0000-000000000000}"/>
          </ac:spMkLst>
        </pc:spChg>
        <pc:spChg chg="mod">
          <ac:chgData name="Vasishta Bommakanti" userId="add65771a875c465" providerId="LiveId" clId="{65E3161F-1FB0-40AF-AD1F-795BE0768989}" dt="2021-04-16T12:38:18.129" v="518" actId="2711"/>
          <ac:spMkLst>
            <pc:docMk/>
            <pc:sldMk cId="0" sldId="286"/>
            <ac:spMk id="1396" creationId="{00000000-0000-0000-0000-000000000000}"/>
          </ac:spMkLst>
        </pc:spChg>
        <pc:spChg chg="mod">
          <ac:chgData name="Vasishta Bommakanti" userId="add65771a875c465" providerId="LiveId" clId="{65E3161F-1FB0-40AF-AD1F-795BE0768989}" dt="2021-04-16T12:38:18.129" v="518" actId="2711"/>
          <ac:spMkLst>
            <pc:docMk/>
            <pc:sldMk cId="0" sldId="286"/>
            <ac:spMk id="1397" creationId="{00000000-0000-0000-0000-000000000000}"/>
          </ac:spMkLst>
        </pc:spChg>
        <pc:spChg chg="mod">
          <ac:chgData name="Vasishta Bommakanti" userId="add65771a875c465" providerId="LiveId" clId="{65E3161F-1FB0-40AF-AD1F-795BE0768989}" dt="2021-04-16T12:38:39.868" v="519" actId="207"/>
          <ac:spMkLst>
            <pc:docMk/>
            <pc:sldMk cId="0" sldId="286"/>
            <ac:spMk id="1398" creationId="{00000000-0000-0000-0000-000000000000}"/>
          </ac:spMkLst>
        </pc:spChg>
        <pc:spChg chg="mod">
          <ac:chgData name="Vasishta Bommakanti" userId="add65771a875c465" providerId="LiveId" clId="{65E3161F-1FB0-40AF-AD1F-795BE0768989}" dt="2021-04-16T12:39:37.456" v="528" actId="208"/>
          <ac:spMkLst>
            <pc:docMk/>
            <pc:sldMk cId="0" sldId="286"/>
            <ac:spMk id="1400" creationId="{00000000-0000-0000-0000-000000000000}"/>
          </ac:spMkLst>
        </pc:spChg>
        <pc:spChg chg="del mod">
          <ac:chgData name="Vasishta Bommakanti" userId="add65771a875c465" providerId="LiveId" clId="{65E3161F-1FB0-40AF-AD1F-795BE0768989}" dt="2021-04-16T12:37:28.500" v="516" actId="478"/>
          <ac:spMkLst>
            <pc:docMk/>
            <pc:sldMk cId="0" sldId="286"/>
            <ac:spMk id="1403" creationId="{00000000-0000-0000-0000-000000000000}"/>
          </ac:spMkLst>
        </pc:spChg>
        <pc:grpChg chg="mod">
          <ac:chgData name="Vasishta Bommakanti" userId="add65771a875c465" providerId="LiveId" clId="{65E3161F-1FB0-40AF-AD1F-795BE0768989}" dt="2021-04-17T17:12:35.609" v="1850"/>
          <ac:grpSpMkLst>
            <pc:docMk/>
            <pc:sldMk cId="0" sldId="286"/>
            <ac:grpSpMk id="14" creationId="{F2155CE8-9A21-4676-A872-7B7D29B7D6A5}"/>
          </ac:grpSpMkLst>
        </pc:grpChg>
        <pc:grpChg chg="mod">
          <ac:chgData name="Vasishta Bommakanti" userId="add65771a875c465" providerId="LiveId" clId="{65E3161F-1FB0-40AF-AD1F-795BE0768989}" dt="2021-04-16T12:39:50.149" v="529" actId="1076"/>
          <ac:grpSpMkLst>
            <pc:docMk/>
            <pc:sldMk cId="0" sldId="286"/>
            <ac:grpSpMk id="1399" creationId="{00000000-0000-0000-0000-000000000000}"/>
          </ac:grpSpMkLst>
        </pc:grpChg>
        <pc:inkChg chg="add mod">
          <ac:chgData name="Vasishta Bommakanti" userId="add65771a875c465" providerId="LiveId" clId="{65E3161F-1FB0-40AF-AD1F-795BE0768989}" dt="2021-04-17T17:12:35.609" v="1850"/>
          <ac:inkMkLst>
            <pc:docMk/>
            <pc:sldMk cId="0" sldId="286"/>
            <ac:inkMk id="2" creationId="{926374ED-035A-4D10-A384-0759B31BF89C}"/>
          </ac:inkMkLst>
        </pc:inkChg>
        <pc:inkChg chg="add mod">
          <ac:chgData name="Vasishta Bommakanti" userId="add65771a875c465" providerId="LiveId" clId="{65E3161F-1FB0-40AF-AD1F-795BE0768989}" dt="2021-04-17T17:12:35.609" v="1850"/>
          <ac:inkMkLst>
            <pc:docMk/>
            <pc:sldMk cId="0" sldId="286"/>
            <ac:inkMk id="3" creationId="{A51FD64B-2398-42EF-815C-38EDF89C3330}"/>
          </ac:inkMkLst>
        </pc:inkChg>
        <pc:inkChg chg="add">
          <ac:chgData name="Vasishta Bommakanti" userId="add65771a875c465" providerId="LiveId" clId="{65E3161F-1FB0-40AF-AD1F-795BE0768989}" dt="2021-04-17T17:12:22.968" v="1840" actId="9405"/>
          <ac:inkMkLst>
            <pc:docMk/>
            <pc:sldMk cId="0" sldId="286"/>
            <ac:inkMk id="4" creationId="{B7946AA7-B4FF-4F07-BEEF-CE5B2F7201E8}"/>
          </ac:inkMkLst>
        </pc:inkChg>
        <pc:inkChg chg="add">
          <ac:chgData name="Vasishta Bommakanti" userId="add65771a875c465" providerId="LiveId" clId="{65E3161F-1FB0-40AF-AD1F-795BE0768989}" dt="2021-04-17T17:12:23.418" v="1841" actId="9405"/>
          <ac:inkMkLst>
            <pc:docMk/>
            <pc:sldMk cId="0" sldId="286"/>
            <ac:inkMk id="5" creationId="{FE5A9BED-3F8B-4E45-84B2-48297131CAC1}"/>
          </ac:inkMkLst>
        </pc:inkChg>
        <pc:inkChg chg="add">
          <ac:chgData name="Vasishta Bommakanti" userId="add65771a875c465" providerId="LiveId" clId="{65E3161F-1FB0-40AF-AD1F-795BE0768989}" dt="2021-04-17T17:12:23.900" v="1842" actId="9405"/>
          <ac:inkMkLst>
            <pc:docMk/>
            <pc:sldMk cId="0" sldId="286"/>
            <ac:inkMk id="6" creationId="{3A6D7879-4C7B-472D-BACB-7F20823A7A37}"/>
          </ac:inkMkLst>
        </pc:inkChg>
        <pc:inkChg chg="add">
          <ac:chgData name="Vasishta Bommakanti" userId="add65771a875c465" providerId="LiveId" clId="{65E3161F-1FB0-40AF-AD1F-795BE0768989}" dt="2021-04-17T17:12:24.538" v="1843" actId="9405"/>
          <ac:inkMkLst>
            <pc:docMk/>
            <pc:sldMk cId="0" sldId="286"/>
            <ac:inkMk id="7" creationId="{9DE4B2F3-55C6-4441-805D-B50CFF803E2B}"/>
          </ac:inkMkLst>
        </pc:inkChg>
        <pc:inkChg chg="add">
          <ac:chgData name="Vasishta Bommakanti" userId="add65771a875c465" providerId="LiveId" clId="{65E3161F-1FB0-40AF-AD1F-795BE0768989}" dt="2021-04-17T17:12:24.974" v="1844" actId="9405"/>
          <ac:inkMkLst>
            <pc:docMk/>
            <pc:sldMk cId="0" sldId="286"/>
            <ac:inkMk id="8" creationId="{A3CA4C4D-E449-4358-B6DE-D6BABB94FA7F}"/>
          </ac:inkMkLst>
        </pc:inkChg>
        <pc:inkChg chg="add">
          <ac:chgData name="Vasishta Bommakanti" userId="add65771a875c465" providerId="LiveId" clId="{65E3161F-1FB0-40AF-AD1F-795BE0768989}" dt="2021-04-17T17:12:25.334" v="1845" actId="9405"/>
          <ac:inkMkLst>
            <pc:docMk/>
            <pc:sldMk cId="0" sldId="286"/>
            <ac:inkMk id="9" creationId="{A4FF5516-2C11-49D6-B38B-9A1354650611}"/>
          </ac:inkMkLst>
        </pc:inkChg>
        <pc:inkChg chg="add">
          <ac:chgData name="Vasishta Bommakanti" userId="add65771a875c465" providerId="LiveId" clId="{65E3161F-1FB0-40AF-AD1F-795BE0768989}" dt="2021-04-17T17:12:26.081" v="1846" actId="9405"/>
          <ac:inkMkLst>
            <pc:docMk/>
            <pc:sldMk cId="0" sldId="286"/>
            <ac:inkMk id="10" creationId="{237AF1BA-DF6F-46DA-8EA7-BC7C92EC812C}"/>
          </ac:inkMkLst>
        </pc:inkChg>
        <pc:inkChg chg="add">
          <ac:chgData name="Vasishta Bommakanti" userId="add65771a875c465" providerId="LiveId" clId="{65E3161F-1FB0-40AF-AD1F-795BE0768989}" dt="2021-04-17T17:12:28.244" v="1847" actId="9405"/>
          <ac:inkMkLst>
            <pc:docMk/>
            <pc:sldMk cId="0" sldId="286"/>
            <ac:inkMk id="11" creationId="{D832114E-F539-4921-98C9-B73655FF67E1}"/>
          </ac:inkMkLst>
        </pc:inkChg>
        <pc:inkChg chg="add mod">
          <ac:chgData name="Vasishta Bommakanti" userId="add65771a875c465" providerId="LiveId" clId="{65E3161F-1FB0-40AF-AD1F-795BE0768989}" dt="2021-04-17T17:12:35.609" v="1850"/>
          <ac:inkMkLst>
            <pc:docMk/>
            <pc:sldMk cId="0" sldId="286"/>
            <ac:inkMk id="12" creationId="{86E95FFC-FEE7-456A-AB30-E7ECA0174D12}"/>
          </ac:inkMkLst>
        </pc:inkChg>
        <pc:inkChg chg="add mod">
          <ac:chgData name="Vasishta Bommakanti" userId="add65771a875c465" providerId="LiveId" clId="{65E3161F-1FB0-40AF-AD1F-795BE0768989}" dt="2021-04-17T17:12:35.609" v="1850"/>
          <ac:inkMkLst>
            <pc:docMk/>
            <pc:sldMk cId="0" sldId="286"/>
            <ac:inkMk id="13" creationId="{F6269616-E669-4872-8F00-113E5BF2D56F}"/>
          </ac:inkMkLst>
        </pc:inkChg>
        <pc:cxnChg chg="mod">
          <ac:chgData name="Vasishta Bommakanti" userId="add65771a875c465" providerId="LiveId" clId="{65E3161F-1FB0-40AF-AD1F-795BE0768989}" dt="2021-04-16T12:38:57.690" v="522" actId="208"/>
          <ac:cxnSpMkLst>
            <pc:docMk/>
            <pc:sldMk cId="0" sldId="286"/>
            <ac:cxnSpMk id="1387" creationId="{00000000-0000-0000-0000-000000000000}"/>
          </ac:cxnSpMkLst>
        </pc:cxnChg>
        <pc:cxnChg chg="mod">
          <ac:chgData name="Vasishta Bommakanti" userId="add65771a875c465" providerId="LiveId" clId="{65E3161F-1FB0-40AF-AD1F-795BE0768989}" dt="2021-04-16T12:38:57.690" v="522" actId="208"/>
          <ac:cxnSpMkLst>
            <pc:docMk/>
            <pc:sldMk cId="0" sldId="286"/>
            <ac:cxnSpMk id="1388" creationId="{00000000-0000-0000-0000-000000000000}"/>
          </ac:cxnSpMkLst>
        </pc:cxnChg>
        <pc:cxnChg chg="mod">
          <ac:chgData name="Vasishta Bommakanti" userId="add65771a875c465" providerId="LiveId" clId="{65E3161F-1FB0-40AF-AD1F-795BE0768989}" dt="2021-04-16T12:40:37.138" v="530" actId="208"/>
          <ac:cxnSpMkLst>
            <pc:docMk/>
            <pc:sldMk cId="0" sldId="286"/>
            <ac:cxnSpMk id="1389" creationId="{00000000-0000-0000-0000-000000000000}"/>
          </ac:cxnSpMkLst>
        </pc:cxnChg>
        <pc:cxnChg chg="mod">
          <ac:chgData name="Vasishta Bommakanti" userId="add65771a875c465" providerId="LiveId" clId="{65E3161F-1FB0-40AF-AD1F-795BE0768989}" dt="2021-04-16T12:40:37.138" v="530" actId="208"/>
          <ac:cxnSpMkLst>
            <pc:docMk/>
            <pc:sldMk cId="0" sldId="286"/>
            <ac:cxnSpMk id="1390" creationId="{00000000-0000-0000-0000-000000000000}"/>
          </ac:cxnSpMkLst>
        </pc:cxnChg>
        <pc:cxnChg chg="mod">
          <ac:chgData name="Vasishta Bommakanti" userId="add65771a875c465" providerId="LiveId" clId="{65E3161F-1FB0-40AF-AD1F-795BE0768989}" dt="2021-04-16T12:39:37.456" v="528" actId="208"/>
          <ac:cxnSpMkLst>
            <pc:docMk/>
            <pc:sldMk cId="0" sldId="286"/>
            <ac:cxnSpMk id="1401" creationId="{00000000-0000-0000-0000-000000000000}"/>
          </ac:cxnSpMkLst>
        </pc:cxnChg>
        <pc:cxnChg chg="mod">
          <ac:chgData name="Vasishta Bommakanti" userId="add65771a875c465" providerId="LiveId" clId="{65E3161F-1FB0-40AF-AD1F-795BE0768989}" dt="2021-04-16T12:39:37.456" v="528" actId="208"/>
          <ac:cxnSpMkLst>
            <pc:docMk/>
            <pc:sldMk cId="0" sldId="286"/>
            <ac:cxnSpMk id="1402" creationId="{00000000-0000-0000-0000-000000000000}"/>
          </ac:cxnSpMkLst>
        </pc:cxnChg>
      </pc:sldChg>
      <pc:sldChg chg="addSp delSp modSp add mod">
        <pc:chgData name="Vasishta Bommakanti" userId="add65771a875c465" providerId="LiveId" clId="{65E3161F-1FB0-40AF-AD1F-795BE0768989}" dt="2021-04-17T17:12:57.752" v="1872"/>
        <pc:sldMkLst>
          <pc:docMk/>
          <pc:sldMk cId="0" sldId="287"/>
        </pc:sldMkLst>
        <pc:spChg chg="mod">
          <ac:chgData name="Vasishta Bommakanti" userId="add65771a875c465" providerId="LiveId" clId="{65E3161F-1FB0-40AF-AD1F-795BE0768989}" dt="2021-04-16T12:42:21.013" v="552" actId="404"/>
          <ac:spMkLst>
            <pc:docMk/>
            <pc:sldMk cId="0" sldId="287"/>
            <ac:spMk id="1408" creationId="{00000000-0000-0000-0000-000000000000}"/>
          </ac:spMkLst>
        </pc:spChg>
        <pc:spChg chg="mod">
          <ac:chgData name="Vasishta Bommakanti" userId="add65771a875c465" providerId="LiveId" clId="{65E3161F-1FB0-40AF-AD1F-795BE0768989}" dt="2021-04-16T12:41:03.194" v="535" actId="2711"/>
          <ac:spMkLst>
            <pc:docMk/>
            <pc:sldMk cId="0" sldId="287"/>
            <ac:spMk id="1409" creationId="{00000000-0000-0000-0000-000000000000}"/>
          </ac:spMkLst>
        </pc:spChg>
        <pc:spChg chg="mod">
          <ac:chgData name="Vasishta Bommakanti" userId="add65771a875c465" providerId="LiveId" clId="{65E3161F-1FB0-40AF-AD1F-795BE0768989}" dt="2021-04-16T12:41:03.194" v="535" actId="2711"/>
          <ac:spMkLst>
            <pc:docMk/>
            <pc:sldMk cId="0" sldId="287"/>
            <ac:spMk id="1410" creationId="{00000000-0000-0000-0000-000000000000}"/>
          </ac:spMkLst>
        </pc:spChg>
        <pc:spChg chg="mod">
          <ac:chgData name="Vasishta Bommakanti" userId="add65771a875c465" providerId="LiveId" clId="{65E3161F-1FB0-40AF-AD1F-795BE0768989}" dt="2021-04-16T12:41:03.194" v="535" actId="2711"/>
          <ac:spMkLst>
            <pc:docMk/>
            <pc:sldMk cId="0" sldId="287"/>
            <ac:spMk id="1411" creationId="{00000000-0000-0000-0000-000000000000}"/>
          </ac:spMkLst>
        </pc:spChg>
        <pc:spChg chg="mod">
          <ac:chgData name="Vasishta Bommakanti" userId="add65771a875c465" providerId="LiveId" clId="{65E3161F-1FB0-40AF-AD1F-795BE0768989}" dt="2021-04-16T12:41:03.194" v="535" actId="2711"/>
          <ac:spMkLst>
            <pc:docMk/>
            <pc:sldMk cId="0" sldId="287"/>
            <ac:spMk id="1412" creationId="{00000000-0000-0000-0000-000000000000}"/>
          </ac:spMkLst>
        </pc:spChg>
        <pc:spChg chg="mod">
          <ac:chgData name="Vasishta Bommakanti" userId="add65771a875c465" providerId="LiveId" clId="{65E3161F-1FB0-40AF-AD1F-795BE0768989}" dt="2021-04-16T12:41:03.194" v="535" actId="2711"/>
          <ac:spMkLst>
            <pc:docMk/>
            <pc:sldMk cId="0" sldId="287"/>
            <ac:spMk id="1413" creationId="{00000000-0000-0000-0000-000000000000}"/>
          </ac:spMkLst>
        </pc:spChg>
        <pc:spChg chg="mod">
          <ac:chgData name="Vasishta Bommakanti" userId="add65771a875c465" providerId="LiveId" clId="{65E3161F-1FB0-40AF-AD1F-795BE0768989}" dt="2021-04-16T12:41:03.194" v="535" actId="2711"/>
          <ac:spMkLst>
            <pc:docMk/>
            <pc:sldMk cId="0" sldId="287"/>
            <ac:spMk id="1414" creationId="{00000000-0000-0000-0000-000000000000}"/>
          </ac:spMkLst>
        </pc:spChg>
        <pc:spChg chg="mod">
          <ac:chgData name="Vasishta Bommakanti" userId="add65771a875c465" providerId="LiveId" clId="{65E3161F-1FB0-40AF-AD1F-795BE0768989}" dt="2021-04-16T12:41:30.709" v="541" actId="207"/>
          <ac:spMkLst>
            <pc:docMk/>
            <pc:sldMk cId="0" sldId="287"/>
            <ac:spMk id="1418" creationId="{00000000-0000-0000-0000-000000000000}"/>
          </ac:spMkLst>
        </pc:spChg>
        <pc:spChg chg="mod">
          <ac:chgData name="Vasishta Bommakanti" userId="add65771a875c465" providerId="LiveId" clId="{65E3161F-1FB0-40AF-AD1F-795BE0768989}" dt="2021-04-16T12:41:03.194" v="535" actId="2711"/>
          <ac:spMkLst>
            <pc:docMk/>
            <pc:sldMk cId="0" sldId="287"/>
            <ac:spMk id="1419" creationId="{00000000-0000-0000-0000-000000000000}"/>
          </ac:spMkLst>
        </pc:spChg>
        <pc:spChg chg="mod">
          <ac:chgData name="Vasishta Bommakanti" userId="add65771a875c465" providerId="LiveId" clId="{65E3161F-1FB0-40AF-AD1F-795BE0768989}" dt="2021-04-16T12:41:03.194" v="535" actId="2711"/>
          <ac:spMkLst>
            <pc:docMk/>
            <pc:sldMk cId="0" sldId="287"/>
            <ac:spMk id="1420" creationId="{00000000-0000-0000-0000-000000000000}"/>
          </ac:spMkLst>
        </pc:spChg>
        <pc:spChg chg="mod">
          <ac:chgData name="Vasishta Bommakanti" userId="add65771a875c465" providerId="LiveId" clId="{65E3161F-1FB0-40AF-AD1F-795BE0768989}" dt="2021-04-16T12:41:03.194" v="535" actId="2711"/>
          <ac:spMkLst>
            <pc:docMk/>
            <pc:sldMk cId="0" sldId="287"/>
            <ac:spMk id="1421" creationId="{00000000-0000-0000-0000-000000000000}"/>
          </ac:spMkLst>
        </pc:spChg>
        <pc:spChg chg="mod">
          <ac:chgData name="Vasishta Bommakanti" userId="add65771a875c465" providerId="LiveId" clId="{65E3161F-1FB0-40AF-AD1F-795BE0768989}" dt="2021-04-16T12:41:03.194" v="535" actId="2711"/>
          <ac:spMkLst>
            <pc:docMk/>
            <pc:sldMk cId="0" sldId="287"/>
            <ac:spMk id="1422" creationId="{00000000-0000-0000-0000-000000000000}"/>
          </ac:spMkLst>
        </pc:spChg>
        <pc:spChg chg="mod">
          <ac:chgData name="Vasishta Bommakanti" userId="add65771a875c465" providerId="LiveId" clId="{65E3161F-1FB0-40AF-AD1F-795BE0768989}" dt="2021-04-16T12:41:03.194" v="535" actId="2711"/>
          <ac:spMkLst>
            <pc:docMk/>
            <pc:sldMk cId="0" sldId="287"/>
            <ac:spMk id="1423" creationId="{00000000-0000-0000-0000-000000000000}"/>
          </ac:spMkLst>
        </pc:spChg>
        <pc:spChg chg="mod">
          <ac:chgData name="Vasishta Bommakanti" userId="add65771a875c465" providerId="LiveId" clId="{65E3161F-1FB0-40AF-AD1F-795BE0768989}" dt="2021-04-16T12:41:03.194" v="535" actId="2711"/>
          <ac:spMkLst>
            <pc:docMk/>
            <pc:sldMk cId="0" sldId="287"/>
            <ac:spMk id="1424" creationId="{00000000-0000-0000-0000-000000000000}"/>
          </ac:spMkLst>
        </pc:spChg>
        <pc:spChg chg="mod">
          <ac:chgData name="Vasishta Bommakanti" userId="add65771a875c465" providerId="LiveId" clId="{65E3161F-1FB0-40AF-AD1F-795BE0768989}" dt="2021-04-16T12:41:38.006" v="544" actId="207"/>
          <ac:spMkLst>
            <pc:docMk/>
            <pc:sldMk cId="0" sldId="287"/>
            <ac:spMk id="1425" creationId="{00000000-0000-0000-0000-000000000000}"/>
          </ac:spMkLst>
        </pc:spChg>
        <pc:spChg chg="mod">
          <ac:chgData name="Vasishta Bommakanti" userId="add65771a875c465" providerId="LiveId" clId="{65E3161F-1FB0-40AF-AD1F-795BE0768989}" dt="2021-04-16T12:42:02.354" v="549" actId="208"/>
          <ac:spMkLst>
            <pc:docMk/>
            <pc:sldMk cId="0" sldId="287"/>
            <ac:spMk id="1427" creationId="{00000000-0000-0000-0000-000000000000}"/>
          </ac:spMkLst>
        </pc:spChg>
        <pc:spChg chg="mod">
          <ac:chgData name="Vasishta Bommakanti" userId="add65771a875c465" providerId="LiveId" clId="{65E3161F-1FB0-40AF-AD1F-795BE0768989}" dt="2021-04-16T12:41:55.532" v="548" actId="2085"/>
          <ac:spMkLst>
            <pc:docMk/>
            <pc:sldMk cId="0" sldId="287"/>
            <ac:spMk id="1431" creationId="{00000000-0000-0000-0000-000000000000}"/>
          </ac:spMkLst>
        </pc:spChg>
        <pc:spChg chg="del mod">
          <ac:chgData name="Vasishta Bommakanti" userId="add65771a875c465" providerId="LiveId" clId="{65E3161F-1FB0-40AF-AD1F-795BE0768989}" dt="2021-04-16T12:42:36.728" v="553" actId="478"/>
          <ac:spMkLst>
            <pc:docMk/>
            <pc:sldMk cId="0" sldId="287"/>
            <ac:spMk id="1434" creationId="{00000000-0000-0000-0000-000000000000}"/>
          </ac:spMkLst>
        </pc:spChg>
        <pc:grpChg chg="mod">
          <ac:chgData name="Vasishta Bommakanti" userId="add65771a875c465" providerId="LiveId" clId="{65E3161F-1FB0-40AF-AD1F-795BE0768989}" dt="2021-04-17T17:12:42.979" v="1853"/>
          <ac:grpSpMkLst>
            <pc:docMk/>
            <pc:sldMk cId="0" sldId="287"/>
            <ac:grpSpMk id="4" creationId="{55F9FFAE-283A-40A6-A04B-77842D5CAFAB}"/>
          </ac:grpSpMkLst>
        </pc:grpChg>
        <pc:grpChg chg="mod">
          <ac:chgData name="Vasishta Bommakanti" userId="add65771a875c465" providerId="LiveId" clId="{65E3161F-1FB0-40AF-AD1F-795BE0768989}" dt="2021-04-17T17:12:53.926" v="1867"/>
          <ac:grpSpMkLst>
            <pc:docMk/>
            <pc:sldMk cId="0" sldId="287"/>
            <ac:grpSpMk id="18" creationId="{33F7796C-82C1-47D0-ACA4-ADAE2F6A28E3}"/>
          </ac:grpSpMkLst>
        </pc:grpChg>
        <pc:grpChg chg="mod">
          <ac:chgData name="Vasishta Bommakanti" userId="add65771a875c465" providerId="LiveId" clId="{65E3161F-1FB0-40AF-AD1F-795BE0768989}" dt="2021-04-17T17:12:57.752" v="1872"/>
          <ac:grpSpMkLst>
            <pc:docMk/>
            <pc:sldMk cId="0" sldId="287"/>
            <ac:grpSpMk id="23" creationId="{5C98133D-6CE3-4DD7-9F4B-F6BB74AA9D06}"/>
          </ac:grpSpMkLst>
        </pc:grpChg>
        <pc:grpChg chg="mod">
          <ac:chgData name="Vasishta Bommakanti" userId="add65771a875c465" providerId="LiveId" clId="{65E3161F-1FB0-40AF-AD1F-795BE0768989}" dt="2021-04-16T12:41:55.067" v="547" actId="207"/>
          <ac:grpSpMkLst>
            <pc:docMk/>
            <pc:sldMk cId="0" sldId="287"/>
            <ac:grpSpMk id="1430" creationId="{00000000-0000-0000-0000-000000000000}"/>
          </ac:grpSpMkLst>
        </pc:grpChg>
        <pc:inkChg chg="add mod">
          <ac:chgData name="Vasishta Bommakanti" userId="add65771a875c465" providerId="LiveId" clId="{65E3161F-1FB0-40AF-AD1F-795BE0768989}" dt="2021-04-17T17:12:42.979" v="1853"/>
          <ac:inkMkLst>
            <pc:docMk/>
            <pc:sldMk cId="0" sldId="287"/>
            <ac:inkMk id="2" creationId="{D6B0FF33-C30A-4472-95B7-CF50454CEDC8}"/>
          </ac:inkMkLst>
        </pc:inkChg>
        <pc:inkChg chg="add mod">
          <ac:chgData name="Vasishta Bommakanti" userId="add65771a875c465" providerId="LiveId" clId="{65E3161F-1FB0-40AF-AD1F-795BE0768989}" dt="2021-04-17T17:12:42.979" v="1853"/>
          <ac:inkMkLst>
            <pc:docMk/>
            <pc:sldMk cId="0" sldId="287"/>
            <ac:inkMk id="3" creationId="{832B14F1-F4CB-4631-83B7-4B47B9431FE5}"/>
          </ac:inkMkLst>
        </pc:inkChg>
        <pc:inkChg chg="add">
          <ac:chgData name="Vasishta Bommakanti" userId="add65771a875c465" providerId="LiveId" clId="{65E3161F-1FB0-40AF-AD1F-795BE0768989}" dt="2021-04-17T17:12:43.446" v="1854" actId="9405"/>
          <ac:inkMkLst>
            <pc:docMk/>
            <pc:sldMk cId="0" sldId="287"/>
            <ac:inkMk id="5" creationId="{9EF690CC-CF9C-40FA-BA73-61D73A91A81B}"/>
          </ac:inkMkLst>
        </pc:inkChg>
        <pc:inkChg chg="add">
          <ac:chgData name="Vasishta Bommakanti" userId="add65771a875c465" providerId="LiveId" clId="{65E3161F-1FB0-40AF-AD1F-795BE0768989}" dt="2021-04-17T17:12:43.881" v="1855" actId="9405"/>
          <ac:inkMkLst>
            <pc:docMk/>
            <pc:sldMk cId="0" sldId="287"/>
            <ac:inkMk id="6" creationId="{4C3BA8AC-DC74-4806-87AE-353DE92218F9}"/>
          </ac:inkMkLst>
        </pc:inkChg>
        <pc:inkChg chg="add">
          <ac:chgData name="Vasishta Bommakanti" userId="add65771a875c465" providerId="LiveId" clId="{65E3161F-1FB0-40AF-AD1F-795BE0768989}" dt="2021-04-17T17:12:44.422" v="1856" actId="9405"/>
          <ac:inkMkLst>
            <pc:docMk/>
            <pc:sldMk cId="0" sldId="287"/>
            <ac:inkMk id="7" creationId="{001858C9-8B5D-4DE1-82DF-375C8934BD1C}"/>
          </ac:inkMkLst>
        </pc:inkChg>
        <pc:inkChg chg="add">
          <ac:chgData name="Vasishta Bommakanti" userId="add65771a875c465" providerId="LiveId" clId="{65E3161F-1FB0-40AF-AD1F-795BE0768989}" dt="2021-04-17T17:12:45.136" v="1857" actId="9405"/>
          <ac:inkMkLst>
            <pc:docMk/>
            <pc:sldMk cId="0" sldId="287"/>
            <ac:inkMk id="8" creationId="{9B6FB4FD-6C11-49C1-AC5A-2842E54419C7}"/>
          </ac:inkMkLst>
        </pc:inkChg>
        <pc:inkChg chg="add">
          <ac:chgData name="Vasishta Bommakanti" userId="add65771a875c465" providerId="LiveId" clId="{65E3161F-1FB0-40AF-AD1F-795BE0768989}" dt="2021-04-17T17:12:45.492" v="1858" actId="9405"/>
          <ac:inkMkLst>
            <pc:docMk/>
            <pc:sldMk cId="0" sldId="287"/>
            <ac:inkMk id="9" creationId="{26C31D07-6414-4A26-8784-693882EDAC26}"/>
          </ac:inkMkLst>
        </pc:inkChg>
        <pc:inkChg chg="add">
          <ac:chgData name="Vasishta Bommakanti" userId="add65771a875c465" providerId="LiveId" clId="{65E3161F-1FB0-40AF-AD1F-795BE0768989}" dt="2021-04-17T17:12:45.851" v="1859" actId="9405"/>
          <ac:inkMkLst>
            <pc:docMk/>
            <pc:sldMk cId="0" sldId="287"/>
            <ac:inkMk id="10" creationId="{D1A12AA5-12E2-4381-814A-37E0BD9E364F}"/>
          </ac:inkMkLst>
        </pc:inkChg>
        <pc:inkChg chg="add">
          <ac:chgData name="Vasishta Bommakanti" userId="add65771a875c465" providerId="LiveId" clId="{65E3161F-1FB0-40AF-AD1F-795BE0768989}" dt="2021-04-17T17:12:46.426" v="1860" actId="9405"/>
          <ac:inkMkLst>
            <pc:docMk/>
            <pc:sldMk cId="0" sldId="287"/>
            <ac:inkMk id="11" creationId="{4BBBEDDB-7398-4C67-AAB4-521DB7C96A90}"/>
          </ac:inkMkLst>
        </pc:inkChg>
        <pc:inkChg chg="add mod">
          <ac:chgData name="Vasishta Bommakanti" userId="add65771a875c465" providerId="LiveId" clId="{65E3161F-1FB0-40AF-AD1F-795BE0768989}" dt="2021-04-17T17:12:53.926" v="1867"/>
          <ac:inkMkLst>
            <pc:docMk/>
            <pc:sldMk cId="0" sldId="287"/>
            <ac:inkMk id="12" creationId="{39B419AD-9F9E-4CC5-BA0C-C50A98B215AA}"/>
          </ac:inkMkLst>
        </pc:inkChg>
        <pc:inkChg chg="add">
          <ac:chgData name="Vasishta Bommakanti" userId="add65771a875c465" providerId="LiveId" clId="{65E3161F-1FB0-40AF-AD1F-795BE0768989}" dt="2021-04-17T17:12:50.068" v="1862" actId="9405"/>
          <ac:inkMkLst>
            <pc:docMk/>
            <pc:sldMk cId="0" sldId="287"/>
            <ac:inkMk id="13" creationId="{6A03F805-0F10-4C61-A44A-49B8F3B0A8D0}"/>
          </ac:inkMkLst>
        </pc:inkChg>
        <pc:inkChg chg="add mod">
          <ac:chgData name="Vasishta Bommakanti" userId="add65771a875c465" providerId="LiveId" clId="{65E3161F-1FB0-40AF-AD1F-795BE0768989}" dt="2021-04-17T17:12:53.926" v="1867"/>
          <ac:inkMkLst>
            <pc:docMk/>
            <pc:sldMk cId="0" sldId="287"/>
            <ac:inkMk id="14" creationId="{B45EF645-93EF-46A3-BEFD-5CFCC835999F}"/>
          </ac:inkMkLst>
        </pc:inkChg>
        <pc:inkChg chg="add">
          <ac:chgData name="Vasishta Bommakanti" userId="add65771a875c465" providerId="LiveId" clId="{65E3161F-1FB0-40AF-AD1F-795BE0768989}" dt="2021-04-17T17:12:51.828" v="1864" actId="9405"/>
          <ac:inkMkLst>
            <pc:docMk/>
            <pc:sldMk cId="0" sldId="287"/>
            <ac:inkMk id="15" creationId="{5842126D-71BD-4718-BB4C-5724000F2AB7}"/>
          </ac:inkMkLst>
        </pc:inkChg>
        <pc:inkChg chg="add">
          <ac:chgData name="Vasishta Bommakanti" userId="add65771a875c465" providerId="LiveId" clId="{65E3161F-1FB0-40AF-AD1F-795BE0768989}" dt="2021-04-17T17:12:52.570" v="1865" actId="9405"/>
          <ac:inkMkLst>
            <pc:docMk/>
            <pc:sldMk cId="0" sldId="287"/>
            <ac:inkMk id="16" creationId="{2C35B5B5-5E66-4FE4-9527-83858CF25513}"/>
          </ac:inkMkLst>
        </pc:inkChg>
        <pc:inkChg chg="add">
          <ac:chgData name="Vasishta Bommakanti" userId="add65771a875c465" providerId="LiveId" clId="{65E3161F-1FB0-40AF-AD1F-795BE0768989}" dt="2021-04-17T17:12:53.365" v="1866" actId="9405"/>
          <ac:inkMkLst>
            <pc:docMk/>
            <pc:sldMk cId="0" sldId="287"/>
            <ac:inkMk id="17" creationId="{96A663CC-0A91-4D25-A8D5-1A9DF73EB53A}"/>
          </ac:inkMkLst>
        </pc:inkChg>
        <pc:inkChg chg="add">
          <ac:chgData name="Vasishta Bommakanti" userId="add65771a875c465" providerId="LiveId" clId="{65E3161F-1FB0-40AF-AD1F-795BE0768989}" dt="2021-04-17T17:12:54.192" v="1868" actId="9405"/>
          <ac:inkMkLst>
            <pc:docMk/>
            <pc:sldMk cId="0" sldId="287"/>
            <ac:inkMk id="19" creationId="{3AD077C8-E889-4676-BB17-D4D6AB1CF9D1}"/>
          </ac:inkMkLst>
        </pc:inkChg>
        <pc:inkChg chg="add">
          <ac:chgData name="Vasishta Bommakanti" userId="add65771a875c465" providerId="LiveId" clId="{65E3161F-1FB0-40AF-AD1F-795BE0768989}" dt="2021-04-17T17:12:54.923" v="1869" actId="9405"/>
          <ac:inkMkLst>
            <pc:docMk/>
            <pc:sldMk cId="0" sldId="287"/>
            <ac:inkMk id="20" creationId="{0648D2BD-890D-4BA7-BAD5-D72D54A94D63}"/>
          </ac:inkMkLst>
        </pc:inkChg>
        <pc:inkChg chg="add mod">
          <ac:chgData name="Vasishta Bommakanti" userId="add65771a875c465" providerId="LiveId" clId="{65E3161F-1FB0-40AF-AD1F-795BE0768989}" dt="2021-04-17T17:12:57.752" v="1872"/>
          <ac:inkMkLst>
            <pc:docMk/>
            <pc:sldMk cId="0" sldId="287"/>
            <ac:inkMk id="21" creationId="{1052391E-44BF-4566-A590-8D4171EE3DE3}"/>
          </ac:inkMkLst>
        </pc:inkChg>
        <pc:inkChg chg="add mod">
          <ac:chgData name="Vasishta Bommakanti" userId="add65771a875c465" providerId="LiveId" clId="{65E3161F-1FB0-40AF-AD1F-795BE0768989}" dt="2021-04-17T17:12:57.752" v="1872"/>
          <ac:inkMkLst>
            <pc:docMk/>
            <pc:sldMk cId="0" sldId="287"/>
            <ac:inkMk id="22" creationId="{2F5AD01F-A368-4651-ADC1-1880AB137023}"/>
          </ac:inkMkLst>
        </pc:inkChg>
        <pc:cxnChg chg="mod">
          <ac:chgData name="Vasishta Bommakanti" userId="add65771a875c465" providerId="LiveId" clId="{65E3161F-1FB0-40AF-AD1F-795BE0768989}" dt="2021-04-16T12:42:09.207" v="550" actId="208"/>
          <ac:cxnSpMkLst>
            <pc:docMk/>
            <pc:sldMk cId="0" sldId="287"/>
            <ac:cxnSpMk id="1415" creationId="{00000000-0000-0000-0000-000000000000}"/>
          </ac:cxnSpMkLst>
        </pc:cxnChg>
        <pc:cxnChg chg="mod">
          <ac:chgData name="Vasishta Bommakanti" userId="add65771a875c465" providerId="LiveId" clId="{65E3161F-1FB0-40AF-AD1F-795BE0768989}" dt="2021-04-16T12:42:09.207" v="550" actId="208"/>
          <ac:cxnSpMkLst>
            <pc:docMk/>
            <pc:sldMk cId="0" sldId="287"/>
            <ac:cxnSpMk id="1417" creationId="{00000000-0000-0000-0000-000000000000}"/>
          </ac:cxnSpMkLst>
        </pc:cxnChg>
        <pc:cxnChg chg="mod">
          <ac:chgData name="Vasishta Bommakanti" userId="add65771a875c465" providerId="LiveId" clId="{65E3161F-1FB0-40AF-AD1F-795BE0768989}" dt="2021-04-16T12:42:02.354" v="549" actId="208"/>
          <ac:cxnSpMkLst>
            <pc:docMk/>
            <pc:sldMk cId="0" sldId="287"/>
            <ac:cxnSpMk id="1428" creationId="{00000000-0000-0000-0000-000000000000}"/>
          </ac:cxnSpMkLst>
        </pc:cxnChg>
        <pc:cxnChg chg="mod">
          <ac:chgData name="Vasishta Bommakanti" userId="add65771a875c465" providerId="LiveId" clId="{65E3161F-1FB0-40AF-AD1F-795BE0768989}" dt="2021-04-16T12:42:02.354" v="549" actId="208"/>
          <ac:cxnSpMkLst>
            <pc:docMk/>
            <pc:sldMk cId="0" sldId="287"/>
            <ac:cxnSpMk id="1429" creationId="{00000000-0000-0000-0000-000000000000}"/>
          </ac:cxnSpMkLst>
        </pc:cxnChg>
        <pc:cxnChg chg="mod">
          <ac:chgData name="Vasishta Bommakanti" userId="add65771a875c465" providerId="LiveId" clId="{65E3161F-1FB0-40AF-AD1F-795BE0768989}" dt="2021-04-16T12:41:55.532" v="548" actId="2085"/>
          <ac:cxnSpMkLst>
            <pc:docMk/>
            <pc:sldMk cId="0" sldId="287"/>
            <ac:cxnSpMk id="1432" creationId="{00000000-0000-0000-0000-000000000000}"/>
          </ac:cxnSpMkLst>
        </pc:cxnChg>
        <pc:cxnChg chg="mod">
          <ac:chgData name="Vasishta Bommakanti" userId="add65771a875c465" providerId="LiveId" clId="{65E3161F-1FB0-40AF-AD1F-795BE0768989}" dt="2021-04-16T12:41:55.532" v="548" actId="2085"/>
          <ac:cxnSpMkLst>
            <pc:docMk/>
            <pc:sldMk cId="0" sldId="287"/>
            <ac:cxnSpMk id="1433" creationId="{00000000-0000-0000-0000-000000000000}"/>
          </ac:cxnSpMkLst>
        </pc:cxnChg>
      </pc:sldChg>
      <pc:sldChg chg="addSp delSp modSp add mod ord">
        <pc:chgData name="Vasishta Bommakanti" userId="add65771a875c465" providerId="LiveId" clId="{65E3161F-1FB0-40AF-AD1F-795BE0768989}" dt="2021-04-17T17:14:04.087" v="1919" actId="9405"/>
        <pc:sldMkLst>
          <pc:docMk/>
          <pc:sldMk cId="0" sldId="288"/>
        </pc:sldMkLst>
        <pc:spChg chg="mod">
          <ac:chgData name="Vasishta Bommakanti" userId="add65771a875c465" providerId="LiveId" clId="{65E3161F-1FB0-40AF-AD1F-795BE0768989}" dt="2021-04-16T12:45:13.547" v="575" actId="2711"/>
          <ac:spMkLst>
            <pc:docMk/>
            <pc:sldMk cId="0" sldId="288"/>
            <ac:spMk id="1439" creationId="{00000000-0000-0000-0000-000000000000}"/>
          </ac:spMkLst>
        </pc:spChg>
        <pc:spChg chg="mod">
          <ac:chgData name="Vasishta Bommakanti" userId="add65771a875c465" providerId="LiveId" clId="{65E3161F-1FB0-40AF-AD1F-795BE0768989}" dt="2021-04-16T12:45:13.547" v="575" actId="2711"/>
          <ac:spMkLst>
            <pc:docMk/>
            <pc:sldMk cId="0" sldId="288"/>
            <ac:spMk id="1440" creationId="{00000000-0000-0000-0000-000000000000}"/>
          </ac:spMkLst>
        </pc:spChg>
        <pc:spChg chg="mod">
          <ac:chgData name="Vasishta Bommakanti" userId="add65771a875c465" providerId="LiveId" clId="{65E3161F-1FB0-40AF-AD1F-795BE0768989}" dt="2021-04-16T12:45:13.547" v="575" actId="2711"/>
          <ac:spMkLst>
            <pc:docMk/>
            <pc:sldMk cId="0" sldId="288"/>
            <ac:spMk id="1441" creationId="{00000000-0000-0000-0000-000000000000}"/>
          </ac:spMkLst>
        </pc:spChg>
        <pc:spChg chg="mod">
          <ac:chgData name="Vasishta Bommakanti" userId="add65771a875c465" providerId="LiveId" clId="{65E3161F-1FB0-40AF-AD1F-795BE0768989}" dt="2021-04-16T12:45:13.547" v="575" actId="2711"/>
          <ac:spMkLst>
            <pc:docMk/>
            <pc:sldMk cId="0" sldId="288"/>
            <ac:spMk id="1442" creationId="{00000000-0000-0000-0000-000000000000}"/>
          </ac:spMkLst>
        </pc:spChg>
        <pc:spChg chg="mod">
          <ac:chgData name="Vasishta Bommakanti" userId="add65771a875c465" providerId="LiveId" clId="{65E3161F-1FB0-40AF-AD1F-795BE0768989}" dt="2021-04-16T12:45:13.547" v="575" actId="2711"/>
          <ac:spMkLst>
            <pc:docMk/>
            <pc:sldMk cId="0" sldId="288"/>
            <ac:spMk id="1443" creationId="{00000000-0000-0000-0000-000000000000}"/>
          </ac:spMkLst>
        </pc:spChg>
        <pc:spChg chg="mod">
          <ac:chgData name="Vasishta Bommakanti" userId="add65771a875c465" providerId="LiveId" clId="{65E3161F-1FB0-40AF-AD1F-795BE0768989}" dt="2021-04-16T12:45:13.547" v="575" actId="2711"/>
          <ac:spMkLst>
            <pc:docMk/>
            <pc:sldMk cId="0" sldId="288"/>
            <ac:spMk id="1444" creationId="{00000000-0000-0000-0000-000000000000}"/>
          </ac:spMkLst>
        </pc:spChg>
        <pc:spChg chg="mod">
          <ac:chgData name="Vasishta Bommakanti" userId="add65771a875c465" providerId="LiveId" clId="{65E3161F-1FB0-40AF-AD1F-795BE0768989}" dt="2021-04-16T12:45:13.547" v="575" actId="2711"/>
          <ac:spMkLst>
            <pc:docMk/>
            <pc:sldMk cId="0" sldId="288"/>
            <ac:spMk id="1445" creationId="{00000000-0000-0000-0000-000000000000}"/>
          </ac:spMkLst>
        </pc:spChg>
        <pc:spChg chg="mod">
          <ac:chgData name="Vasishta Bommakanti" userId="add65771a875c465" providerId="LiveId" clId="{65E3161F-1FB0-40AF-AD1F-795BE0768989}" dt="2021-04-16T12:45:13.547" v="575" actId="2711"/>
          <ac:spMkLst>
            <pc:docMk/>
            <pc:sldMk cId="0" sldId="288"/>
            <ac:spMk id="1449" creationId="{00000000-0000-0000-0000-000000000000}"/>
          </ac:spMkLst>
        </pc:spChg>
        <pc:spChg chg="mod">
          <ac:chgData name="Vasishta Bommakanti" userId="add65771a875c465" providerId="LiveId" clId="{65E3161F-1FB0-40AF-AD1F-795BE0768989}" dt="2021-04-16T12:45:13.547" v="575" actId="2711"/>
          <ac:spMkLst>
            <pc:docMk/>
            <pc:sldMk cId="0" sldId="288"/>
            <ac:spMk id="1450" creationId="{00000000-0000-0000-0000-000000000000}"/>
          </ac:spMkLst>
        </pc:spChg>
        <pc:spChg chg="mod">
          <ac:chgData name="Vasishta Bommakanti" userId="add65771a875c465" providerId="LiveId" clId="{65E3161F-1FB0-40AF-AD1F-795BE0768989}" dt="2021-04-16T12:45:13.547" v="575" actId="2711"/>
          <ac:spMkLst>
            <pc:docMk/>
            <pc:sldMk cId="0" sldId="288"/>
            <ac:spMk id="1451" creationId="{00000000-0000-0000-0000-000000000000}"/>
          </ac:spMkLst>
        </pc:spChg>
        <pc:spChg chg="mod">
          <ac:chgData name="Vasishta Bommakanti" userId="add65771a875c465" providerId="LiveId" clId="{65E3161F-1FB0-40AF-AD1F-795BE0768989}" dt="2021-04-16T12:45:13.547" v="575" actId="2711"/>
          <ac:spMkLst>
            <pc:docMk/>
            <pc:sldMk cId="0" sldId="288"/>
            <ac:spMk id="1452" creationId="{00000000-0000-0000-0000-000000000000}"/>
          </ac:spMkLst>
        </pc:spChg>
        <pc:spChg chg="mod">
          <ac:chgData name="Vasishta Bommakanti" userId="add65771a875c465" providerId="LiveId" clId="{65E3161F-1FB0-40AF-AD1F-795BE0768989}" dt="2021-04-16T12:45:13.547" v="575" actId="2711"/>
          <ac:spMkLst>
            <pc:docMk/>
            <pc:sldMk cId="0" sldId="288"/>
            <ac:spMk id="1453" creationId="{00000000-0000-0000-0000-000000000000}"/>
          </ac:spMkLst>
        </pc:spChg>
        <pc:spChg chg="mod">
          <ac:chgData name="Vasishta Bommakanti" userId="add65771a875c465" providerId="LiveId" clId="{65E3161F-1FB0-40AF-AD1F-795BE0768989}" dt="2021-04-16T12:45:13.547" v="575" actId="2711"/>
          <ac:spMkLst>
            <pc:docMk/>
            <pc:sldMk cId="0" sldId="288"/>
            <ac:spMk id="1454" creationId="{00000000-0000-0000-0000-000000000000}"/>
          </ac:spMkLst>
        </pc:spChg>
        <pc:spChg chg="mod">
          <ac:chgData name="Vasishta Bommakanti" userId="add65771a875c465" providerId="LiveId" clId="{65E3161F-1FB0-40AF-AD1F-795BE0768989}" dt="2021-04-16T12:45:13.547" v="575" actId="2711"/>
          <ac:spMkLst>
            <pc:docMk/>
            <pc:sldMk cId="0" sldId="288"/>
            <ac:spMk id="1455" creationId="{00000000-0000-0000-0000-000000000000}"/>
          </ac:spMkLst>
        </pc:spChg>
        <pc:spChg chg="mod">
          <ac:chgData name="Vasishta Bommakanti" userId="add65771a875c465" providerId="LiveId" clId="{65E3161F-1FB0-40AF-AD1F-795BE0768989}" dt="2021-04-16T12:45:13.547" v="575" actId="2711"/>
          <ac:spMkLst>
            <pc:docMk/>
            <pc:sldMk cId="0" sldId="288"/>
            <ac:spMk id="1456" creationId="{00000000-0000-0000-0000-000000000000}"/>
          </ac:spMkLst>
        </pc:spChg>
        <pc:spChg chg="mod">
          <ac:chgData name="Vasishta Bommakanti" userId="add65771a875c465" providerId="LiveId" clId="{65E3161F-1FB0-40AF-AD1F-795BE0768989}" dt="2021-04-16T12:45:13.547" v="575" actId="2711"/>
          <ac:spMkLst>
            <pc:docMk/>
            <pc:sldMk cId="0" sldId="288"/>
            <ac:spMk id="1458" creationId="{00000000-0000-0000-0000-000000000000}"/>
          </ac:spMkLst>
        </pc:spChg>
        <pc:spChg chg="mod">
          <ac:chgData name="Vasishta Bommakanti" userId="add65771a875c465" providerId="LiveId" clId="{65E3161F-1FB0-40AF-AD1F-795BE0768989}" dt="2021-04-16T12:45:13.547" v="575" actId="2711"/>
          <ac:spMkLst>
            <pc:docMk/>
            <pc:sldMk cId="0" sldId="288"/>
            <ac:spMk id="1461" creationId="{00000000-0000-0000-0000-000000000000}"/>
          </ac:spMkLst>
        </pc:spChg>
        <pc:spChg chg="mod">
          <ac:chgData name="Vasishta Bommakanti" userId="add65771a875c465" providerId="LiveId" clId="{65E3161F-1FB0-40AF-AD1F-795BE0768989}" dt="2021-04-16T12:45:13.547" v="575" actId="2711"/>
          <ac:spMkLst>
            <pc:docMk/>
            <pc:sldMk cId="0" sldId="288"/>
            <ac:spMk id="1462" creationId="{00000000-0000-0000-0000-000000000000}"/>
          </ac:spMkLst>
        </pc:spChg>
        <pc:spChg chg="del mod">
          <ac:chgData name="Vasishta Bommakanti" userId="add65771a875c465" providerId="LiveId" clId="{65E3161F-1FB0-40AF-AD1F-795BE0768989}" dt="2021-04-16T12:45:21.672" v="577" actId="478"/>
          <ac:spMkLst>
            <pc:docMk/>
            <pc:sldMk cId="0" sldId="288"/>
            <ac:spMk id="1463" creationId="{00000000-0000-0000-0000-000000000000}"/>
          </ac:spMkLst>
        </pc:spChg>
        <pc:grpChg chg="mod">
          <ac:chgData name="Vasishta Bommakanti" userId="add65771a875c465" providerId="LiveId" clId="{65E3161F-1FB0-40AF-AD1F-795BE0768989}" dt="2021-04-17T17:13:10.903" v="1880"/>
          <ac:grpSpMkLst>
            <pc:docMk/>
            <pc:sldMk cId="0" sldId="288"/>
            <ac:grpSpMk id="9" creationId="{0500A6D2-7204-4291-BD66-ABC39EA6426A}"/>
          </ac:grpSpMkLst>
        </pc:grpChg>
        <pc:grpChg chg="mod">
          <ac:chgData name="Vasishta Bommakanti" userId="add65771a875c465" providerId="LiveId" clId="{65E3161F-1FB0-40AF-AD1F-795BE0768989}" dt="2021-04-17T17:13:15.609" v="1885"/>
          <ac:grpSpMkLst>
            <pc:docMk/>
            <pc:sldMk cId="0" sldId="288"/>
            <ac:grpSpMk id="14" creationId="{13953410-2042-4C34-ABC2-D4F8571562DE}"/>
          </ac:grpSpMkLst>
        </pc:grpChg>
        <pc:grpChg chg="mod">
          <ac:chgData name="Vasishta Bommakanti" userId="add65771a875c465" providerId="LiveId" clId="{65E3161F-1FB0-40AF-AD1F-795BE0768989}" dt="2021-04-17T17:13:23.141" v="1888"/>
          <ac:grpSpMkLst>
            <pc:docMk/>
            <pc:sldMk cId="0" sldId="288"/>
            <ac:grpSpMk id="17" creationId="{064EFA5B-3417-495E-A967-F6D64CECF1E5}"/>
          </ac:grpSpMkLst>
        </pc:grpChg>
        <pc:grpChg chg="del mod">
          <ac:chgData name="Vasishta Bommakanti" userId="add65771a875c465" providerId="LiveId" clId="{65E3161F-1FB0-40AF-AD1F-795BE0768989}" dt="2021-04-17T17:13:47.992" v="1912"/>
          <ac:grpSpMkLst>
            <pc:docMk/>
            <pc:sldMk cId="0" sldId="288"/>
            <ac:grpSpMk id="39" creationId="{4B6BD056-6D8A-4921-95C8-69F79BECB4B5}"/>
          </ac:grpSpMkLst>
        </pc:grpChg>
        <pc:grpChg chg="del mod">
          <ac:chgData name="Vasishta Bommakanti" userId="add65771a875c465" providerId="LiveId" clId="{65E3161F-1FB0-40AF-AD1F-795BE0768989}" dt="2021-04-17T17:13:47.992" v="1912"/>
          <ac:grpSpMkLst>
            <pc:docMk/>
            <pc:sldMk cId="0" sldId="288"/>
            <ac:grpSpMk id="40" creationId="{9589DA81-6CCC-4D85-BF83-7AC6D409E85A}"/>
          </ac:grpSpMkLst>
        </pc:grpChg>
        <pc:grpChg chg="del mod">
          <ac:chgData name="Vasishta Bommakanti" userId="add65771a875c465" providerId="LiveId" clId="{65E3161F-1FB0-40AF-AD1F-795BE0768989}" dt="2021-04-17T17:13:47.992" v="1912"/>
          <ac:grpSpMkLst>
            <pc:docMk/>
            <pc:sldMk cId="0" sldId="288"/>
            <ac:grpSpMk id="41" creationId="{050F776F-F701-42F1-8581-D3E2A2ABEABD}"/>
          </ac:grpSpMkLst>
        </pc:grpChg>
        <pc:grpChg chg="del mod">
          <ac:chgData name="Vasishta Bommakanti" userId="add65771a875c465" providerId="LiveId" clId="{65E3161F-1FB0-40AF-AD1F-795BE0768989}" dt="2021-04-17T17:13:47.992" v="1912"/>
          <ac:grpSpMkLst>
            <pc:docMk/>
            <pc:sldMk cId="0" sldId="288"/>
            <ac:grpSpMk id="42" creationId="{583F8F98-21D1-4352-AB06-E57CBB57401D}"/>
          </ac:grpSpMkLst>
        </pc:grpChg>
        <pc:grpChg chg="mod">
          <ac:chgData name="Vasishta Bommakanti" userId="add65771a875c465" providerId="LiveId" clId="{65E3161F-1FB0-40AF-AD1F-795BE0768989}" dt="2021-04-17T17:13:47.992" v="1912"/>
          <ac:grpSpMkLst>
            <pc:docMk/>
            <pc:sldMk cId="0" sldId="288"/>
            <ac:grpSpMk id="44" creationId="{507E44EC-611A-4AD1-AC48-80E01F184914}"/>
          </ac:grpSpMkLst>
        </pc:grpChg>
        <pc:inkChg chg="add">
          <ac:chgData name="Vasishta Bommakanti" userId="add65771a875c465" providerId="LiveId" clId="{65E3161F-1FB0-40AF-AD1F-795BE0768989}" dt="2021-04-17T17:13:03.300" v="1873" actId="9405"/>
          <ac:inkMkLst>
            <pc:docMk/>
            <pc:sldMk cId="0" sldId="288"/>
            <ac:inkMk id="2" creationId="{E7FEA65B-6822-46E0-9D31-2328FCD3F443}"/>
          </ac:inkMkLst>
        </pc:inkChg>
        <pc:inkChg chg="add">
          <ac:chgData name="Vasishta Bommakanti" userId="add65771a875c465" providerId="LiveId" clId="{65E3161F-1FB0-40AF-AD1F-795BE0768989}" dt="2021-04-17T17:13:05.762" v="1874" actId="9405"/>
          <ac:inkMkLst>
            <pc:docMk/>
            <pc:sldMk cId="0" sldId="288"/>
            <ac:inkMk id="3" creationId="{059E7910-7BA9-478D-BF5D-45D024936DE8}"/>
          </ac:inkMkLst>
        </pc:inkChg>
        <pc:inkChg chg="add">
          <ac:chgData name="Vasishta Bommakanti" userId="add65771a875c465" providerId="LiveId" clId="{65E3161F-1FB0-40AF-AD1F-795BE0768989}" dt="2021-04-17T17:13:08.344" v="1875" actId="9405"/>
          <ac:inkMkLst>
            <pc:docMk/>
            <pc:sldMk cId="0" sldId="288"/>
            <ac:inkMk id="4" creationId="{71FF0D51-67D8-4C4F-B87B-15292A92B2AF}"/>
          </ac:inkMkLst>
        </pc:inkChg>
        <pc:inkChg chg="add mod">
          <ac:chgData name="Vasishta Bommakanti" userId="add65771a875c465" providerId="LiveId" clId="{65E3161F-1FB0-40AF-AD1F-795BE0768989}" dt="2021-04-17T17:13:10.903" v="1880"/>
          <ac:inkMkLst>
            <pc:docMk/>
            <pc:sldMk cId="0" sldId="288"/>
            <ac:inkMk id="5" creationId="{CCE80713-278A-46D4-8062-3E1A618D38FD}"/>
          </ac:inkMkLst>
        </pc:inkChg>
        <pc:inkChg chg="add mod">
          <ac:chgData name="Vasishta Bommakanti" userId="add65771a875c465" providerId="LiveId" clId="{65E3161F-1FB0-40AF-AD1F-795BE0768989}" dt="2021-04-17T17:13:10.903" v="1880"/>
          <ac:inkMkLst>
            <pc:docMk/>
            <pc:sldMk cId="0" sldId="288"/>
            <ac:inkMk id="6" creationId="{BBCEA3F0-8667-41CB-B2E8-8564038453A9}"/>
          </ac:inkMkLst>
        </pc:inkChg>
        <pc:inkChg chg="add mod">
          <ac:chgData name="Vasishta Bommakanti" userId="add65771a875c465" providerId="LiveId" clId="{65E3161F-1FB0-40AF-AD1F-795BE0768989}" dt="2021-04-17T17:13:10.903" v="1880"/>
          <ac:inkMkLst>
            <pc:docMk/>
            <pc:sldMk cId="0" sldId="288"/>
            <ac:inkMk id="7" creationId="{558A3CA6-E499-4D33-8D5F-EC405EE61C49}"/>
          </ac:inkMkLst>
        </pc:inkChg>
        <pc:inkChg chg="add">
          <ac:chgData name="Vasishta Bommakanti" userId="add65771a875c465" providerId="LiveId" clId="{65E3161F-1FB0-40AF-AD1F-795BE0768989}" dt="2021-04-17T17:13:09.988" v="1879" actId="9405"/>
          <ac:inkMkLst>
            <pc:docMk/>
            <pc:sldMk cId="0" sldId="288"/>
            <ac:inkMk id="8" creationId="{B6CA7F2E-6338-4F78-B903-7AECAE8A49E5}"/>
          </ac:inkMkLst>
        </pc:inkChg>
        <pc:inkChg chg="add mod">
          <ac:chgData name="Vasishta Bommakanti" userId="add65771a875c465" providerId="LiveId" clId="{65E3161F-1FB0-40AF-AD1F-795BE0768989}" dt="2021-04-17T17:13:15.609" v="1885"/>
          <ac:inkMkLst>
            <pc:docMk/>
            <pc:sldMk cId="0" sldId="288"/>
            <ac:inkMk id="10" creationId="{4D4D5199-446E-401B-B697-6308FCD5202F}"/>
          </ac:inkMkLst>
        </pc:inkChg>
        <pc:inkChg chg="add mod">
          <ac:chgData name="Vasishta Bommakanti" userId="add65771a875c465" providerId="LiveId" clId="{65E3161F-1FB0-40AF-AD1F-795BE0768989}" dt="2021-04-17T17:13:15.609" v="1885"/>
          <ac:inkMkLst>
            <pc:docMk/>
            <pc:sldMk cId="0" sldId="288"/>
            <ac:inkMk id="11" creationId="{C99623D7-E332-42CA-92BA-951B2DE1CA8D}"/>
          </ac:inkMkLst>
        </pc:inkChg>
        <pc:inkChg chg="add mod">
          <ac:chgData name="Vasishta Bommakanti" userId="add65771a875c465" providerId="LiveId" clId="{65E3161F-1FB0-40AF-AD1F-795BE0768989}" dt="2021-04-17T17:13:15.609" v="1885"/>
          <ac:inkMkLst>
            <pc:docMk/>
            <pc:sldMk cId="0" sldId="288"/>
            <ac:inkMk id="12" creationId="{70D8A2E8-2E51-4971-BB0F-F33224BE1303}"/>
          </ac:inkMkLst>
        </pc:inkChg>
        <pc:inkChg chg="add mod">
          <ac:chgData name="Vasishta Bommakanti" userId="add65771a875c465" providerId="LiveId" clId="{65E3161F-1FB0-40AF-AD1F-795BE0768989}" dt="2021-04-17T17:13:15.609" v="1885"/>
          <ac:inkMkLst>
            <pc:docMk/>
            <pc:sldMk cId="0" sldId="288"/>
            <ac:inkMk id="13" creationId="{96CA75DA-3081-4997-958B-CC496CC5EF96}"/>
          </ac:inkMkLst>
        </pc:inkChg>
        <pc:inkChg chg="add mod">
          <ac:chgData name="Vasishta Bommakanti" userId="add65771a875c465" providerId="LiveId" clId="{65E3161F-1FB0-40AF-AD1F-795BE0768989}" dt="2021-04-17T17:13:23.141" v="1888"/>
          <ac:inkMkLst>
            <pc:docMk/>
            <pc:sldMk cId="0" sldId="288"/>
            <ac:inkMk id="15" creationId="{686053E4-2F74-4651-99A4-F436D8A7070F}"/>
          </ac:inkMkLst>
        </pc:inkChg>
        <pc:inkChg chg="add mod">
          <ac:chgData name="Vasishta Bommakanti" userId="add65771a875c465" providerId="LiveId" clId="{65E3161F-1FB0-40AF-AD1F-795BE0768989}" dt="2021-04-17T17:13:23.141" v="1888"/>
          <ac:inkMkLst>
            <pc:docMk/>
            <pc:sldMk cId="0" sldId="288"/>
            <ac:inkMk id="16" creationId="{8CAA2F49-50E7-4283-AF16-119442123009}"/>
          </ac:inkMkLst>
        </pc:inkChg>
        <pc:inkChg chg="add">
          <ac:chgData name="Vasishta Bommakanti" userId="add65771a875c465" providerId="LiveId" clId="{65E3161F-1FB0-40AF-AD1F-795BE0768989}" dt="2021-04-17T17:13:28.451" v="1889" actId="9405"/>
          <ac:inkMkLst>
            <pc:docMk/>
            <pc:sldMk cId="0" sldId="288"/>
            <ac:inkMk id="18" creationId="{3C5ADCF9-C5EB-4A58-AFDB-6740F1EE3F53}"/>
          </ac:inkMkLst>
        </pc:inkChg>
        <pc:inkChg chg="add">
          <ac:chgData name="Vasishta Bommakanti" userId="add65771a875c465" providerId="LiveId" clId="{65E3161F-1FB0-40AF-AD1F-795BE0768989}" dt="2021-04-17T17:13:35.570" v="1890" actId="9405"/>
          <ac:inkMkLst>
            <pc:docMk/>
            <pc:sldMk cId="0" sldId="288"/>
            <ac:inkMk id="19" creationId="{009D0B19-FA92-478E-AA31-8DC9D4DD21C5}"/>
          </ac:inkMkLst>
        </pc:inkChg>
        <pc:inkChg chg="add mod">
          <ac:chgData name="Vasishta Bommakanti" userId="add65771a875c465" providerId="LiveId" clId="{65E3161F-1FB0-40AF-AD1F-795BE0768989}" dt="2021-04-17T17:13:47.992" v="1912"/>
          <ac:inkMkLst>
            <pc:docMk/>
            <pc:sldMk cId="0" sldId="288"/>
            <ac:inkMk id="20" creationId="{03BCA689-B4C2-4584-A8CC-1500E748228F}"/>
          </ac:inkMkLst>
        </pc:inkChg>
        <pc:inkChg chg="add mod">
          <ac:chgData name="Vasishta Bommakanti" userId="add65771a875c465" providerId="LiveId" clId="{65E3161F-1FB0-40AF-AD1F-795BE0768989}" dt="2021-04-17T17:13:47.992" v="1912"/>
          <ac:inkMkLst>
            <pc:docMk/>
            <pc:sldMk cId="0" sldId="288"/>
            <ac:inkMk id="21" creationId="{94D3B22C-7770-422E-8F38-0B0EAFE5F588}"/>
          </ac:inkMkLst>
        </pc:inkChg>
        <pc:inkChg chg="add mod">
          <ac:chgData name="Vasishta Bommakanti" userId="add65771a875c465" providerId="LiveId" clId="{65E3161F-1FB0-40AF-AD1F-795BE0768989}" dt="2021-04-17T17:13:47.992" v="1912"/>
          <ac:inkMkLst>
            <pc:docMk/>
            <pc:sldMk cId="0" sldId="288"/>
            <ac:inkMk id="22" creationId="{DB44DFDB-307C-43B7-9146-E6F4F177540F}"/>
          </ac:inkMkLst>
        </pc:inkChg>
        <pc:inkChg chg="add mod">
          <ac:chgData name="Vasishta Bommakanti" userId="add65771a875c465" providerId="LiveId" clId="{65E3161F-1FB0-40AF-AD1F-795BE0768989}" dt="2021-04-17T17:13:47.992" v="1912"/>
          <ac:inkMkLst>
            <pc:docMk/>
            <pc:sldMk cId="0" sldId="288"/>
            <ac:inkMk id="23" creationId="{01E4711C-3339-461A-AC70-FD67AFBE017C}"/>
          </ac:inkMkLst>
        </pc:inkChg>
        <pc:inkChg chg="add mod">
          <ac:chgData name="Vasishta Bommakanti" userId="add65771a875c465" providerId="LiveId" clId="{65E3161F-1FB0-40AF-AD1F-795BE0768989}" dt="2021-04-17T17:13:47.992" v="1912"/>
          <ac:inkMkLst>
            <pc:docMk/>
            <pc:sldMk cId="0" sldId="288"/>
            <ac:inkMk id="24" creationId="{70BAF167-D869-4E3D-A5DD-ED2EE8BD019F}"/>
          </ac:inkMkLst>
        </pc:inkChg>
        <pc:inkChg chg="add mod">
          <ac:chgData name="Vasishta Bommakanti" userId="add65771a875c465" providerId="LiveId" clId="{65E3161F-1FB0-40AF-AD1F-795BE0768989}" dt="2021-04-17T17:13:47.992" v="1912"/>
          <ac:inkMkLst>
            <pc:docMk/>
            <pc:sldMk cId="0" sldId="288"/>
            <ac:inkMk id="25" creationId="{22A24B0D-BDBE-47FC-9C8F-CCF9EE2CFA12}"/>
          </ac:inkMkLst>
        </pc:inkChg>
        <pc:inkChg chg="add mod">
          <ac:chgData name="Vasishta Bommakanti" userId="add65771a875c465" providerId="LiveId" clId="{65E3161F-1FB0-40AF-AD1F-795BE0768989}" dt="2021-04-17T17:13:47.992" v="1912"/>
          <ac:inkMkLst>
            <pc:docMk/>
            <pc:sldMk cId="0" sldId="288"/>
            <ac:inkMk id="26" creationId="{762C352B-0905-4D93-89CD-4381FC4E4256}"/>
          </ac:inkMkLst>
        </pc:inkChg>
        <pc:inkChg chg="add mod">
          <ac:chgData name="Vasishta Bommakanti" userId="add65771a875c465" providerId="LiveId" clId="{65E3161F-1FB0-40AF-AD1F-795BE0768989}" dt="2021-04-17T17:13:47.992" v="1912"/>
          <ac:inkMkLst>
            <pc:docMk/>
            <pc:sldMk cId="0" sldId="288"/>
            <ac:inkMk id="27" creationId="{2F6C70CC-945F-4CD1-A9EC-81EC70DD5E9F}"/>
          </ac:inkMkLst>
        </pc:inkChg>
        <pc:inkChg chg="add mod">
          <ac:chgData name="Vasishta Bommakanti" userId="add65771a875c465" providerId="LiveId" clId="{65E3161F-1FB0-40AF-AD1F-795BE0768989}" dt="2021-04-17T17:13:47.992" v="1912"/>
          <ac:inkMkLst>
            <pc:docMk/>
            <pc:sldMk cId="0" sldId="288"/>
            <ac:inkMk id="28" creationId="{84159E58-738C-408E-83AD-4AF18639D46A}"/>
          </ac:inkMkLst>
        </pc:inkChg>
        <pc:inkChg chg="add mod">
          <ac:chgData name="Vasishta Bommakanti" userId="add65771a875c465" providerId="LiveId" clId="{65E3161F-1FB0-40AF-AD1F-795BE0768989}" dt="2021-04-17T17:13:47.992" v="1912"/>
          <ac:inkMkLst>
            <pc:docMk/>
            <pc:sldMk cId="0" sldId="288"/>
            <ac:inkMk id="29" creationId="{029E505D-801A-4ADE-A380-7323C57B2CA8}"/>
          </ac:inkMkLst>
        </pc:inkChg>
        <pc:inkChg chg="add mod">
          <ac:chgData name="Vasishta Bommakanti" userId="add65771a875c465" providerId="LiveId" clId="{65E3161F-1FB0-40AF-AD1F-795BE0768989}" dt="2021-04-17T17:13:47.992" v="1912"/>
          <ac:inkMkLst>
            <pc:docMk/>
            <pc:sldMk cId="0" sldId="288"/>
            <ac:inkMk id="30" creationId="{1F360322-50BE-43B5-90D7-219DFBC1CC89}"/>
          </ac:inkMkLst>
        </pc:inkChg>
        <pc:inkChg chg="add mod">
          <ac:chgData name="Vasishta Bommakanti" userId="add65771a875c465" providerId="LiveId" clId="{65E3161F-1FB0-40AF-AD1F-795BE0768989}" dt="2021-04-17T17:13:47.992" v="1912"/>
          <ac:inkMkLst>
            <pc:docMk/>
            <pc:sldMk cId="0" sldId="288"/>
            <ac:inkMk id="31" creationId="{2B9146DB-1507-4480-AA1F-13A6CE2F52D1}"/>
          </ac:inkMkLst>
        </pc:inkChg>
        <pc:inkChg chg="add mod">
          <ac:chgData name="Vasishta Bommakanti" userId="add65771a875c465" providerId="LiveId" clId="{65E3161F-1FB0-40AF-AD1F-795BE0768989}" dt="2021-04-17T17:13:47.992" v="1912"/>
          <ac:inkMkLst>
            <pc:docMk/>
            <pc:sldMk cId="0" sldId="288"/>
            <ac:inkMk id="32" creationId="{2090ADC9-1745-4761-B60E-99DFEC0F8C8B}"/>
          </ac:inkMkLst>
        </pc:inkChg>
        <pc:inkChg chg="add mod">
          <ac:chgData name="Vasishta Bommakanti" userId="add65771a875c465" providerId="LiveId" clId="{65E3161F-1FB0-40AF-AD1F-795BE0768989}" dt="2021-04-17T17:13:47.992" v="1912"/>
          <ac:inkMkLst>
            <pc:docMk/>
            <pc:sldMk cId="0" sldId="288"/>
            <ac:inkMk id="33" creationId="{4B1E86BD-158B-4788-A958-C805B1F7A01D}"/>
          </ac:inkMkLst>
        </pc:inkChg>
        <pc:inkChg chg="add mod">
          <ac:chgData name="Vasishta Bommakanti" userId="add65771a875c465" providerId="LiveId" clId="{65E3161F-1FB0-40AF-AD1F-795BE0768989}" dt="2021-04-17T17:13:47.992" v="1912"/>
          <ac:inkMkLst>
            <pc:docMk/>
            <pc:sldMk cId="0" sldId="288"/>
            <ac:inkMk id="34" creationId="{1EBBD12C-7E63-4287-B43D-BC77ED357A39}"/>
          </ac:inkMkLst>
        </pc:inkChg>
        <pc:inkChg chg="add mod">
          <ac:chgData name="Vasishta Bommakanti" userId="add65771a875c465" providerId="LiveId" clId="{65E3161F-1FB0-40AF-AD1F-795BE0768989}" dt="2021-04-17T17:13:47.992" v="1912"/>
          <ac:inkMkLst>
            <pc:docMk/>
            <pc:sldMk cId="0" sldId="288"/>
            <ac:inkMk id="35" creationId="{B7425361-FB54-462B-80EC-B9329ED8EECE}"/>
          </ac:inkMkLst>
        </pc:inkChg>
        <pc:inkChg chg="add mod">
          <ac:chgData name="Vasishta Bommakanti" userId="add65771a875c465" providerId="LiveId" clId="{65E3161F-1FB0-40AF-AD1F-795BE0768989}" dt="2021-04-17T17:13:47.992" v="1912"/>
          <ac:inkMkLst>
            <pc:docMk/>
            <pc:sldMk cId="0" sldId="288"/>
            <ac:inkMk id="36" creationId="{C35575B0-3247-49A9-8AB2-DB17E53D6066}"/>
          </ac:inkMkLst>
        </pc:inkChg>
        <pc:inkChg chg="add mod">
          <ac:chgData name="Vasishta Bommakanti" userId="add65771a875c465" providerId="LiveId" clId="{65E3161F-1FB0-40AF-AD1F-795BE0768989}" dt="2021-04-17T17:13:47.992" v="1912"/>
          <ac:inkMkLst>
            <pc:docMk/>
            <pc:sldMk cId="0" sldId="288"/>
            <ac:inkMk id="37" creationId="{BE01C195-B323-4932-894A-4F2E2542B8D6}"/>
          </ac:inkMkLst>
        </pc:inkChg>
        <pc:inkChg chg="add mod">
          <ac:chgData name="Vasishta Bommakanti" userId="add65771a875c465" providerId="LiveId" clId="{65E3161F-1FB0-40AF-AD1F-795BE0768989}" dt="2021-04-17T17:13:47.992" v="1912"/>
          <ac:inkMkLst>
            <pc:docMk/>
            <pc:sldMk cId="0" sldId="288"/>
            <ac:inkMk id="38" creationId="{0BC6B634-573C-4911-B135-22D39233E109}"/>
          </ac:inkMkLst>
        </pc:inkChg>
        <pc:inkChg chg="add mod">
          <ac:chgData name="Vasishta Bommakanti" userId="add65771a875c465" providerId="LiveId" clId="{65E3161F-1FB0-40AF-AD1F-795BE0768989}" dt="2021-04-17T17:13:47.992" v="1912"/>
          <ac:inkMkLst>
            <pc:docMk/>
            <pc:sldMk cId="0" sldId="288"/>
            <ac:inkMk id="43" creationId="{3C4CAD30-9C3B-4EB3-9C71-DA1EC59A4FB5}"/>
          </ac:inkMkLst>
        </pc:inkChg>
        <pc:inkChg chg="add">
          <ac:chgData name="Vasishta Bommakanti" userId="add65771a875c465" providerId="LiveId" clId="{65E3161F-1FB0-40AF-AD1F-795BE0768989}" dt="2021-04-17T17:13:50.887" v="1913" actId="9405"/>
          <ac:inkMkLst>
            <pc:docMk/>
            <pc:sldMk cId="0" sldId="288"/>
            <ac:inkMk id="45" creationId="{E436A079-8CA3-41E6-BAFD-75BF3EE39561}"/>
          </ac:inkMkLst>
        </pc:inkChg>
        <pc:inkChg chg="add">
          <ac:chgData name="Vasishta Bommakanti" userId="add65771a875c465" providerId="LiveId" clId="{65E3161F-1FB0-40AF-AD1F-795BE0768989}" dt="2021-04-17T17:13:52.243" v="1914" actId="9405"/>
          <ac:inkMkLst>
            <pc:docMk/>
            <pc:sldMk cId="0" sldId="288"/>
            <ac:inkMk id="46" creationId="{25F3873A-381A-43E7-9962-A17522162330}"/>
          </ac:inkMkLst>
        </pc:inkChg>
        <pc:inkChg chg="add">
          <ac:chgData name="Vasishta Bommakanti" userId="add65771a875c465" providerId="LiveId" clId="{65E3161F-1FB0-40AF-AD1F-795BE0768989}" dt="2021-04-17T17:13:53.222" v="1915" actId="9405"/>
          <ac:inkMkLst>
            <pc:docMk/>
            <pc:sldMk cId="0" sldId="288"/>
            <ac:inkMk id="47" creationId="{285A8F29-3295-4082-A7FE-DDB6C843DF02}"/>
          </ac:inkMkLst>
        </pc:inkChg>
        <pc:inkChg chg="add">
          <ac:chgData name="Vasishta Bommakanti" userId="add65771a875c465" providerId="LiveId" clId="{65E3161F-1FB0-40AF-AD1F-795BE0768989}" dt="2021-04-17T17:13:53.966" v="1916" actId="9405"/>
          <ac:inkMkLst>
            <pc:docMk/>
            <pc:sldMk cId="0" sldId="288"/>
            <ac:inkMk id="48" creationId="{771B9D67-5B30-4E7A-A722-E8FA60DB5341}"/>
          </ac:inkMkLst>
        </pc:inkChg>
        <pc:inkChg chg="add">
          <ac:chgData name="Vasishta Bommakanti" userId="add65771a875c465" providerId="LiveId" clId="{65E3161F-1FB0-40AF-AD1F-795BE0768989}" dt="2021-04-17T17:13:54.742" v="1917" actId="9405"/>
          <ac:inkMkLst>
            <pc:docMk/>
            <pc:sldMk cId="0" sldId="288"/>
            <ac:inkMk id="49" creationId="{E94A2EAD-6CB9-4996-ABD6-F0256EA95B3B}"/>
          </ac:inkMkLst>
        </pc:inkChg>
        <pc:inkChg chg="add">
          <ac:chgData name="Vasishta Bommakanti" userId="add65771a875c465" providerId="LiveId" clId="{65E3161F-1FB0-40AF-AD1F-795BE0768989}" dt="2021-04-17T17:13:55.555" v="1918" actId="9405"/>
          <ac:inkMkLst>
            <pc:docMk/>
            <pc:sldMk cId="0" sldId="288"/>
            <ac:inkMk id="50" creationId="{4D12A45E-5E39-42B0-920F-B4B2554E53B0}"/>
          </ac:inkMkLst>
        </pc:inkChg>
        <pc:inkChg chg="add">
          <ac:chgData name="Vasishta Bommakanti" userId="add65771a875c465" providerId="LiveId" clId="{65E3161F-1FB0-40AF-AD1F-795BE0768989}" dt="2021-04-17T17:14:04.087" v="1919" actId="9405"/>
          <ac:inkMkLst>
            <pc:docMk/>
            <pc:sldMk cId="0" sldId="288"/>
            <ac:inkMk id="51" creationId="{CF905AC0-7270-4F43-BB88-F5964C7F6BA6}"/>
          </ac:inkMkLst>
        </pc:inkChg>
        <pc:cxnChg chg="mod">
          <ac:chgData name="Vasishta Bommakanti" userId="add65771a875c465" providerId="LiveId" clId="{65E3161F-1FB0-40AF-AD1F-795BE0768989}" dt="2021-04-16T12:43:42.433" v="555" actId="208"/>
          <ac:cxnSpMkLst>
            <pc:docMk/>
            <pc:sldMk cId="0" sldId="288"/>
            <ac:cxnSpMk id="1446" creationId="{00000000-0000-0000-0000-000000000000}"/>
          </ac:cxnSpMkLst>
        </pc:cxnChg>
        <pc:cxnChg chg="mod">
          <ac:chgData name="Vasishta Bommakanti" userId="add65771a875c465" providerId="LiveId" clId="{65E3161F-1FB0-40AF-AD1F-795BE0768989}" dt="2021-04-16T12:43:46.371" v="556" actId="208"/>
          <ac:cxnSpMkLst>
            <pc:docMk/>
            <pc:sldMk cId="0" sldId="288"/>
            <ac:cxnSpMk id="1448" creationId="{00000000-0000-0000-0000-000000000000}"/>
          </ac:cxnSpMkLst>
        </pc:cxnChg>
        <pc:cxnChg chg="mod">
          <ac:chgData name="Vasishta Bommakanti" userId="add65771a875c465" providerId="LiveId" clId="{65E3161F-1FB0-40AF-AD1F-795BE0768989}" dt="2021-04-16T12:43:52.320" v="557" actId="208"/>
          <ac:cxnSpMkLst>
            <pc:docMk/>
            <pc:sldMk cId="0" sldId="288"/>
            <ac:cxnSpMk id="1459" creationId="{00000000-0000-0000-0000-000000000000}"/>
          </ac:cxnSpMkLst>
        </pc:cxnChg>
        <pc:cxnChg chg="mod">
          <ac:chgData name="Vasishta Bommakanti" userId="add65771a875c465" providerId="LiveId" clId="{65E3161F-1FB0-40AF-AD1F-795BE0768989}" dt="2021-04-16T12:43:52.320" v="557" actId="208"/>
          <ac:cxnSpMkLst>
            <pc:docMk/>
            <pc:sldMk cId="0" sldId="288"/>
            <ac:cxnSpMk id="1460" creationId="{00000000-0000-0000-0000-000000000000}"/>
          </ac:cxnSpMkLst>
        </pc:cxnChg>
      </pc:sldChg>
      <pc:sldChg chg="add del ord">
        <pc:chgData name="Vasishta Bommakanti" userId="add65771a875c465" providerId="LiveId" clId="{65E3161F-1FB0-40AF-AD1F-795BE0768989}" dt="2021-04-15T14:29:13.789" v="217" actId="47"/>
        <pc:sldMkLst>
          <pc:docMk/>
          <pc:sldMk cId="2277327699" sldId="446"/>
        </pc:sldMkLst>
      </pc:sldChg>
      <pc:sldChg chg="delSp modSp add del mod ord setBg">
        <pc:chgData name="Vasishta Bommakanti" userId="add65771a875c465" providerId="LiveId" clId="{65E3161F-1FB0-40AF-AD1F-795BE0768989}" dt="2021-04-15T14:27:20.966" v="210" actId="47"/>
        <pc:sldMkLst>
          <pc:docMk/>
          <pc:sldMk cId="2221029783" sldId="10002"/>
        </pc:sldMkLst>
        <pc:spChg chg="mod">
          <ac:chgData name="Vasishta Bommakanti" userId="add65771a875c465" providerId="LiveId" clId="{65E3161F-1FB0-40AF-AD1F-795BE0768989}" dt="2021-04-15T14:27:17.991" v="208" actId="207"/>
          <ac:spMkLst>
            <pc:docMk/>
            <pc:sldMk cId="2221029783" sldId="10002"/>
            <ac:spMk id="3" creationId="{3D9B43D4-5E70-474F-BD43-12CDFB9F5CEF}"/>
          </ac:spMkLst>
        </pc:spChg>
        <pc:spChg chg="del mod">
          <ac:chgData name="Vasishta Bommakanti" userId="add65771a875c465" providerId="LiveId" clId="{65E3161F-1FB0-40AF-AD1F-795BE0768989}" dt="2021-04-15T14:26:23.448" v="200" actId="478"/>
          <ac:spMkLst>
            <pc:docMk/>
            <pc:sldMk cId="2221029783" sldId="10002"/>
            <ac:spMk id="4" creationId="{24AC9AD1-D19E-41B2-8E24-8C5D0A3BC9DB}"/>
          </ac:spMkLst>
        </pc:spChg>
      </pc:sldChg>
      <pc:sldChg chg="delSp modSp add mod ord setBg">
        <pc:chgData name="Vasishta Bommakanti" userId="add65771a875c465" providerId="LiveId" clId="{65E3161F-1FB0-40AF-AD1F-795BE0768989}" dt="2021-04-15T15:01:30.869" v="378"/>
        <pc:sldMkLst>
          <pc:docMk/>
          <pc:sldMk cId="3019394059" sldId="10085"/>
        </pc:sldMkLst>
        <pc:spChg chg="mod">
          <ac:chgData name="Vasishta Bommakanti" userId="add65771a875c465" providerId="LiveId" clId="{65E3161F-1FB0-40AF-AD1F-795BE0768989}" dt="2021-04-15T14:30:16.917" v="305" actId="20577"/>
          <ac:spMkLst>
            <pc:docMk/>
            <pc:sldMk cId="3019394059" sldId="10085"/>
            <ac:spMk id="3" creationId="{A102CC8A-2142-4CD4-A668-416C27F821BC}"/>
          </ac:spMkLst>
        </pc:spChg>
        <pc:spChg chg="del">
          <ac:chgData name="Vasishta Bommakanti" userId="add65771a875c465" providerId="LiveId" clId="{65E3161F-1FB0-40AF-AD1F-795BE0768989}" dt="2021-04-15T14:29:29.622" v="221" actId="478"/>
          <ac:spMkLst>
            <pc:docMk/>
            <pc:sldMk cId="3019394059" sldId="10085"/>
            <ac:spMk id="4" creationId="{19BE71E8-9C57-4E87-8DC0-86BF6A675FF2}"/>
          </ac:spMkLst>
        </pc:spChg>
      </pc:sldChg>
      <pc:sldChg chg="modSp add mod ord setBg">
        <pc:chgData name="Vasishta Bommakanti" userId="add65771a875c465" providerId="LiveId" clId="{65E3161F-1FB0-40AF-AD1F-795BE0768989}" dt="2021-04-15T15:01:25.797" v="377"/>
        <pc:sldMkLst>
          <pc:docMk/>
          <pc:sldMk cId="2121816778" sldId="10086"/>
        </pc:sldMkLst>
        <pc:spChg chg="mod">
          <ac:chgData name="Vasishta Bommakanti" userId="add65771a875c465" providerId="LiveId" clId="{65E3161F-1FB0-40AF-AD1F-795BE0768989}" dt="2021-04-15T14:30:36.390" v="314" actId="20577"/>
          <ac:spMkLst>
            <pc:docMk/>
            <pc:sldMk cId="2121816778" sldId="10086"/>
            <ac:spMk id="3" creationId="{A102CC8A-2142-4CD4-A668-416C27F821BC}"/>
          </ac:spMkLst>
        </pc:spChg>
      </pc:sldChg>
      <pc:sldChg chg="modSp add mod ord setBg">
        <pc:chgData name="Vasishta Bommakanti" userId="add65771a875c465" providerId="LiveId" clId="{65E3161F-1FB0-40AF-AD1F-795BE0768989}" dt="2021-04-15T15:01:19.870" v="376"/>
        <pc:sldMkLst>
          <pc:docMk/>
          <pc:sldMk cId="1232192856" sldId="10087"/>
        </pc:sldMkLst>
        <pc:spChg chg="mod">
          <ac:chgData name="Vasishta Bommakanti" userId="add65771a875c465" providerId="LiveId" clId="{65E3161F-1FB0-40AF-AD1F-795BE0768989}" dt="2021-04-15T14:31:04.968" v="342" actId="1076"/>
          <ac:spMkLst>
            <pc:docMk/>
            <pc:sldMk cId="1232192856" sldId="10087"/>
            <ac:spMk id="3" creationId="{A102CC8A-2142-4CD4-A668-416C27F821BC}"/>
          </ac:spMkLst>
        </pc:spChg>
      </pc:sldChg>
      <pc:sldChg chg="add del ord">
        <pc:chgData name="Vasishta Bommakanti" userId="add65771a875c465" providerId="LiveId" clId="{65E3161F-1FB0-40AF-AD1F-795BE0768989}" dt="2021-04-15T14:39:37.626" v="347" actId="22"/>
        <pc:sldMkLst>
          <pc:docMk/>
          <pc:sldMk cId="1875476256" sldId="10088"/>
        </pc:sldMkLst>
      </pc:sldChg>
      <pc:sldChg chg="modSp add mod ord setBg">
        <pc:chgData name="Vasishta Bommakanti" userId="add65771a875c465" providerId="LiveId" clId="{65E3161F-1FB0-40AF-AD1F-795BE0768989}" dt="2021-04-15T15:01:34.820" v="379"/>
        <pc:sldMkLst>
          <pc:docMk/>
          <pc:sldMk cId="4022420120" sldId="10088"/>
        </pc:sldMkLst>
        <pc:spChg chg="mod">
          <ac:chgData name="Vasishta Bommakanti" userId="add65771a875c465" providerId="LiveId" clId="{65E3161F-1FB0-40AF-AD1F-795BE0768989}" dt="2021-04-15T14:39:56.141" v="372" actId="1076"/>
          <ac:spMkLst>
            <pc:docMk/>
            <pc:sldMk cId="4022420120" sldId="10088"/>
            <ac:spMk id="3" creationId="{A102CC8A-2142-4CD4-A668-416C27F821BC}"/>
          </ac:spMkLst>
        </pc:spChg>
      </pc:sldChg>
      <pc:sldChg chg="addSp delSp modSp add del mod ord">
        <pc:chgData name="Vasishta Bommakanti" userId="add65771a875c465" providerId="LiveId" clId="{65E3161F-1FB0-40AF-AD1F-795BE0768989}" dt="2021-04-15T15:04:49.389" v="395" actId="1076"/>
        <pc:sldMkLst>
          <pc:docMk/>
          <pc:sldMk cId="1575801636" sldId="10089"/>
        </pc:sldMkLst>
        <pc:spChg chg="del">
          <ac:chgData name="Vasishta Bommakanti" userId="add65771a875c465" providerId="LiveId" clId="{65E3161F-1FB0-40AF-AD1F-795BE0768989}" dt="2021-04-15T15:01:51.682" v="384" actId="478"/>
          <ac:spMkLst>
            <pc:docMk/>
            <pc:sldMk cId="1575801636" sldId="10089"/>
            <ac:spMk id="3" creationId="{8956B390-464B-4BEF-8AAB-9801F4B9A1E7}"/>
          </ac:spMkLst>
        </pc:spChg>
        <pc:spChg chg="add mod">
          <ac:chgData name="Vasishta Bommakanti" userId="add65771a875c465" providerId="LiveId" clId="{65E3161F-1FB0-40AF-AD1F-795BE0768989}" dt="2021-04-15T15:04:45.889" v="392" actId="1076"/>
          <ac:spMkLst>
            <pc:docMk/>
            <pc:sldMk cId="1575801636" sldId="10089"/>
            <ac:spMk id="4" creationId="{BCFDD192-216A-4781-B7E5-0E424C2AD7A5}"/>
          </ac:spMkLst>
        </pc:spChg>
        <pc:picChg chg="del">
          <ac:chgData name="Vasishta Bommakanti" userId="add65771a875c465" providerId="LiveId" clId="{65E3161F-1FB0-40AF-AD1F-795BE0768989}" dt="2021-04-15T15:01:50.087" v="383" actId="478"/>
          <ac:picMkLst>
            <pc:docMk/>
            <pc:sldMk cId="1575801636" sldId="10089"/>
            <ac:picMk id="5" creationId="{7B67A647-7508-416E-AABA-2808EAB62BD9}"/>
          </ac:picMkLst>
        </pc:picChg>
        <pc:picChg chg="mod">
          <ac:chgData name="Vasishta Bommakanti" userId="add65771a875c465" providerId="LiveId" clId="{65E3161F-1FB0-40AF-AD1F-795BE0768989}" dt="2021-04-15T15:04:49.389" v="395" actId="1076"/>
          <ac:picMkLst>
            <pc:docMk/>
            <pc:sldMk cId="1575801636" sldId="10089"/>
            <ac:picMk id="2050" creationId="{941A2F8F-3915-4BF7-B070-86E57C02BEB9}"/>
          </ac:picMkLst>
        </pc:picChg>
      </pc:sldChg>
      <pc:sldChg chg="addSp">
        <pc:chgData name="Vasishta Bommakanti" userId="add65771a875c465" providerId="LiveId" clId="{65E3161F-1FB0-40AF-AD1F-795BE0768989}" dt="2021-04-15T15:04:32.979" v="389"/>
        <pc:sldMkLst>
          <pc:docMk/>
          <pc:sldMk cId="3685781933" sldId="10089"/>
        </pc:sldMkLst>
        <pc:picChg chg="add">
          <ac:chgData name="Vasishta Bommakanti" userId="add65771a875c465" providerId="LiveId" clId="{65E3161F-1FB0-40AF-AD1F-795BE0768989}" dt="2021-04-15T15:04:32.979" v="389"/>
          <ac:picMkLst>
            <pc:docMk/>
            <pc:sldMk cId="3685781933" sldId="10089"/>
            <ac:picMk id="2050" creationId="{941A2F8F-3915-4BF7-B070-86E57C02BEB9}"/>
          </ac:picMkLst>
        </pc:picChg>
      </pc:sldChg>
      <pc:sldChg chg="addSp modSp add mod">
        <pc:chgData name="Vasishta Bommakanti" userId="add65771a875c465" providerId="LiveId" clId="{65E3161F-1FB0-40AF-AD1F-795BE0768989}" dt="2021-04-15T15:11:07.649" v="475" actId="2711"/>
        <pc:sldMkLst>
          <pc:docMk/>
          <pc:sldMk cId="34055362" sldId="10090"/>
        </pc:sldMkLst>
        <pc:spChg chg="add mod">
          <ac:chgData name="Vasishta Bommakanti" userId="add65771a875c465" providerId="LiveId" clId="{65E3161F-1FB0-40AF-AD1F-795BE0768989}" dt="2021-04-15T15:11:07.649" v="475" actId="2711"/>
          <ac:spMkLst>
            <pc:docMk/>
            <pc:sldMk cId="34055362" sldId="10090"/>
            <ac:spMk id="5" creationId="{D60F64F4-8FB2-40F1-AFF6-0A829766B2B0}"/>
          </ac:spMkLst>
        </pc:spChg>
        <pc:picChg chg="add mod">
          <ac:chgData name="Vasishta Bommakanti" userId="add65771a875c465" providerId="LiveId" clId="{65E3161F-1FB0-40AF-AD1F-795BE0768989}" dt="2021-04-15T15:11:01.145" v="473" actId="1076"/>
          <ac:picMkLst>
            <pc:docMk/>
            <pc:sldMk cId="34055362" sldId="10090"/>
            <ac:picMk id="3" creationId="{D92C4A7E-3CC5-4192-8779-B686E82A7446}"/>
          </ac:picMkLst>
        </pc:picChg>
      </pc:sldChg>
      <pc:sldChg chg="addSp">
        <pc:chgData name="Vasishta Bommakanti" userId="add65771a875c465" providerId="LiveId" clId="{65E3161F-1FB0-40AF-AD1F-795BE0768989}" dt="2021-04-15T15:10:41.715" v="464"/>
        <pc:sldMkLst>
          <pc:docMk/>
          <pc:sldMk cId="28053956" sldId="10091"/>
        </pc:sldMkLst>
        <pc:picChg chg="add">
          <ac:chgData name="Vasishta Bommakanti" userId="add65771a875c465" providerId="LiveId" clId="{65E3161F-1FB0-40AF-AD1F-795BE0768989}" dt="2021-04-15T15:10:41.715" v="464"/>
          <ac:picMkLst>
            <pc:docMk/>
            <pc:sldMk cId="28053956" sldId="10091"/>
            <ac:picMk id="3074" creationId="{F052B608-51D7-401A-A3F4-B876E24557EF}"/>
          </ac:picMkLst>
        </pc:picChg>
      </pc:sldChg>
      <pc:sldChg chg="addSp modSp add del mod">
        <pc:chgData name="Vasishta Bommakanti" userId="add65771a875c465" providerId="LiveId" clId="{65E3161F-1FB0-40AF-AD1F-795BE0768989}" dt="2021-04-15T15:11:28.321" v="481" actId="20577"/>
        <pc:sldMkLst>
          <pc:docMk/>
          <pc:sldMk cId="3094916077" sldId="10091"/>
        </pc:sldMkLst>
        <pc:spChg chg="add mod">
          <ac:chgData name="Vasishta Bommakanti" userId="add65771a875c465" providerId="LiveId" clId="{65E3161F-1FB0-40AF-AD1F-795BE0768989}" dt="2021-04-15T15:11:28.321" v="481" actId="20577"/>
          <ac:spMkLst>
            <pc:docMk/>
            <pc:sldMk cId="3094916077" sldId="10091"/>
            <ac:spMk id="2" creationId="{5C41992F-D1FB-49D9-87A3-94A9879C6678}"/>
          </ac:spMkLst>
        </pc:spChg>
        <pc:picChg chg="mod">
          <ac:chgData name="Vasishta Bommakanti" userId="add65771a875c465" providerId="LiveId" clId="{65E3161F-1FB0-40AF-AD1F-795BE0768989}" dt="2021-04-15T15:10:48.443" v="467" actId="1076"/>
          <ac:picMkLst>
            <pc:docMk/>
            <pc:sldMk cId="3094916077" sldId="10091"/>
            <ac:picMk id="3074" creationId="{F052B608-51D7-401A-A3F4-B876E24557EF}"/>
          </ac:picMkLst>
        </pc:picChg>
      </pc:sldChg>
      <pc:sldChg chg="addSp delSp modSp add del mod ord">
        <pc:chgData name="Vasishta Bommakanti" userId="add65771a875c465" providerId="LiveId" clId="{65E3161F-1FB0-40AF-AD1F-795BE0768989}" dt="2021-04-18T16:38:02.646" v="2193"/>
        <pc:sldMkLst>
          <pc:docMk/>
          <pc:sldMk cId="869568799" sldId="10092"/>
        </pc:sldMkLst>
        <pc:spChg chg="add mod">
          <ac:chgData name="Vasishta Bommakanti" userId="add65771a875c465" providerId="LiveId" clId="{65E3161F-1FB0-40AF-AD1F-795BE0768989}" dt="2021-04-15T15:44:25.211" v="508" actId="1076"/>
          <ac:spMkLst>
            <pc:docMk/>
            <pc:sldMk cId="869568799" sldId="10092"/>
            <ac:spMk id="4" creationId="{E3F87A1C-7FA2-4EBE-B65D-5FB7EE91E767}"/>
          </ac:spMkLst>
        </pc:spChg>
        <pc:grpChg chg="mod">
          <ac:chgData name="Vasishta Bommakanti" userId="add65771a875c465" providerId="LiveId" clId="{65E3161F-1FB0-40AF-AD1F-795BE0768989}" dt="2021-04-17T16:11:41.249" v="685"/>
          <ac:grpSpMkLst>
            <pc:docMk/>
            <pc:sldMk cId="869568799" sldId="10092"/>
            <ac:grpSpMk id="6" creationId="{3E31F3B4-E53B-4B3D-B963-032DD3887AF9}"/>
          </ac:grpSpMkLst>
        </pc:grpChg>
        <pc:grpChg chg="mod">
          <ac:chgData name="Vasishta Bommakanti" userId="add65771a875c465" providerId="LiveId" clId="{65E3161F-1FB0-40AF-AD1F-795BE0768989}" dt="2021-04-17T16:11:57.962" v="692"/>
          <ac:grpSpMkLst>
            <pc:docMk/>
            <pc:sldMk cId="869568799" sldId="10092"/>
            <ac:grpSpMk id="13" creationId="{6C76301A-A0EB-49A9-BFDE-9B406B0D89BD}"/>
          </ac:grpSpMkLst>
        </pc:grpChg>
        <pc:grpChg chg="mod">
          <ac:chgData name="Vasishta Bommakanti" userId="add65771a875c465" providerId="LiveId" clId="{65E3161F-1FB0-40AF-AD1F-795BE0768989}" dt="2021-04-17T16:12:04.250" v="695"/>
          <ac:grpSpMkLst>
            <pc:docMk/>
            <pc:sldMk cId="869568799" sldId="10092"/>
            <ac:grpSpMk id="16" creationId="{8BF2C257-DE5E-435F-8E0C-2FB787C26056}"/>
          </ac:grpSpMkLst>
        </pc:grpChg>
        <pc:grpChg chg="del mod">
          <ac:chgData name="Vasishta Bommakanti" userId="add65771a875c465" providerId="LiveId" clId="{65E3161F-1FB0-40AF-AD1F-795BE0768989}" dt="2021-04-17T16:13:12.339" v="715"/>
          <ac:grpSpMkLst>
            <pc:docMk/>
            <pc:sldMk cId="869568799" sldId="10092"/>
            <ac:grpSpMk id="20" creationId="{5E71C70D-6C17-4B36-A57C-20716672C9E0}"/>
          </ac:grpSpMkLst>
        </pc:grpChg>
        <pc:grpChg chg="del mod">
          <ac:chgData name="Vasishta Bommakanti" userId="add65771a875c465" providerId="LiveId" clId="{65E3161F-1FB0-40AF-AD1F-795BE0768989}" dt="2021-04-17T16:12:28.974" v="708"/>
          <ac:grpSpMkLst>
            <pc:docMk/>
            <pc:sldMk cId="869568799" sldId="10092"/>
            <ac:grpSpMk id="23" creationId="{A593AB0A-4125-4634-B61F-E93D7C31B51A}"/>
          </ac:grpSpMkLst>
        </pc:grpChg>
        <pc:grpChg chg="del mod">
          <ac:chgData name="Vasishta Bommakanti" userId="add65771a875c465" providerId="LiveId" clId="{65E3161F-1FB0-40AF-AD1F-795BE0768989}" dt="2021-04-17T16:13:21.358" v="725"/>
          <ac:grpSpMkLst>
            <pc:docMk/>
            <pc:sldMk cId="869568799" sldId="10092"/>
            <ac:grpSpMk id="28" creationId="{7BD63508-1225-4F0E-87E8-224D8F3D0D8D}"/>
          </ac:grpSpMkLst>
        </pc:grpChg>
        <pc:grpChg chg="del mod">
          <ac:chgData name="Vasishta Bommakanti" userId="add65771a875c465" providerId="LiveId" clId="{65E3161F-1FB0-40AF-AD1F-795BE0768989}" dt="2021-04-17T16:13:25.587" v="732"/>
          <ac:grpSpMkLst>
            <pc:docMk/>
            <pc:sldMk cId="869568799" sldId="10092"/>
            <ac:grpSpMk id="38" creationId="{06E8E205-5644-429A-AAD7-22C277042941}"/>
          </ac:grpSpMkLst>
        </pc:grpChg>
        <pc:grpChg chg="mod">
          <ac:chgData name="Vasishta Bommakanti" userId="add65771a875c465" providerId="LiveId" clId="{65E3161F-1FB0-40AF-AD1F-795BE0768989}" dt="2021-04-17T16:13:25.587" v="732"/>
          <ac:grpSpMkLst>
            <pc:docMk/>
            <pc:sldMk cId="869568799" sldId="10092"/>
            <ac:grpSpMk id="45" creationId="{DFC7663F-2727-41E2-9226-F1AAB9056EA0}"/>
          </ac:grpSpMkLst>
        </pc:grpChg>
        <pc:grpChg chg="del mod">
          <ac:chgData name="Vasishta Bommakanti" userId="add65771a875c465" providerId="LiveId" clId="{65E3161F-1FB0-40AF-AD1F-795BE0768989}" dt="2021-04-18T16:37:46.866" v="2181"/>
          <ac:grpSpMkLst>
            <pc:docMk/>
            <pc:sldMk cId="869568799" sldId="10092"/>
            <ac:grpSpMk id="46" creationId="{EF632213-09BE-43D5-AB8B-4D367A3FF55E}"/>
          </ac:grpSpMkLst>
        </pc:grpChg>
        <pc:grpChg chg="del mod">
          <ac:chgData name="Vasishta Bommakanti" userId="add65771a875c465" providerId="LiveId" clId="{65E3161F-1FB0-40AF-AD1F-795BE0768989}" dt="2021-04-18T16:37:55.725" v="2187"/>
          <ac:grpSpMkLst>
            <pc:docMk/>
            <pc:sldMk cId="869568799" sldId="10092"/>
            <ac:grpSpMk id="50" creationId="{31E43E38-49DF-4860-BDC0-CF6377492B98}"/>
          </ac:grpSpMkLst>
        </pc:grpChg>
        <pc:grpChg chg="del mod">
          <ac:chgData name="Vasishta Bommakanti" userId="add65771a875c465" providerId="LiveId" clId="{65E3161F-1FB0-40AF-AD1F-795BE0768989}" dt="2021-04-18T16:38:02.646" v="2193"/>
          <ac:grpSpMkLst>
            <pc:docMk/>
            <pc:sldMk cId="869568799" sldId="10092"/>
            <ac:grpSpMk id="51" creationId="{6238C27C-060A-45FF-9467-0496D9E6DED6}"/>
          </ac:grpSpMkLst>
        </pc:grpChg>
        <pc:grpChg chg="del mod">
          <ac:chgData name="Vasishta Bommakanti" userId="add65771a875c465" providerId="LiveId" clId="{65E3161F-1FB0-40AF-AD1F-795BE0768989}" dt="2021-04-18T16:38:02.646" v="2193"/>
          <ac:grpSpMkLst>
            <pc:docMk/>
            <pc:sldMk cId="869568799" sldId="10092"/>
            <ac:grpSpMk id="54" creationId="{A6001F50-2273-4616-AC5C-6A9AE37FA475}"/>
          </ac:grpSpMkLst>
        </pc:grpChg>
        <pc:grpChg chg="del mod">
          <ac:chgData name="Vasishta Bommakanti" userId="add65771a875c465" providerId="LiveId" clId="{65E3161F-1FB0-40AF-AD1F-795BE0768989}" dt="2021-04-18T16:38:02.646" v="2193"/>
          <ac:grpSpMkLst>
            <pc:docMk/>
            <pc:sldMk cId="869568799" sldId="10092"/>
            <ac:grpSpMk id="57" creationId="{28CFBBD3-2BF9-48DD-AF7F-A2F642806188}"/>
          </ac:grpSpMkLst>
        </pc:grpChg>
        <pc:grpChg chg="del mod">
          <ac:chgData name="Vasishta Bommakanti" userId="add65771a875c465" providerId="LiveId" clId="{65E3161F-1FB0-40AF-AD1F-795BE0768989}" dt="2021-04-18T16:38:02.646" v="2193"/>
          <ac:grpSpMkLst>
            <pc:docMk/>
            <pc:sldMk cId="869568799" sldId="10092"/>
            <ac:grpSpMk id="60" creationId="{0DC6C66F-C72B-4EB0-B7D2-517AC37AA177}"/>
          </ac:grpSpMkLst>
        </pc:grpChg>
        <pc:grpChg chg="mod">
          <ac:chgData name="Vasishta Bommakanti" userId="add65771a875c465" providerId="LiveId" clId="{65E3161F-1FB0-40AF-AD1F-795BE0768989}" dt="2021-04-18T16:38:02.646" v="2193"/>
          <ac:grpSpMkLst>
            <pc:docMk/>
            <pc:sldMk cId="869568799" sldId="10092"/>
            <ac:grpSpMk id="63" creationId="{6C1C07B9-7B7E-4092-BF21-ECDAED13C48D}"/>
          </ac:grpSpMkLst>
        </pc:grpChg>
        <pc:picChg chg="mod">
          <ac:chgData name="Vasishta Bommakanti" userId="add65771a875c465" providerId="LiveId" clId="{65E3161F-1FB0-40AF-AD1F-795BE0768989}" dt="2021-04-15T15:44:26.504" v="509" actId="1076"/>
          <ac:picMkLst>
            <pc:docMk/>
            <pc:sldMk cId="869568799" sldId="10092"/>
            <ac:picMk id="4098" creationId="{48162814-9282-400E-9B44-474EEE76F239}"/>
          </ac:picMkLst>
        </pc:picChg>
        <pc:inkChg chg="add mod">
          <ac:chgData name="Vasishta Bommakanti" userId="add65771a875c465" providerId="LiveId" clId="{65E3161F-1FB0-40AF-AD1F-795BE0768989}" dt="2021-04-17T16:13:12.338" v="713"/>
          <ac:inkMkLst>
            <pc:docMk/>
            <pc:sldMk cId="869568799" sldId="10092"/>
            <ac:inkMk id="2" creationId="{E56192DA-DD86-4837-899A-1ED43B1BAA9F}"/>
          </ac:inkMkLst>
        </pc:inkChg>
        <pc:inkChg chg="add mod">
          <ac:chgData name="Vasishta Bommakanti" userId="add65771a875c465" providerId="LiveId" clId="{65E3161F-1FB0-40AF-AD1F-795BE0768989}" dt="2021-04-17T16:11:41.249" v="685"/>
          <ac:inkMkLst>
            <pc:docMk/>
            <pc:sldMk cId="869568799" sldId="10092"/>
            <ac:inkMk id="3" creationId="{ACAD6FA8-E05E-4607-A4C1-38A87CA32838}"/>
          </ac:inkMkLst>
        </pc:inkChg>
        <pc:inkChg chg="add mod">
          <ac:chgData name="Vasishta Bommakanti" userId="add65771a875c465" providerId="LiveId" clId="{65E3161F-1FB0-40AF-AD1F-795BE0768989}" dt="2021-04-17T16:11:41.249" v="685"/>
          <ac:inkMkLst>
            <pc:docMk/>
            <pc:sldMk cId="869568799" sldId="10092"/>
            <ac:inkMk id="5" creationId="{EAB96055-4AB8-427F-B834-6307D35B1C49}"/>
          </ac:inkMkLst>
        </pc:inkChg>
        <pc:inkChg chg="add">
          <ac:chgData name="Vasishta Bommakanti" userId="add65771a875c465" providerId="LiveId" clId="{65E3161F-1FB0-40AF-AD1F-795BE0768989}" dt="2021-04-17T16:11:51.424" v="686" actId="9405"/>
          <ac:inkMkLst>
            <pc:docMk/>
            <pc:sldMk cId="869568799" sldId="10092"/>
            <ac:inkMk id="7" creationId="{AA3E3649-D6D9-4726-9D13-4108EB817481}"/>
          </ac:inkMkLst>
        </pc:inkChg>
        <pc:inkChg chg="add">
          <ac:chgData name="Vasishta Bommakanti" userId="add65771a875c465" providerId="LiveId" clId="{65E3161F-1FB0-40AF-AD1F-795BE0768989}" dt="2021-04-17T16:11:53.076" v="687" actId="9405"/>
          <ac:inkMkLst>
            <pc:docMk/>
            <pc:sldMk cId="869568799" sldId="10092"/>
            <ac:inkMk id="8" creationId="{EA2F35A7-1318-4EEB-891D-633A242B72A9}"/>
          </ac:inkMkLst>
        </pc:inkChg>
        <pc:inkChg chg="add mod">
          <ac:chgData name="Vasishta Bommakanti" userId="add65771a875c465" providerId="LiveId" clId="{65E3161F-1FB0-40AF-AD1F-795BE0768989}" dt="2021-04-17T16:11:57.962" v="692"/>
          <ac:inkMkLst>
            <pc:docMk/>
            <pc:sldMk cId="869568799" sldId="10092"/>
            <ac:inkMk id="9" creationId="{53E5A667-1E30-463F-96AA-BEAEB99EFD3B}"/>
          </ac:inkMkLst>
        </pc:inkChg>
        <pc:inkChg chg="add mod">
          <ac:chgData name="Vasishta Bommakanti" userId="add65771a875c465" providerId="LiveId" clId="{65E3161F-1FB0-40AF-AD1F-795BE0768989}" dt="2021-04-17T16:11:57.962" v="692"/>
          <ac:inkMkLst>
            <pc:docMk/>
            <pc:sldMk cId="869568799" sldId="10092"/>
            <ac:inkMk id="10" creationId="{699E944F-8DAC-4E0F-B664-C84487F5EF5C}"/>
          </ac:inkMkLst>
        </pc:inkChg>
        <pc:inkChg chg="add mod">
          <ac:chgData name="Vasishta Bommakanti" userId="add65771a875c465" providerId="LiveId" clId="{65E3161F-1FB0-40AF-AD1F-795BE0768989}" dt="2021-04-17T16:11:57.962" v="692"/>
          <ac:inkMkLst>
            <pc:docMk/>
            <pc:sldMk cId="869568799" sldId="10092"/>
            <ac:inkMk id="11" creationId="{8187A609-C20B-4A4B-8470-85AF1FA40820}"/>
          </ac:inkMkLst>
        </pc:inkChg>
        <pc:inkChg chg="add mod">
          <ac:chgData name="Vasishta Bommakanti" userId="add65771a875c465" providerId="LiveId" clId="{65E3161F-1FB0-40AF-AD1F-795BE0768989}" dt="2021-04-17T16:11:57.962" v="692"/>
          <ac:inkMkLst>
            <pc:docMk/>
            <pc:sldMk cId="869568799" sldId="10092"/>
            <ac:inkMk id="12" creationId="{443B5BF2-038B-4E4C-8E0B-E8EDE165B4A6}"/>
          </ac:inkMkLst>
        </pc:inkChg>
        <pc:inkChg chg="add mod">
          <ac:chgData name="Vasishta Bommakanti" userId="add65771a875c465" providerId="LiveId" clId="{65E3161F-1FB0-40AF-AD1F-795BE0768989}" dt="2021-04-17T16:12:04.250" v="695"/>
          <ac:inkMkLst>
            <pc:docMk/>
            <pc:sldMk cId="869568799" sldId="10092"/>
            <ac:inkMk id="14" creationId="{1AB1D518-AA52-4BBA-BDE7-42AE6AA82C7F}"/>
          </ac:inkMkLst>
        </pc:inkChg>
        <pc:inkChg chg="add mod">
          <ac:chgData name="Vasishta Bommakanti" userId="add65771a875c465" providerId="LiveId" clId="{65E3161F-1FB0-40AF-AD1F-795BE0768989}" dt="2021-04-17T16:12:04.250" v="695"/>
          <ac:inkMkLst>
            <pc:docMk/>
            <pc:sldMk cId="869568799" sldId="10092"/>
            <ac:inkMk id="15" creationId="{C72091D1-AE24-4E0D-BC7F-BD7D980D5399}"/>
          </ac:inkMkLst>
        </pc:inkChg>
        <pc:inkChg chg="add mod">
          <ac:chgData name="Vasishta Bommakanti" userId="add65771a875c465" providerId="LiveId" clId="{65E3161F-1FB0-40AF-AD1F-795BE0768989}" dt="2021-04-17T16:13:12.339" v="715"/>
          <ac:inkMkLst>
            <pc:docMk/>
            <pc:sldMk cId="869568799" sldId="10092"/>
            <ac:inkMk id="17" creationId="{8BF16A21-8FA2-4A22-9FE6-286F03ACDE5F}"/>
          </ac:inkMkLst>
        </pc:inkChg>
        <pc:inkChg chg="add del mod">
          <ac:chgData name="Vasishta Bommakanti" userId="add65771a875c465" providerId="LiveId" clId="{65E3161F-1FB0-40AF-AD1F-795BE0768989}" dt="2021-04-17T16:13:12.337" v="712"/>
          <ac:inkMkLst>
            <pc:docMk/>
            <pc:sldMk cId="869568799" sldId="10092"/>
            <ac:inkMk id="18" creationId="{C9B636B8-C7C0-454B-94CD-EB3EC1409196}"/>
          </ac:inkMkLst>
        </pc:inkChg>
        <pc:inkChg chg="add del mod">
          <ac:chgData name="Vasishta Bommakanti" userId="add65771a875c465" providerId="LiveId" clId="{65E3161F-1FB0-40AF-AD1F-795BE0768989}" dt="2021-04-17T16:13:12.339" v="715"/>
          <ac:inkMkLst>
            <pc:docMk/>
            <pc:sldMk cId="869568799" sldId="10092"/>
            <ac:inkMk id="19" creationId="{B3B6AEFC-4AEE-4133-BBBF-45D8D47609E9}"/>
          </ac:inkMkLst>
        </pc:inkChg>
        <pc:inkChg chg="add del mod">
          <ac:chgData name="Vasishta Bommakanti" userId="add65771a875c465" providerId="LiveId" clId="{65E3161F-1FB0-40AF-AD1F-795BE0768989}" dt="2021-04-17T16:13:12.334" v="709"/>
          <ac:inkMkLst>
            <pc:docMk/>
            <pc:sldMk cId="869568799" sldId="10092"/>
            <ac:inkMk id="21" creationId="{07C2E034-C561-4955-99B3-CD386CC39B41}"/>
          </ac:inkMkLst>
        </pc:inkChg>
        <pc:inkChg chg="add del mod">
          <ac:chgData name="Vasishta Bommakanti" userId="add65771a875c465" providerId="LiveId" clId="{65E3161F-1FB0-40AF-AD1F-795BE0768989}" dt="2021-04-17T16:13:12.339" v="714"/>
          <ac:inkMkLst>
            <pc:docMk/>
            <pc:sldMk cId="869568799" sldId="10092"/>
            <ac:inkMk id="22" creationId="{132AC95D-3F95-4A09-828C-FEBC67FE712D}"/>
          </ac:inkMkLst>
        </pc:inkChg>
        <pc:inkChg chg="add mod">
          <ac:chgData name="Vasishta Bommakanti" userId="add65771a875c465" providerId="LiveId" clId="{65E3161F-1FB0-40AF-AD1F-795BE0768989}" dt="2021-04-18T16:38:02.646" v="2193"/>
          <ac:inkMkLst>
            <pc:docMk/>
            <pc:sldMk cId="869568799" sldId="10092"/>
            <ac:inkMk id="24" creationId="{CF8FBE73-908C-4665-AA20-9811C94B47C8}"/>
          </ac:inkMkLst>
        </pc:inkChg>
        <pc:inkChg chg="add mod">
          <ac:chgData name="Vasishta Bommakanti" userId="add65771a875c465" providerId="LiveId" clId="{65E3161F-1FB0-40AF-AD1F-795BE0768989}" dt="2021-04-18T16:38:02.646" v="2193"/>
          <ac:inkMkLst>
            <pc:docMk/>
            <pc:sldMk cId="869568799" sldId="10092"/>
            <ac:inkMk id="25" creationId="{3C76DB3F-F643-4ED1-B798-BE484E16D47E}"/>
          </ac:inkMkLst>
        </pc:inkChg>
        <pc:inkChg chg="add del mod">
          <ac:chgData name="Vasishta Bommakanti" userId="add65771a875c465" providerId="LiveId" clId="{65E3161F-1FB0-40AF-AD1F-795BE0768989}" dt="2021-04-17T16:13:12.335" v="710"/>
          <ac:inkMkLst>
            <pc:docMk/>
            <pc:sldMk cId="869568799" sldId="10092"/>
            <ac:inkMk id="26" creationId="{C332467B-AD0F-4C69-8C36-16E8DDD974F5}"/>
          </ac:inkMkLst>
        </pc:inkChg>
        <pc:inkChg chg="add del mod">
          <ac:chgData name="Vasishta Bommakanti" userId="add65771a875c465" providerId="LiveId" clId="{65E3161F-1FB0-40AF-AD1F-795BE0768989}" dt="2021-04-17T16:13:12.336" v="711"/>
          <ac:inkMkLst>
            <pc:docMk/>
            <pc:sldMk cId="869568799" sldId="10092"/>
            <ac:inkMk id="27" creationId="{B5062C2A-FE47-4BDA-AFE2-2CE125C648C0}"/>
          </ac:inkMkLst>
        </pc:inkChg>
        <pc:inkChg chg="add">
          <ac:chgData name="Vasishta Bommakanti" userId="add65771a875c465" providerId="LiveId" clId="{65E3161F-1FB0-40AF-AD1F-795BE0768989}" dt="2021-04-17T16:13:13.407" v="716" actId="9405"/>
          <ac:inkMkLst>
            <pc:docMk/>
            <pc:sldMk cId="869568799" sldId="10092"/>
            <ac:inkMk id="29" creationId="{02CCF16B-86ED-4D6F-904F-5415F3901CFE}"/>
          </ac:inkMkLst>
        </pc:inkChg>
        <pc:inkChg chg="add mod">
          <ac:chgData name="Vasishta Bommakanti" userId="add65771a875c465" providerId="LiveId" clId="{65E3161F-1FB0-40AF-AD1F-795BE0768989}" dt="2021-04-18T16:38:02.646" v="2193"/>
          <ac:inkMkLst>
            <pc:docMk/>
            <pc:sldMk cId="869568799" sldId="10092"/>
            <ac:inkMk id="30" creationId="{90ACBA93-F09A-4B52-AA53-58FF6E4E02B2}"/>
          </ac:inkMkLst>
        </pc:inkChg>
        <pc:inkChg chg="add mod">
          <ac:chgData name="Vasishta Bommakanti" userId="add65771a875c465" providerId="LiveId" clId="{65E3161F-1FB0-40AF-AD1F-795BE0768989}" dt="2021-04-18T16:38:02.646" v="2193"/>
          <ac:inkMkLst>
            <pc:docMk/>
            <pc:sldMk cId="869568799" sldId="10092"/>
            <ac:inkMk id="31" creationId="{316709CC-FC71-4133-A2EB-FC086E39A5D8}"/>
          </ac:inkMkLst>
        </pc:inkChg>
        <pc:inkChg chg="add mod">
          <ac:chgData name="Vasishta Bommakanti" userId="add65771a875c465" providerId="LiveId" clId="{65E3161F-1FB0-40AF-AD1F-795BE0768989}" dt="2021-04-18T16:38:02.646" v="2193"/>
          <ac:inkMkLst>
            <pc:docMk/>
            <pc:sldMk cId="869568799" sldId="10092"/>
            <ac:inkMk id="32" creationId="{40C470AB-2606-4607-9B60-544625D91CE9}"/>
          </ac:inkMkLst>
        </pc:inkChg>
        <pc:inkChg chg="add mod">
          <ac:chgData name="Vasishta Bommakanti" userId="add65771a875c465" providerId="LiveId" clId="{65E3161F-1FB0-40AF-AD1F-795BE0768989}" dt="2021-04-18T16:38:02.646" v="2193"/>
          <ac:inkMkLst>
            <pc:docMk/>
            <pc:sldMk cId="869568799" sldId="10092"/>
            <ac:inkMk id="33" creationId="{6C525264-9D50-4E67-8EF7-F50340E800B0}"/>
          </ac:inkMkLst>
        </pc:inkChg>
        <pc:inkChg chg="add mod">
          <ac:chgData name="Vasishta Bommakanti" userId="add65771a875c465" providerId="LiveId" clId="{65E3161F-1FB0-40AF-AD1F-795BE0768989}" dt="2021-04-18T16:38:02.646" v="2193"/>
          <ac:inkMkLst>
            <pc:docMk/>
            <pc:sldMk cId="869568799" sldId="10092"/>
            <ac:inkMk id="34" creationId="{17C3FF96-6B36-4E6D-8A32-6E8207BEE7F6}"/>
          </ac:inkMkLst>
        </pc:inkChg>
        <pc:inkChg chg="add mod">
          <ac:chgData name="Vasishta Bommakanti" userId="add65771a875c465" providerId="LiveId" clId="{65E3161F-1FB0-40AF-AD1F-795BE0768989}" dt="2021-04-18T16:38:02.646" v="2193"/>
          <ac:inkMkLst>
            <pc:docMk/>
            <pc:sldMk cId="869568799" sldId="10092"/>
            <ac:inkMk id="35" creationId="{25DF20E4-F310-483A-92DE-28721DD5707F}"/>
          </ac:inkMkLst>
        </pc:inkChg>
        <pc:inkChg chg="add mod">
          <ac:chgData name="Vasishta Bommakanti" userId="add65771a875c465" providerId="LiveId" clId="{65E3161F-1FB0-40AF-AD1F-795BE0768989}" dt="2021-04-18T16:38:02.646" v="2193"/>
          <ac:inkMkLst>
            <pc:docMk/>
            <pc:sldMk cId="869568799" sldId="10092"/>
            <ac:inkMk id="36" creationId="{20DC74F2-E3FB-49D3-B8A0-CF2DED78461F}"/>
          </ac:inkMkLst>
        </pc:inkChg>
        <pc:inkChg chg="add mod">
          <ac:chgData name="Vasishta Bommakanti" userId="add65771a875c465" providerId="LiveId" clId="{65E3161F-1FB0-40AF-AD1F-795BE0768989}" dt="2021-04-18T16:38:02.646" v="2193"/>
          <ac:inkMkLst>
            <pc:docMk/>
            <pc:sldMk cId="869568799" sldId="10092"/>
            <ac:inkMk id="37" creationId="{D830AD29-4152-4542-97BE-CB11A4342741}"/>
          </ac:inkMkLst>
        </pc:inkChg>
        <pc:inkChg chg="add mod">
          <ac:chgData name="Vasishta Bommakanti" userId="add65771a875c465" providerId="LiveId" clId="{65E3161F-1FB0-40AF-AD1F-795BE0768989}" dt="2021-04-18T16:38:02.646" v="2193"/>
          <ac:inkMkLst>
            <pc:docMk/>
            <pc:sldMk cId="869568799" sldId="10092"/>
            <ac:inkMk id="39" creationId="{8E977FB0-4278-440E-B5A9-0DDDD2FE8B54}"/>
          </ac:inkMkLst>
        </pc:inkChg>
        <pc:inkChg chg="add mod">
          <ac:chgData name="Vasishta Bommakanti" userId="add65771a875c465" providerId="LiveId" clId="{65E3161F-1FB0-40AF-AD1F-795BE0768989}" dt="2021-04-18T16:38:02.646" v="2193"/>
          <ac:inkMkLst>
            <pc:docMk/>
            <pc:sldMk cId="869568799" sldId="10092"/>
            <ac:inkMk id="40" creationId="{1835A0FB-85DA-4AE6-87D0-B5A496C7D5FF}"/>
          </ac:inkMkLst>
        </pc:inkChg>
        <pc:inkChg chg="add mod">
          <ac:chgData name="Vasishta Bommakanti" userId="add65771a875c465" providerId="LiveId" clId="{65E3161F-1FB0-40AF-AD1F-795BE0768989}" dt="2021-04-18T16:38:02.646" v="2193"/>
          <ac:inkMkLst>
            <pc:docMk/>
            <pc:sldMk cId="869568799" sldId="10092"/>
            <ac:inkMk id="41" creationId="{56EE9FE3-8FC1-42DC-A84D-01304A656874}"/>
          </ac:inkMkLst>
        </pc:inkChg>
        <pc:inkChg chg="add mod">
          <ac:chgData name="Vasishta Bommakanti" userId="add65771a875c465" providerId="LiveId" clId="{65E3161F-1FB0-40AF-AD1F-795BE0768989}" dt="2021-04-18T16:38:02.646" v="2193"/>
          <ac:inkMkLst>
            <pc:docMk/>
            <pc:sldMk cId="869568799" sldId="10092"/>
            <ac:inkMk id="42" creationId="{B982A5F9-D011-4345-8909-5AF6AB37767A}"/>
          </ac:inkMkLst>
        </pc:inkChg>
        <pc:inkChg chg="add mod">
          <ac:chgData name="Vasishta Bommakanti" userId="add65771a875c465" providerId="LiveId" clId="{65E3161F-1FB0-40AF-AD1F-795BE0768989}" dt="2021-04-17T16:13:25.587" v="732"/>
          <ac:inkMkLst>
            <pc:docMk/>
            <pc:sldMk cId="869568799" sldId="10092"/>
            <ac:inkMk id="43" creationId="{9C5AA4C1-4E5F-436B-8475-071788227D9A}"/>
          </ac:inkMkLst>
        </pc:inkChg>
        <pc:inkChg chg="add mod">
          <ac:chgData name="Vasishta Bommakanti" userId="add65771a875c465" providerId="LiveId" clId="{65E3161F-1FB0-40AF-AD1F-795BE0768989}" dt="2021-04-17T16:13:25.587" v="732"/>
          <ac:inkMkLst>
            <pc:docMk/>
            <pc:sldMk cId="869568799" sldId="10092"/>
            <ac:inkMk id="44" creationId="{C1EA39FA-7609-4021-AE2C-DF1F01D0E87D}"/>
          </ac:inkMkLst>
        </pc:inkChg>
        <pc:inkChg chg="add mod">
          <ac:chgData name="Vasishta Bommakanti" userId="add65771a875c465" providerId="LiveId" clId="{65E3161F-1FB0-40AF-AD1F-795BE0768989}" dt="2021-04-18T16:38:02.646" v="2193"/>
          <ac:inkMkLst>
            <pc:docMk/>
            <pc:sldMk cId="869568799" sldId="10092"/>
            <ac:inkMk id="47" creationId="{5EF7659C-860E-467D-A2B3-65A5941460DE}"/>
          </ac:inkMkLst>
        </pc:inkChg>
        <pc:inkChg chg="add mod">
          <ac:chgData name="Vasishta Bommakanti" userId="add65771a875c465" providerId="LiveId" clId="{65E3161F-1FB0-40AF-AD1F-795BE0768989}" dt="2021-04-18T16:38:02.646" v="2193"/>
          <ac:inkMkLst>
            <pc:docMk/>
            <pc:sldMk cId="869568799" sldId="10092"/>
            <ac:inkMk id="48" creationId="{CDF21032-9543-441D-960F-B1686AD41D51}"/>
          </ac:inkMkLst>
        </pc:inkChg>
        <pc:inkChg chg="add mod">
          <ac:chgData name="Vasishta Bommakanti" userId="add65771a875c465" providerId="LiveId" clId="{65E3161F-1FB0-40AF-AD1F-795BE0768989}" dt="2021-04-18T16:38:02.646" v="2193"/>
          <ac:inkMkLst>
            <pc:docMk/>
            <pc:sldMk cId="869568799" sldId="10092"/>
            <ac:inkMk id="49" creationId="{1EC3730C-238F-4896-80B5-AFA6B04FF709}"/>
          </ac:inkMkLst>
        </pc:inkChg>
        <pc:inkChg chg="add mod">
          <ac:chgData name="Vasishta Bommakanti" userId="add65771a875c465" providerId="LiveId" clId="{65E3161F-1FB0-40AF-AD1F-795BE0768989}" dt="2021-04-18T16:38:02.646" v="2193"/>
          <ac:inkMkLst>
            <pc:docMk/>
            <pc:sldMk cId="869568799" sldId="10092"/>
            <ac:inkMk id="52" creationId="{181A791B-2E5F-4975-8527-CAB1621F5058}"/>
          </ac:inkMkLst>
        </pc:inkChg>
        <pc:inkChg chg="add mod">
          <ac:chgData name="Vasishta Bommakanti" userId="add65771a875c465" providerId="LiveId" clId="{65E3161F-1FB0-40AF-AD1F-795BE0768989}" dt="2021-04-18T16:38:02.646" v="2193"/>
          <ac:inkMkLst>
            <pc:docMk/>
            <pc:sldMk cId="869568799" sldId="10092"/>
            <ac:inkMk id="53" creationId="{0D8F4109-B6C3-4666-8554-5429EC7C8283}"/>
          </ac:inkMkLst>
        </pc:inkChg>
        <pc:inkChg chg="add mod">
          <ac:chgData name="Vasishta Bommakanti" userId="add65771a875c465" providerId="LiveId" clId="{65E3161F-1FB0-40AF-AD1F-795BE0768989}" dt="2021-04-18T16:38:02.646" v="2193"/>
          <ac:inkMkLst>
            <pc:docMk/>
            <pc:sldMk cId="869568799" sldId="10092"/>
            <ac:inkMk id="55" creationId="{A2DE23B6-DAD3-4121-9490-A18E2EE4E5D1}"/>
          </ac:inkMkLst>
        </pc:inkChg>
        <pc:inkChg chg="add mod">
          <ac:chgData name="Vasishta Bommakanti" userId="add65771a875c465" providerId="LiveId" clId="{65E3161F-1FB0-40AF-AD1F-795BE0768989}" dt="2021-04-18T16:38:02.646" v="2193"/>
          <ac:inkMkLst>
            <pc:docMk/>
            <pc:sldMk cId="869568799" sldId="10092"/>
            <ac:inkMk id="56" creationId="{31372189-FAB4-4DFD-B274-83A933B0ABF1}"/>
          </ac:inkMkLst>
        </pc:inkChg>
        <pc:inkChg chg="add mod">
          <ac:chgData name="Vasishta Bommakanti" userId="add65771a875c465" providerId="LiveId" clId="{65E3161F-1FB0-40AF-AD1F-795BE0768989}" dt="2021-04-18T16:38:02.646" v="2193"/>
          <ac:inkMkLst>
            <pc:docMk/>
            <pc:sldMk cId="869568799" sldId="10092"/>
            <ac:inkMk id="58" creationId="{BDEC2A1D-715B-48EC-BE2A-66ABE299633D}"/>
          </ac:inkMkLst>
        </pc:inkChg>
        <pc:inkChg chg="add mod">
          <ac:chgData name="Vasishta Bommakanti" userId="add65771a875c465" providerId="LiveId" clId="{65E3161F-1FB0-40AF-AD1F-795BE0768989}" dt="2021-04-18T16:38:02.646" v="2193"/>
          <ac:inkMkLst>
            <pc:docMk/>
            <pc:sldMk cId="869568799" sldId="10092"/>
            <ac:inkMk id="59" creationId="{573BD5D2-8A82-49A8-AF51-AF02A65AAEF2}"/>
          </ac:inkMkLst>
        </pc:inkChg>
        <pc:inkChg chg="add mod">
          <ac:chgData name="Vasishta Bommakanti" userId="add65771a875c465" providerId="LiveId" clId="{65E3161F-1FB0-40AF-AD1F-795BE0768989}" dt="2021-04-18T16:38:02.646" v="2193"/>
          <ac:inkMkLst>
            <pc:docMk/>
            <pc:sldMk cId="869568799" sldId="10092"/>
            <ac:inkMk id="61" creationId="{9C79AE3F-71B2-4573-92D2-F2D2F118288C}"/>
          </ac:inkMkLst>
        </pc:inkChg>
        <pc:inkChg chg="add mod">
          <ac:chgData name="Vasishta Bommakanti" userId="add65771a875c465" providerId="LiveId" clId="{65E3161F-1FB0-40AF-AD1F-795BE0768989}" dt="2021-04-18T16:38:02.646" v="2193"/>
          <ac:inkMkLst>
            <pc:docMk/>
            <pc:sldMk cId="869568799" sldId="10092"/>
            <ac:inkMk id="62" creationId="{48CFDA5E-B159-49E7-831E-3BD7462AA40A}"/>
          </ac:inkMkLst>
        </pc:inkChg>
      </pc:sldChg>
      <pc:sldChg chg="addSp">
        <pc:chgData name="Vasishta Bommakanti" userId="add65771a875c465" providerId="LiveId" clId="{65E3161F-1FB0-40AF-AD1F-795BE0768989}" dt="2021-04-15T15:44:09.782" v="501"/>
        <pc:sldMkLst>
          <pc:docMk/>
          <pc:sldMk cId="4136505307" sldId="10092"/>
        </pc:sldMkLst>
        <pc:picChg chg="add">
          <ac:chgData name="Vasishta Bommakanti" userId="add65771a875c465" providerId="LiveId" clId="{65E3161F-1FB0-40AF-AD1F-795BE0768989}" dt="2021-04-15T15:44:09.782" v="501"/>
          <ac:picMkLst>
            <pc:docMk/>
            <pc:sldMk cId="4136505307" sldId="10092"/>
            <ac:picMk id="4098" creationId="{48162814-9282-400E-9B44-474EEE76F239}"/>
          </ac:picMkLst>
        </pc:picChg>
      </pc:sldChg>
      <pc:sldChg chg="addSp delSp modSp add del mod ord">
        <pc:chgData name="Vasishta Bommakanti" userId="add65771a875c465" providerId="LiveId" clId="{65E3161F-1FB0-40AF-AD1F-795BE0768989}" dt="2021-04-18T13:47:36.816" v="2006"/>
        <pc:sldMkLst>
          <pc:docMk/>
          <pc:sldMk cId="901432553" sldId="10093"/>
        </pc:sldMkLst>
        <pc:spChg chg="add del">
          <ac:chgData name="Vasishta Bommakanti" userId="add65771a875c465" providerId="LiveId" clId="{65E3161F-1FB0-40AF-AD1F-795BE0768989}" dt="2021-04-16T12:36:38.547" v="513" actId="22"/>
          <ac:spMkLst>
            <pc:docMk/>
            <pc:sldMk cId="901432553" sldId="10093"/>
            <ac:spMk id="3" creationId="{0BBCF8EA-5E80-41C4-9144-3483C6BD87A6}"/>
          </ac:spMkLst>
        </pc:spChg>
        <pc:grpChg chg="del mod">
          <ac:chgData name="Vasishta Bommakanti" userId="add65771a875c465" providerId="LiveId" clId="{65E3161F-1FB0-40AF-AD1F-795BE0768989}" dt="2021-04-17T16:23:47.047" v="1070"/>
          <ac:grpSpMkLst>
            <pc:docMk/>
            <pc:sldMk cId="901432553" sldId="10093"/>
            <ac:grpSpMk id="5" creationId="{7450AC20-EE97-4C9F-B8FB-6A61A9949504}"/>
          </ac:grpSpMkLst>
        </pc:grpChg>
        <pc:grpChg chg="del mod">
          <ac:chgData name="Vasishta Bommakanti" userId="add65771a875c465" providerId="LiveId" clId="{65E3161F-1FB0-40AF-AD1F-795BE0768989}" dt="2021-04-17T16:23:51.175" v="1075"/>
          <ac:grpSpMkLst>
            <pc:docMk/>
            <pc:sldMk cId="901432553" sldId="10093"/>
            <ac:grpSpMk id="9" creationId="{AA20C1C2-E28B-4256-ADAB-039FACA66B17}"/>
          </ac:grpSpMkLst>
        </pc:grpChg>
        <pc:grpChg chg="del mod">
          <ac:chgData name="Vasishta Bommakanti" userId="add65771a875c465" providerId="LiveId" clId="{65E3161F-1FB0-40AF-AD1F-795BE0768989}" dt="2021-04-17T16:23:59.375" v="1089"/>
          <ac:grpSpMkLst>
            <pc:docMk/>
            <pc:sldMk cId="901432553" sldId="10093"/>
            <ac:grpSpMk id="14" creationId="{2C3F2F21-265B-471C-B43C-5A3160F51F4E}"/>
          </ac:grpSpMkLst>
        </pc:grpChg>
        <pc:grpChg chg="del mod">
          <ac:chgData name="Vasishta Bommakanti" userId="add65771a875c465" providerId="LiveId" clId="{65E3161F-1FB0-40AF-AD1F-795BE0768989}" dt="2021-04-17T16:24:05.492" v="1093"/>
          <ac:grpSpMkLst>
            <pc:docMk/>
            <pc:sldMk cId="901432553" sldId="10093"/>
            <ac:grpSpMk id="28" creationId="{122FFC8F-461D-4BDE-A228-DB3C04738EB6}"/>
          </ac:grpSpMkLst>
        </pc:grpChg>
        <pc:grpChg chg="mod">
          <ac:chgData name="Vasishta Bommakanti" userId="add65771a875c465" providerId="LiveId" clId="{65E3161F-1FB0-40AF-AD1F-795BE0768989}" dt="2021-04-17T16:24:05.492" v="1093"/>
          <ac:grpSpMkLst>
            <pc:docMk/>
            <pc:sldMk cId="901432553" sldId="10093"/>
            <ac:grpSpMk id="32" creationId="{D5B9F258-D1FF-40E6-9C6D-F2B6694252D6}"/>
          </ac:grpSpMkLst>
        </pc:grpChg>
        <pc:picChg chg="mod">
          <ac:chgData name="Vasishta Bommakanti" userId="add65771a875c465" providerId="LiveId" clId="{65E3161F-1FB0-40AF-AD1F-795BE0768989}" dt="2021-04-16T16:31:00.777" v="581" actId="1076"/>
          <ac:picMkLst>
            <pc:docMk/>
            <pc:sldMk cId="901432553" sldId="10093"/>
            <ac:picMk id="1026" creationId="{8310B9EF-B997-48A3-9291-E9775F9E46D1}"/>
          </ac:picMkLst>
        </pc:picChg>
        <pc:inkChg chg="add mod">
          <ac:chgData name="Vasishta Bommakanti" userId="add65771a875c465" providerId="LiveId" clId="{65E3161F-1FB0-40AF-AD1F-795BE0768989}" dt="2021-04-17T16:24:05.492" v="1093"/>
          <ac:inkMkLst>
            <pc:docMk/>
            <pc:sldMk cId="901432553" sldId="10093"/>
            <ac:inkMk id="2" creationId="{959FCF72-270E-4D21-92B7-FA58AD213E03}"/>
          </ac:inkMkLst>
        </pc:inkChg>
        <pc:inkChg chg="add mod">
          <ac:chgData name="Vasishta Bommakanti" userId="add65771a875c465" providerId="LiveId" clId="{65E3161F-1FB0-40AF-AD1F-795BE0768989}" dt="2021-04-17T16:24:05.492" v="1093"/>
          <ac:inkMkLst>
            <pc:docMk/>
            <pc:sldMk cId="901432553" sldId="10093"/>
            <ac:inkMk id="3" creationId="{77EBA17F-EFCB-405A-B7B1-D445F784442B}"/>
          </ac:inkMkLst>
        </pc:inkChg>
        <pc:inkChg chg="add mod">
          <ac:chgData name="Vasishta Bommakanti" userId="add65771a875c465" providerId="LiveId" clId="{65E3161F-1FB0-40AF-AD1F-795BE0768989}" dt="2021-04-17T16:24:05.492" v="1093"/>
          <ac:inkMkLst>
            <pc:docMk/>
            <pc:sldMk cId="901432553" sldId="10093"/>
            <ac:inkMk id="4" creationId="{9B2F1B11-1B60-4C7C-8E0B-49D6ABA86BE2}"/>
          </ac:inkMkLst>
        </pc:inkChg>
        <pc:inkChg chg="add mod">
          <ac:chgData name="Vasishta Bommakanti" userId="add65771a875c465" providerId="LiveId" clId="{65E3161F-1FB0-40AF-AD1F-795BE0768989}" dt="2021-04-17T16:24:05.492" v="1093"/>
          <ac:inkMkLst>
            <pc:docMk/>
            <pc:sldMk cId="901432553" sldId="10093"/>
            <ac:inkMk id="6" creationId="{58C2021E-E146-4D9B-9BA8-34E95E1C2A69}"/>
          </ac:inkMkLst>
        </pc:inkChg>
        <pc:inkChg chg="add mod">
          <ac:chgData name="Vasishta Bommakanti" userId="add65771a875c465" providerId="LiveId" clId="{65E3161F-1FB0-40AF-AD1F-795BE0768989}" dt="2021-04-17T16:24:05.492" v="1093"/>
          <ac:inkMkLst>
            <pc:docMk/>
            <pc:sldMk cId="901432553" sldId="10093"/>
            <ac:inkMk id="7" creationId="{8EB893E8-1DBD-467B-A1E5-5037DD58902B}"/>
          </ac:inkMkLst>
        </pc:inkChg>
        <pc:inkChg chg="add mod">
          <ac:chgData name="Vasishta Bommakanti" userId="add65771a875c465" providerId="LiveId" clId="{65E3161F-1FB0-40AF-AD1F-795BE0768989}" dt="2021-04-17T16:24:05.492" v="1093"/>
          <ac:inkMkLst>
            <pc:docMk/>
            <pc:sldMk cId="901432553" sldId="10093"/>
            <ac:inkMk id="8" creationId="{8BE75F22-269C-4632-9DAB-E32EBF218FD4}"/>
          </ac:inkMkLst>
        </pc:inkChg>
        <pc:inkChg chg="add mod">
          <ac:chgData name="Vasishta Bommakanti" userId="add65771a875c465" providerId="LiveId" clId="{65E3161F-1FB0-40AF-AD1F-795BE0768989}" dt="2021-04-17T16:24:05.492" v="1093"/>
          <ac:inkMkLst>
            <pc:docMk/>
            <pc:sldMk cId="901432553" sldId="10093"/>
            <ac:inkMk id="10" creationId="{91ED7875-AEFF-4697-A073-44E889661003}"/>
          </ac:inkMkLst>
        </pc:inkChg>
        <pc:inkChg chg="add mod">
          <ac:chgData name="Vasishta Bommakanti" userId="add65771a875c465" providerId="LiveId" clId="{65E3161F-1FB0-40AF-AD1F-795BE0768989}" dt="2021-04-17T16:24:05.492" v="1093"/>
          <ac:inkMkLst>
            <pc:docMk/>
            <pc:sldMk cId="901432553" sldId="10093"/>
            <ac:inkMk id="11" creationId="{1F785C70-FBC2-4FC6-999B-B878AF274F4B}"/>
          </ac:inkMkLst>
        </pc:inkChg>
        <pc:inkChg chg="add mod">
          <ac:chgData name="Vasishta Bommakanti" userId="add65771a875c465" providerId="LiveId" clId="{65E3161F-1FB0-40AF-AD1F-795BE0768989}" dt="2021-04-17T16:24:05.492" v="1093"/>
          <ac:inkMkLst>
            <pc:docMk/>
            <pc:sldMk cId="901432553" sldId="10093"/>
            <ac:inkMk id="12" creationId="{526F4628-4F9B-4684-87A0-3CB1AD6113A6}"/>
          </ac:inkMkLst>
        </pc:inkChg>
        <pc:inkChg chg="add mod">
          <ac:chgData name="Vasishta Bommakanti" userId="add65771a875c465" providerId="LiveId" clId="{65E3161F-1FB0-40AF-AD1F-795BE0768989}" dt="2021-04-17T16:24:05.492" v="1093"/>
          <ac:inkMkLst>
            <pc:docMk/>
            <pc:sldMk cId="901432553" sldId="10093"/>
            <ac:inkMk id="13" creationId="{4A3B4123-24C6-4484-9173-1EBE5A89BB0B}"/>
          </ac:inkMkLst>
        </pc:inkChg>
        <pc:inkChg chg="add mod">
          <ac:chgData name="Vasishta Bommakanti" userId="add65771a875c465" providerId="LiveId" clId="{65E3161F-1FB0-40AF-AD1F-795BE0768989}" dt="2021-04-17T16:24:05.492" v="1093"/>
          <ac:inkMkLst>
            <pc:docMk/>
            <pc:sldMk cId="901432553" sldId="10093"/>
            <ac:inkMk id="15" creationId="{9B631FDB-AB3F-4C9C-B789-335662676F00}"/>
          </ac:inkMkLst>
        </pc:inkChg>
        <pc:inkChg chg="add mod">
          <ac:chgData name="Vasishta Bommakanti" userId="add65771a875c465" providerId="LiveId" clId="{65E3161F-1FB0-40AF-AD1F-795BE0768989}" dt="2021-04-17T16:24:05.492" v="1093"/>
          <ac:inkMkLst>
            <pc:docMk/>
            <pc:sldMk cId="901432553" sldId="10093"/>
            <ac:inkMk id="16" creationId="{8FD70A33-D6A0-4B58-BE8E-0088E4390A3D}"/>
          </ac:inkMkLst>
        </pc:inkChg>
        <pc:inkChg chg="add mod">
          <ac:chgData name="Vasishta Bommakanti" userId="add65771a875c465" providerId="LiveId" clId="{65E3161F-1FB0-40AF-AD1F-795BE0768989}" dt="2021-04-17T16:24:05.492" v="1093"/>
          <ac:inkMkLst>
            <pc:docMk/>
            <pc:sldMk cId="901432553" sldId="10093"/>
            <ac:inkMk id="17" creationId="{80295FD4-F114-47E9-B06E-B335E96E5EB4}"/>
          </ac:inkMkLst>
        </pc:inkChg>
        <pc:inkChg chg="add mod">
          <ac:chgData name="Vasishta Bommakanti" userId="add65771a875c465" providerId="LiveId" clId="{65E3161F-1FB0-40AF-AD1F-795BE0768989}" dt="2021-04-17T16:24:05.492" v="1093"/>
          <ac:inkMkLst>
            <pc:docMk/>
            <pc:sldMk cId="901432553" sldId="10093"/>
            <ac:inkMk id="18" creationId="{BFA297FC-9480-4492-B26F-3756C113C521}"/>
          </ac:inkMkLst>
        </pc:inkChg>
        <pc:inkChg chg="add mod">
          <ac:chgData name="Vasishta Bommakanti" userId="add65771a875c465" providerId="LiveId" clId="{65E3161F-1FB0-40AF-AD1F-795BE0768989}" dt="2021-04-17T16:24:05.492" v="1093"/>
          <ac:inkMkLst>
            <pc:docMk/>
            <pc:sldMk cId="901432553" sldId="10093"/>
            <ac:inkMk id="19" creationId="{5F117A9C-2180-4E1E-8F14-AF7D66DA4134}"/>
          </ac:inkMkLst>
        </pc:inkChg>
        <pc:inkChg chg="add mod">
          <ac:chgData name="Vasishta Bommakanti" userId="add65771a875c465" providerId="LiveId" clId="{65E3161F-1FB0-40AF-AD1F-795BE0768989}" dt="2021-04-17T16:24:05.492" v="1093"/>
          <ac:inkMkLst>
            <pc:docMk/>
            <pc:sldMk cId="901432553" sldId="10093"/>
            <ac:inkMk id="20" creationId="{68F8A64E-791A-48AA-BF5F-346035C6766C}"/>
          </ac:inkMkLst>
        </pc:inkChg>
        <pc:inkChg chg="add mod">
          <ac:chgData name="Vasishta Bommakanti" userId="add65771a875c465" providerId="LiveId" clId="{65E3161F-1FB0-40AF-AD1F-795BE0768989}" dt="2021-04-17T16:24:05.492" v="1093"/>
          <ac:inkMkLst>
            <pc:docMk/>
            <pc:sldMk cId="901432553" sldId="10093"/>
            <ac:inkMk id="21" creationId="{A281C1E9-7732-46C0-B0C6-D40E30105BBD}"/>
          </ac:inkMkLst>
        </pc:inkChg>
        <pc:inkChg chg="add mod">
          <ac:chgData name="Vasishta Bommakanti" userId="add65771a875c465" providerId="LiveId" clId="{65E3161F-1FB0-40AF-AD1F-795BE0768989}" dt="2021-04-17T16:24:05.492" v="1093"/>
          <ac:inkMkLst>
            <pc:docMk/>
            <pc:sldMk cId="901432553" sldId="10093"/>
            <ac:inkMk id="22" creationId="{D9282EC1-63B2-4622-9113-CB4AD35B6785}"/>
          </ac:inkMkLst>
        </pc:inkChg>
        <pc:inkChg chg="add mod">
          <ac:chgData name="Vasishta Bommakanti" userId="add65771a875c465" providerId="LiveId" clId="{65E3161F-1FB0-40AF-AD1F-795BE0768989}" dt="2021-04-17T16:24:05.492" v="1093"/>
          <ac:inkMkLst>
            <pc:docMk/>
            <pc:sldMk cId="901432553" sldId="10093"/>
            <ac:inkMk id="23" creationId="{AA097F5F-C558-4901-9EEF-E6CFDF854E15}"/>
          </ac:inkMkLst>
        </pc:inkChg>
        <pc:inkChg chg="add mod">
          <ac:chgData name="Vasishta Bommakanti" userId="add65771a875c465" providerId="LiveId" clId="{65E3161F-1FB0-40AF-AD1F-795BE0768989}" dt="2021-04-17T16:24:05.492" v="1093"/>
          <ac:inkMkLst>
            <pc:docMk/>
            <pc:sldMk cId="901432553" sldId="10093"/>
            <ac:inkMk id="24" creationId="{D9BA9ED2-3328-4593-9F0D-10046CEB09FB}"/>
          </ac:inkMkLst>
        </pc:inkChg>
        <pc:inkChg chg="add mod">
          <ac:chgData name="Vasishta Bommakanti" userId="add65771a875c465" providerId="LiveId" clId="{65E3161F-1FB0-40AF-AD1F-795BE0768989}" dt="2021-04-17T16:24:05.492" v="1093"/>
          <ac:inkMkLst>
            <pc:docMk/>
            <pc:sldMk cId="901432553" sldId="10093"/>
            <ac:inkMk id="25" creationId="{97BB4063-121D-49CA-9A8C-3699D01CC0C8}"/>
          </ac:inkMkLst>
        </pc:inkChg>
        <pc:inkChg chg="add mod">
          <ac:chgData name="Vasishta Bommakanti" userId="add65771a875c465" providerId="LiveId" clId="{65E3161F-1FB0-40AF-AD1F-795BE0768989}" dt="2021-04-17T16:24:05.492" v="1093"/>
          <ac:inkMkLst>
            <pc:docMk/>
            <pc:sldMk cId="901432553" sldId="10093"/>
            <ac:inkMk id="26" creationId="{7CF6A0EC-DF60-4059-9814-557F432FA653}"/>
          </ac:inkMkLst>
        </pc:inkChg>
        <pc:inkChg chg="add mod">
          <ac:chgData name="Vasishta Bommakanti" userId="add65771a875c465" providerId="LiveId" clId="{65E3161F-1FB0-40AF-AD1F-795BE0768989}" dt="2021-04-17T16:24:05.492" v="1093"/>
          <ac:inkMkLst>
            <pc:docMk/>
            <pc:sldMk cId="901432553" sldId="10093"/>
            <ac:inkMk id="27" creationId="{E4309BB7-3B27-4DFE-9378-B30E8F7FA53C}"/>
          </ac:inkMkLst>
        </pc:inkChg>
        <pc:inkChg chg="add mod">
          <ac:chgData name="Vasishta Bommakanti" userId="add65771a875c465" providerId="LiveId" clId="{65E3161F-1FB0-40AF-AD1F-795BE0768989}" dt="2021-04-17T16:24:05.492" v="1093"/>
          <ac:inkMkLst>
            <pc:docMk/>
            <pc:sldMk cId="901432553" sldId="10093"/>
            <ac:inkMk id="29" creationId="{7CA3C36B-C53F-4D46-9E5E-6FC518EFFB82}"/>
          </ac:inkMkLst>
        </pc:inkChg>
        <pc:inkChg chg="add mod">
          <ac:chgData name="Vasishta Bommakanti" userId="add65771a875c465" providerId="LiveId" clId="{65E3161F-1FB0-40AF-AD1F-795BE0768989}" dt="2021-04-17T16:24:05.492" v="1093"/>
          <ac:inkMkLst>
            <pc:docMk/>
            <pc:sldMk cId="901432553" sldId="10093"/>
            <ac:inkMk id="30" creationId="{C344F6E7-49B0-458C-92EC-526A8417F0D0}"/>
          </ac:inkMkLst>
        </pc:inkChg>
        <pc:inkChg chg="add mod">
          <ac:chgData name="Vasishta Bommakanti" userId="add65771a875c465" providerId="LiveId" clId="{65E3161F-1FB0-40AF-AD1F-795BE0768989}" dt="2021-04-17T16:24:05.492" v="1093"/>
          <ac:inkMkLst>
            <pc:docMk/>
            <pc:sldMk cId="901432553" sldId="10093"/>
            <ac:inkMk id="31" creationId="{E61DF471-3A03-44C7-AF08-168F8B278567}"/>
          </ac:inkMkLst>
        </pc:inkChg>
      </pc:sldChg>
      <pc:sldChg chg="addSp">
        <pc:chgData name="Vasishta Bommakanti" userId="add65771a875c465" providerId="LiveId" clId="{65E3161F-1FB0-40AF-AD1F-795BE0768989}" dt="2021-04-16T16:30:56.001" v="578"/>
        <pc:sldMkLst>
          <pc:docMk/>
          <pc:sldMk cId="2952207174" sldId="10093"/>
        </pc:sldMkLst>
        <pc:picChg chg="add">
          <ac:chgData name="Vasishta Bommakanti" userId="add65771a875c465" providerId="LiveId" clId="{65E3161F-1FB0-40AF-AD1F-795BE0768989}" dt="2021-04-16T16:30:56.001" v="578"/>
          <ac:picMkLst>
            <pc:docMk/>
            <pc:sldMk cId="2952207174" sldId="10093"/>
            <ac:picMk id="1026" creationId="{8310B9EF-B997-48A3-9291-E9775F9E46D1}"/>
          </ac:picMkLst>
        </pc:picChg>
      </pc:sldChg>
      <pc:sldChg chg="modSp add mod ord">
        <pc:chgData name="Vasishta Bommakanti" userId="add65771a875c465" providerId="LiveId" clId="{65E3161F-1FB0-40AF-AD1F-795BE0768989}" dt="2021-04-15T15:08:14.437" v="446" actId="404"/>
        <pc:sldMkLst>
          <pc:docMk/>
          <pc:sldMk cId="2404724932" sldId="10094"/>
        </pc:sldMkLst>
        <pc:spChg chg="mod">
          <ac:chgData name="Vasishta Bommakanti" userId="add65771a875c465" providerId="LiveId" clId="{65E3161F-1FB0-40AF-AD1F-795BE0768989}" dt="2021-04-15T15:08:14.437" v="446" actId="404"/>
          <ac:spMkLst>
            <pc:docMk/>
            <pc:sldMk cId="2404724932" sldId="10094"/>
            <ac:spMk id="3" creationId="{A102CC8A-2142-4CD4-A668-416C27F821BC}"/>
          </ac:spMkLst>
        </pc:spChg>
      </pc:sldChg>
      <pc:sldChg chg="addSp delSp modSp new add del mod ord">
        <pc:chgData name="Vasishta Bommakanti" userId="add65771a875c465" providerId="LiveId" clId="{65E3161F-1FB0-40AF-AD1F-795BE0768989}" dt="2021-04-18T13:47:20.629" v="2004"/>
        <pc:sldMkLst>
          <pc:docMk/>
          <pc:sldMk cId="275226007" sldId="10095"/>
        </pc:sldMkLst>
        <pc:spChg chg="mod">
          <ac:chgData name="Vasishta Bommakanti" userId="add65771a875c465" providerId="LiveId" clId="{65E3161F-1FB0-40AF-AD1F-795BE0768989}" dt="2021-04-16T16:34:56.746" v="636" actId="1076"/>
          <ac:spMkLst>
            <pc:docMk/>
            <pc:sldMk cId="275226007" sldId="10095"/>
            <ac:spMk id="2" creationId="{59C2BE1A-A7F7-45E5-89FD-DEB7DEC91734}"/>
          </ac:spMkLst>
        </pc:spChg>
        <pc:grpChg chg="del mod">
          <ac:chgData name="Vasishta Bommakanti" userId="add65771a875c465" providerId="LiveId" clId="{65E3161F-1FB0-40AF-AD1F-795BE0768989}" dt="2021-04-17T16:24:20.702" v="1098"/>
          <ac:grpSpMkLst>
            <pc:docMk/>
            <pc:sldMk cId="275226007" sldId="10095"/>
            <ac:grpSpMk id="6" creationId="{7DDC9AF7-7C29-4B87-8151-CFE9B68B6C75}"/>
          </ac:grpSpMkLst>
        </pc:grpChg>
        <pc:grpChg chg="del mod">
          <ac:chgData name="Vasishta Bommakanti" userId="add65771a875c465" providerId="LiveId" clId="{65E3161F-1FB0-40AF-AD1F-795BE0768989}" dt="2021-04-17T16:24:43.816" v="1124"/>
          <ac:grpSpMkLst>
            <pc:docMk/>
            <pc:sldMk cId="275226007" sldId="10095"/>
            <ac:grpSpMk id="8" creationId="{2467B59D-D702-4884-9D4C-3EAC0A815283}"/>
          </ac:grpSpMkLst>
        </pc:grpChg>
        <pc:grpChg chg="del mod">
          <ac:chgData name="Vasishta Bommakanti" userId="add65771a875c465" providerId="LiveId" clId="{65E3161F-1FB0-40AF-AD1F-795BE0768989}" dt="2021-04-17T16:25:13.687" v="1166"/>
          <ac:grpSpMkLst>
            <pc:docMk/>
            <pc:sldMk cId="275226007" sldId="10095"/>
            <ac:grpSpMk id="29" creationId="{795DF00D-D1DB-4536-839C-0609F00C4454}"/>
          </ac:grpSpMkLst>
        </pc:grpChg>
        <pc:grpChg chg="del mod">
          <ac:chgData name="Vasishta Bommakanti" userId="add65771a875c465" providerId="LiveId" clId="{65E3161F-1FB0-40AF-AD1F-795BE0768989}" dt="2021-04-17T16:24:51.034" v="1136"/>
          <ac:grpSpMkLst>
            <pc:docMk/>
            <pc:sldMk cId="275226007" sldId="10095"/>
            <ac:grpSpMk id="34" creationId="{161AA237-34F3-4613-97A3-105DE267CCC3}"/>
          </ac:grpSpMkLst>
        </pc:grpChg>
        <pc:grpChg chg="del mod">
          <ac:chgData name="Vasishta Bommakanti" userId="add65771a875c465" providerId="LiveId" clId="{65E3161F-1FB0-40AF-AD1F-795BE0768989}" dt="2021-04-17T16:27:12.847" v="1198"/>
          <ac:grpSpMkLst>
            <pc:docMk/>
            <pc:sldMk cId="275226007" sldId="10095"/>
            <ac:grpSpMk id="38" creationId="{3FBB237B-942E-42EB-A4B4-98B9B47214A9}"/>
          </ac:grpSpMkLst>
        </pc:grpChg>
        <pc:grpChg chg="del mod">
          <ac:chgData name="Vasishta Bommakanti" userId="add65771a875c465" providerId="LiveId" clId="{65E3161F-1FB0-40AF-AD1F-795BE0768989}" dt="2021-04-17T16:24:55.784" v="1140"/>
          <ac:grpSpMkLst>
            <pc:docMk/>
            <pc:sldMk cId="275226007" sldId="10095"/>
            <ac:grpSpMk id="43" creationId="{1EC93F80-5772-4099-8FDD-9D31D2CD8C67}"/>
          </ac:grpSpMkLst>
        </pc:grpChg>
        <pc:grpChg chg="del mod">
          <ac:chgData name="Vasishta Bommakanti" userId="add65771a875c465" providerId="LiveId" clId="{65E3161F-1FB0-40AF-AD1F-795BE0768989}" dt="2021-04-17T16:25:43.119" v="1189"/>
          <ac:grpSpMkLst>
            <pc:docMk/>
            <pc:sldMk cId="275226007" sldId="10095"/>
            <ac:grpSpMk id="46" creationId="{E419DF40-6D83-4CB8-B381-AA4202117519}"/>
          </ac:grpSpMkLst>
        </pc:grpChg>
        <pc:grpChg chg="del mod">
          <ac:chgData name="Vasishta Bommakanti" userId="add65771a875c465" providerId="LiveId" clId="{65E3161F-1FB0-40AF-AD1F-795BE0768989}" dt="2021-04-17T16:24:59.035" v="1143"/>
          <ac:grpSpMkLst>
            <pc:docMk/>
            <pc:sldMk cId="275226007" sldId="10095"/>
            <ac:grpSpMk id="50" creationId="{96F4026E-F487-4855-A5FD-0FE882F31E15}"/>
          </ac:grpSpMkLst>
        </pc:grpChg>
        <pc:grpChg chg="del mod">
          <ac:chgData name="Vasishta Bommakanti" userId="add65771a875c465" providerId="LiveId" clId="{65E3161F-1FB0-40AF-AD1F-795BE0768989}" dt="2021-04-17T16:25:13.687" v="1166"/>
          <ac:grpSpMkLst>
            <pc:docMk/>
            <pc:sldMk cId="275226007" sldId="10095"/>
            <ac:grpSpMk id="53" creationId="{79872C7F-D77F-4114-829E-80A0CDAEF10A}"/>
          </ac:grpSpMkLst>
        </pc:grpChg>
        <pc:grpChg chg="del mod">
          <ac:chgData name="Vasishta Bommakanti" userId="add65771a875c465" providerId="LiveId" clId="{65E3161F-1FB0-40AF-AD1F-795BE0768989}" dt="2021-04-17T16:25:03.689" v="1151"/>
          <ac:grpSpMkLst>
            <pc:docMk/>
            <pc:sldMk cId="275226007" sldId="10095"/>
            <ac:grpSpMk id="56" creationId="{25D6C4FD-8CEB-4490-9E28-FD7CFE41FAEB}"/>
          </ac:grpSpMkLst>
        </pc:grpChg>
        <pc:grpChg chg="del mod">
          <ac:chgData name="Vasishta Bommakanti" userId="add65771a875c465" providerId="LiveId" clId="{65E3161F-1FB0-40AF-AD1F-795BE0768989}" dt="2021-04-17T16:25:05.949" v="1156"/>
          <ac:grpSpMkLst>
            <pc:docMk/>
            <pc:sldMk cId="275226007" sldId="10095"/>
            <ac:grpSpMk id="61" creationId="{741A3BDE-D5D6-4324-971C-610610E5A480}"/>
          </ac:grpSpMkLst>
        </pc:grpChg>
        <pc:grpChg chg="del mod">
          <ac:chgData name="Vasishta Bommakanti" userId="add65771a875c465" providerId="LiveId" clId="{65E3161F-1FB0-40AF-AD1F-795BE0768989}" dt="2021-04-17T16:25:13.687" v="1166"/>
          <ac:grpSpMkLst>
            <pc:docMk/>
            <pc:sldMk cId="275226007" sldId="10095"/>
            <ac:grpSpMk id="68" creationId="{214485B9-2D56-417E-A467-814AF8C28932}"/>
          </ac:grpSpMkLst>
        </pc:grpChg>
        <pc:grpChg chg="del mod">
          <ac:chgData name="Vasishta Bommakanti" userId="add65771a875c465" providerId="LiveId" clId="{65E3161F-1FB0-40AF-AD1F-795BE0768989}" dt="2021-04-17T16:25:13.687" v="1166"/>
          <ac:grpSpMkLst>
            <pc:docMk/>
            <pc:sldMk cId="275226007" sldId="10095"/>
            <ac:grpSpMk id="69" creationId="{7720C87F-0155-4BAF-9AC4-86511A1CB70E}"/>
          </ac:grpSpMkLst>
        </pc:grpChg>
        <pc:grpChg chg="del mod">
          <ac:chgData name="Vasishta Bommakanti" userId="add65771a875c465" providerId="LiveId" clId="{65E3161F-1FB0-40AF-AD1F-795BE0768989}" dt="2021-04-17T16:25:34.862" v="1183"/>
          <ac:grpSpMkLst>
            <pc:docMk/>
            <pc:sldMk cId="275226007" sldId="10095"/>
            <ac:grpSpMk id="72" creationId="{B420F1C5-B4D5-4A90-8D8C-22D4AE21E452}"/>
          </ac:grpSpMkLst>
        </pc:grpChg>
        <pc:grpChg chg="mod">
          <ac:chgData name="Vasishta Bommakanti" userId="add65771a875c465" providerId="LiveId" clId="{65E3161F-1FB0-40AF-AD1F-795BE0768989}" dt="2021-04-17T16:25:26.383" v="1169"/>
          <ac:grpSpMkLst>
            <pc:docMk/>
            <pc:sldMk cId="275226007" sldId="10095"/>
            <ac:grpSpMk id="75" creationId="{8F9D224A-6481-42B2-B4B5-3F7D484C08A3}"/>
          </ac:grpSpMkLst>
        </pc:grpChg>
        <pc:grpChg chg="del mod">
          <ac:chgData name="Vasishta Bommakanti" userId="add65771a875c465" providerId="LiveId" clId="{65E3161F-1FB0-40AF-AD1F-795BE0768989}" dt="2021-04-17T16:25:34.862" v="1183"/>
          <ac:grpSpMkLst>
            <pc:docMk/>
            <pc:sldMk cId="275226007" sldId="10095"/>
            <ac:grpSpMk id="78" creationId="{762ADF67-5102-48CD-8EC8-C59AC8888991}"/>
          </ac:grpSpMkLst>
        </pc:grpChg>
        <pc:grpChg chg="mod">
          <ac:chgData name="Vasishta Bommakanti" userId="add65771a875c465" providerId="LiveId" clId="{65E3161F-1FB0-40AF-AD1F-795BE0768989}" dt="2021-04-17T16:25:34.862" v="1183"/>
          <ac:grpSpMkLst>
            <pc:docMk/>
            <pc:sldMk cId="275226007" sldId="10095"/>
            <ac:grpSpMk id="89" creationId="{F17D3268-1B98-4646-9C62-79EB885723E7}"/>
          </ac:grpSpMkLst>
        </pc:grpChg>
        <pc:grpChg chg="mod">
          <ac:chgData name="Vasishta Bommakanti" userId="add65771a875c465" providerId="LiveId" clId="{65E3161F-1FB0-40AF-AD1F-795BE0768989}" dt="2021-04-17T16:25:37.742" v="1185"/>
          <ac:grpSpMkLst>
            <pc:docMk/>
            <pc:sldMk cId="275226007" sldId="10095"/>
            <ac:grpSpMk id="91" creationId="{377920BA-0F4B-470A-A51A-9B03A81EE355}"/>
          </ac:grpSpMkLst>
        </pc:grpChg>
        <pc:grpChg chg="del mod">
          <ac:chgData name="Vasishta Bommakanti" userId="add65771a875c465" providerId="LiveId" clId="{65E3161F-1FB0-40AF-AD1F-795BE0768989}" dt="2021-04-17T16:25:50.206" v="1192"/>
          <ac:grpSpMkLst>
            <pc:docMk/>
            <pc:sldMk cId="275226007" sldId="10095"/>
            <ac:grpSpMk id="95" creationId="{284EF1C8-8186-4B72-AD12-BA989598691A}"/>
          </ac:grpSpMkLst>
        </pc:grpChg>
        <pc:grpChg chg="mod">
          <ac:chgData name="Vasishta Bommakanti" userId="add65771a875c465" providerId="LiveId" clId="{65E3161F-1FB0-40AF-AD1F-795BE0768989}" dt="2021-04-17T16:27:12.851" v="1207"/>
          <ac:grpSpMkLst>
            <pc:docMk/>
            <pc:sldMk cId="275226007" sldId="10095"/>
            <ac:grpSpMk id="98" creationId="{9BE6E237-E54B-4054-88DB-A47544589F08}"/>
          </ac:grpSpMkLst>
        </pc:grpChg>
        <pc:picChg chg="add mod">
          <ac:chgData name="Vasishta Bommakanti" userId="add65771a875c465" providerId="LiveId" clId="{65E3161F-1FB0-40AF-AD1F-795BE0768989}" dt="2021-04-16T16:33:36.630" v="609" actId="1076"/>
          <ac:picMkLst>
            <pc:docMk/>
            <pc:sldMk cId="275226007" sldId="10095"/>
            <ac:picMk id="3" creationId="{44160C79-7632-40E0-B2FC-C608A9BF0A35}"/>
          </ac:picMkLst>
        </pc:picChg>
        <pc:inkChg chg="add del mod">
          <ac:chgData name="Vasishta Bommakanti" userId="add65771a875c465" providerId="LiveId" clId="{65E3161F-1FB0-40AF-AD1F-795BE0768989}" dt="2021-04-17T16:27:12.849" v="1201"/>
          <ac:inkMkLst>
            <pc:docMk/>
            <pc:sldMk cId="275226007" sldId="10095"/>
            <ac:inkMk id="4" creationId="{1C24C4EC-EE54-463E-BEDC-4032948E6368}"/>
          </ac:inkMkLst>
        </pc:inkChg>
        <pc:inkChg chg="add del mod">
          <ac:chgData name="Vasishta Bommakanti" userId="add65771a875c465" providerId="LiveId" clId="{65E3161F-1FB0-40AF-AD1F-795BE0768989}" dt="2021-04-17T16:27:12.850" v="1204"/>
          <ac:inkMkLst>
            <pc:docMk/>
            <pc:sldMk cId="275226007" sldId="10095"/>
            <ac:inkMk id="5" creationId="{165AE01D-E47C-4B63-8311-11B701A6EDDC}"/>
          </ac:inkMkLst>
        </pc:inkChg>
        <pc:inkChg chg="add del mod">
          <ac:chgData name="Vasishta Bommakanti" userId="add65771a875c465" providerId="LiveId" clId="{65E3161F-1FB0-40AF-AD1F-795BE0768989}" dt="2021-04-17T16:27:12.848" v="1200"/>
          <ac:inkMkLst>
            <pc:docMk/>
            <pc:sldMk cId="275226007" sldId="10095"/>
            <ac:inkMk id="7" creationId="{B2F9372C-89ED-4417-822B-1CF42CA095B8}"/>
          </ac:inkMkLst>
        </pc:inkChg>
        <pc:inkChg chg="add">
          <ac:chgData name="Vasishta Bommakanti" userId="add65771a875c465" providerId="LiveId" clId="{65E3161F-1FB0-40AF-AD1F-795BE0768989}" dt="2021-04-17T16:24:21.759" v="1099" actId="9405"/>
          <ac:inkMkLst>
            <pc:docMk/>
            <pc:sldMk cId="275226007" sldId="10095"/>
            <ac:inkMk id="9" creationId="{B98E665D-2CF9-4001-867D-0191019D79B6}"/>
          </ac:inkMkLst>
        </pc:inkChg>
        <pc:inkChg chg="add">
          <ac:chgData name="Vasishta Bommakanti" userId="add65771a875c465" providerId="LiveId" clId="{65E3161F-1FB0-40AF-AD1F-795BE0768989}" dt="2021-04-17T16:24:25.679" v="1100" actId="9405"/>
          <ac:inkMkLst>
            <pc:docMk/>
            <pc:sldMk cId="275226007" sldId="10095"/>
            <ac:inkMk id="10" creationId="{7F021483-52AE-4BFE-92DC-065E70DE7F0F}"/>
          </ac:inkMkLst>
        </pc:inkChg>
        <pc:inkChg chg="add mod">
          <ac:chgData name="Vasishta Bommakanti" userId="add65771a875c465" providerId="LiveId" clId="{65E3161F-1FB0-40AF-AD1F-795BE0768989}" dt="2021-04-17T16:25:34.862" v="1183"/>
          <ac:inkMkLst>
            <pc:docMk/>
            <pc:sldMk cId="275226007" sldId="10095"/>
            <ac:inkMk id="11" creationId="{F961E21A-CA82-468A-8FD4-EB059810BA40}"/>
          </ac:inkMkLst>
        </pc:inkChg>
        <pc:inkChg chg="add mod">
          <ac:chgData name="Vasishta Bommakanti" userId="add65771a875c465" providerId="LiveId" clId="{65E3161F-1FB0-40AF-AD1F-795BE0768989}" dt="2021-04-17T16:25:34.862" v="1183"/>
          <ac:inkMkLst>
            <pc:docMk/>
            <pc:sldMk cId="275226007" sldId="10095"/>
            <ac:inkMk id="12" creationId="{9E0AB4C8-DA66-4EB5-85F6-213D23083A5F}"/>
          </ac:inkMkLst>
        </pc:inkChg>
        <pc:inkChg chg="add mod">
          <ac:chgData name="Vasishta Bommakanti" userId="add65771a875c465" providerId="LiveId" clId="{65E3161F-1FB0-40AF-AD1F-795BE0768989}" dt="2021-04-17T16:25:34.862" v="1183"/>
          <ac:inkMkLst>
            <pc:docMk/>
            <pc:sldMk cId="275226007" sldId="10095"/>
            <ac:inkMk id="13" creationId="{6896E1F3-9DDE-4009-85C0-9341B7C5737C}"/>
          </ac:inkMkLst>
        </pc:inkChg>
        <pc:inkChg chg="add mod">
          <ac:chgData name="Vasishta Bommakanti" userId="add65771a875c465" providerId="LiveId" clId="{65E3161F-1FB0-40AF-AD1F-795BE0768989}" dt="2021-04-17T16:25:34.862" v="1183"/>
          <ac:inkMkLst>
            <pc:docMk/>
            <pc:sldMk cId="275226007" sldId="10095"/>
            <ac:inkMk id="14" creationId="{770BFFF8-67B7-4B7A-AB4C-CE5346C483D4}"/>
          </ac:inkMkLst>
        </pc:inkChg>
        <pc:inkChg chg="add mod">
          <ac:chgData name="Vasishta Bommakanti" userId="add65771a875c465" providerId="LiveId" clId="{65E3161F-1FB0-40AF-AD1F-795BE0768989}" dt="2021-04-17T16:25:34.862" v="1183"/>
          <ac:inkMkLst>
            <pc:docMk/>
            <pc:sldMk cId="275226007" sldId="10095"/>
            <ac:inkMk id="15" creationId="{32E1C425-B7B0-42CF-9235-B6023933888B}"/>
          </ac:inkMkLst>
        </pc:inkChg>
        <pc:inkChg chg="add mod">
          <ac:chgData name="Vasishta Bommakanti" userId="add65771a875c465" providerId="LiveId" clId="{65E3161F-1FB0-40AF-AD1F-795BE0768989}" dt="2021-04-17T16:25:34.862" v="1183"/>
          <ac:inkMkLst>
            <pc:docMk/>
            <pc:sldMk cId="275226007" sldId="10095"/>
            <ac:inkMk id="16" creationId="{63DE258B-1316-45DE-9C1A-3D4B15B02FB1}"/>
          </ac:inkMkLst>
        </pc:inkChg>
        <pc:inkChg chg="add mod">
          <ac:chgData name="Vasishta Bommakanti" userId="add65771a875c465" providerId="LiveId" clId="{65E3161F-1FB0-40AF-AD1F-795BE0768989}" dt="2021-04-17T16:25:34.862" v="1183"/>
          <ac:inkMkLst>
            <pc:docMk/>
            <pc:sldMk cId="275226007" sldId="10095"/>
            <ac:inkMk id="17" creationId="{1AB38842-F6D9-46BE-B281-31FE09263919}"/>
          </ac:inkMkLst>
        </pc:inkChg>
        <pc:inkChg chg="add mod">
          <ac:chgData name="Vasishta Bommakanti" userId="add65771a875c465" providerId="LiveId" clId="{65E3161F-1FB0-40AF-AD1F-795BE0768989}" dt="2021-04-17T16:25:34.862" v="1183"/>
          <ac:inkMkLst>
            <pc:docMk/>
            <pc:sldMk cId="275226007" sldId="10095"/>
            <ac:inkMk id="18" creationId="{DCF06ECD-2146-4C67-8BA2-3E888E891F2D}"/>
          </ac:inkMkLst>
        </pc:inkChg>
        <pc:inkChg chg="add mod">
          <ac:chgData name="Vasishta Bommakanti" userId="add65771a875c465" providerId="LiveId" clId="{65E3161F-1FB0-40AF-AD1F-795BE0768989}" dt="2021-04-17T16:25:34.862" v="1183"/>
          <ac:inkMkLst>
            <pc:docMk/>
            <pc:sldMk cId="275226007" sldId="10095"/>
            <ac:inkMk id="19" creationId="{AB952876-A747-4220-96FE-53CB0E2DEF3D}"/>
          </ac:inkMkLst>
        </pc:inkChg>
        <pc:inkChg chg="add mod">
          <ac:chgData name="Vasishta Bommakanti" userId="add65771a875c465" providerId="LiveId" clId="{65E3161F-1FB0-40AF-AD1F-795BE0768989}" dt="2021-04-17T16:25:34.862" v="1183"/>
          <ac:inkMkLst>
            <pc:docMk/>
            <pc:sldMk cId="275226007" sldId="10095"/>
            <ac:inkMk id="20" creationId="{969A0CFC-5C56-40FC-A9EB-17D33CCA4299}"/>
          </ac:inkMkLst>
        </pc:inkChg>
        <pc:inkChg chg="add mod">
          <ac:chgData name="Vasishta Bommakanti" userId="add65771a875c465" providerId="LiveId" clId="{65E3161F-1FB0-40AF-AD1F-795BE0768989}" dt="2021-04-17T16:25:34.862" v="1183"/>
          <ac:inkMkLst>
            <pc:docMk/>
            <pc:sldMk cId="275226007" sldId="10095"/>
            <ac:inkMk id="21" creationId="{45A442CA-2CC1-481B-826F-996C0EADBB7A}"/>
          </ac:inkMkLst>
        </pc:inkChg>
        <pc:inkChg chg="add mod">
          <ac:chgData name="Vasishta Bommakanti" userId="add65771a875c465" providerId="LiveId" clId="{65E3161F-1FB0-40AF-AD1F-795BE0768989}" dt="2021-04-17T16:25:34.862" v="1183"/>
          <ac:inkMkLst>
            <pc:docMk/>
            <pc:sldMk cId="275226007" sldId="10095"/>
            <ac:inkMk id="22" creationId="{EE34A770-5F72-4A0A-AC51-9E1ACB03ED5A}"/>
          </ac:inkMkLst>
        </pc:inkChg>
        <pc:inkChg chg="add mod">
          <ac:chgData name="Vasishta Bommakanti" userId="add65771a875c465" providerId="LiveId" clId="{65E3161F-1FB0-40AF-AD1F-795BE0768989}" dt="2021-04-17T16:25:34.862" v="1183"/>
          <ac:inkMkLst>
            <pc:docMk/>
            <pc:sldMk cId="275226007" sldId="10095"/>
            <ac:inkMk id="23" creationId="{266D3A2C-24BF-4E8B-9196-195403BF01FF}"/>
          </ac:inkMkLst>
        </pc:inkChg>
        <pc:inkChg chg="add mod">
          <ac:chgData name="Vasishta Bommakanti" userId="add65771a875c465" providerId="LiveId" clId="{65E3161F-1FB0-40AF-AD1F-795BE0768989}" dt="2021-04-17T16:25:34.862" v="1183"/>
          <ac:inkMkLst>
            <pc:docMk/>
            <pc:sldMk cId="275226007" sldId="10095"/>
            <ac:inkMk id="24" creationId="{AAA146E4-5578-45E1-9D75-2686B30647BD}"/>
          </ac:inkMkLst>
        </pc:inkChg>
        <pc:inkChg chg="add mod">
          <ac:chgData name="Vasishta Bommakanti" userId="add65771a875c465" providerId="LiveId" clId="{65E3161F-1FB0-40AF-AD1F-795BE0768989}" dt="2021-04-17T16:25:34.862" v="1183"/>
          <ac:inkMkLst>
            <pc:docMk/>
            <pc:sldMk cId="275226007" sldId="10095"/>
            <ac:inkMk id="25" creationId="{B58464A2-2F5E-4A46-9D3F-3AA7EB32AC48}"/>
          </ac:inkMkLst>
        </pc:inkChg>
        <pc:inkChg chg="add mod">
          <ac:chgData name="Vasishta Bommakanti" userId="add65771a875c465" providerId="LiveId" clId="{65E3161F-1FB0-40AF-AD1F-795BE0768989}" dt="2021-04-17T16:25:34.862" v="1183"/>
          <ac:inkMkLst>
            <pc:docMk/>
            <pc:sldMk cId="275226007" sldId="10095"/>
            <ac:inkMk id="26" creationId="{E1378E8D-6726-4A18-AE6A-FE5071F03262}"/>
          </ac:inkMkLst>
        </pc:inkChg>
        <pc:inkChg chg="add mod">
          <ac:chgData name="Vasishta Bommakanti" userId="add65771a875c465" providerId="LiveId" clId="{65E3161F-1FB0-40AF-AD1F-795BE0768989}" dt="2021-04-17T16:25:34.862" v="1183"/>
          <ac:inkMkLst>
            <pc:docMk/>
            <pc:sldMk cId="275226007" sldId="10095"/>
            <ac:inkMk id="27" creationId="{8BB2EFDE-5250-45A5-A56A-8720C28F6244}"/>
          </ac:inkMkLst>
        </pc:inkChg>
        <pc:inkChg chg="add mod">
          <ac:chgData name="Vasishta Bommakanti" userId="add65771a875c465" providerId="LiveId" clId="{65E3161F-1FB0-40AF-AD1F-795BE0768989}" dt="2021-04-17T16:25:34.862" v="1183"/>
          <ac:inkMkLst>
            <pc:docMk/>
            <pc:sldMk cId="275226007" sldId="10095"/>
            <ac:inkMk id="28" creationId="{42462F29-FC2D-42E1-9EBF-02E48CCB6F2B}"/>
          </ac:inkMkLst>
        </pc:inkChg>
        <pc:inkChg chg="add del mod">
          <ac:chgData name="Vasishta Bommakanti" userId="add65771a875c465" providerId="LiveId" clId="{65E3161F-1FB0-40AF-AD1F-795BE0768989}" dt="2021-04-17T16:27:12.850" v="1203"/>
          <ac:inkMkLst>
            <pc:docMk/>
            <pc:sldMk cId="275226007" sldId="10095"/>
            <ac:inkMk id="30" creationId="{AA21308A-542C-4FF3-9274-20A6A50EEFD1}"/>
          </ac:inkMkLst>
        </pc:inkChg>
        <pc:inkChg chg="add del mod">
          <ac:chgData name="Vasishta Bommakanti" userId="add65771a875c465" providerId="LiveId" clId="{65E3161F-1FB0-40AF-AD1F-795BE0768989}" dt="2021-04-17T16:27:12.845" v="1195"/>
          <ac:inkMkLst>
            <pc:docMk/>
            <pc:sldMk cId="275226007" sldId="10095"/>
            <ac:inkMk id="31" creationId="{6A0F2FEB-880F-43F8-97A5-6726280275AE}"/>
          </ac:inkMkLst>
        </pc:inkChg>
        <pc:inkChg chg="add mod">
          <ac:chgData name="Vasishta Bommakanti" userId="add65771a875c465" providerId="LiveId" clId="{65E3161F-1FB0-40AF-AD1F-795BE0768989}" dt="2021-04-17T16:27:12.851" v="1207"/>
          <ac:inkMkLst>
            <pc:docMk/>
            <pc:sldMk cId="275226007" sldId="10095"/>
            <ac:inkMk id="32" creationId="{3F0AB537-6F54-41D7-BA6D-B7375E0A2213}"/>
          </ac:inkMkLst>
        </pc:inkChg>
        <pc:inkChg chg="add del mod">
          <ac:chgData name="Vasishta Bommakanti" userId="add65771a875c465" providerId="LiveId" clId="{65E3161F-1FB0-40AF-AD1F-795BE0768989}" dt="2021-04-17T16:27:12.851" v="1206"/>
          <ac:inkMkLst>
            <pc:docMk/>
            <pc:sldMk cId="275226007" sldId="10095"/>
            <ac:inkMk id="33" creationId="{A8AFE4E2-CACC-4A82-B941-3CDA08776C7B}"/>
          </ac:inkMkLst>
        </pc:inkChg>
        <pc:inkChg chg="add del mod">
          <ac:chgData name="Vasishta Bommakanti" userId="add65771a875c465" providerId="LiveId" clId="{65E3161F-1FB0-40AF-AD1F-795BE0768989}" dt="2021-04-17T16:27:12.847" v="1198"/>
          <ac:inkMkLst>
            <pc:docMk/>
            <pc:sldMk cId="275226007" sldId="10095"/>
            <ac:inkMk id="35" creationId="{EA0A3D7D-1F18-469D-BF22-97CF992C3A78}"/>
          </ac:inkMkLst>
        </pc:inkChg>
        <pc:inkChg chg="add del mod">
          <ac:chgData name="Vasishta Bommakanti" userId="add65771a875c465" providerId="LiveId" clId="{65E3161F-1FB0-40AF-AD1F-795BE0768989}" dt="2021-04-17T16:27:12.847" v="1199"/>
          <ac:inkMkLst>
            <pc:docMk/>
            <pc:sldMk cId="275226007" sldId="10095"/>
            <ac:inkMk id="36" creationId="{1E6B9222-D796-42F9-A09A-314121905966}"/>
          </ac:inkMkLst>
        </pc:inkChg>
        <pc:inkChg chg="add del mod">
          <ac:chgData name="Vasishta Bommakanti" userId="add65771a875c465" providerId="LiveId" clId="{65E3161F-1FB0-40AF-AD1F-795BE0768989}" dt="2021-04-17T16:27:12.846" v="1196"/>
          <ac:inkMkLst>
            <pc:docMk/>
            <pc:sldMk cId="275226007" sldId="10095"/>
            <ac:inkMk id="37" creationId="{8BB6A990-7E0E-493B-AF94-1947F0BD697A}"/>
          </ac:inkMkLst>
        </pc:inkChg>
        <pc:inkChg chg="add mod">
          <ac:chgData name="Vasishta Bommakanti" userId="add65771a875c465" providerId="LiveId" clId="{65E3161F-1FB0-40AF-AD1F-795BE0768989}" dt="2021-04-17T16:25:37.742" v="1185"/>
          <ac:inkMkLst>
            <pc:docMk/>
            <pc:sldMk cId="275226007" sldId="10095"/>
            <ac:inkMk id="39" creationId="{0E51DC57-5CC2-40D4-B5DD-ACBB7E43B84C}"/>
          </ac:inkMkLst>
        </pc:inkChg>
        <pc:inkChg chg="add mod">
          <ac:chgData name="Vasishta Bommakanti" userId="add65771a875c465" providerId="LiveId" clId="{65E3161F-1FB0-40AF-AD1F-795BE0768989}" dt="2021-04-17T16:25:37.742" v="1185"/>
          <ac:inkMkLst>
            <pc:docMk/>
            <pc:sldMk cId="275226007" sldId="10095"/>
            <ac:inkMk id="40" creationId="{32A6F09C-CE74-4DFC-B01B-3D3DC77153BD}"/>
          </ac:inkMkLst>
        </pc:inkChg>
        <pc:inkChg chg="add mod">
          <ac:chgData name="Vasishta Bommakanti" userId="add65771a875c465" providerId="LiveId" clId="{65E3161F-1FB0-40AF-AD1F-795BE0768989}" dt="2021-04-17T16:25:37.742" v="1185"/>
          <ac:inkMkLst>
            <pc:docMk/>
            <pc:sldMk cId="275226007" sldId="10095"/>
            <ac:inkMk id="41" creationId="{454B355E-019E-4B0F-8207-0C741E2D8F0D}"/>
          </ac:inkMkLst>
        </pc:inkChg>
        <pc:inkChg chg="add mod">
          <ac:chgData name="Vasishta Bommakanti" userId="add65771a875c465" providerId="LiveId" clId="{65E3161F-1FB0-40AF-AD1F-795BE0768989}" dt="2021-04-17T16:25:37.742" v="1185"/>
          <ac:inkMkLst>
            <pc:docMk/>
            <pc:sldMk cId="275226007" sldId="10095"/>
            <ac:inkMk id="42" creationId="{1F622D3A-742E-4218-B2F5-174C1602A6A0}"/>
          </ac:inkMkLst>
        </pc:inkChg>
        <pc:inkChg chg="add mod">
          <ac:chgData name="Vasishta Bommakanti" userId="add65771a875c465" providerId="LiveId" clId="{65E3161F-1FB0-40AF-AD1F-795BE0768989}" dt="2021-04-17T16:27:12.851" v="1207"/>
          <ac:inkMkLst>
            <pc:docMk/>
            <pc:sldMk cId="275226007" sldId="10095"/>
            <ac:inkMk id="44" creationId="{45CC7DBD-6999-446D-93D7-BA6EACA23680}"/>
          </ac:inkMkLst>
        </pc:inkChg>
        <pc:inkChg chg="add mod">
          <ac:chgData name="Vasishta Bommakanti" userId="add65771a875c465" providerId="LiveId" clId="{65E3161F-1FB0-40AF-AD1F-795BE0768989}" dt="2021-04-17T16:27:12.851" v="1207"/>
          <ac:inkMkLst>
            <pc:docMk/>
            <pc:sldMk cId="275226007" sldId="10095"/>
            <ac:inkMk id="45" creationId="{DE0B36D2-5D14-4BD1-9DDA-3F1C2F2DB0D4}"/>
          </ac:inkMkLst>
        </pc:inkChg>
        <pc:inkChg chg="add mod">
          <ac:chgData name="Vasishta Bommakanti" userId="add65771a875c465" providerId="LiveId" clId="{65E3161F-1FB0-40AF-AD1F-795BE0768989}" dt="2021-04-17T16:25:34.862" v="1183"/>
          <ac:inkMkLst>
            <pc:docMk/>
            <pc:sldMk cId="275226007" sldId="10095"/>
            <ac:inkMk id="47" creationId="{EDE23A69-6011-4FCE-B25A-65AB3B2B0FFF}"/>
          </ac:inkMkLst>
        </pc:inkChg>
        <pc:inkChg chg="add mod">
          <ac:chgData name="Vasishta Bommakanti" userId="add65771a875c465" providerId="LiveId" clId="{65E3161F-1FB0-40AF-AD1F-795BE0768989}" dt="2021-04-17T16:25:34.862" v="1183"/>
          <ac:inkMkLst>
            <pc:docMk/>
            <pc:sldMk cId="275226007" sldId="10095"/>
            <ac:inkMk id="48" creationId="{EC1AACB2-D3CA-4226-97F7-E4B9E6F046DE}"/>
          </ac:inkMkLst>
        </pc:inkChg>
        <pc:inkChg chg="add mod">
          <ac:chgData name="Vasishta Bommakanti" userId="add65771a875c465" providerId="LiveId" clId="{65E3161F-1FB0-40AF-AD1F-795BE0768989}" dt="2021-04-17T16:25:34.862" v="1183"/>
          <ac:inkMkLst>
            <pc:docMk/>
            <pc:sldMk cId="275226007" sldId="10095"/>
            <ac:inkMk id="49" creationId="{32C68C65-E076-41E7-AF0B-18EB0B2C81C2}"/>
          </ac:inkMkLst>
        </pc:inkChg>
        <pc:inkChg chg="add mod">
          <ac:chgData name="Vasishta Bommakanti" userId="add65771a875c465" providerId="LiveId" clId="{65E3161F-1FB0-40AF-AD1F-795BE0768989}" dt="2021-04-17T16:25:34.862" v="1183"/>
          <ac:inkMkLst>
            <pc:docMk/>
            <pc:sldMk cId="275226007" sldId="10095"/>
            <ac:inkMk id="51" creationId="{4C88A26A-2360-46B5-BA96-AF5FC172680A}"/>
          </ac:inkMkLst>
        </pc:inkChg>
        <pc:inkChg chg="add mod">
          <ac:chgData name="Vasishta Bommakanti" userId="add65771a875c465" providerId="LiveId" clId="{65E3161F-1FB0-40AF-AD1F-795BE0768989}" dt="2021-04-17T16:25:34.862" v="1183"/>
          <ac:inkMkLst>
            <pc:docMk/>
            <pc:sldMk cId="275226007" sldId="10095"/>
            <ac:inkMk id="52" creationId="{22193B9A-3AAC-475B-90F1-84B980F24424}"/>
          </ac:inkMkLst>
        </pc:inkChg>
        <pc:inkChg chg="add del mod">
          <ac:chgData name="Vasishta Bommakanti" userId="add65771a875c465" providerId="LiveId" clId="{65E3161F-1FB0-40AF-AD1F-795BE0768989}" dt="2021-04-17T16:25:05.948" v="1154"/>
          <ac:inkMkLst>
            <pc:docMk/>
            <pc:sldMk cId="275226007" sldId="10095"/>
            <ac:inkMk id="54" creationId="{93B31B02-3D88-4CB3-9620-93FDDF880A39}"/>
          </ac:inkMkLst>
        </pc:inkChg>
        <pc:inkChg chg="add mod">
          <ac:chgData name="Vasishta Bommakanti" userId="add65771a875c465" providerId="LiveId" clId="{65E3161F-1FB0-40AF-AD1F-795BE0768989}" dt="2021-04-17T16:25:34.862" v="1183"/>
          <ac:inkMkLst>
            <pc:docMk/>
            <pc:sldMk cId="275226007" sldId="10095"/>
            <ac:inkMk id="55" creationId="{0249C090-3634-4660-AE00-54587DD72E11}"/>
          </ac:inkMkLst>
        </pc:inkChg>
        <pc:inkChg chg="add del mod">
          <ac:chgData name="Vasishta Bommakanti" userId="add65771a875c465" providerId="LiveId" clId="{65E3161F-1FB0-40AF-AD1F-795BE0768989}" dt="2021-04-17T16:25:05.949" v="1156"/>
          <ac:inkMkLst>
            <pc:docMk/>
            <pc:sldMk cId="275226007" sldId="10095"/>
            <ac:inkMk id="57" creationId="{25ECBE02-B601-4161-8CBA-9C11A9F253E9}"/>
          </ac:inkMkLst>
        </pc:inkChg>
        <pc:inkChg chg="add del mod">
          <ac:chgData name="Vasishta Bommakanti" userId="add65771a875c465" providerId="LiveId" clId="{65E3161F-1FB0-40AF-AD1F-795BE0768989}" dt="2021-04-17T16:25:05.948" v="1153"/>
          <ac:inkMkLst>
            <pc:docMk/>
            <pc:sldMk cId="275226007" sldId="10095"/>
            <ac:inkMk id="58" creationId="{A0ADB896-E626-46B9-B168-D66997B07195}"/>
          </ac:inkMkLst>
        </pc:inkChg>
        <pc:inkChg chg="add del mod">
          <ac:chgData name="Vasishta Bommakanti" userId="add65771a875c465" providerId="LiveId" clId="{65E3161F-1FB0-40AF-AD1F-795BE0768989}" dt="2021-04-17T16:25:05.948" v="1155"/>
          <ac:inkMkLst>
            <pc:docMk/>
            <pc:sldMk cId="275226007" sldId="10095"/>
            <ac:inkMk id="59" creationId="{4E655614-F64C-463D-ABD2-379B1AFEDE5A}"/>
          </ac:inkMkLst>
        </pc:inkChg>
        <pc:inkChg chg="add del mod">
          <ac:chgData name="Vasishta Bommakanti" userId="add65771a875c465" providerId="LiveId" clId="{65E3161F-1FB0-40AF-AD1F-795BE0768989}" dt="2021-04-17T16:25:05.947" v="1152"/>
          <ac:inkMkLst>
            <pc:docMk/>
            <pc:sldMk cId="275226007" sldId="10095"/>
            <ac:inkMk id="60" creationId="{E722B36B-AE92-470B-B4D7-553EF60B7014}"/>
          </ac:inkMkLst>
        </pc:inkChg>
        <pc:inkChg chg="add mod">
          <ac:chgData name="Vasishta Bommakanti" userId="add65771a875c465" providerId="LiveId" clId="{65E3161F-1FB0-40AF-AD1F-795BE0768989}" dt="2021-04-17T16:25:34.862" v="1183"/>
          <ac:inkMkLst>
            <pc:docMk/>
            <pc:sldMk cId="275226007" sldId="10095"/>
            <ac:inkMk id="62" creationId="{6E882D90-26AE-4077-8C24-FD5119C35A89}"/>
          </ac:inkMkLst>
        </pc:inkChg>
        <pc:inkChg chg="add mod">
          <ac:chgData name="Vasishta Bommakanti" userId="add65771a875c465" providerId="LiveId" clId="{65E3161F-1FB0-40AF-AD1F-795BE0768989}" dt="2021-04-17T16:25:34.862" v="1183"/>
          <ac:inkMkLst>
            <pc:docMk/>
            <pc:sldMk cId="275226007" sldId="10095"/>
            <ac:inkMk id="63" creationId="{0965955F-5951-42FC-842E-728E96C6FD97}"/>
          </ac:inkMkLst>
        </pc:inkChg>
        <pc:inkChg chg="add mod">
          <ac:chgData name="Vasishta Bommakanti" userId="add65771a875c465" providerId="LiveId" clId="{65E3161F-1FB0-40AF-AD1F-795BE0768989}" dt="2021-04-17T16:25:34.862" v="1183"/>
          <ac:inkMkLst>
            <pc:docMk/>
            <pc:sldMk cId="275226007" sldId="10095"/>
            <ac:inkMk id="64" creationId="{C13F2B6E-69E2-4BC5-8E89-F9FF87C1DC7E}"/>
          </ac:inkMkLst>
        </pc:inkChg>
        <pc:inkChg chg="add mod">
          <ac:chgData name="Vasishta Bommakanti" userId="add65771a875c465" providerId="LiveId" clId="{65E3161F-1FB0-40AF-AD1F-795BE0768989}" dt="2021-04-17T16:25:34.862" v="1183"/>
          <ac:inkMkLst>
            <pc:docMk/>
            <pc:sldMk cId="275226007" sldId="10095"/>
            <ac:inkMk id="65" creationId="{E7762F14-A0E4-4481-AA54-6A6E858CA874}"/>
          </ac:inkMkLst>
        </pc:inkChg>
        <pc:inkChg chg="add mod">
          <ac:chgData name="Vasishta Bommakanti" userId="add65771a875c465" providerId="LiveId" clId="{65E3161F-1FB0-40AF-AD1F-795BE0768989}" dt="2021-04-17T16:25:34.862" v="1183"/>
          <ac:inkMkLst>
            <pc:docMk/>
            <pc:sldMk cId="275226007" sldId="10095"/>
            <ac:inkMk id="66" creationId="{71FDE604-A5F9-4AB9-A396-C4C3E0755BC0}"/>
          </ac:inkMkLst>
        </pc:inkChg>
        <pc:inkChg chg="add mod">
          <ac:chgData name="Vasishta Bommakanti" userId="add65771a875c465" providerId="LiveId" clId="{65E3161F-1FB0-40AF-AD1F-795BE0768989}" dt="2021-04-17T16:25:34.862" v="1183"/>
          <ac:inkMkLst>
            <pc:docMk/>
            <pc:sldMk cId="275226007" sldId="10095"/>
            <ac:inkMk id="67" creationId="{94502DA3-5F8D-49EC-B8A8-BC9E3C0EF5E8}"/>
          </ac:inkMkLst>
        </pc:inkChg>
        <pc:inkChg chg="add mod">
          <ac:chgData name="Vasishta Bommakanti" userId="add65771a875c465" providerId="LiveId" clId="{65E3161F-1FB0-40AF-AD1F-795BE0768989}" dt="2021-04-17T16:25:34.862" v="1183"/>
          <ac:inkMkLst>
            <pc:docMk/>
            <pc:sldMk cId="275226007" sldId="10095"/>
            <ac:inkMk id="70" creationId="{16CF1E56-D65F-4BED-AE7E-1E03A041D1C3}"/>
          </ac:inkMkLst>
        </pc:inkChg>
        <pc:inkChg chg="add mod">
          <ac:chgData name="Vasishta Bommakanti" userId="add65771a875c465" providerId="LiveId" clId="{65E3161F-1FB0-40AF-AD1F-795BE0768989}" dt="2021-04-17T16:25:34.862" v="1183"/>
          <ac:inkMkLst>
            <pc:docMk/>
            <pc:sldMk cId="275226007" sldId="10095"/>
            <ac:inkMk id="71" creationId="{BC356349-62D0-48BE-A095-2A77400BA3DE}"/>
          </ac:inkMkLst>
        </pc:inkChg>
        <pc:inkChg chg="add mod">
          <ac:chgData name="Vasishta Bommakanti" userId="add65771a875c465" providerId="LiveId" clId="{65E3161F-1FB0-40AF-AD1F-795BE0768989}" dt="2021-04-17T16:25:26.383" v="1169"/>
          <ac:inkMkLst>
            <pc:docMk/>
            <pc:sldMk cId="275226007" sldId="10095"/>
            <ac:inkMk id="73" creationId="{143575A0-7DCA-4816-A885-F8380F9617CF}"/>
          </ac:inkMkLst>
        </pc:inkChg>
        <pc:inkChg chg="add mod">
          <ac:chgData name="Vasishta Bommakanti" userId="add65771a875c465" providerId="LiveId" clId="{65E3161F-1FB0-40AF-AD1F-795BE0768989}" dt="2021-04-17T16:25:26.383" v="1169"/>
          <ac:inkMkLst>
            <pc:docMk/>
            <pc:sldMk cId="275226007" sldId="10095"/>
            <ac:inkMk id="74" creationId="{AEF65950-8891-4344-BA8E-ACF8379B6D11}"/>
          </ac:inkMkLst>
        </pc:inkChg>
        <pc:inkChg chg="add mod">
          <ac:chgData name="Vasishta Bommakanti" userId="add65771a875c465" providerId="LiveId" clId="{65E3161F-1FB0-40AF-AD1F-795BE0768989}" dt="2021-04-17T16:25:34.862" v="1183"/>
          <ac:inkMkLst>
            <pc:docMk/>
            <pc:sldMk cId="275226007" sldId="10095"/>
            <ac:inkMk id="76" creationId="{E6D4E52A-43BD-4F62-9D8C-9E13436A7EEE}"/>
          </ac:inkMkLst>
        </pc:inkChg>
        <pc:inkChg chg="add mod">
          <ac:chgData name="Vasishta Bommakanti" userId="add65771a875c465" providerId="LiveId" clId="{65E3161F-1FB0-40AF-AD1F-795BE0768989}" dt="2021-04-17T16:25:34.862" v="1183"/>
          <ac:inkMkLst>
            <pc:docMk/>
            <pc:sldMk cId="275226007" sldId="10095"/>
            <ac:inkMk id="77" creationId="{79EF3A4F-DDA5-41EB-AF4D-44D5DD82C842}"/>
          </ac:inkMkLst>
        </pc:inkChg>
        <pc:inkChg chg="add mod">
          <ac:chgData name="Vasishta Bommakanti" userId="add65771a875c465" providerId="LiveId" clId="{65E3161F-1FB0-40AF-AD1F-795BE0768989}" dt="2021-04-17T16:25:34.862" v="1183"/>
          <ac:inkMkLst>
            <pc:docMk/>
            <pc:sldMk cId="275226007" sldId="10095"/>
            <ac:inkMk id="79" creationId="{615F96AF-CF0A-4CBA-86F3-FCB30A9E8400}"/>
          </ac:inkMkLst>
        </pc:inkChg>
        <pc:inkChg chg="add mod">
          <ac:chgData name="Vasishta Bommakanti" userId="add65771a875c465" providerId="LiveId" clId="{65E3161F-1FB0-40AF-AD1F-795BE0768989}" dt="2021-04-17T16:25:34.862" v="1183"/>
          <ac:inkMkLst>
            <pc:docMk/>
            <pc:sldMk cId="275226007" sldId="10095"/>
            <ac:inkMk id="80" creationId="{39DF23C3-A7B9-4D87-A861-7AF29B7ADB58}"/>
          </ac:inkMkLst>
        </pc:inkChg>
        <pc:inkChg chg="add mod">
          <ac:chgData name="Vasishta Bommakanti" userId="add65771a875c465" providerId="LiveId" clId="{65E3161F-1FB0-40AF-AD1F-795BE0768989}" dt="2021-04-17T16:25:34.862" v="1183"/>
          <ac:inkMkLst>
            <pc:docMk/>
            <pc:sldMk cId="275226007" sldId="10095"/>
            <ac:inkMk id="81" creationId="{40B41EB4-0915-4D13-BF47-E46560ABE403}"/>
          </ac:inkMkLst>
        </pc:inkChg>
        <pc:inkChg chg="add mod">
          <ac:chgData name="Vasishta Bommakanti" userId="add65771a875c465" providerId="LiveId" clId="{65E3161F-1FB0-40AF-AD1F-795BE0768989}" dt="2021-04-17T16:25:34.862" v="1183"/>
          <ac:inkMkLst>
            <pc:docMk/>
            <pc:sldMk cId="275226007" sldId="10095"/>
            <ac:inkMk id="82" creationId="{52576910-55F3-41BF-85D9-4591D938B931}"/>
          </ac:inkMkLst>
        </pc:inkChg>
        <pc:inkChg chg="add mod">
          <ac:chgData name="Vasishta Bommakanti" userId="add65771a875c465" providerId="LiveId" clId="{65E3161F-1FB0-40AF-AD1F-795BE0768989}" dt="2021-04-17T16:25:34.862" v="1183"/>
          <ac:inkMkLst>
            <pc:docMk/>
            <pc:sldMk cId="275226007" sldId="10095"/>
            <ac:inkMk id="83" creationId="{464C4288-D812-4087-AF41-65FDB7FF8753}"/>
          </ac:inkMkLst>
        </pc:inkChg>
        <pc:inkChg chg="add mod">
          <ac:chgData name="Vasishta Bommakanti" userId="add65771a875c465" providerId="LiveId" clId="{65E3161F-1FB0-40AF-AD1F-795BE0768989}" dt="2021-04-17T16:25:34.862" v="1183"/>
          <ac:inkMkLst>
            <pc:docMk/>
            <pc:sldMk cId="275226007" sldId="10095"/>
            <ac:inkMk id="84" creationId="{812178A1-9EF2-4D95-97CE-8669AF46CA52}"/>
          </ac:inkMkLst>
        </pc:inkChg>
        <pc:inkChg chg="add mod">
          <ac:chgData name="Vasishta Bommakanti" userId="add65771a875c465" providerId="LiveId" clId="{65E3161F-1FB0-40AF-AD1F-795BE0768989}" dt="2021-04-17T16:25:34.862" v="1183"/>
          <ac:inkMkLst>
            <pc:docMk/>
            <pc:sldMk cId="275226007" sldId="10095"/>
            <ac:inkMk id="85" creationId="{E0822D6E-AA92-4B9D-BAD0-D79FFF0CF26E}"/>
          </ac:inkMkLst>
        </pc:inkChg>
        <pc:inkChg chg="add mod">
          <ac:chgData name="Vasishta Bommakanti" userId="add65771a875c465" providerId="LiveId" clId="{65E3161F-1FB0-40AF-AD1F-795BE0768989}" dt="2021-04-17T16:25:34.862" v="1183"/>
          <ac:inkMkLst>
            <pc:docMk/>
            <pc:sldMk cId="275226007" sldId="10095"/>
            <ac:inkMk id="86" creationId="{48813EB3-55EC-484B-A71F-7E556E64BFF0}"/>
          </ac:inkMkLst>
        </pc:inkChg>
        <pc:inkChg chg="add mod">
          <ac:chgData name="Vasishta Bommakanti" userId="add65771a875c465" providerId="LiveId" clId="{65E3161F-1FB0-40AF-AD1F-795BE0768989}" dt="2021-04-17T16:25:34.862" v="1183"/>
          <ac:inkMkLst>
            <pc:docMk/>
            <pc:sldMk cId="275226007" sldId="10095"/>
            <ac:inkMk id="87" creationId="{8242A762-AE33-4FD3-B116-78D8BB570062}"/>
          </ac:inkMkLst>
        </pc:inkChg>
        <pc:inkChg chg="add mod">
          <ac:chgData name="Vasishta Bommakanti" userId="add65771a875c465" providerId="LiveId" clId="{65E3161F-1FB0-40AF-AD1F-795BE0768989}" dt="2021-04-17T16:25:34.862" v="1183"/>
          <ac:inkMkLst>
            <pc:docMk/>
            <pc:sldMk cId="275226007" sldId="10095"/>
            <ac:inkMk id="88" creationId="{8BC76050-A58D-4AD8-A4FF-1E1E5AE9A831}"/>
          </ac:inkMkLst>
        </pc:inkChg>
        <pc:inkChg chg="add mod">
          <ac:chgData name="Vasishta Bommakanti" userId="add65771a875c465" providerId="LiveId" clId="{65E3161F-1FB0-40AF-AD1F-795BE0768989}" dt="2021-04-17T16:25:37.742" v="1185"/>
          <ac:inkMkLst>
            <pc:docMk/>
            <pc:sldMk cId="275226007" sldId="10095"/>
            <ac:inkMk id="90" creationId="{39F22E15-7EB9-46AB-B2EE-E77EF572F5CD}"/>
          </ac:inkMkLst>
        </pc:inkChg>
        <pc:inkChg chg="add del mod">
          <ac:chgData name="Vasishta Bommakanti" userId="add65771a875c465" providerId="LiveId" clId="{65E3161F-1FB0-40AF-AD1F-795BE0768989}" dt="2021-04-17T16:27:12.844" v="1193"/>
          <ac:inkMkLst>
            <pc:docMk/>
            <pc:sldMk cId="275226007" sldId="10095"/>
            <ac:inkMk id="92" creationId="{6D1C04BE-D093-4130-B480-054D0CE39245}"/>
          </ac:inkMkLst>
        </pc:inkChg>
        <pc:inkChg chg="add del mod">
          <ac:chgData name="Vasishta Bommakanti" userId="add65771a875c465" providerId="LiveId" clId="{65E3161F-1FB0-40AF-AD1F-795BE0768989}" dt="2021-04-17T16:27:12.845" v="1194"/>
          <ac:inkMkLst>
            <pc:docMk/>
            <pc:sldMk cId="275226007" sldId="10095"/>
            <ac:inkMk id="93" creationId="{12BDCDEA-F8C3-455F-8799-6BB801D44619}"/>
          </ac:inkMkLst>
        </pc:inkChg>
        <pc:inkChg chg="add del mod">
          <ac:chgData name="Vasishta Bommakanti" userId="add65771a875c465" providerId="LiveId" clId="{65E3161F-1FB0-40AF-AD1F-795BE0768989}" dt="2021-04-17T16:27:12.851" v="1207"/>
          <ac:inkMkLst>
            <pc:docMk/>
            <pc:sldMk cId="275226007" sldId="10095"/>
            <ac:inkMk id="94" creationId="{0928BCF9-D66E-4FE2-891B-4707B3CAFA8F}"/>
          </ac:inkMkLst>
        </pc:inkChg>
        <pc:inkChg chg="add del mod">
          <ac:chgData name="Vasishta Bommakanti" userId="add65771a875c465" providerId="LiveId" clId="{65E3161F-1FB0-40AF-AD1F-795BE0768989}" dt="2021-04-17T16:27:12.846" v="1197"/>
          <ac:inkMkLst>
            <pc:docMk/>
            <pc:sldMk cId="275226007" sldId="10095"/>
            <ac:inkMk id="96" creationId="{2CE7D72B-FF51-431D-9F18-4D03D62E3EE7}"/>
          </ac:inkMkLst>
        </pc:inkChg>
        <pc:inkChg chg="add del mod">
          <ac:chgData name="Vasishta Bommakanti" userId="add65771a875c465" providerId="LiveId" clId="{65E3161F-1FB0-40AF-AD1F-795BE0768989}" dt="2021-04-17T16:27:12.850" v="1205"/>
          <ac:inkMkLst>
            <pc:docMk/>
            <pc:sldMk cId="275226007" sldId="10095"/>
            <ac:inkMk id="97" creationId="{3A09F8BB-77DF-4D22-9DED-E074BFD78B80}"/>
          </ac:inkMkLst>
        </pc:inkChg>
      </pc:sldChg>
      <pc:sldChg chg="addSp">
        <pc:chgData name="Vasishta Bommakanti" userId="add65771a875c465" providerId="LiveId" clId="{65E3161F-1FB0-40AF-AD1F-795BE0768989}" dt="2021-04-16T16:33:17.205" v="600"/>
        <pc:sldMkLst>
          <pc:docMk/>
          <pc:sldMk cId="1694932768" sldId="10095"/>
        </pc:sldMkLst>
        <pc:spChg chg="add">
          <ac:chgData name="Vasishta Bommakanti" userId="add65771a875c465" providerId="LiveId" clId="{65E3161F-1FB0-40AF-AD1F-795BE0768989}" dt="2021-04-16T16:33:17.205" v="600"/>
          <ac:spMkLst>
            <pc:docMk/>
            <pc:sldMk cId="1694932768" sldId="10095"/>
            <ac:spMk id="2" creationId="{ADB33B97-1C02-4268-852D-81E44F1E23FD}"/>
          </ac:spMkLst>
        </pc:spChg>
      </pc:sldChg>
      <pc:sldChg chg="addSp">
        <pc:chgData name="Vasishta Bommakanti" userId="add65771a875c465" providerId="LiveId" clId="{65E3161F-1FB0-40AF-AD1F-795BE0768989}" dt="2021-04-16T16:33:05.625" v="597"/>
        <pc:sldMkLst>
          <pc:docMk/>
          <pc:sldMk cId="3139261468" sldId="10095"/>
        </pc:sldMkLst>
        <pc:spChg chg="add">
          <ac:chgData name="Vasishta Bommakanti" userId="add65771a875c465" providerId="LiveId" clId="{65E3161F-1FB0-40AF-AD1F-795BE0768989}" dt="2021-04-16T16:33:05.625" v="597"/>
          <ac:spMkLst>
            <pc:docMk/>
            <pc:sldMk cId="3139261468" sldId="10095"/>
            <ac:spMk id="2" creationId="{DF419890-0F98-483B-B1D0-5BD708802554}"/>
          </ac:spMkLst>
        </pc:spChg>
      </pc:sldChg>
      <pc:sldChg chg="addSp">
        <pc:chgData name="Vasishta Bommakanti" userId="add65771a875c465" providerId="LiveId" clId="{65E3161F-1FB0-40AF-AD1F-795BE0768989}" dt="2021-04-16T16:33:22.326" v="604"/>
        <pc:sldMkLst>
          <pc:docMk/>
          <pc:sldMk cId="3658277869" sldId="10095"/>
        </pc:sldMkLst>
        <pc:spChg chg="add">
          <ac:chgData name="Vasishta Bommakanti" userId="add65771a875c465" providerId="LiveId" clId="{65E3161F-1FB0-40AF-AD1F-795BE0768989}" dt="2021-04-16T16:33:22.326" v="604"/>
          <ac:spMkLst>
            <pc:docMk/>
            <pc:sldMk cId="3658277869" sldId="10095"/>
            <ac:spMk id="2" creationId="{59C2BE1A-A7F7-45E5-89FD-DEB7DEC91734}"/>
          </ac:spMkLst>
        </pc:spChg>
      </pc:sldChg>
      <pc:sldChg chg="addSp modSp new mod ord">
        <pc:chgData name="Vasishta Bommakanti" userId="add65771a875c465" providerId="LiveId" clId="{65E3161F-1FB0-40AF-AD1F-795BE0768989}" dt="2021-04-18T13:47:13.604" v="2002"/>
        <pc:sldMkLst>
          <pc:docMk/>
          <pc:sldMk cId="6387947" sldId="10096"/>
        </pc:sldMkLst>
        <pc:spChg chg="add mod">
          <ac:chgData name="Vasishta Bommakanti" userId="add65771a875c465" providerId="LiveId" clId="{65E3161F-1FB0-40AF-AD1F-795BE0768989}" dt="2021-04-16T16:37:25.400" v="656" actId="1076"/>
          <ac:spMkLst>
            <pc:docMk/>
            <pc:sldMk cId="6387947" sldId="10096"/>
            <ac:spMk id="5" creationId="{B4AC008B-A319-473C-932A-9766CD21FF8B}"/>
          </ac:spMkLst>
        </pc:spChg>
        <pc:picChg chg="add mod">
          <ac:chgData name="Vasishta Bommakanti" userId="add65771a875c465" providerId="LiveId" clId="{65E3161F-1FB0-40AF-AD1F-795BE0768989}" dt="2021-04-16T16:36:21.184" v="650" actId="14100"/>
          <ac:picMkLst>
            <pc:docMk/>
            <pc:sldMk cId="6387947" sldId="10096"/>
            <ac:picMk id="3" creationId="{B5D399B7-FC7A-4011-93F6-B4491043E92C}"/>
          </ac:picMkLst>
        </pc:picChg>
      </pc:sldChg>
      <pc:sldChg chg="addSp modSp new mod ord">
        <pc:chgData name="Vasishta Bommakanti" userId="add65771a875c465" providerId="LiveId" clId="{65E3161F-1FB0-40AF-AD1F-795BE0768989}" dt="2021-04-18T13:47:44.253" v="2010"/>
        <pc:sldMkLst>
          <pc:docMk/>
          <pc:sldMk cId="3559494292" sldId="10097"/>
        </pc:sldMkLst>
        <pc:picChg chg="add mod">
          <ac:chgData name="Vasishta Bommakanti" userId="add65771a875c465" providerId="LiveId" clId="{65E3161F-1FB0-40AF-AD1F-795BE0768989}" dt="2021-04-16T16:38:08.567" v="663" actId="14100"/>
          <ac:picMkLst>
            <pc:docMk/>
            <pc:sldMk cId="3559494292" sldId="10097"/>
            <ac:picMk id="3" creationId="{2666C787-9CEF-43EE-8058-19F083716C6B}"/>
          </ac:picMkLst>
        </pc:picChg>
      </pc:sldChg>
      <pc:sldChg chg="addSp delSp modSp add mod">
        <pc:chgData name="Vasishta Bommakanti" userId="add65771a875c465" providerId="LiveId" clId="{65E3161F-1FB0-40AF-AD1F-795BE0768989}" dt="2021-04-17T16:33:23.077" v="1611"/>
        <pc:sldMkLst>
          <pc:docMk/>
          <pc:sldMk cId="1027219257" sldId="10098"/>
        </pc:sldMkLst>
        <pc:grpChg chg="del mod">
          <ac:chgData name="Vasishta Bommakanti" userId="add65771a875c465" providerId="LiveId" clId="{65E3161F-1FB0-40AF-AD1F-795BE0768989}" dt="2021-04-17T16:15:56.159" v="772"/>
          <ac:grpSpMkLst>
            <pc:docMk/>
            <pc:sldMk cId="1027219257" sldId="10098"/>
            <ac:grpSpMk id="6" creationId="{3E31F3B4-E53B-4B3D-B963-032DD3887AF9}"/>
          </ac:grpSpMkLst>
        </pc:grpChg>
        <pc:grpChg chg="mod">
          <ac:chgData name="Vasishta Bommakanti" userId="add65771a875c465" providerId="LiveId" clId="{65E3161F-1FB0-40AF-AD1F-795BE0768989}" dt="2021-04-17T16:15:56.151" v="765"/>
          <ac:grpSpMkLst>
            <pc:docMk/>
            <pc:sldMk cId="1027219257" sldId="10098"/>
            <ac:grpSpMk id="13" creationId="{6C76301A-A0EB-49A9-BFDE-9B406B0D89BD}"/>
          </ac:grpSpMkLst>
        </pc:grpChg>
        <pc:grpChg chg="del mod">
          <ac:chgData name="Vasishta Bommakanti" userId="add65771a875c465" providerId="LiveId" clId="{65E3161F-1FB0-40AF-AD1F-795BE0768989}" dt="2021-04-17T16:15:56.146" v="759"/>
          <ac:grpSpMkLst>
            <pc:docMk/>
            <pc:sldMk cId="1027219257" sldId="10098"/>
            <ac:grpSpMk id="16" creationId="{8BF2C257-DE5E-435F-8E0C-2FB787C26056}"/>
          </ac:grpSpMkLst>
        </pc:grpChg>
        <pc:grpChg chg="del mod">
          <ac:chgData name="Vasishta Bommakanti" userId="add65771a875c465" providerId="LiveId" clId="{65E3161F-1FB0-40AF-AD1F-795BE0768989}" dt="2021-04-17T16:16:16.047" v="798"/>
          <ac:grpSpMkLst>
            <pc:docMk/>
            <pc:sldMk cId="1027219257" sldId="10098"/>
            <ac:grpSpMk id="20" creationId="{0293D159-4649-4178-A927-8BE5EB410600}"/>
          </ac:grpSpMkLst>
        </pc:grpChg>
        <pc:grpChg chg="del mod">
          <ac:chgData name="Vasishta Bommakanti" userId="add65771a875c465" providerId="LiveId" clId="{65E3161F-1FB0-40AF-AD1F-795BE0768989}" dt="2021-04-17T16:15:56.143" v="754"/>
          <ac:grpSpMkLst>
            <pc:docMk/>
            <pc:sldMk cId="1027219257" sldId="10098"/>
            <ac:grpSpMk id="45" creationId="{DFC7663F-2727-41E2-9226-F1AAB9056EA0}"/>
          </ac:grpSpMkLst>
        </pc:grpChg>
        <pc:grpChg chg="mod">
          <ac:chgData name="Vasishta Bommakanti" userId="add65771a875c465" providerId="LiveId" clId="{65E3161F-1FB0-40AF-AD1F-795BE0768989}" dt="2021-04-17T16:30:34.127" v="1430"/>
          <ac:grpSpMkLst>
            <pc:docMk/>
            <pc:sldMk cId="1027219257" sldId="10098"/>
            <ac:grpSpMk id="46" creationId="{EF632213-09BE-43D5-AB8B-4D367A3FF55E}"/>
          </ac:grpSpMkLst>
        </pc:grpChg>
        <pc:grpChg chg="del mod">
          <ac:chgData name="Vasishta Bommakanti" userId="add65771a875c465" providerId="LiveId" clId="{65E3161F-1FB0-40AF-AD1F-795BE0768989}" dt="2021-04-17T16:19:15.320" v="869"/>
          <ac:grpSpMkLst>
            <pc:docMk/>
            <pc:sldMk cId="1027219257" sldId="10098"/>
            <ac:grpSpMk id="59" creationId="{974B399C-F42D-447B-9FD3-D80221E552A6}"/>
          </ac:grpSpMkLst>
        </pc:grpChg>
        <pc:grpChg chg="del mod">
          <ac:chgData name="Vasishta Bommakanti" userId="add65771a875c465" providerId="LiveId" clId="{65E3161F-1FB0-40AF-AD1F-795BE0768989}" dt="2021-04-17T16:19:15.320" v="869"/>
          <ac:grpSpMkLst>
            <pc:docMk/>
            <pc:sldMk cId="1027219257" sldId="10098"/>
            <ac:grpSpMk id="60" creationId="{07DD491F-1041-4AE2-BFD7-2C9CCA939418}"/>
          </ac:grpSpMkLst>
        </pc:grpChg>
        <pc:grpChg chg="del mod">
          <ac:chgData name="Vasishta Bommakanti" userId="add65771a875c465" providerId="LiveId" clId="{65E3161F-1FB0-40AF-AD1F-795BE0768989}" dt="2021-04-17T16:16:18.668" v="801"/>
          <ac:grpSpMkLst>
            <pc:docMk/>
            <pc:sldMk cId="1027219257" sldId="10098"/>
            <ac:grpSpMk id="61" creationId="{74A8469E-4924-491D-93C8-2A7338C10470}"/>
          </ac:grpSpMkLst>
        </pc:grpChg>
        <pc:grpChg chg="del mod">
          <ac:chgData name="Vasishta Bommakanti" userId="add65771a875c465" providerId="LiveId" clId="{65E3161F-1FB0-40AF-AD1F-795BE0768989}" dt="2021-04-17T16:16:18.668" v="801"/>
          <ac:grpSpMkLst>
            <pc:docMk/>
            <pc:sldMk cId="1027219257" sldId="10098"/>
            <ac:grpSpMk id="63" creationId="{4489BF86-93BF-4017-813C-120BA798681C}"/>
          </ac:grpSpMkLst>
        </pc:grpChg>
        <pc:grpChg chg="del mod">
          <ac:chgData name="Vasishta Bommakanti" userId="add65771a875c465" providerId="LiveId" clId="{65E3161F-1FB0-40AF-AD1F-795BE0768989}" dt="2021-04-17T16:19:14.142" v="867"/>
          <ac:grpSpMkLst>
            <pc:docMk/>
            <pc:sldMk cId="1027219257" sldId="10098"/>
            <ac:grpSpMk id="4099" creationId="{68F501B2-854C-4046-8166-FEB2A611E935}"/>
          </ac:grpSpMkLst>
        </pc:grpChg>
        <pc:grpChg chg="del mod">
          <ac:chgData name="Vasishta Bommakanti" userId="add65771a875c465" providerId="LiveId" clId="{65E3161F-1FB0-40AF-AD1F-795BE0768989}" dt="2021-04-17T16:16:19.559" v="803"/>
          <ac:grpSpMkLst>
            <pc:docMk/>
            <pc:sldMk cId="1027219257" sldId="10098"/>
            <ac:grpSpMk id="4100" creationId="{FD6A4892-2D9D-4064-A5C9-1FBCAF7272DD}"/>
          </ac:grpSpMkLst>
        </pc:grpChg>
        <pc:grpChg chg="del mod">
          <ac:chgData name="Vasishta Bommakanti" userId="add65771a875c465" providerId="LiveId" clId="{65E3161F-1FB0-40AF-AD1F-795BE0768989}" dt="2021-04-17T16:16:21.761" v="806"/>
          <ac:grpSpMkLst>
            <pc:docMk/>
            <pc:sldMk cId="1027219257" sldId="10098"/>
            <ac:grpSpMk id="4102" creationId="{5018F90F-06AA-4282-8DDE-C793B0C6646B}"/>
          </ac:grpSpMkLst>
        </pc:grpChg>
        <pc:grpChg chg="del mod">
          <ac:chgData name="Vasishta Bommakanti" userId="add65771a875c465" providerId="LiveId" clId="{65E3161F-1FB0-40AF-AD1F-795BE0768989}" dt="2021-04-17T16:19:14.142" v="867"/>
          <ac:grpSpMkLst>
            <pc:docMk/>
            <pc:sldMk cId="1027219257" sldId="10098"/>
            <ac:grpSpMk id="4105" creationId="{B4462D5A-77CE-455E-986F-4028D25B0136}"/>
          </ac:grpSpMkLst>
        </pc:grpChg>
        <pc:grpChg chg="del mod">
          <ac:chgData name="Vasishta Bommakanti" userId="add65771a875c465" providerId="LiveId" clId="{65E3161F-1FB0-40AF-AD1F-795BE0768989}" dt="2021-04-17T16:18:51.671" v="848"/>
          <ac:grpSpMkLst>
            <pc:docMk/>
            <pc:sldMk cId="1027219257" sldId="10098"/>
            <ac:grpSpMk id="4109" creationId="{83A24EC9-AD95-4FCE-86E6-E8DB4035F919}"/>
          </ac:grpSpMkLst>
        </pc:grpChg>
        <pc:grpChg chg="del mod">
          <ac:chgData name="Vasishta Bommakanti" userId="add65771a875c465" providerId="LiveId" clId="{65E3161F-1FB0-40AF-AD1F-795BE0768989}" dt="2021-04-17T16:18:58.668" v="850"/>
          <ac:grpSpMkLst>
            <pc:docMk/>
            <pc:sldMk cId="1027219257" sldId="10098"/>
            <ac:grpSpMk id="4111" creationId="{DA7C174C-3349-4633-8F90-B2D25312E74C}"/>
          </ac:grpSpMkLst>
        </pc:grpChg>
        <pc:grpChg chg="del mod">
          <ac:chgData name="Vasishta Bommakanti" userId="add65771a875c465" providerId="LiveId" clId="{65E3161F-1FB0-40AF-AD1F-795BE0768989}" dt="2021-04-17T16:19:00.526" v="852"/>
          <ac:grpSpMkLst>
            <pc:docMk/>
            <pc:sldMk cId="1027219257" sldId="10098"/>
            <ac:grpSpMk id="4113" creationId="{91BB95EA-4093-48A8-B714-A0575866F7B2}"/>
          </ac:grpSpMkLst>
        </pc:grpChg>
        <pc:grpChg chg="del mod">
          <ac:chgData name="Vasishta Bommakanti" userId="add65771a875c465" providerId="LiveId" clId="{65E3161F-1FB0-40AF-AD1F-795BE0768989}" dt="2021-04-17T16:19:04.341" v="855"/>
          <ac:grpSpMkLst>
            <pc:docMk/>
            <pc:sldMk cId="1027219257" sldId="10098"/>
            <ac:grpSpMk id="4115" creationId="{3E3AEA6E-C5C7-465A-8D67-741D96F99F65}"/>
          </ac:grpSpMkLst>
        </pc:grpChg>
        <pc:grpChg chg="del mod">
          <ac:chgData name="Vasishta Bommakanti" userId="add65771a875c465" providerId="LiveId" clId="{65E3161F-1FB0-40AF-AD1F-795BE0768989}" dt="2021-04-17T16:19:06.694" v="859"/>
          <ac:grpSpMkLst>
            <pc:docMk/>
            <pc:sldMk cId="1027219257" sldId="10098"/>
            <ac:grpSpMk id="4118" creationId="{27C5C86D-2CF7-422D-9B49-3F5DC65DCE1C}"/>
          </ac:grpSpMkLst>
        </pc:grpChg>
        <pc:grpChg chg="del mod">
          <ac:chgData name="Vasishta Bommakanti" userId="add65771a875c465" providerId="LiveId" clId="{65E3161F-1FB0-40AF-AD1F-795BE0768989}" dt="2021-04-17T16:19:14.142" v="867"/>
          <ac:grpSpMkLst>
            <pc:docMk/>
            <pc:sldMk cId="1027219257" sldId="10098"/>
            <ac:grpSpMk id="4122" creationId="{C49EEA98-1B53-4A4F-976F-75AF977D2128}"/>
          </ac:grpSpMkLst>
        </pc:grpChg>
        <pc:grpChg chg="del mod">
          <ac:chgData name="Vasishta Bommakanti" userId="add65771a875c465" providerId="LiveId" clId="{65E3161F-1FB0-40AF-AD1F-795BE0768989}" dt="2021-04-17T16:19:14.142" v="867"/>
          <ac:grpSpMkLst>
            <pc:docMk/>
            <pc:sldMk cId="1027219257" sldId="10098"/>
            <ac:grpSpMk id="4125" creationId="{BE36E06A-0AAD-4ECA-8C54-360A8EC176CE}"/>
          </ac:grpSpMkLst>
        </pc:grpChg>
        <pc:grpChg chg="del mod">
          <ac:chgData name="Vasishta Bommakanti" userId="add65771a875c465" providerId="LiveId" clId="{65E3161F-1FB0-40AF-AD1F-795BE0768989}" dt="2021-04-17T16:19:15.320" v="869"/>
          <ac:grpSpMkLst>
            <pc:docMk/>
            <pc:sldMk cId="1027219257" sldId="10098"/>
            <ac:grpSpMk id="4130" creationId="{7FF8B080-F9C2-4AC6-84FE-415E4953E810}"/>
          </ac:grpSpMkLst>
        </pc:grpChg>
        <pc:grpChg chg="del mod">
          <ac:chgData name="Vasishta Bommakanti" userId="add65771a875c465" providerId="LiveId" clId="{65E3161F-1FB0-40AF-AD1F-795BE0768989}" dt="2021-04-17T16:19:19.990" v="873"/>
          <ac:grpSpMkLst>
            <pc:docMk/>
            <pc:sldMk cId="1027219257" sldId="10098"/>
            <ac:grpSpMk id="4132" creationId="{E6B3DAD4-9564-48C4-8778-B96DA998023B}"/>
          </ac:grpSpMkLst>
        </pc:grpChg>
        <pc:grpChg chg="del mod">
          <ac:chgData name="Vasishta Bommakanti" userId="add65771a875c465" providerId="LiveId" clId="{65E3161F-1FB0-40AF-AD1F-795BE0768989}" dt="2021-04-17T16:19:21.744" v="876"/>
          <ac:grpSpMkLst>
            <pc:docMk/>
            <pc:sldMk cId="1027219257" sldId="10098"/>
            <ac:grpSpMk id="4136" creationId="{44E752BD-FB91-4DC6-9A6C-5B90C4D601CF}"/>
          </ac:grpSpMkLst>
        </pc:grpChg>
        <pc:grpChg chg="del mod">
          <ac:chgData name="Vasishta Bommakanti" userId="add65771a875c465" providerId="LiveId" clId="{65E3161F-1FB0-40AF-AD1F-795BE0768989}" dt="2021-04-17T16:31:36.589" v="1514"/>
          <ac:grpSpMkLst>
            <pc:docMk/>
            <pc:sldMk cId="1027219257" sldId="10098"/>
            <ac:grpSpMk id="4139" creationId="{5CB869CD-7005-48C1-9002-863659BDD7C4}"/>
          </ac:grpSpMkLst>
        </pc:grpChg>
        <pc:grpChg chg="del mod">
          <ac:chgData name="Vasishta Bommakanti" userId="add65771a875c465" providerId="LiveId" clId="{65E3161F-1FB0-40AF-AD1F-795BE0768989}" dt="2021-04-17T16:31:36.589" v="1514"/>
          <ac:grpSpMkLst>
            <pc:docMk/>
            <pc:sldMk cId="1027219257" sldId="10098"/>
            <ac:grpSpMk id="4157" creationId="{E1182399-2EF5-42DF-B3B1-FCEEF7735B11}"/>
          </ac:grpSpMkLst>
        </pc:grpChg>
        <pc:grpChg chg="del mod">
          <ac:chgData name="Vasishta Bommakanti" userId="add65771a875c465" providerId="LiveId" clId="{65E3161F-1FB0-40AF-AD1F-795BE0768989}" dt="2021-04-17T16:31:36.589" v="1514"/>
          <ac:grpSpMkLst>
            <pc:docMk/>
            <pc:sldMk cId="1027219257" sldId="10098"/>
            <ac:grpSpMk id="4158" creationId="{D1AC895C-A29F-4735-B60A-A3B887C17F28}"/>
          </ac:grpSpMkLst>
        </pc:grpChg>
        <pc:grpChg chg="del mod">
          <ac:chgData name="Vasishta Bommakanti" userId="add65771a875c465" providerId="LiveId" clId="{65E3161F-1FB0-40AF-AD1F-795BE0768989}" dt="2021-04-17T16:31:33.907" v="1508"/>
          <ac:grpSpMkLst>
            <pc:docMk/>
            <pc:sldMk cId="1027219257" sldId="10098"/>
            <ac:grpSpMk id="4159" creationId="{07380744-E231-40DF-B448-9F59B87A16CA}"/>
          </ac:grpSpMkLst>
        </pc:grpChg>
        <pc:grpChg chg="del mod">
          <ac:chgData name="Vasishta Bommakanti" userId="add65771a875c465" providerId="LiveId" clId="{65E3161F-1FB0-40AF-AD1F-795BE0768989}" dt="2021-04-17T16:31:23.748" v="1496"/>
          <ac:grpSpMkLst>
            <pc:docMk/>
            <pc:sldMk cId="1027219257" sldId="10098"/>
            <ac:grpSpMk id="4160" creationId="{7EC54EB0-B4BA-49CA-B6E1-812C1F165773}"/>
          </ac:grpSpMkLst>
        </pc:grpChg>
        <pc:grpChg chg="del mod">
          <ac:chgData name="Vasishta Bommakanti" userId="add65771a875c465" providerId="LiveId" clId="{65E3161F-1FB0-40AF-AD1F-795BE0768989}" dt="2021-04-17T16:31:36.589" v="1514"/>
          <ac:grpSpMkLst>
            <pc:docMk/>
            <pc:sldMk cId="1027219257" sldId="10098"/>
            <ac:grpSpMk id="4163" creationId="{C53C287B-C053-4491-8440-0A03C3C5E725}"/>
          </ac:grpSpMkLst>
        </pc:grpChg>
        <pc:grpChg chg="del mod">
          <ac:chgData name="Vasishta Bommakanti" userId="add65771a875c465" providerId="LiveId" clId="{65E3161F-1FB0-40AF-AD1F-795BE0768989}" dt="2021-04-17T16:30:34.124" v="1425"/>
          <ac:grpSpMkLst>
            <pc:docMk/>
            <pc:sldMk cId="1027219257" sldId="10098"/>
            <ac:grpSpMk id="4166" creationId="{32CF3A14-6BB2-4563-A071-1FEEE25F9B72}"/>
          </ac:grpSpMkLst>
        </pc:grpChg>
        <pc:grpChg chg="del mod">
          <ac:chgData name="Vasishta Bommakanti" userId="add65771a875c465" providerId="LiveId" clId="{65E3161F-1FB0-40AF-AD1F-795BE0768989}" dt="2021-04-17T16:30:47.077" v="1448"/>
          <ac:grpSpMkLst>
            <pc:docMk/>
            <pc:sldMk cId="1027219257" sldId="10098"/>
            <ac:grpSpMk id="4169" creationId="{95C2D1A3-51DF-42E1-BDE0-4F92B41E76F7}"/>
          </ac:grpSpMkLst>
        </pc:grpChg>
        <pc:grpChg chg="del mod">
          <ac:chgData name="Vasishta Bommakanti" userId="add65771a875c465" providerId="LiveId" clId="{65E3161F-1FB0-40AF-AD1F-795BE0768989}" dt="2021-04-17T16:31:36.589" v="1514"/>
          <ac:grpSpMkLst>
            <pc:docMk/>
            <pc:sldMk cId="1027219257" sldId="10098"/>
            <ac:grpSpMk id="4172" creationId="{4E634F50-E82F-4630-BE71-B45C25A51A7F}"/>
          </ac:grpSpMkLst>
        </pc:grpChg>
        <pc:grpChg chg="del mod">
          <ac:chgData name="Vasishta Bommakanti" userId="add65771a875c465" providerId="LiveId" clId="{65E3161F-1FB0-40AF-AD1F-795BE0768989}" dt="2021-04-17T16:31:36.589" v="1514"/>
          <ac:grpSpMkLst>
            <pc:docMk/>
            <pc:sldMk cId="1027219257" sldId="10098"/>
            <ac:grpSpMk id="4184" creationId="{9FA7C52F-AB1A-4C89-989B-F3286FC7DEBF}"/>
          </ac:grpSpMkLst>
        </pc:grpChg>
        <pc:grpChg chg="del mod">
          <ac:chgData name="Vasishta Bommakanti" userId="add65771a875c465" providerId="LiveId" clId="{65E3161F-1FB0-40AF-AD1F-795BE0768989}" dt="2021-04-17T16:31:36.589" v="1514"/>
          <ac:grpSpMkLst>
            <pc:docMk/>
            <pc:sldMk cId="1027219257" sldId="10098"/>
            <ac:grpSpMk id="4192" creationId="{EF127B56-8F08-4CE8-8BA4-3DC40E6CDE50}"/>
          </ac:grpSpMkLst>
        </pc:grpChg>
        <pc:grpChg chg="del mod">
          <ac:chgData name="Vasishta Bommakanti" userId="add65771a875c465" providerId="LiveId" clId="{65E3161F-1FB0-40AF-AD1F-795BE0768989}" dt="2021-04-17T16:31:11.018" v="1473"/>
          <ac:grpSpMkLst>
            <pc:docMk/>
            <pc:sldMk cId="1027219257" sldId="10098"/>
            <ac:grpSpMk id="4199" creationId="{2882DDEE-E80C-4470-9FB9-F1CD6C1B9C15}"/>
          </ac:grpSpMkLst>
        </pc:grpChg>
        <pc:grpChg chg="del mod">
          <ac:chgData name="Vasishta Bommakanti" userId="add65771a875c465" providerId="LiveId" clId="{65E3161F-1FB0-40AF-AD1F-795BE0768989}" dt="2021-04-17T16:31:11.018" v="1473"/>
          <ac:grpSpMkLst>
            <pc:docMk/>
            <pc:sldMk cId="1027219257" sldId="10098"/>
            <ac:grpSpMk id="4209" creationId="{4B2D957A-CF3A-464C-83BF-1F5C2A418997}"/>
          </ac:grpSpMkLst>
        </pc:grpChg>
        <pc:grpChg chg="del mod">
          <ac:chgData name="Vasishta Bommakanti" userId="add65771a875c465" providerId="LiveId" clId="{65E3161F-1FB0-40AF-AD1F-795BE0768989}" dt="2021-04-17T16:31:12.106" v="1475"/>
          <ac:grpSpMkLst>
            <pc:docMk/>
            <pc:sldMk cId="1027219257" sldId="10098"/>
            <ac:grpSpMk id="4210" creationId="{165B50F5-71E3-4472-85CE-B5EE89BD5303}"/>
          </ac:grpSpMkLst>
        </pc:grpChg>
        <pc:grpChg chg="del mod">
          <ac:chgData name="Vasishta Bommakanti" userId="add65771a875c465" providerId="LiveId" clId="{65E3161F-1FB0-40AF-AD1F-795BE0768989}" dt="2021-04-17T16:31:36.589" v="1514"/>
          <ac:grpSpMkLst>
            <pc:docMk/>
            <pc:sldMk cId="1027219257" sldId="10098"/>
            <ac:grpSpMk id="4212" creationId="{F5319CE0-66C8-4940-B18D-418834CB73D1}"/>
          </ac:grpSpMkLst>
        </pc:grpChg>
        <pc:grpChg chg="del mod">
          <ac:chgData name="Vasishta Bommakanti" userId="add65771a875c465" providerId="LiveId" clId="{65E3161F-1FB0-40AF-AD1F-795BE0768989}" dt="2021-04-17T16:31:17.554" v="1482"/>
          <ac:grpSpMkLst>
            <pc:docMk/>
            <pc:sldMk cId="1027219257" sldId="10098"/>
            <ac:grpSpMk id="4217" creationId="{AA8F8366-D45D-4F90-A58A-40A178686B8F}"/>
          </ac:grpSpMkLst>
        </pc:grpChg>
        <pc:grpChg chg="del mod">
          <ac:chgData name="Vasishta Bommakanti" userId="add65771a875c465" providerId="LiveId" clId="{65E3161F-1FB0-40AF-AD1F-795BE0768989}" dt="2021-04-17T16:31:18.167" v="1484"/>
          <ac:grpSpMkLst>
            <pc:docMk/>
            <pc:sldMk cId="1027219257" sldId="10098"/>
            <ac:grpSpMk id="4219" creationId="{AA785B67-73A8-4A06-B7D0-6EE22658679D}"/>
          </ac:grpSpMkLst>
        </pc:grpChg>
        <pc:grpChg chg="del mod">
          <ac:chgData name="Vasishta Bommakanti" userId="add65771a875c465" providerId="LiveId" clId="{65E3161F-1FB0-40AF-AD1F-795BE0768989}" dt="2021-04-17T16:31:20.172" v="1488"/>
          <ac:grpSpMkLst>
            <pc:docMk/>
            <pc:sldMk cId="1027219257" sldId="10098"/>
            <ac:grpSpMk id="4221" creationId="{99FF278F-6005-4B87-BCC8-269967C4D23E}"/>
          </ac:grpSpMkLst>
        </pc:grpChg>
        <pc:grpChg chg="del mod">
          <ac:chgData name="Vasishta Bommakanti" userId="add65771a875c465" providerId="LiveId" clId="{65E3161F-1FB0-40AF-AD1F-795BE0768989}" dt="2021-04-17T16:31:22.152" v="1492"/>
          <ac:grpSpMkLst>
            <pc:docMk/>
            <pc:sldMk cId="1027219257" sldId="10098"/>
            <ac:grpSpMk id="4225" creationId="{D11956AB-9AA0-42AA-AE5F-B496FA28DA1F}"/>
          </ac:grpSpMkLst>
        </pc:grpChg>
        <pc:grpChg chg="del mod">
          <ac:chgData name="Vasishta Bommakanti" userId="add65771a875c465" providerId="LiveId" clId="{65E3161F-1FB0-40AF-AD1F-795BE0768989}" dt="2021-04-17T16:31:22.930" v="1494"/>
          <ac:grpSpMkLst>
            <pc:docMk/>
            <pc:sldMk cId="1027219257" sldId="10098"/>
            <ac:grpSpMk id="4229" creationId="{E4CCAF02-A544-4B82-BBA9-2645810354BB}"/>
          </ac:grpSpMkLst>
        </pc:grpChg>
        <pc:grpChg chg="del mod">
          <ac:chgData name="Vasishta Bommakanti" userId="add65771a875c465" providerId="LiveId" clId="{65E3161F-1FB0-40AF-AD1F-795BE0768989}" dt="2021-04-17T16:31:23.748" v="1496"/>
          <ac:grpSpMkLst>
            <pc:docMk/>
            <pc:sldMk cId="1027219257" sldId="10098"/>
            <ac:grpSpMk id="4231" creationId="{F4D05F2D-D918-4E6B-9398-01577DE18A93}"/>
          </ac:grpSpMkLst>
        </pc:grpChg>
        <pc:grpChg chg="del mod">
          <ac:chgData name="Vasishta Bommakanti" userId="add65771a875c465" providerId="LiveId" clId="{65E3161F-1FB0-40AF-AD1F-795BE0768989}" dt="2021-04-17T16:31:27.143" v="1499"/>
          <ac:grpSpMkLst>
            <pc:docMk/>
            <pc:sldMk cId="1027219257" sldId="10098"/>
            <ac:grpSpMk id="4233" creationId="{F9C5D96D-FE9E-41C3-AA84-8E639D49F4D5}"/>
          </ac:grpSpMkLst>
        </pc:grpChg>
        <pc:grpChg chg="del mod">
          <ac:chgData name="Vasishta Bommakanti" userId="add65771a875c465" providerId="LiveId" clId="{65E3161F-1FB0-40AF-AD1F-795BE0768989}" dt="2021-04-17T16:31:28.974" v="1502"/>
          <ac:grpSpMkLst>
            <pc:docMk/>
            <pc:sldMk cId="1027219257" sldId="10098"/>
            <ac:grpSpMk id="4236" creationId="{135731D8-195A-4C56-9880-EACA614A7BD2}"/>
          </ac:grpSpMkLst>
        </pc:grpChg>
        <pc:grpChg chg="del mod">
          <ac:chgData name="Vasishta Bommakanti" userId="add65771a875c465" providerId="LiveId" clId="{65E3161F-1FB0-40AF-AD1F-795BE0768989}" dt="2021-04-17T16:31:33.907" v="1508"/>
          <ac:grpSpMkLst>
            <pc:docMk/>
            <pc:sldMk cId="1027219257" sldId="10098"/>
            <ac:grpSpMk id="4239" creationId="{FB2BC424-43B3-490A-ABB3-A0756D88805D}"/>
          </ac:grpSpMkLst>
        </pc:grpChg>
        <pc:grpChg chg="del mod">
          <ac:chgData name="Vasishta Bommakanti" userId="add65771a875c465" providerId="LiveId" clId="{65E3161F-1FB0-40AF-AD1F-795BE0768989}" dt="2021-04-17T16:31:34.575" v="1510"/>
          <ac:grpSpMkLst>
            <pc:docMk/>
            <pc:sldMk cId="1027219257" sldId="10098"/>
            <ac:grpSpMk id="4245" creationId="{6837E944-55D1-449B-88EB-E3050528C721}"/>
          </ac:grpSpMkLst>
        </pc:grpChg>
        <pc:grpChg chg="del mod">
          <ac:chgData name="Vasishta Bommakanti" userId="add65771a875c465" providerId="LiveId" clId="{65E3161F-1FB0-40AF-AD1F-795BE0768989}" dt="2021-04-17T16:31:36.589" v="1514"/>
          <ac:grpSpMkLst>
            <pc:docMk/>
            <pc:sldMk cId="1027219257" sldId="10098"/>
            <ac:grpSpMk id="4247" creationId="{79110A34-8FB0-4908-9835-21EF48454252}"/>
          </ac:grpSpMkLst>
        </pc:grpChg>
        <pc:grpChg chg="del mod">
          <ac:chgData name="Vasishta Bommakanti" userId="add65771a875c465" providerId="LiveId" clId="{65E3161F-1FB0-40AF-AD1F-795BE0768989}" dt="2021-04-17T16:31:39.248" v="1519"/>
          <ac:grpSpMkLst>
            <pc:docMk/>
            <pc:sldMk cId="1027219257" sldId="10098"/>
            <ac:grpSpMk id="4251" creationId="{ECA8F4F9-FDB8-4AE7-AD48-0C12F3722C8D}"/>
          </ac:grpSpMkLst>
        </pc:grpChg>
        <pc:grpChg chg="del mod">
          <ac:chgData name="Vasishta Bommakanti" userId="add65771a875c465" providerId="LiveId" clId="{65E3161F-1FB0-40AF-AD1F-795BE0768989}" dt="2021-04-17T16:31:39.248" v="1519"/>
          <ac:grpSpMkLst>
            <pc:docMk/>
            <pc:sldMk cId="1027219257" sldId="10098"/>
            <ac:grpSpMk id="4256" creationId="{3C753BBA-9296-4FB3-AE7E-6D15C47FD5A3}"/>
          </ac:grpSpMkLst>
        </pc:grpChg>
        <pc:grpChg chg="del mod">
          <ac:chgData name="Vasishta Bommakanti" userId="add65771a875c465" providerId="LiveId" clId="{65E3161F-1FB0-40AF-AD1F-795BE0768989}" dt="2021-04-17T16:31:39.919" v="1521"/>
          <ac:grpSpMkLst>
            <pc:docMk/>
            <pc:sldMk cId="1027219257" sldId="10098"/>
            <ac:grpSpMk id="4257" creationId="{B3D231D5-4C43-4F7F-BF08-7CCF96A39FDD}"/>
          </ac:grpSpMkLst>
        </pc:grpChg>
        <pc:grpChg chg="del mod">
          <ac:chgData name="Vasishta Bommakanti" userId="add65771a875c465" providerId="LiveId" clId="{65E3161F-1FB0-40AF-AD1F-795BE0768989}" dt="2021-04-17T16:31:59.309" v="1528"/>
          <ac:grpSpMkLst>
            <pc:docMk/>
            <pc:sldMk cId="1027219257" sldId="10098"/>
            <ac:grpSpMk id="4259" creationId="{151D64D2-DA5F-4183-8FAC-4C279AA26557}"/>
          </ac:grpSpMkLst>
        </pc:grpChg>
        <pc:grpChg chg="del mod">
          <ac:chgData name="Vasishta Bommakanti" userId="add65771a875c465" providerId="LiveId" clId="{65E3161F-1FB0-40AF-AD1F-795BE0768989}" dt="2021-04-17T16:32:00.059" v="1530"/>
          <ac:grpSpMkLst>
            <pc:docMk/>
            <pc:sldMk cId="1027219257" sldId="10098"/>
            <ac:grpSpMk id="4265" creationId="{3B8572FF-6873-4FBE-A11C-8331BB8B0450}"/>
          </ac:grpSpMkLst>
        </pc:grpChg>
        <pc:grpChg chg="mod">
          <ac:chgData name="Vasishta Bommakanti" userId="add65771a875c465" providerId="LiveId" clId="{65E3161F-1FB0-40AF-AD1F-795BE0768989}" dt="2021-04-17T16:32:00.059" v="1530"/>
          <ac:grpSpMkLst>
            <pc:docMk/>
            <pc:sldMk cId="1027219257" sldId="10098"/>
            <ac:grpSpMk id="4267" creationId="{DA33064D-C617-4292-80FB-BE6E0C4B89A5}"/>
          </ac:grpSpMkLst>
        </pc:grpChg>
        <pc:grpChg chg="del mod">
          <ac:chgData name="Vasishta Bommakanti" userId="add65771a875c465" providerId="LiveId" clId="{65E3161F-1FB0-40AF-AD1F-795BE0768989}" dt="2021-04-17T16:32:11.775" v="1541"/>
          <ac:grpSpMkLst>
            <pc:docMk/>
            <pc:sldMk cId="1027219257" sldId="10098"/>
            <ac:grpSpMk id="4270" creationId="{6A3F7CDB-9B15-4E60-BD5D-17A5FE44B5D5}"/>
          </ac:grpSpMkLst>
        </pc:grpChg>
        <pc:grpChg chg="del mod">
          <ac:chgData name="Vasishta Bommakanti" userId="add65771a875c465" providerId="LiveId" clId="{65E3161F-1FB0-40AF-AD1F-795BE0768989}" dt="2021-04-17T16:32:12.537" v="1543"/>
          <ac:grpSpMkLst>
            <pc:docMk/>
            <pc:sldMk cId="1027219257" sldId="10098"/>
            <ac:grpSpMk id="4278" creationId="{23E63F52-7BA5-449E-B864-2D139979F1EF}"/>
          </ac:grpSpMkLst>
        </pc:grpChg>
        <pc:grpChg chg="del mod">
          <ac:chgData name="Vasishta Bommakanti" userId="add65771a875c465" providerId="LiveId" clId="{65E3161F-1FB0-40AF-AD1F-795BE0768989}" dt="2021-04-17T16:32:14.018" v="1546"/>
          <ac:grpSpMkLst>
            <pc:docMk/>
            <pc:sldMk cId="1027219257" sldId="10098"/>
            <ac:grpSpMk id="4280" creationId="{16CA4002-82DF-4CE1-AECE-D5D5F5E21EB3}"/>
          </ac:grpSpMkLst>
        </pc:grpChg>
        <pc:grpChg chg="del mod">
          <ac:chgData name="Vasishta Bommakanti" userId="add65771a875c465" providerId="LiveId" clId="{65E3161F-1FB0-40AF-AD1F-795BE0768989}" dt="2021-04-17T16:32:17.822" v="1552"/>
          <ac:grpSpMkLst>
            <pc:docMk/>
            <pc:sldMk cId="1027219257" sldId="10098"/>
            <ac:grpSpMk id="4283" creationId="{628F292D-A4AC-42E4-8BCC-9D7941640F35}"/>
          </ac:grpSpMkLst>
        </pc:grpChg>
        <pc:grpChg chg="del mod">
          <ac:chgData name="Vasishta Bommakanti" userId="add65771a875c465" providerId="LiveId" clId="{65E3161F-1FB0-40AF-AD1F-795BE0768989}" dt="2021-04-17T16:32:18.689" v="1554"/>
          <ac:grpSpMkLst>
            <pc:docMk/>
            <pc:sldMk cId="1027219257" sldId="10098"/>
            <ac:grpSpMk id="4289" creationId="{B6F41EAE-BB03-4B8A-9860-51EB82B4B819}"/>
          </ac:grpSpMkLst>
        </pc:grpChg>
        <pc:grpChg chg="del mod">
          <ac:chgData name="Vasishta Bommakanti" userId="add65771a875c465" providerId="LiveId" clId="{65E3161F-1FB0-40AF-AD1F-795BE0768989}" dt="2021-04-17T16:32:20.993" v="1558"/>
          <ac:grpSpMkLst>
            <pc:docMk/>
            <pc:sldMk cId="1027219257" sldId="10098"/>
            <ac:grpSpMk id="4291" creationId="{95A06FE4-4DAE-48F1-BD97-62CF5598529C}"/>
          </ac:grpSpMkLst>
        </pc:grpChg>
        <pc:grpChg chg="del mod">
          <ac:chgData name="Vasishta Bommakanti" userId="add65771a875c465" providerId="LiveId" clId="{65E3161F-1FB0-40AF-AD1F-795BE0768989}" dt="2021-04-17T16:32:22.484" v="1561"/>
          <ac:grpSpMkLst>
            <pc:docMk/>
            <pc:sldMk cId="1027219257" sldId="10098"/>
            <ac:grpSpMk id="4295" creationId="{652685FB-5A1A-459A-9032-A5CBE5D11B53}"/>
          </ac:grpSpMkLst>
        </pc:grpChg>
        <pc:grpChg chg="del mod">
          <ac:chgData name="Vasishta Bommakanti" userId="add65771a875c465" providerId="LiveId" clId="{65E3161F-1FB0-40AF-AD1F-795BE0768989}" dt="2021-04-17T16:32:23.291" v="1563"/>
          <ac:grpSpMkLst>
            <pc:docMk/>
            <pc:sldMk cId="1027219257" sldId="10098"/>
            <ac:grpSpMk id="4298" creationId="{4E3EC008-CACD-4480-97AA-D30577994FB6}"/>
          </ac:grpSpMkLst>
        </pc:grpChg>
        <pc:grpChg chg="del mod">
          <ac:chgData name="Vasishta Bommakanti" userId="add65771a875c465" providerId="LiveId" clId="{65E3161F-1FB0-40AF-AD1F-795BE0768989}" dt="2021-04-17T16:32:24.093" v="1565"/>
          <ac:grpSpMkLst>
            <pc:docMk/>
            <pc:sldMk cId="1027219257" sldId="10098"/>
            <ac:grpSpMk id="4300" creationId="{A43201E2-88A6-44F5-8ADA-697F2673FCDA}"/>
          </ac:grpSpMkLst>
        </pc:grpChg>
        <pc:grpChg chg="mod">
          <ac:chgData name="Vasishta Bommakanti" userId="add65771a875c465" providerId="LiveId" clId="{65E3161F-1FB0-40AF-AD1F-795BE0768989}" dt="2021-04-17T16:32:24.093" v="1565"/>
          <ac:grpSpMkLst>
            <pc:docMk/>
            <pc:sldMk cId="1027219257" sldId="10098"/>
            <ac:grpSpMk id="4302" creationId="{C82B59A5-D118-4C3D-8FB1-10F389A566BE}"/>
          </ac:grpSpMkLst>
        </pc:grpChg>
        <pc:grpChg chg="del mod">
          <ac:chgData name="Vasishta Bommakanti" userId="add65771a875c465" providerId="LiveId" clId="{65E3161F-1FB0-40AF-AD1F-795BE0768989}" dt="2021-04-17T16:32:27.549" v="1570"/>
          <ac:grpSpMkLst>
            <pc:docMk/>
            <pc:sldMk cId="1027219257" sldId="10098"/>
            <ac:grpSpMk id="4304" creationId="{8597C9BC-B99D-4036-8914-8CC4CF44347C}"/>
          </ac:grpSpMkLst>
        </pc:grpChg>
        <pc:grpChg chg="mod">
          <ac:chgData name="Vasishta Bommakanti" userId="add65771a875c465" providerId="LiveId" clId="{65E3161F-1FB0-40AF-AD1F-795BE0768989}" dt="2021-04-17T16:32:27.549" v="1570"/>
          <ac:grpSpMkLst>
            <pc:docMk/>
            <pc:sldMk cId="1027219257" sldId="10098"/>
            <ac:grpSpMk id="4307" creationId="{CC3506E8-7CE5-478E-B0CB-8B1B26B79B96}"/>
          </ac:grpSpMkLst>
        </pc:grpChg>
        <pc:grpChg chg="mod">
          <ac:chgData name="Vasishta Bommakanti" userId="add65771a875c465" providerId="LiveId" clId="{65E3161F-1FB0-40AF-AD1F-795BE0768989}" dt="2021-04-17T16:32:29.144" v="1573"/>
          <ac:grpSpMkLst>
            <pc:docMk/>
            <pc:sldMk cId="1027219257" sldId="10098"/>
            <ac:grpSpMk id="4310" creationId="{6CA0E738-8F12-4642-922B-559A6F04ABD5}"/>
          </ac:grpSpMkLst>
        </pc:grpChg>
        <pc:grpChg chg="del mod">
          <ac:chgData name="Vasishta Bommakanti" userId="add65771a875c465" providerId="LiveId" clId="{65E3161F-1FB0-40AF-AD1F-795BE0768989}" dt="2021-04-17T16:32:33.526" v="1580"/>
          <ac:grpSpMkLst>
            <pc:docMk/>
            <pc:sldMk cId="1027219257" sldId="10098"/>
            <ac:grpSpMk id="4314" creationId="{17BB26DE-FA65-4AD2-9C37-D2BB58097484}"/>
          </ac:grpSpMkLst>
        </pc:grpChg>
        <pc:grpChg chg="del mod">
          <ac:chgData name="Vasishta Bommakanti" userId="add65771a875c465" providerId="LiveId" clId="{65E3161F-1FB0-40AF-AD1F-795BE0768989}" dt="2021-04-17T16:32:44.955" v="1587"/>
          <ac:grpSpMkLst>
            <pc:docMk/>
            <pc:sldMk cId="1027219257" sldId="10098"/>
            <ac:grpSpMk id="4317" creationId="{09648C1B-1EEF-4480-A2EF-54DB983AC6C2}"/>
          </ac:grpSpMkLst>
        </pc:grpChg>
        <pc:grpChg chg="mod">
          <ac:chgData name="Vasishta Bommakanti" userId="add65771a875c465" providerId="LiveId" clId="{65E3161F-1FB0-40AF-AD1F-795BE0768989}" dt="2021-04-17T16:32:44.955" v="1587"/>
          <ac:grpSpMkLst>
            <pc:docMk/>
            <pc:sldMk cId="1027219257" sldId="10098"/>
            <ac:grpSpMk id="4324" creationId="{58EC3DCD-E94B-4871-BDAE-0855453B01F4}"/>
          </ac:grpSpMkLst>
        </pc:grpChg>
        <pc:grpChg chg="mod">
          <ac:chgData name="Vasishta Bommakanti" userId="add65771a875c465" providerId="LiveId" clId="{65E3161F-1FB0-40AF-AD1F-795BE0768989}" dt="2021-04-17T16:32:44.955" v="1587"/>
          <ac:grpSpMkLst>
            <pc:docMk/>
            <pc:sldMk cId="1027219257" sldId="10098"/>
            <ac:grpSpMk id="4325" creationId="{BD8498F6-0386-4284-8BE2-2CDCD28D3A49}"/>
          </ac:grpSpMkLst>
        </pc:grpChg>
        <pc:grpChg chg="del mod">
          <ac:chgData name="Vasishta Bommakanti" userId="add65771a875c465" providerId="LiveId" clId="{65E3161F-1FB0-40AF-AD1F-795BE0768989}" dt="2021-04-17T16:32:50.346" v="1595"/>
          <ac:grpSpMkLst>
            <pc:docMk/>
            <pc:sldMk cId="1027219257" sldId="10098"/>
            <ac:grpSpMk id="4327" creationId="{3AD87CF3-B68A-4395-B350-572E8485798F}"/>
          </ac:grpSpMkLst>
        </pc:grpChg>
        <pc:grpChg chg="mod">
          <ac:chgData name="Vasishta Bommakanti" userId="add65771a875c465" providerId="LiveId" clId="{65E3161F-1FB0-40AF-AD1F-795BE0768989}" dt="2021-04-17T16:32:50.346" v="1595"/>
          <ac:grpSpMkLst>
            <pc:docMk/>
            <pc:sldMk cId="1027219257" sldId="10098"/>
            <ac:grpSpMk id="4333" creationId="{A8A55F44-DFFD-4E85-9077-23135FF49E7C}"/>
          </ac:grpSpMkLst>
        </pc:grpChg>
        <pc:grpChg chg="mod">
          <ac:chgData name="Vasishta Bommakanti" userId="add65771a875c465" providerId="LiveId" clId="{65E3161F-1FB0-40AF-AD1F-795BE0768989}" dt="2021-04-17T16:32:50.346" v="1595"/>
          <ac:grpSpMkLst>
            <pc:docMk/>
            <pc:sldMk cId="1027219257" sldId="10098"/>
            <ac:grpSpMk id="4334" creationId="{7B6376B2-AB10-459E-87F0-0937A2332DB8}"/>
          </ac:grpSpMkLst>
        </pc:grpChg>
        <pc:grpChg chg="del mod">
          <ac:chgData name="Vasishta Bommakanti" userId="add65771a875c465" providerId="LiveId" clId="{65E3161F-1FB0-40AF-AD1F-795BE0768989}" dt="2021-04-17T16:32:52.058" v="1599"/>
          <ac:grpSpMkLst>
            <pc:docMk/>
            <pc:sldMk cId="1027219257" sldId="10098"/>
            <ac:grpSpMk id="4336" creationId="{1D163B36-E34C-46B2-8E9E-99C9147C171F}"/>
          </ac:grpSpMkLst>
        </pc:grpChg>
        <pc:grpChg chg="del mod">
          <ac:chgData name="Vasishta Bommakanti" userId="add65771a875c465" providerId="LiveId" clId="{65E3161F-1FB0-40AF-AD1F-795BE0768989}" dt="2021-04-17T16:32:52.862" v="1601"/>
          <ac:grpSpMkLst>
            <pc:docMk/>
            <pc:sldMk cId="1027219257" sldId="10098"/>
            <ac:grpSpMk id="4338" creationId="{6A7DA322-518F-4F18-BD7E-0772E1FEE702}"/>
          </ac:grpSpMkLst>
        </pc:grpChg>
        <pc:grpChg chg="mod">
          <ac:chgData name="Vasishta Bommakanti" userId="add65771a875c465" providerId="LiveId" clId="{65E3161F-1FB0-40AF-AD1F-795BE0768989}" dt="2021-04-17T16:32:52.862" v="1601"/>
          <ac:grpSpMkLst>
            <pc:docMk/>
            <pc:sldMk cId="1027219257" sldId="10098"/>
            <ac:grpSpMk id="4340" creationId="{92B6A4DA-9D6F-49C4-BA6D-B744ECA8A4D5}"/>
          </ac:grpSpMkLst>
        </pc:grpChg>
        <pc:grpChg chg="del mod">
          <ac:chgData name="Vasishta Bommakanti" userId="add65771a875c465" providerId="LiveId" clId="{65E3161F-1FB0-40AF-AD1F-795BE0768989}" dt="2021-04-17T16:33:21.207" v="1607"/>
          <ac:grpSpMkLst>
            <pc:docMk/>
            <pc:sldMk cId="1027219257" sldId="10098"/>
            <ac:grpSpMk id="4344" creationId="{0837808E-C533-4895-A00F-AEDA02AD281A}"/>
          </ac:grpSpMkLst>
        </pc:grpChg>
        <pc:grpChg chg="del mod">
          <ac:chgData name="Vasishta Bommakanti" userId="add65771a875c465" providerId="LiveId" clId="{65E3161F-1FB0-40AF-AD1F-795BE0768989}" dt="2021-04-17T16:33:22.197" v="1609"/>
          <ac:grpSpMkLst>
            <pc:docMk/>
            <pc:sldMk cId="1027219257" sldId="10098"/>
            <ac:grpSpMk id="4346" creationId="{DB444473-9166-49BD-8B13-7A47468F564D}"/>
          </ac:grpSpMkLst>
        </pc:grpChg>
        <pc:grpChg chg="del mod">
          <ac:chgData name="Vasishta Bommakanti" userId="add65771a875c465" providerId="LiveId" clId="{65E3161F-1FB0-40AF-AD1F-795BE0768989}" dt="2021-04-17T16:33:23.077" v="1611"/>
          <ac:grpSpMkLst>
            <pc:docMk/>
            <pc:sldMk cId="1027219257" sldId="10098"/>
            <ac:grpSpMk id="4348" creationId="{9EF76994-1286-4490-83B3-2B237B19BD93}"/>
          </ac:grpSpMkLst>
        </pc:grpChg>
        <pc:grpChg chg="mod">
          <ac:chgData name="Vasishta Bommakanti" userId="add65771a875c465" providerId="LiveId" clId="{65E3161F-1FB0-40AF-AD1F-795BE0768989}" dt="2021-04-17T16:33:23.077" v="1611"/>
          <ac:grpSpMkLst>
            <pc:docMk/>
            <pc:sldMk cId="1027219257" sldId="10098"/>
            <ac:grpSpMk id="4350" creationId="{3ADAC659-F24F-41E3-9E11-C4FB845F9C95}"/>
          </ac:grpSpMkLst>
        </pc:grpChg>
        <pc:inkChg chg="mod">
          <ac:chgData name="Vasishta Bommakanti" userId="add65771a875c465" providerId="LiveId" clId="{65E3161F-1FB0-40AF-AD1F-795BE0768989}" dt="2021-04-17T16:15:56.152" v="766"/>
          <ac:inkMkLst>
            <pc:docMk/>
            <pc:sldMk cId="1027219257" sldId="10098"/>
            <ac:inkMk id="2" creationId="{E56192DA-DD86-4837-899A-1ED43B1BAA9F}"/>
          </ac:inkMkLst>
        </pc:inkChg>
        <pc:inkChg chg="mod">
          <ac:chgData name="Vasishta Bommakanti" userId="add65771a875c465" providerId="LiveId" clId="{65E3161F-1FB0-40AF-AD1F-795BE0768989}" dt="2021-04-17T16:15:56.159" v="772"/>
          <ac:inkMkLst>
            <pc:docMk/>
            <pc:sldMk cId="1027219257" sldId="10098"/>
            <ac:inkMk id="3" creationId="{ACAD6FA8-E05E-4607-A4C1-38A87CA32838}"/>
          </ac:inkMkLst>
        </pc:inkChg>
        <pc:inkChg chg="del">
          <ac:chgData name="Vasishta Bommakanti" userId="add65771a875c465" providerId="LiveId" clId="{65E3161F-1FB0-40AF-AD1F-795BE0768989}" dt="2021-04-17T16:15:56.159" v="772"/>
          <ac:inkMkLst>
            <pc:docMk/>
            <pc:sldMk cId="1027219257" sldId="10098"/>
            <ac:inkMk id="5" creationId="{EAB96055-4AB8-427F-B834-6307D35B1C49}"/>
          </ac:inkMkLst>
        </pc:inkChg>
        <pc:inkChg chg="del">
          <ac:chgData name="Vasishta Bommakanti" userId="add65771a875c465" providerId="LiveId" clId="{65E3161F-1FB0-40AF-AD1F-795BE0768989}" dt="2021-04-17T16:15:56.158" v="770"/>
          <ac:inkMkLst>
            <pc:docMk/>
            <pc:sldMk cId="1027219257" sldId="10098"/>
            <ac:inkMk id="8" creationId="{EA2F35A7-1318-4EEB-891D-633A242B72A9}"/>
          </ac:inkMkLst>
        </pc:inkChg>
        <pc:inkChg chg="del">
          <ac:chgData name="Vasishta Bommakanti" userId="add65771a875c465" providerId="LiveId" clId="{65E3161F-1FB0-40AF-AD1F-795BE0768989}" dt="2021-04-17T16:15:56.142" v="752"/>
          <ac:inkMkLst>
            <pc:docMk/>
            <pc:sldMk cId="1027219257" sldId="10098"/>
            <ac:inkMk id="9" creationId="{53E5A667-1E30-463F-96AA-BEAEB99EFD3B}"/>
          </ac:inkMkLst>
        </pc:inkChg>
        <pc:inkChg chg="mod">
          <ac:chgData name="Vasishta Bommakanti" userId="add65771a875c465" providerId="LiveId" clId="{65E3161F-1FB0-40AF-AD1F-795BE0768989}" dt="2021-04-17T16:15:56.151" v="765"/>
          <ac:inkMkLst>
            <pc:docMk/>
            <pc:sldMk cId="1027219257" sldId="10098"/>
            <ac:inkMk id="10" creationId="{699E944F-8DAC-4E0F-B664-C84487F5EF5C}"/>
          </ac:inkMkLst>
        </pc:inkChg>
        <pc:inkChg chg="del mod">
          <ac:chgData name="Vasishta Bommakanti" userId="add65771a875c465" providerId="LiveId" clId="{65E3161F-1FB0-40AF-AD1F-795BE0768989}" dt="2021-04-17T16:15:56.151" v="765"/>
          <ac:inkMkLst>
            <pc:docMk/>
            <pc:sldMk cId="1027219257" sldId="10098"/>
            <ac:inkMk id="11" creationId="{8187A609-C20B-4A4B-8470-85AF1FA40820}"/>
          </ac:inkMkLst>
        </pc:inkChg>
        <pc:inkChg chg="mod">
          <ac:chgData name="Vasishta Bommakanti" userId="add65771a875c465" providerId="LiveId" clId="{65E3161F-1FB0-40AF-AD1F-795BE0768989}" dt="2021-04-17T16:15:56.151" v="765"/>
          <ac:inkMkLst>
            <pc:docMk/>
            <pc:sldMk cId="1027219257" sldId="10098"/>
            <ac:inkMk id="12" creationId="{443B5BF2-038B-4E4C-8E0B-E8EDE165B4A6}"/>
          </ac:inkMkLst>
        </pc:inkChg>
        <pc:inkChg chg="del">
          <ac:chgData name="Vasishta Bommakanti" userId="add65771a875c465" providerId="LiveId" clId="{65E3161F-1FB0-40AF-AD1F-795BE0768989}" dt="2021-04-17T16:15:56.146" v="759"/>
          <ac:inkMkLst>
            <pc:docMk/>
            <pc:sldMk cId="1027219257" sldId="10098"/>
            <ac:inkMk id="14" creationId="{1AB1D518-AA52-4BBA-BDE7-42AE6AA82C7F}"/>
          </ac:inkMkLst>
        </pc:inkChg>
        <pc:inkChg chg="del mod">
          <ac:chgData name="Vasishta Bommakanti" userId="add65771a875c465" providerId="LiveId" clId="{65E3161F-1FB0-40AF-AD1F-795BE0768989}" dt="2021-04-17T16:15:56.158" v="769"/>
          <ac:inkMkLst>
            <pc:docMk/>
            <pc:sldMk cId="1027219257" sldId="10098"/>
            <ac:inkMk id="15" creationId="{C72091D1-AE24-4E0D-BC7F-BD7D980D5399}"/>
          </ac:inkMkLst>
        </pc:inkChg>
        <pc:inkChg chg="del">
          <ac:chgData name="Vasishta Bommakanti" userId="add65771a875c465" providerId="LiveId" clId="{65E3161F-1FB0-40AF-AD1F-795BE0768989}" dt="2021-04-17T16:15:56.146" v="758"/>
          <ac:inkMkLst>
            <pc:docMk/>
            <pc:sldMk cId="1027219257" sldId="10098"/>
            <ac:inkMk id="17" creationId="{8BF16A21-8FA2-4A22-9FE6-286F03ACDE5F}"/>
          </ac:inkMkLst>
        </pc:inkChg>
        <pc:inkChg chg="add del mod">
          <ac:chgData name="Vasishta Bommakanti" userId="add65771a875c465" providerId="LiveId" clId="{65E3161F-1FB0-40AF-AD1F-795BE0768989}" dt="2021-04-17T16:30:11.464" v="1380"/>
          <ac:inkMkLst>
            <pc:docMk/>
            <pc:sldMk cId="1027219257" sldId="10098"/>
            <ac:inkMk id="18" creationId="{4C572D1A-EA82-46AD-B6E5-D077467E3412}"/>
          </ac:inkMkLst>
        </pc:inkChg>
        <pc:inkChg chg="add del mod">
          <ac:chgData name="Vasishta Bommakanti" userId="add65771a875c465" providerId="LiveId" clId="{65E3161F-1FB0-40AF-AD1F-795BE0768989}" dt="2021-04-17T16:30:11.457" v="1377"/>
          <ac:inkMkLst>
            <pc:docMk/>
            <pc:sldMk cId="1027219257" sldId="10098"/>
            <ac:inkMk id="19" creationId="{81EC23CE-4C81-4944-8016-51B946C9D802}"/>
          </ac:inkMkLst>
        </pc:inkChg>
        <pc:inkChg chg="add del mod">
          <ac:chgData name="Vasishta Bommakanti" userId="add65771a875c465" providerId="LiveId" clId="{65E3161F-1FB0-40AF-AD1F-795BE0768989}" dt="2021-04-17T16:30:11.482" v="1395"/>
          <ac:inkMkLst>
            <pc:docMk/>
            <pc:sldMk cId="1027219257" sldId="10098"/>
            <ac:inkMk id="21" creationId="{AC7EC2B9-B91C-49FC-9A93-386B59393F01}"/>
          </ac:inkMkLst>
        </pc:inkChg>
        <pc:inkChg chg="add mod">
          <ac:chgData name="Vasishta Bommakanti" userId="add65771a875c465" providerId="LiveId" clId="{65E3161F-1FB0-40AF-AD1F-795BE0768989}" dt="2021-04-17T16:31:36.589" v="1514"/>
          <ac:inkMkLst>
            <pc:docMk/>
            <pc:sldMk cId="1027219257" sldId="10098"/>
            <ac:inkMk id="22" creationId="{FEDF4EC1-EEDA-4A39-8D2A-4BD10F859BAE}"/>
          </ac:inkMkLst>
        </pc:inkChg>
        <pc:inkChg chg="add del mod">
          <ac:chgData name="Vasishta Bommakanti" userId="add65771a875c465" providerId="LiveId" clId="{65E3161F-1FB0-40AF-AD1F-795BE0768989}" dt="2021-04-17T16:30:11.484" v="1399"/>
          <ac:inkMkLst>
            <pc:docMk/>
            <pc:sldMk cId="1027219257" sldId="10098"/>
            <ac:inkMk id="23" creationId="{5AF63947-34E0-4805-A557-1D471E01D9B5}"/>
          </ac:inkMkLst>
        </pc:inkChg>
        <pc:inkChg chg="mod">
          <ac:chgData name="Vasishta Bommakanti" userId="add65771a875c465" providerId="LiveId" clId="{65E3161F-1FB0-40AF-AD1F-795BE0768989}" dt="2021-04-17T16:30:34.127" v="1430"/>
          <ac:inkMkLst>
            <pc:docMk/>
            <pc:sldMk cId="1027219257" sldId="10098"/>
            <ac:inkMk id="24" creationId="{CF8FBE73-908C-4665-AA20-9811C94B47C8}"/>
          </ac:inkMkLst>
        </pc:inkChg>
        <pc:inkChg chg="del mod">
          <ac:chgData name="Vasishta Bommakanti" userId="add65771a875c465" providerId="LiveId" clId="{65E3161F-1FB0-40AF-AD1F-795BE0768989}" dt="2021-04-17T16:15:56.148" v="762"/>
          <ac:inkMkLst>
            <pc:docMk/>
            <pc:sldMk cId="1027219257" sldId="10098"/>
            <ac:inkMk id="25" creationId="{3C76DB3F-F643-4ED1-B798-BE484E16D47E}"/>
          </ac:inkMkLst>
        </pc:inkChg>
        <pc:inkChg chg="add del mod">
          <ac:chgData name="Vasishta Bommakanti" userId="add65771a875c465" providerId="LiveId" clId="{65E3161F-1FB0-40AF-AD1F-795BE0768989}" dt="2021-04-17T16:30:11.469" v="1382"/>
          <ac:inkMkLst>
            <pc:docMk/>
            <pc:sldMk cId="1027219257" sldId="10098"/>
            <ac:inkMk id="26" creationId="{63A2A71B-2978-438C-AF53-C24ABF2EE6AE}"/>
          </ac:inkMkLst>
        </pc:inkChg>
        <pc:inkChg chg="add del mod">
          <ac:chgData name="Vasishta Bommakanti" userId="add65771a875c465" providerId="LiveId" clId="{65E3161F-1FB0-40AF-AD1F-795BE0768989}" dt="2021-04-17T16:30:11.475" v="1387"/>
          <ac:inkMkLst>
            <pc:docMk/>
            <pc:sldMk cId="1027219257" sldId="10098"/>
            <ac:inkMk id="27" creationId="{274F3CC9-757F-4191-86CD-59864600AE26}"/>
          </ac:inkMkLst>
        </pc:inkChg>
        <pc:inkChg chg="add del mod">
          <ac:chgData name="Vasishta Bommakanti" userId="add65771a875c465" providerId="LiveId" clId="{65E3161F-1FB0-40AF-AD1F-795BE0768989}" dt="2021-04-17T16:30:11.448" v="1372"/>
          <ac:inkMkLst>
            <pc:docMk/>
            <pc:sldMk cId="1027219257" sldId="10098"/>
            <ac:inkMk id="28" creationId="{3363FA0C-0BE0-457C-BAEF-5C2AEDAB2E25}"/>
          </ac:inkMkLst>
        </pc:inkChg>
        <pc:inkChg chg="del">
          <ac:chgData name="Vasishta Bommakanti" userId="add65771a875c465" providerId="LiveId" clId="{65E3161F-1FB0-40AF-AD1F-795BE0768989}" dt="2021-04-17T16:15:56.153" v="767"/>
          <ac:inkMkLst>
            <pc:docMk/>
            <pc:sldMk cId="1027219257" sldId="10098"/>
            <ac:inkMk id="29" creationId="{02CCF16B-86ED-4D6F-904F-5415F3901CFE}"/>
          </ac:inkMkLst>
        </pc:inkChg>
        <pc:inkChg chg="del mod">
          <ac:chgData name="Vasishta Bommakanti" userId="add65771a875c465" providerId="LiveId" clId="{65E3161F-1FB0-40AF-AD1F-795BE0768989}" dt="2021-04-17T16:15:56.148" v="763"/>
          <ac:inkMkLst>
            <pc:docMk/>
            <pc:sldMk cId="1027219257" sldId="10098"/>
            <ac:inkMk id="30" creationId="{90ACBA93-F09A-4B52-AA53-58FF6E4E02B2}"/>
          </ac:inkMkLst>
        </pc:inkChg>
        <pc:inkChg chg="del mod">
          <ac:chgData name="Vasishta Bommakanti" userId="add65771a875c465" providerId="LiveId" clId="{65E3161F-1FB0-40AF-AD1F-795BE0768989}" dt="2021-04-17T16:15:56.145" v="757"/>
          <ac:inkMkLst>
            <pc:docMk/>
            <pc:sldMk cId="1027219257" sldId="10098"/>
            <ac:inkMk id="31" creationId="{316709CC-FC71-4133-A2EB-FC086E39A5D8}"/>
          </ac:inkMkLst>
        </pc:inkChg>
        <pc:inkChg chg="del mod">
          <ac:chgData name="Vasishta Bommakanti" userId="add65771a875c465" providerId="LiveId" clId="{65E3161F-1FB0-40AF-AD1F-795BE0768989}" dt="2021-04-17T16:30:34.127" v="1430"/>
          <ac:inkMkLst>
            <pc:docMk/>
            <pc:sldMk cId="1027219257" sldId="10098"/>
            <ac:inkMk id="32" creationId="{40C470AB-2606-4607-9B60-544625D91CE9}"/>
          </ac:inkMkLst>
        </pc:inkChg>
        <pc:inkChg chg="del mod">
          <ac:chgData name="Vasishta Bommakanti" userId="add65771a875c465" providerId="LiveId" clId="{65E3161F-1FB0-40AF-AD1F-795BE0768989}" dt="2021-04-17T16:15:56.150" v="764"/>
          <ac:inkMkLst>
            <pc:docMk/>
            <pc:sldMk cId="1027219257" sldId="10098"/>
            <ac:inkMk id="33" creationId="{6C525264-9D50-4E67-8EF7-F50340E800B0}"/>
          </ac:inkMkLst>
        </pc:inkChg>
        <pc:inkChg chg="del mod">
          <ac:chgData name="Vasishta Bommakanti" userId="add65771a875c465" providerId="LiveId" clId="{65E3161F-1FB0-40AF-AD1F-795BE0768989}" dt="2021-04-17T16:15:56.157" v="768"/>
          <ac:inkMkLst>
            <pc:docMk/>
            <pc:sldMk cId="1027219257" sldId="10098"/>
            <ac:inkMk id="34" creationId="{17C3FF96-6B36-4E6D-8A32-6E8207BEE7F6}"/>
          </ac:inkMkLst>
        </pc:inkChg>
        <pc:inkChg chg="del mod">
          <ac:chgData name="Vasishta Bommakanti" userId="add65771a875c465" providerId="LiveId" clId="{65E3161F-1FB0-40AF-AD1F-795BE0768989}" dt="2021-04-17T16:15:56.160" v="773"/>
          <ac:inkMkLst>
            <pc:docMk/>
            <pc:sldMk cId="1027219257" sldId="10098"/>
            <ac:inkMk id="35" creationId="{25DF20E4-F310-483A-92DE-28721DD5707F}"/>
          </ac:inkMkLst>
        </pc:inkChg>
        <pc:inkChg chg="mod">
          <ac:chgData name="Vasishta Bommakanti" userId="add65771a875c465" providerId="LiveId" clId="{65E3161F-1FB0-40AF-AD1F-795BE0768989}" dt="2021-04-17T16:30:34.127" v="1430"/>
          <ac:inkMkLst>
            <pc:docMk/>
            <pc:sldMk cId="1027219257" sldId="10098"/>
            <ac:inkMk id="36" creationId="{20DC74F2-E3FB-49D3-B8A0-CF2DED78461F}"/>
          </ac:inkMkLst>
        </pc:inkChg>
        <pc:inkChg chg="del mod">
          <ac:chgData name="Vasishta Bommakanti" userId="add65771a875c465" providerId="LiveId" clId="{65E3161F-1FB0-40AF-AD1F-795BE0768989}" dt="2021-04-17T16:15:56.159" v="771"/>
          <ac:inkMkLst>
            <pc:docMk/>
            <pc:sldMk cId="1027219257" sldId="10098"/>
            <ac:inkMk id="37" creationId="{D830AD29-4152-4542-97BE-CB11A4342741}"/>
          </ac:inkMkLst>
        </pc:inkChg>
        <pc:inkChg chg="add del mod">
          <ac:chgData name="Vasishta Bommakanti" userId="add65771a875c465" providerId="LiveId" clId="{65E3161F-1FB0-40AF-AD1F-795BE0768989}" dt="2021-04-17T16:30:11.472" v="1384"/>
          <ac:inkMkLst>
            <pc:docMk/>
            <pc:sldMk cId="1027219257" sldId="10098"/>
            <ac:inkMk id="38" creationId="{B27192A6-58D1-48EE-AEFA-F72C07375833}"/>
          </ac:inkMkLst>
        </pc:inkChg>
        <pc:inkChg chg="del mod">
          <ac:chgData name="Vasishta Bommakanti" userId="add65771a875c465" providerId="LiveId" clId="{65E3161F-1FB0-40AF-AD1F-795BE0768989}" dt="2021-04-17T16:15:56.144" v="755"/>
          <ac:inkMkLst>
            <pc:docMk/>
            <pc:sldMk cId="1027219257" sldId="10098"/>
            <ac:inkMk id="39" creationId="{8E977FB0-4278-440E-B5A9-0DDDD2FE8B54}"/>
          </ac:inkMkLst>
        </pc:inkChg>
        <pc:inkChg chg="del">
          <ac:chgData name="Vasishta Bommakanti" userId="add65771a875c465" providerId="LiveId" clId="{65E3161F-1FB0-40AF-AD1F-795BE0768989}" dt="2021-04-17T16:15:56.143" v="753"/>
          <ac:inkMkLst>
            <pc:docMk/>
            <pc:sldMk cId="1027219257" sldId="10098"/>
            <ac:inkMk id="40" creationId="{1835A0FB-85DA-4AE6-87D0-B5A496C7D5FF}"/>
          </ac:inkMkLst>
        </pc:inkChg>
        <pc:inkChg chg="del mod">
          <ac:chgData name="Vasishta Bommakanti" userId="add65771a875c465" providerId="LiveId" clId="{65E3161F-1FB0-40AF-AD1F-795BE0768989}" dt="2021-04-17T16:15:56.147" v="760"/>
          <ac:inkMkLst>
            <pc:docMk/>
            <pc:sldMk cId="1027219257" sldId="10098"/>
            <ac:inkMk id="41" creationId="{56EE9FE3-8FC1-42DC-A84D-01304A656874}"/>
          </ac:inkMkLst>
        </pc:inkChg>
        <pc:inkChg chg="del mod">
          <ac:chgData name="Vasishta Bommakanti" userId="add65771a875c465" providerId="LiveId" clId="{65E3161F-1FB0-40AF-AD1F-795BE0768989}" dt="2021-04-17T16:15:56.147" v="761"/>
          <ac:inkMkLst>
            <pc:docMk/>
            <pc:sldMk cId="1027219257" sldId="10098"/>
            <ac:inkMk id="42" creationId="{B982A5F9-D011-4345-8909-5AF6AB37767A}"/>
          </ac:inkMkLst>
        </pc:inkChg>
        <pc:inkChg chg="del mod">
          <ac:chgData name="Vasishta Bommakanti" userId="add65771a875c465" providerId="LiveId" clId="{65E3161F-1FB0-40AF-AD1F-795BE0768989}" dt="2021-04-17T16:15:56.144" v="756"/>
          <ac:inkMkLst>
            <pc:docMk/>
            <pc:sldMk cId="1027219257" sldId="10098"/>
            <ac:inkMk id="43" creationId="{9C5AA4C1-4E5F-436B-8475-071788227D9A}"/>
          </ac:inkMkLst>
        </pc:inkChg>
        <pc:inkChg chg="del">
          <ac:chgData name="Vasishta Bommakanti" userId="add65771a875c465" providerId="LiveId" clId="{65E3161F-1FB0-40AF-AD1F-795BE0768989}" dt="2021-04-17T16:15:56.143" v="754"/>
          <ac:inkMkLst>
            <pc:docMk/>
            <pc:sldMk cId="1027219257" sldId="10098"/>
            <ac:inkMk id="44" creationId="{C1EA39FA-7609-4021-AE2C-DF1F01D0E87D}"/>
          </ac:inkMkLst>
        </pc:inkChg>
        <pc:inkChg chg="add del mod">
          <ac:chgData name="Vasishta Bommakanti" userId="add65771a875c465" providerId="LiveId" clId="{65E3161F-1FB0-40AF-AD1F-795BE0768989}" dt="2021-04-17T16:30:11.451" v="1374"/>
          <ac:inkMkLst>
            <pc:docMk/>
            <pc:sldMk cId="1027219257" sldId="10098"/>
            <ac:inkMk id="47" creationId="{28C9316B-EF64-4718-A117-9B20D13497B5}"/>
          </ac:inkMkLst>
        </pc:inkChg>
        <pc:inkChg chg="add del mod">
          <ac:chgData name="Vasishta Bommakanti" userId="add65771a875c465" providerId="LiveId" clId="{65E3161F-1FB0-40AF-AD1F-795BE0768989}" dt="2021-04-17T16:30:11.473" v="1385"/>
          <ac:inkMkLst>
            <pc:docMk/>
            <pc:sldMk cId="1027219257" sldId="10098"/>
            <ac:inkMk id="48" creationId="{C4291062-C9E1-4C47-A272-FE63F13F784B}"/>
          </ac:inkMkLst>
        </pc:inkChg>
        <pc:inkChg chg="add del mod">
          <ac:chgData name="Vasishta Bommakanti" userId="add65771a875c465" providerId="LiveId" clId="{65E3161F-1FB0-40AF-AD1F-795BE0768989}" dt="2021-04-17T16:30:11.477" v="1389"/>
          <ac:inkMkLst>
            <pc:docMk/>
            <pc:sldMk cId="1027219257" sldId="10098"/>
            <ac:inkMk id="49" creationId="{A819228F-71A7-4BD0-9827-036AAE23EAD0}"/>
          </ac:inkMkLst>
        </pc:inkChg>
        <pc:inkChg chg="add del mod">
          <ac:chgData name="Vasishta Bommakanti" userId="add65771a875c465" providerId="LiveId" clId="{65E3161F-1FB0-40AF-AD1F-795BE0768989}" dt="2021-04-17T16:30:11.484" v="1398"/>
          <ac:inkMkLst>
            <pc:docMk/>
            <pc:sldMk cId="1027219257" sldId="10098"/>
            <ac:inkMk id="50" creationId="{B874D31C-CB6A-4912-B4D8-A0F0AFB40E15}"/>
          </ac:inkMkLst>
        </pc:inkChg>
        <pc:inkChg chg="add mod">
          <ac:chgData name="Vasishta Bommakanti" userId="add65771a875c465" providerId="LiveId" clId="{65E3161F-1FB0-40AF-AD1F-795BE0768989}" dt="2021-04-17T16:32:00.059" v="1530"/>
          <ac:inkMkLst>
            <pc:docMk/>
            <pc:sldMk cId="1027219257" sldId="10098"/>
            <ac:inkMk id="51" creationId="{62FB06C6-53D6-4685-BE41-E2F62F661A98}"/>
          </ac:inkMkLst>
        </pc:inkChg>
        <pc:inkChg chg="add del mod">
          <ac:chgData name="Vasishta Bommakanti" userId="add65771a875c465" providerId="LiveId" clId="{65E3161F-1FB0-40AF-AD1F-795BE0768989}" dt="2021-04-17T16:30:11.466" v="1381"/>
          <ac:inkMkLst>
            <pc:docMk/>
            <pc:sldMk cId="1027219257" sldId="10098"/>
            <ac:inkMk id="52" creationId="{DE85DF70-7463-497B-A5EA-05978D2BF0C9}"/>
          </ac:inkMkLst>
        </pc:inkChg>
        <pc:inkChg chg="add mod">
          <ac:chgData name="Vasishta Bommakanti" userId="add65771a875c465" providerId="LiveId" clId="{65E3161F-1FB0-40AF-AD1F-795BE0768989}" dt="2021-04-17T16:32:00.059" v="1530"/>
          <ac:inkMkLst>
            <pc:docMk/>
            <pc:sldMk cId="1027219257" sldId="10098"/>
            <ac:inkMk id="53" creationId="{3BA60E7E-E082-4D5A-A7C4-8FD9B3D88672}"/>
          </ac:inkMkLst>
        </pc:inkChg>
        <pc:inkChg chg="add mod">
          <ac:chgData name="Vasishta Bommakanti" userId="add65771a875c465" providerId="LiveId" clId="{65E3161F-1FB0-40AF-AD1F-795BE0768989}" dt="2021-04-17T16:32:00.059" v="1530"/>
          <ac:inkMkLst>
            <pc:docMk/>
            <pc:sldMk cId="1027219257" sldId="10098"/>
            <ac:inkMk id="54" creationId="{8DE37B45-5AC2-40E4-BF76-BA3D5C624944}"/>
          </ac:inkMkLst>
        </pc:inkChg>
        <pc:inkChg chg="add mod">
          <ac:chgData name="Vasishta Bommakanti" userId="add65771a875c465" providerId="LiveId" clId="{65E3161F-1FB0-40AF-AD1F-795BE0768989}" dt="2021-04-17T16:32:00.059" v="1530"/>
          <ac:inkMkLst>
            <pc:docMk/>
            <pc:sldMk cId="1027219257" sldId="10098"/>
            <ac:inkMk id="55" creationId="{C44042FB-A68C-40C2-8D4B-BDD603A2223C}"/>
          </ac:inkMkLst>
        </pc:inkChg>
        <pc:inkChg chg="add mod">
          <ac:chgData name="Vasishta Bommakanti" userId="add65771a875c465" providerId="LiveId" clId="{65E3161F-1FB0-40AF-AD1F-795BE0768989}" dt="2021-04-17T16:32:00.059" v="1530"/>
          <ac:inkMkLst>
            <pc:docMk/>
            <pc:sldMk cId="1027219257" sldId="10098"/>
            <ac:inkMk id="56" creationId="{0E4C159F-5D5D-4B64-8148-B0F129861F36}"/>
          </ac:inkMkLst>
        </pc:inkChg>
        <pc:inkChg chg="add mod">
          <ac:chgData name="Vasishta Bommakanti" userId="add65771a875c465" providerId="LiveId" clId="{65E3161F-1FB0-40AF-AD1F-795BE0768989}" dt="2021-04-17T16:32:00.059" v="1530"/>
          <ac:inkMkLst>
            <pc:docMk/>
            <pc:sldMk cId="1027219257" sldId="10098"/>
            <ac:inkMk id="57" creationId="{FEFED0FD-E9A5-441C-99C3-52486AFF3F54}"/>
          </ac:inkMkLst>
        </pc:inkChg>
        <pc:inkChg chg="add mod">
          <ac:chgData name="Vasishta Bommakanti" userId="add65771a875c465" providerId="LiveId" clId="{65E3161F-1FB0-40AF-AD1F-795BE0768989}" dt="2021-04-17T16:32:00.059" v="1530"/>
          <ac:inkMkLst>
            <pc:docMk/>
            <pc:sldMk cId="1027219257" sldId="10098"/>
            <ac:inkMk id="58" creationId="{84958B92-0738-405C-A165-B1106A776A5F}"/>
          </ac:inkMkLst>
        </pc:inkChg>
        <pc:inkChg chg="add del mod">
          <ac:chgData name="Vasishta Bommakanti" userId="add65771a875c465" providerId="LiveId" clId="{65E3161F-1FB0-40AF-AD1F-795BE0768989}" dt="2021-04-17T16:30:11.450" v="1373"/>
          <ac:inkMkLst>
            <pc:docMk/>
            <pc:sldMk cId="1027219257" sldId="10098"/>
            <ac:inkMk id="62" creationId="{5DCCE78F-5B60-489D-A7AE-AF5EABD0865E}"/>
          </ac:inkMkLst>
        </pc:inkChg>
        <pc:inkChg chg="add del mod">
          <ac:chgData name="Vasishta Bommakanti" userId="add65771a875c465" providerId="LiveId" clId="{65E3161F-1FB0-40AF-AD1F-795BE0768989}" dt="2021-04-17T16:16:24.246" v="808"/>
          <ac:inkMkLst>
            <pc:docMk/>
            <pc:sldMk cId="1027219257" sldId="10098"/>
            <ac:inkMk id="4096" creationId="{977ADA26-7291-40B3-9A1B-7323EDE398E4}"/>
          </ac:inkMkLst>
        </pc:inkChg>
        <pc:inkChg chg="add mod">
          <ac:chgData name="Vasishta Bommakanti" userId="add65771a875c465" providerId="LiveId" clId="{65E3161F-1FB0-40AF-AD1F-795BE0768989}" dt="2021-04-17T16:31:36.589" v="1514"/>
          <ac:inkMkLst>
            <pc:docMk/>
            <pc:sldMk cId="1027219257" sldId="10098"/>
            <ac:inkMk id="4097" creationId="{155C2A8A-A943-4189-B9E4-C8EC450058D7}"/>
          </ac:inkMkLst>
        </pc:inkChg>
        <pc:inkChg chg="add del mod">
          <ac:chgData name="Vasishta Bommakanti" userId="add65771a875c465" providerId="LiveId" clId="{65E3161F-1FB0-40AF-AD1F-795BE0768989}" dt="2021-04-17T16:16:24.246" v="809"/>
          <ac:inkMkLst>
            <pc:docMk/>
            <pc:sldMk cId="1027219257" sldId="10098"/>
            <ac:inkMk id="4101" creationId="{0270C7FE-988C-4256-9EB9-D8DD1B704C4D}"/>
          </ac:inkMkLst>
        </pc:inkChg>
        <pc:inkChg chg="add del mod">
          <ac:chgData name="Vasishta Bommakanti" userId="add65771a875c465" providerId="LiveId" clId="{65E3161F-1FB0-40AF-AD1F-795BE0768989}" dt="2021-04-17T16:16:24.245" v="807"/>
          <ac:inkMkLst>
            <pc:docMk/>
            <pc:sldMk cId="1027219257" sldId="10098"/>
            <ac:inkMk id="4103" creationId="{E3DC0E4A-0227-41B7-B8D7-5D77109A6D03}"/>
          </ac:inkMkLst>
        </pc:inkChg>
        <pc:inkChg chg="add del mod">
          <ac:chgData name="Vasishta Bommakanti" userId="add65771a875c465" providerId="LiveId" clId="{65E3161F-1FB0-40AF-AD1F-795BE0768989}" dt="2021-04-17T16:16:24.247" v="810"/>
          <ac:inkMkLst>
            <pc:docMk/>
            <pc:sldMk cId="1027219257" sldId="10098"/>
            <ac:inkMk id="4104" creationId="{233F4448-BB55-464F-A353-828EDD7C4349}"/>
          </ac:inkMkLst>
        </pc:inkChg>
        <pc:inkChg chg="add mod">
          <ac:chgData name="Vasishta Bommakanti" userId="add65771a875c465" providerId="LiveId" clId="{65E3161F-1FB0-40AF-AD1F-795BE0768989}" dt="2021-04-17T16:31:36.589" v="1514"/>
          <ac:inkMkLst>
            <pc:docMk/>
            <pc:sldMk cId="1027219257" sldId="10098"/>
            <ac:inkMk id="4106" creationId="{B3AE665C-7998-450D-9B98-351AB22123AB}"/>
          </ac:inkMkLst>
        </pc:inkChg>
        <pc:inkChg chg="add del mod">
          <ac:chgData name="Vasishta Bommakanti" userId="add65771a875c465" providerId="LiveId" clId="{65E3161F-1FB0-40AF-AD1F-795BE0768989}" dt="2021-04-17T16:30:25.213" v="1421"/>
          <ac:inkMkLst>
            <pc:docMk/>
            <pc:sldMk cId="1027219257" sldId="10098"/>
            <ac:inkMk id="4107" creationId="{F5058DC4-CBA3-4048-92D7-EB3AE892DC71}"/>
          </ac:inkMkLst>
        </pc:inkChg>
        <pc:inkChg chg="add del mod">
          <ac:chgData name="Vasishta Bommakanti" userId="add65771a875c465" providerId="LiveId" clId="{65E3161F-1FB0-40AF-AD1F-795BE0768989}" dt="2021-04-17T16:30:11.453" v="1375"/>
          <ac:inkMkLst>
            <pc:docMk/>
            <pc:sldMk cId="1027219257" sldId="10098"/>
            <ac:inkMk id="4108" creationId="{6FF80A1B-019F-4B86-BA4E-BDC1BDC4A7A2}"/>
          </ac:inkMkLst>
        </pc:inkChg>
        <pc:inkChg chg="add del mod">
          <ac:chgData name="Vasishta Bommakanti" userId="add65771a875c465" providerId="LiveId" clId="{65E3161F-1FB0-40AF-AD1F-795BE0768989}" dt="2021-04-17T16:30:11.474" v="1386"/>
          <ac:inkMkLst>
            <pc:docMk/>
            <pc:sldMk cId="1027219257" sldId="10098"/>
            <ac:inkMk id="4110" creationId="{AB89D92F-476B-495F-8D31-B07767297552}"/>
          </ac:inkMkLst>
        </pc:inkChg>
        <pc:inkChg chg="add del mod">
          <ac:chgData name="Vasishta Bommakanti" userId="add65771a875c465" providerId="LiveId" clId="{65E3161F-1FB0-40AF-AD1F-795BE0768989}" dt="2021-04-17T16:30:11.446" v="1371"/>
          <ac:inkMkLst>
            <pc:docMk/>
            <pc:sldMk cId="1027219257" sldId="10098"/>
            <ac:inkMk id="4112" creationId="{04DFC203-381A-44F3-BD3D-80924C2E0DF6}"/>
          </ac:inkMkLst>
        </pc:inkChg>
        <pc:inkChg chg="add del mod">
          <ac:chgData name="Vasishta Bommakanti" userId="add65771a875c465" providerId="LiveId" clId="{65E3161F-1FB0-40AF-AD1F-795BE0768989}" dt="2021-04-17T16:30:11.478" v="1390"/>
          <ac:inkMkLst>
            <pc:docMk/>
            <pc:sldMk cId="1027219257" sldId="10098"/>
            <ac:inkMk id="4114" creationId="{34B807EB-46FE-4267-8728-1EBDB10E3C81}"/>
          </ac:inkMkLst>
        </pc:inkChg>
        <pc:inkChg chg="add del mod">
          <ac:chgData name="Vasishta Bommakanti" userId="add65771a875c465" providerId="LiveId" clId="{65E3161F-1FB0-40AF-AD1F-795BE0768989}" dt="2021-04-17T16:30:11.483" v="1397"/>
          <ac:inkMkLst>
            <pc:docMk/>
            <pc:sldMk cId="1027219257" sldId="10098"/>
            <ac:inkMk id="4116" creationId="{F279C53D-4B1D-439A-A281-186EF64FE500}"/>
          </ac:inkMkLst>
        </pc:inkChg>
        <pc:inkChg chg="add del mod">
          <ac:chgData name="Vasishta Bommakanti" userId="add65771a875c465" providerId="LiveId" clId="{65E3161F-1FB0-40AF-AD1F-795BE0768989}" dt="2021-04-17T16:30:11.458" v="1378"/>
          <ac:inkMkLst>
            <pc:docMk/>
            <pc:sldMk cId="1027219257" sldId="10098"/>
            <ac:inkMk id="4117" creationId="{2393F55E-03ED-44D1-BF6D-916353EFBB4D}"/>
          </ac:inkMkLst>
        </pc:inkChg>
        <pc:inkChg chg="add del mod">
          <ac:chgData name="Vasishta Bommakanti" userId="add65771a875c465" providerId="LiveId" clId="{65E3161F-1FB0-40AF-AD1F-795BE0768989}" dt="2021-04-17T16:30:11.444" v="1370"/>
          <ac:inkMkLst>
            <pc:docMk/>
            <pc:sldMk cId="1027219257" sldId="10098"/>
            <ac:inkMk id="4119" creationId="{4418620C-BE3F-4687-9057-C87DA5D4A11D}"/>
          </ac:inkMkLst>
        </pc:inkChg>
        <pc:inkChg chg="add del mod">
          <ac:chgData name="Vasishta Bommakanti" userId="add65771a875c465" providerId="LiveId" clId="{65E3161F-1FB0-40AF-AD1F-795BE0768989}" dt="2021-04-17T16:30:11.483" v="1396"/>
          <ac:inkMkLst>
            <pc:docMk/>
            <pc:sldMk cId="1027219257" sldId="10098"/>
            <ac:inkMk id="4120" creationId="{A6656709-E03B-4434-B344-3D4F17E52FA6}"/>
          </ac:inkMkLst>
        </pc:inkChg>
        <pc:inkChg chg="add del mod">
          <ac:chgData name="Vasishta Bommakanti" userId="add65771a875c465" providerId="LiveId" clId="{65E3161F-1FB0-40AF-AD1F-795BE0768989}" dt="2021-04-17T16:30:11.479" v="1392"/>
          <ac:inkMkLst>
            <pc:docMk/>
            <pc:sldMk cId="1027219257" sldId="10098"/>
            <ac:inkMk id="4121" creationId="{4AA09420-C480-4DF3-B30C-D1018D2897A0}"/>
          </ac:inkMkLst>
        </pc:inkChg>
        <pc:inkChg chg="add del mod">
          <ac:chgData name="Vasishta Bommakanti" userId="add65771a875c465" providerId="LiveId" clId="{65E3161F-1FB0-40AF-AD1F-795BE0768989}" dt="2021-04-17T16:30:34.126" v="1427"/>
          <ac:inkMkLst>
            <pc:docMk/>
            <pc:sldMk cId="1027219257" sldId="10098"/>
            <ac:inkMk id="4123" creationId="{55BD29BE-9A1F-4C10-B99F-147082116090}"/>
          </ac:inkMkLst>
        </pc:inkChg>
        <pc:inkChg chg="add del mod">
          <ac:chgData name="Vasishta Bommakanti" userId="add65771a875c465" providerId="LiveId" clId="{65E3161F-1FB0-40AF-AD1F-795BE0768989}" dt="2021-04-17T16:30:34.126" v="1429"/>
          <ac:inkMkLst>
            <pc:docMk/>
            <pc:sldMk cId="1027219257" sldId="10098"/>
            <ac:inkMk id="4124" creationId="{1BF5C884-1161-4FFA-8130-E6C057BC0BD2}"/>
          </ac:inkMkLst>
        </pc:inkChg>
        <pc:inkChg chg="add del mod">
          <ac:chgData name="Vasishta Bommakanti" userId="add65771a875c465" providerId="LiveId" clId="{65E3161F-1FB0-40AF-AD1F-795BE0768989}" dt="2021-04-17T16:30:11.481" v="1393"/>
          <ac:inkMkLst>
            <pc:docMk/>
            <pc:sldMk cId="1027219257" sldId="10098"/>
            <ac:inkMk id="4126" creationId="{FB12014F-3D32-4F39-A8FA-BE389902A2F1}"/>
          </ac:inkMkLst>
        </pc:inkChg>
        <pc:inkChg chg="add del mod">
          <ac:chgData name="Vasishta Bommakanti" userId="add65771a875c465" providerId="LiveId" clId="{65E3161F-1FB0-40AF-AD1F-795BE0768989}" dt="2021-04-17T16:30:11.454" v="1376"/>
          <ac:inkMkLst>
            <pc:docMk/>
            <pc:sldMk cId="1027219257" sldId="10098"/>
            <ac:inkMk id="4127" creationId="{99B1C44E-B453-4580-A59F-BAB00D60ADC4}"/>
          </ac:inkMkLst>
        </pc:inkChg>
        <pc:inkChg chg="add del mod">
          <ac:chgData name="Vasishta Bommakanti" userId="add65771a875c465" providerId="LiveId" clId="{65E3161F-1FB0-40AF-AD1F-795BE0768989}" dt="2021-04-17T16:30:11.479" v="1391"/>
          <ac:inkMkLst>
            <pc:docMk/>
            <pc:sldMk cId="1027219257" sldId="10098"/>
            <ac:inkMk id="4128" creationId="{BBDA63B6-AEC9-4D1B-972F-670B185A7C17}"/>
          </ac:inkMkLst>
        </pc:inkChg>
        <pc:inkChg chg="add del mod">
          <ac:chgData name="Vasishta Bommakanti" userId="add65771a875c465" providerId="LiveId" clId="{65E3161F-1FB0-40AF-AD1F-795BE0768989}" dt="2021-04-17T16:30:11.459" v="1379"/>
          <ac:inkMkLst>
            <pc:docMk/>
            <pc:sldMk cId="1027219257" sldId="10098"/>
            <ac:inkMk id="4129" creationId="{8714107E-722D-490E-A32F-99E3C89F4AFC}"/>
          </ac:inkMkLst>
        </pc:inkChg>
        <pc:inkChg chg="add del mod">
          <ac:chgData name="Vasishta Bommakanti" userId="add65771a875c465" providerId="LiveId" clId="{65E3161F-1FB0-40AF-AD1F-795BE0768989}" dt="2021-04-17T16:30:11.476" v="1388"/>
          <ac:inkMkLst>
            <pc:docMk/>
            <pc:sldMk cId="1027219257" sldId="10098"/>
            <ac:inkMk id="4131" creationId="{955E837F-7B29-4FE8-BE3D-6001F27C348E}"/>
          </ac:inkMkLst>
        </pc:inkChg>
        <pc:inkChg chg="add del mod">
          <ac:chgData name="Vasishta Bommakanti" userId="add65771a875c465" providerId="LiveId" clId="{65E3161F-1FB0-40AF-AD1F-795BE0768989}" dt="2021-04-17T16:30:11.482" v="1394"/>
          <ac:inkMkLst>
            <pc:docMk/>
            <pc:sldMk cId="1027219257" sldId="10098"/>
            <ac:inkMk id="4133" creationId="{93CB90D9-D2BE-4669-B911-2CCC5195D432}"/>
          </ac:inkMkLst>
        </pc:inkChg>
        <pc:inkChg chg="add mod">
          <ac:chgData name="Vasishta Bommakanti" userId="add65771a875c465" providerId="LiveId" clId="{65E3161F-1FB0-40AF-AD1F-795BE0768989}" dt="2021-04-17T16:32:00.059" v="1530"/>
          <ac:inkMkLst>
            <pc:docMk/>
            <pc:sldMk cId="1027219257" sldId="10098"/>
            <ac:inkMk id="4134" creationId="{7B874D78-7525-4E8D-88A3-223FC8E65126}"/>
          </ac:inkMkLst>
        </pc:inkChg>
        <pc:inkChg chg="add del mod">
          <ac:chgData name="Vasishta Bommakanti" userId="add65771a875c465" providerId="LiveId" clId="{65E3161F-1FB0-40AF-AD1F-795BE0768989}" dt="2021-04-17T16:30:11.443" v="1369"/>
          <ac:inkMkLst>
            <pc:docMk/>
            <pc:sldMk cId="1027219257" sldId="10098"/>
            <ac:inkMk id="4135" creationId="{ACF82995-6F4E-4291-B862-3F359D09037C}"/>
          </ac:inkMkLst>
        </pc:inkChg>
        <pc:inkChg chg="add del mod">
          <ac:chgData name="Vasishta Bommakanti" userId="add65771a875c465" providerId="LiveId" clId="{65E3161F-1FB0-40AF-AD1F-795BE0768989}" dt="2021-04-17T16:30:34.125" v="1426"/>
          <ac:inkMkLst>
            <pc:docMk/>
            <pc:sldMk cId="1027219257" sldId="10098"/>
            <ac:inkMk id="4137" creationId="{6FA91E90-B9DE-4B7F-B0AD-071CC93820F3}"/>
          </ac:inkMkLst>
        </pc:inkChg>
        <pc:inkChg chg="add mod">
          <ac:chgData name="Vasishta Bommakanti" userId="add65771a875c465" providerId="LiveId" clId="{65E3161F-1FB0-40AF-AD1F-795BE0768989}" dt="2021-04-17T16:32:00.059" v="1530"/>
          <ac:inkMkLst>
            <pc:docMk/>
            <pc:sldMk cId="1027219257" sldId="10098"/>
            <ac:inkMk id="4138" creationId="{F7C5DEAD-D756-4967-9764-DF44B4CADFB2}"/>
          </ac:inkMkLst>
        </pc:inkChg>
        <pc:inkChg chg="add mod">
          <ac:chgData name="Vasishta Bommakanti" userId="add65771a875c465" providerId="LiveId" clId="{65E3161F-1FB0-40AF-AD1F-795BE0768989}" dt="2021-04-17T16:32:00.059" v="1530"/>
          <ac:inkMkLst>
            <pc:docMk/>
            <pc:sldMk cId="1027219257" sldId="10098"/>
            <ac:inkMk id="4140" creationId="{629C1E82-3621-483B-A8B2-862C95A641A0}"/>
          </ac:inkMkLst>
        </pc:inkChg>
        <pc:inkChg chg="add mod">
          <ac:chgData name="Vasishta Bommakanti" userId="add65771a875c465" providerId="LiveId" clId="{65E3161F-1FB0-40AF-AD1F-795BE0768989}" dt="2021-04-17T16:32:00.059" v="1530"/>
          <ac:inkMkLst>
            <pc:docMk/>
            <pc:sldMk cId="1027219257" sldId="10098"/>
            <ac:inkMk id="4141" creationId="{2BB4D7FD-EBBE-4517-8E90-4663C338F841}"/>
          </ac:inkMkLst>
        </pc:inkChg>
        <pc:inkChg chg="add mod">
          <ac:chgData name="Vasishta Bommakanti" userId="add65771a875c465" providerId="LiveId" clId="{65E3161F-1FB0-40AF-AD1F-795BE0768989}" dt="2021-04-17T16:32:00.059" v="1530"/>
          <ac:inkMkLst>
            <pc:docMk/>
            <pc:sldMk cId="1027219257" sldId="10098"/>
            <ac:inkMk id="4142" creationId="{0EA8B42E-E487-4703-9B30-0BD2B23FD171}"/>
          </ac:inkMkLst>
        </pc:inkChg>
        <pc:inkChg chg="add mod">
          <ac:chgData name="Vasishta Bommakanti" userId="add65771a875c465" providerId="LiveId" clId="{65E3161F-1FB0-40AF-AD1F-795BE0768989}" dt="2021-04-17T16:32:00.059" v="1530"/>
          <ac:inkMkLst>
            <pc:docMk/>
            <pc:sldMk cId="1027219257" sldId="10098"/>
            <ac:inkMk id="4143" creationId="{F3B87CA5-70DB-4F1E-A2BC-7F4805908525}"/>
          </ac:inkMkLst>
        </pc:inkChg>
        <pc:inkChg chg="add mod">
          <ac:chgData name="Vasishta Bommakanti" userId="add65771a875c465" providerId="LiveId" clId="{65E3161F-1FB0-40AF-AD1F-795BE0768989}" dt="2021-04-17T16:32:00.059" v="1530"/>
          <ac:inkMkLst>
            <pc:docMk/>
            <pc:sldMk cId="1027219257" sldId="10098"/>
            <ac:inkMk id="4144" creationId="{196C6ADB-8CFD-4630-8C8D-4EB10D0A9DC0}"/>
          </ac:inkMkLst>
        </pc:inkChg>
        <pc:inkChg chg="add mod">
          <ac:chgData name="Vasishta Bommakanti" userId="add65771a875c465" providerId="LiveId" clId="{65E3161F-1FB0-40AF-AD1F-795BE0768989}" dt="2021-04-17T16:32:00.059" v="1530"/>
          <ac:inkMkLst>
            <pc:docMk/>
            <pc:sldMk cId="1027219257" sldId="10098"/>
            <ac:inkMk id="4145" creationId="{C90F571C-67AC-4501-B17A-9772AFAD07D5}"/>
          </ac:inkMkLst>
        </pc:inkChg>
        <pc:inkChg chg="add mod">
          <ac:chgData name="Vasishta Bommakanti" userId="add65771a875c465" providerId="LiveId" clId="{65E3161F-1FB0-40AF-AD1F-795BE0768989}" dt="2021-04-17T16:32:00.059" v="1530"/>
          <ac:inkMkLst>
            <pc:docMk/>
            <pc:sldMk cId="1027219257" sldId="10098"/>
            <ac:inkMk id="4146" creationId="{526A7CF0-4AED-4712-A972-8BB2C133232A}"/>
          </ac:inkMkLst>
        </pc:inkChg>
        <pc:inkChg chg="add mod">
          <ac:chgData name="Vasishta Bommakanti" userId="add65771a875c465" providerId="LiveId" clId="{65E3161F-1FB0-40AF-AD1F-795BE0768989}" dt="2021-04-17T16:32:00.059" v="1530"/>
          <ac:inkMkLst>
            <pc:docMk/>
            <pc:sldMk cId="1027219257" sldId="10098"/>
            <ac:inkMk id="4147" creationId="{915EE98B-056C-41ED-A469-EFE184AE3581}"/>
          </ac:inkMkLst>
        </pc:inkChg>
        <pc:inkChg chg="add mod">
          <ac:chgData name="Vasishta Bommakanti" userId="add65771a875c465" providerId="LiveId" clId="{65E3161F-1FB0-40AF-AD1F-795BE0768989}" dt="2021-04-17T16:32:00.059" v="1530"/>
          <ac:inkMkLst>
            <pc:docMk/>
            <pc:sldMk cId="1027219257" sldId="10098"/>
            <ac:inkMk id="4148" creationId="{4575511D-C9AE-4945-8F34-AEF6D56D76D5}"/>
          </ac:inkMkLst>
        </pc:inkChg>
        <pc:inkChg chg="add mod">
          <ac:chgData name="Vasishta Bommakanti" userId="add65771a875c465" providerId="LiveId" clId="{65E3161F-1FB0-40AF-AD1F-795BE0768989}" dt="2021-04-17T16:32:00.059" v="1530"/>
          <ac:inkMkLst>
            <pc:docMk/>
            <pc:sldMk cId="1027219257" sldId="10098"/>
            <ac:inkMk id="4149" creationId="{9369D6D2-3BD6-460F-8893-339411BDEE9A}"/>
          </ac:inkMkLst>
        </pc:inkChg>
        <pc:inkChg chg="add mod">
          <ac:chgData name="Vasishta Bommakanti" userId="add65771a875c465" providerId="LiveId" clId="{65E3161F-1FB0-40AF-AD1F-795BE0768989}" dt="2021-04-17T16:32:00.059" v="1530"/>
          <ac:inkMkLst>
            <pc:docMk/>
            <pc:sldMk cId="1027219257" sldId="10098"/>
            <ac:inkMk id="4150" creationId="{028E94A2-53CA-45B4-B0B8-87C3BB2CB5E8}"/>
          </ac:inkMkLst>
        </pc:inkChg>
        <pc:inkChg chg="add mod">
          <ac:chgData name="Vasishta Bommakanti" userId="add65771a875c465" providerId="LiveId" clId="{65E3161F-1FB0-40AF-AD1F-795BE0768989}" dt="2021-04-17T16:32:00.059" v="1530"/>
          <ac:inkMkLst>
            <pc:docMk/>
            <pc:sldMk cId="1027219257" sldId="10098"/>
            <ac:inkMk id="4151" creationId="{4602F55B-2F31-4867-9875-143C464AE298}"/>
          </ac:inkMkLst>
        </pc:inkChg>
        <pc:inkChg chg="add mod">
          <ac:chgData name="Vasishta Bommakanti" userId="add65771a875c465" providerId="LiveId" clId="{65E3161F-1FB0-40AF-AD1F-795BE0768989}" dt="2021-04-17T16:32:00.059" v="1530"/>
          <ac:inkMkLst>
            <pc:docMk/>
            <pc:sldMk cId="1027219257" sldId="10098"/>
            <ac:inkMk id="4152" creationId="{97518645-8389-4F04-B219-F88B20A011D8}"/>
          </ac:inkMkLst>
        </pc:inkChg>
        <pc:inkChg chg="add mod">
          <ac:chgData name="Vasishta Bommakanti" userId="add65771a875c465" providerId="LiveId" clId="{65E3161F-1FB0-40AF-AD1F-795BE0768989}" dt="2021-04-17T16:32:00.059" v="1530"/>
          <ac:inkMkLst>
            <pc:docMk/>
            <pc:sldMk cId="1027219257" sldId="10098"/>
            <ac:inkMk id="4153" creationId="{1A33A633-086D-4FFE-9E1F-57F70CFA4C2F}"/>
          </ac:inkMkLst>
        </pc:inkChg>
        <pc:inkChg chg="add mod">
          <ac:chgData name="Vasishta Bommakanti" userId="add65771a875c465" providerId="LiveId" clId="{65E3161F-1FB0-40AF-AD1F-795BE0768989}" dt="2021-04-17T16:32:00.059" v="1530"/>
          <ac:inkMkLst>
            <pc:docMk/>
            <pc:sldMk cId="1027219257" sldId="10098"/>
            <ac:inkMk id="4154" creationId="{F1B2C118-0635-4E83-9490-1D4460BA3410}"/>
          </ac:inkMkLst>
        </pc:inkChg>
        <pc:inkChg chg="add mod">
          <ac:chgData name="Vasishta Bommakanti" userId="add65771a875c465" providerId="LiveId" clId="{65E3161F-1FB0-40AF-AD1F-795BE0768989}" dt="2021-04-17T16:32:00.059" v="1530"/>
          <ac:inkMkLst>
            <pc:docMk/>
            <pc:sldMk cId="1027219257" sldId="10098"/>
            <ac:inkMk id="4155" creationId="{36B42D18-0453-412B-8CF9-1947771D1959}"/>
          </ac:inkMkLst>
        </pc:inkChg>
        <pc:inkChg chg="add mod">
          <ac:chgData name="Vasishta Bommakanti" userId="add65771a875c465" providerId="LiveId" clId="{65E3161F-1FB0-40AF-AD1F-795BE0768989}" dt="2021-04-17T16:32:00.059" v="1530"/>
          <ac:inkMkLst>
            <pc:docMk/>
            <pc:sldMk cId="1027219257" sldId="10098"/>
            <ac:inkMk id="4156" creationId="{E8832F72-EAD6-4962-9975-D6AD50F538BB}"/>
          </ac:inkMkLst>
        </pc:inkChg>
        <pc:inkChg chg="add mod">
          <ac:chgData name="Vasishta Bommakanti" userId="add65771a875c465" providerId="LiveId" clId="{65E3161F-1FB0-40AF-AD1F-795BE0768989}" dt="2021-04-17T16:32:00.059" v="1530"/>
          <ac:inkMkLst>
            <pc:docMk/>
            <pc:sldMk cId="1027219257" sldId="10098"/>
            <ac:inkMk id="4161" creationId="{4E7F1E5D-60DE-47F3-9CEE-42F14F8FFE0D}"/>
          </ac:inkMkLst>
        </pc:inkChg>
        <pc:inkChg chg="add mod">
          <ac:chgData name="Vasishta Bommakanti" userId="add65771a875c465" providerId="LiveId" clId="{65E3161F-1FB0-40AF-AD1F-795BE0768989}" dt="2021-04-17T16:32:00.059" v="1530"/>
          <ac:inkMkLst>
            <pc:docMk/>
            <pc:sldMk cId="1027219257" sldId="10098"/>
            <ac:inkMk id="4162" creationId="{9CA9FD8F-5F34-4D5B-932A-D7019473BAF7}"/>
          </ac:inkMkLst>
        </pc:inkChg>
        <pc:inkChg chg="add del mod">
          <ac:chgData name="Vasishta Bommakanti" userId="add65771a875c465" providerId="LiveId" clId="{65E3161F-1FB0-40AF-AD1F-795BE0768989}" dt="2021-04-17T16:30:34.124" v="1425"/>
          <ac:inkMkLst>
            <pc:docMk/>
            <pc:sldMk cId="1027219257" sldId="10098"/>
            <ac:inkMk id="4164" creationId="{A2BD9E44-2A30-4C25-886B-8D1CACB48D14}"/>
          </ac:inkMkLst>
        </pc:inkChg>
        <pc:inkChg chg="add del mod">
          <ac:chgData name="Vasishta Bommakanti" userId="add65771a875c465" providerId="LiveId" clId="{65E3161F-1FB0-40AF-AD1F-795BE0768989}" dt="2021-04-17T16:30:34.126" v="1428"/>
          <ac:inkMkLst>
            <pc:docMk/>
            <pc:sldMk cId="1027219257" sldId="10098"/>
            <ac:inkMk id="4165" creationId="{4354469C-8EB3-40D7-805D-90F0FF832FD6}"/>
          </ac:inkMkLst>
        </pc:inkChg>
        <pc:inkChg chg="add mod">
          <ac:chgData name="Vasishta Bommakanti" userId="add65771a875c465" providerId="LiveId" clId="{65E3161F-1FB0-40AF-AD1F-795BE0768989}" dt="2021-04-17T16:32:00.059" v="1530"/>
          <ac:inkMkLst>
            <pc:docMk/>
            <pc:sldMk cId="1027219257" sldId="10098"/>
            <ac:inkMk id="4167" creationId="{A7E7C223-727F-431F-BC9F-C206D4E08610}"/>
          </ac:inkMkLst>
        </pc:inkChg>
        <pc:inkChg chg="add mod">
          <ac:chgData name="Vasishta Bommakanti" userId="add65771a875c465" providerId="LiveId" clId="{65E3161F-1FB0-40AF-AD1F-795BE0768989}" dt="2021-04-17T16:32:00.059" v="1530"/>
          <ac:inkMkLst>
            <pc:docMk/>
            <pc:sldMk cId="1027219257" sldId="10098"/>
            <ac:inkMk id="4168" creationId="{9EED4CF2-B00D-464C-A1C8-96A3580AB902}"/>
          </ac:inkMkLst>
        </pc:inkChg>
        <pc:inkChg chg="add mod">
          <ac:chgData name="Vasishta Bommakanti" userId="add65771a875c465" providerId="LiveId" clId="{65E3161F-1FB0-40AF-AD1F-795BE0768989}" dt="2021-04-17T16:32:00.059" v="1530"/>
          <ac:inkMkLst>
            <pc:docMk/>
            <pc:sldMk cId="1027219257" sldId="10098"/>
            <ac:inkMk id="4170" creationId="{250C427E-3EA2-4112-9C7F-270C48D1C10E}"/>
          </ac:inkMkLst>
        </pc:inkChg>
        <pc:inkChg chg="add mod">
          <ac:chgData name="Vasishta Bommakanti" userId="add65771a875c465" providerId="LiveId" clId="{65E3161F-1FB0-40AF-AD1F-795BE0768989}" dt="2021-04-17T16:32:00.059" v="1530"/>
          <ac:inkMkLst>
            <pc:docMk/>
            <pc:sldMk cId="1027219257" sldId="10098"/>
            <ac:inkMk id="4171" creationId="{6A413467-C28E-4762-AA01-48B7A051B9DB}"/>
          </ac:inkMkLst>
        </pc:inkChg>
        <pc:inkChg chg="add mod">
          <ac:chgData name="Vasishta Bommakanti" userId="add65771a875c465" providerId="LiveId" clId="{65E3161F-1FB0-40AF-AD1F-795BE0768989}" dt="2021-04-17T16:32:00.059" v="1530"/>
          <ac:inkMkLst>
            <pc:docMk/>
            <pc:sldMk cId="1027219257" sldId="10098"/>
            <ac:inkMk id="4173" creationId="{FD2845FA-6DC1-42FB-B48E-D05C6675EC7E}"/>
          </ac:inkMkLst>
        </pc:inkChg>
        <pc:inkChg chg="add mod">
          <ac:chgData name="Vasishta Bommakanti" userId="add65771a875c465" providerId="LiveId" clId="{65E3161F-1FB0-40AF-AD1F-795BE0768989}" dt="2021-04-17T16:32:00.059" v="1530"/>
          <ac:inkMkLst>
            <pc:docMk/>
            <pc:sldMk cId="1027219257" sldId="10098"/>
            <ac:inkMk id="4174" creationId="{7923E986-D991-4CB0-BB2C-DF5908900BED}"/>
          </ac:inkMkLst>
        </pc:inkChg>
        <pc:inkChg chg="add mod">
          <ac:chgData name="Vasishta Bommakanti" userId="add65771a875c465" providerId="LiveId" clId="{65E3161F-1FB0-40AF-AD1F-795BE0768989}" dt="2021-04-17T16:32:00.059" v="1530"/>
          <ac:inkMkLst>
            <pc:docMk/>
            <pc:sldMk cId="1027219257" sldId="10098"/>
            <ac:inkMk id="4175" creationId="{0A5C98B2-FCD2-4954-81EA-115E79709619}"/>
          </ac:inkMkLst>
        </pc:inkChg>
        <pc:inkChg chg="add mod">
          <ac:chgData name="Vasishta Bommakanti" userId="add65771a875c465" providerId="LiveId" clId="{65E3161F-1FB0-40AF-AD1F-795BE0768989}" dt="2021-04-17T16:32:00.059" v="1530"/>
          <ac:inkMkLst>
            <pc:docMk/>
            <pc:sldMk cId="1027219257" sldId="10098"/>
            <ac:inkMk id="4176" creationId="{694C8820-BA8E-4D2D-AAFB-8C705614D840}"/>
          </ac:inkMkLst>
        </pc:inkChg>
        <pc:inkChg chg="add mod">
          <ac:chgData name="Vasishta Bommakanti" userId="add65771a875c465" providerId="LiveId" clId="{65E3161F-1FB0-40AF-AD1F-795BE0768989}" dt="2021-04-17T16:32:00.059" v="1530"/>
          <ac:inkMkLst>
            <pc:docMk/>
            <pc:sldMk cId="1027219257" sldId="10098"/>
            <ac:inkMk id="4177" creationId="{C26D6CAF-BF08-4FE6-8464-A2467383161D}"/>
          </ac:inkMkLst>
        </pc:inkChg>
        <pc:inkChg chg="add mod">
          <ac:chgData name="Vasishta Bommakanti" userId="add65771a875c465" providerId="LiveId" clId="{65E3161F-1FB0-40AF-AD1F-795BE0768989}" dt="2021-04-17T16:32:00.059" v="1530"/>
          <ac:inkMkLst>
            <pc:docMk/>
            <pc:sldMk cId="1027219257" sldId="10098"/>
            <ac:inkMk id="4178" creationId="{325A17DB-5314-4607-88A0-F67A4393384D}"/>
          </ac:inkMkLst>
        </pc:inkChg>
        <pc:inkChg chg="add mod">
          <ac:chgData name="Vasishta Bommakanti" userId="add65771a875c465" providerId="LiveId" clId="{65E3161F-1FB0-40AF-AD1F-795BE0768989}" dt="2021-04-17T16:32:00.059" v="1530"/>
          <ac:inkMkLst>
            <pc:docMk/>
            <pc:sldMk cId="1027219257" sldId="10098"/>
            <ac:inkMk id="4179" creationId="{68727212-6BD5-4254-8A12-C6859887B33E}"/>
          </ac:inkMkLst>
        </pc:inkChg>
        <pc:inkChg chg="add mod">
          <ac:chgData name="Vasishta Bommakanti" userId="add65771a875c465" providerId="LiveId" clId="{65E3161F-1FB0-40AF-AD1F-795BE0768989}" dt="2021-04-17T16:32:00.059" v="1530"/>
          <ac:inkMkLst>
            <pc:docMk/>
            <pc:sldMk cId="1027219257" sldId="10098"/>
            <ac:inkMk id="4180" creationId="{63D852A5-14AC-4D38-8B5D-BD1EB06B74D4}"/>
          </ac:inkMkLst>
        </pc:inkChg>
        <pc:inkChg chg="add mod">
          <ac:chgData name="Vasishta Bommakanti" userId="add65771a875c465" providerId="LiveId" clId="{65E3161F-1FB0-40AF-AD1F-795BE0768989}" dt="2021-04-17T16:32:00.059" v="1530"/>
          <ac:inkMkLst>
            <pc:docMk/>
            <pc:sldMk cId="1027219257" sldId="10098"/>
            <ac:inkMk id="4181" creationId="{08E426C7-E1A6-4E4C-9557-CF151EB98F04}"/>
          </ac:inkMkLst>
        </pc:inkChg>
        <pc:inkChg chg="add mod">
          <ac:chgData name="Vasishta Bommakanti" userId="add65771a875c465" providerId="LiveId" clId="{65E3161F-1FB0-40AF-AD1F-795BE0768989}" dt="2021-04-17T16:32:00.059" v="1530"/>
          <ac:inkMkLst>
            <pc:docMk/>
            <pc:sldMk cId="1027219257" sldId="10098"/>
            <ac:inkMk id="4182" creationId="{F147BE00-84E1-4674-86C1-CC2975BBAEDB}"/>
          </ac:inkMkLst>
        </pc:inkChg>
        <pc:inkChg chg="add mod">
          <ac:chgData name="Vasishta Bommakanti" userId="add65771a875c465" providerId="LiveId" clId="{65E3161F-1FB0-40AF-AD1F-795BE0768989}" dt="2021-04-17T16:32:00.059" v="1530"/>
          <ac:inkMkLst>
            <pc:docMk/>
            <pc:sldMk cId="1027219257" sldId="10098"/>
            <ac:inkMk id="4183" creationId="{3D54281F-FFD6-412E-B2E2-87DEF1FE77A9}"/>
          </ac:inkMkLst>
        </pc:inkChg>
        <pc:inkChg chg="add del mod">
          <ac:chgData name="Vasishta Bommakanti" userId="add65771a875c465" providerId="LiveId" clId="{65E3161F-1FB0-40AF-AD1F-795BE0768989}" dt="2021-04-17T16:31:52.788" v="1522"/>
          <ac:inkMkLst>
            <pc:docMk/>
            <pc:sldMk cId="1027219257" sldId="10098"/>
            <ac:inkMk id="4185" creationId="{0844A66A-C02A-4765-8A09-D00BD47F9F3D}"/>
          </ac:inkMkLst>
        </pc:inkChg>
        <pc:inkChg chg="add mod">
          <ac:chgData name="Vasishta Bommakanti" userId="add65771a875c465" providerId="LiveId" clId="{65E3161F-1FB0-40AF-AD1F-795BE0768989}" dt="2021-04-17T16:31:39.919" v="1521"/>
          <ac:inkMkLst>
            <pc:docMk/>
            <pc:sldMk cId="1027219257" sldId="10098"/>
            <ac:inkMk id="4186" creationId="{190EB528-C1DD-4890-9D82-9F5ABA58881D}"/>
          </ac:inkMkLst>
        </pc:inkChg>
        <pc:inkChg chg="add mod">
          <ac:chgData name="Vasishta Bommakanti" userId="add65771a875c465" providerId="LiveId" clId="{65E3161F-1FB0-40AF-AD1F-795BE0768989}" dt="2021-04-17T16:32:00.059" v="1530"/>
          <ac:inkMkLst>
            <pc:docMk/>
            <pc:sldMk cId="1027219257" sldId="10098"/>
            <ac:inkMk id="4187" creationId="{C8FBCBE4-E681-4AD0-A654-5D784BECAF4A}"/>
          </ac:inkMkLst>
        </pc:inkChg>
        <pc:inkChg chg="add mod">
          <ac:chgData name="Vasishta Bommakanti" userId="add65771a875c465" providerId="LiveId" clId="{65E3161F-1FB0-40AF-AD1F-795BE0768989}" dt="2021-04-17T16:32:00.059" v="1530"/>
          <ac:inkMkLst>
            <pc:docMk/>
            <pc:sldMk cId="1027219257" sldId="10098"/>
            <ac:inkMk id="4188" creationId="{B43A021E-7E83-4169-A760-6F30F50ECF6D}"/>
          </ac:inkMkLst>
        </pc:inkChg>
        <pc:inkChg chg="add mod">
          <ac:chgData name="Vasishta Bommakanti" userId="add65771a875c465" providerId="LiveId" clId="{65E3161F-1FB0-40AF-AD1F-795BE0768989}" dt="2021-04-17T16:32:00.059" v="1530"/>
          <ac:inkMkLst>
            <pc:docMk/>
            <pc:sldMk cId="1027219257" sldId="10098"/>
            <ac:inkMk id="4189" creationId="{E99BA1EA-08D8-4C08-8BD3-686D1F40E2B7}"/>
          </ac:inkMkLst>
        </pc:inkChg>
        <pc:inkChg chg="add mod">
          <ac:chgData name="Vasishta Bommakanti" userId="add65771a875c465" providerId="LiveId" clId="{65E3161F-1FB0-40AF-AD1F-795BE0768989}" dt="2021-04-17T16:32:00.059" v="1530"/>
          <ac:inkMkLst>
            <pc:docMk/>
            <pc:sldMk cId="1027219257" sldId="10098"/>
            <ac:inkMk id="4190" creationId="{FA38AABF-2DF2-4A7E-B239-1095F4AA9337}"/>
          </ac:inkMkLst>
        </pc:inkChg>
        <pc:inkChg chg="add mod">
          <ac:chgData name="Vasishta Bommakanti" userId="add65771a875c465" providerId="LiveId" clId="{65E3161F-1FB0-40AF-AD1F-795BE0768989}" dt="2021-04-17T16:32:00.059" v="1530"/>
          <ac:inkMkLst>
            <pc:docMk/>
            <pc:sldMk cId="1027219257" sldId="10098"/>
            <ac:inkMk id="4191" creationId="{24BB94F3-B15E-4277-AFC8-2DFBD61FBF99}"/>
          </ac:inkMkLst>
        </pc:inkChg>
        <pc:inkChg chg="add mod">
          <ac:chgData name="Vasishta Bommakanti" userId="add65771a875c465" providerId="LiveId" clId="{65E3161F-1FB0-40AF-AD1F-795BE0768989}" dt="2021-04-17T16:32:00.059" v="1530"/>
          <ac:inkMkLst>
            <pc:docMk/>
            <pc:sldMk cId="1027219257" sldId="10098"/>
            <ac:inkMk id="4193" creationId="{941E8CCA-7E2D-4953-B48B-C870E7F8F85A}"/>
          </ac:inkMkLst>
        </pc:inkChg>
        <pc:inkChg chg="add mod">
          <ac:chgData name="Vasishta Bommakanti" userId="add65771a875c465" providerId="LiveId" clId="{65E3161F-1FB0-40AF-AD1F-795BE0768989}" dt="2021-04-17T16:32:00.059" v="1530"/>
          <ac:inkMkLst>
            <pc:docMk/>
            <pc:sldMk cId="1027219257" sldId="10098"/>
            <ac:inkMk id="4194" creationId="{1B429EFD-A0E6-41F7-BA5A-8EAA4A28936E}"/>
          </ac:inkMkLst>
        </pc:inkChg>
        <pc:inkChg chg="add mod">
          <ac:chgData name="Vasishta Bommakanti" userId="add65771a875c465" providerId="LiveId" clId="{65E3161F-1FB0-40AF-AD1F-795BE0768989}" dt="2021-04-17T16:32:00.059" v="1530"/>
          <ac:inkMkLst>
            <pc:docMk/>
            <pc:sldMk cId="1027219257" sldId="10098"/>
            <ac:inkMk id="4195" creationId="{99D6866D-5F52-4923-BE4D-6ABC2C38B5CB}"/>
          </ac:inkMkLst>
        </pc:inkChg>
        <pc:inkChg chg="add mod">
          <ac:chgData name="Vasishta Bommakanti" userId="add65771a875c465" providerId="LiveId" clId="{65E3161F-1FB0-40AF-AD1F-795BE0768989}" dt="2021-04-17T16:32:00.059" v="1530"/>
          <ac:inkMkLst>
            <pc:docMk/>
            <pc:sldMk cId="1027219257" sldId="10098"/>
            <ac:inkMk id="4196" creationId="{3F80BEC0-1936-4C30-88E7-83D081ADFAF6}"/>
          </ac:inkMkLst>
        </pc:inkChg>
        <pc:inkChg chg="add mod">
          <ac:chgData name="Vasishta Bommakanti" userId="add65771a875c465" providerId="LiveId" clId="{65E3161F-1FB0-40AF-AD1F-795BE0768989}" dt="2021-04-17T16:32:00.059" v="1530"/>
          <ac:inkMkLst>
            <pc:docMk/>
            <pc:sldMk cId="1027219257" sldId="10098"/>
            <ac:inkMk id="4197" creationId="{E843A755-3973-43B1-8992-E731926D2F2A}"/>
          </ac:inkMkLst>
        </pc:inkChg>
        <pc:inkChg chg="add mod">
          <ac:chgData name="Vasishta Bommakanti" userId="add65771a875c465" providerId="LiveId" clId="{65E3161F-1FB0-40AF-AD1F-795BE0768989}" dt="2021-04-17T16:32:00.059" v="1530"/>
          <ac:inkMkLst>
            <pc:docMk/>
            <pc:sldMk cId="1027219257" sldId="10098"/>
            <ac:inkMk id="4198" creationId="{4C8D9F8E-2595-4916-9212-0C61F3441023}"/>
          </ac:inkMkLst>
        </pc:inkChg>
        <pc:inkChg chg="add mod">
          <ac:chgData name="Vasishta Bommakanti" userId="add65771a875c465" providerId="LiveId" clId="{65E3161F-1FB0-40AF-AD1F-795BE0768989}" dt="2021-04-17T16:32:00.059" v="1530"/>
          <ac:inkMkLst>
            <pc:docMk/>
            <pc:sldMk cId="1027219257" sldId="10098"/>
            <ac:inkMk id="4200" creationId="{68E37923-BE96-4EB1-8E67-6563F6CF46B9}"/>
          </ac:inkMkLst>
        </pc:inkChg>
        <pc:inkChg chg="add mod">
          <ac:chgData name="Vasishta Bommakanti" userId="add65771a875c465" providerId="LiveId" clId="{65E3161F-1FB0-40AF-AD1F-795BE0768989}" dt="2021-04-17T16:32:00.059" v="1530"/>
          <ac:inkMkLst>
            <pc:docMk/>
            <pc:sldMk cId="1027219257" sldId="10098"/>
            <ac:inkMk id="4201" creationId="{3D5C2738-E165-4BCC-9F6C-578918651059}"/>
          </ac:inkMkLst>
        </pc:inkChg>
        <pc:inkChg chg="add mod">
          <ac:chgData name="Vasishta Bommakanti" userId="add65771a875c465" providerId="LiveId" clId="{65E3161F-1FB0-40AF-AD1F-795BE0768989}" dt="2021-04-17T16:32:00.059" v="1530"/>
          <ac:inkMkLst>
            <pc:docMk/>
            <pc:sldMk cId="1027219257" sldId="10098"/>
            <ac:inkMk id="4202" creationId="{2F0DD986-AFB3-445E-8451-B0B677B6672C}"/>
          </ac:inkMkLst>
        </pc:inkChg>
        <pc:inkChg chg="add mod">
          <ac:chgData name="Vasishta Bommakanti" userId="add65771a875c465" providerId="LiveId" clId="{65E3161F-1FB0-40AF-AD1F-795BE0768989}" dt="2021-04-17T16:32:00.059" v="1530"/>
          <ac:inkMkLst>
            <pc:docMk/>
            <pc:sldMk cId="1027219257" sldId="10098"/>
            <ac:inkMk id="4203" creationId="{C41DF03B-4277-42AB-94A7-7EBBDD035C71}"/>
          </ac:inkMkLst>
        </pc:inkChg>
        <pc:inkChg chg="add mod">
          <ac:chgData name="Vasishta Bommakanti" userId="add65771a875c465" providerId="LiveId" clId="{65E3161F-1FB0-40AF-AD1F-795BE0768989}" dt="2021-04-17T16:32:00.059" v="1530"/>
          <ac:inkMkLst>
            <pc:docMk/>
            <pc:sldMk cId="1027219257" sldId="10098"/>
            <ac:inkMk id="4204" creationId="{C8337D2C-DD72-452D-97EB-B42CA4D437D5}"/>
          </ac:inkMkLst>
        </pc:inkChg>
        <pc:inkChg chg="add mod">
          <ac:chgData name="Vasishta Bommakanti" userId="add65771a875c465" providerId="LiveId" clId="{65E3161F-1FB0-40AF-AD1F-795BE0768989}" dt="2021-04-17T16:32:00.059" v="1530"/>
          <ac:inkMkLst>
            <pc:docMk/>
            <pc:sldMk cId="1027219257" sldId="10098"/>
            <ac:inkMk id="4205" creationId="{B2EC31B1-32C4-4115-A3EF-1C805101389E}"/>
          </ac:inkMkLst>
        </pc:inkChg>
        <pc:inkChg chg="add mod">
          <ac:chgData name="Vasishta Bommakanti" userId="add65771a875c465" providerId="LiveId" clId="{65E3161F-1FB0-40AF-AD1F-795BE0768989}" dt="2021-04-17T16:32:00.059" v="1530"/>
          <ac:inkMkLst>
            <pc:docMk/>
            <pc:sldMk cId="1027219257" sldId="10098"/>
            <ac:inkMk id="4206" creationId="{3AFB642D-D0A5-4230-8AC0-F74DC6D9B869}"/>
          </ac:inkMkLst>
        </pc:inkChg>
        <pc:inkChg chg="add mod">
          <ac:chgData name="Vasishta Bommakanti" userId="add65771a875c465" providerId="LiveId" clId="{65E3161F-1FB0-40AF-AD1F-795BE0768989}" dt="2021-04-17T16:32:00.059" v="1530"/>
          <ac:inkMkLst>
            <pc:docMk/>
            <pc:sldMk cId="1027219257" sldId="10098"/>
            <ac:inkMk id="4207" creationId="{973EA1AF-5051-4BDD-9168-792D10D5926D}"/>
          </ac:inkMkLst>
        </pc:inkChg>
        <pc:inkChg chg="add mod">
          <ac:chgData name="Vasishta Bommakanti" userId="add65771a875c465" providerId="LiveId" clId="{65E3161F-1FB0-40AF-AD1F-795BE0768989}" dt="2021-04-17T16:32:00.059" v="1530"/>
          <ac:inkMkLst>
            <pc:docMk/>
            <pc:sldMk cId="1027219257" sldId="10098"/>
            <ac:inkMk id="4208" creationId="{15FE0203-5697-4EFD-8614-8A869D0057DB}"/>
          </ac:inkMkLst>
        </pc:inkChg>
        <pc:inkChg chg="add mod">
          <ac:chgData name="Vasishta Bommakanti" userId="add65771a875c465" providerId="LiveId" clId="{65E3161F-1FB0-40AF-AD1F-795BE0768989}" dt="2021-04-17T16:32:00.059" v="1530"/>
          <ac:inkMkLst>
            <pc:docMk/>
            <pc:sldMk cId="1027219257" sldId="10098"/>
            <ac:inkMk id="4211" creationId="{90F5CA2B-5A8C-4587-B59F-59E192713578}"/>
          </ac:inkMkLst>
        </pc:inkChg>
        <pc:inkChg chg="add mod">
          <ac:chgData name="Vasishta Bommakanti" userId="add65771a875c465" providerId="LiveId" clId="{65E3161F-1FB0-40AF-AD1F-795BE0768989}" dt="2021-04-17T16:32:00.059" v="1530"/>
          <ac:inkMkLst>
            <pc:docMk/>
            <pc:sldMk cId="1027219257" sldId="10098"/>
            <ac:inkMk id="4213" creationId="{FFD42599-9C9A-410C-AB51-B1168A715D39}"/>
          </ac:inkMkLst>
        </pc:inkChg>
        <pc:inkChg chg="add mod">
          <ac:chgData name="Vasishta Bommakanti" userId="add65771a875c465" providerId="LiveId" clId="{65E3161F-1FB0-40AF-AD1F-795BE0768989}" dt="2021-04-17T16:32:00.059" v="1530"/>
          <ac:inkMkLst>
            <pc:docMk/>
            <pc:sldMk cId="1027219257" sldId="10098"/>
            <ac:inkMk id="4214" creationId="{0897B1B4-10F7-493A-B291-51966F525C94}"/>
          </ac:inkMkLst>
        </pc:inkChg>
        <pc:inkChg chg="add mod">
          <ac:chgData name="Vasishta Bommakanti" userId="add65771a875c465" providerId="LiveId" clId="{65E3161F-1FB0-40AF-AD1F-795BE0768989}" dt="2021-04-17T16:32:00.059" v="1530"/>
          <ac:inkMkLst>
            <pc:docMk/>
            <pc:sldMk cId="1027219257" sldId="10098"/>
            <ac:inkMk id="4215" creationId="{4B384ADD-5702-49C4-9DD7-A11C13CD2C71}"/>
          </ac:inkMkLst>
        </pc:inkChg>
        <pc:inkChg chg="add mod">
          <ac:chgData name="Vasishta Bommakanti" userId="add65771a875c465" providerId="LiveId" clId="{65E3161F-1FB0-40AF-AD1F-795BE0768989}" dt="2021-04-17T16:32:00.059" v="1530"/>
          <ac:inkMkLst>
            <pc:docMk/>
            <pc:sldMk cId="1027219257" sldId="10098"/>
            <ac:inkMk id="4216" creationId="{5E7A2887-4D3B-4DAA-AAAC-8355CCCEF507}"/>
          </ac:inkMkLst>
        </pc:inkChg>
        <pc:inkChg chg="add mod">
          <ac:chgData name="Vasishta Bommakanti" userId="add65771a875c465" providerId="LiveId" clId="{65E3161F-1FB0-40AF-AD1F-795BE0768989}" dt="2021-04-17T16:32:00.059" v="1530"/>
          <ac:inkMkLst>
            <pc:docMk/>
            <pc:sldMk cId="1027219257" sldId="10098"/>
            <ac:inkMk id="4218" creationId="{21F581AA-10BB-4BCD-9E87-6EBA414A21C3}"/>
          </ac:inkMkLst>
        </pc:inkChg>
        <pc:inkChg chg="add mod">
          <ac:chgData name="Vasishta Bommakanti" userId="add65771a875c465" providerId="LiveId" clId="{65E3161F-1FB0-40AF-AD1F-795BE0768989}" dt="2021-04-17T16:32:00.059" v="1530"/>
          <ac:inkMkLst>
            <pc:docMk/>
            <pc:sldMk cId="1027219257" sldId="10098"/>
            <ac:inkMk id="4220" creationId="{8A45BF10-8A64-43A1-88CD-BCBA2D11BA03}"/>
          </ac:inkMkLst>
        </pc:inkChg>
        <pc:inkChg chg="add mod">
          <ac:chgData name="Vasishta Bommakanti" userId="add65771a875c465" providerId="LiveId" clId="{65E3161F-1FB0-40AF-AD1F-795BE0768989}" dt="2021-04-17T16:32:00.059" v="1530"/>
          <ac:inkMkLst>
            <pc:docMk/>
            <pc:sldMk cId="1027219257" sldId="10098"/>
            <ac:inkMk id="4222" creationId="{2410FB47-DFF0-492B-8642-921FCF195C5A}"/>
          </ac:inkMkLst>
        </pc:inkChg>
        <pc:inkChg chg="add mod">
          <ac:chgData name="Vasishta Bommakanti" userId="add65771a875c465" providerId="LiveId" clId="{65E3161F-1FB0-40AF-AD1F-795BE0768989}" dt="2021-04-17T16:32:00.059" v="1530"/>
          <ac:inkMkLst>
            <pc:docMk/>
            <pc:sldMk cId="1027219257" sldId="10098"/>
            <ac:inkMk id="4223" creationId="{1F1B619A-01A1-48A2-A382-B5DD9F9A23CF}"/>
          </ac:inkMkLst>
        </pc:inkChg>
        <pc:inkChg chg="add mod">
          <ac:chgData name="Vasishta Bommakanti" userId="add65771a875c465" providerId="LiveId" clId="{65E3161F-1FB0-40AF-AD1F-795BE0768989}" dt="2021-04-17T16:32:00.059" v="1530"/>
          <ac:inkMkLst>
            <pc:docMk/>
            <pc:sldMk cId="1027219257" sldId="10098"/>
            <ac:inkMk id="4224" creationId="{167811FC-B8AD-4198-9DE8-C0F082C96BDD}"/>
          </ac:inkMkLst>
        </pc:inkChg>
        <pc:inkChg chg="add mod">
          <ac:chgData name="Vasishta Bommakanti" userId="add65771a875c465" providerId="LiveId" clId="{65E3161F-1FB0-40AF-AD1F-795BE0768989}" dt="2021-04-17T16:32:00.059" v="1530"/>
          <ac:inkMkLst>
            <pc:docMk/>
            <pc:sldMk cId="1027219257" sldId="10098"/>
            <ac:inkMk id="4226" creationId="{4D0E1E5A-7A4B-4437-BD4A-DE05D3B5A0E3}"/>
          </ac:inkMkLst>
        </pc:inkChg>
        <pc:inkChg chg="add mod">
          <ac:chgData name="Vasishta Bommakanti" userId="add65771a875c465" providerId="LiveId" clId="{65E3161F-1FB0-40AF-AD1F-795BE0768989}" dt="2021-04-17T16:32:00.059" v="1530"/>
          <ac:inkMkLst>
            <pc:docMk/>
            <pc:sldMk cId="1027219257" sldId="10098"/>
            <ac:inkMk id="4227" creationId="{E2623BA0-C734-4776-B3EB-D01126D62982}"/>
          </ac:inkMkLst>
        </pc:inkChg>
        <pc:inkChg chg="add mod">
          <ac:chgData name="Vasishta Bommakanti" userId="add65771a875c465" providerId="LiveId" clId="{65E3161F-1FB0-40AF-AD1F-795BE0768989}" dt="2021-04-17T16:32:00.059" v="1530"/>
          <ac:inkMkLst>
            <pc:docMk/>
            <pc:sldMk cId="1027219257" sldId="10098"/>
            <ac:inkMk id="4228" creationId="{3D5C1DF1-275B-4470-BD22-2B50652603D3}"/>
          </ac:inkMkLst>
        </pc:inkChg>
        <pc:inkChg chg="add mod">
          <ac:chgData name="Vasishta Bommakanti" userId="add65771a875c465" providerId="LiveId" clId="{65E3161F-1FB0-40AF-AD1F-795BE0768989}" dt="2021-04-17T16:32:00.059" v="1530"/>
          <ac:inkMkLst>
            <pc:docMk/>
            <pc:sldMk cId="1027219257" sldId="10098"/>
            <ac:inkMk id="4230" creationId="{48CF8C65-C716-4EE7-ADDB-2962ACBAF0F4}"/>
          </ac:inkMkLst>
        </pc:inkChg>
        <pc:inkChg chg="add mod">
          <ac:chgData name="Vasishta Bommakanti" userId="add65771a875c465" providerId="LiveId" clId="{65E3161F-1FB0-40AF-AD1F-795BE0768989}" dt="2021-04-17T16:32:00.059" v="1530"/>
          <ac:inkMkLst>
            <pc:docMk/>
            <pc:sldMk cId="1027219257" sldId="10098"/>
            <ac:inkMk id="4232" creationId="{9A80E95F-0DD8-40ED-A0EA-6D77062696FF}"/>
          </ac:inkMkLst>
        </pc:inkChg>
        <pc:inkChg chg="add mod">
          <ac:chgData name="Vasishta Bommakanti" userId="add65771a875c465" providerId="LiveId" clId="{65E3161F-1FB0-40AF-AD1F-795BE0768989}" dt="2021-04-17T16:32:00.059" v="1530"/>
          <ac:inkMkLst>
            <pc:docMk/>
            <pc:sldMk cId="1027219257" sldId="10098"/>
            <ac:inkMk id="4234" creationId="{05B5D876-D3A3-4206-B732-9CAE6CC1A74C}"/>
          </ac:inkMkLst>
        </pc:inkChg>
        <pc:inkChg chg="add mod">
          <ac:chgData name="Vasishta Bommakanti" userId="add65771a875c465" providerId="LiveId" clId="{65E3161F-1FB0-40AF-AD1F-795BE0768989}" dt="2021-04-17T16:32:00.059" v="1530"/>
          <ac:inkMkLst>
            <pc:docMk/>
            <pc:sldMk cId="1027219257" sldId="10098"/>
            <ac:inkMk id="4235" creationId="{67056BC9-7213-4A88-9638-E7FECB3041A9}"/>
          </ac:inkMkLst>
        </pc:inkChg>
        <pc:inkChg chg="add mod">
          <ac:chgData name="Vasishta Bommakanti" userId="add65771a875c465" providerId="LiveId" clId="{65E3161F-1FB0-40AF-AD1F-795BE0768989}" dt="2021-04-17T16:32:00.059" v="1530"/>
          <ac:inkMkLst>
            <pc:docMk/>
            <pc:sldMk cId="1027219257" sldId="10098"/>
            <ac:inkMk id="4237" creationId="{9B762196-3695-4316-AEB0-5A8A773259CE}"/>
          </ac:inkMkLst>
        </pc:inkChg>
        <pc:inkChg chg="add mod">
          <ac:chgData name="Vasishta Bommakanti" userId="add65771a875c465" providerId="LiveId" clId="{65E3161F-1FB0-40AF-AD1F-795BE0768989}" dt="2021-04-17T16:32:00.059" v="1530"/>
          <ac:inkMkLst>
            <pc:docMk/>
            <pc:sldMk cId="1027219257" sldId="10098"/>
            <ac:inkMk id="4238" creationId="{E67A9E8F-D63E-4063-B6E0-B43DADE035E9}"/>
          </ac:inkMkLst>
        </pc:inkChg>
        <pc:inkChg chg="add mod">
          <ac:chgData name="Vasishta Bommakanti" userId="add65771a875c465" providerId="LiveId" clId="{65E3161F-1FB0-40AF-AD1F-795BE0768989}" dt="2021-04-17T16:32:00.059" v="1530"/>
          <ac:inkMkLst>
            <pc:docMk/>
            <pc:sldMk cId="1027219257" sldId="10098"/>
            <ac:inkMk id="4240" creationId="{35FD589A-514C-4228-A17F-1E08F87F9B9F}"/>
          </ac:inkMkLst>
        </pc:inkChg>
        <pc:inkChg chg="add mod">
          <ac:chgData name="Vasishta Bommakanti" userId="add65771a875c465" providerId="LiveId" clId="{65E3161F-1FB0-40AF-AD1F-795BE0768989}" dt="2021-04-17T16:32:00.059" v="1530"/>
          <ac:inkMkLst>
            <pc:docMk/>
            <pc:sldMk cId="1027219257" sldId="10098"/>
            <ac:inkMk id="4241" creationId="{050FAFFF-97FB-49E7-BEDF-8E344164CA81}"/>
          </ac:inkMkLst>
        </pc:inkChg>
        <pc:inkChg chg="add mod">
          <ac:chgData name="Vasishta Bommakanti" userId="add65771a875c465" providerId="LiveId" clId="{65E3161F-1FB0-40AF-AD1F-795BE0768989}" dt="2021-04-17T16:32:00.059" v="1530"/>
          <ac:inkMkLst>
            <pc:docMk/>
            <pc:sldMk cId="1027219257" sldId="10098"/>
            <ac:inkMk id="4242" creationId="{2D072F4D-372D-463C-8ACB-31A246CDC636}"/>
          </ac:inkMkLst>
        </pc:inkChg>
        <pc:inkChg chg="add mod">
          <ac:chgData name="Vasishta Bommakanti" userId="add65771a875c465" providerId="LiveId" clId="{65E3161F-1FB0-40AF-AD1F-795BE0768989}" dt="2021-04-17T16:32:00.059" v="1530"/>
          <ac:inkMkLst>
            <pc:docMk/>
            <pc:sldMk cId="1027219257" sldId="10098"/>
            <ac:inkMk id="4243" creationId="{474CDC6C-354A-4B2B-9EC7-59BC8A812236}"/>
          </ac:inkMkLst>
        </pc:inkChg>
        <pc:inkChg chg="add mod">
          <ac:chgData name="Vasishta Bommakanti" userId="add65771a875c465" providerId="LiveId" clId="{65E3161F-1FB0-40AF-AD1F-795BE0768989}" dt="2021-04-17T16:32:00.059" v="1530"/>
          <ac:inkMkLst>
            <pc:docMk/>
            <pc:sldMk cId="1027219257" sldId="10098"/>
            <ac:inkMk id="4244" creationId="{CDD97043-9094-4C43-A85C-5578FF411BD1}"/>
          </ac:inkMkLst>
        </pc:inkChg>
        <pc:inkChg chg="add mod">
          <ac:chgData name="Vasishta Bommakanti" userId="add65771a875c465" providerId="LiveId" clId="{65E3161F-1FB0-40AF-AD1F-795BE0768989}" dt="2021-04-17T16:32:00.059" v="1530"/>
          <ac:inkMkLst>
            <pc:docMk/>
            <pc:sldMk cId="1027219257" sldId="10098"/>
            <ac:inkMk id="4246" creationId="{5D62C574-EF2B-4FBF-8134-B9753E0B1789}"/>
          </ac:inkMkLst>
        </pc:inkChg>
        <pc:inkChg chg="add mod">
          <ac:chgData name="Vasishta Bommakanti" userId="add65771a875c465" providerId="LiveId" clId="{65E3161F-1FB0-40AF-AD1F-795BE0768989}" dt="2021-04-17T16:32:00.059" v="1530"/>
          <ac:inkMkLst>
            <pc:docMk/>
            <pc:sldMk cId="1027219257" sldId="10098"/>
            <ac:inkMk id="4248" creationId="{35073E38-0432-47D8-ABA6-1DCF69371C92}"/>
          </ac:inkMkLst>
        </pc:inkChg>
        <pc:inkChg chg="add mod">
          <ac:chgData name="Vasishta Bommakanti" userId="add65771a875c465" providerId="LiveId" clId="{65E3161F-1FB0-40AF-AD1F-795BE0768989}" dt="2021-04-17T16:32:00.059" v="1530"/>
          <ac:inkMkLst>
            <pc:docMk/>
            <pc:sldMk cId="1027219257" sldId="10098"/>
            <ac:inkMk id="4249" creationId="{BC1170AC-6CCE-428F-8EC9-8A148A53C6F5}"/>
          </ac:inkMkLst>
        </pc:inkChg>
        <pc:inkChg chg="add mod">
          <ac:chgData name="Vasishta Bommakanti" userId="add65771a875c465" providerId="LiveId" clId="{65E3161F-1FB0-40AF-AD1F-795BE0768989}" dt="2021-04-17T16:32:00.059" v="1530"/>
          <ac:inkMkLst>
            <pc:docMk/>
            <pc:sldMk cId="1027219257" sldId="10098"/>
            <ac:inkMk id="4250" creationId="{5688E34F-357E-4DCA-8382-90B1E56F133A}"/>
          </ac:inkMkLst>
        </pc:inkChg>
        <pc:inkChg chg="add mod">
          <ac:chgData name="Vasishta Bommakanti" userId="add65771a875c465" providerId="LiveId" clId="{65E3161F-1FB0-40AF-AD1F-795BE0768989}" dt="2021-04-17T16:32:00.059" v="1530"/>
          <ac:inkMkLst>
            <pc:docMk/>
            <pc:sldMk cId="1027219257" sldId="10098"/>
            <ac:inkMk id="4252" creationId="{F1B26A60-C9A8-405B-84AC-1F9E41BC73F7}"/>
          </ac:inkMkLst>
        </pc:inkChg>
        <pc:inkChg chg="add mod">
          <ac:chgData name="Vasishta Bommakanti" userId="add65771a875c465" providerId="LiveId" clId="{65E3161F-1FB0-40AF-AD1F-795BE0768989}" dt="2021-04-17T16:32:00.059" v="1530"/>
          <ac:inkMkLst>
            <pc:docMk/>
            <pc:sldMk cId="1027219257" sldId="10098"/>
            <ac:inkMk id="4253" creationId="{E848E5DE-1C35-45B3-9F44-AC2CB2F947CD}"/>
          </ac:inkMkLst>
        </pc:inkChg>
        <pc:inkChg chg="add mod">
          <ac:chgData name="Vasishta Bommakanti" userId="add65771a875c465" providerId="LiveId" clId="{65E3161F-1FB0-40AF-AD1F-795BE0768989}" dt="2021-04-17T16:32:00.059" v="1530"/>
          <ac:inkMkLst>
            <pc:docMk/>
            <pc:sldMk cId="1027219257" sldId="10098"/>
            <ac:inkMk id="4254" creationId="{9F3B4DD9-3BE0-45E2-894C-4F1D16F496E2}"/>
          </ac:inkMkLst>
        </pc:inkChg>
        <pc:inkChg chg="add mod">
          <ac:chgData name="Vasishta Bommakanti" userId="add65771a875c465" providerId="LiveId" clId="{65E3161F-1FB0-40AF-AD1F-795BE0768989}" dt="2021-04-17T16:32:00.059" v="1530"/>
          <ac:inkMkLst>
            <pc:docMk/>
            <pc:sldMk cId="1027219257" sldId="10098"/>
            <ac:inkMk id="4255" creationId="{B5C691D1-59CF-4CF2-A7E0-5FE434A38B85}"/>
          </ac:inkMkLst>
        </pc:inkChg>
        <pc:inkChg chg="add mod">
          <ac:chgData name="Vasishta Bommakanti" userId="add65771a875c465" providerId="LiveId" clId="{65E3161F-1FB0-40AF-AD1F-795BE0768989}" dt="2021-04-17T16:32:00.059" v="1530"/>
          <ac:inkMkLst>
            <pc:docMk/>
            <pc:sldMk cId="1027219257" sldId="10098"/>
            <ac:inkMk id="4258" creationId="{08D32D3C-E7F8-42D0-8249-4DA5A7D72BBB}"/>
          </ac:inkMkLst>
        </pc:inkChg>
        <pc:inkChg chg="add mod">
          <ac:chgData name="Vasishta Bommakanti" userId="add65771a875c465" providerId="LiveId" clId="{65E3161F-1FB0-40AF-AD1F-795BE0768989}" dt="2021-04-17T16:32:00.059" v="1530"/>
          <ac:inkMkLst>
            <pc:docMk/>
            <pc:sldMk cId="1027219257" sldId="10098"/>
            <ac:inkMk id="4260" creationId="{EB0B325D-DA9E-4C2D-A25C-A16C45ED71D4}"/>
          </ac:inkMkLst>
        </pc:inkChg>
        <pc:inkChg chg="add mod">
          <ac:chgData name="Vasishta Bommakanti" userId="add65771a875c465" providerId="LiveId" clId="{65E3161F-1FB0-40AF-AD1F-795BE0768989}" dt="2021-04-17T16:32:00.059" v="1530"/>
          <ac:inkMkLst>
            <pc:docMk/>
            <pc:sldMk cId="1027219257" sldId="10098"/>
            <ac:inkMk id="4261" creationId="{0AFB43CC-3AC0-4AD8-898B-332849D5DC17}"/>
          </ac:inkMkLst>
        </pc:inkChg>
        <pc:inkChg chg="add mod">
          <ac:chgData name="Vasishta Bommakanti" userId="add65771a875c465" providerId="LiveId" clId="{65E3161F-1FB0-40AF-AD1F-795BE0768989}" dt="2021-04-17T16:32:00.059" v="1530"/>
          <ac:inkMkLst>
            <pc:docMk/>
            <pc:sldMk cId="1027219257" sldId="10098"/>
            <ac:inkMk id="4262" creationId="{20A02FDF-6A7C-4563-AC0D-76723023A767}"/>
          </ac:inkMkLst>
        </pc:inkChg>
        <pc:inkChg chg="add mod">
          <ac:chgData name="Vasishta Bommakanti" userId="add65771a875c465" providerId="LiveId" clId="{65E3161F-1FB0-40AF-AD1F-795BE0768989}" dt="2021-04-17T16:32:00.059" v="1530"/>
          <ac:inkMkLst>
            <pc:docMk/>
            <pc:sldMk cId="1027219257" sldId="10098"/>
            <ac:inkMk id="4263" creationId="{9DB6FC9D-0EFE-4D9B-B670-2B13738EA033}"/>
          </ac:inkMkLst>
        </pc:inkChg>
        <pc:inkChg chg="add mod">
          <ac:chgData name="Vasishta Bommakanti" userId="add65771a875c465" providerId="LiveId" clId="{65E3161F-1FB0-40AF-AD1F-795BE0768989}" dt="2021-04-17T16:32:00.059" v="1530"/>
          <ac:inkMkLst>
            <pc:docMk/>
            <pc:sldMk cId="1027219257" sldId="10098"/>
            <ac:inkMk id="4264" creationId="{4F950104-47B0-42FE-BD79-81CEA221F69C}"/>
          </ac:inkMkLst>
        </pc:inkChg>
        <pc:inkChg chg="add mod">
          <ac:chgData name="Vasishta Bommakanti" userId="add65771a875c465" providerId="LiveId" clId="{65E3161F-1FB0-40AF-AD1F-795BE0768989}" dt="2021-04-17T16:32:00.059" v="1530"/>
          <ac:inkMkLst>
            <pc:docMk/>
            <pc:sldMk cId="1027219257" sldId="10098"/>
            <ac:inkMk id="4266" creationId="{AC8F6E67-B9DB-42E8-AB78-229C06D9582B}"/>
          </ac:inkMkLst>
        </pc:inkChg>
        <pc:inkChg chg="add mod">
          <ac:chgData name="Vasishta Bommakanti" userId="add65771a875c465" providerId="LiveId" clId="{65E3161F-1FB0-40AF-AD1F-795BE0768989}" dt="2021-04-17T16:32:24.093" v="1565"/>
          <ac:inkMkLst>
            <pc:docMk/>
            <pc:sldMk cId="1027219257" sldId="10098"/>
            <ac:inkMk id="4268" creationId="{B6416414-5818-45F1-B947-B3AB77166423}"/>
          </ac:inkMkLst>
        </pc:inkChg>
        <pc:inkChg chg="add mod">
          <ac:chgData name="Vasishta Bommakanti" userId="add65771a875c465" providerId="LiveId" clId="{65E3161F-1FB0-40AF-AD1F-795BE0768989}" dt="2021-04-17T16:32:24.093" v="1565"/>
          <ac:inkMkLst>
            <pc:docMk/>
            <pc:sldMk cId="1027219257" sldId="10098"/>
            <ac:inkMk id="4269" creationId="{D9639C0C-8133-4E92-AFC7-E2D9C79B5376}"/>
          </ac:inkMkLst>
        </pc:inkChg>
        <pc:inkChg chg="add mod">
          <ac:chgData name="Vasishta Bommakanti" userId="add65771a875c465" providerId="LiveId" clId="{65E3161F-1FB0-40AF-AD1F-795BE0768989}" dt="2021-04-17T16:32:24.093" v="1565"/>
          <ac:inkMkLst>
            <pc:docMk/>
            <pc:sldMk cId="1027219257" sldId="10098"/>
            <ac:inkMk id="4271" creationId="{90C41A89-3326-4499-8E2D-02EC10FE4299}"/>
          </ac:inkMkLst>
        </pc:inkChg>
        <pc:inkChg chg="add mod">
          <ac:chgData name="Vasishta Bommakanti" userId="add65771a875c465" providerId="LiveId" clId="{65E3161F-1FB0-40AF-AD1F-795BE0768989}" dt="2021-04-17T16:32:27.549" v="1570"/>
          <ac:inkMkLst>
            <pc:docMk/>
            <pc:sldMk cId="1027219257" sldId="10098"/>
            <ac:inkMk id="4272" creationId="{1273AC83-C4A7-4C04-8536-B7CF9E6403A8}"/>
          </ac:inkMkLst>
        </pc:inkChg>
        <pc:inkChg chg="add mod">
          <ac:chgData name="Vasishta Bommakanti" userId="add65771a875c465" providerId="LiveId" clId="{65E3161F-1FB0-40AF-AD1F-795BE0768989}" dt="2021-04-17T16:32:24.093" v="1565"/>
          <ac:inkMkLst>
            <pc:docMk/>
            <pc:sldMk cId="1027219257" sldId="10098"/>
            <ac:inkMk id="4273" creationId="{342D369E-41FA-4CD1-AD14-13560F858628}"/>
          </ac:inkMkLst>
        </pc:inkChg>
        <pc:inkChg chg="add">
          <ac:chgData name="Vasishta Bommakanti" userId="add65771a875c465" providerId="LiveId" clId="{65E3161F-1FB0-40AF-AD1F-795BE0768989}" dt="2021-04-17T16:32:08.411" v="1537" actId="9405"/>
          <ac:inkMkLst>
            <pc:docMk/>
            <pc:sldMk cId="1027219257" sldId="10098"/>
            <ac:inkMk id="4274" creationId="{56733D05-F102-4C20-BF82-15A39DCC5EDA}"/>
          </ac:inkMkLst>
        </pc:inkChg>
        <pc:inkChg chg="add mod">
          <ac:chgData name="Vasishta Bommakanti" userId="add65771a875c465" providerId="LiveId" clId="{65E3161F-1FB0-40AF-AD1F-795BE0768989}" dt="2021-04-17T16:32:24.093" v="1565"/>
          <ac:inkMkLst>
            <pc:docMk/>
            <pc:sldMk cId="1027219257" sldId="10098"/>
            <ac:inkMk id="4275" creationId="{3669D7ED-3017-4BD9-8F1A-ACBFD0AC1983}"/>
          </ac:inkMkLst>
        </pc:inkChg>
        <pc:inkChg chg="add mod">
          <ac:chgData name="Vasishta Bommakanti" userId="add65771a875c465" providerId="LiveId" clId="{65E3161F-1FB0-40AF-AD1F-795BE0768989}" dt="2021-04-17T16:32:24.093" v="1565"/>
          <ac:inkMkLst>
            <pc:docMk/>
            <pc:sldMk cId="1027219257" sldId="10098"/>
            <ac:inkMk id="4276" creationId="{0CE324FA-4AE3-4342-BF89-28402D4A7D8E}"/>
          </ac:inkMkLst>
        </pc:inkChg>
        <pc:inkChg chg="add mod">
          <ac:chgData name="Vasishta Bommakanti" userId="add65771a875c465" providerId="LiveId" clId="{65E3161F-1FB0-40AF-AD1F-795BE0768989}" dt="2021-04-17T16:32:24.093" v="1565"/>
          <ac:inkMkLst>
            <pc:docMk/>
            <pc:sldMk cId="1027219257" sldId="10098"/>
            <ac:inkMk id="4277" creationId="{003BC5CE-B342-4FA8-816E-D7ACAF40B417}"/>
          </ac:inkMkLst>
        </pc:inkChg>
        <pc:inkChg chg="add mod">
          <ac:chgData name="Vasishta Bommakanti" userId="add65771a875c465" providerId="LiveId" clId="{65E3161F-1FB0-40AF-AD1F-795BE0768989}" dt="2021-04-17T16:32:24.093" v="1565"/>
          <ac:inkMkLst>
            <pc:docMk/>
            <pc:sldMk cId="1027219257" sldId="10098"/>
            <ac:inkMk id="4279" creationId="{AE5CBACB-C923-4884-A035-C7A1B44EE56E}"/>
          </ac:inkMkLst>
        </pc:inkChg>
        <pc:inkChg chg="add mod">
          <ac:chgData name="Vasishta Bommakanti" userId="add65771a875c465" providerId="LiveId" clId="{65E3161F-1FB0-40AF-AD1F-795BE0768989}" dt="2021-04-17T16:32:24.093" v="1565"/>
          <ac:inkMkLst>
            <pc:docMk/>
            <pc:sldMk cId="1027219257" sldId="10098"/>
            <ac:inkMk id="4281" creationId="{E9FFD42F-EFBC-465C-A4EE-26CA0574A88F}"/>
          </ac:inkMkLst>
        </pc:inkChg>
        <pc:inkChg chg="add mod">
          <ac:chgData name="Vasishta Bommakanti" userId="add65771a875c465" providerId="LiveId" clId="{65E3161F-1FB0-40AF-AD1F-795BE0768989}" dt="2021-04-17T16:32:24.093" v="1565"/>
          <ac:inkMkLst>
            <pc:docMk/>
            <pc:sldMk cId="1027219257" sldId="10098"/>
            <ac:inkMk id="4282" creationId="{1A61D997-F1AF-49DF-8570-D4FE1F1DF404}"/>
          </ac:inkMkLst>
        </pc:inkChg>
        <pc:inkChg chg="add mod">
          <ac:chgData name="Vasishta Bommakanti" userId="add65771a875c465" providerId="LiveId" clId="{65E3161F-1FB0-40AF-AD1F-795BE0768989}" dt="2021-04-17T16:32:24.093" v="1565"/>
          <ac:inkMkLst>
            <pc:docMk/>
            <pc:sldMk cId="1027219257" sldId="10098"/>
            <ac:inkMk id="4284" creationId="{E3DBD4E9-BAA5-4FFC-A1AA-5BF500ACD572}"/>
          </ac:inkMkLst>
        </pc:inkChg>
        <pc:inkChg chg="add mod">
          <ac:chgData name="Vasishta Bommakanti" userId="add65771a875c465" providerId="LiveId" clId="{65E3161F-1FB0-40AF-AD1F-795BE0768989}" dt="2021-04-17T16:32:24.093" v="1565"/>
          <ac:inkMkLst>
            <pc:docMk/>
            <pc:sldMk cId="1027219257" sldId="10098"/>
            <ac:inkMk id="4285" creationId="{7364418D-AA69-4791-9889-FE1F091393DA}"/>
          </ac:inkMkLst>
        </pc:inkChg>
        <pc:inkChg chg="add mod">
          <ac:chgData name="Vasishta Bommakanti" userId="add65771a875c465" providerId="LiveId" clId="{65E3161F-1FB0-40AF-AD1F-795BE0768989}" dt="2021-04-17T16:32:24.093" v="1565"/>
          <ac:inkMkLst>
            <pc:docMk/>
            <pc:sldMk cId="1027219257" sldId="10098"/>
            <ac:inkMk id="4286" creationId="{0241F231-E20B-4652-AACB-D92B264E0E89}"/>
          </ac:inkMkLst>
        </pc:inkChg>
        <pc:inkChg chg="add mod">
          <ac:chgData name="Vasishta Bommakanti" userId="add65771a875c465" providerId="LiveId" clId="{65E3161F-1FB0-40AF-AD1F-795BE0768989}" dt="2021-04-17T16:32:24.093" v="1565"/>
          <ac:inkMkLst>
            <pc:docMk/>
            <pc:sldMk cId="1027219257" sldId="10098"/>
            <ac:inkMk id="4287" creationId="{7A54FF52-C4B8-4624-A6AE-A2D893241A5B}"/>
          </ac:inkMkLst>
        </pc:inkChg>
        <pc:inkChg chg="add mod">
          <ac:chgData name="Vasishta Bommakanti" userId="add65771a875c465" providerId="LiveId" clId="{65E3161F-1FB0-40AF-AD1F-795BE0768989}" dt="2021-04-17T16:32:24.093" v="1565"/>
          <ac:inkMkLst>
            <pc:docMk/>
            <pc:sldMk cId="1027219257" sldId="10098"/>
            <ac:inkMk id="4288" creationId="{E21E6273-0F27-48C9-978F-21DE87F22ED2}"/>
          </ac:inkMkLst>
        </pc:inkChg>
        <pc:inkChg chg="add mod">
          <ac:chgData name="Vasishta Bommakanti" userId="add65771a875c465" providerId="LiveId" clId="{65E3161F-1FB0-40AF-AD1F-795BE0768989}" dt="2021-04-17T16:32:24.093" v="1565"/>
          <ac:inkMkLst>
            <pc:docMk/>
            <pc:sldMk cId="1027219257" sldId="10098"/>
            <ac:inkMk id="4290" creationId="{6C6DAC73-8478-4C72-B914-CDC538C44808}"/>
          </ac:inkMkLst>
        </pc:inkChg>
        <pc:inkChg chg="add mod">
          <ac:chgData name="Vasishta Bommakanti" userId="add65771a875c465" providerId="LiveId" clId="{65E3161F-1FB0-40AF-AD1F-795BE0768989}" dt="2021-04-17T16:32:24.093" v="1565"/>
          <ac:inkMkLst>
            <pc:docMk/>
            <pc:sldMk cId="1027219257" sldId="10098"/>
            <ac:inkMk id="4292" creationId="{E24665F6-1445-43C2-B288-02E26DCDFB13}"/>
          </ac:inkMkLst>
        </pc:inkChg>
        <pc:inkChg chg="add mod">
          <ac:chgData name="Vasishta Bommakanti" userId="add65771a875c465" providerId="LiveId" clId="{65E3161F-1FB0-40AF-AD1F-795BE0768989}" dt="2021-04-17T16:32:24.093" v="1565"/>
          <ac:inkMkLst>
            <pc:docMk/>
            <pc:sldMk cId="1027219257" sldId="10098"/>
            <ac:inkMk id="4293" creationId="{C6429AE0-2C20-455D-8F54-F3CE85999261}"/>
          </ac:inkMkLst>
        </pc:inkChg>
        <pc:inkChg chg="add mod">
          <ac:chgData name="Vasishta Bommakanti" userId="add65771a875c465" providerId="LiveId" clId="{65E3161F-1FB0-40AF-AD1F-795BE0768989}" dt="2021-04-17T16:32:24.093" v="1565"/>
          <ac:inkMkLst>
            <pc:docMk/>
            <pc:sldMk cId="1027219257" sldId="10098"/>
            <ac:inkMk id="4294" creationId="{0FE64BA8-DDC4-42A0-ACB9-98FE4522CB08}"/>
          </ac:inkMkLst>
        </pc:inkChg>
        <pc:inkChg chg="add mod">
          <ac:chgData name="Vasishta Bommakanti" userId="add65771a875c465" providerId="LiveId" clId="{65E3161F-1FB0-40AF-AD1F-795BE0768989}" dt="2021-04-17T16:32:24.093" v="1565"/>
          <ac:inkMkLst>
            <pc:docMk/>
            <pc:sldMk cId="1027219257" sldId="10098"/>
            <ac:inkMk id="4296" creationId="{18CFC153-30FD-487B-B680-06262571DF23}"/>
          </ac:inkMkLst>
        </pc:inkChg>
        <pc:inkChg chg="add mod">
          <ac:chgData name="Vasishta Bommakanti" userId="add65771a875c465" providerId="LiveId" clId="{65E3161F-1FB0-40AF-AD1F-795BE0768989}" dt="2021-04-17T16:32:24.093" v="1565"/>
          <ac:inkMkLst>
            <pc:docMk/>
            <pc:sldMk cId="1027219257" sldId="10098"/>
            <ac:inkMk id="4297" creationId="{686C7D04-5D4D-49B3-A6D8-6C925731AE11}"/>
          </ac:inkMkLst>
        </pc:inkChg>
        <pc:inkChg chg="add mod">
          <ac:chgData name="Vasishta Bommakanti" userId="add65771a875c465" providerId="LiveId" clId="{65E3161F-1FB0-40AF-AD1F-795BE0768989}" dt="2021-04-17T16:32:24.093" v="1565"/>
          <ac:inkMkLst>
            <pc:docMk/>
            <pc:sldMk cId="1027219257" sldId="10098"/>
            <ac:inkMk id="4299" creationId="{C9265603-DB27-4B65-9370-485FCF3897F9}"/>
          </ac:inkMkLst>
        </pc:inkChg>
        <pc:inkChg chg="add mod">
          <ac:chgData name="Vasishta Bommakanti" userId="add65771a875c465" providerId="LiveId" clId="{65E3161F-1FB0-40AF-AD1F-795BE0768989}" dt="2021-04-17T16:32:24.093" v="1565"/>
          <ac:inkMkLst>
            <pc:docMk/>
            <pc:sldMk cId="1027219257" sldId="10098"/>
            <ac:inkMk id="4301" creationId="{5AE5D521-7387-458C-82A0-37EB7568C557}"/>
          </ac:inkMkLst>
        </pc:inkChg>
        <pc:inkChg chg="add mod">
          <ac:chgData name="Vasishta Bommakanti" userId="add65771a875c465" providerId="LiveId" clId="{65E3161F-1FB0-40AF-AD1F-795BE0768989}" dt="2021-04-17T16:32:27.549" v="1570"/>
          <ac:inkMkLst>
            <pc:docMk/>
            <pc:sldMk cId="1027219257" sldId="10098"/>
            <ac:inkMk id="4303" creationId="{171DE597-CD28-43FD-B5C8-AA1F9E134469}"/>
          </ac:inkMkLst>
        </pc:inkChg>
        <pc:inkChg chg="add mod">
          <ac:chgData name="Vasishta Bommakanti" userId="add65771a875c465" providerId="LiveId" clId="{65E3161F-1FB0-40AF-AD1F-795BE0768989}" dt="2021-04-17T16:32:29.144" v="1573"/>
          <ac:inkMkLst>
            <pc:docMk/>
            <pc:sldMk cId="1027219257" sldId="10098"/>
            <ac:inkMk id="4305" creationId="{CACB79B1-C64F-454B-BD7E-796DB2D70FBF}"/>
          </ac:inkMkLst>
        </pc:inkChg>
        <pc:inkChg chg="add mod">
          <ac:chgData name="Vasishta Bommakanti" userId="add65771a875c465" providerId="LiveId" clId="{65E3161F-1FB0-40AF-AD1F-795BE0768989}" dt="2021-04-17T16:32:27.549" v="1570"/>
          <ac:inkMkLst>
            <pc:docMk/>
            <pc:sldMk cId="1027219257" sldId="10098"/>
            <ac:inkMk id="4306" creationId="{714038B8-368A-4C49-8898-D86396292E98}"/>
          </ac:inkMkLst>
        </pc:inkChg>
        <pc:inkChg chg="add mod">
          <ac:chgData name="Vasishta Bommakanti" userId="add65771a875c465" providerId="LiveId" clId="{65E3161F-1FB0-40AF-AD1F-795BE0768989}" dt="2021-04-17T16:32:29.144" v="1573"/>
          <ac:inkMkLst>
            <pc:docMk/>
            <pc:sldMk cId="1027219257" sldId="10098"/>
            <ac:inkMk id="4308" creationId="{A0B9C837-4FDB-4CAE-A460-6F1663E26604}"/>
          </ac:inkMkLst>
        </pc:inkChg>
        <pc:inkChg chg="add">
          <ac:chgData name="Vasishta Bommakanti" userId="add65771a875c465" providerId="LiveId" clId="{65E3161F-1FB0-40AF-AD1F-795BE0768989}" dt="2021-04-17T16:32:28.275" v="1572" actId="9405"/>
          <ac:inkMkLst>
            <pc:docMk/>
            <pc:sldMk cId="1027219257" sldId="10098"/>
            <ac:inkMk id="4309" creationId="{EA65C325-861B-4F10-9D63-7B3D1AFA86E9}"/>
          </ac:inkMkLst>
        </pc:inkChg>
        <pc:inkChg chg="add mod">
          <ac:chgData name="Vasishta Bommakanti" userId="add65771a875c465" providerId="LiveId" clId="{65E3161F-1FB0-40AF-AD1F-795BE0768989}" dt="2021-04-17T16:32:44.955" v="1587"/>
          <ac:inkMkLst>
            <pc:docMk/>
            <pc:sldMk cId="1027219257" sldId="10098"/>
            <ac:inkMk id="4311" creationId="{C1E1B22D-6807-4B02-98A0-41277AF5EBF2}"/>
          </ac:inkMkLst>
        </pc:inkChg>
        <pc:inkChg chg="add mod">
          <ac:chgData name="Vasishta Bommakanti" userId="add65771a875c465" providerId="LiveId" clId="{65E3161F-1FB0-40AF-AD1F-795BE0768989}" dt="2021-04-17T16:32:44.955" v="1587"/>
          <ac:inkMkLst>
            <pc:docMk/>
            <pc:sldMk cId="1027219257" sldId="10098"/>
            <ac:inkMk id="4312" creationId="{C53378CC-01E6-491A-AFAB-05CA963BB81C}"/>
          </ac:inkMkLst>
        </pc:inkChg>
        <pc:inkChg chg="add mod">
          <ac:chgData name="Vasishta Bommakanti" userId="add65771a875c465" providerId="LiveId" clId="{65E3161F-1FB0-40AF-AD1F-795BE0768989}" dt="2021-04-17T16:32:44.955" v="1587"/>
          <ac:inkMkLst>
            <pc:docMk/>
            <pc:sldMk cId="1027219257" sldId="10098"/>
            <ac:inkMk id="4313" creationId="{26F17593-DBDE-46ED-AD7D-BD78A83F31F0}"/>
          </ac:inkMkLst>
        </pc:inkChg>
        <pc:inkChg chg="add">
          <ac:chgData name="Vasishta Bommakanti" userId="add65771a875c465" providerId="LiveId" clId="{65E3161F-1FB0-40AF-AD1F-795BE0768989}" dt="2021-04-17T16:32:31.735" v="1578" actId="9405"/>
          <ac:inkMkLst>
            <pc:docMk/>
            <pc:sldMk cId="1027219257" sldId="10098"/>
            <ac:inkMk id="4315" creationId="{05DA9D29-D35A-43C2-B3A1-012E9CBBE98E}"/>
          </ac:inkMkLst>
        </pc:inkChg>
        <pc:inkChg chg="add mod">
          <ac:chgData name="Vasishta Bommakanti" userId="add65771a875c465" providerId="LiveId" clId="{65E3161F-1FB0-40AF-AD1F-795BE0768989}" dt="2021-04-17T16:32:44.955" v="1587"/>
          <ac:inkMkLst>
            <pc:docMk/>
            <pc:sldMk cId="1027219257" sldId="10098"/>
            <ac:inkMk id="4316" creationId="{53FADD92-5463-47B2-8772-A42E2F4E45A5}"/>
          </ac:inkMkLst>
        </pc:inkChg>
        <pc:inkChg chg="add mod">
          <ac:chgData name="Vasishta Bommakanti" userId="add65771a875c465" providerId="LiveId" clId="{65E3161F-1FB0-40AF-AD1F-795BE0768989}" dt="2021-04-17T16:32:44.955" v="1587"/>
          <ac:inkMkLst>
            <pc:docMk/>
            <pc:sldMk cId="1027219257" sldId="10098"/>
            <ac:inkMk id="4318" creationId="{5851B6BA-BD85-4B21-90FD-E6C4D6A9BF5C}"/>
          </ac:inkMkLst>
        </pc:inkChg>
        <pc:inkChg chg="add mod">
          <ac:chgData name="Vasishta Bommakanti" userId="add65771a875c465" providerId="LiveId" clId="{65E3161F-1FB0-40AF-AD1F-795BE0768989}" dt="2021-04-17T16:32:44.955" v="1587"/>
          <ac:inkMkLst>
            <pc:docMk/>
            <pc:sldMk cId="1027219257" sldId="10098"/>
            <ac:inkMk id="4319" creationId="{8FEC96DA-3E18-4494-BADC-DEF6B7A1C2DF}"/>
          </ac:inkMkLst>
        </pc:inkChg>
        <pc:inkChg chg="add mod">
          <ac:chgData name="Vasishta Bommakanti" userId="add65771a875c465" providerId="LiveId" clId="{65E3161F-1FB0-40AF-AD1F-795BE0768989}" dt="2021-04-17T16:32:44.955" v="1587"/>
          <ac:inkMkLst>
            <pc:docMk/>
            <pc:sldMk cId="1027219257" sldId="10098"/>
            <ac:inkMk id="4320" creationId="{72BF55EC-CFA2-4B63-AB71-F41407D6E612}"/>
          </ac:inkMkLst>
        </pc:inkChg>
        <pc:inkChg chg="add mod">
          <ac:chgData name="Vasishta Bommakanti" userId="add65771a875c465" providerId="LiveId" clId="{65E3161F-1FB0-40AF-AD1F-795BE0768989}" dt="2021-04-17T16:32:44.955" v="1587"/>
          <ac:inkMkLst>
            <pc:docMk/>
            <pc:sldMk cId="1027219257" sldId="10098"/>
            <ac:inkMk id="4321" creationId="{2D2CEABF-BCE2-4E85-9AA2-86D26394FDAA}"/>
          </ac:inkMkLst>
        </pc:inkChg>
        <pc:inkChg chg="add">
          <ac:chgData name="Vasishta Bommakanti" userId="add65771a875c465" providerId="LiveId" clId="{65E3161F-1FB0-40AF-AD1F-795BE0768989}" dt="2021-04-17T16:32:43.250" v="1585" actId="9405"/>
          <ac:inkMkLst>
            <pc:docMk/>
            <pc:sldMk cId="1027219257" sldId="10098"/>
            <ac:inkMk id="4322" creationId="{6D271E68-754F-45C0-B4E4-78E6C0C9CAAF}"/>
          </ac:inkMkLst>
        </pc:inkChg>
        <pc:inkChg chg="add mod">
          <ac:chgData name="Vasishta Bommakanti" userId="add65771a875c465" providerId="LiveId" clId="{65E3161F-1FB0-40AF-AD1F-795BE0768989}" dt="2021-04-17T16:32:50.346" v="1595"/>
          <ac:inkMkLst>
            <pc:docMk/>
            <pc:sldMk cId="1027219257" sldId="10098"/>
            <ac:inkMk id="4323" creationId="{F46AF3E2-54EA-4C12-956A-D379883040A5}"/>
          </ac:inkMkLst>
        </pc:inkChg>
        <pc:inkChg chg="add mod">
          <ac:chgData name="Vasishta Bommakanti" userId="add65771a875c465" providerId="LiveId" clId="{65E3161F-1FB0-40AF-AD1F-795BE0768989}" dt="2021-04-17T16:32:50.346" v="1595"/>
          <ac:inkMkLst>
            <pc:docMk/>
            <pc:sldMk cId="1027219257" sldId="10098"/>
            <ac:inkMk id="4326" creationId="{948D7438-B349-4DFD-AD65-DF305CA0ED39}"/>
          </ac:inkMkLst>
        </pc:inkChg>
        <pc:inkChg chg="add mod">
          <ac:chgData name="Vasishta Bommakanti" userId="add65771a875c465" providerId="LiveId" clId="{65E3161F-1FB0-40AF-AD1F-795BE0768989}" dt="2021-04-17T16:32:50.346" v="1595"/>
          <ac:inkMkLst>
            <pc:docMk/>
            <pc:sldMk cId="1027219257" sldId="10098"/>
            <ac:inkMk id="4328" creationId="{03672FA7-EC47-43F6-BC61-514E6D67B4C4}"/>
          </ac:inkMkLst>
        </pc:inkChg>
        <pc:inkChg chg="add mod">
          <ac:chgData name="Vasishta Bommakanti" userId="add65771a875c465" providerId="LiveId" clId="{65E3161F-1FB0-40AF-AD1F-795BE0768989}" dt="2021-04-17T16:32:50.346" v="1595"/>
          <ac:inkMkLst>
            <pc:docMk/>
            <pc:sldMk cId="1027219257" sldId="10098"/>
            <ac:inkMk id="4329" creationId="{2EC882B5-30EE-4720-8752-0084FD78E2F3}"/>
          </ac:inkMkLst>
        </pc:inkChg>
        <pc:inkChg chg="add mod">
          <ac:chgData name="Vasishta Bommakanti" userId="add65771a875c465" providerId="LiveId" clId="{65E3161F-1FB0-40AF-AD1F-795BE0768989}" dt="2021-04-17T16:32:50.346" v="1595"/>
          <ac:inkMkLst>
            <pc:docMk/>
            <pc:sldMk cId="1027219257" sldId="10098"/>
            <ac:inkMk id="4330" creationId="{185A330B-CEAD-41E4-847C-7F84768A6F24}"/>
          </ac:inkMkLst>
        </pc:inkChg>
        <pc:inkChg chg="add mod">
          <ac:chgData name="Vasishta Bommakanti" userId="add65771a875c465" providerId="LiveId" clId="{65E3161F-1FB0-40AF-AD1F-795BE0768989}" dt="2021-04-17T16:32:50.346" v="1595"/>
          <ac:inkMkLst>
            <pc:docMk/>
            <pc:sldMk cId="1027219257" sldId="10098"/>
            <ac:inkMk id="4331" creationId="{90051243-B246-40B1-85CA-5B1DF4DDD55B}"/>
          </ac:inkMkLst>
        </pc:inkChg>
        <pc:inkChg chg="add mod">
          <ac:chgData name="Vasishta Bommakanti" userId="add65771a875c465" providerId="LiveId" clId="{65E3161F-1FB0-40AF-AD1F-795BE0768989}" dt="2021-04-17T16:32:52.862" v="1601"/>
          <ac:inkMkLst>
            <pc:docMk/>
            <pc:sldMk cId="1027219257" sldId="10098"/>
            <ac:inkMk id="4332" creationId="{2DA5B34B-A8D6-4D2D-BE02-6464D220FD21}"/>
          </ac:inkMkLst>
        </pc:inkChg>
        <pc:inkChg chg="add mod">
          <ac:chgData name="Vasishta Bommakanti" userId="add65771a875c465" providerId="LiveId" clId="{65E3161F-1FB0-40AF-AD1F-795BE0768989}" dt="2021-04-17T16:32:52.862" v="1601"/>
          <ac:inkMkLst>
            <pc:docMk/>
            <pc:sldMk cId="1027219257" sldId="10098"/>
            <ac:inkMk id="4335" creationId="{8B73E261-C257-4040-84C7-A25E1FB0FE34}"/>
          </ac:inkMkLst>
        </pc:inkChg>
        <pc:inkChg chg="add mod">
          <ac:chgData name="Vasishta Bommakanti" userId="add65771a875c465" providerId="LiveId" clId="{65E3161F-1FB0-40AF-AD1F-795BE0768989}" dt="2021-04-17T16:32:52.862" v="1601"/>
          <ac:inkMkLst>
            <pc:docMk/>
            <pc:sldMk cId="1027219257" sldId="10098"/>
            <ac:inkMk id="4337" creationId="{6E4F03B3-1276-4E71-9240-4E5854008116}"/>
          </ac:inkMkLst>
        </pc:inkChg>
        <pc:inkChg chg="add mod">
          <ac:chgData name="Vasishta Bommakanti" userId="add65771a875c465" providerId="LiveId" clId="{65E3161F-1FB0-40AF-AD1F-795BE0768989}" dt="2021-04-17T16:32:52.862" v="1601"/>
          <ac:inkMkLst>
            <pc:docMk/>
            <pc:sldMk cId="1027219257" sldId="10098"/>
            <ac:inkMk id="4339" creationId="{10D4F0AC-F7DC-4973-977D-BB33637DFBBA}"/>
          </ac:inkMkLst>
        </pc:inkChg>
        <pc:inkChg chg="add mod">
          <ac:chgData name="Vasishta Bommakanti" userId="add65771a875c465" providerId="LiveId" clId="{65E3161F-1FB0-40AF-AD1F-795BE0768989}" dt="2021-04-17T16:33:23.077" v="1611"/>
          <ac:inkMkLst>
            <pc:docMk/>
            <pc:sldMk cId="1027219257" sldId="10098"/>
            <ac:inkMk id="4341" creationId="{A2CFDFAF-1E1D-49A2-B41E-AE467C8F797E}"/>
          </ac:inkMkLst>
        </pc:inkChg>
        <pc:inkChg chg="add mod">
          <ac:chgData name="Vasishta Bommakanti" userId="add65771a875c465" providerId="LiveId" clId="{65E3161F-1FB0-40AF-AD1F-795BE0768989}" dt="2021-04-17T16:33:23.077" v="1611"/>
          <ac:inkMkLst>
            <pc:docMk/>
            <pc:sldMk cId="1027219257" sldId="10098"/>
            <ac:inkMk id="4342" creationId="{CDBD031A-6EF5-49FC-B30D-DDF590D0DFB1}"/>
          </ac:inkMkLst>
        </pc:inkChg>
        <pc:inkChg chg="add mod">
          <ac:chgData name="Vasishta Bommakanti" userId="add65771a875c465" providerId="LiveId" clId="{65E3161F-1FB0-40AF-AD1F-795BE0768989}" dt="2021-04-17T16:33:23.077" v="1611"/>
          <ac:inkMkLst>
            <pc:docMk/>
            <pc:sldMk cId="1027219257" sldId="10098"/>
            <ac:inkMk id="4343" creationId="{5795997B-FE67-47C5-9874-02F0418DFCCC}"/>
          </ac:inkMkLst>
        </pc:inkChg>
        <pc:inkChg chg="add mod">
          <ac:chgData name="Vasishta Bommakanti" userId="add65771a875c465" providerId="LiveId" clId="{65E3161F-1FB0-40AF-AD1F-795BE0768989}" dt="2021-04-17T16:33:23.077" v="1611"/>
          <ac:inkMkLst>
            <pc:docMk/>
            <pc:sldMk cId="1027219257" sldId="10098"/>
            <ac:inkMk id="4345" creationId="{ED66539A-5696-47B3-B983-5CB6DD386ABC}"/>
          </ac:inkMkLst>
        </pc:inkChg>
        <pc:inkChg chg="add mod">
          <ac:chgData name="Vasishta Bommakanti" userId="add65771a875c465" providerId="LiveId" clId="{65E3161F-1FB0-40AF-AD1F-795BE0768989}" dt="2021-04-17T16:33:23.077" v="1611"/>
          <ac:inkMkLst>
            <pc:docMk/>
            <pc:sldMk cId="1027219257" sldId="10098"/>
            <ac:inkMk id="4347" creationId="{6DDB314F-D5C6-4BE7-AF4A-8CC003F752FB}"/>
          </ac:inkMkLst>
        </pc:inkChg>
        <pc:inkChg chg="add mod">
          <ac:chgData name="Vasishta Bommakanti" userId="add65771a875c465" providerId="LiveId" clId="{65E3161F-1FB0-40AF-AD1F-795BE0768989}" dt="2021-04-17T16:33:23.077" v="1611"/>
          <ac:inkMkLst>
            <pc:docMk/>
            <pc:sldMk cId="1027219257" sldId="10098"/>
            <ac:inkMk id="4349" creationId="{E331F8CC-DA7D-4A35-B58C-FCF5F2C80F22}"/>
          </ac:inkMkLst>
        </pc:inkChg>
      </pc:sldChg>
      <pc:sldChg chg="addSp delSp modSp new mod">
        <pc:chgData name="Vasishta Bommakanti" userId="add65771a875c465" providerId="LiveId" clId="{65E3161F-1FB0-40AF-AD1F-795BE0768989}" dt="2021-04-17T16:34:33.303" v="1684"/>
        <pc:sldMkLst>
          <pc:docMk/>
          <pc:sldMk cId="3819966367" sldId="10099"/>
        </pc:sldMkLst>
        <pc:grpChg chg="del mod">
          <ac:chgData name="Vasishta Bommakanti" userId="add65771a875c465" providerId="LiveId" clId="{65E3161F-1FB0-40AF-AD1F-795BE0768989}" dt="2021-04-17T16:28:52.242" v="1314"/>
          <ac:grpSpMkLst>
            <pc:docMk/>
            <pc:sldMk cId="3819966367" sldId="10099"/>
            <ac:grpSpMk id="9" creationId="{2A044830-A526-4356-B86D-D55E8D14C425}"/>
          </ac:grpSpMkLst>
        </pc:grpChg>
        <pc:grpChg chg="del mod">
          <ac:chgData name="Vasishta Bommakanti" userId="add65771a875c465" providerId="LiveId" clId="{65E3161F-1FB0-40AF-AD1F-795BE0768989}" dt="2021-04-17T16:29:06.799" v="1324"/>
          <ac:grpSpMkLst>
            <pc:docMk/>
            <pc:sldMk cId="3819966367" sldId="10099"/>
            <ac:grpSpMk id="12" creationId="{340982DE-089A-4576-8A73-AF9DA4E056FA}"/>
          </ac:grpSpMkLst>
        </pc:grpChg>
        <pc:grpChg chg="del mod">
          <ac:chgData name="Vasishta Bommakanti" userId="add65771a875c465" providerId="LiveId" clId="{65E3161F-1FB0-40AF-AD1F-795BE0768989}" dt="2021-04-17T16:29:01.742" v="1318"/>
          <ac:grpSpMkLst>
            <pc:docMk/>
            <pc:sldMk cId="3819966367" sldId="10099"/>
            <ac:grpSpMk id="17" creationId="{70606529-AE0F-4F10-946E-FA90FC89D3F7}"/>
          </ac:grpSpMkLst>
        </pc:grpChg>
        <pc:grpChg chg="del mod">
          <ac:chgData name="Vasishta Bommakanti" userId="add65771a875c465" providerId="LiveId" clId="{65E3161F-1FB0-40AF-AD1F-795BE0768989}" dt="2021-04-17T16:29:08.993" v="1327"/>
          <ac:grpSpMkLst>
            <pc:docMk/>
            <pc:sldMk cId="3819966367" sldId="10099"/>
            <ac:grpSpMk id="26" creationId="{1E53745A-255D-4420-B816-96F21A52FC6E}"/>
          </ac:grpSpMkLst>
        </pc:grpChg>
        <pc:grpChg chg="del mod">
          <ac:chgData name="Vasishta Bommakanti" userId="add65771a875c465" providerId="LiveId" clId="{65E3161F-1FB0-40AF-AD1F-795BE0768989}" dt="2021-04-17T16:29:16.373" v="1339"/>
          <ac:grpSpMkLst>
            <pc:docMk/>
            <pc:sldMk cId="3819966367" sldId="10099"/>
            <ac:grpSpMk id="27" creationId="{A9E7E345-3403-43DD-B176-06ABC7000514}"/>
          </ac:grpSpMkLst>
        </pc:grpChg>
        <pc:grpChg chg="del mod">
          <ac:chgData name="Vasishta Bommakanti" userId="add65771a875c465" providerId="LiveId" clId="{65E3161F-1FB0-40AF-AD1F-795BE0768989}" dt="2021-04-17T16:29:09.924" v="1329"/>
          <ac:grpSpMkLst>
            <pc:docMk/>
            <pc:sldMk cId="3819966367" sldId="10099"/>
            <ac:grpSpMk id="30" creationId="{545313DB-E75C-46DA-90F1-D5CA691A89AB}"/>
          </ac:grpSpMkLst>
        </pc:grpChg>
        <pc:grpChg chg="del mod">
          <ac:chgData name="Vasishta Bommakanti" userId="add65771a875c465" providerId="LiveId" clId="{65E3161F-1FB0-40AF-AD1F-795BE0768989}" dt="2021-04-17T16:29:10.767" v="1331"/>
          <ac:grpSpMkLst>
            <pc:docMk/>
            <pc:sldMk cId="3819966367" sldId="10099"/>
            <ac:grpSpMk id="32" creationId="{48DA4ECF-5288-4AD1-9A06-153A428991D7}"/>
          </ac:grpSpMkLst>
        </pc:grpChg>
        <pc:grpChg chg="del mod">
          <ac:chgData name="Vasishta Bommakanti" userId="add65771a875c465" providerId="LiveId" clId="{65E3161F-1FB0-40AF-AD1F-795BE0768989}" dt="2021-04-17T16:29:11.841" v="1333"/>
          <ac:grpSpMkLst>
            <pc:docMk/>
            <pc:sldMk cId="3819966367" sldId="10099"/>
            <ac:grpSpMk id="34" creationId="{0C076851-4F3A-409E-A157-3B0BE6AD69A1}"/>
          </ac:grpSpMkLst>
        </pc:grpChg>
        <pc:grpChg chg="del mod">
          <ac:chgData name="Vasishta Bommakanti" userId="add65771a875c465" providerId="LiveId" clId="{65E3161F-1FB0-40AF-AD1F-795BE0768989}" dt="2021-04-17T16:29:14.900" v="1337"/>
          <ac:grpSpMkLst>
            <pc:docMk/>
            <pc:sldMk cId="3819966367" sldId="10099"/>
            <ac:grpSpMk id="36" creationId="{7D720FBD-AE7B-436A-AC35-96F9890DFEDD}"/>
          </ac:grpSpMkLst>
        </pc:grpChg>
        <pc:grpChg chg="del mod">
          <ac:chgData name="Vasishta Bommakanti" userId="add65771a875c465" providerId="LiveId" clId="{65E3161F-1FB0-40AF-AD1F-795BE0768989}" dt="2021-04-17T16:29:16.373" v="1339"/>
          <ac:grpSpMkLst>
            <pc:docMk/>
            <pc:sldMk cId="3819966367" sldId="10099"/>
            <ac:grpSpMk id="40" creationId="{74EE1E67-7564-4BF5-8EAF-20BE560D0F94}"/>
          </ac:grpSpMkLst>
        </pc:grpChg>
        <pc:grpChg chg="del mod">
          <ac:chgData name="Vasishta Bommakanti" userId="add65771a875c465" providerId="LiveId" clId="{65E3161F-1FB0-40AF-AD1F-795BE0768989}" dt="2021-04-17T16:29:19.915" v="1344"/>
          <ac:grpSpMkLst>
            <pc:docMk/>
            <pc:sldMk cId="3819966367" sldId="10099"/>
            <ac:grpSpMk id="42" creationId="{158C1142-E367-47A7-A796-3F1D55FAEB9B}"/>
          </ac:grpSpMkLst>
        </pc:grpChg>
        <pc:grpChg chg="del mod">
          <ac:chgData name="Vasishta Bommakanti" userId="add65771a875c465" providerId="LiveId" clId="{65E3161F-1FB0-40AF-AD1F-795BE0768989}" dt="2021-04-17T16:29:22.363" v="1347"/>
          <ac:grpSpMkLst>
            <pc:docMk/>
            <pc:sldMk cId="3819966367" sldId="10099"/>
            <ac:grpSpMk id="47" creationId="{B2BBFE02-00C5-48E6-B471-4F0B438511CD}"/>
          </ac:grpSpMkLst>
        </pc:grpChg>
        <pc:grpChg chg="del mod">
          <ac:chgData name="Vasishta Bommakanti" userId="add65771a875c465" providerId="LiveId" clId="{65E3161F-1FB0-40AF-AD1F-795BE0768989}" dt="2021-04-17T16:29:27.670" v="1352"/>
          <ac:grpSpMkLst>
            <pc:docMk/>
            <pc:sldMk cId="3819966367" sldId="10099"/>
            <ac:grpSpMk id="50" creationId="{585F90FE-D2CA-49A9-9ECA-36CB48E4248A}"/>
          </ac:grpSpMkLst>
        </pc:grpChg>
        <pc:grpChg chg="del mod">
          <ac:chgData name="Vasishta Bommakanti" userId="add65771a875c465" providerId="LiveId" clId="{65E3161F-1FB0-40AF-AD1F-795BE0768989}" dt="2021-04-17T16:29:36.208" v="1358"/>
          <ac:grpSpMkLst>
            <pc:docMk/>
            <pc:sldMk cId="3819966367" sldId="10099"/>
            <ac:grpSpMk id="55" creationId="{24D0B713-4C08-4C91-ACEF-759C6B1CE9CD}"/>
          </ac:grpSpMkLst>
        </pc:grpChg>
        <pc:grpChg chg="mod">
          <ac:chgData name="Vasishta Bommakanti" userId="add65771a875c465" providerId="LiveId" clId="{65E3161F-1FB0-40AF-AD1F-795BE0768989}" dt="2021-04-17T16:29:48.941" v="1368"/>
          <ac:grpSpMkLst>
            <pc:docMk/>
            <pc:sldMk cId="3819966367" sldId="10099"/>
            <ac:grpSpMk id="60" creationId="{4DB0A1BD-E9C6-40B8-A23F-A7301D59008E}"/>
          </ac:grpSpMkLst>
        </pc:grpChg>
        <pc:grpChg chg="del mod">
          <ac:chgData name="Vasishta Bommakanti" userId="add65771a875c465" providerId="LiveId" clId="{65E3161F-1FB0-40AF-AD1F-795BE0768989}" dt="2021-04-17T16:33:44.069" v="1613"/>
          <ac:grpSpMkLst>
            <pc:docMk/>
            <pc:sldMk cId="3819966367" sldId="10099"/>
            <ac:grpSpMk id="61" creationId="{FDE447FB-B0E7-405C-9695-4EFAFD7FA00B}"/>
          </ac:grpSpMkLst>
        </pc:grpChg>
        <pc:grpChg chg="mod">
          <ac:chgData name="Vasishta Bommakanti" userId="add65771a875c465" providerId="LiveId" clId="{65E3161F-1FB0-40AF-AD1F-795BE0768989}" dt="2021-04-17T16:29:43.306" v="1366"/>
          <ac:grpSpMkLst>
            <pc:docMk/>
            <pc:sldMk cId="3819966367" sldId="10099"/>
            <ac:grpSpMk id="69" creationId="{14F89BC0-052E-475F-9AA8-812BFF462570}"/>
          </ac:grpSpMkLst>
        </pc:grpChg>
        <pc:grpChg chg="del mod">
          <ac:chgData name="Vasishta Bommakanti" userId="add65771a875c465" providerId="LiveId" clId="{65E3161F-1FB0-40AF-AD1F-795BE0768989}" dt="2021-04-17T16:33:50.820" v="1624"/>
          <ac:grpSpMkLst>
            <pc:docMk/>
            <pc:sldMk cId="3819966367" sldId="10099"/>
            <ac:grpSpMk id="79" creationId="{8FC70130-9EA1-4503-BA5F-3751C036FB7E}"/>
          </ac:grpSpMkLst>
        </pc:grpChg>
        <pc:grpChg chg="del mod">
          <ac:chgData name="Vasishta Bommakanti" userId="add65771a875c465" providerId="LiveId" clId="{65E3161F-1FB0-40AF-AD1F-795BE0768989}" dt="2021-04-17T16:33:54.862" v="1631"/>
          <ac:grpSpMkLst>
            <pc:docMk/>
            <pc:sldMk cId="3819966367" sldId="10099"/>
            <ac:grpSpMk id="80" creationId="{319677BB-484F-453A-BFE8-83E098582743}"/>
          </ac:grpSpMkLst>
        </pc:grpChg>
        <pc:grpChg chg="del mod">
          <ac:chgData name="Vasishta Bommakanti" userId="add65771a875c465" providerId="LiveId" clId="{65E3161F-1FB0-40AF-AD1F-795BE0768989}" dt="2021-04-17T16:33:59.703" v="1634"/>
          <ac:grpSpMkLst>
            <pc:docMk/>
            <pc:sldMk cId="3819966367" sldId="10099"/>
            <ac:grpSpMk id="87" creationId="{7199E2D8-0064-49BC-95E7-00ED8B204434}"/>
          </ac:grpSpMkLst>
        </pc:grpChg>
        <pc:grpChg chg="del mod">
          <ac:chgData name="Vasishta Bommakanti" userId="add65771a875c465" providerId="LiveId" clId="{65E3161F-1FB0-40AF-AD1F-795BE0768989}" dt="2021-04-17T16:34:01.502" v="1636"/>
          <ac:grpSpMkLst>
            <pc:docMk/>
            <pc:sldMk cId="3819966367" sldId="10099"/>
            <ac:grpSpMk id="90" creationId="{CEB11F9D-6738-4252-BEC4-026B3A7F6D11}"/>
          </ac:grpSpMkLst>
        </pc:grpChg>
        <pc:grpChg chg="del mod">
          <ac:chgData name="Vasishta Bommakanti" userId="add65771a875c465" providerId="LiveId" clId="{65E3161F-1FB0-40AF-AD1F-795BE0768989}" dt="2021-04-17T16:34:11.970" v="1650"/>
          <ac:grpSpMkLst>
            <pc:docMk/>
            <pc:sldMk cId="3819966367" sldId="10099"/>
            <ac:grpSpMk id="92" creationId="{78DE8B79-52DE-4C16-9769-0EAEEFFE9A66}"/>
          </ac:grpSpMkLst>
        </pc:grpChg>
        <pc:grpChg chg="del mod">
          <ac:chgData name="Vasishta Bommakanti" userId="add65771a875c465" providerId="LiveId" clId="{65E3161F-1FB0-40AF-AD1F-795BE0768989}" dt="2021-04-17T16:34:11.970" v="1650"/>
          <ac:grpSpMkLst>
            <pc:docMk/>
            <pc:sldMk cId="3819966367" sldId="10099"/>
            <ac:grpSpMk id="106" creationId="{4EC3E30D-E8AA-40A9-8D6C-B5D3CF547372}"/>
          </ac:grpSpMkLst>
        </pc:grpChg>
        <pc:grpChg chg="del mod">
          <ac:chgData name="Vasishta Bommakanti" userId="add65771a875c465" providerId="LiveId" clId="{65E3161F-1FB0-40AF-AD1F-795BE0768989}" dt="2021-04-17T16:34:13.236" v="1653"/>
          <ac:grpSpMkLst>
            <pc:docMk/>
            <pc:sldMk cId="3819966367" sldId="10099"/>
            <ac:grpSpMk id="107" creationId="{9C96E385-85B5-4572-A2D2-B6C29D31E4B3}"/>
          </ac:grpSpMkLst>
        </pc:grpChg>
        <pc:grpChg chg="del mod">
          <ac:chgData name="Vasishta Bommakanti" userId="add65771a875c465" providerId="LiveId" clId="{65E3161F-1FB0-40AF-AD1F-795BE0768989}" dt="2021-04-17T16:34:14.683" v="1655"/>
          <ac:grpSpMkLst>
            <pc:docMk/>
            <pc:sldMk cId="3819966367" sldId="10099"/>
            <ac:grpSpMk id="110" creationId="{022AC6B9-0111-4AB0-8B6E-AD892E151C9F}"/>
          </ac:grpSpMkLst>
        </pc:grpChg>
        <pc:grpChg chg="mod">
          <ac:chgData name="Vasishta Bommakanti" userId="add65771a875c465" providerId="LiveId" clId="{65E3161F-1FB0-40AF-AD1F-795BE0768989}" dt="2021-04-17T16:34:14.683" v="1655"/>
          <ac:grpSpMkLst>
            <pc:docMk/>
            <pc:sldMk cId="3819966367" sldId="10099"/>
            <ac:grpSpMk id="112" creationId="{FF52E01E-581D-4086-9B8C-CCF796A12DD0}"/>
          </ac:grpSpMkLst>
        </pc:grpChg>
        <pc:grpChg chg="del mod">
          <ac:chgData name="Vasishta Bommakanti" userId="add65771a875c465" providerId="LiveId" clId="{65E3161F-1FB0-40AF-AD1F-795BE0768989}" dt="2021-04-17T16:34:23.661" v="1664"/>
          <ac:grpSpMkLst>
            <pc:docMk/>
            <pc:sldMk cId="3819966367" sldId="10099"/>
            <ac:grpSpMk id="115" creationId="{AA460E71-EB8D-4413-83C6-EA76DC6A1C23}"/>
          </ac:grpSpMkLst>
        </pc:grpChg>
        <pc:grpChg chg="mod">
          <ac:chgData name="Vasishta Bommakanti" userId="add65771a875c465" providerId="LiveId" clId="{65E3161F-1FB0-40AF-AD1F-795BE0768989}" dt="2021-04-17T16:34:23.661" v="1664"/>
          <ac:grpSpMkLst>
            <pc:docMk/>
            <pc:sldMk cId="3819966367" sldId="10099"/>
            <ac:grpSpMk id="121" creationId="{69E9E72A-7DB8-42A1-8068-316CB1B0D99B}"/>
          </ac:grpSpMkLst>
        </pc:grpChg>
        <pc:grpChg chg="del mod">
          <ac:chgData name="Vasishta Bommakanti" userId="add65771a875c465" providerId="LiveId" clId="{65E3161F-1FB0-40AF-AD1F-795BE0768989}" dt="2021-04-17T16:34:32.782" v="1682"/>
          <ac:grpSpMkLst>
            <pc:docMk/>
            <pc:sldMk cId="3819966367" sldId="10099"/>
            <ac:grpSpMk id="136" creationId="{265D2655-CD82-4136-A0B9-B9D41BCC9893}"/>
          </ac:grpSpMkLst>
        </pc:grpChg>
        <pc:grpChg chg="del mod">
          <ac:chgData name="Vasishta Bommakanti" userId="add65771a875c465" providerId="LiveId" clId="{65E3161F-1FB0-40AF-AD1F-795BE0768989}" dt="2021-04-17T16:34:33.303" v="1684"/>
          <ac:grpSpMkLst>
            <pc:docMk/>
            <pc:sldMk cId="3819966367" sldId="10099"/>
            <ac:grpSpMk id="139" creationId="{662DC69C-98C0-4A7B-B421-676EC4503500}"/>
          </ac:grpSpMkLst>
        </pc:grpChg>
        <pc:grpChg chg="mod">
          <ac:chgData name="Vasishta Bommakanti" userId="add65771a875c465" providerId="LiveId" clId="{65E3161F-1FB0-40AF-AD1F-795BE0768989}" dt="2021-04-17T16:34:33.303" v="1684"/>
          <ac:grpSpMkLst>
            <pc:docMk/>
            <pc:sldMk cId="3819966367" sldId="10099"/>
            <ac:grpSpMk id="141" creationId="{4227CF63-A3CC-4FFE-9BA8-BCF1511618BD}"/>
          </ac:grpSpMkLst>
        </pc:grpChg>
        <pc:inkChg chg="add mod">
          <ac:chgData name="Vasishta Bommakanti" userId="add65771a875c465" providerId="LiveId" clId="{65E3161F-1FB0-40AF-AD1F-795BE0768989}" dt="2021-04-17T16:29:48.941" v="1368"/>
          <ac:inkMkLst>
            <pc:docMk/>
            <pc:sldMk cId="3819966367" sldId="10099"/>
            <ac:inkMk id="2" creationId="{D90CD429-F804-4D11-8222-DAA3788A2B2F}"/>
          </ac:inkMkLst>
        </pc:inkChg>
        <pc:inkChg chg="add mod">
          <ac:chgData name="Vasishta Bommakanti" userId="add65771a875c465" providerId="LiveId" clId="{65E3161F-1FB0-40AF-AD1F-795BE0768989}" dt="2021-04-17T16:29:48.941" v="1368"/>
          <ac:inkMkLst>
            <pc:docMk/>
            <pc:sldMk cId="3819966367" sldId="10099"/>
            <ac:inkMk id="3" creationId="{0D6D2C43-224C-4372-95C5-124EF45ED1A0}"/>
          </ac:inkMkLst>
        </pc:inkChg>
        <pc:inkChg chg="add mod">
          <ac:chgData name="Vasishta Bommakanti" userId="add65771a875c465" providerId="LiveId" clId="{65E3161F-1FB0-40AF-AD1F-795BE0768989}" dt="2021-04-17T16:29:48.941" v="1368"/>
          <ac:inkMkLst>
            <pc:docMk/>
            <pc:sldMk cId="3819966367" sldId="10099"/>
            <ac:inkMk id="4" creationId="{3AB7F5F6-7C1E-4CD7-8B93-D1864F59CA86}"/>
          </ac:inkMkLst>
        </pc:inkChg>
        <pc:inkChg chg="add del mod">
          <ac:chgData name="Vasishta Bommakanti" userId="add65771a875c465" providerId="LiveId" clId="{65E3161F-1FB0-40AF-AD1F-795BE0768989}" dt="2021-04-17T16:28:51.285" v="1311"/>
          <ac:inkMkLst>
            <pc:docMk/>
            <pc:sldMk cId="3819966367" sldId="10099"/>
            <ac:inkMk id="5" creationId="{BDF7EB7E-9339-4FC5-ACC6-3E483E8D31CD}"/>
          </ac:inkMkLst>
        </pc:inkChg>
        <pc:inkChg chg="add del mod">
          <ac:chgData name="Vasishta Bommakanti" userId="add65771a875c465" providerId="LiveId" clId="{65E3161F-1FB0-40AF-AD1F-795BE0768989}" dt="2021-04-17T16:28:52.242" v="1314"/>
          <ac:inkMkLst>
            <pc:docMk/>
            <pc:sldMk cId="3819966367" sldId="10099"/>
            <ac:inkMk id="6" creationId="{A72440F0-F98F-4FBA-8158-68C90F0F7175}"/>
          </ac:inkMkLst>
        </pc:inkChg>
        <pc:inkChg chg="add del mod">
          <ac:chgData name="Vasishta Bommakanti" userId="add65771a875c465" providerId="LiveId" clId="{65E3161F-1FB0-40AF-AD1F-795BE0768989}" dt="2021-04-17T16:28:51.284" v="1310"/>
          <ac:inkMkLst>
            <pc:docMk/>
            <pc:sldMk cId="3819966367" sldId="10099"/>
            <ac:inkMk id="7" creationId="{0733334A-F343-4EF9-B130-27DD5C1ABF75}"/>
          </ac:inkMkLst>
        </pc:inkChg>
        <pc:inkChg chg="add del mod">
          <ac:chgData name="Vasishta Bommakanti" userId="add65771a875c465" providerId="LiveId" clId="{65E3161F-1FB0-40AF-AD1F-795BE0768989}" dt="2021-04-17T16:28:51.285" v="1313"/>
          <ac:inkMkLst>
            <pc:docMk/>
            <pc:sldMk cId="3819966367" sldId="10099"/>
            <ac:inkMk id="8" creationId="{DC9AF5AD-B5F7-4874-81B7-9772F06F198B}"/>
          </ac:inkMkLst>
        </pc:inkChg>
        <pc:inkChg chg="add mod">
          <ac:chgData name="Vasishta Bommakanti" userId="add65771a875c465" providerId="LiveId" clId="{65E3161F-1FB0-40AF-AD1F-795BE0768989}" dt="2021-04-17T16:29:48.941" v="1368"/>
          <ac:inkMkLst>
            <pc:docMk/>
            <pc:sldMk cId="3819966367" sldId="10099"/>
            <ac:inkMk id="10" creationId="{3CE5E8E5-1FC3-4B67-BA06-E156F66398CF}"/>
          </ac:inkMkLst>
        </pc:inkChg>
        <pc:inkChg chg="add mod">
          <ac:chgData name="Vasishta Bommakanti" userId="add65771a875c465" providerId="LiveId" clId="{65E3161F-1FB0-40AF-AD1F-795BE0768989}" dt="2021-04-17T16:29:48.941" v="1368"/>
          <ac:inkMkLst>
            <pc:docMk/>
            <pc:sldMk cId="3819966367" sldId="10099"/>
            <ac:inkMk id="11" creationId="{B8EDB4B2-8961-49EC-9F65-E2203D1DEBCE}"/>
          </ac:inkMkLst>
        </pc:inkChg>
        <pc:inkChg chg="add mod">
          <ac:chgData name="Vasishta Bommakanti" userId="add65771a875c465" providerId="LiveId" clId="{65E3161F-1FB0-40AF-AD1F-795BE0768989}" dt="2021-04-17T16:29:48.941" v="1368"/>
          <ac:inkMkLst>
            <pc:docMk/>
            <pc:sldMk cId="3819966367" sldId="10099"/>
            <ac:inkMk id="13" creationId="{37D94FAC-465E-4A05-8F60-B8048C176DB4}"/>
          </ac:inkMkLst>
        </pc:inkChg>
        <pc:inkChg chg="add del mod">
          <ac:chgData name="Vasishta Bommakanti" userId="add65771a875c465" providerId="LiveId" clId="{65E3161F-1FB0-40AF-AD1F-795BE0768989}" dt="2021-04-17T16:29:01.742" v="1317"/>
          <ac:inkMkLst>
            <pc:docMk/>
            <pc:sldMk cId="3819966367" sldId="10099"/>
            <ac:inkMk id="14" creationId="{40702DFB-B9E9-4513-98F2-9D3F419AC7B8}"/>
          </ac:inkMkLst>
        </pc:inkChg>
        <pc:inkChg chg="add del mod">
          <ac:chgData name="Vasishta Bommakanti" userId="add65771a875c465" providerId="LiveId" clId="{65E3161F-1FB0-40AF-AD1F-795BE0768989}" dt="2021-04-17T16:29:01.742" v="1318"/>
          <ac:inkMkLst>
            <pc:docMk/>
            <pc:sldMk cId="3819966367" sldId="10099"/>
            <ac:inkMk id="15" creationId="{7C633BB5-3C60-4722-A76B-F772F01C3493}"/>
          </ac:inkMkLst>
        </pc:inkChg>
        <pc:inkChg chg="add mod">
          <ac:chgData name="Vasishta Bommakanti" userId="add65771a875c465" providerId="LiveId" clId="{65E3161F-1FB0-40AF-AD1F-795BE0768989}" dt="2021-04-17T16:29:48.941" v="1368"/>
          <ac:inkMkLst>
            <pc:docMk/>
            <pc:sldMk cId="3819966367" sldId="10099"/>
            <ac:inkMk id="16" creationId="{E9EB1C7D-4D09-4896-9980-C08FE03374BC}"/>
          </ac:inkMkLst>
        </pc:inkChg>
        <pc:inkChg chg="add mod">
          <ac:chgData name="Vasishta Bommakanti" userId="add65771a875c465" providerId="LiveId" clId="{65E3161F-1FB0-40AF-AD1F-795BE0768989}" dt="2021-04-17T16:29:48.941" v="1368"/>
          <ac:inkMkLst>
            <pc:docMk/>
            <pc:sldMk cId="3819966367" sldId="10099"/>
            <ac:inkMk id="18" creationId="{71831B7A-8790-49B0-8317-C9220C73A9CD}"/>
          </ac:inkMkLst>
        </pc:inkChg>
        <pc:inkChg chg="add mod">
          <ac:chgData name="Vasishta Bommakanti" userId="add65771a875c465" providerId="LiveId" clId="{65E3161F-1FB0-40AF-AD1F-795BE0768989}" dt="2021-04-17T16:29:48.941" v="1368"/>
          <ac:inkMkLst>
            <pc:docMk/>
            <pc:sldMk cId="3819966367" sldId="10099"/>
            <ac:inkMk id="19" creationId="{4905F7F1-0C12-4C02-8BE8-E50781A07398}"/>
          </ac:inkMkLst>
        </pc:inkChg>
        <pc:inkChg chg="add mod">
          <ac:chgData name="Vasishta Bommakanti" userId="add65771a875c465" providerId="LiveId" clId="{65E3161F-1FB0-40AF-AD1F-795BE0768989}" dt="2021-04-17T16:29:48.941" v="1368"/>
          <ac:inkMkLst>
            <pc:docMk/>
            <pc:sldMk cId="3819966367" sldId="10099"/>
            <ac:inkMk id="20" creationId="{85F0C3EF-C767-4E72-BF5B-DBC503F24199}"/>
          </ac:inkMkLst>
        </pc:inkChg>
        <pc:inkChg chg="add mod">
          <ac:chgData name="Vasishta Bommakanti" userId="add65771a875c465" providerId="LiveId" clId="{65E3161F-1FB0-40AF-AD1F-795BE0768989}" dt="2021-04-17T16:29:48.941" v="1368"/>
          <ac:inkMkLst>
            <pc:docMk/>
            <pc:sldMk cId="3819966367" sldId="10099"/>
            <ac:inkMk id="21" creationId="{F50C9A8C-B8E3-4E2C-AAA4-1985D6227C1B}"/>
          </ac:inkMkLst>
        </pc:inkChg>
        <pc:inkChg chg="add mod">
          <ac:chgData name="Vasishta Bommakanti" userId="add65771a875c465" providerId="LiveId" clId="{65E3161F-1FB0-40AF-AD1F-795BE0768989}" dt="2021-04-17T16:29:48.941" v="1368"/>
          <ac:inkMkLst>
            <pc:docMk/>
            <pc:sldMk cId="3819966367" sldId="10099"/>
            <ac:inkMk id="22" creationId="{2A8FA20F-61C1-474B-A019-4C953BB77EFE}"/>
          </ac:inkMkLst>
        </pc:inkChg>
        <pc:inkChg chg="add mod">
          <ac:chgData name="Vasishta Bommakanti" userId="add65771a875c465" providerId="LiveId" clId="{65E3161F-1FB0-40AF-AD1F-795BE0768989}" dt="2021-04-17T16:29:48.941" v="1368"/>
          <ac:inkMkLst>
            <pc:docMk/>
            <pc:sldMk cId="3819966367" sldId="10099"/>
            <ac:inkMk id="23" creationId="{6CB069CD-E596-4DE1-8125-8C68F5A1E986}"/>
          </ac:inkMkLst>
        </pc:inkChg>
        <pc:inkChg chg="add mod">
          <ac:chgData name="Vasishta Bommakanti" userId="add65771a875c465" providerId="LiveId" clId="{65E3161F-1FB0-40AF-AD1F-795BE0768989}" dt="2021-04-17T16:29:48.941" v="1368"/>
          <ac:inkMkLst>
            <pc:docMk/>
            <pc:sldMk cId="3819966367" sldId="10099"/>
            <ac:inkMk id="24" creationId="{55C93DEA-3A89-42FA-8299-4815312D2524}"/>
          </ac:inkMkLst>
        </pc:inkChg>
        <pc:inkChg chg="add mod">
          <ac:chgData name="Vasishta Bommakanti" userId="add65771a875c465" providerId="LiveId" clId="{65E3161F-1FB0-40AF-AD1F-795BE0768989}" dt="2021-04-17T16:29:48.941" v="1368"/>
          <ac:inkMkLst>
            <pc:docMk/>
            <pc:sldMk cId="3819966367" sldId="10099"/>
            <ac:inkMk id="25" creationId="{EAEC500E-BD31-4152-9795-E059EB9CE078}"/>
          </ac:inkMkLst>
        </pc:inkChg>
        <pc:inkChg chg="add mod">
          <ac:chgData name="Vasishta Bommakanti" userId="add65771a875c465" providerId="LiveId" clId="{65E3161F-1FB0-40AF-AD1F-795BE0768989}" dt="2021-04-17T16:29:48.941" v="1368"/>
          <ac:inkMkLst>
            <pc:docMk/>
            <pc:sldMk cId="3819966367" sldId="10099"/>
            <ac:inkMk id="28" creationId="{0127863C-7C69-42A6-ADCD-4BBD737AD3D8}"/>
          </ac:inkMkLst>
        </pc:inkChg>
        <pc:inkChg chg="add mod">
          <ac:chgData name="Vasishta Bommakanti" userId="add65771a875c465" providerId="LiveId" clId="{65E3161F-1FB0-40AF-AD1F-795BE0768989}" dt="2021-04-17T16:29:48.941" v="1368"/>
          <ac:inkMkLst>
            <pc:docMk/>
            <pc:sldMk cId="3819966367" sldId="10099"/>
            <ac:inkMk id="29" creationId="{C2D01D48-CA33-4893-902E-5EDBFA02540F}"/>
          </ac:inkMkLst>
        </pc:inkChg>
        <pc:inkChg chg="add mod">
          <ac:chgData name="Vasishta Bommakanti" userId="add65771a875c465" providerId="LiveId" clId="{65E3161F-1FB0-40AF-AD1F-795BE0768989}" dt="2021-04-17T16:29:48.941" v="1368"/>
          <ac:inkMkLst>
            <pc:docMk/>
            <pc:sldMk cId="3819966367" sldId="10099"/>
            <ac:inkMk id="31" creationId="{54D559A0-E637-4F18-A267-239834A55CB6}"/>
          </ac:inkMkLst>
        </pc:inkChg>
        <pc:inkChg chg="add mod">
          <ac:chgData name="Vasishta Bommakanti" userId="add65771a875c465" providerId="LiveId" clId="{65E3161F-1FB0-40AF-AD1F-795BE0768989}" dt="2021-04-17T16:29:48.941" v="1368"/>
          <ac:inkMkLst>
            <pc:docMk/>
            <pc:sldMk cId="3819966367" sldId="10099"/>
            <ac:inkMk id="33" creationId="{9BC1E4CF-B623-4C38-B544-1C7A152EE422}"/>
          </ac:inkMkLst>
        </pc:inkChg>
        <pc:inkChg chg="add mod">
          <ac:chgData name="Vasishta Bommakanti" userId="add65771a875c465" providerId="LiveId" clId="{65E3161F-1FB0-40AF-AD1F-795BE0768989}" dt="2021-04-17T16:29:48.941" v="1368"/>
          <ac:inkMkLst>
            <pc:docMk/>
            <pc:sldMk cId="3819966367" sldId="10099"/>
            <ac:inkMk id="35" creationId="{3E93C7D7-0EEF-468F-B565-AC6DB486AEC8}"/>
          </ac:inkMkLst>
        </pc:inkChg>
        <pc:inkChg chg="add mod">
          <ac:chgData name="Vasishta Bommakanti" userId="add65771a875c465" providerId="LiveId" clId="{65E3161F-1FB0-40AF-AD1F-795BE0768989}" dt="2021-04-17T16:29:48.941" v="1368"/>
          <ac:inkMkLst>
            <pc:docMk/>
            <pc:sldMk cId="3819966367" sldId="10099"/>
            <ac:inkMk id="37" creationId="{EA19E795-27CE-4FDB-BEF0-D995F3651D7F}"/>
          </ac:inkMkLst>
        </pc:inkChg>
        <pc:inkChg chg="add mod">
          <ac:chgData name="Vasishta Bommakanti" userId="add65771a875c465" providerId="LiveId" clId="{65E3161F-1FB0-40AF-AD1F-795BE0768989}" dt="2021-04-17T16:29:48.941" v="1368"/>
          <ac:inkMkLst>
            <pc:docMk/>
            <pc:sldMk cId="3819966367" sldId="10099"/>
            <ac:inkMk id="38" creationId="{20932775-CC0F-49F3-B022-BCB66F8EE7C1}"/>
          </ac:inkMkLst>
        </pc:inkChg>
        <pc:inkChg chg="add mod">
          <ac:chgData name="Vasishta Bommakanti" userId="add65771a875c465" providerId="LiveId" clId="{65E3161F-1FB0-40AF-AD1F-795BE0768989}" dt="2021-04-17T16:29:48.941" v="1368"/>
          <ac:inkMkLst>
            <pc:docMk/>
            <pc:sldMk cId="3819966367" sldId="10099"/>
            <ac:inkMk id="39" creationId="{6F60402A-4535-4E1B-AF5C-0EE3429A8EFE}"/>
          </ac:inkMkLst>
        </pc:inkChg>
        <pc:inkChg chg="add mod">
          <ac:chgData name="Vasishta Bommakanti" userId="add65771a875c465" providerId="LiveId" clId="{65E3161F-1FB0-40AF-AD1F-795BE0768989}" dt="2021-04-17T16:29:48.941" v="1368"/>
          <ac:inkMkLst>
            <pc:docMk/>
            <pc:sldMk cId="3819966367" sldId="10099"/>
            <ac:inkMk id="41" creationId="{A882FB54-3092-41F2-BA3A-B154F702DC01}"/>
          </ac:inkMkLst>
        </pc:inkChg>
        <pc:inkChg chg="add mod">
          <ac:chgData name="Vasishta Bommakanti" userId="add65771a875c465" providerId="LiveId" clId="{65E3161F-1FB0-40AF-AD1F-795BE0768989}" dt="2021-04-17T16:29:48.941" v="1368"/>
          <ac:inkMkLst>
            <pc:docMk/>
            <pc:sldMk cId="3819966367" sldId="10099"/>
            <ac:inkMk id="43" creationId="{C2B057DE-AF26-4957-81D5-34C4038B34AC}"/>
          </ac:inkMkLst>
        </pc:inkChg>
        <pc:inkChg chg="add mod">
          <ac:chgData name="Vasishta Bommakanti" userId="add65771a875c465" providerId="LiveId" clId="{65E3161F-1FB0-40AF-AD1F-795BE0768989}" dt="2021-04-17T16:29:48.941" v="1368"/>
          <ac:inkMkLst>
            <pc:docMk/>
            <pc:sldMk cId="3819966367" sldId="10099"/>
            <ac:inkMk id="44" creationId="{8580D5F8-B2FC-4003-AEF1-0BD68A7B42D4}"/>
          </ac:inkMkLst>
        </pc:inkChg>
        <pc:inkChg chg="add mod">
          <ac:chgData name="Vasishta Bommakanti" userId="add65771a875c465" providerId="LiveId" clId="{65E3161F-1FB0-40AF-AD1F-795BE0768989}" dt="2021-04-17T16:29:48.941" v="1368"/>
          <ac:inkMkLst>
            <pc:docMk/>
            <pc:sldMk cId="3819966367" sldId="10099"/>
            <ac:inkMk id="45" creationId="{0CF72ECD-B742-4050-BBD4-940204716FC4}"/>
          </ac:inkMkLst>
        </pc:inkChg>
        <pc:inkChg chg="add mod">
          <ac:chgData name="Vasishta Bommakanti" userId="add65771a875c465" providerId="LiveId" clId="{65E3161F-1FB0-40AF-AD1F-795BE0768989}" dt="2021-04-17T16:29:48.941" v="1368"/>
          <ac:inkMkLst>
            <pc:docMk/>
            <pc:sldMk cId="3819966367" sldId="10099"/>
            <ac:inkMk id="46" creationId="{EE7C255C-DA1B-41A8-80E6-CAFE385542B7}"/>
          </ac:inkMkLst>
        </pc:inkChg>
        <pc:inkChg chg="add mod">
          <ac:chgData name="Vasishta Bommakanti" userId="add65771a875c465" providerId="LiveId" clId="{65E3161F-1FB0-40AF-AD1F-795BE0768989}" dt="2021-04-17T16:29:48.941" v="1368"/>
          <ac:inkMkLst>
            <pc:docMk/>
            <pc:sldMk cId="3819966367" sldId="10099"/>
            <ac:inkMk id="48" creationId="{66684D21-CADD-4F4D-B95D-37BAFA78EDEF}"/>
          </ac:inkMkLst>
        </pc:inkChg>
        <pc:inkChg chg="add mod">
          <ac:chgData name="Vasishta Bommakanti" userId="add65771a875c465" providerId="LiveId" clId="{65E3161F-1FB0-40AF-AD1F-795BE0768989}" dt="2021-04-17T16:29:48.941" v="1368"/>
          <ac:inkMkLst>
            <pc:docMk/>
            <pc:sldMk cId="3819966367" sldId="10099"/>
            <ac:inkMk id="49" creationId="{5B5A0BBA-529F-4EFA-B707-E42DAAEB4EFF}"/>
          </ac:inkMkLst>
        </pc:inkChg>
        <pc:inkChg chg="add del mod">
          <ac:chgData name="Vasishta Bommakanti" userId="add65771a875c465" providerId="LiveId" clId="{65E3161F-1FB0-40AF-AD1F-795BE0768989}" dt="2021-04-17T16:29:48.940" v="1367"/>
          <ac:inkMkLst>
            <pc:docMk/>
            <pc:sldMk cId="3819966367" sldId="10099"/>
            <ac:inkMk id="51" creationId="{130E728C-D831-44EE-8D9F-4899456BAC4A}"/>
          </ac:inkMkLst>
        </pc:inkChg>
        <pc:inkChg chg="add del mod">
          <ac:chgData name="Vasishta Bommakanti" userId="add65771a875c465" providerId="LiveId" clId="{65E3161F-1FB0-40AF-AD1F-795BE0768989}" dt="2021-04-17T16:29:48.941" v="1368"/>
          <ac:inkMkLst>
            <pc:docMk/>
            <pc:sldMk cId="3819966367" sldId="10099"/>
            <ac:inkMk id="52" creationId="{F4FC2581-C9A6-4270-9F09-DE7D35AF7887}"/>
          </ac:inkMkLst>
        </pc:inkChg>
        <pc:inkChg chg="add mod">
          <ac:chgData name="Vasishta Bommakanti" userId="add65771a875c465" providerId="LiveId" clId="{65E3161F-1FB0-40AF-AD1F-795BE0768989}" dt="2021-04-17T16:29:48.941" v="1368"/>
          <ac:inkMkLst>
            <pc:docMk/>
            <pc:sldMk cId="3819966367" sldId="10099"/>
            <ac:inkMk id="53" creationId="{CF104A47-9636-453B-A8D8-9D19B952FA75}"/>
          </ac:inkMkLst>
        </pc:inkChg>
        <pc:inkChg chg="add mod">
          <ac:chgData name="Vasishta Bommakanti" userId="add65771a875c465" providerId="LiveId" clId="{65E3161F-1FB0-40AF-AD1F-795BE0768989}" dt="2021-04-17T16:29:48.941" v="1368"/>
          <ac:inkMkLst>
            <pc:docMk/>
            <pc:sldMk cId="3819966367" sldId="10099"/>
            <ac:inkMk id="54" creationId="{00FCF3E8-49F3-4DA8-AD6A-5A358C0357FB}"/>
          </ac:inkMkLst>
        </pc:inkChg>
        <pc:inkChg chg="add del mod">
          <ac:chgData name="Vasishta Bommakanti" userId="add65771a875c465" providerId="LiveId" clId="{65E3161F-1FB0-40AF-AD1F-795BE0768989}" dt="2021-04-17T16:33:44.069" v="1613"/>
          <ac:inkMkLst>
            <pc:docMk/>
            <pc:sldMk cId="3819966367" sldId="10099"/>
            <ac:inkMk id="56" creationId="{C4BA24C8-F29B-423D-B533-7388A1F57827}"/>
          </ac:inkMkLst>
        </pc:inkChg>
        <pc:inkChg chg="add del mod">
          <ac:chgData name="Vasishta Bommakanti" userId="add65771a875c465" providerId="LiveId" clId="{65E3161F-1FB0-40AF-AD1F-795BE0768989}" dt="2021-04-17T16:33:45.129" v="1614"/>
          <ac:inkMkLst>
            <pc:docMk/>
            <pc:sldMk cId="3819966367" sldId="10099"/>
            <ac:inkMk id="57" creationId="{19A0B962-574F-4CA9-B055-0D9B719E32E7}"/>
          </ac:inkMkLst>
        </pc:inkChg>
        <pc:inkChg chg="add del">
          <ac:chgData name="Vasishta Bommakanti" userId="add65771a875c465" providerId="LiveId" clId="{65E3161F-1FB0-40AF-AD1F-795BE0768989}" dt="2021-04-17T16:29:35.421" v="1357"/>
          <ac:inkMkLst>
            <pc:docMk/>
            <pc:sldMk cId="3819966367" sldId="10099"/>
            <ac:inkMk id="58" creationId="{F530F8BA-649B-4819-96F5-20D6D5E27B1E}"/>
          </ac:inkMkLst>
        </pc:inkChg>
        <pc:inkChg chg="add mod">
          <ac:chgData name="Vasishta Bommakanti" userId="add65771a875c465" providerId="LiveId" clId="{65E3161F-1FB0-40AF-AD1F-795BE0768989}" dt="2021-04-17T16:29:48.941" v="1368"/>
          <ac:inkMkLst>
            <pc:docMk/>
            <pc:sldMk cId="3819966367" sldId="10099"/>
            <ac:inkMk id="59" creationId="{70C1675C-7E60-471B-AFF3-2A806A968D0E}"/>
          </ac:inkMkLst>
        </pc:inkChg>
        <pc:inkChg chg="add mod">
          <ac:chgData name="Vasishta Bommakanti" userId="add65771a875c465" providerId="LiveId" clId="{65E3161F-1FB0-40AF-AD1F-795BE0768989}" dt="2021-04-17T16:29:43.306" v="1366"/>
          <ac:inkMkLst>
            <pc:docMk/>
            <pc:sldMk cId="3819966367" sldId="10099"/>
            <ac:inkMk id="62" creationId="{CED1B985-7A50-4CB7-8FE0-7A21B4FA34DD}"/>
          </ac:inkMkLst>
        </pc:inkChg>
        <pc:inkChg chg="add mod">
          <ac:chgData name="Vasishta Bommakanti" userId="add65771a875c465" providerId="LiveId" clId="{65E3161F-1FB0-40AF-AD1F-795BE0768989}" dt="2021-04-17T16:29:43.306" v="1366"/>
          <ac:inkMkLst>
            <pc:docMk/>
            <pc:sldMk cId="3819966367" sldId="10099"/>
            <ac:inkMk id="63" creationId="{1533EB59-C22D-4071-B8AA-C4D7C73C4878}"/>
          </ac:inkMkLst>
        </pc:inkChg>
        <pc:inkChg chg="add mod">
          <ac:chgData name="Vasishta Bommakanti" userId="add65771a875c465" providerId="LiveId" clId="{65E3161F-1FB0-40AF-AD1F-795BE0768989}" dt="2021-04-17T16:29:43.306" v="1366"/>
          <ac:inkMkLst>
            <pc:docMk/>
            <pc:sldMk cId="3819966367" sldId="10099"/>
            <ac:inkMk id="64" creationId="{F765D2D4-0FF0-4FA7-B1BD-3AF17608E07E}"/>
          </ac:inkMkLst>
        </pc:inkChg>
        <pc:inkChg chg="add mod">
          <ac:chgData name="Vasishta Bommakanti" userId="add65771a875c465" providerId="LiveId" clId="{65E3161F-1FB0-40AF-AD1F-795BE0768989}" dt="2021-04-17T16:29:43.306" v="1366"/>
          <ac:inkMkLst>
            <pc:docMk/>
            <pc:sldMk cId="3819966367" sldId="10099"/>
            <ac:inkMk id="65" creationId="{C521FD42-D691-4F3E-AD9F-0A762DD31E09}"/>
          </ac:inkMkLst>
        </pc:inkChg>
        <pc:inkChg chg="add mod">
          <ac:chgData name="Vasishta Bommakanti" userId="add65771a875c465" providerId="LiveId" clId="{65E3161F-1FB0-40AF-AD1F-795BE0768989}" dt="2021-04-17T16:29:43.306" v="1366"/>
          <ac:inkMkLst>
            <pc:docMk/>
            <pc:sldMk cId="3819966367" sldId="10099"/>
            <ac:inkMk id="66" creationId="{8EEEE427-02FF-4DAC-8869-ED54E4B8E2A1}"/>
          </ac:inkMkLst>
        </pc:inkChg>
        <pc:inkChg chg="add mod">
          <ac:chgData name="Vasishta Bommakanti" userId="add65771a875c465" providerId="LiveId" clId="{65E3161F-1FB0-40AF-AD1F-795BE0768989}" dt="2021-04-17T16:29:43.306" v="1366"/>
          <ac:inkMkLst>
            <pc:docMk/>
            <pc:sldMk cId="3819966367" sldId="10099"/>
            <ac:inkMk id="67" creationId="{47B4D57C-DE6E-4010-82D7-B137F5ACBC4D}"/>
          </ac:inkMkLst>
        </pc:inkChg>
        <pc:inkChg chg="add mod">
          <ac:chgData name="Vasishta Bommakanti" userId="add65771a875c465" providerId="LiveId" clId="{65E3161F-1FB0-40AF-AD1F-795BE0768989}" dt="2021-04-17T16:29:43.306" v="1366"/>
          <ac:inkMkLst>
            <pc:docMk/>
            <pc:sldMk cId="3819966367" sldId="10099"/>
            <ac:inkMk id="68" creationId="{9ACF0B0A-1E4A-4954-A169-3FEA8CEACB34}"/>
          </ac:inkMkLst>
        </pc:inkChg>
        <pc:inkChg chg="add mod">
          <ac:chgData name="Vasishta Bommakanti" userId="add65771a875c465" providerId="LiveId" clId="{65E3161F-1FB0-40AF-AD1F-795BE0768989}" dt="2021-04-17T16:34:23.661" v="1664"/>
          <ac:inkMkLst>
            <pc:docMk/>
            <pc:sldMk cId="3819966367" sldId="10099"/>
            <ac:inkMk id="70" creationId="{B35A94EE-B337-4E83-92B8-945952C5AAE0}"/>
          </ac:inkMkLst>
        </pc:inkChg>
        <pc:inkChg chg="add mod">
          <ac:chgData name="Vasishta Bommakanti" userId="add65771a875c465" providerId="LiveId" clId="{65E3161F-1FB0-40AF-AD1F-795BE0768989}" dt="2021-04-17T16:34:23.661" v="1664"/>
          <ac:inkMkLst>
            <pc:docMk/>
            <pc:sldMk cId="3819966367" sldId="10099"/>
            <ac:inkMk id="71" creationId="{E6BDACB2-2B25-4F1D-9756-5A0FE2EDB98C}"/>
          </ac:inkMkLst>
        </pc:inkChg>
        <pc:inkChg chg="add mod">
          <ac:chgData name="Vasishta Bommakanti" userId="add65771a875c465" providerId="LiveId" clId="{65E3161F-1FB0-40AF-AD1F-795BE0768989}" dt="2021-04-17T16:34:23.661" v="1664"/>
          <ac:inkMkLst>
            <pc:docMk/>
            <pc:sldMk cId="3819966367" sldId="10099"/>
            <ac:inkMk id="72" creationId="{C9729FE2-BE12-4B7B-8E13-1071CD70E500}"/>
          </ac:inkMkLst>
        </pc:inkChg>
        <pc:inkChg chg="add mod">
          <ac:chgData name="Vasishta Bommakanti" userId="add65771a875c465" providerId="LiveId" clId="{65E3161F-1FB0-40AF-AD1F-795BE0768989}" dt="2021-04-17T16:34:23.661" v="1664"/>
          <ac:inkMkLst>
            <pc:docMk/>
            <pc:sldMk cId="3819966367" sldId="10099"/>
            <ac:inkMk id="73" creationId="{5B1585AB-743B-4486-B361-1BAAC578B014}"/>
          </ac:inkMkLst>
        </pc:inkChg>
        <pc:inkChg chg="add mod">
          <ac:chgData name="Vasishta Bommakanti" userId="add65771a875c465" providerId="LiveId" clId="{65E3161F-1FB0-40AF-AD1F-795BE0768989}" dt="2021-04-17T16:34:23.661" v="1664"/>
          <ac:inkMkLst>
            <pc:docMk/>
            <pc:sldMk cId="3819966367" sldId="10099"/>
            <ac:inkMk id="74" creationId="{CBD63717-81E8-4BE4-B7E4-AF200F3DF9C1}"/>
          </ac:inkMkLst>
        </pc:inkChg>
        <pc:inkChg chg="add mod">
          <ac:chgData name="Vasishta Bommakanti" userId="add65771a875c465" providerId="LiveId" clId="{65E3161F-1FB0-40AF-AD1F-795BE0768989}" dt="2021-04-17T16:34:23.661" v="1664"/>
          <ac:inkMkLst>
            <pc:docMk/>
            <pc:sldMk cId="3819966367" sldId="10099"/>
            <ac:inkMk id="75" creationId="{88604B84-4656-4012-BBD4-AF3C60C4FED0}"/>
          </ac:inkMkLst>
        </pc:inkChg>
        <pc:inkChg chg="add mod">
          <ac:chgData name="Vasishta Bommakanti" userId="add65771a875c465" providerId="LiveId" clId="{65E3161F-1FB0-40AF-AD1F-795BE0768989}" dt="2021-04-17T16:34:23.661" v="1664"/>
          <ac:inkMkLst>
            <pc:docMk/>
            <pc:sldMk cId="3819966367" sldId="10099"/>
            <ac:inkMk id="76" creationId="{FB981E85-9AF0-434E-96D0-AC327C01B16C}"/>
          </ac:inkMkLst>
        </pc:inkChg>
        <pc:inkChg chg="add mod">
          <ac:chgData name="Vasishta Bommakanti" userId="add65771a875c465" providerId="LiveId" clId="{65E3161F-1FB0-40AF-AD1F-795BE0768989}" dt="2021-04-17T16:34:23.661" v="1664"/>
          <ac:inkMkLst>
            <pc:docMk/>
            <pc:sldMk cId="3819966367" sldId="10099"/>
            <ac:inkMk id="77" creationId="{4005E52E-664F-4BB6-98E4-4B106FF6A887}"/>
          </ac:inkMkLst>
        </pc:inkChg>
        <pc:inkChg chg="add mod">
          <ac:chgData name="Vasishta Bommakanti" userId="add65771a875c465" providerId="LiveId" clId="{65E3161F-1FB0-40AF-AD1F-795BE0768989}" dt="2021-04-17T16:34:23.661" v="1664"/>
          <ac:inkMkLst>
            <pc:docMk/>
            <pc:sldMk cId="3819966367" sldId="10099"/>
            <ac:inkMk id="78" creationId="{AAC3C6ED-F897-4BB2-91A7-432F008A832A}"/>
          </ac:inkMkLst>
        </pc:inkChg>
        <pc:inkChg chg="add mod">
          <ac:chgData name="Vasishta Bommakanti" userId="add65771a875c465" providerId="LiveId" clId="{65E3161F-1FB0-40AF-AD1F-795BE0768989}" dt="2021-04-17T16:34:23.661" v="1664"/>
          <ac:inkMkLst>
            <pc:docMk/>
            <pc:sldMk cId="3819966367" sldId="10099"/>
            <ac:inkMk id="81" creationId="{614725B6-A207-42AE-822D-493700130E38}"/>
          </ac:inkMkLst>
        </pc:inkChg>
        <pc:inkChg chg="add mod">
          <ac:chgData name="Vasishta Bommakanti" userId="add65771a875c465" providerId="LiveId" clId="{65E3161F-1FB0-40AF-AD1F-795BE0768989}" dt="2021-04-17T16:34:23.661" v="1664"/>
          <ac:inkMkLst>
            <pc:docMk/>
            <pc:sldMk cId="3819966367" sldId="10099"/>
            <ac:inkMk id="82" creationId="{34C5B734-DD4A-47E0-9CEE-8570F4ECE45B}"/>
          </ac:inkMkLst>
        </pc:inkChg>
        <pc:inkChg chg="add mod">
          <ac:chgData name="Vasishta Bommakanti" userId="add65771a875c465" providerId="LiveId" clId="{65E3161F-1FB0-40AF-AD1F-795BE0768989}" dt="2021-04-17T16:34:23.661" v="1664"/>
          <ac:inkMkLst>
            <pc:docMk/>
            <pc:sldMk cId="3819966367" sldId="10099"/>
            <ac:inkMk id="83" creationId="{FAF96E2B-5A4F-4460-BBFD-7981F49E1833}"/>
          </ac:inkMkLst>
        </pc:inkChg>
        <pc:inkChg chg="add mod">
          <ac:chgData name="Vasishta Bommakanti" userId="add65771a875c465" providerId="LiveId" clId="{65E3161F-1FB0-40AF-AD1F-795BE0768989}" dt="2021-04-17T16:34:23.661" v="1664"/>
          <ac:inkMkLst>
            <pc:docMk/>
            <pc:sldMk cId="3819966367" sldId="10099"/>
            <ac:inkMk id="84" creationId="{CF49523A-6A30-4C24-A6D7-C4F50B093A55}"/>
          </ac:inkMkLst>
        </pc:inkChg>
        <pc:inkChg chg="add mod">
          <ac:chgData name="Vasishta Bommakanti" userId="add65771a875c465" providerId="LiveId" clId="{65E3161F-1FB0-40AF-AD1F-795BE0768989}" dt="2021-04-17T16:34:23.661" v="1664"/>
          <ac:inkMkLst>
            <pc:docMk/>
            <pc:sldMk cId="3819966367" sldId="10099"/>
            <ac:inkMk id="85" creationId="{9B807EC1-6E85-43B2-8EFF-8B7DD3DF7420}"/>
          </ac:inkMkLst>
        </pc:inkChg>
        <pc:inkChg chg="add mod">
          <ac:chgData name="Vasishta Bommakanti" userId="add65771a875c465" providerId="LiveId" clId="{65E3161F-1FB0-40AF-AD1F-795BE0768989}" dt="2021-04-17T16:34:23.661" v="1664"/>
          <ac:inkMkLst>
            <pc:docMk/>
            <pc:sldMk cId="3819966367" sldId="10099"/>
            <ac:inkMk id="86" creationId="{CE07DFB8-0757-4618-A53B-21E91C2844C4}"/>
          </ac:inkMkLst>
        </pc:inkChg>
        <pc:inkChg chg="add mod">
          <ac:chgData name="Vasishta Bommakanti" userId="add65771a875c465" providerId="LiveId" clId="{65E3161F-1FB0-40AF-AD1F-795BE0768989}" dt="2021-04-17T16:34:23.661" v="1664"/>
          <ac:inkMkLst>
            <pc:docMk/>
            <pc:sldMk cId="3819966367" sldId="10099"/>
            <ac:inkMk id="88" creationId="{2BD994EB-EE80-4AB8-89A0-3802DA3D9288}"/>
          </ac:inkMkLst>
        </pc:inkChg>
        <pc:inkChg chg="add mod">
          <ac:chgData name="Vasishta Bommakanti" userId="add65771a875c465" providerId="LiveId" clId="{65E3161F-1FB0-40AF-AD1F-795BE0768989}" dt="2021-04-17T16:34:23.661" v="1664"/>
          <ac:inkMkLst>
            <pc:docMk/>
            <pc:sldMk cId="3819966367" sldId="10099"/>
            <ac:inkMk id="89" creationId="{18042A4B-C00D-4F77-A0B2-AEE80285CA38}"/>
          </ac:inkMkLst>
        </pc:inkChg>
        <pc:inkChg chg="add mod">
          <ac:chgData name="Vasishta Bommakanti" userId="add65771a875c465" providerId="LiveId" clId="{65E3161F-1FB0-40AF-AD1F-795BE0768989}" dt="2021-04-17T16:34:23.661" v="1664"/>
          <ac:inkMkLst>
            <pc:docMk/>
            <pc:sldMk cId="3819966367" sldId="10099"/>
            <ac:inkMk id="91" creationId="{011D2F99-52C7-476F-BE4D-0091CB963F65}"/>
          </ac:inkMkLst>
        </pc:inkChg>
        <pc:inkChg chg="add mod">
          <ac:chgData name="Vasishta Bommakanti" userId="add65771a875c465" providerId="LiveId" clId="{65E3161F-1FB0-40AF-AD1F-795BE0768989}" dt="2021-04-17T16:34:23.661" v="1664"/>
          <ac:inkMkLst>
            <pc:docMk/>
            <pc:sldMk cId="3819966367" sldId="10099"/>
            <ac:inkMk id="93" creationId="{AF14217D-A1BD-45F1-81E5-1F7ADA9B3F6E}"/>
          </ac:inkMkLst>
        </pc:inkChg>
        <pc:inkChg chg="add mod">
          <ac:chgData name="Vasishta Bommakanti" userId="add65771a875c465" providerId="LiveId" clId="{65E3161F-1FB0-40AF-AD1F-795BE0768989}" dt="2021-04-17T16:34:23.661" v="1664"/>
          <ac:inkMkLst>
            <pc:docMk/>
            <pc:sldMk cId="3819966367" sldId="10099"/>
            <ac:inkMk id="94" creationId="{8145E565-0460-456F-B177-6915F9F80EFE}"/>
          </ac:inkMkLst>
        </pc:inkChg>
        <pc:inkChg chg="add mod">
          <ac:chgData name="Vasishta Bommakanti" userId="add65771a875c465" providerId="LiveId" clId="{65E3161F-1FB0-40AF-AD1F-795BE0768989}" dt="2021-04-17T16:34:23.661" v="1664"/>
          <ac:inkMkLst>
            <pc:docMk/>
            <pc:sldMk cId="3819966367" sldId="10099"/>
            <ac:inkMk id="95" creationId="{72F28A5A-7CC5-46A8-9D34-8416F071A964}"/>
          </ac:inkMkLst>
        </pc:inkChg>
        <pc:inkChg chg="add mod">
          <ac:chgData name="Vasishta Bommakanti" userId="add65771a875c465" providerId="LiveId" clId="{65E3161F-1FB0-40AF-AD1F-795BE0768989}" dt="2021-04-17T16:34:23.661" v="1664"/>
          <ac:inkMkLst>
            <pc:docMk/>
            <pc:sldMk cId="3819966367" sldId="10099"/>
            <ac:inkMk id="96" creationId="{F93497C0-E9F5-4E27-BBB5-7C3C25EB5D3B}"/>
          </ac:inkMkLst>
        </pc:inkChg>
        <pc:inkChg chg="add mod">
          <ac:chgData name="Vasishta Bommakanti" userId="add65771a875c465" providerId="LiveId" clId="{65E3161F-1FB0-40AF-AD1F-795BE0768989}" dt="2021-04-17T16:34:14.683" v="1655"/>
          <ac:inkMkLst>
            <pc:docMk/>
            <pc:sldMk cId="3819966367" sldId="10099"/>
            <ac:inkMk id="97" creationId="{F1C19F42-2929-42E3-A189-CC0933C72E71}"/>
          </ac:inkMkLst>
        </pc:inkChg>
        <pc:inkChg chg="add mod">
          <ac:chgData name="Vasishta Bommakanti" userId="add65771a875c465" providerId="LiveId" clId="{65E3161F-1FB0-40AF-AD1F-795BE0768989}" dt="2021-04-17T16:34:14.683" v="1655"/>
          <ac:inkMkLst>
            <pc:docMk/>
            <pc:sldMk cId="3819966367" sldId="10099"/>
            <ac:inkMk id="98" creationId="{5AF00242-1299-42C3-A6DD-A903D8D619AC}"/>
          </ac:inkMkLst>
        </pc:inkChg>
        <pc:inkChg chg="add mod">
          <ac:chgData name="Vasishta Bommakanti" userId="add65771a875c465" providerId="LiveId" clId="{65E3161F-1FB0-40AF-AD1F-795BE0768989}" dt="2021-04-17T16:34:14.683" v="1655"/>
          <ac:inkMkLst>
            <pc:docMk/>
            <pc:sldMk cId="3819966367" sldId="10099"/>
            <ac:inkMk id="99" creationId="{59746AC9-0DC9-4F38-8A6B-121870C45BD3}"/>
          </ac:inkMkLst>
        </pc:inkChg>
        <pc:inkChg chg="add mod">
          <ac:chgData name="Vasishta Bommakanti" userId="add65771a875c465" providerId="LiveId" clId="{65E3161F-1FB0-40AF-AD1F-795BE0768989}" dt="2021-04-17T16:34:14.683" v="1655"/>
          <ac:inkMkLst>
            <pc:docMk/>
            <pc:sldMk cId="3819966367" sldId="10099"/>
            <ac:inkMk id="100" creationId="{184614DA-70FA-4B9D-9A96-CF98EF616B99}"/>
          </ac:inkMkLst>
        </pc:inkChg>
        <pc:inkChg chg="add mod">
          <ac:chgData name="Vasishta Bommakanti" userId="add65771a875c465" providerId="LiveId" clId="{65E3161F-1FB0-40AF-AD1F-795BE0768989}" dt="2021-04-17T16:34:14.683" v="1655"/>
          <ac:inkMkLst>
            <pc:docMk/>
            <pc:sldMk cId="3819966367" sldId="10099"/>
            <ac:inkMk id="101" creationId="{B15D133B-E6B5-4C55-86F3-02CADF0524FC}"/>
          </ac:inkMkLst>
        </pc:inkChg>
        <pc:inkChg chg="add mod">
          <ac:chgData name="Vasishta Bommakanti" userId="add65771a875c465" providerId="LiveId" clId="{65E3161F-1FB0-40AF-AD1F-795BE0768989}" dt="2021-04-17T16:34:14.683" v="1655"/>
          <ac:inkMkLst>
            <pc:docMk/>
            <pc:sldMk cId="3819966367" sldId="10099"/>
            <ac:inkMk id="102" creationId="{851D905F-5577-42DB-BB6C-1FC8809C4D5E}"/>
          </ac:inkMkLst>
        </pc:inkChg>
        <pc:inkChg chg="add mod">
          <ac:chgData name="Vasishta Bommakanti" userId="add65771a875c465" providerId="LiveId" clId="{65E3161F-1FB0-40AF-AD1F-795BE0768989}" dt="2021-04-17T16:34:14.683" v="1655"/>
          <ac:inkMkLst>
            <pc:docMk/>
            <pc:sldMk cId="3819966367" sldId="10099"/>
            <ac:inkMk id="103" creationId="{AEFEE4B1-8855-41A0-B121-BE60E44D9ED3}"/>
          </ac:inkMkLst>
        </pc:inkChg>
        <pc:inkChg chg="add mod">
          <ac:chgData name="Vasishta Bommakanti" userId="add65771a875c465" providerId="LiveId" clId="{65E3161F-1FB0-40AF-AD1F-795BE0768989}" dt="2021-04-17T16:34:14.683" v="1655"/>
          <ac:inkMkLst>
            <pc:docMk/>
            <pc:sldMk cId="3819966367" sldId="10099"/>
            <ac:inkMk id="104" creationId="{ADA1D3D3-3AD5-4841-AE99-A90682081BA4}"/>
          </ac:inkMkLst>
        </pc:inkChg>
        <pc:inkChg chg="add mod">
          <ac:chgData name="Vasishta Bommakanti" userId="add65771a875c465" providerId="LiveId" clId="{65E3161F-1FB0-40AF-AD1F-795BE0768989}" dt="2021-04-17T16:34:14.683" v="1655"/>
          <ac:inkMkLst>
            <pc:docMk/>
            <pc:sldMk cId="3819966367" sldId="10099"/>
            <ac:inkMk id="105" creationId="{1EB5243C-E0ED-41E3-9E54-B001BAB8DA8D}"/>
          </ac:inkMkLst>
        </pc:inkChg>
        <pc:inkChg chg="add mod">
          <ac:chgData name="Vasishta Bommakanti" userId="add65771a875c465" providerId="LiveId" clId="{65E3161F-1FB0-40AF-AD1F-795BE0768989}" dt="2021-04-17T16:34:14.683" v="1655"/>
          <ac:inkMkLst>
            <pc:docMk/>
            <pc:sldMk cId="3819966367" sldId="10099"/>
            <ac:inkMk id="108" creationId="{A01B256A-B890-49C0-8844-9572AB9BB742}"/>
          </ac:inkMkLst>
        </pc:inkChg>
        <pc:inkChg chg="add mod">
          <ac:chgData name="Vasishta Bommakanti" userId="add65771a875c465" providerId="LiveId" clId="{65E3161F-1FB0-40AF-AD1F-795BE0768989}" dt="2021-04-17T16:34:14.683" v="1655"/>
          <ac:inkMkLst>
            <pc:docMk/>
            <pc:sldMk cId="3819966367" sldId="10099"/>
            <ac:inkMk id="109" creationId="{1B67F65F-EDEF-456D-AC2A-AFF3598E457C}"/>
          </ac:inkMkLst>
        </pc:inkChg>
        <pc:inkChg chg="add mod">
          <ac:chgData name="Vasishta Bommakanti" userId="add65771a875c465" providerId="LiveId" clId="{65E3161F-1FB0-40AF-AD1F-795BE0768989}" dt="2021-04-17T16:34:14.683" v="1655"/>
          <ac:inkMkLst>
            <pc:docMk/>
            <pc:sldMk cId="3819966367" sldId="10099"/>
            <ac:inkMk id="111" creationId="{9387248E-CEA3-4EAA-A1FC-6F1B24519080}"/>
          </ac:inkMkLst>
        </pc:inkChg>
        <pc:inkChg chg="add mod">
          <ac:chgData name="Vasishta Bommakanti" userId="add65771a875c465" providerId="LiveId" clId="{65E3161F-1FB0-40AF-AD1F-795BE0768989}" dt="2021-04-17T16:34:23.661" v="1664"/>
          <ac:inkMkLst>
            <pc:docMk/>
            <pc:sldMk cId="3819966367" sldId="10099"/>
            <ac:inkMk id="113" creationId="{BCD93ADD-9811-44ED-AFA4-B5E8A496D6A9}"/>
          </ac:inkMkLst>
        </pc:inkChg>
        <pc:inkChg chg="add mod">
          <ac:chgData name="Vasishta Bommakanti" userId="add65771a875c465" providerId="LiveId" clId="{65E3161F-1FB0-40AF-AD1F-795BE0768989}" dt="2021-04-17T16:34:23.661" v="1664"/>
          <ac:inkMkLst>
            <pc:docMk/>
            <pc:sldMk cId="3819966367" sldId="10099"/>
            <ac:inkMk id="114" creationId="{8461FCB7-EDDF-4295-85D2-2E558B9573EC}"/>
          </ac:inkMkLst>
        </pc:inkChg>
        <pc:inkChg chg="add mod">
          <ac:chgData name="Vasishta Bommakanti" userId="add65771a875c465" providerId="LiveId" clId="{65E3161F-1FB0-40AF-AD1F-795BE0768989}" dt="2021-04-17T16:34:23.661" v="1664"/>
          <ac:inkMkLst>
            <pc:docMk/>
            <pc:sldMk cId="3819966367" sldId="10099"/>
            <ac:inkMk id="116" creationId="{04DD9940-E9EA-4736-8BD6-6E7EC9BFFE7A}"/>
          </ac:inkMkLst>
        </pc:inkChg>
        <pc:inkChg chg="add mod">
          <ac:chgData name="Vasishta Bommakanti" userId="add65771a875c465" providerId="LiveId" clId="{65E3161F-1FB0-40AF-AD1F-795BE0768989}" dt="2021-04-17T16:34:23.661" v="1664"/>
          <ac:inkMkLst>
            <pc:docMk/>
            <pc:sldMk cId="3819966367" sldId="10099"/>
            <ac:inkMk id="117" creationId="{B90C7391-049C-43B8-B15D-D328409AAB1D}"/>
          </ac:inkMkLst>
        </pc:inkChg>
        <pc:inkChg chg="add mod">
          <ac:chgData name="Vasishta Bommakanti" userId="add65771a875c465" providerId="LiveId" clId="{65E3161F-1FB0-40AF-AD1F-795BE0768989}" dt="2021-04-17T16:34:23.661" v="1664"/>
          <ac:inkMkLst>
            <pc:docMk/>
            <pc:sldMk cId="3819966367" sldId="10099"/>
            <ac:inkMk id="118" creationId="{BEEB64AC-5983-4465-B485-2FD594E89FF9}"/>
          </ac:inkMkLst>
        </pc:inkChg>
        <pc:inkChg chg="add mod">
          <ac:chgData name="Vasishta Bommakanti" userId="add65771a875c465" providerId="LiveId" clId="{65E3161F-1FB0-40AF-AD1F-795BE0768989}" dt="2021-04-17T16:34:23.661" v="1664"/>
          <ac:inkMkLst>
            <pc:docMk/>
            <pc:sldMk cId="3819966367" sldId="10099"/>
            <ac:inkMk id="119" creationId="{740159CB-D0C0-40A4-90A4-8668F45EF173}"/>
          </ac:inkMkLst>
        </pc:inkChg>
        <pc:inkChg chg="add mod">
          <ac:chgData name="Vasishta Bommakanti" userId="add65771a875c465" providerId="LiveId" clId="{65E3161F-1FB0-40AF-AD1F-795BE0768989}" dt="2021-04-17T16:34:23.661" v="1664"/>
          <ac:inkMkLst>
            <pc:docMk/>
            <pc:sldMk cId="3819966367" sldId="10099"/>
            <ac:inkMk id="120" creationId="{9665760D-9403-4915-AD34-86851C7E2023}"/>
          </ac:inkMkLst>
        </pc:inkChg>
        <pc:inkChg chg="add mod">
          <ac:chgData name="Vasishta Bommakanti" userId="add65771a875c465" providerId="LiveId" clId="{65E3161F-1FB0-40AF-AD1F-795BE0768989}" dt="2021-04-17T16:34:33.303" v="1684"/>
          <ac:inkMkLst>
            <pc:docMk/>
            <pc:sldMk cId="3819966367" sldId="10099"/>
            <ac:inkMk id="122" creationId="{CAD94977-A3AE-4263-88AF-FB507D019EBB}"/>
          </ac:inkMkLst>
        </pc:inkChg>
        <pc:inkChg chg="add mod">
          <ac:chgData name="Vasishta Bommakanti" userId="add65771a875c465" providerId="LiveId" clId="{65E3161F-1FB0-40AF-AD1F-795BE0768989}" dt="2021-04-17T16:34:33.303" v="1684"/>
          <ac:inkMkLst>
            <pc:docMk/>
            <pc:sldMk cId="3819966367" sldId="10099"/>
            <ac:inkMk id="123" creationId="{9DF836DB-7BE1-4C69-94A0-0F81120F8F33}"/>
          </ac:inkMkLst>
        </pc:inkChg>
        <pc:inkChg chg="add mod">
          <ac:chgData name="Vasishta Bommakanti" userId="add65771a875c465" providerId="LiveId" clId="{65E3161F-1FB0-40AF-AD1F-795BE0768989}" dt="2021-04-17T16:34:33.303" v="1684"/>
          <ac:inkMkLst>
            <pc:docMk/>
            <pc:sldMk cId="3819966367" sldId="10099"/>
            <ac:inkMk id="124" creationId="{2E648D38-B543-40B5-8D49-9A3BBB4FB0FC}"/>
          </ac:inkMkLst>
        </pc:inkChg>
        <pc:inkChg chg="add mod">
          <ac:chgData name="Vasishta Bommakanti" userId="add65771a875c465" providerId="LiveId" clId="{65E3161F-1FB0-40AF-AD1F-795BE0768989}" dt="2021-04-17T16:34:33.303" v="1684"/>
          <ac:inkMkLst>
            <pc:docMk/>
            <pc:sldMk cId="3819966367" sldId="10099"/>
            <ac:inkMk id="125" creationId="{3DBE1060-0D21-450C-BDB2-279DAE550158}"/>
          </ac:inkMkLst>
        </pc:inkChg>
        <pc:inkChg chg="add mod">
          <ac:chgData name="Vasishta Bommakanti" userId="add65771a875c465" providerId="LiveId" clId="{65E3161F-1FB0-40AF-AD1F-795BE0768989}" dt="2021-04-17T16:34:33.303" v="1684"/>
          <ac:inkMkLst>
            <pc:docMk/>
            <pc:sldMk cId="3819966367" sldId="10099"/>
            <ac:inkMk id="126" creationId="{2F5710C6-675A-43DD-AC4F-359B50AE06B5}"/>
          </ac:inkMkLst>
        </pc:inkChg>
        <pc:inkChg chg="add mod">
          <ac:chgData name="Vasishta Bommakanti" userId="add65771a875c465" providerId="LiveId" clId="{65E3161F-1FB0-40AF-AD1F-795BE0768989}" dt="2021-04-17T16:34:33.303" v="1684"/>
          <ac:inkMkLst>
            <pc:docMk/>
            <pc:sldMk cId="3819966367" sldId="10099"/>
            <ac:inkMk id="127" creationId="{33AC4459-05DF-485E-9DAC-34235F9F98BC}"/>
          </ac:inkMkLst>
        </pc:inkChg>
        <pc:inkChg chg="add mod">
          <ac:chgData name="Vasishta Bommakanti" userId="add65771a875c465" providerId="LiveId" clId="{65E3161F-1FB0-40AF-AD1F-795BE0768989}" dt="2021-04-17T16:34:33.303" v="1684"/>
          <ac:inkMkLst>
            <pc:docMk/>
            <pc:sldMk cId="3819966367" sldId="10099"/>
            <ac:inkMk id="128" creationId="{9D871BFE-7BA4-4A59-B7C0-FA8ED6533A8E}"/>
          </ac:inkMkLst>
        </pc:inkChg>
        <pc:inkChg chg="add mod">
          <ac:chgData name="Vasishta Bommakanti" userId="add65771a875c465" providerId="LiveId" clId="{65E3161F-1FB0-40AF-AD1F-795BE0768989}" dt="2021-04-17T16:34:33.303" v="1684"/>
          <ac:inkMkLst>
            <pc:docMk/>
            <pc:sldMk cId="3819966367" sldId="10099"/>
            <ac:inkMk id="129" creationId="{3A041C19-BF59-47E0-8EAE-D710898DF7CF}"/>
          </ac:inkMkLst>
        </pc:inkChg>
        <pc:inkChg chg="add mod">
          <ac:chgData name="Vasishta Bommakanti" userId="add65771a875c465" providerId="LiveId" clId="{65E3161F-1FB0-40AF-AD1F-795BE0768989}" dt="2021-04-17T16:34:33.303" v="1684"/>
          <ac:inkMkLst>
            <pc:docMk/>
            <pc:sldMk cId="3819966367" sldId="10099"/>
            <ac:inkMk id="130" creationId="{F66EDF6C-66E2-4CC3-BE4C-C41BE665BA56}"/>
          </ac:inkMkLst>
        </pc:inkChg>
        <pc:inkChg chg="add">
          <ac:chgData name="Vasishta Bommakanti" userId="add65771a875c465" providerId="LiveId" clId="{65E3161F-1FB0-40AF-AD1F-795BE0768989}" dt="2021-04-17T16:34:28.896" v="1674" actId="9405"/>
          <ac:inkMkLst>
            <pc:docMk/>
            <pc:sldMk cId="3819966367" sldId="10099"/>
            <ac:inkMk id="131" creationId="{CD4BD152-2988-4CDF-AEFF-D1AAC4A9DF8B}"/>
          </ac:inkMkLst>
        </pc:inkChg>
        <pc:inkChg chg="add mod">
          <ac:chgData name="Vasishta Bommakanti" userId="add65771a875c465" providerId="LiveId" clId="{65E3161F-1FB0-40AF-AD1F-795BE0768989}" dt="2021-04-17T16:34:33.303" v="1684"/>
          <ac:inkMkLst>
            <pc:docMk/>
            <pc:sldMk cId="3819966367" sldId="10099"/>
            <ac:inkMk id="132" creationId="{C80C2FF0-D823-4E91-96EE-8B0AC7EA974B}"/>
          </ac:inkMkLst>
        </pc:inkChg>
        <pc:inkChg chg="add mod">
          <ac:chgData name="Vasishta Bommakanti" userId="add65771a875c465" providerId="LiveId" clId="{65E3161F-1FB0-40AF-AD1F-795BE0768989}" dt="2021-04-17T16:34:33.303" v="1684"/>
          <ac:inkMkLst>
            <pc:docMk/>
            <pc:sldMk cId="3819966367" sldId="10099"/>
            <ac:inkMk id="133" creationId="{338D9BC8-E21A-4B88-BBD3-5E1D9F6841BE}"/>
          </ac:inkMkLst>
        </pc:inkChg>
        <pc:inkChg chg="add mod">
          <ac:chgData name="Vasishta Bommakanti" userId="add65771a875c465" providerId="LiveId" clId="{65E3161F-1FB0-40AF-AD1F-795BE0768989}" dt="2021-04-17T16:34:33.303" v="1684"/>
          <ac:inkMkLst>
            <pc:docMk/>
            <pc:sldMk cId="3819966367" sldId="10099"/>
            <ac:inkMk id="134" creationId="{4B0A759F-974C-4A4A-851A-FF8AE2CDEF5C}"/>
          </ac:inkMkLst>
        </pc:inkChg>
        <pc:inkChg chg="add mod">
          <ac:chgData name="Vasishta Bommakanti" userId="add65771a875c465" providerId="LiveId" clId="{65E3161F-1FB0-40AF-AD1F-795BE0768989}" dt="2021-04-17T16:34:33.303" v="1684"/>
          <ac:inkMkLst>
            <pc:docMk/>
            <pc:sldMk cId="3819966367" sldId="10099"/>
            <ac:inkMk id="135" creationId="{76760808-8480-473E-870D-760B6BB636FF}"/>
          </ac:inkMkLst>
        </pc:inkChg>
        <pc:inkChg chg="add mod">
          <ac:chgData name="Vasishta Bommakanti" userId="add65771a875c465" providerId="LiveId" clId="{65E3161F-1FB0-40AF-AD1F-795BE0768989}" dt="2021-04-17T16:34:33.303" v="1684"/>
          <ac:inkMkLst>
            <pc:docMk/>
            <pc:sldMk cId="3819966367" sldId="10099"/>
            <ac:inkMk id="137" creationId="{D9D0B064-4941-45B9-A5A6-291DF7D7D3EC}"/>
          </ac:inkMkLst>
        </pc:inkChg>
        <pc:inkChg chg="add mod">
          <ac:chgData name="Vasishta Bommakanti" userId="add65771a875c465" providerId="LiveId" clId="{65E3161F-1FB0-40AF-AD1F-795BE0768989}" dt="2021-04-17T16:34:33.303" v="1684"/>
          <ac:inkMkLst>
            <pc:docMk/>
            <pc:sldMk cId="3819966367" sldId="10099"/>
            <ac:inkMk id="138" creationId="{89D3F78C-1694-4ADF-85B8-657D32BE7B3F}"/>
          </ac:inkMkLst>
        </pc:inkChg>
        <pc:inkChg chg="add mod">
          <ac:chgData name="Vasishta Bommakanti" userId="add65771a875c465" providerId="LiveId" clId="{65E3161F-1FB0-40AF-AD1F-795BE0768989}" dt="2021-04-17T16:34:33.303" v="1684"/>
          <ac:inkMkLst>
            <pc:docMk/>
            <pc:sldMk cId="3819966367" sldId="10099"/>
            <ac:inkMk id="140" creationId="{68B7F277-6647-4C7C-BF97-F4704AB7D13D}"/>
          </ac:inkMkLst>
        </pc:inkChg>
      </pc:sldChg>
      <pc:sldChg chg="addSp delSp modSp new mod">
        <pc:chgData name="Vasishta Bommakanti" userId="add65771a875c465" providerId="LiveId" clId="{65E3161F-1FB0-40AF-AD1F-795BE0768989}" dt="2021-04-17T16:43:11.744" v="1770"/>
        <pc:sldMkLst>
          <pc:docMk/>
          <pc:sldMk cId="1096620440" sldId="10100"/>
        </pc:sldMkLst>
        <pc:grpChg chg="del mod">
          <ac:chgData name="Vasishta Bommakanti" userId="add65771a875c465" providerId="LiveId" clId="{65E3161F-1FB0-40AF-AD1F-795BE0768989}" dt="2021-04-17T16:41:00.839" v="1716"/>
          <ac:grpSpMkLst>
            <pc:docMk/>
            <pc:sldMk cId="1096620440" sldId="10100"/>
            <ac:grpSpMk id="9" creationId="{1604AAD9-7B8B-4221-8657-FF17A1BE9E35}"/>
          </ac:grpSpMkLst>
        </pc:grpChg>
        <pc:grpChg chg="del mod">
          <ac:chgData name="Vasishta Bommakanti" userId="add65771a875c465" providerId="LiveId" clId="{65E3161F-1FB0-40AF-AD1F-795BE0768989}" dt="2021-04-17T16:41:00.839" v="1716"/>
          <ac:grpSpMkLst>
            <pc:docMk/>
            <pc:sldMk cId="1096620440" sldId="10100"/>
            <ac:grpSpMk id="16" creationId="{662CAB3A-211C-4880-9A7C-7280C2B20EA3}"/>
          </ac:grpSpMkLst>
        </pc:grpChg>
        <pc:grpChg chg="del mod">
          <ac:chgData name="Vasishta Bommakanti" userId="add65771a875c465" providerId="LiveId" clId="{65E3161F-1FB0-40AF-AD1F-795BE0768989}" dt="2021-04-17T16:41:00.839" v="1716"/>
          <ac:grpSpMkLst>
            <pc:docMk/>
            <pc:sldMk cId="1096620440" sldId="10100"/>
            <ac:grpSpMk id="20" creationId="{FEFFBB40-DE1F-44E5-BD6E-9BC943388CFF}"/>
          </ac:grpSpMkLst>
        </pc:grpChg>
        <pc:grpChg chg="del mod">
          <ac:chgData name="Vasishta Bommakanti" userId="add65771a875c465" providerId="LiveId" clId="{65E3161F-1FB0-40AF-AD1F-795BE0768989}" dt="2021-04-17T16:41:00.839" v="1716"/>
          <ac:grpSpMkLst>
            <pc:docMk/>
            <pc:sldMk cId="1096620440" sldId="10100"/>
            <ac:grpSpMk id="24" creationId="{945A00F5-E757-4816-A056-05BF8D89A6CD}"/>
          </ac:grpSpMkLst>
        </pc:grpChg>
        <pc:grpChg chg="del mod">
          <ac:chgData name="Vasishta Bommakanti" userId="add65771a875c465" providerId="LiveId" clId="{65E3161F-1FB0-40AF-AD1F-795BE0768989}" dt="2021-04-17T16:41:00.839" v="1716"/>
          <ac:grpSpMkLst>
            <pc:docMk/>
            <pc:sldMk cId="1096620440" sldId="10100"/>
            <ac:grpSpMk id="27" creationId="{37A0C748-C064-4B14-B0D0-FAD62BF41CF4}"/>
          </ac:grpSpMkLst>
        </pc:grpChg>
        <pc:grpChg chg="del mod">
          <ac:chgData name="Vasishta Bommakanti" userId="add65771a875c465" providerId="LiveId" clId="{65E3161F-1FB0-40AF-AD1F-795BE0768989}" dt="2021-04-17T16:41:16.400" v="1729"/>
          <ac:grpSpMkLst>
            <pc:docMk/>
            <pc:sldMk cId="1096620440" sldId="10100"/>
            <ac:grpSpMk id="30" creationId="{DBFD1B5C-91E2-487C-9560-4C28B6704CE3}"/>
          </ac:grpSpMkLst>
        </pc:grpChg>
        <pc:grpChg chg="mod">
          <ac:chgData name="Vasishta Bommakanti" userId="add65771a875c465" providerId="LiveId" clId="{65E3161F-1FB0-40AF-AD1F-795BE0768989}" dt="2021-04-17T16:41:12.749" v="1727"/>
          <ac:grpSpMkLst>
            <pc:docMk/>
            <pc:sldMk cId="1096620440" sldId="10100"/>
            <ac:grpSpMk id="41" creationId="{15A89CEE-82E7-4181-82B8-269F4C6B4ECA}"/>
          </ac:grpSpMkLst>
        </pc:grpChg>
        <pc:grpChg chg="mod">
          <ac:chgData name="Vasishta Bommakanti" userId="add65771a875c465" providerId="LiveId" clId="{65E3161F-1FB0-40AF-AD1F-795BE0768989}" dt="2021-04-17T16:41:16.400" v="1729"/>
          <ac:grpSpMkLst>
            <pc:docMk/>
            <pc:sldMk cId="1096620440" sldId="10100"/>
            <ac:grpSpMk id="43" creationId="{81CCB5F5-C7B3-4B88-BEE5-628C0BEDC747}"/>
          </ac:grpSpMkLst>
        </pc:grpChg>
        <pc:grpChg chg="mod">
          <ac:chgData name="Vasishta Bommakanti" userId="add65771a875c465" providerId="LiveId" clId="{65E3161F-1FB0-40AF-AD1F-795BE0768989}" dt="2021-04-17T16:43:11.744" v="1770"/>
          <ac:grpSpMkLst>
            <pc:docMk/>
            <pc:sldMk cId="1096620440" sldId="10100"/>
            <ac:grpSpMk id="45" creationId="{70BAEBF9-FAD8-4DD0-B344-1AFE1B77EB9A}"/>
          </ac:grpSpMkLst>
        </pc:grpChg>
        <pc:picChg chg="add mod">
          <ac:chgData name="Vasishta Bommakanti" userId="add65771a875c465" providerId="LiveId" clId="{65E3161F-1FB0-40AF-AD1F-795BE0768989}" dt="2021-04-17T16:39:42.394" v="1689" actId="1076"/>
          <ac:picMkLst>
            <pc:docMk/>
            <pc:sldMk cId="1096620440" sldId="10100"/>
            <ac:picMk id="3" creationId="{62308D01-3365-4419-9173-F7B4CF55FE50}"/>
          </ac:picMkLst>
        </pc:picChg>
        <pc:inkChg chg="add mod">
          <ac:chgData name="Vasishta Bommakanti" userId="add65771a875c465" providerId="LiveId" clId="{65E3161F-1FB0-40AF-AD1F-795BE0768989}" dt="2021-04-17T16:41:16.400" v="1729"/>
          <ac:inkMkLst>
            <pc:docMk/>
            <pc:sldMk cId="1096620440" sldId="10100"/>
            <ac:inkMk id="4" creationId="{54C49C49-9CC9-486F-BA3A-A5EE6926507F}"/>
          </ac:inkMkLst>
        </pc:inkChg>
        <pc:inkChg chg="add mod">
          <ac:chgData name="Vasishta Bommakanti" userId="add65771a875c465" providerId="LiveId" clId="{65E3161F-1FB0-40AF-AD1F-795BE0768989}" dt="2021-04-17T16:41:16.400" v="1729"/>
          <ac:inkMkLst>
            <pc:docMk/>
            <pc:sldMk cId="1096620440" sldId="10100"/>
            <ac:inkMk id="5" creationId="{E0FFDC9E-E4E4-4D28-9883-156745E36E62}"/>
          </ac:inkMkLst>
        </pc:inkChg>
        <pc:inkChg chg="add mod">
          <ac:chgData name="Vasishta Bommakanti" userId="add65771a875c465" providerId="LiveId" clId="{65E3161F-1FB0-40AF-AD1F-795BE0768989}" dt="2021-04-17T16:41:16.400" v="1729"/>
          <ac:inkMkLst>
            <pc:docMk/>
            <pc:sldMk cId="1096620440" sldId="10100"/>
            <ac:inkMk id="6" creationId="{6A1D1D0E-58E4-4F73-B834-124B6AA42CA1}"/>
          </ac:inkMkLst>
        </pc:inkChg>
        <pc:inkChg chg="add mod">
          <ac:chgData name="Vasishta Bommakanti" userId="add65771a875c465" providerId="LiveId" clId="{65E3161F-1FB0-40AF-AD1F-795BE0768989}" dt="2021-04-17T16:41:16.400" v="1729"/>
          <ac:inkMkLst>
            <pc:docMk/>
            <pc:sldMk cId="1096620440" sldId="10100"/>
            <ac:inkMk id="7" creationId="{3DCB09D6-A2DC-49E4-9125-2B6831C5DDB7}"/>
          </ac:inkMkLst>
        </pc:inkChg>
        <pc:inkChg chg="add mod">
          <ac:chgData name="Vasishta Bommakanti" userId="add65771a875c465" providerId="LiveId" clId="{65E3161F-1FB0-40AF-AD1F-795BE0768989}" dt="2021-04-17T16:41:16.400" v="1729"/>
          <ac:inkMkLst>
            <pc:docMk/>
            <pc:sldMk cId="1096620440" sldId="10100"/>
            <ac:inkMk id="8" creationId="{906CAD38-F574-430C-8068-AE6594B04535}"/>
          </ac:inkMkLst>
        </pc:inkChg>
        <pc:inkChg chg="add mod">
          <ac:chgData name="Vasishta Bommakanti" userId="add65771a875c465" providerId="LiveId" clId="{65E3161F-1FB0-40AF-AD1F-795BE0768989}" dt="2021-04-17T16:41:16.400" v="1729"/>
          <ac:inkMkLst>
            <pc:docMk/>
            <pc:sldMk cId="1096620440" sldId="10100"/>
            <ac:inkMk id="10" creationId="{99850FC0-A3F0-4547-9F9F-9B7F32B3430D}"/>
          </ac:inkMkLst>
        </pc:inkChg>
        <pc:inkChg chg="add mod">
          <ac:chgData name="Vasishta Bommakanti" userId="add65771a875c465" providerId="LiveId" clId="{65E3161F-1FB0-40AF-AD1F-795BE0768989}" dt="2021-04-17T16:41:16.400" v="1729"/>
          <ac:inkMkLst>
            <pc:docMk/>
            <pc:sldMk cId="1096620440" sldId="10100"/>
            <ac:inkMk id="11" creationId="{9AA81B49-80C9-44C4-A54F-6DB9C877C21C}"/>
          </ac:inkMkLst>
        </pc:inkChg>
        <pc:inkChg chg="add mod">
          <ac:chgData name="Vasishta Bommakanti" userId="add65771a875c465" providerId="LiveId" clId="{65E3161F-1FB0-40AF-AD1F-795BE0768989}" dt="2021-04-17T16:41:16.400" v="1729"/>
          <ac:inkMkLst>
            <pc:docMk/>
            <pc:sldMk cId="1096620440" sldId="10100"/>
            <ac:inkMk id="12" creationId="{0C6F52F5-CA38-4C8C-B205-8C1EEA8D4AC1}"/>
          </ac:inkMkLst>
        </pc:inkChg>
        <pc:inkChg chg="add mod">
          <ac:chgData name="Vasishta Bommakanti" userId="add65771a875c465" providerId="LiveId" clId="{65E3161F-1FB0-40AF-AD1F-795BE0768989}" dt="2021-04-17T16:41:16.400" v="1729"/>
          <ac:inkMkLst>
            <pc:docMk/>
            <pc:sldMk cId="1096620440" sldId="10100"/>
            <ac:inkMk id="13" creationId="{A6D51F3E-9433-45CB-AA2D-B25290F24BCD}"/>
          </ac:inkMkLst>
        </pc:inkChg>
        <pc:inkChg chg="add mod">
          <ac:chgData name="Vasishta Bommakanti" userId="add65771a875c465" providerId="LiveId" clId="{65E3161F-1FB0-40AF-AD1F-795BE0768989}" dt="2021-04-17T16:41:16.400" v="1729"/>
          <ac:inkMkLst>
            <pc:docMk/>
            <pc:sldMk cId="1096620440" sldId="10100"/>
            <ac:inkMk id="14" creationId="{A5F980FF-A0B1-4CF7-9F1F-D2677CB00683}"/>
          </ac:inkMkLst>
        </pc:inkChg>
        <pc:inkChg chg="add mod">
          <ac:chgData name="Vasishta Bommakanti" userId="add65771a875c465" providerId="LiveId" clId="{65E3161F-1FB0-40AF-AD1F-795BE0768989}" dt="2021-04-17T16:41:16.400" v="1729"/>
          <ac:inkMkLst>
            <pc:docMk/>
            <pc:sldMk cId="1096620440" sldId="10100"/>
            <ac:inkMk id="15" creationId="{1331ED31-B6BD-47B9-AE44-A61C1FDAEE7E}"/>
          </ac:inkMkLst>
        </pc:inkChg>
        <pc:inkChg chg="add mod">
          <ac:chgData name="Vasishta Bommakanti" userId="add65771a875c465" providerId="LiveId" clId="{65E3161F-1FB0-40AF-AD1F-795BE0768989}" dt="2021-04-17T16:41:16.400" v="1729"/>
          <ac:inkMkLst>
            <pc:docMk/>
            <pc:sldMk cId="1096620440" sldId="10100"/>
            <ac:inkMk id="17" creationId="{EBB79FF0-6184-4B30-A2BC-F64A33845B14}"/>
          </ac:inkMkLst>
        </pc:inkChg>
        <pc:inkChg chg="add mod">
          <ac:chgData name="Vasishta Bommakanti" userId="add65771a875c465" providerId="LiveId" clId="{65E3161F-1FB0-40AF-AD1F-795BE0768989}" dt="2021-04-17T16:41:16.400" v="1729"/>
          <ac:inkMkLst>
            <pc:docMk/>
            <pc:sldMk cId="1096620440" sldId="10100"/>
            <ac:inkMk id="18" creationId="{4C7FE53F-F761-46ED-A61D-F3598EB6F37C}"/>
          </ac:inkMkLst>
        </pc:inkChg>
        <pc:inkChg chg="add mod">
          <ac:chgData name="Vasishta Bommakanti" userId="add65771a875c465" providerId="LiveId" clId="{65E3161F-1FB0-40AF-AD1F-795BE0768989}" dt="2021-04-17T16:41:16.400" v="1729"/>
          <ac:inkMkLst>
            <pc:docMk/>
            <pc:sldMk cId="1096620440" sldId="10100"/>
            <ac:inkMk id="19" creationId="{36E1EDE9-2EA0-4D0F-A5E4-4E34450C2AC4}"/>
          </ac:inkMkLst>
        </pc:inkChg>
        <pc:inkChg chg="add mod">
          <ac:chgData name="Vasishta Bommakanti" userId="add65771a875c465" providerId="LiveId" clId="{65E3161F-1FB0-40AF-AD1F-795BE0768989}" dt="2021-04-17T16:41:16.400" v="1729"/>
          <ac:inkMkLst>
            <pc:docMk/>
            <pc:sldMk cId="1096620440" sldId="10100"/>
            <ac:inkMk id="21" creationId="{14E8B3D6-1A0F-49FD-8A44-3EF43DC84272}"/>
          </ac:inkMkLst>
        </pc:inkChg>
        <pc:inkChg chg="add mod">
          <ac:chgData name="Vasishta Bommakanti" userId="add65771a875c465" providerId="LiveId" clId="{65E3161F-1FB0-40AF-AD1F-795BE0768989}" dt="2021-04-17T16:41:16.400" v="1729"/>
          <ac:inkMkLst>
            <pc:docMk/>
            <pc:sldMk cId="1096620440" sldId="10100"/>
            <ac:inkMk id="22" creationId="{572B5595-4521-472B-B81E-FA3C81E1B5D3}"/>
          </ac:inkMkLst>
        </pc:inkChg>
        <pc:inkChg chg="add mod">
          <ac:chgData name="Vasishta Bommakanti" userId="add65771a875c465" providerId="LiveId" clId="{65E3161F-1FB0-40AF-AD1F-795BE0768989}" dt="2021-04-17T16:41:16.400" v="1729"/>
          <ac:inkMkLst>
            <pc:docMk/>
            <pc:sldMk cId="1096620440" sldId="10100"/>
            <ac:inkMk id="23" creationId="{1E1EC686-CCEF-4144-884E-AF0B5A7621C7}"/>
          </ac:inkMkLst>
        </pc:inkChg>
        <pc:inkChg chg="add mod">
          <ac:chgData name="Vasishta Bommakanti" userId="add65771a875c465" providerId="LiveId" clId="{65E3161F-1FB0-40AF-AD1F-795BE0768989}" dt="2021-04-17T16:43:11.744" v="1770"/>
          <ac:inkMkLst>
            <pc:docMk/>
            <pc:sldMk cId="1096620440" sldId="10100"/>
            <ac:inkMk id="25" creationId="{BCF733BC-BCE1-410F-8560-F9FE2D5690EE}"/>
          </ac:inkMkLst>
        </pc:inkChg>
        <pc:inkChg chg="add mod">
          <ac:chgData name="Vasishta Bommakanti" userId="add65771a875c465" providerId="LiveId" clId="{65E3161F-1FB0-40AF-AD1F-795BE0768989}" dt="2021-04-17T16:43:11.744" v="1770"/>
          <ac:inkMkLst>
            <pc:docMk/>
            <pc:sldMk cId="1096620440" sldId="10100"/>
            <ac:inkMk id="26" creationId="{DD2A321A-9EB0-4C75-AFD3-D09D7DFCC782}"/>
          </ac:inkMkLst>
        </pc:inkChg>
        <pc:inkChg chg="add mod">
          <ac:chgData name="Vasishta Bommakanti" userId="add65771a875c465" providerId="LiveId" clId="{65E3161F-1FB0-40AF-AD1F-795BE0768989}" dt="2021-04-17T16:41:16.400" v="1729"/>
          <ac:inkMkLst>
            <pc:docMk/>
            <pc:sldMk cId="1096620440" sldId="10100"/>
            <ac:inkMk id="28" creationId="{FB532FAF-E33D-46CE-BD17-32F05FF5F8D0}"/>
          </ac:inkMkLst>
        </pc:inkChg>
        <pc:inkChg chg="add mod">
          <ac:chgData name="Vasishta Bommakanti" userId="add65771a875c465" providerId="LiveId" clId="{65E3161F-1FB0-40AF-AD1F-795BE0768989}" dt="2021-04-17T16:41:16.400" v="1729"/>
          <ac:inkMkLst>
            <pc:docMk/>
            <pc:sldMk cId="1096620440" sldId="10100"/>
            <ac:inkMk id="29" creationId="{85BEE9C1-5CB9-428A-8335-32F2348AFC31}"/>
          </ac:inkMkLst>
        </pc:inkChg>
        <pc:inkChg chg="add">
          <ac:chgData name="Vasishta Bommakanti" userId="add65771a875c465" providerId="LiveId" clId="{65E3161F-1FB0-40AF-AD1F-795BE0768989}" dt="2021-04-17T16:41:01.308" v="1717" actId="9405"/>
          <ac:inkMkLst>
            <pc:docMk/>
            <pc:sldMk cId="1096620440" sldId="10100"/>
            <ac:inkMk id="31" creationId="{EC365BA0-028A-43E7-8C4C-1128EC684E28}"/>
          </ac:inkMkLst>
        </pc:inkChg>
        <pc:inkChg chg="add mod">
          <ac:chgData name="Vasishta Bommakanti" userId="add65771a875c465" providerId="LiveId" clId="{65E3161F-1FB0-40AF-AD1F-795BE0768989}" dt="2021-04-17T16:41:12.749" v="1727"/>
          <ac:inkMkLst>
            <pc:docMk/>
            <pc:sldMk cId="1096620440" sldId="10100"/>
            <ac:inkMk id="32" creationId="{069B6601-4620-4D32-A968-16FADBB9B9B4}"/>
          </ac:inkMkLst>
        </pc:inkChg>
        <pc:inkChg chg="add mod">
          <ac:chgData name="Vasishta Bommakanti" userId="add65771a875c465" providerId="LiveId" clId="{65E3161F-1FB0-40AF-AD1F-795BE0768989}" dt="2021-04-17T16:41:12.749" v="1727"/>
          <ac:inkMkLst>
            <pc:docMk/>
            <pc:sldMk cId="1096620440" sldId="10100"/>
            <ac:inkMk id="33" creationId="{C209C23C-4D63-488A-B616-08A55C0C6792}"/>
          </ac:inkMkLst>
        </pc:inkChg>
        <pc:inkChg chg="add mod">
          <ac:chgData name="Vasishta Bommakanti" userId="add65771a875c465" providerId="LiveId" clId="{65E3161F-1FB0-40AF-AD1F-795BE0768989}" dt="2021-04-17T16:41:12.749" v="1727"/>
          <ac:inkMkLst>
            <pc:docMk/>
            <pc:sldMk cId="1096620440" sldId="10100"/>
            <ac:inkMk id="34" creationId="{679A91D0-BDF8-4EF6-8DF6-1117E672F142}"/>
          </ac:inkMkLst>
        </pc:inkChg>
        <pc:inkChg chg="add mod">
          <ac:chgData name="Vasishta Bommakanti" userId="add65771a875c465" providerId="LiveId" clId="{65E3161F-1FB0-40AF-AD1F-795BE0768989}" dt="2021-04-17T16:41:12.749" v="1727"/>
          <ac:inkMkLst>
            <pc:docMk/>
            <pc:sldMk cId="1096620440" sldId="10100"/>
            <ac:inkMk id="35" creationId="{9E94E9D0-1D64-430D-B1AB-F8DD5E202950}"/>
          </ac:inkMkLst>
        </pc:inkChg>
        <pc:inkChg chg="add mod">
          <ac:chgData name="Vasishta Bommakanti" userId="add65771a875c465" providerId="LiveId" clId="{65E3161F-1FB0-40AF-AD1F-795BE0768989}" dt="2021-04-17T16:41:12.749" v="1727"/>
          <ac:inkMkLst>
            <pc:docMk/>
            <pc:sldMk cId="1096620440" sldId="10100"/>
            <ac:inkMk id="36" creationId="{3BDC4F2C-A7BE-4087-BF27-513C8871C9BE}"/>
          </ac:inkMkLst>
        </pc:inkChg>
        <pc:inkChg chg="add mod">
          <ac:chgData name="Vasishta Bommakanti" userId="add65771a875c465" providerId="LiveId" clId="{65E3161F-1FB0-40AF-AD1F-795BE0768989}" dt="2021-04-17T16:41:12.749" v="1727"/>
          <ac:inkMkLst>
            <pc:docMk/>
            <pc:sldMk cId="1096620440" sldId="10100"/>
            <ac:inkMk id="37" creationId="{E15C5C70-1E1E-40B9-A035-2127D6C72137}"/>
          </ac:inkMkLst>
        </pc:inkChg>
        <pc:inkChg chg="add mod">
          <ac:chgData name="Vasishta Bommakanti" userId="add65771a875c465" providerId="LiveId" clId="{65E3161F-1FB0-40AF-AD1F-795BE0768989}" dt="2021-04-17T16:41:12.749" v="1727"/>
          <ac:inkMkLst>
            <pc:docMk/>
            <pc:sldMk cId="1096620440" sldId="10100"/>
            <ac:inkMk id="38" creationId="{E9279FA4-F567-4FF9-85F4-0C8756A6E009}"/>
          </ac:inkMkLst>
        </pc:inkChg>
        <pc:inkChg chg="add mod">
          <ac:chgData name="Vasishta Bommakanti" userId="add65771a875c465" providerId="LiveId" clId="{65E3161F-1FB0-40AF-AD1F-795BE0768989}" dt="2021-04-17T16:41:12.749" v="1727"/>
          <ac:inkMkLst>
            <pc:docMk/>
            <pc:sldMk cId="1096620440" sldId="10100"/>
            <ac:inkMk id="39" creationId="{22367980-DC70-41A9-82FA-E0703B8752BB}"/>
          </ac:inkMkLst>
        </pc:inkChg>
        <pc:inkChg chg="add mod">
          <ac:chgData name="Vasishta Bommakanti" userId="add65771a875c465" providerId="LiveId" clId="{65E3161F-1FB0-40AF-AD1F-795BE0768989}" dt="2021-04-17T16:41:12.749" v="1727"/>
          <ac:inkMkLst>
            <pc:docMk/>
            <pc:sldMk cId="1096620440" sldId="10100"/>
            <ac:inkMk id="40" creationId="{043677F7-53FD-42CA-8743-6215CBD17E85}"/>
          </ac:inkMkLst>
        </pc:inkChg>
        <pc:inkChg chg="add mod">
          <ac:chgData name="Vasishta Bommakanti" userId="add65771a875c465" providerId="LiveId" clId="{65E3161F-1FB0-40AF-AD1F-795BE0768989}" dt="2021-04-17T16:41:16.400" v="1729"/>
          <ac:inkMkLst>
            <pc:docMk/>
            <pc:sldMk cId="1096620440" sldId="10100"/>
            <ac:inkMk id="42" creationId="{18CD3DDD-B67A-4C7D-A8BD-08F706603202}"/>
          </ac:inkMkLst>
        </pc:inkChg>
        <pc:inkChg chg="add mod">
          <ac:chgData name="Vasishta Bommakanti" userId="add65771a875c465" providerId="LiveId" clId="{65E3161F-1FB0-40AF-AD1F-795BE0768989}" dt="2021-04-17T16:43:11.744" v="1770"/>
          <ac:inkMkLst>
            <pc:docMk/>
            <pc:sldMk cId="1096620440" sldId="10100"/>
            <ac:inkMk id="44" creationId="{B7FAE5DC-D0D4-4B53-8886-63FDF8F66654}"/>
          </ac:inkMkLst>
        </pc:inkChg>
      </pc:sldChg>
      <pc:sldChg chg="add">
        <pc:chgData name="Vasishta Bommakanti" userId="add65771a875c465" providerId="LiveId" clId="{65E3161F-1FB0-40AF-AD1F-795BE0768989}" dt="2021-04-17T16:46:44.439" v="1786" actId="2890"/>
        <pc:sldMkLst>
          <pc:docMk/>
          <pc:sldMk cId="2947038854" sldId="10101"/>
        </pc:sldMkLst>
      </pc:sldChg>
      <pc:sldChg chg="addSp modSp new mod">
        <pc:chgData name="Vasishta Bommakanti" userId="add65771a875c465" providerId="LiveId" clId="{65E3161F-1FB0-40AF-AD1F-795BE0768989}" dt="2021-04-18T13:51:33.931" v="2017" actId="1076"/>
        <pc:sldMkLst>
          <pc:docMk/>
          <pc:sldMk cId="1170061565" sldId="10102"/>
        </pc:sldMkLst>
        <pc:spChg chg="add mod">
          <ac:chgData name="Vasishta Bommakanti" userId="add65771a875c465" providerId="LiveId" clId="{65E3161F-1FB0-40AF-AD1F-795BE0768989}" dt="2021-04-18T13:51:33.931" v="2017" actId="1076"/>
          <ac:spMkLst>
            <pc:docMk/>
            <pc:sldMk cId="1170061565" sldId="10102"/>
            <ac:spMk id="5" creationId="{A5AAB71F-23F0-4C99-BD8E-66FDF3E98B60}"/>
          </ac:spMkLst>
        </pc:spChg>
        <pc:picChg chg="add mod">
          <ac:chgData name="Vasishta Bommakanti" userId="add65771a875c465" providerId="LiveId" clId="{65E3161F-1FB0-40AF-AD1F-795BE0768989}" dt="2021-04-18T13:51:19.803" v="2015" actId="962"/>
          <ac:picMkLst>
            <pc:docMk/>
            <pc:sldMk cId="1170061565" sldId="10102"/>
            <ac:picMk id="3" creationId="{954869AF-F8EE-41E6-909F-AB956395698B}"/>
          </ac:picMkLst>
        </pc:picChg>
      </pc:sldChg>
      <pc:sldChg chg="addSp modSp add mod">
        <pc:chgData name="Vasishta Bommakanti" userId="add65771a875c465" providerId="LiveId" clId="{65E3161F-1FB0-40AF-AD1F-795BE0768989}" dt="2021-04-18T13:51:46.681" v="2020" actId="962"/>
        <pc:sldMkLst>
          <pc:docMk/>
          <pc:sldMk cId="1940362415" sldId="10103"/>
        </pc:sldMkLst>
        <pc:picChg chg="add mod">
          <ac:chgData name="Vasishta Bommakanti" userId="add65771a875c465" providerId="LiveId" clId="{65E3161F-1FB0-40AF-AD1F-795BE0768989}" dt="2021-04-18T13:51:46.681" v="2020" actId="962"/>
          <ac:picMkLst>
            <pc:docMk/>
            <pc:sldMk cId="1940362415" sldId="10103"/>
            <ac:picMk id="3" creationId="{B7A100B3-9F3F-43E2-8043-0E0BF265715E}"/>
          </ac:picMkLst>
        </pc:picChg>
      </pc:sldChg>
      <pc:sldChg chg="addSp delSp modSp add mod">
        <pc:chgData name="Vasishta Bommakanti" userId="add65771a875c465" providerId="LiveId" clId="{65E3161F-1FB0-40AF-AD1F-795BE0768989}" dt="2021-04-18T15:16:17.799" v="2102" actId="9405"/>
        <pc:sldMkLst>
          <pc:docMk/>
          <pc:sldMk cId="1120208507" sldId="10104"/>
        </pc:sldMkLst>
        <pc:grpChg chg="del mod">
          <ac:chgData name="Vasishta Bommakanti" userId="add65771a875c465" providerId="LiveId" clId="{65E3161F-1FB0-40AF-AD1F-795BE0768989}" dt="2021-04-18T15:16:05.266" v="2093"/>
          <ac:grpSpMkLst>
            <pc:docMk/>
            <pc:sldMk cId="1120208507" sldId="10104"/>
            <ac:grpSpMk id="9" creationId="{1524A82B-2026-4FF2-8805-A48D8234D46C}"/>
          </ac:grpSpMkLst>
        </pc:grpChg>
        <pc:grpChg chg="del mod">
          <ac:chgData name="Vasishta Bommakanti" userId="add65771a875c465" providerId="LiveId" clId="{65E3161F-1FB0-40AF-AD1F-795BE0768989}" dt="2021-04-18T15:16:05.239" v="2076"/>
          <ac:grpSpMkLst>
            <pc:docMk/>
            <pc:sldMk cId="1120208507" sldId="10104"/>
            <ac:grpSpMk id="14" creationId="{EEC67253-3A4B-48AF-ADDA-B11F6DDBF469}"/>
          </ac:grpSpMkLst>
        </pc:grpChg>
        <pc:grpChg chg="del mod">
          <ac:chgData name="Vasishta Bommakanti" userId="add65771a875c465" providerId="LiveId" clId="{65E3161F-1FB0-40AF-AD1F-795BE0768989}" dt="2021-04-18T15:16:05.152" v="2035"/>
          <ac:grpSpMkLst>
            <pc:docMk/>
            <pc:sldMk cId="1120208507" sldId="10104"/>
            <ac:grpSpMk id="47" creationId="{98989E29-7DE6-4BD0-9CD4-156AEF4B8ABF}"/>
          </ac:grpSpMkLst>
        </pc:grpChg>
        <pc:grpChg chg="del mod">
          <ac:chgData name="Vasishta Bommakanti" userId="add65771a875c465" providerId="LiveId" clId="{65E3161F-1FB0-40AF-AD1F-795BE0768989}" dt="2021-04-18T15:16:05.236" v="2074"/>
          <ac:grpSpMkLst>
            <pc:docMk/>
            <pc:sldMk cId="1120208507" sldId="10104"/>
            <ac:grpSpMk id="48" creationId="{C6B8CDF8-1563-4B0E-9402-5DC6AB3A49F7}"/>
          </ac:grpSpMkLst>
        </pc:grpChg>
        <pc:grpChg chg="del mod">
          <ac:chgData name="Vasishta Bommakanti" userId="add65771a875c465" providerId="LiveId" clId="{65E3161F-1FB0-40AF-AD1F-795BE0768989}" dt="2021-04-18T15:16:05.273" v="2099"/>
          <ac:grpSpMkLst>
            <pc:docMk/>
            <pc:sldMk cId="1120208507" sldId="10104"/>
            <ac:grpSpMk id="58" creationId="{E60C1A3A-7C5A-487D-8B26-EF9D13A550CD}"/>
          </ac:grpSpMkLst>
        </pc:grpChg>
        <pc:grpChg chg="del mod">
          <ac:chgData name="Vasishta Bommakanti" userId="add65771a875c465" providerId="LiveId" clId="{65E3161F-1FB0-40AF-AD1F-795BE0768989}" dt="2021-04-18T15:16:05.195" v="2055"/>
          <ac:grpSpMkLst>
            <pc:docMk/>
            <pc:sldMk cId="1120208507" sldId="10104"/>
            <ac:grpSpMk id="3122" creationId="{2FFA61F7-5442-49E7-92E8-D7C535E98F0B}"/>
          </ac:grpSpMkLst>
        </pc:grpChg>
        <pc:grpChg chg="del mod">
          <ac:chgData name="Vasishta Bommakanti" userId="add65771a875c465" providerId="LiveId" clId="{65E3161F-1FB0-40AF-AD1F-795BE0768989}" dt="2021-04-18T15:16:05.198" v="2057"/>
          <ac:grpSpMkLst>
            <pc:docMk/>
            <pc:sldMk cId="1120208507" sldId="10104"/>
            <ac:grpSpMk id="3125" creationId="{9ACB4AE1-7185-4AB0-A012-4337B866D889}"/>
          </ac:grpSpMkLst>
        </pc:grpChg>
        <pc:grpChg chg="mod">
          <ac:chgData name="Vasishta Bommakanti" userId="add65771a875c465" providerId="LiveId" clId="{65E3161F-1FB0-40AF-AD1F-795BE0768989}" dt="2021-04-18T15:16:05.272" v="2098"/>
          <ac:grpSpMkLst>
            <pc:docMk/>
            <pc:sldMk cId="1120208507" sldId="10104"/>
            <ac:grpSpMk id="3131" creationId="{5652C03D-D437-4F0E-BA3E-7CDE84E9A032}"/>
          </ac:grpSpMkLst>
        </pc:grpChg>
        <pc:inkChg chg="mod">
          <ac:chgData name="Vasishta Bommakanti" userId="add65771a875c465" providerId="LiveId" clId="{65E3161F-1FB0-40AF-AD1F-795BE0768989}" dt="2021-04-18T15:16:05.110" v="2024"/>
          <ac:inkMkLst>
            <pc:docMk/>
            <pc:sldMk cId="1120208507" sldId="10104"/>
            <ac:inkMk id="2" creationId="{B4E9B6EC-A1F0-4233-A049-558DCF0779F9}"/>
          </ac:inkMkLst>
        </pc:inkChg>
        <pc:inkChg chg="del mod">
          <ac:chgData name="Vasishta Bommakanti" userId="add65771a875c465" providerId="LiveId" clId="{65E3161F-1FB0-40AF-AD1F-795BE0768989}" dt="2021-04-18T15:16:05.216" v="2063"/>
          <ac:inkMkLst>
            <pc:docMk/>
            <pc:sldMk cId="1120208507" sldId="10104"/>
            <ac:inkMk id="3" creationId="{E99DD3BF-A57A-4CE6-8DCF-BF83DA3DD902}"/>
          </ac:inkMkLst>
        </pc:inkChg>
        <pc:inkChg chg="del">
          <ac:chgData name="Vasishta Bommakanti" userId="add65771a875c465" providerId="LiveId" clId="{65E3161F-1FB0-40AF-AD1F-795BE0768989}" dt="2021-04-18T15:16:05.192" v="2051"/>
          <ac:inkMkLst>
            <pc:docMk/>
            <pc:sldMk cId="1120208507" sldId="10104"/>
            <ac:inkMk id="5" creationId="{49020DA3-F241-4F08-8933-B258AD9A56F4}"/>
          </ac:inkMkLst>
        </pc:inkChg>
        <pc:inkChg chg="del mod">
          <ac:chgData name="Vasishta Bommakanti" userId="add65771a875c465" providerId="LiveId" clId="{65E3161F-1FB0-40AF-AD1F-795BE0768989}" dt="2021-04-18T15:16:05.266" v="2093"/>
          <ac:inkMkLst>
            <pc:docMk/>
            <pc:sldMk cId="1120208507" sldId="10104"/>
            <ac:inkMk id="6" creationId="{DC265F27-BAB1-4951-AD18-C430799F8045}"/>
          </ac:inkMkLst>
        </pc:inkChg>
        <pc:inkChg chg="del mod">
          <ac:chgData name="Vasishta Bommakanti" userId="add65771a875c465" providerId="LiveId" clId="{65E3161F-1FB0-40AF-AD1F-795BE0768989}" dt="2021-04-18T15:16:05.269" v="2096"/>
          <ac:inkMkLst>
            <pc:docMk/>
            <pc:sldMk cId="1120208507" sldId="10104"/>
            <ac:inkMk id="7" creationId="{3C6EABD5-D695-43BB-8FF3-878024AE543C}"/>
          </ac:inkMkLst>
        </pc:inkChg>
        <pc:inkChg chg="del mod">
          <ac:chgData name="Vasishta Bommakanti" userId="add65771a875c465" providerId="LiveId" clId="{65E3161F-1FB0-40AF-AD1F-795BE0768989}" dt="2021-04-18T15:16:05.226" v="2068"/>
          <ac:inkMkLst>
            <pc:docMk/>
            <pc:sldMk cId="1120208507" sldId="10104"/>
            <ac:inkMk id="8" creationId="{D9001FFE-9D72-4C0B-B647-3D7F8D677313}"/>
          </ac:inkMkLst>
        </pc:inkChg>
        <pc:inkChg chg="del">
          <ac:chgData name="Vasishta Bommakanti" userId="add65771a875c465" providerId="LiveId" clId="{65E3161F-1FB0-40AF-AD1F-795BE0768989}" dt="2021-04-18T15:16:05.222" v="2066"/>
          <ac:inkMkLst>
            <pc:docMk/>
            <pc:sldMk cId="1120208507" sldId="10104"/>
            <ac:inkMk id="10" creationId="{9CFAF06F-E5D5-4F47-BA33-643812661550}"/>
          </ac:inkMkLst>
        </pc:inkChg>
        <pc:inkChg chg="del">
          <ac:chgData name="Vasishta Bommakanti" userId="add65771a875c465" providerId="LiveId" clId="{65E3161F-1FB0-40AF-AD1F-795BE0768989}" dt="2021-04-18T15:16:05.239" v="2076"/>
          <ac:inkMkLst>
            <pc:docMk/>
            <pc:sldMk cId="1120208507" sldId="10104"/>
            <ac:inkMk id="11" creationId="{D52E57E9-008B-4CD8-B5A9-4074A5138C82}"/>
          </ac:inkMkLst>
        </pc:inkChg>
        <pc:inkChg chg="del mod">
          <ac:chgData name="Vasishta Bommakanti" userId="add65771a875c465" providerId="LiveId" clId="{65E3161F-1FB0-40AF-AD1F-795BE0768989}" dt="2021-04-18T15:16:05.255" v="2085"/>
          <ac:inkMkLst>
            <pc:docMk/>
            <pc:sldMk cId="1120208507" sldId="10104"/>
            <ac:inkMk id="12" creationId="{BCEF6810-614A-4114-A85B-1ECA89F2C2DC}"/>
          </ac:inkMkLst>
        </pc:inkChg>
        <pc:inkChg chg="del">
          <ac:chgData name="Vasishta Bommakanti" userId="add65771a875c465" providerId="LiveId" clId="{65E3161F-1FB0-40AF-AD1F-795BE0768989}" dt="2021-04-18T15:16:05.261" v="2090"/>
          <ac:inkMkLst>
            <pc:docMk/>
            <pc:sldMk cId="1120208507" sldId="10104"/>
            <ac:inkMk id="13" creationId="{9FA0890C-1184-4EB2-9437-8BCC419050C9}"/>
          </ac:inkMkLst>
        </pc:inkChg>
        <pc:inkChg chg="del">
          <ac:chgData name="Vasishta Bommakanti" userId="add65771a875c465" providerId="LiveId" clId="{65E3161F-1FB0-40AF-AD1F-795BE0768989}" dt="2021-04-18T15:16:05.159" v="2038"/>
          <ac:inkMkLst>
            <pc:docMk/>
            <pc:sldMk cId="1120208507" sldId="10104"/>
            <ac:inkMk id="15" creationId="{FA2FA58E-F831-4E7C-A01F-D7B3636980F3}"/>
          </ac:inkMkLst>
        </pc:inkChg>
        <pc:inkChg chg="del">
          <ac:chgData name="Vasishta Bommakanti" userId="add65771a875c465" providerId="LiveId" clId="{65E3161F-1FB0-40AF-AD1F-795BE0768989}" dt="2021-04-18T15:16:05.195" v="2054"/>
          <ac:inkMkLst>
            <pc:docMk/>
            <pc:sldMk cId="1120208507" sldId="10104"/>
            <ac:inkMk id="16" creationId="{0385AB28-29D4-4EA6-94F3-1F5CDDCB7974}"/>
          </ac:inkMkLst>
        </pc:inkChg>
        <pc:inkChg chg="del">
          <ac:chgData name="Vasishta Bommakanti" userId="add65771a875c465" providerId="LiveId" clId="{65E3161F-1FB0-40AF-AD1F-795BE0768989}" dt="2021-04-18T15:16:05.108" v="2023"/>
          <ac:inkMkLst>
            <pc:docMk/>
            <pc:sldMk cId="1120208507" sldId="10104"/>
            <ac:inkMk id="17" creationId="{0796FD5B-25CC-4620-AE99-375ED09ADE14}"/>
          </ac:inkMkLst>
        </pc:inkChg>
        <pc:inkChg chg="del mod">
          <ac:chgData name="Vasishta Bommakanti" userId="add65771a875c465" providerId="LiveId" clId="{65E3161F-1FB0-40AF-AD1F-795BE0768989}" dt="2021-04-18T15:16:05.139" v="2032"/>
          <ac:inkMkLst>
            <pc:docMk/>
            <pc:sldMk cId="1120208507" sldId="10104"/>
            <ac:inkMk id="18" creationId="{833702CB-1C40-4AAB-BC24-D188A48ACE34}"/>
          </ac:inkMkLst>
        </pc:inkChg>
        <pc:inkChg chg="del mod">
          <ac:chgData name="Vasishta Bommakanti" userId="add65771a875c465" providerId="LiveId" clId="{65E3161F-1FB0-40AF-AD1F-795BE0768989}" dt="2021-04-18T15:16:05.132" v="2030"/>
          <ac:inkMkLst>
            <pc:docMk/>
            <pc:sldMk cId="1120208507" sldId="10104"/>
            <ac:inkMk id="19" creationId="{C1BB636C-5D90-4284-B13F-6CEB62820D96}"/>
          </ac:inkMkLst>
        </pc:inkChg>
        <pc:inkChg chg="del mod">
          <ac:chgData name="Vasishta Bommakanti" userId="add65771a875c465" providerId="LiveId" clId="{65E3161F-1FB0-40AF-AD1F-795BE0768989}" dt="2021-04-18T15:16:05.172" v="2042"/>
          <ac:inkMkLst>
            <pc:docMk/>
            <pc:sldMk cId="1120208507" sldId="10104"/>
            <ac:inkMk id="20" creationId="{463BDF92-E44E-4A7B-9E6A-901673B6CBEB}"/>
          </ac:inkMkLst>
        </pc:inkChg>
        <pc:inkChg chg="del mod">
          <ac:chgData name="Vasishta Bommakanti" userId="add65771a875c465" providerId="LiveId" clId="{65E3161F-1FB0-40AF-AD1F-795BE0768989}" dt="2021-04-18T15:16:05.212" v="2062"/>
          <ac:inkMkLst>
            <pc:docMk/>
            <pc:sldMk cId="1120208507" sldId="10104"/>
            <ac:inkMk id="21" creationId="{1B36D5CF-AB9F-4F50-832B-E3B12DA5A8CE}"/>
          </ac:inkMkLst>
        </pc:inkChg>
        <pc:inkChg chg="del mod">
          <ac:chgData name="Vasishta Bommakanti" userId="add65771a875c465" providerId="LiveId" clId="{65E3161F-1FB0-40AF-AD1F-795BE0768989}" dt="2021-04-18T15:16:05.265" v="2092"/>
          <ac:inkMkLst>
            <pc:docMk/>
            <pc:sldMk cId="1120208507" sldId="10104"/>
            <ac:inkMk id="22" creationId="{748C13EF-9CC6-44F7-9F17-9C57ECE03436}"/>
          </ac:inkMkLst>
        </pc:inkChg>
        <pc:inkChg chg="del mod">
          <ac:chgData name="Vasishta Bommakanti" userId="add65771a875c465" providerId="LiveId" clId="{65E3161F-1FB0-40AF-AD1F-795BE0768989}" dt="2021-04-18T15:16:05.247" v="2080"/>
          <ac:inkMkLst>
            <pc:docMk/>
            <pc:sldMk cId="1120208507" sldId="10104"/>
            <ac:inkMk id="23" creationId="{17D929FF-4C9B-43E3-9CD1-D55B892A3E7E}"/>
          </ac:inkMkLst>
        </pc:inkChg>
        <pc:inkChg chg="del mod">
          <ac:chgData name="Vasishta Bommakanti" userId="add65771a875c465" providerId="LiveId" clId="{65E3161F-1FB0-40AF-AD1F-795BE0768989}" dt="2021-04-18T15:16:05.258" v="2087"/>
          <ac:inkMkLst>
            <pc:docMk/>
            <pc:sldMk cId="1120208507" sldId="10104"/>
            <ac:inkMk id="24" creationId="{9D56DE98-5B10-4FC2-8121-66827A34FE78}"/>
          </ac:inkMkLst>
        </pc:inkChg>
        <pc:inkChg chg="del mod">
          <ac:chgData name="Vasishta Bommakanti" userId="add65771a875c465" providerId="LiveId" clId="{65E3161F-1FB0-40AF-AD1F-795BE0768989}" dt="2021-04-18T15:16:05.185" v="2048"/>
          <ac:inkMkLst>
            <pc:docMk/>
            <pc:sldMk cId="1120208507" sldId="10104"/>
            <ac:inkMk id="25" creationId="{0F2E9550-BE5F-423F-8762-6C06F8364E49}"/>
          </ac:inkMkLst>
        </pc:inkChg>
        <pc:inkChg chg="del mod">
          <ac:chgData name="Vasishta Bommakanti" userId="add65771a875c465" providerId="LiveId" clId="{65E3161F-1FB0-40AF-AD1F-795BE0768989}" dt="2021-04-18T15:16:05.269" v="2095"/>
          <ac:inkMkLst>
            <pc:docMk/>
            <pc:sldMk cId="1120208507" sldId="10104"/>
            <ac:inkMk id="26" creationId="{D08B3BA2-A02C-44A9-9ABF-9B03C7AFBAF0}"/>
          </ac:inkMkLst>
        </pc:inkChg>
        <pc:inkChg chg="del mod">
          <ac:chgData name="Vasishta Bommakanti" userId="add65771a875c465" providerId="LiveId" clId="{65E3161F-1FB0-40AF-AD1F-795BE0768989}" dt="2021-04-18T15:16:05.197" v="2056"/>
          <ac:inkMkLst>
            <pc:docMk/>
            <pc:sldMk cId="1120208507" sldId="10104"/>
            <ac:inkMk id="27" creationId="{693C137B-6A67-4374-8DE1-EC397EE90E5D}"/>
          </ac:inkMkLst>
        </pc:inkChg>
        <pc:inkChg chg="del mod">
          <ac:chgData name="Vasishta Bommakanti" userId="add65771a875c465" providerId="LiveId" clId="{65E3161F-1FB0-40AF-AD1F-795BE0768989}" dt="2021-04-18T15:16:05.207" v="2061"/>
          <ac:inkMkLst>
            <pc:docMk/>
            <pc:sldMk cId="1120208507" sldId="10104"/>
            <ac:inkMk id="28" creationId="{006847B4-A96D-4B41-A447-9168272D0CEA}"/>
          </ac:inkMkLst>
        </pc:inkChg>
        <pc:inkChg chg="del mod">
          <ac:chgData name="Vasishta Bommakanti" userId="add65771a875c465" providerId="LiveId" clId="{65E3161F-1FB0-40AF-AD1F-795BE0768989}" dt="2021-04-18T15:16:05.253" v="2083"/>
          <ac:inkMkLst>
            <pc:docMk/>
            <pc:sldMk cId="1120208507" sldId="10104"/>
            <ac:inkMk id="29" creationId="{BF4BCBF4-26C3-43A4-9F2E-7B3595FB0BB3}"/>
          </ac:inkMkLst>
        </pc:inkChg>
        <pc:inkChg chg="del mod">
          <ac:chgData name="Vasishta Bommakanti" userId="add65771a875c465" providerId="LiveId" clId="{65E3161F-1FB0-40AF-AD1F-795BE0768989}" dt="2021-04-18T15:16:05.229" v="2069"/>
          <ac:inkMkLst>
            <pc:docMk/>
            <pc:sldMk cId="1120208507" sldId="10104"/>
            <ac:inkMk id="30" creationId="{37515DAB-7CA6-4FCE-B1A5-16E368228E61}"/>
          </ac:inkMkLst>
        </pc:inkChg>
        <pc:inkChg chg="del mod">
          <ac:chgData name="Vasishta Bommakanti" userId="add65771a875c465" providerId="LiveId" clId="{65E3161F-1FB0-40AF-AD1F-795BE0768989}" dt="2021-04-18T15:16:05.178" v="2045"/>
          <ac:inkMkLst>
            <pc:docMk/>
            <pc:sldMk cId="1120208507" sldId="10104"/>
            <ac:inkMk id="31" creationId="{DBC6CCFE-5A13-4740-BE59-F0EAB37E9B7E}"/>
          </ac:inkMkLst>
        </pc:inkChg>
        <pc:inkChg chg="del mod">
          <ac:chgData name="Vasishta Bommakanti" userId="add65771a875c465" providerId="LiveId" clId="{65E3161F-1FB0-40AF-AD1F-795BE0768989}" dt="2021-04-18T15:16:05.168" v="2041"/>
          <ac:inkMkLst>
            <pc:docMk/>
            <pc:sldMk cId="1120208507" sldId="10104"/>
            <ac:inkMk id="32" creationId="{CF06054F-75F8-4327-AE2F-8B9F8EBDE354}"/>
          </ac:inkMkLst>
        </pc:inkChg>
        <pc:inkChg chg="mod">
          <ac:chgData name="Vasishta Bommakanti" userId="add65771a875c465" providerId="LiveId" clId="{65E3161F-1FB0-40AF-AD1F-795BE0768989}" dt="2021-04-18T15:16:05.272" v="2098"/>
          <ac:inkMkLst>
            <pc:docMk/>
            <pc:sldMk cId="1120208507" sldId="10104"/>
            <ac:inkMk id="33" creationId="{487BCCB6-A8CD-4A2F-889E-120B65F1336F}"/>
          </ac:inkMkLst>
        </pc:inkChg>
        <pc:inkChg chg="del mod">
          <ac:chgData name="Vasishta Bommakanti" userId="add65771a875c465" providerId="LiveId" clId="{65E3161F-1FB0-40AF-AD1F-795BE0768989}" dt="2021-04-18T15:16:05.166" v="2040"/>
          <ac:inkMkLst>
            <pc:docMk/>
            <pc:sldMk cId="1120208507" sldId="10104"/>
            <ac:inkMk id="34" creationId="{DF6A12E4-EA1E-4056-B476-D797EBA628E0}"/>
          </ac:inkMkLst>
        </pc:inkChg>
        <pc:inkChg chg="mod">
          <ac:chgData name="Vasishta Bommakanti" userId="add65771a875c465" providerId="LiveId" clId="{65E3161F-1FB0-40AF-AD1F-795BE0768989}" dt="2021-04-18T15:16:05.272" v="2098"/>
          <ac:inkMkLst>
            <pc:docMk/>
            <pc:sldMk cId="1120208507" sldId="10104"/>
            <ac:inkMk id="35" creationId="{143EAD80-EBF6-4DBB-AAFF-62AD55FA2E57}"/>
          </ac:inkMkLst>
        </pc:inkChg>
        <pc:inkChg chg="del mod">
          <ac:chgData name="Vasishta Bommakanti" userId="add65771a875c465" providerId="LiveId" clId="{65E3161F-1FB0-40AF-AD1F-795BE0768989}" dt="2021-04-18T15:16:05.158" v="2037"/>
          <ac:inkMkLst>
            <pc:docMk/>
            <pc:sldMk cId="1120208507" sldId="10104"/>
            <ac:inkMk id="36" creationId="{0BDCF122-7D8A-4C8E-A9A5-F85224088D93}"/>
          </ac:inkMkLst>
        </pc:inkChg>
        <pc:inkChg chg="mod">
          <ac:chgData name="Vasishta Bommakanti" userId="add65771a875c465" providerId="LiveId" clId="{65E3161F-1FB0-40AF-AD1F-795BE0768989}" dt="2021-04-18T15:16:05.272" v="2098"/>
          <ac:inkMkLst>
            <pc:docMk/>
            <pc:sldMk cId="1120208507" sldId="10104"/>
            <ac:inkMk id="37" creationId="{1D311661-608A-462E-AB14-8FB07592E7F0}"/>
          </ac:inkMkLst>
        </pc:inkChg>
        <pc:inkChg chg="del mod">
          <ac:chgData name="Vasishta Bommakanti" userId="add65771a875c465" providerId="LiveId" clId="{65E3161F-1FB0-40AF-AD1F-795BE0768989}" dt="2021-04-18T15:16:05.188" v="2049"/>
          <ac:inkMkLst>
            <pc:docMk/>
            <pc:sldMk cId="1120208507" sldId="10104"/>
            <ac:inkMk id="38" creationId="{465849A0-9CD8-4A14-9648-AF8EE4C0E960}"/>
          </ac:inkMkLst>
        </pc:inkChg>
        <pc:inkChg chg="mod">
          <ac:chgData name="Vasishta Bommakanti" userId="add65771a875c465" providerId="LiveId" clId="{65E3161F-1FB0-40AF-AD1F-795BE0768989}" dt="2021-04-18T15:16:05.272" v="2098"/>
          <ac:inkMkLst>
            <pc:docMk/>
            <pc:sldMk cId="1120208507" sldId="10104"/>
            <ac:inkMk id="39" creationId="{129819CA-FA73-406D-A82C-A56A3D2A873C}"/>
          </ac:inkMkLst>
        </pc:inkChg>
        <pc:inkChg chg="del mod">
          <ac:chgData name="Vasishta Bommakanti" userId="add65771a875c465" providerId="LiveId" clId="{65E3161F-1FB0-40AF-AD1F-795BE0768989}" dt="2021-04-18T15:16:05.235" v="2073"/>
          <ac:inkMkLst>
            <pc:docMk/>
            <pc:sldMk cId="1120208507" sldId="10104"/>
            <ac:inkMk id="40" creationId="{F6D61A16-579E-4C3A-9D0B-EE1EDCBA63EB}"/>
          </ac:inkMkLst>
        </pc:inkChg>
        <pc:inkChg chg="add">
          <ac:chgData name="Vasishta Bommakanti" userId="add65771a875c465" providerId="LiveId" clId="{65E3161F-1FB0-40AF-AD1F-795BE0768989}" dt="2021-04-18T15:16:11.226" v="2100" actId="9405"/>
          <ac:inkMkLst>
            <pc:docMk/>
            <pc:sldMk cId="1120208507" sldId="10104"/>
            <ac:inkMk id="41" creationId="{51CEE739-1E3F-4AC7-ABB7-BBD37C906AA6}"/>
          </ac:inkMkLst>
        </pc:inkChg>
        <pc:inkChg chg="add">
          <ac:chgData name="Vasishta Bommakanti" userId="add65771a875c465" providerId="LiveId" clId="{65E3161F-1FB0-40AF-AD1F-795BE0768989}" dt="2021-04-18T15:16:15.161" v="2101" actId="9405"/>
          <ac:inkMkLst>
            <pc:docMk/>
            <pc:sldMk cId="1120208507" sldId="10104"/>
            <ac:inkMk id="42" creationId="{B550F0C0-E0B3-4646-B21B-AD4BE4FEB139}"/>
          </ac:inkMkLst>
        </pc:inkChg>
        <pc:inkChg chg="del">
          <ac:chgData name="Vasishta Bommakanti" userId="add65771a875c465" providerId="LiveId" clId="{65E3161F-1FB0-40AF-AD1F-795BE0768989}" dt="2021-04-18T15:16:05.236" v="2074"/>
          <ac:inkMkLst>
            <pc:docMk/>
            <pc:sldMk cId="1120208507" sldId="10104"/>
            <ac:inkMk id="43" creationId="{128C878C-3CD6-4EF3-B5AA-A8807DB1890B}"/>
          </ac:inkMkLst>
        </pc:inkChg>
        <pc:inkChg chg="mod">
          <ac:chgData name="Vasishta Bommakanti" userId="add65771a875c465" providerId="LiveId" clId="{65E3161F-1FB0-40AF-AD1F-795BE0768989}" dt="2021-04-18T15:16:05.236" v="2074"/>
          <ac:inkMkLst>
            <pc:docMk/>
            <pc:sldMk cId="1120208507" sldId="10104"/>
            <ac:inkMk id="44" creationId="{446BDA8D-83B5-4490-9F90-50DAAF643053}"/>
          </ac:inkMkLst>
        </pc:inkChg>
        <pc:inkChg chg="del mod">
          <ac:chgData name="Vasishta Bommakanti" userId="add65771a875c465" providerId="LiveId" clId="{65E3161F-1FB0-40AF-AD1F-795BE0768989}" dt="2021-04-18T15:16:05.192" v="2052"/>
          <ac:inkMkLst>
            <pc:docMk/>
            <pc:sldMk cId="1120208507" sldId="10104"/>
            <ac:inkMk id="45" creationId="{69F1313A-1D1C-4AE3-8A95-6F615AC18C4D}"/>
          </ac:inkMkLst>
        </pc:inkChg>
        <pc:inkChg chg="del">
          <ac:chgData name="Vasishta Bommakanti" userId="add65771a875c465" providerId="LiveId" clId="{65E3161F-1FB0-40AF-AD1F-795BE0768989}" dt="2021-04-18T15:16:05.152" v="2035"/>
          <ac:inkMkLst>
            <pc:docMk/>
            <pc:sldMk cId="1120208507" sldId="10104"/>
            <ac:inkMk id="46" creationId="{F65E6A07-FD5F-428A-8B18-6574D1509769}"/>
          </ac:inkMkLst>
        </pc:inkChg>
        <pc:inkChg chg="del mod">
          <ac:chgData name="Vasishta Bommakanti" userId="add65771a875c465" providerId="LiveId" clId="{65E3161F-1FB0-40AF-AD1F-795BE0768989}" dt="2021-04-18T15:16:05.273" v="2099"/>
          <ac:inkMkLst>
            <pc:docMk/>
            <pc:sldMk cId="1120208507" sldId="10104"/>
            <ac:inkMk id="49" creationId="{4F3B0B74-F304-4AD9-9C66-5590E1B8A20F}"/>
          </ac:inkMkLst>
        </pc:inkChg>
        <pc:inkChg chg="mod">
          <ac:chgData name="Vasishta Bommakanti" userId="add65771a875c465" providerId="LiveId" clId="{65E3161F-1FB0-40AF-AD1F-795BE0768989}" dt="2021-04-18T15:16:05.273" v="2099"/>
          <ac:inkMkLst>
            <pc:docMk/>
            <pc:sldMk cId="1120208507" sldId="10104"/>
            <ac:inkMk id="50" creationId="{6CCBABFA-C06C-4FEF-B273-AE00049626C3}"/>
          </ac:inkMkLst>
        </pc:inkChg>
        <pc:inkChg chg="del">
          <ac:chgData name="Vasishta Bommakanti" userId="add65771a875c465" providerId="LiveId" clId="{65E3161F-1FB0-40AF-AD1F-795BE0768989}" dt="2021-04-18T15:16:05.173" v="2043"/>
          <ac:inkMkLst>
            <pc:docMk/>
            <pc:sldMk cId="1120208507" sldId="10104"/>
            <ac:inkMk id="51" creationId="{008D7AE6-F2AB-49E5-9AD4-8AB61756CA24}"/>
          </ac:inkMkLst>
        </pc:inkChg>
        <pc:inkChg chg="del mod">
          <ac:chgData name="Vasishta Bommakanti" userId="add65771a875c465" providerId="LiveId" clId="{65E3161F-1FB0-40AF-AD1F-795BE0768989}" dt="2021-04-18T15:16:05.231" v="2071"/>
          <ac:inkMkLst>
            <pc:docMk/>
            <pc:sldMk cId="1120208507" sldId="10104"/>
            <ac:inkMk id="52" creationId="{953666C4-57E5-41A1-A1C9-C3C44FDDF3C9}"/>
          </ac:inkMkLst>
        </pc:inkChg>
        <pc:inkChg chg="del mod">
          <ac:chgData name="Vasishta Bommakanti" userId="add65771a875c465" providerId="LiveId" clId="{65E3161F-1FB0-40AF-AD1F-795BE0768989}" dt="2021-04-18T15:16:05.270" v="2097"/>
          <ac:inkMkLst>
            <pc:docMk/>
            <pc:sldMk cId="1120208507" sldId="10104"/>
            <ac:inkMk id="53" creationId="{35E7CDBD-1EF3-4F18-A957-E9306A93C952}"/>
          </ac:inkMkLst>
        </pc:inkChg>
        <pc:inkChg chg="del mod">
          <ac:chgData name="Vasishta Bommakanti" userId="add65771a875c465" providerId="LiveId" clId="{65E3161F-1FB0-40AF-AD1F-795BE0768989}" dt="2021-04-18T15:16:05.259" v="2088"/>
          <ac:inkMkLst>
            <pc:docMk/>
            <pc:sldMk cId="1120208507" sldId="10104"/>
            <ac:inkMk id="54" creationId="{D4A52344-8843-4A9B-824B-4A15992C45B3}"/>
          </ac:inkMkLst>
        </pc:inkChg>
        <pc:inkChg chg="del mod">
          <ac:chgData name="Vasishta Bommakanti" userId="add65771a875c465" providerId="LiveId" clId="{65E3161F-1FB0-40AF-AD1F-795BE0768989}" dt="2021-04-18T15:16:05.125" v="2028"/>
          <ac:inkMkLst>
            <pc:docMk/>
            <pc:sldMk cId="1120208507" sldId="10104"/>
            <ac:inkMk id="55" creationId="{DB577ACA-2DDA-41BF-87AA-9B784835380F}"/>
          </ac:inkMkLst>
        </pc:inkChg>
        <pc:inkChg chg="del mod">
          <ac:chgData name="Vasishta Bommakanti" userId="add65771a875c465" providerId="LiveId" clId="{65E3161F-1FB0-40AF-AD1F-795BE0768989}" dt="2021-04-18T15:16:05.129" v="2029"/>
          <ac:inkMkLst>
            <pc:docMk/>
            <pc:sldMk cId="1120208507" sldId="10104"/>
            <ac:inkMk id="56" creationId="{7F17930C-3676-4BF4-9CAA-F79E4D1105AE}"/>
          </ac:inkMkLst>
        </pc:inkChg>
        <pc:inkChg chg="add">
          <ac:chgData name="Vasishta Bommakanti" userId="add65771a875c465" providerId="LiveId" clId="{65E3161F-1FB0-40AF-AD1F-795BE0768989}" dt="2021-04-18T15:16:17.799" v="2102" actId="9405"/>
          <ac:inkMkLst>
            <pc:docMk/>
            <pc:sldMk cId="1120208507" sldId="10104"/>
            <ac:inkMk id="57" creationId="{29DE9DA2-80C4-4064-AC80-7EBA93EB16DE}"/>
          </ac:inkMkLst>
        </pc:inkChg>
        <pc:inkChg chg="del mod">
          <ac:chgData name="Vasishta Bommakanti" userId="add65771a875c465" providerId="LiveId" clId="{65E3161F-1FB0-40AF-AD1F-795BE0768989}" dt="2021-04-18T15:16:05.267" v="2094"/>
          <ac:inkMkLst>
            <pc:docMk/>
            <pc:sldMk cId="1120208507" sldId="10104"/>
            <ac:inkMk id="59" creationId="{8C626BF1-4D02-43A9-8963-F63EF623B3E8}"/>
          </ac:inkMkLst>
        </pc:inkChg>
        <pc:inkChg chg="del mod">
          <ac:chgData name="Vasishta Bommakanti" userId="add65771a875c465" providerId="LiveId" clId="{65E3161F-1FB0-40AF-AD1F-795BE0768989}" dt="2021-04-18T15:16:05.155" v="2036"/>
          <ac:inkMkLst>
            <pc:docMk/>
            <pc:sldMk cId="1120208507" sldId="10104"/>
            <ac:inkMk id="60" creationId="{7C5CEBFC-FA41-41AC-952E-03ED696E50B6}"/>
          </ac:inkMkLst>
        </pc:inkChg>
        <pc:inkChg chg="del mod">
          <ac:chgData name="Vasishta Bommakanti" userId="add65771a875c465" providerId="LiveId" clId="{65E3161F-1FB0-40AF-AD1F-795BE0768989}" dt="2021-04-18T15:16:05.231" v="2070"/>
          <ac:inkMkLst>
            <pc:docMk/>
            <pc:sldMk cId="1120208507" sldId="10104"/>
            <ac:inkMk id="61" creationId="{6F86EE86-C740-4EA2-BFBE-E2BD0C534F04}"/>
          </ac:inkMkLst>
        </pc:inkChg>
        <pc:inkChg chg="del mod">
          <ac:chgData name="Vasishta Bommakanti" userId="add65771a875c465" providerId="LiveId" clId="{65E3161F-1FB0-40AF-AD1F-795BE0768989}" dt="2021-04-18T15:16:05.244" v="2078"/>
          <ac:inkMkLst>
            <pc:docMk/>
            <pc:sldMk cId="1120208507" sldId="10104"/>
            <ac:inkMk id="63" creationId="{8DE729FB-A75C-4D93-BF44-D83BC4161CBC}"/>
          </ac:inkMkLst>
        </pc:inkChg>
        <pc:inkChg chg="del mod">
          <ac:chgData name="Vasishta Bommakanti" userId="add65771a875c465" providerId="LiveId" clId="{65E3161F-1FB0-40AF-AD1F-795BE0768989}" dt="2021-04-18T15:16:05.263" v="2091"/>
          <ac:inkMkLst>
            <pc:docMk/>
            <pc:sldMk cId="1120208507" sldId="10104"/>
            <ac:inkMk id="3072" creationId="{A2F59E2A-FB97-4B04-8BCB-5CBDB11F579F}"/>
          </ac:inkMkLst>
        </pc:inkChg>
        <pc:inkChg chg="del mod">
          <ac:chgData name="Vasishta Bommakanti" userId="add65771a875c465" providerId="LiveId" clId="{65E3161F-1FB0-40AF-AD1F-795BE0768989}" dt="2021-04-18T15:16:05.162" v="2039"/>
          <ac:inkMkLst>
            <pc:docMk/>
            <pc:sldMk cId="1120208507" sldId="10104"/>
            <ac:inkMk id="3075" creationId="{61E7D9EE-662A-4853-AD5B-7BF7639AB748}"/>
          </ac:inkMkLst>
        </pc:inkChg>
        <pc:inkChg chg="del mod">
          <ac:chgData name="Vasishta Bommakanti" userId="add65771a875c465" providerId="LiveId" clId="{65E3161F-1FB0-40AF-AD1F-795BE0768989}" dt="2021-04-18T15:16:05.233" v="2072"/>
          <ac:inkMkLst>
            <pc:docMk/>
            <pc:sldMk cId="1120208507" sldId="10104"/>
            <ac:inkMk id="3076" creationId="{567EC707-E14E-42EF-BCA8-1B3F6F36427A}"/>
          </ac:inkMkLst>
        </pc:inkChg>
        <pc:inkChg chg="del mod">
          <ac:chgData name="Vasishta Bommakanti" userId="add65771a875c465" providerId="LiveId" clId="{65E3161F-1FB0-40AF-AD1F-795BE0768989}" dt="2021-04-18T15:16:05.151" v="2034"/>
          <ac:inkMkLst>
            <pc:docMk/>
            <pc:sldMk cId="1120208507" sldId="10104"/>
            <ac:inkMk id="3077" creationId="{74AF10C7-9A90-46E7-8A1F-D1CE7343E757}"/>
          </ac:inkMkLst>
        </pc:inkChg>
        <pc:inkChg chg="mod">
          <ac:chgData name="Vasishta Bommakanti" userId="add65771a875c465" providerId="LiveId" clId="{65E3161F-1FB0-40AF-AD1F-795BE0768989}" dt="2021-04-18T15:16:05.272" v="2098"/>
          <ac:inkMkLst>
            <pc:docMk/>
            <pc:sldMk cId="1120208507" sldId="10104"/>
            <ac:inkMk id="3078" creationId="{AD37D06A-A846-4D15-90BC-62AF2C4B805C}"/>
          </ac:inkMkLst>
        </pc:inkChg>
        <pc:inkChg chg="mod">
          <ac:chgData name="Vasishta Bommakanti" userId="add65771a875c465" providerId="LiveId" clId="{65E3161F-1FB0-40AF-AD1F-795BE0768989}" dt="2021-04-18T15:16:05.272" v="2098"/>
          <ac:inkMkLst>
            <pc:docMk/>
            <pc:sldMk cId="1120208507" sldId="10104"/>
            <ac:inkMk id="3079" creationId="{CFB25FD4-9E5D-4F19-A0A2-6801B8336556}"/>
          </ac:inkMkLst>
        </pc:inkChg>
        <pc:inkChg chg="del mod">
          <ac:chgData name="Vasishta Bommakanti" userId="add65771a875c465" providerId="LiveId" clId="{65E3161F-1FB0-40AF-AD1F-795BE0768989}" dt="2021-04-18T15:16:05.255" v="2084"/>
          <ac:inkMkLst>
            <pc:docMk/>
            <pc:sldMk cId="1120208507" sldId="10104"/>
            <ac:inkMk id="3080" creationId="{6E318416-CABB-48D1-B3FB-C3B0F22E5017}"/>
          </ac:inkMkLst>
        </pc:inkChg>
        <pc:inkChg chg="del mod">
          <ac:chgData name="Vasishta Bommakanti" userId="add65771a875c465" providerId="LiveId" clId="{65E3161F-1FB0-40AF-AD1F-795BE0768989}" dt="2021-04-18T15:16:05.203" v="2059"/>
          <ac:inkMkLst>
            <pc:docMk/>
            <pc:sldMk cId="1120208507" sldId="10104"/>
            <ac:inkMk id="3082" creationId="{ED8489D1-940D-44BE-9FA7-183BFB244FF6}"/>
          </ac:inkMkLst>
        </pc:inkChg>
        <pc:inkChg chg="mod">
          <ac:chgData name="Vasishta Bommakanti" userId="add65771a875c465" providerId="LiveId" clId="{65E3161F-1FB0-40AF-AD1F-795BE0768989}" dt="2021-04-18T15:16:05.272" v="2098"/>
          <ac:inkMkLst>
            <pc:docMk/>
            <pc:sldMk cId="1120208507" sldId="10104"/>
            <ac:inkMk id="3083" creationId="{A0C025AB-B3D2-4F98-B97B-8A0365773507}"/>
          </ac:inkMkLst>
        </pc:inkChg>
        <pc:inkChg chg="del mod">
          <ac:chgData name="Vasishta Bommakanti" userId="add65771a875c465" providerId="LiveId" clId="{65E3161F-1FB0-40AF-AD1F-795BE0768989}" dt="2021-04-18T15:16:05.261" v="2089"/>
          <ac:inkMkLst>
            <pc:docMk/>
            <pc:sldMk cId="1120208507" sldId="10104"/>
            <ac:inkMk id="3084" creationId="{1E0A7E4C-ABF3-4621-95D4-A40021E28B42}"/>
          </ac:inkMkLst>
        </pc:inkChg>
        <pc:inkChg chg="del mod">
          <ac:chgData name="Vasishta Bommakanti" userId="add65771a875c465" providerId="LiveId" clId="{65E3161F-1FB0-40AF-AD1F-795BE0768989}" dt="2021-04-18T15:16:05.121" v="2027"/>
          <ac:inkMkLst>
            <pc:docMk/>
            <pc:sldMk cId="1120208507" sldId="10104"/>
            <ac:inkMk id="3085" creationId="{D6B7EC25-731D-4620-BBB7-FCDEEB4F8E6E}"/>
          </ac:inkMkLst>
        </pc:inkChg>
        <pc:inkChg chg="del mod">
          <ac:chgData name="Vasishta Bommakanti" userId="add65771a875c465" providerId="LiveId" clId="{65E3161F-1FB0-40AF-AD1F-795BE0768989}" dt="2021-04-18T15:16:05.176" v="2044"/>
          <ac:inkMkLst>
            <pc:docMk/>
            <pc:sldMk cId="1120208507" sldId="10104"/>
            <ac:inkMk id="3086" creationId="{0094D12E-1CC4-4C29-8A70-C9F70CB615AD}"/>
          </ac:inkMkLst>
        </pc:inkChg>
        <pc:inkChg chg="del mod">
          <ac:chgData name="Vasishta Bommakanti" userId="add65771a875c465" providerId="LiveId" clId="{65E3161F-1FB0-40AF-AD1F-795BE0768989}" dt="2021-04-18T15:16:05.183" v="2047"/>
          <ac:inkMkLst>
            <pc:docMk/>
            <pc:sldMk cId="1120208507" sldId="10104"/>
            <ac:inkMk id="3087" creationId="{CCD1DF07-6619-41DC-98CE-B18E4ED91FFB}"/>
          </ac:inkMkLst>
        </pc:inkChg>
        <pc:inkChg chg="del mod">
          <ac:chgData name="Vasishta Bommakanti" userId="add65771a875c465" providerId="LiveId" clId="{65E3161F-1FB0-40AF-AD1F-795BE0768989}" dt="2021-04-18T15:16:05.136" v="2031"/>
          <ac:inkMkLst>
            <pc:docMk/>
            <pc:sldMk cId="1120208507" sldId="10104"/>
            <ac:inkMk id="3088" creationId="{F7A76956-9B53-4529-9475-062DA89EADEB}"/>
          </ac:inkMkLst>
        </pc:inkChg>
        <pc:inkChg chg="del mod">
          <ac:chgData name="Vasishta Bommakanti" userId="add65771a875c465" providerId="LiveId" clId="{65E3161F-1FB0-40AF-AD1F-795BE0768989}" dt="2021-04-18T15:16:05.238" v="2075"/>
          <ac:inkMkLst>
            <pc:docMk/>
            <pc:sldMk cId="1120208507" sldId="10104"/>
            <ac:inkMk id="3089" creationId="{B30F4F29-1066-4D82-B969-6E9411C502AE}"/>
          </ac:inkMkLst>
        </pc:inkChg>
        <pc:inkChg chg="del mod">
          <ac:chgData name="Vasishta Bommakanti" userId="add65771a875c465" providerId="LiveId" clId="{65E3161F-1FB0-40AF-AD1F-795BE0768989}" dt="2021-04-18T15:16:05.272" v="2098"/>
          <ac:inkMkLst>
            <pc:docMk/>
            <pc:sldMk cId="1120208507" sldId="10104"/>
            <ac:inkMk id="3090" creationId="{B35B836A-B507-4490-859C-81658807BA62}"/>
          </ac:inkMkLst>
        </pc:inkChg>
        <pc:inkChg chg="del mod">
          <ac:chgData name="Vasishta Bommakanti" userId="add65771a875c465" providerId="LiveId" clId="{65E3161F-1FB0-40AF-AD1F-795BE0768989}" dt="2021-04-18T15:16:05.251" v="2082"/>
          <ac:inkMkLst>
            <pc:docMk/>
            <pc:sldMk cId="1120208507" sldId="10104"/>
            <ac:inkMk id="3091" creationId="{098FCD89-CDCE-4938-BF94-960366AE0BAF}"/>
          </ac:inkMkLst>
        </pc:inkChg>
        <pc:inkChg chg="del mod">
          <ac:chgData name="Vasishta Bommakanti" userId="add65771a875c465" providerId="LiveId" clId="{65E3161F-1FB0-40AF-AD1F-795BE0768989}" dt="2021-04-18T15:16:05.194" v="2053"/>
          <ac:inkMkLst>
            <pc:docMk/>
            <pc:sldMk cId="1120208507" sldId="10104"/>
            <ac:inkMk id="3093" creationId="{E371215C-AC5F-4FDE-B1D9-D902FEA75D53}"/>
          </ac:inkMkLst>
        </pc:inkChg>
        <pc:inkChg chg="del mod">
          <ac:chgData name="Vasishta Bommakanti" userId="add65771a875c465" providerId="LiveId" clId="{65E3161F-1FB0-40AF-AD1F-795BE0768989}" dt="2021-04-18T15:16:05.218" v="2064"/>
          <ac:inkMkLst>
            <pc:docMk/>
            <pc:sldMk cId="1120208507" sldId="10104"/>
            <ac:inkMk id="3094" creationId="{4A896A4B-D962-4E64-85CD-65AFD415A0CA}"/>
          </ac:inkMkLst>
        </pc:inkChg>
        <pc:inkChg chg="del mod">
          <ac:chgData name="Vasishta Bommakanti" userId="add65771a875c465" providerId="LiveId" clId="{65E3161F-1FB0-40AF-AD1F-795BE0768989}" dt="2021-04-18T15:16:05.143" v="2033"/>
          <ac:inkMkLst>
            <pc:docMk/>
            <pc:sldMk cId="1120208507" sldId="10104"/>
            <ac:inkMk id="3096" creationId="{D4B62860-5DA7-474B-AB9C-ECDD4D800A12}"/>
          </ac:inkMkLst>
        </pc:inkChg>
        <pc:inkChg chg="mod">
          <ac:chgData name="Vasishta Bommakanti" userId="add65771a875c465" providerId="LiveId" clId="{65E3161F-1FB0-40AF-AD1F-795BE0768989}" dt="2021-04-18T15:16:05.272" v="2098"/>
          <ac:inkMkLst>
            <pc:docMk/>
            <pc:sldMk cId="1120208507" sldId="10104"/>
            <ac:inkMk id="3097" creationId="{56FB37F0-4C61-46D2-9176-00E7B47E6EDD}"/>
          </ac:inkMkLst>
        </pc:inkChg>
        <pc:inkChg chg="del mod">
          <ac:chgData name="Vasishta Bommakanti" userId="add65771a875c465" providerId="LiveId" clId="{65E3161F-1FB0-40AF-AD1F-795BE0768989}" dt="2021-04-18T15:16:05.200" v="2058"/>
          <ac:inkMkLst>
            <pc:docMk/>
            <pc:sldMk cId="1120208507" sldId="10104"/>
            <ac:inkMk id="3098" creationId="{EBDC97A1-4425-4DFA-A417-51E57E64BC92}"/>
          </ac:inkMkLst>
        </pc:inkChg>
        <pc:inkChg chg="mod">
          <ac:chgData name="Vasishta Bommakanti" userId="add65771a875c465" providerId="LiveId" clId="{65E3161F-1FB0-40AF-AD1F-795BE0768989}" dt="2021-04-18T15:16:05.272" v="2098"/>
          <ac:inkMkLst>
            <pc:docMk/>
            <pc:sldMk cId="1120208507" sldId="10104"/>
            <ac:inkMk id="3099" creationId="{F3CCA2E6-9A34-4F16-8DEF-DD9ABE2E47AB}"/>
          </ac:inkMkLst>
        </pc:inkChg>
        <pc:inkChg chg="mod">
          <ac:chgData name="Vasishta Bommakanti" userId="add65771a875c465" providerId="LiveId" clId="{65E3161F-1FB0-40AF-AD1F-795BE0768989}" dt="2021-04-18T15:16:05.272" v="2098"/>
          <ac:inkMkLst>
            <pc:docMk/>
            <pc:sldMk cId="1120208507" sldId="10104"/>
            <ac:inkMk id="3100" creationId="{1C154CD8-8B28-4A6B-A2F2-1FFE7356C8B4}"/>
          </ac:inkMkLst>
        </pc:inkChg>
        <pc:inkChg chg="mod">
          <ac:chgData name="Vasishta Bommakanti" userId="add65771a875c465" providerId="LiveId" clId="{65E3161F-1FB0-40AF-AD1F-795BE0768989}" dt="2021-04-18T15:16:05.272" v="2098"/>
          <ac:inkMkLst>
            <pc:docMk/>
            <pc:sldMk cId="1120208507" sldId="10104"/>
            <ac:inkMk id="3101" creationId="{43914F2D-C6A7-433B-ACC3-996843D74EF0}"/>
          </ac:inkMkLst>
        </pc:inkChg>
        <pc:inkChg chg="mod">
          <ac:chgData name="Vasishta Bommakanti" userId="add65771a875c465" providerId="LiveId" clId="{65E3161F-1FB0-40AF-AD1F-795BE0768989}" dt="2021-04-18T15:16:05.272" v="2098"/>
          <ac:inkMkLst>
            <pc:docMk/>
            <pc:sldMk cId="1120208507" sldId="10104"/>
            <ac:inkMk id="3102" creationId="{9B62CC70-0C40-462A-9856-53E3F4BC0E45}"/>
          </ac:inkMkLst>
        </pc:inkChg>
        <pc:inkChg chg="mod">
          <ac:chgData name="Vasishta Bommakanti" userId="add65771a875c465" providerId="LiveId" clId="{65E3161F-1FB0-40AF-AD1F-795BE0768989}" dt="2021-04-18T15:16:05.272" v="2098"/>
          <ac:inkMkLst>
            <pc:docMk/>
            <pc:sldMk cId="1120208507" sldId="10104"/>
            <ac:inkMk id="3103" creationId="{9FA9273E-595D-4409-9209-22506E3A5878}"/>
          </ac:inkMkLst>
        </pc:inkChg>
        <pc:inkChg chg="mod">
          <ac:chgData name="Vasishta Bommakanti" userId="add65771a875c465" providerId="LiveId" clId="{65E3161F-1FB0-40AF-AD1F-795BE0768989}" dt="2021-04-18T15:16:05.272" v="2098"/>
          <ac:inkMkLst>
            <pc:docMk/>
            <pc:sldMk cId="1120208507" sldId="10104"/>
            <ac:inkMk id="3104" creationId="{05F0B0D2-3239-4EC5-A430-D376126969D5}"/>
          </ac:inkMkLst>
        </pc:inkChg>
        <pc:inkChg chg="del mod">
          <ac:chgData name="Vasishta Bommakanti" userId="add65771a875c465" providerId="LiveId" clId="{65E3161F-1FB0-40AF-AD1F-795BE0768989}" dt="2021-04-18T15:16:05.221" v="2065"/>
          <ac:inkMkLst>
            <pc:docMk/>
            <pc:sldMk cId="1120208507" sldId="10104"/>
            <ac:inkMk id="3105" creationId="{AB118E9C-50BD-4A60-B51B-947C5D83DABC}"/>
          </ac:inkMkLst>
        </pc:inkChg>
        <pc:inkChg chg="del mod">
          <ac:chgData name="Vasishta Bommakanti" userId="add65771a875c465" providerId="LiveId" clId="{65E3161F-1FB0-40AF-AD1F-795BE0768989}" dt="2021-04-18T15:16:05.191" v="2050"/>
          <ac:inkMkLst>
            <pc:docMk/>
            <pc:sldMk cId="1120208507" sldId="10104"/>
            <ac:inkMk id="3106" creationId="{4DCC95CD-F4BE-44C4-915D-C958E423FC43}"/>
          </ac:inkMkLst>
        </pc:inkChg>
        <pc:inkChg chg="mod">
          <ac:chgData name="Vasishta Bommakanti" userId="add65771a875c465" providerId="LiveId" clId="{65E3161F-1FB0-40AF-AD1F-795BE0768989}" dt="2021-04-18T15:16:05.272" v="2098"/>
          <ac:inkMkLst>
            <pc:docMk/>
            <pc:sldMk cId="1120208507" sldId="10104"/>
            <ac:inkMk id="3107" creationId="{39CDA57A-7981-4DCF-A21A-393DB71AF2F2}"/>
          </ac:inkMkLst>
        </pc:inkChg>
        <pc:inkChg chg="mod">
          <ac:chgData name="Vasishta Bommakanti" userId="add65771a875c465" providerId="LiveId" clId="{65E3161F-1FB0-40AF-AD1F-795BE0768989}" dt="2021-04-18T15:16:05.272" v="2098"/>
          <ac:inkMkLst>
            <pc:docMk/>
            <pc:sldMk cId="1120208507" sldId="10104"/>
            <ac:inkMk id="3108" creationId="{C4DB4CCA-F0C3-4C8B-9588-B161CA0047B3}"/>
          </ac:inkMkLst>
        </pc:inkChg>
        <pc:inkChg chg="mod">
          <ac:chgData name="Vasishta Bommakanti" userId="add65771a875c465" providerId="LiveId" clId="{65E3161F-1FB0-40AF-AD1F-795BE0768989}" dt="2021-04-18T15:16:05.272" v="2098"/>
          <ac:inkMkLst>
            <pc:docMk/>
            <pc:sldMk cId="1120208507" sldId="10104"/>
            <ac:inkMk id="3109" creationId="{43706760-D032-42F9-8798-FE7D6DED9FBC}"/>
          </ac:inkMkLst>
        </pc:inkChg>
        <pc:inkChg chg="mod">
          <ac:chgData name="Vasishta Bommakanti" userId="add65771a875c465" providerId="LiveId" clId="{65E3161F-1FB0-40AF-AD1F-795BE0768989}" dt="2021-04-18T15:16:05.272" v="2098"/>
          <ac:inkMkLst>
            <pc:docMk/>
            <pc:sldMk cId="1120208507" sldId="10104"/>
            <ac:inkMk id="3110" creationId="{DFCA80FD-C3A3-4531-8F0F-3C6AE865BB45}"/>
          </ac:inkMkLst>
        </pc:inkChg>
        <pc:inkChg chg="mod">
          <ac:chgData name="Vasishta Bommakanti" userId="add65771a875c465" providerId="LiveId" clId="{65E3161F-1FB0-40AF-AD1F-795BE0768989}" dt="2021-04-18T15:16:05.272" v="2098"/>
          <ac:inkMkLst>
            <pc:docMk/>
            <pc:sldMk cId="1120208507" sldId="10104"/>
            <ac:inkMk id="3111" creationId="{3AFC9A9B-D39C-4376-8A5A-06011AAE9D5B}"/>
          </ac:inkMkLst>
        </pc:inkChg>
        <pc:inkChg chg="del mod">
          <ac:chgData name="Vasishta Bommakanti" userId="add65771a875c465" providerId="LiveId" clId="{65E3161F-1FB0-40AF-AD1F-795BE0768989}" dt="2021-04-18T15:16:05.205" v="2060"/>
          <ac:inkMkLst>
            <pc:docMk/>
            <pc:sldMk cId="1120208507" sldId="10104"/>
            <ac:inkMk id="3112" creationId="{E2A1172D-FEC7-412B-B2FD-57E59F33C8F6}"/>
          </ac:inkMkLst>
        </pc:inkChg>
        <pc:inkChg chg="del mod">
          <ac:chgData name="Vasishta Bommakanti" userId="add65771a875c465" providerId="LiveId" clId="{65E3161F-1FB0-40AF-AD1F-795BE0768989}" dt="2021-04-18T15:16:05.226" v="2067"/>
          <ac:inkMkLst>
            <pc:docMk/>
            <pc:sldMk cId="1120208507" sldId="10104"/>
            <ac:inkMk id="3113" creationId="{76DB2402-BE81-442A-A45E-260034AA6A22}"/>
          </ac:inkMkLst>
        </pc:inkChg>
        <pc:inkChg chg="del mod">
          <ac:chgData name="Vasishta Bommakanti" userId="add65771a875c465" providerId="LiveId" clId="{65E3161F-1FB0-40AF-AD1F-795BE0768989}" dt="2021-04-18T15:16:05.114" v="2025"/>
          <ac:inkMkLst>
            <pc:docMk/>
            <pc:sldMk cId="1120208507" sldId="10104"/>
            <ac:inkMk id="3114" creationId="{3C47592E-7544-40F3-BE01-CE395A02F8DE}"/>
          </ac:inkMkLst>
        </pc:inkChg>
        <pc:inkChg chg="del mod">
          <ac:chgData name="Vasishta Bommakanti" userId="add65771a875c465" providerId="LiveId" clId="{65E3161F-1FB0-40AF-AD1F-795BE0768989}" dt="2021-04-18T15:16:05.181" v="2046"/>
          <ac:inkMkLst>
            <pc:docMk/>
            <pc:sldMk cId="1120208507" sldId="10104"/>
            <ac:inkMk id="3115" creationId="{6200738B-3ED8-4964-A555-FF5D06D9D980}"/>
          </ac:inkMkLst>
        </pc:inkChg>
        <pc:inkChg chg="mod">
          <ac:chgData name="Vasishta Bommakanti" userId="add65771a875c465" providerId="LiveId" clId="{65E3161F-1FB0-40AF-AD1F-795BE0768989}" dt="2021-04-18T15:16:05.272" v="2098"/>
          <ac:inkMkLst>
            <pc:docMk/>
            <pc:sldMk cId="1120208507" sldId="10104"/>
            <ac:inkMk id="3116" creationId="{31B48132-7C22-4CD7-A7BE-F1E3D50DC215}"/>
          </ac:inkMkLst>
        </pc:inkChg>
        <pc:inkChg chg="del">
          <ac:chgData name="Vasishta Bommakanti" userId="add65771a875c465" providerId="LiveId" clId="{65E3161F-1FB0-40AF-AD1F-795BE0768989}" dt="2021-04-18T15:16:05.195" v="2055"/>
          <ac:inkMkLst>
            <pc:docMk/>
            <pc:sldMk cId="1120208507" sldId="10104"/>
            <ac:inkMk id="3120" creationId="{95635CD2-8547-4C82-8641-217CA734DF3B}"/>
          </ac:inkMkLst>
        </pc:inkChg>
        <pc:inkChg chg="mod">
          <ac:chgData name="Vasishta Bommakanti" userId="add65771a875c465" providerId="LiveId" clId="{65E3161F-1FB0-40AF-AD1F-795BE0768989}" dt="2021-04-18T15:16:05.195" v="2055"/>
          <ac:inkMkLst>
            <pc:docMk/>
            <pc:sldMk cId="1120208507" sldId="10104"/>
            <ac:inkMk id="3121" creationId="{BACC2ADF-9B5F-4C04-ADFD-643B528F6B33}"/>
          </ac:inkMkLst>
        </pc:inkChg>
        <pc:inkChg chg="del">
          <ac:chgData name="Vasishta Bommakanti" userId="add65771a875c465" providerId="LiveId" clId="{65E3161F-1FB0-40AF-AD1F-795BE0768989}" dt="2021-04-18T15:16:05.198" v="2057"/>
          <ac:inkMkLst>
            <pc:docMk/>
            <pc:sldMk cId="1120208507" sldId="10104"/>
            <ac:inkMk id="3123" creationId="{D2861D31-344B-4D64-BFA7-2B002477C038}"/>
          </ac:inkMkLst>
        </pc:inkChg>
        <pc:inkChg chg="mod">
          <ac:chgData name="Vasishta Bommakanti" userId="add65771a875c465" providerId="LiveId" clId="{65E3161F-1FB0-40AF-AD1F-795BE0768989}" dt="2021-04-18T15:16:05.198" v="2057"/>
          <ac:inkMkLst>
            <pc:docMk/>
            <pc:sldMk cId="1120208507" sldId="10104"/>
            <ac:inkMk id="3124" creationId="{B1A26FF5-C968-4AA2-9057-B03F79BD920F}"/>
          </ac:inkMkLst>
        </pc:inkChg>
        <pc:inkChg chg="mod">
          <ac:chgData name="Vasishta Bommakanti" userId="add65771a875c465" providerId="LiveId" clId="{65E3161F-1FB0-40AF-AD1F-795BE0768989}" dt="2021-04-18T15:16:05.272" v="2098"/>
          <ac:inkMkLst>
            <pc:docMk/>
            <pc:sldMk cId="1120208507" sldId="10104"/>
            <ac:inkMk id="3126" creationId="{D86DE18C-B3AA-42AF-AE30-AC144318A7AD}"/>
          </ac:inkMkLst>
        </pc:inkChg>
        <pc:inkChg chg="mod">
          <ac:chgData name="Vasishta Bommakanti" userId="add65771a875c465" providerId="LiveId" clId="{65E3161F-1FB0-40AF-AD1F-795BE0768989}" dt="2021-04-18T15:16:05.272" v="2098"/>
          <ac:inkMkLst>
            <pc:docMk/>
            <pc:sldMk cId="1120208507" sldId="10104"/>
            <ac:inkMk id="3127" creationId="{EFB21331-43DF-4608-A942-2EA30CC3419D}"/>
          </ac:inkMkLst>
        </pc:inkChg>
        <pc:inkChg chg="mod">
          <ac:chgData name="Vasishta Bommakanti" userId="add65771a875c465" providerId="LiveId" clId="{65E3161F-1FB0-40AF-AD1F-795BE0768989}" dt="2021-04-18T15:16:05.272" v="2098"/>
          <ac:inkMkLst>
            <pc:docMk/>
            <pc:sldMk cId="1120208507" sldId="10104"/>
            <ac:inkMk id="3128" creationId="{2AEE803B-8349-44AC-ABC9-75E61AB49FF8}"/>
          </ac:inkMkLst>
        </pc:inkChg>
        <pc:inkChg chg="mod">
          <ac:chgData name="Vasishta Bommakanti" userId="add65771a875c465" providerId="LiveId" clId="{65E3161F-1FB0-40AF-AD1F-795BE0768989}" dt="2021-04-18T15:16:05.272" v="2098"/>
          <ac:inkMkLst>
            <pc:docMk/>
            <pc:sldMk cId="1120208507" sldId="10104"/>
            <ac:inkMk id="3129" creationId="{A9FE6932-4809-498E-B169-B59B0733B8A5}"/>
          </ac:inkMkLst>
        </pc:inkChg>
        <pc:inkChg chg="del mod">
          <ac:chgData name="Vasishta Bommakanti" userId="add65771a875c465" providerId="LiveId" clId="{65E3161F-1FB0-40AF-AD1F-795BE0768989}" dt="2021-04-18T15:16:05.256" v="2086"/>
          <ac:inkMkLst>
            <pc:docMk/>
            <pc:sldMk cId="1120208507" sldId="10104"/>
            <ac:inkMk id="3130" creationId="{513D4E6E-BF17-4BAB-B796-99C693DDF686}"/>
          </ac:inkMkLst>
        </pc:inkChg>
      </pc:sldChg>
      <pc:sldChg chg="addSp delSp modSp new mod">
        <pc:chgData name="Vasishta Bommakanti" userId="add65771a875c465" providerId="LiveId" clId="{65E3161F-1FB0-40AF-AD1F-795BE0768989}" dt="2021-04-18T16:10:32.537" v="2177"/>
        <pc:sldMkLst>
          <pc:docMk/>
          <pc:sldMk cId="2576637572" sldId="10105"/>
        </pc:sldMkLst>
        <pc:grpChg chg="mod">
          <ac:chgData name="Vasishta Bommakanti" userId="add65771a875c465" providerId="LiveId" clId="{65E3161F-1FB0-40AF-AD1F-795BE0768989}" dt="2021-04-18T16:06:31.944" v="2148"/>
          <ac:grpSpMkLst>
            <pc:docMk/>
            <pc:sldMk cId="2576637572" sldId="10105"/>
            <ac:grpSpMk id="10" creationId="{0E92C72B-7890-499A-828B-16FB1D320471}"/>
          </ac:grpSpMkLst>
        </pc:grpChg>
        <pc:grpChg chg="del mod">
          <ac:chgData name="Vasishta Bommakanti" userId="add65771a875c465" providerId="LiveId" clId="{65E3161F-1FB0-40AF-AD1F-795BE0768989}" dt="2021-04-18T16:10:22.901" v="2171"/>
          <ac:grpSpMkLst>
            <pc:docMk/>
            <pc:sldMk cId="2576637572" sldId="10105"/>
            <ac:grpSpMk id="16" creationId="{985FB95B-34E8-4082-8F27-5939C1238C10}"/>
          </ac:grpSpMkLst>
        </pc:grpChg>
        <pc:grpChg chg="mod">
          <ac:chgData name="Vasishta Bommakanti" userId="add65771a875c465" providerId="LiveId" clId="{65E3161F-1FB0-40AF-AD1F-795BE0768989}" dt="2021-04-18T16:06:45.648" v="2158"/>
          <ac:grpSpMkLst>
            <pc:docMk/>
            <pc:sldMk cId="2576637572" sldId="10105"/>
            <ac:grpSpMk id="20" creationId="{BCF3E27B-506F-4436-8CB7-2D1A780B2D79}"/>
          </ac:grpSpMkLst>
        </pc:grpChg>
        <pc:grpChg chg="mod">
          <ac:chgData name="Vasishta Bommakanti" userId="add65771a875c465" providerId="LiveId" clId="{65E3161F-1FB0-40AF-AD1F-795BE0768989}" dt="2021-04-18T16:10:06.047" v="2163"/>
          <ac:grpSpMkLst>
            <pc:docMk/>
            <pc:sldMk cId="2576637572" sldId="10105"/>
            <ac:grpSpMk id="25" creationId="{D1894DD3-1BC0-41A0-912B-A8165000EFE2}"/>
          </ac:grpSpMkLst>
        </pc:grpChg>
        <pc:grpChg chg="del mod">
          <ac:chgData name="Vasishta Bommakanti" userId="add65771a875c465" providerId="LiveId" clId="{65E3161F-1FB0-40AF-AD1F-795BE0768989}" dt="2021-04-18T16:10:32.536" v="2176"/>
          <ac:grpSpMkLst>
            <pc:docMk/>
            <pc:sldMk cId="2576637572" sldId="10105"/>
            <ac:grpSpMk id="30" creationId="{8CFB3E0A-C550-410E-92B7-C050B8CD9B88}"/>
          </ac:grpSpMkLst>
        </pc:grpChg>
        <pc:grpChg chg="mod">
          <ac:chgData name="Vasishta Bommakanti" userId="add65771a875c465" providerId="LiveId" clId="{65E3161F-1FB0-40AF-AD1F-795BE0768989}" dt="2021-04-18T16:10:22.901" v="2171"/>
          <ac:grpSpMkLst>
            <pc:docMk/>
            <pc:sldMk cId="2576637572" sldId="10105"/>
            <ac:grpSpMk id="33" creationId="{EB5E4984-D50D-46C0-8241-009843F2C27D}"/>
          </ac:grpSpMkLst>
        </pc:grpChg>
        <pc:grpChg chg="mod">
          <ac:chgData name="Vasishta Bommakanti" userId="add65771a875c465" providerId="LiveId" clId="{65E3161F-1FB0-40AF-AD1F-795BE0768989}" dt="2021-04-18T16:10:24.662" v="2174"/>
          <ac:grpSpMkLst>
            <pc:docMk/>
            <pc:sldMk cId="2576637572" sldId="10105"/>
            <ac:grpSpMk id="36" creationId="{3015BB03-BE39-4F09-8BC6-7E68C6A7FC0E}"/>
          </ac:grpSpMkLst>
        </pc:grpChg>
        <pc:picChg chg="add">
          <ac:chgData name="Vasishta Bommakanti" userId="add65771a875c465" providerId="LiveId" clId="{65E3161F-1FB0-40AF-AD1F-795BE0768989}" dt="2021-04-18T16:06:07.632" v="2141" actId="22"/>
          <ac:picMkLst>
            <pc:docMk/>
            <pc:sldMk cId="2576637572" sldId="10105"/>
            <ac:picMk id="3" creationId="{4B194B3B-F704-411E-B935-240B221D38D1}"/>
          </ac:picMkLst>
        </pc:picChg>
        <pc:inkChg chg="add">
          <ac:chgData name="Vasishta Bommakanti" userId="add65771a875c465" providerId="LiveId" clId="{65E3161F-1FB0-40AF-AD1F-795BE0768989}" dt="2021-04-18T16:06:12.144" v="2142" actId="9405"/>
          <ac:inkMkLst>
            <pc:docMk/>
            <pc:sldMk cId="2576637572" sldId="10105"/>
            <ac:inkMk id="4" creationId="{42170819-AF47-4740-8E32-BADAE1B50F5A}"/>
          </ac:inkMkLst>
        </pc:inkChg>
        <pc:inkChg chg="add">
          <ac:chgData name="Vasishta Bommakanti" userId="add65771a875c465" providerId="LiveId" clId="{65E3161F-1FB0-40AF-AD1F-795BE0768989}" dt="2021-04-18T16:06:13.173" v="2143" actId="9405"/>
          <ac:inkMkLst>
            <pc:docMk/>
            <pc:sldMk cId="2576637572" sldId="10105"/>
            <ac:inkMk id="5" creationId="{D7947AFE-3788-4210-8477-CA2B33981895}"/>
          </ac:inkMkLst>
        </pc:inkChg>
        <pc:inkChg chg="add">
          <ac:chgData name="Vasishta Bommakanti" userId="add65771a875c465" providerId="LiveId" clId="{65E3161F-1FB0-40AF-AD1F-795BE0768989}" dt="2021-04-18T16:06:21.065" v="2144" actId="9405"/>
          <ac:inkMkLst>
            <pc:docMk/>
            <pc:sldMk cId="2576637572" sldId="10105"/>
            <ac:inkMk id="6" creationId="{24F7B9BF-B127-4B2E-AB55-10821DEAF845}"/>
          </ac:inkMkLst>
        </pc:inkChg>
        <pc:inkChg chg="add">
          <ac:chgData name="Vasishta Bommakanti" userId="add65771a875c465" providerId="LiveId" clId="{65E3161F-1FB0-40AF-AD1F-795BE0768989}" dt="2021-04-18T16:06:23.640" v="2145" actId="9405"/>
          <ac:inkMkLst>
            <pc:docMk/>
            <pc:sldMk cId="2576637572" sldId="10105"/>
            <ac:inkMk id="7" creationId="{1A01EEE4-C59F-47DB-AA96-25A7C4C31F72}"/>
          </ac:inkMkLst>
        </pc:inkChg>
        <pc:inkChg chg="add mod">
          <ac:chgData name="Vasishta Bommakanti" userId="add65771a875c465" providerId="LiveId" clId="{65E3161F-1FB0-40AF-AD1F-795BE0768989}" dt="2021-04-18T16:06:31.944" v="2148"/>
          <ac:inkMkLst>
            <pc:docMk/>
            <pc:sldMk cId="2576637572" sldId="10105"/>
            <ac:inkMk id="8" creationId="{277D4675-46F5-4583-B6D8-97F2B688000B}"/>
          </ac:inkMkLst>
        </pc:inkChg>
        <pc:inkChg chg="add mod">
          <ac:chgData name="Vasishta Bommakanti" userId="add65771a875c465" providerId="LiveId" clId="{65E3161F-1FB0-40AF-AD1F-795BE0768989}" dt="2021-04-18T16:06:31.944" v="2148"/>
          <ac:inkMkLst>
            <pc:docMk/>
            <pc:sldMk cId="2576637572" sldId="10105"/>
            <ac:inkMk id="9" creationId="{7CD95B40-6204-4D51-A785-E12EEE55734D}"/>
          </ac:inkMkLst>
        </pc:inkChg>
        <pc:inkChg chg="add">
          <ac:chgData name="Vasishta Bommakanti" userId="add65771a875c465" providerId="LiveId" clId="{65E3161F-1FB0-40AF-AD1F-795BE0768989}" dt="2021-04-18T16:06:33.888" v="2149" actId="9405"/>
          <ac:inkMkLst>
            <pc:docMk/>
            <pc:sldMk cId="2576637572" sldId="10105"/>
            <ac:inkMk id="11" creationId="{B5F036D3-5D1F-4648-B68E-891E86528F3C}"/>
          </ac:inkMkLst>
        </pc:inkChg>
        <pc:inkChg chg="add">
          <ac:chgData name="Vasishta Bommakanti" userId="add65771a875c465" providerId="LiveId" clId="{65E3161F-1FB0-40AF-AD1F-795BE0768989}" dt="2021-04-18T16:06:36.331" v="2150" actId="9405"/>
          <ac:inkMkLst>
            <pc:docMk/>
            <pc:sldMk cId="2576637572" sldId="10105"/>
            <ac:inkMk id="12" creationId="{AD240398-34B7-4BF6-ABE5-6D905A20189A}"/>
          </ac:inkMkLst>
        </pc:inkChg>
        <pc:inkChg chg="add">
          <ac:chgData name="Vasishta Bommakanti" userId="add65771a875c465" providerId="LiveId" clId="{65E3161F-1FB0-40AF-AD1F-795BE0768989}" dt="2021-04-18T16:06:39.909" v="2151" actId="9405"/>
          <ac:inkMkLst>
            <pc:docMk/>
            <pc:sldMk cId="2576637572" sldId="10105"/>
            <ac:inkMk id="13" creationId="{48DC536E-8444-40F2-8567-E6B10AF81983}"/>
          </ac:inkMkLst>
        </pc:inkChg>
        <pc:inkChg chg="add mod">
          <ac:chgData name="Vasishta Bommakanti" userId="add65771a875c465" providerId="LiveId" clId="{65E3161F-1FB0-40AF-AD1F-795BE0768989}" dt="2021-04-18T16:10:22.901" v="2171"/>
          <ac:inkMkLst>
            <pc:docMk/>
            <pc:sldMk cId="2576637572" sldId="10105"/>
            <ac:inkMk id="14" creationId="{99B8C85A-B827-451F-A8BA-1A116E8A6B38}"/>
          </ac:inkMkLst>
        </pc:inkChg>
        <pc:inkChg chg="add mod">
          <ac:chgData name="Vasishta Bommakanti" userId="add65771a875c465" providerId="LiveId" clId="{65E3161F-1FB0-40AF-AD1F-795BE0768989}" dt="2021-04-18T16:10:22.901" v="2171"/>
          <ac:inkMkLst>
            <pc:docMk/>
            <pc:sldMk cId="2576637572" sldId="10105"/>
            <ac:inkMk id="15" creationId="{EC028155-2D4E-40BC-B763-32DB2862B61F}"/>
          </ac:inkMkLst>
        </pc:inkChg>
        <pc:inkChg chg="add mod">
          <ac:chgData name="Vasishta Bommakanti" userId="add65771a875c465" providerId="LiveId" clId="{65E3161F-1FB0-40AF-AD1F-795BE0768989}" dt="2021-04-18T16:06:45.648" v="2158"/>
          <ac:inkMkLst>
            <pc:docMk/>
            <pc:sldMk cId="2576637572" sldId="10105"/>
            <ac:inkMk id="17" creationId="{2B54B816-AF4B-4436-A0D4-026D4E7B12B9}"/>
          </ac:inkMkLst>
        </pc:inkChg>
        <pc:inkChg chg="add mod">
          <ac:chgData name="Vasishta Bommakanti" userId="add65771a875c465" providerId="LiveId" clId="{65E3161F-1FB0-40AF-AD1F-795BE0768989}" dt="2021-04-18T16:06:45.648" v="2158"/>
          <ac:inkMkLst>
            <pc:docMk/>
            <pc:sldMk cId="2576637572" sldId="10105"/>
            <ac:inkMk id="18" creationId="{5C31529D-BCC1-4687-9578-7EE81F5FFFB4}"/>
          </ac:inkMkLst>
        </pc:inkChg>
        <pc:inkChg chg="add mod">
          <ac:chgData name="Vasishta Bommakanti" userId="add65771a875c465" providerId="LiveId" clId="{65E3161F-1FB0-40AF-AD1F-795BE0768989}" dt="2021-04-18T16:06:45.648" v="2158"/>
          <ac:inkMkLst>
            <pc:docMk/>
            <pc:sldMk cId="2576637572" sldId="10105"/>
            <ac:inkMk id="19" creationId="{7302179C-7B6F-4336-ACE7-DD5C57F6B954}"/>
          </ac:inkMkLst>
        </pc:inkChg>
        <pc:inkChg chg="add mod">
          <ac:chgData name="Vasishta Bommakanti" userId="add65771a875c465" providerId="LiveId" clId="{65E3161F-1FB0-40AF-AD1F-795BE0768989}" dt="2021-04-18T16:10:06.047" v="2163"/>
          <ac:inkMkLst>
            <pc:docMk/>
            <pc:sldMk cId="2576637572" sldId="10105"/>
            <ac:inkMk id="21" creationId="{5983BD42-AB2D-4C69-AC9C-CC1CD9932B5D}"/>
          </ac:inkMkLst>
        </pc:inkChg>
        <pc:inkChg chg="add mod">
          <ac:chgData name="Vasishta Bommakanti" userId="add65771a875c465" providerId="LiveId" clId="{65E3161F-1FB0-40AF-AD1F-795BE0768989}" dt="2021-04-18T16:10:06.047" v="2163"/>
          <ac:inkMkLst>
            <pc:docMk/>
            <pc:sldMk cId="2576637572" sldId="10105"/>
            <ac:inkMk id="22" creationId="{66B68B7E-BD19-4AFF-921D-C35451487150}"/>
          </ac:inkMkLst>
        </pc:inkChg>
        <pc:inkChg chg="add mod">
          <ac:chgData name="Vasishta Bommakanti" userId="add65771a875c465" providerId="LiveId" clId="{65E3161F-1FB0-40AF-AD1F-795BE0768989}" dt="2021-04-18T16:10:06.047" v="2163"/>
          <ac:inkMkLst>
            <pc:docMk/>
            <pc:sldMk cId="2576637572" sldId="10105"/>
            <ac:inkMk id="23" creationId="{F5BD786B-1D2E-4204-B9E4-0B72DFE511EE}"/>
          </ac:inkMkLst>
        </pc:inkChg>
        <pc:inkChg chg="add mod">
          <ac:chgData name="Vasishta Bommakanti" userId="add65771a875c465" providerId="LiveId" clId="{65E3161F-1FB0-40AF-AD1F-795BE0768989}" dt="2021-04-18T16:10:06.047" v="2163"/>
          <ac:inkMkLst>
            <pc:docMk/>
            <pc:sldMk cId="2576637572" sldId="10105"/>
            <ac:inkMk id="24" creationId="{FFB84B36-0E7A-418E-B90C-4AAD997DE565}"/>
          </ac:inkMkLst>
        </pc:inkChg>
        <pc:inkChg chg="add">
          <ac:chgData name="Vasishta Bommakanti" userId="add65771a875c465" providerId="LiveId" clId="{65E3161F-1FB0-40AF-AD1F-795BE0768989}" dt="2021-04-18T16:10:06.372" v="2164" actId="9405"/>
          <ac:inkMkLst>
            <pc:docMk/>
            <pc:sldMk cId="2576637572" sldId="10105"/>
            <ac:inkMk id="26" creationId="{93E393CC-22D6-4A6E-860C-3A139B8017E2}"/>
          </ac:inkMkLst>
        </pc:inkChg>
        <pc:inkChg chg="add del mod">
          <ac:chgData name="Vasishta Bommakanti" userId="add65771a875c465" providerId="LiveId" clId="{65E3161F-1FB0-40AF-AD1F-795BE0768989}" dt="2021-04-18T16:10:32.536" v="2176"/>
          <ac:inkMkLst>
            <pc:docMk/>
            <pc:sldMk cId="2576637572" sldId="10105"/>
            <ac:inkMk id="27" creationId="{6E1179C8-A151-4D73-95B9-E957CD6DD043}"/>
          </ac:inkMkLst>
        </pc:inkChg>
        <pc:inkChg chg="add del mod">
          <ac:chgData name="Vasishta Bommakanti" userId="add65771a875c465" providerId="LiveId" clId="{65E3161F-1FB0-40AF-AD1F-795BE0768989}" dt="2021-04-18T16:10:32.535" v="2175"/>
          <ac:inkMkLst>
            <pc:docMk/>
            <pc:sldMk cId="2576637572" sldId="10105"/>
            <ac:inkMk id="28" creationId="{1D1F390D-96A8-4419-8B58-0FCAAFC6702D}"/>
          </ac:inkMkLst>
        </pc:inkChg>
        <pc:inkChg chg="add del mod">
          <ac:chgData name="Vasishta Bommakanti" userId="add65771a875c465" providerId="LiveId" clId="{65E3161F-1FB0-40AF-AD1F-795BE0768989}" dt="2021-04-18T16:10:32.537" v="2177"/>
          <ac:inkMkLst>
            <pc:docMk/>
            <pc:sldMk cId="2576637572" sldId="10105"/>
            <ac:inkMk id="29" creationId="{0002D761-E80B-49BA-A8B0-373AFFC4CE35}"/>
          </ac:inkMkLst>
        </pc:inkChg>
        <pc:inkChg chg="add mod">
          <ac:chgData name="Vasishta Bommakanti" userId="add65771a875c465" providerId="LiveId" clId="{65E3161F-1FB0-40AF-AD1F-795BE0768989}" dt="2021-04-18T16:10:22.901" v="2171"/>
          <ac:inkMkLst>
            <pc:docMk/>
            <pc:sldMk cId="2576637572" sldId="10105"/>
            <ac:inkMk id="31" creationId="{EBC75F96-2D19-4ACA-8D99-5C4A88755C30}"/>
          </ac:inkMkLst>
        </pc:inkChg>
        <pc:inkChg chg="add mod">
          <ac:chgData name="Vasishta Bommakanti" userId="add65771a875c465" providerId="LiveId" clId="{65E3161F-1FB0-40AF-AD1F-795BE0768989}" dt="2021-04-18T16:10:22.901" v="2171"/>
          <ac:inkMkLst>
            <pc:docMk/>
            <pc:sldMk cId="2576637572" sldId="10105"/>
            <ac:inkMk id="32" creationId="{9F91CA63-F0DE-4030-948F-A8A0B1564167}"/>
          </ac:inkMkLst>
        </pc:inkChg>
        <pc:inkChg chg="add mod">
          <ac:chgData name="Vasishta Bommakanti" userId="add65771a875c465" providerId="LiveId" clId="{65E3161F-1FB0-40AF-AD1F-795BE0768989}" dt="2021-04-18T16:10:24.662" v="2174"/>
          <ac:inkMkLst>
            <pc:docMk/>
            <pc:sldMk cId="2576637572" sldId="10105"/>
            <ac:inkMk id="34" creationId="{141E51AC-79F3-43B0-B5D5-1074DBC9AE24}"/>
          </ac:inkMkLst>
        </pc:inkChg>
        <pc:inkChg chg="add mod">
          <ac:chgData name="Vasishta Bommakanti" userId="add65771a875c465" providerId="LiveId" clId="{65E3161F-1FB0-40AF-AD1F-795BE0768989}" dt="2021-04-18T16:10:24.662" v="2174"/>
          <ac:inkMkLst>
            <pc:docMk/>
            <pc:sldMk cId="2576637572" sldId="10105"/>
            <ac:inkMk id="35" creationId="{4E612C05-A4C2-44D2-90EA-0C85B0D5CD30}"/>
          </ac:inkMkLst>
        </pc:inkChg>
      </pc:sldChg>
      <pc:sldMasterChg chg="addSldLayout modSldLayout">
        <pc:chgData name="Vasishta Bommakanti" userId="add65771a875c465" providerId="LiveId" clId="{65E3161F-1FB0-40AF-AD1F-795BE0768989}" dt="2021-04-15T14:25:54.608" v="187" actId="22"/>
        <pc:sldMasterMkLst>
          <pc:docMk/>
          <pc:sldMasterMk cId="956263835" sldId="2147483708"/>
        </pc:sldMasterMkLst>
        <pc:sldLayoutChg chg="add mod">
          <pc:chgData name="Vasishta Bommakanti" userId="add65771a875c465" providerId="LiveId" clId="{65E3161F-1FB0-40AF-AD1F-795BE0768989}" dt="2021-04-15T14:25:54.608" v="187" actId="22"/>
          <pc:sldLayoutMkLst>
            <pc:docMk/>
            <pc:sldMasterMk cId="956263835" sldId="2147483708"/>
            <pc:sldLayoutMk cId="3776568846" sldId="2147483720"/>
          </pc:sldLayoutMkLst>
        </pc:sldLayoutChg>
      </pc:sldMasterChg>
      <pc:sldMasterChg chg="addSldLayout delSldLayout modSldLayout">
        <pc:chgData name="Vasishta Bommakanti" userId="add65771a875c465" providerId="LiveId" clId="{65E3161F-1FB0-40AF-AD1F-795BE0768989}" dt="2021-04-15T14:39:37.626" v="347" actId="22"/>
        <pc:sldMasterMkLst>
          <pc:docMk/>
          <pc:sldMasterMk cId="29392886" sldId="2147483747"/>
        </pc:sldMasterMkLst>
        <pc:sldLayoutChg chg="del">
          <pc:chgData name="Vasishta Bommakanti" userId="add65771a875c465" providerId="LiveId" clId="{65E3161F-1FB0-40AF-AD1F-795BE0768989}" dt="2021-04-15T14:27:20.966" v="210" actId="47"/>
          <pc:sldLayoutMkLst>
            <pc:docMk/>
            <pc:sldMasterMk cId="29392886" sldId="2147483747"/>
            <pc:sldLayoutMk cId="1458990674" sldId="2147483759"/>
          </pc:sldLayoutMkLst>
        </pc:sldLayoutChg>
        <pc:sldLayoutChg chg="add del mod replId">
          <pc:chgData name="Vasishta Bommakanti" userId="add65771a875c465" providerId="LiveId" clId="{65E3161F-1FB0-40AF-AD1F-795BE0768989}" dt="2021-04-15T14:39:37.626" v="347" actId="22"/>
          <pc:sldLayoutMkLst>
            <pc:docMk/>
            <pc:sldMasterMk cId="29392886" sldId="2147483747"/>
            <pc:sldLayoutMk cId="4064259849" sldId="2147483788"/>
          </pc:sldLayoutMkLst>
        </pc:sldLayoutChg>
      </pc:sldMasterChg>
      <pc:sldMasterChg chg="del delSldLayout">
        <pc:chgData name="Vasishta Bommakanti" userId="add65771a875c465" providerId="LiveId" clId="{65E3161F-1FB0-40AF-AD1F-795BE0768989}" dt="2021-04-15T14:29:13.789" v="217" actId="47"/>
        <pc:sldMasterMkLst>
          <pc:docMk/>
          <pc:sldMasterMk cId="1415277860" sldId="2147483759"/>
        </pc:sldMasterMkLst>
        <pc:sldLayoutChg chg="del">
          <pc:chgData name="Vasishta Bommakanti" userId="add65771a875c465" providerId="LiveId" clId="{65E3161F-1FB0-40AF-AD1F-795BE0768989}" dt="2021-04-15T14:29:13.789" v="217" actId="47"/>
          <pc:sldLayoutMkLst>
            <pc:docMk/>
            <pc:sldMasterMk cId="1415277860" sldId="2147483759"/>
            <pc:sldLayoutMk cId="141437456" sldId="2147483760"/>
          </pc:sldLayoutMkLst>
        </pc:sldLayoutChg>
        <pc:sldLayoutChg chg="del">
          <pc:chgData name="Vasishta Bommakanti" userId="add65771a875c465" providerId="LiveId" clId="{65E3161F-1FB0-40AF-AD1F-795BE0768989}" dt="2021-04-15T14:29:13.789" v="217" actId="47"/>
          <pc:sldLayoutMkLst>
            <pc:docMk/>
            <pc:sldMasterMk cId="1415277860" sldId="2147483759"/>
            <pc:sldLayoutMk cId="1463317515" sldId="2147483761"/>
          </pc:sldLayoutMkLst>
        </pc:sldLayoutChg>
        <pc:sldLayoutChg chg="del">
          <pc:chgData name="Vasishta Bommakanti" userId="add65771a875c465" providerId="LiveId" clId="{65E3161F-1FB0-40AF-AD1F-795BE0768989}" dt="2021-04-15T14:29:13.789" v="217" actId="47"/>
          <pc:sldLayoutMkLst>
            <pc:docMk/>
            <pc:sldMasterMk cId="1415277860" sldId="2147483759"/>
            <pc:sldLayoutMk cId="966823181" sldId="2147483762"/>
          </pc:sldLayoutMkLst>
        </pc:sldLayoutChg>
        <pc:sldLayoutChg chg="del">
          <pc:chgData name="Vasishta Bommakanti" userId="add65771a875c465" providerId="LiveId" clId="{65E3161F-1FB0-40AF-AD1F-795BE0768989}" dt="2021-04-15T14:29:13.789" v="217" actId="47"/>
          <pc:sldLayoutMkLst>
            <pc:docMk/>
            <pc:sldMasterMk cId="1415277860" sldId="2147483759"/>
            <pc:sldLayoutMk cId="2063481497" sldId="2147483763"/>
          </pc:sldLayoutMkLst>
        </pc:sldLayoutChg>
        <pc:sldLayoutChg chg="del">
          <pc:chgData name="Vasishta Bommakanti" userId="add65771a875c465" providerId="LiveId" clId="{65E3161F-1FB0-40AF-AD1F-795BE0768989}" dt="2021-04-15T14:29:13.789" v="217" actId="47"/>
          <pc:sldLayoutMkLst>
            <pc:docMk/>
            <pc:sldMasterMk cId="1415277860" sldId="2147483759"/>
            <pc:sldLayoutMk cId="3619677550" sldId="2147483764"/>
          </pc:sldLayoutMkLst>
        </pc:sldLayoutChg>
        <pc:sldLayoutChg chg="del">
          <pc:chgData name="Vasishta Bommakanti" userId="add65771a875c465" providerId="LiveId" clId="{65E3161F-1FB0-40AF-AD1F-795BE0768989}" dt="2021-04-15T14:29:13.789" v="217" actId="47"/>
          <pc:sldLayoutMkLst>
            <pc:docMk/>
            <pc:sldMasterMk cId="1415277860" sldId="2147483759"/>
            <pc:sldLayoutMk cId="424899882" sldId="2147483765"/>
          </pc:sldLayoutMkLst>
        </pc:sldLayoutChg>
        <pc:sldLayoutChg chg="del">
          <pc:chgData name="Vasishta Bommakanti" userId="add65771a875c465" providerId="LiveId" clId="{65E3161F-1FB0-40AF-AD1F-795BE0768989}" dt="2021-04-15T14:29:13.789" v="217" actId="47"/>
          <pc:sldLayoutMkLst>
            <pc:docMk/>
            <pc:sldMasterMk cId="1415277860" sldId="2147483759"/>
            <pc:sldLayoutMk cId="1623086647" sldId="2147483766"/>
          </pc:sldLayoutMkLst>
        </pc:sldLayoutChg>
        <pc:sldLayoutChg chg="del">
          <pc:chgData name="Vasishta Bommakanti" userId="add65771a875c465" providerId="LiveId" clId="{65E3161F-1FB0-40AF-AD1F-795BE0768989}" dt="2021-04-15T14:29:13.789" v="217" actId="47"/>
          <pc:sldLayoutMkLst>
            <pc:docMk/>
            <pc:sldMasterMk cId="1415277860" sldId="2147483759"/>
            <pc:sldLayoutMk cId="2006469253" sldId="2147483767"/>
          </pc:sldLayoutMkLst>
        </pc:sldLayoutChg>
        <pc:sldLayoutChg chg="del">
          <pc:chgData name="Vasishta Bommakanti" userId="add65771a875c465" providerId="LiveId" clId="{65E3161F-1FB0-40AF-AD1F-795BE0768989}" dt="2021-04-15T14:29:13.789" v="217" actId="47"/>
          <pc:sldLayoutMkLst>
            <pc:docMk/>
            <pc:sldMasterMk cId="1415277860" sldId="2147483759"/>
            <pc:sldLayoutMk cId="2801044123" sldId="2147483768"/>
          </pc:sldLayoutMkLst>
        </pc:sldLayoutChg>
        <pc:sldLayoutChg chg="del">
          <pc:chgData name="Vasishta Bommakanti" userId="add65771a875c465" providerId="LiveId" clId="{65E3161F-1FB0-40AF-AD1F-795BE0768989}" dt="2021-04-15T14:29:13.789" v="217" actId="47"/>
          <pc:sldLayoutMkLst>
            <pc:docMk/>
            <pc:sldMasterMk cId="1415277860" sldId="2147483759"/>
            <pc:sldLayoutMk cId="1854173055" sldId="2147483769"/>
          </pc:sldLayoutMkLst>
        </pc:sldLayoutChg>
        <pc:sldLayoutChg chg="del">
          <pc:chgData name="Vasishta Bommakanti" userId="add65771a875c465" providerId="LiveId" clId="{65E3161F-1FB0-40AF-AD1F-795BE0768989}" dt="2021-04-15T14:29:13.789" v="217" actId="47"/>
          <pc:sldLayoutMkLst>
            <pc:docMk/>
            <pc:sldMasterMk cId="1415277860" sldId="2147483759"/>
            <pc:sldLayoutMk cId="3317050567" sldId="2147483770"/>
          </pc:sldLayoutMkLst>
        </pc:sldLayoutChg>
        <pc:sldLayoutChg chg="del">
          <pc:chgData name="Vasishta Bommakanti" userId="add65771a875c465" providerId="LiveId" clId="{65E3161F-1FB0-40AF-AD1F-795BE0768989}" dt="2021-04-15T14:29:13.789" v="217" actId="47"/>
          <pc:sldLayoutMkLst>
            <pc:docMk/>
            <pc:sldMasterMk cId="1415277860" sldId="2147483759"/>
            <pc:sldLayoutMk cId="857337844" sldId="2147483771"/>
          </pc:sldLayoutMkLst>
        </pc:sldLayoutChg>
      </pc:sldMasterChg>
    </pc:docChg>
  </pc:docChgLst>
  <pc:docChgLst>
    <pc:chgData name="Vasishta Bommakanti" userId="add65771a875c465" providerId="LiveId" clId="{FA1F6ADA-F132-43A3-9485-3F363217A64B}"/>
    <pc:docChg chg="custSel addSld delSld modSld">
      <pc:chgData name="Vasishta Bommakanti" userId="add65771a875c465" providerId="LiveId" clId="{FA1F6ADA-F132-43A3-9485-3F363217A64B}" dt="2021-11-01T12:59:25.673" v="1324"/>
      <pc:docMkLst>
        <pc:docMk/>
      </pc:docMkLst>
      <pc:sldChg chg="addSp delSp modSp mod">
        <pc:chgData name="Vasishta Bommakanti" userId="add65771a875c465" providerId="LiveId" clId="{FA1F6ADA-F132-43A3-9485-3F363217A64B}" dt="2021-10-23T17:29:36.707" v="72"/>
        <pc:sldMkLst>
          <pc:docMk/>
          <pc:sldMk cId="2403967801" sldId="257"/>
        </pc:sldMkLst>
        <pc:grpChg chg="del mod">
          <ac:chgData name="Vasishta Bommakanti" userId="add65771a875c465" providerId="LiveId" clId="{FA1F6ADA-F132-43A3-9485-3F363217A64B}" dt="2021-10-23T17:28:38.544" v="12"/>
          <ac:grpSpMkLst>
            <pc:docMk/>
            <pc:sldMk cId="2403967801" sldId="257"/>
            <ac:grpSpMk id="10" creationId="{A400F982-CBEA-45BE-9F58-0EE8A5C66CE6}"/>
          </ac:grpSpMkLst>
        </pc:grpChg>
        <pc:grpChg chg="del mod">
          <ac:chgData name="Vasishta Bommakanti" userId="add65771a875c465" providerId="LiveId" clId="{FA1F6ADA-F132-43A3-9485-3F363217A64B}" dt="2021-10-23T17:28:39.948" v="15"/>
          <ac:grpSpMkLst>
            <pc:docMk/>
            <pc:sldMk cId="2403967801" sldId="257"/>
            <ac:grpSpMk id="13" creationId="{C77DDA62-70B6-4411-BC09-87EF4B42EA54}"/>
          </ac:grpSpMkLst>
        </pc:grpChg>
        <pc:grpChg chg="del mod">
          <ac:chgData name="Vasishta Bommakanti" userId="add65771a875c465" providerId="LiveId" clId="{FA1F6ADA-F132-43A3-9485-3F363217A64B}" dt="2021-10-23T17:28:41.562" v="18"/>
          <ac:grpSpMkLst>
            <pc:docMk/>
            <pc:sldMk cId="2403967801" sldId="257"/>
            <ac:grpSpMk id="16" creationId="{4C57979C-E0B6-4366-A88A-7E50D1221E63}"/>
          </ac:grpSpMkLst>
        </pc:grpChg>
        <pc:grpChg chg="del mod">
          <ac:chgData name="Vasishta Bommakanti" userId="add65771a875c465" providerId="LiveId" clId="{FA1F6ADA-F132-43A3-9485-3F363217A64B}" dt="2021-10-23T17:28:59.654" v="26"/>
          <ac:grpSpMkLst>
            <pc:docMk/>
            <pc:sldMk cId="2403967801" sldId="257"/>
            <ac:grpSpMk id="19" creationId="{67195E04-0541-4200-8907-C7ED6EB545F0}"/>
          </ac:grpSpMkLst>
        </pc:grpChg>
        <pc:grpChg chg="del mod">
          <ac:chgData name="Vasishta Bommakanti" userId="add65771a875c465" providerId="LiveId" clId="{FA1F6ADA-F132-43A3-9485-3F363217A64B}" dt="2021-10-23T17:29:01.909" v="29"/>
          <ac:grpSpMkLst>
            <pc:docMk/>
            <pc:sldMk cId="2403967801" sldId="257"/>
            <ac:grpSpMk id="25" creationId="{EBB5498A-BE13-4F3A-8BBD-2A2A7A768029}"/>
          </ac:grpSpMkLst>
        </pc:grpChg>
        <pc:grpChg chg="del mod">
          <ac:chgData name="Vasishta Bommakanti" userId="add65771a875c465" providerId="LiveId" clId="{FA1F6ADA-F132-43A3-9485-3F363217A64B}" dt="2021-10-23T17:29:11.393" v="38"/>
          <ac:grpSpMkLst>
            <pc:docMk/>
            <pc:sldMk cId="2403967801" sldId="257"/>
            <ac:grpSpMk id="28" creationId="{38A14594-17CD-4BD3-95FD-2E3D497099A2}"/>
          </ac:grpSpMkLst>
        </pc:grpChg>
        <pc:grpChg chg="del mod">
          <ac:chgData name="Vasishta Bommakanti" userId="add65771a875c465" providerId="LiveId" clId="{FA1F6ADA-F132-43A3-9485-3F363217A64B}" dt="2021-10-23T17:29:21.686" v="55"/>
          <ac:grpSpMkLst>
            <pc:docMk/>
            <pc:sldMk cId="2403967801" sldId="257"/>
            <ac:grpSpMk id="35" creationId="{DF6A23CD-BDA0-4259-A459-D7CCCBACB327}"/>
          </ac:grpSpMkLst>
        </pc:grpChg>
        <pc:grpChg chg="del mod">
          <ac:chgData name="Vasishta Bommakanti" userId="add65771a875c465" providerId="LiveId" clId="{FA1F6ADA-F132-43A3-9485-3F363217A64B}" dt="2021-10-23T17:29:20.491" v="53"/>
          <ac:grpSpMkLst>
            <pc:docMk/>
            <pc:sldMk cId="2403967801" sldId="257"/>
            <ac:grpSpMk id="42" creationId="{43208F86-6B6D-4522-B51A-4BE09EE9983A}"/>
          </ac:grpSpMkLst>
        </pc:grpChg>
        <pc:grpChg chg="del mod">
          <ac:chgData name="Vasishta Bommakanti" userId="add65771a875c465" providerId="LiveId" clId="{FA1F6ADA-F132-43A3-9485-3F363217A64B}" dt="2021-10-23T17:29:21.686" v="55"/>
          <ac:grpSpMkLst>
            <pc:docMk/>
            <pc:sldMk cId="2403967801" sldId="257"/>
            <ac:grpSpMk id="50" creationId="{4A72A37F-C0FF-4F79-BC0F-2544D881E672}"/>
          </ac:grpSpMkLst>
        </pc:grpChg>
        <pc:grpChg chg="mod">
          <ac:chgData name="Vasishta Bommakanti" userId="add65771a875c465" providerId="LiveId" clId="{FA1F6ADA-F132-43A3-9485-3F363217A64B}" dt="2021-10-23T17:29:31.899" v="70"/>
          <ac:grpSpMkLst>
            <pc:docMk/>
            <pc:sldMk cId="2403967801" sldId="257"/>
            <ac:grpSpMk id="52" creationId="{5AC84CD1-FAD7-40B6-A955-5DEF5F87C94A}"/>
          </ac:grpSpMkLst>
        </pc:grpChg>
        <pc:grpChg chg="mod">
          <ac:chgData name="Vasishta Bommakanti" userId="add65771a875c465" providerId="LiveId" clId="{FA1F6ADA-F132-43A3-9485-3F363217A64B}" dt="2021-10-23T17:29:27.142" v="64"/>
          <ac:grpSpMkLst>
            <pc:docMk/>
            <pc:sldMk cId="2403967801" sldId="257"/>
            <ac:grpSpMk id="61" creationId="{6AAFEB72-54EB-4E27-BD4A-A2309ADDA31A}"/>
          </ac:grpSpMkLst>
        </pc:grpChg>
        <pc:picChg chg="mod">
          <ac:chgData name="Vasishta Bommakanti" userId="add65771a875c465" providerId="LiveId" clId="{FA1F6ADA-F132-43A3-9485-3F363217A64B}" dt="2021-10-23T17:28:19.079" v="1" actId="1076"/>
          <ac:picMkLst>
            <pc:docMk/>
            <pc:sldMk cId="2403967801" sldId="257"/>
            <ac:picMk id="1026" creationId="{29D5D43B-F6B8-4059-A7DB-014FD3B8DC17}"/>
          </ac:picMkLst>
        </pc:picChg>
        <pc:inkChg chg="add mod">
          <ac:chgData name="Vasishta Bommakanti" userId="add65771a875c465" providerId="LiveId" clId="{FA1F6ADA-F132-43A3-9485-3F363217A64B}" dt="2021-10-23T17:29:31.899" v="70"/>
          <ac:inkMkLst>
            <pc:docMk/>
            <pc:sldMk cId="2403967801" sldId="257"/>
            <ac:inkMk id="2" creationId="{72CC3CA9-1AC0-42EE-B6B1-0BA6CE5A55F9}"/>
          </ac:inkMkLst>
        </pc:inkChg>
        <pc:inkChg chg="add mod">
          <ac:chgData name="Vasishta Bommakanti" userId="add65771a875c465" providerId="LiveId" clId="{FA1F6ADA-F132-43A3-9485-3F363217A64B}" dt="2021-10-23T17:29:31.899" v="70"/>
          <ac:inkMkLst>
            <pc:docMk/>
            <pc:sldMk cId="2403967801" sldId="257"/>
            <ac:inkMk id="3" creationId="{4076BBBB-D72B-451C-AA90-70BAA6625FA2}"/>
          </ac:inkMkLst>
        </pc:inkChg>
        <pc:inkChg chg="add del mod">
          <ac:chgData name="Vasishta Bommakanti" userId="add65771a875c465" providerId="LiveId" clId="{FA1F6ADA-F132-43A3-9485-3F363217A64B}" dt="2021-10-23T17:28:42.334" v="19"/>
          <ac:inkMkLst>
            <pc:docMk/>
            <pc:sldMk cId="2403967801" sldId="257"/>
            <ac:inkMk id="4" creationId="{577486BB-17B0-4427-8F36-9BE67DCE7F09}"/>
          </ac:inkMkLst>
        </pc:inkChg>
        <pc:inkChg chg="add mod">
          <ac:chgData name="Vasishta Bommakanti" userId="add65771a875c465" providerId="LiveId" clId="{FA1F6ADA-F132-43A3-9485-3F363217A64B}" dt="2021-10-23T17:29:31.899" v="70"/>
          <ac:inkMkLst>
            <pc:docMk/>
            <pc:sldMk cId="2403967801" sldId="257"/>
            <ac:inkMk id="5" creationId="{DC74D581-8988-4463-84D7-15B155F58D6F}"/>
          </ac:inkMkLst>
        </pc:inkChg>
        <pc:inkChg chg="add mod">
          <ac:chgData name="Vasishta Bommakanti" userId="add65771a875c465" providerId="LiveId" clId="{FA1F6ADA-F132-43A3-9485-3F363217A64B}" dt="2021-10-23T17:29:31.899" v="70"/>
          <ac:inkMkLst>
            <pc:docMk/>
            <pc:sldMk cId="2403967801" sldId="257"/>
            <ac:inkMk id="7" creationId="{28811D84-5DA9-48B3-911C-FECE999E6FC8}"/>
          </ac:inkMkLst>
        </pc:inkChg>
        <pc:inkChg chg="add del mod">
          <ac:chgData name="Vasishta Bommakanti" userId="add65771a875c465" providerId="LiveId" clId="{FA1F6ADA-F132-43A3-9485-3F363217A64B}" dt="2021-10-23T17:29:31.899" v="70"/>
          <ac:inkMkLst>
            <pc:docMk/>
            <pc:sldMk cId="2403967801" sldId="257"/>
            <ac:inkMk id="8" creationId="{6E50F33B-A23D-49CB-99C7-EF9065ADA9C2}"/>
          </ac:inkMkLst>
        </pc:inkChg>
        <pc:inkChg chg="add mod">
          <ac:chgData name="Vasishta Bommakanti" userId="add65771a875c465" providerId="LiveId" clId="{FA1F6ADA-F132-43A3-9485-3F363217A64B}" dt="2021-10-23T17:29:31.899" v="70"/>
          <ac:inkMkLst>
            <pc:docMk/>
            <pc:sldMk cId="2403967801" sldId="257"/>
            <ac:inkMk id="9" creationId="{B37E1F19-C489-4E5F-9923-C58C9CEC346F}"/>
          </ac:inkMkLst>
        </pc:inkChg>
        <pc:inkChg chg="add del mod">
          <ac:chgData name="Vasishta Bommakanti" userId="add65771a875c465" providerId="LiveId" clId="{FA1F6ADA-F132-43A3-9485-3F363217A64B}" dt="2021-10-23T17:29:31.898" v="69"/>
          <ac:inkMkLst>
            <pc:docMk/>
            <pc:sldMk cId="2403967801" sldId="257"/>
            <ac:inkMk id="11" creationId="{95A4E802-8FDA-4F0E-8D7D-C7652BE42B99}"/>
          </ac:inkMkLst>
        </pc:inkChg>
        <pc:inkChg chg="add mod">
          <ac:chgData name="Vasishta Bommakanti" userId="add65771a875c465" providerId="LiveId" clId="{FA1F6ADA-F132-43A3-9485-3F363217A64B}" dt="2021-10-23T17:29:31.899" v="70"/>
          <ac:inkMkLst>
            <pc:docMk/>
            <pc:sldMk cId="2403967801" sldId="257"/>
            <ac:inkMk id="12" creationId="{DE91E691-777F-4C77-ABFA-6B049226F323}"/>
          </ac:inkMkLst>
        </pc:inkChg>
        <pc:inkChg chg="add del mod">
          <ac:chgData name="Vasishta Bommakanti" userId="add65771a875c465" providerId="LiveId" clId="{FA1F6ADA-F132-43A3-9485-3F363217A64B}" dt="2021-10-23T17:29:31.892" v="67"/>
          <ac:inkMkLst>
            <pc:docMk/>
            <pc:sldMk cId="2403967801" sldId="257"/>
            <ac:inkMk id="14" creationId="{3B2AE1E6-35A2-4D68-A4E5-CF89F08B2C69}"/>
          </ac:inkMkLst>
        </pc:inkChg>
        <pc:inkChg chg="add mod">
          <ac:chgData name="Vasishta Bommakanti" userId="add65771a875c465" providerId="LiveId" clId="{FA1F6ADA-F132-43A3-9485-3F363217A64B}" dt="2021-10-23T17:29:31.899" v="70"/>
          <ac:inkMkLst>
            <pc:docMk/>
            <pc:sldMk cId="2403967801" sldId="257"/>
            <ac:inkMk id="15" creationId="{83130EDF-45C7-4A22-8618-97F776CB4FFD}"/>
          </ac:inkMkLst>
        </pc:inkChg>
        <pc:inkChg chg="add mod">
          <ac:chgData name="Vasishta Bommakanti" userId="add65771a875c465" providerId="LiveId" clId="{FA1F6ADA-F132-43A3-9485-3F363217A64B}" dt="2021-10-23T17:29:31.899" v="70"/>
          <ac:inkMkLst>
            <pc:docMk/>
            <pc:sldMk cId="2403967801" sldId="257"/>
            <ac:inkMk id="17" creationId="{A1ED804A-9D14-4F4D-9409-4603FACB7891}"/>
          </ac:inkMkLst>
        </pc:inkChg>
        <pc:inkChg chg="add mod">
          <ac:chgData name="Vasishta Bommakanti" userId="add65771a875c465" providerId="LiveId" clId="{FA1F6ADA-F132-43A3-9485-3F363217A64B}" dt="2021-10-23T17:29:31.899" v="70"/>
          <ac:inkMkLst>
            <pc:docMk/>
            <pc:sldMk cId="2403967801" sldId="257"/>
            <ac:inkMk id="18" creationId="{C77FFA4A-9B85-404E-8EA7-392B0BAC81A4}"/>
          </ac:inkMkLst>
        </pc:inkChg>
        <pc:inkChg chg="add del">
          <ac:chgData name="Vasishta Bommakanti" userId="add65771a875c465" providerId="LiveId" clId="{FA1F6ADA-F132-43A3-9485-3F363217A64B}" dt="2021-10-23T17:28:49.566" v="21"/>
          <ac:inkMkLst>
            <pc:docMk/>
            <pc:sldMk cId="2403967801" sldId="257"/>
            <ac:inkMk id="20" creationId="{E05EAD1C-7080-44B2-A9C5-C4F63B6D5A00}"/>
          </ac:inkMkLst>
        </pc:inkChg>
        <pc:inkChg chg="add del mod">
          <ac:chgData name="Vasishta Bommakanti" userId="add65771a875c465" providerId="LiveId" clId="{FA1F6ADA-F132-43A3-9485-3F363217A64B}" dt="2021-10-23T17:29:31.890" v="66"/>
          <ac:inkMkLst>
            <pc:docMk/>
            <pc:sldMk cId="2403967801" sldId="257"/>
            <ac:inkMk id="21" creationId="{9823A56A-2AB0-4054-B0F1-FF883CFBE5ED}"/>
          </ac:inkMkLst>
        </pc:inkChg>
        <pc:inkChg chg="add mod">
          <ac:chgData name="Vasishta Bommakanti" userId="add65771a875c465" providerId="LiveId" clId="{FA1F6ADA-F132-43A3-9485-3F363217A64B}" dt="2021-10-23T17:29:31.899" v="70"/>
          <ac:inkMkLst>
            <pc:docMk/>
            <pc:sldMk cId="2403967801" sldId="257"/>
            <ac:inkMk id="22" creationId="{C6952CF8-2E40-4236-9623-5444BFD01ABA}"/>
          </ac:inkMkLst>
        </pc:inkChg>
        <pc:inkChg chg="add mod">
          <ac:chgData name="Vasishta Bommakanti" userId="add65771a875c465" providerId="LiveId" clId="{FA1F6ADA-F132-43A3-9485-3F363217A64B}" dt="2021-10-23T17:29:31.899" v="70"/>
          <ac:inkMkLst>
            <pc:docMk/>
            <pc:sldMk cId="2403967801" sldId="257"/>
            <ac:inkMk id="23" creationId="{36A72006-0C07-4417-82E5-22DD6C5E0C81}"/>
          </ac:inkMkLst>
        </pc:inkChg>
        <pc:inkChg chg="add mod">
          <ac:chgData name="Vasishta Bommakanti" userId="add65771a875c465" providerId="LiveId" clId="{FA1F6ADA-F132-43A3-9485-3F363217A64B}" dt="2021-10-23T17:29:31.899" v="70"/>
          <ac:inkMkLst>
            <pc:docMk/>
            <pc:sldMk cId="2403967801" sldId="257"/>
            <ac:inkMk id="24" creationId="{1ECCAC72-87FD-47EA-8057-D09237162FF2}"/>
          </ac:inkMkLst>
        </pc:inkChg>
        <pc:inkChg chg="add mod">
          <ac:chgData name="Vasishta Bommakanti" userId="add65771a875c465" providerId="LiveId" clId="{FA1F6ADA-F132-43A3-9485-3F363217A64B}" dt="2021-10-23T17:29:31.899" v="70"/>
          <ac:inkMkLst>
            <pc:docMk/>
            <pc:sldMk cId="2403967801" sldId="257"/>
            <ac:inkMk id="26" creationId="{D57387BA-BEDA-4863-B300-8B4F42A6E7CE}"/>
          </ac:inkMkLst>
        </pc:inkChg>
        <pc:inkChg chg="add del mod">
          <ac:chgData name="Vasishta Bommakanti" userId="add65771a875c465" providerId="LiveId" clId="{FA1F6ADA-F132-43A3-9485-3F363217A64B}" dt="2021-10-23T17:29:11.106" v="37"/>
          <ac:inkMkLst>
            <pc:docMk/>
            <pc:sldMk cId="2403967801" sldId="257"/>
            <ac:inkMk id="27" creationId="{D4213D7F-710C-4D29-BBDD-76201ABD2261}"/>
          </ac:inkMkLst>
        </pc:inkChg>
        <pc:inkChg chg="add del mod">
          <ac:chgData name="Vasishta Bommakanti" userId="add65771a875c465" providerId="LiveId" clId="{FA1F6ADA-F132-43A3-9485-3F363217A64B}" dt="2021-10-23T17:29:31.887" v="65"/>
          <ac:inkMkLst>
            <pc:docMk/>
            <pc:sldMk cId="2403967801" sldId="257"/>
            <ac:inkMk id="29" creationId="{ED353CF8-8D82-4ADC-800D-6720428157FD}"/>
          </ac:inkMkLst>
        </pc:inkChg>
        <pc:inkChg chg="add del mod">
          <ac:chgData name="Vasishta Bommakanti" userId="add65771a875c465" providerId="LiveId" clId="{FA1F6ADA-F132-43A3-9485-3F363217A64B}" dt="2021-10-23T17:29:31.896" v="68"/>
          <ac:inkMkLst>
            <pc:docMk/>
            <pc:sldMk cId="2403967801" sldId="257"/>
            <ac:inkMk id="30" creationId="{9034C412-16AA-466D-8ECA-8CBEDAE4E9D1}"/>
          </ac:inkMkLst>
        </pc:inkChg>
        <pc:inkChg chg="add mod">
          <ac:chgData name="Vasishta Bommakanti" userId="add65771a875c465" providerId="LiveId" clId="{FA1F6ADA-F132-43A3-9485-3F363217A64B}" dt="2021-10-23T17:29:31.899" v="70"/>
          <ac:inkMkLst>
            <pc:docMk/>
            <pc:sldMk cId="2403967801" sldId="257"/>
            <ac:inkMk id="31" creationId="{A2A50B0F-B786-44C4-87E1-F6AA2B60312C}"/>
          </ac:inkMkLst>
        </pc:inkChg>
        <pc:inkChg chg="add mod">
          <ac:chgData name="Vasishta Bommakanti" userId="add65771a875c465" providerId="LiveId" clId="{FA1F6ADA-F132-43A3-9485-3F363217A64B}" dt="2021-10-23T17:29:31.899" v="70"/>
          <ac:inkMkLst>
            <pc:docMk/>
            <pc:sldMk cId="2403967801" sldId="257"/>
            <ac:inkMk id="32" creationId="{C3AE6B3F-CF26-4B3E-A013-2C7AA23774A3}"/>
          </ac:inkMkLst>
        </pc:inkChg>
        <pc:inkChg chg="add del">
          <ac:chgData name="Vasishta Bommakanti" userId="add65771a875c465" providerId="LiveId" clId="{FA1F6ADA-F132-43A3-9485-3F363217A64B}" dt="2021-10-23T17:29:11.104" v="36"/>
          <ac:inkMkLst>
            <pc:docMk/>
            <pc:sldMk cId="2403967801" sldId="257"/>
            <ac:inkMk id="33" creationId="{F69058AB-D80B-4D4B-B8AA-747F9F256EFA}"/>
          </ac:inkMkLst>
        </pc:inkChg>
        <pc:inkChg chg="add mod">
          <ac:chgData name="Vasishta Bommakanti" userId="add65771a875c465" providerId="LiveId" clId="{FA1F6ADA-F132-43A3-9485-3F363217A64B}" dt="2021-10-23T17:29:31.899" v="70"/>
          <ac:inkMkLst>
            <pc:docMk/>
            <pc:sldMk cId="2403967801" sldId="257"/>
            <ac:inkMk id="34" creationId="{C706451A-4219-4875-83CA-0E23E2A9D70E}"/>
          </ac:inkMkLst>
        </pc:inkChg>
        <pc:inkChg chg="add mod">
          <ac:chgData name="Vasishta Bommakanti" userId="add65771a875c465" providerId="LiveId" clId="{FA1F6ADA-F132-43A3-9485-3F363217A64B}" dt="2021-10-23T17:29:31.899" v="70"/>
          <ac:inkMkLst>
            <pc:docMk/>
            <pc:sldMk cId="2403967801" sldId="257"/>
            <ac:inkMk id="36" creationId="{F8816329-2F7F-492F-BBA1-9325BA7A6895}"/>
          </ac:inkMkLst>
        </pc:inkChg>
        <pc:inkChg chg="add mod">
          <ac:chgData name="Vasishta Bommakanti" userId="add65771a875c465" providerId="LiveId" clId="{FA1F6ADA-F132-43A3-9485-3F363217A64B}" dt="2021-10-23T17:29:31.899" v="70"/>
          <ac:inkMkLst>
            <pc:docMk/>
            <pc:sldMk cId="2403967801" sldId="257"/>
            <ac:inkMk id="37" creationId="{B2470982-A14F-4B4C-AE5E-E8E8B5D01E05}"/>
          </ac:inkMkLst>
        </pc:inkChg>
        <pc:inkChg chg="add mod">
          <ac:chgData name="Vasishta Bommakanti" userId="add65771a875c465" providerId="LiveId" clId="{FA1F6ADA-F132-43A3-9485-3F363217A64B}" dt="2021-10-23T17:29:31.899" v="70"/>
          <ac:inkMkLst>
            <pc:docMk/>
            <pc:sldMk cId="2403967801" sldId="257"/>
            <ac:inkMk id="38" creationId="{B8196481-3BA5-4BE2-90E3-4EB5E6139D8A}"/>
          </ac:inkMkLst>
        </pc:inkChg>
        <pc:inkChg chg="add mod">
          <ac:chgData name="Vasishta Bommakanti" userId="add65771a875c465" providerId="LiveId" clId="{FA1F6ADA-F132-43A3-9485-3F363217A64B}" dt="2021-10-23T17:29:31.899" v="70"/>
          <ac:inkMkLst>
            <pc:docMk/>
            <pc:sldMk cId="2403967801" sldId="257"/>
            <ac:inkMk id="39" creationId="{1E073414-9D3E-48B5-B888-0F7946BF19D9}"/>
          </ac:inkMkLst>
        </pc:inkChg>
        <pc:inkChg chg="add mod">
          <ac:chgData name="Vasishta Bommakanti" userId="add65771a875c465" providerId="LiveId" clId="{FA1F6ADA-F132-43A3-9485-3F363217A64B}" dt="2021-10-23T17:29:31.899" v="70"/>
          <ac:inkMkLst>
            <pc:docMk/>
            <pc:sldMk cId="2403967801" sldId="257"/>
            <ac:inkMk id="40" creationId="{7910F1D0-94D6-4DD5-B0DF-D8E8F19D6D51}"/>
          </ac:inkMkLst>
        </pc:inkChg>
        <pc:inkChg chg="add mod">
          <ac:chgData name="Vasishta Bommakanti" userId="add65771a875c465" providerId="LiveId" clId="{FA1F6ADA-F132-43A3-9485-3F363217A64B}" dt="2021-10-23T17:29:31.899" v="70"/>
          <ac:inkMkLst>
            <pc:docMk/>
            <pc:sldMk cId="2403967801" sldId="257"/>
            <ac:inkMk id="41" creationId="{589319E6-916E-4994-AB35-403913E53C32}"/>
          </ac:inkMkLst>
        </pc:inkChg>
        <pc:inkChg chg="add mod">
          <ac:chgData name="Vasishta Bommakanti" userId="add65771a875c465" providerId="LiveId" clId="{FA1F6ADA-F132-43A3-9485-3F363217A64B}" dt="2021-10-23T17:29:31.899" v="70"/>
          <ac:inkMkLst>
            <pc:docMk/>
            <pc:sldMk cId="2403967801" sldId="257"/>
            <ac:inkMk id="43" creationId="{72E5F9D6-91A6-4440-8D56-F0C895FC19BD}"/>
          </ac:inkMkLst>
        </pc:inkChg>
        <pc:inkChg chg="add mod">
          <ac:chgData name="Vasishta Bommakanti" userId="add65771a875c465" providerId="LiveId" clId="{FA1F6ADA-F132-43A3-9485-3F363217A64B}" dt="2021-10-23T17:29:31.899" v="70"/>
          <ac:inkMkLst>
            <pc:docMk/>
            <pc:sldMk cId="2403967801" sldId="257"/>
            <ac:inkMk id="44" creationId="{3DCA18C6-0132-4525-9F09-6A662058B45B}"/>
          </ac:inkMkLst>
        </pc:inkChg>
        <pc:inkChg chg="add mod">
          <ac:chgData name="Vasishta Bommakanti" userId="add65771a875c465" providerId="LiveId" clId="{FA1F6ADA-F132-43A3-9485-3F363217A64B}" dt="2021-10-23T17:29:31.899" v="70"/>
          <ac:inkMkLst>
            <pc:docMk/>
            <pc:sldMk cId="2403967801" sldId="257"/>
            <ac:inkMk id="45" creationId="{F63EE076-4CBC-4677-B593-DED10EA17613}"/>
          </ac:inkMkLst>
        </pc:inkChg>
        <pc:inkChg chg="add mod">
          <ac:chgData name="Vasishta Bommakanti" userId="add65771a875c465" providerId="LiveId" clId="{FA1F6ADA-F132-43A3-9485-3F363217A64B}" dt="2021-10-23T17:29:31.899" v="70"/>
          <ac:inkMkLst>
            <pc:docMk/>
            <pc:sldMk cId="2403967801" sldId="257"/>
            <ac:inkMk id="46" creationId="{54865755-5FB8-468B-8863-B61E07A8512D}"/>
          </ac:inkMkLst>
        </pc:inkChg>
        <pc:inkChg chg="add mod">
          <ac:chgData name="Vasishta Bommakanti" userId="add65771a875c465" providerId="LiveId" clId="{FA1F6ADA-F132-43A3-9485-3F363217A64B}" dt="2021-10-23T17:29:31.899" v="70"/>
          <ac:inkMkLst>
            <pc:docMk/>
            <pc:sldMk cId="2403967801" sldId="257"/>
            <ac:inkMk id="47" creationId="{C8F14173-3DA3-43A3-8177-8C46BE08C57C}"/>
          </ac:inkMkLst>
        </pc:inkChg>
        <pc:inkChg chg="add mod">
          <ac:chgData name="Vasishta Bommakanti" userId="add65771a875c465" providerId="LiveId" clId="{FA1F6ADA-F132-43A3-9485-3F363217A64B}" dt="2021-10-23T17:29:31.899" v="70"/>
          <ac:inkMkLst>
            <pc:docMk/>
            <pc:sldMk cId="2403967801" sldId="257"/>
            <ac:inkMk id="48" creationId="{EF14DD23-0BAE-4357-9BED-62A79E6E304A}"/>
          </ac:inkMkLst>
        </pc:inkChg>
        <pc:inkChg chg="add mod">
          <ac:chgData name="Vasishta Bommakanti" userId="add65771a875c465" providerId="LiveId" clId="{FA1F6ADA-F132-43A3-9485-3F363217A64B}" dt="2021-10-23T17:29:31.899" v="70"/>
          <ac:inkMkLst>
            <pc:docMk/>
            <pc:sldMk cId="2403967801" sldId="257"/>
            <ac:inkMk id="49" creationId="{9E7EBF4A-1097-4DBC-8C0F-A525A1EF52BC}"/>
          </ac:inkMkLst>
        </pc:inkChg>
        <pc:inkChg chg="add mod">
          <ac:chgData name="Vasishta Bommakanti" userId="add65771a875c465" providerId="LiveId" clId="{FA1F6ADA-F132-43A3-9485-3F363217A64B}" dt="2021-10-23T17:29:31.899" v="70"/>
          <ac:inkMkLst>
            <pc:docMk/>
            <pc:sldMk cId="2403967801" sldId="257"/>
            <ac:inkMk id="51" creationId="{9D349F79-401C-4012-B5D4-9EBB404852DC}"/>
          </ac:inkMkLst>
        </pc:inkChg>
        <pc:inkChg chg="add mod">
          <ac:chgData name="Vasishta Bommakanti" userId="add65771a875c465" providerId="LiveId" clId="{FA1F6ADA-F132-43A3-9485-3F363217A64B}" dt="2021-10-23T17:29:27.142" v="64"/>
          <ac:inkMkLst>
            <pc:docMk/>
            <pc:sldMk cId="2403967801" sldId="257"/>
            <ac:inkMk id="53" creationId="{8D698CEC-23CF-409F-8A81-F6677BBDE443}"/>
          </ac:inkMkLst>
        </pc:inkChg>
        <pc:inkChg chg="add mod">
          <ac:chgData name="Vasishta Bommakanti" userId="add65771a875c465" providerId="LiveId" clId="{FA1F6ADA-F132-43A3-9485-3F363217A64B}" dt="2021-10-23T17:29:27.142" v="64"/>
          <ac:inkMkLst>
            <pc:docMk/>
            <pc:sldMk cId="2403967801" sldId="257"/>
            <ac:inkMk id="54" creationId="{8548868B-3738-4D22-B967-FE18B523EB36}"/>
          </ac:inkMkLst>
        </pc:inkChg>
        <pc:inkChg chg="add mod">
          <ac:chgData name="Vasishta Bommakanti" userId="add65771a875c465" providerId="LiveId" clId="{FA1F6ADA-F132-43A3-9485-3F363217A64B}" dt="2021-10-23T17:29:27.142" v="64"/>
          <ac:inkMkLst>
            <pc:docMk/>
            <pc:sldMk cId="2403967801" sldId="257"/>
            <ac:inkMk id="55" creationId="{A2BCFFFA-5315-48BD-81F1-3FC0EA310F20}"/>
          </ac:inkMkLst>
        </pc:inkChg>
        <pc:inkChg chg="add mod">
          <ac:chgData name="Vasishta Bommakanti" userId="add65771a875c465" providerId="LiveId" clId="{FA1F6ADA-F132-43A3-9485-3F363217A64B}" dt="2021-10-23T17:29:27.142" v="64"/>
          <ac:inkMkLst>
            <pc:docMk/>
            <pc:sldMk cId="2403967801" sldId="257"/>
            <ac:inkMk id="56" creationId="{A7FF84D0-4526-4219-BC47-979D6ABABD69}"/>
          </ac:inkMkLst>
        </pc:inkChg>
        <pc:inkChg chg="add mod">
          <ac:chgData name="Vasishta Bommakanti" userId="add65771a875c465" providerId="LiveId" clId="{FA1F6ADA-F132-43A3-9485-3F363217A64B}" dt="2021-10-23T17:29:27.142" v="64"/>
          <ac:inkMkLst>
            <pc:docMk/>
            <pc:sldMk cId="2403967801" sldId="257"/>
            <ac:inkMk id="57" creationId="{6700A05F-F552-4ABA-B658-2604CA930F41}"/>
          </ac:inkMkLst>
        </pc:inkChg>
        <pc:inkChg chg="add mod">
          <ac:chgData name="Vasishta Bommakanti" userId="add65771a875c465" providerId="LiveId" clId="{FA1F6ADA-F132-43A3-9485-3F363217A64B}" dt="2021-10-23T17:29:27.142" v="64"/>
          <ac:inkMkLst>
            <pc:docMk/>
            <pc:sldMk cId="2403967801" sldId="257"/>
            <ac:inkMk id="58" creationId="{F20B5A57-1AB5-45A6-A931-B9BA867F3618}"/>
          </ac:inkMkLst>
        </pc:inkChg>
        <pc:inkChg chg="add mod">
          <ac:chgData name="Vasishta Bommakanti" userId="add65771a875c465" providerId="LiveId" clId="{FA1F6ADA-F132-43A3-9485-3F363217A64B}" dt="2021-10-23T17:29:27.142" v="64"/>
          <ac:inkMkLst>
            <pc:docMk/>
            <pc:sldMk cId="2403967801" sldId="257"/>
            <ac:inkMk id="59" creationId="{80B5C61E-B606-4FDD-889E-24FDF86B94E5}"/>
          </ac:inkMkLst>
        </pc:inkChg>
        <pc:inkChg chg="add mod">
          <ac:chgData name="Vasishta Bommakanti" userId="add65771a875c465" providerId="LiveId" clId="{FA1F6ADA-F132-43A3-9485-3F363217A64B}" dt="2021-10-23T17:29:27.142" v="64"/>
          <ac:inkMkLst>
            <pc:docMk/>
            <pc:sldMk cId="2403967801" sldId="257"/>
            <ac:inkMk id="60" creationId="{77EFC27F-B527-48B0-A991-2F58FF0B43F2}"/>
          </ac:inkMkLst>
        </pc:inkChg>
        <pc:inkChg chg="add del">
          <ac:chgData name="Vasishta Bommakanti" userId="add65771a875c465" providerId="LiveId" clId="{FA1F6ADA-F132-43A3-9485-3F363217A64B}" dt="2021-10-23T17:29:36.707" v="72"/>
          <ac:inkMkLst>
            <pc:docMk/>
            <pc:sldMk cId="2403967801" sldId="257"/>
            <ac:inkMk id="62" creationId="{2168051A-4DCC-4FB0-923E-03003FE4EE61}"/>
          </ac:inkMkLst>
        </pc:inkChg>
      </pc:sldChg>
      <pc:sldChg chg="delSp mod">
        <pc:chgData name="Vasishta Bommakanti" userId="add65771a875c465" providerId="LiveId" clId="{FA1F6ADA-F132-43A3-9485-3F363217A64B}" dt="2021-10-30T15:16:34.664" v="457" actId="478"/>
        <pc:sldMkLst>
          <pc:docMk/>
          <pc:sldMk cId="3617631364" sldId="261"/>
        </pc:sldMkLst>
        <pc:grpChg chg="del">
          <ac:chgData name="Vasishta Bommakanti" userId="add65771a875c465" providerId="LiveId" clId="{FA1F6ADA-F132-43A3-9485-3F363217A64B}" dt="2021-10-30T15:16:34.664" v="457" actId="478"/>
          <ac:grpSpMkLst>
            <pc:docMk/>
            <pc:sldMk cId="3617631364" sldId="261"/>
            <ac:grpSpMk id="39" creationId="{4402244D-D36F-4656-910A-9FA0600971DF}"/>
          </ac:grpSpMkLst>
        </pc:grpChg>
      </pc:sldChg>
      <pc:sldChg chg="addSp delSp modSp mod">
        <pc:chgData name="Vasishta Bommakanti" userId="add65771a875c465" providerId="LiveId" clId="{FA1F6ADA-F132-43A3-9485-3F363217A64B}" dt="2021-10-30T15:17:08.878" v="476"/>
        <pc:sldMkLst>
          <pc:docMk/>
          <pc:sldMk cId="604899111" sldId="262"/>
        </pc:sldMkLst>
        <pc:grpChg chg="del mod">
          <ac:chgData name="Vasishta Bommakanti" userId="add65771a875c465" providerId="LiveId" clId="{FA1F6ADA-F132-43A3-9485-3F363217A64B}" dt="2021-10-30T15:17:08.876" v="473"/>
          <ac:grpSpMkLst>
            <pc:docMk/>
            <pc:sldMk cId="604899111" sldId="262"/>
            <ac:grpSpMk id="10" creationId="{5EC6219D-1876-4C63-9F94-90879FB4ACFE}"/>
          </ac:grpSpMkLst>
        </pc:grpChg>
        <pc:inkChg chg="del">
          <ac:chgData name="Vasishta Bommakanti" userId="add65771a875c465" providerId="LiveId" clId="{FA1F6ADA-F132-43A3-9485-3F363217A64B}" dt="2021-10-30T15:16:47.465" v="459" actId="478"/>
          <ac:inkMkLst>
            <pc:docMk/>
            <pc:sldMk cId="604899111" sldId="262"/>
            <ac:inkMk id="2" creationId="{37F181F0-ED2B-4F3D-9907-2E5EA21BBF8A}"/>
          </ac:inkMkLst>
        </pc:inkChg>
        <pc:inkChg chg="add del mod">
          <ac:chgData name="Vasishta Bommakanti" userId="add65771a875c465" providerId="LiveId" clId="{FA1F6ADA-F132-43A3-9485-3F363217A64B}" dt="2021-10-30T15:17:08.878" v="475"/>
          <ac:inkMkLst>
            <pc:docMk/>
            <pc:sldMk cId="604899111" sldId="262"/>
            <ac:inkMk id="4" creationId="{31B7B396-CF3A-433E-9402-38FC9D646D69}"/>
          </ac:inkMkLst>
        </pc:inkChg>
        <pc:inkChg chg="add del mod">
          <ac:chgData name="Vasishta Bommakanti" userId="add65771a875c465" providerId="LiveId" clId="{FA1F6ADA-F132-43A3-9485-3F363217A64B}" dt="2021-10-30T15:17:08.872" v="471"/>
          <ac:inkMkLst>
            <pc:docMk/>
            <pc:sldMk cId="604899111" sldId="262"/>
            <ac:inkMk id="5" creationId="{E364D903-217D-46A0-A240-44EADDC1398E}"/>
          </ac:inkMkLst>
        </pc:inkChg>
        <pc:inkChg chg="add del mod">
          <ac:chgData name="Vasishta Bommakanti" userId="add65771a875c465" providerId="LiveId" clId="{FA1F6ADA-F132-43A3-9485-3F363217A64B}" dt="2021-10-30T15:17:08.876" v="473"/>
          <ac:inkMkLst>
            <pc:docMk/>
            <pc:sldMk cId="604899111" sldId="262"/>
            <ac:inkMk id="6" creationId="{19B73B22-1E02-431C-8891-7839EF3632FF}"/>
          </ac:inkMkLst>
        </pc:inkChg>
        <pc:inkChg chg="add del mod">
          <ac:chgData name="Vasishta Bommakanti" userId="add65771a875c465" providerId="LiveId" clId="{FA1F6ADA-F132-43A3-9485-3F363217A64B}" dt="2021-10-30T15:17:08.875" v="472"/>
          <ac:inkMkLst>
            <pc:docMk/>
            <pc:sldMk cId="604899111" sldId="262"/>
            <ac:inkMk id="7" creationId="{6A25DC11-E1C0-49E3-8E85-13B6F9409E1A}"/>
          </ac:inkMkLst>
        </pc:inkChg>
        <pc:inkChg chg="add del">
          <ac:chgData name="Vasishta Bommakanti" userId="add65771a875c465" providerId="LiveId" clId="{FA1F6ADA-F132-43A3-9485-3F363217A64B}" dt="2021-10-30T15:17:08.878" v="476"/>
          <ac:inkMkLst>
            <pc:docMk/>
            <pc:sldMk cId="604899111" sldId="262"/>
            <ac:inkMk id="8" creationId="{D01C3664-954B-425C-BB06-5FCF7863AB0E}"/>
          </ac:inkMkLst>
        </pc:inkChg>
        <pc:inkChg chg="add del">
          <ac:chgData name="Vasishta Bommakanti" userId="add65771a875c465" providerId="LiveId" clId="{FA1F6ADA-F132-43A3-9485-3F363217A64B}" dt="2021-10-30T15:17:08.877" v="474"/>
          <ac:inkMkLst>
            <pc:docMk/>
            <pc:sldMk cId="604899111" sldId="262"/>
            <ac:inkMk id="9" creationId="{276D04D7-FB0F-490F-B27A-DA972E20F192}"/>
          </ac:inkMkLst>
        </pc:inkChg>
        <pc:inkChg chg="add">
          <ac:chgData name="Vasishta Bommakanti" userId="add65771a875c465" providerId="LiveId" clId="{FA1F6ADA-F132-43A3-9485-3F363217A64B}" dt="2021-10-30T15:17:02.409" v="467" actId="9405"/>
          <ac:inkMkLst>
            <pc:docMk/>
            <pc:sldMk cId="604899111" sldId="262"/>
            <ac:inkMk id="11" creationId="{FB27B4F6-7A7C-48A4-81DB-4A83810F076F}"/>
          </ac:inkMkLst>
        </pc:inkChg>
        <pc:inkChg chg="add">
          <ac:chgData name="Vasishta Bommakanti" userId="add65771a875c465" providerId="LiveId" clId="{FA1F6ADA-F132-43A3-9485-3F363217A64B}" dt="2021-10-30T15:17:03.183" v="468" actId="9405"/>
          <ac:inkMkLst>
            <pc:docMk/>
            <pc:sldMk cId="604899111" sldId="262"/>
            <ac:inkMk id="12" creationId="{A81D9B84-7B1E-4829-9992-99632D480DF2}"/>
          </ac:inkMkLst>
        </pc:inkChg>
        <pc:inkChg chg="add">
          <ac:chgData name="Vasishta Bommakanti" userId="add65771a875c465" providerId="LiveId" clId="{FA1F6ADA-F132-43A3-9485-3F363217A64B}" dt="2021-10-30T15:17:03.618" v="469" actId="9405"/>
          <ac:inkMkLst>
            <pc:docMk/>
            <pc:sldMk cId="604899111" sldId="262"/>
            <ac:inkMk id="13" creationId="{2F5354E0-6FD7-41E1-8108-210DD91FC6A0}"/>
          </ac:inkMkLst>
        </pc:inkChg>
        <pc:inkChg chg="add">
          <ac:chgData name="Vasishta Bommakanti" userId="add65771a875c465" providerId="LiveId" clId="{FA1F6ADA-F132-43A3-9485-3F363217A64B}" dt="2021-10-30T15:17:04.085" v="470" actId="9405"/>
          <ac:inkMkLst>
            <pc:docMk/>
            <pc:sldMk cId="604899111" sldId="262"/>
            <ac:inkMk id="14" creationId="{7F6E3CF9-119D-42DA-9E56-C96114CAC7D3}"/>
          </ac:inkMkLst>
        </pc:inkChg>
        <pc:inkChg chg="del">
          <ac:chgData name="Vasishta Bommakanti" userId="add65771a875c465" providerId="LiveId" clId="{FA1F6ADA-F132-43A3-9485-3F363217A64B}" dt="2021-10-30T15:16:44.342" v="458" actId="478"/>
          <ac:inkMkLst>
            <pc:docMk/>
            <pc:sldMk cId="604899111" sldId="262"/>
            <ac:inkMk id="98" creationId="{0CE9216F-B316-423C-81BA-7EC7E85D3CAA}"/>
          </ac:inkMkLst>
        </pc:inkChg>
      </pc:sldChg>
      <pc:sldChg chg="addSp delSp mod">
        <pc:chgData name="Vasishta Bommakanti" userId="add65771a875c465" providerId="LiveId" clId="{FA1F6ADA-F132-43A3-9485-3F363217A64B}" dt="2021-11-01T12:43:51.528" v="723"/>
        <pc:sldMkLst>
          <pc:docMk/>
          <pc:sldMk cId="908498509" sldId="272"/>
        </pc:sldMkLst>
        <pc:grpChg chg="del">
          <ac:chgData name="Vasishta Bommakanti" userId="add65771a875c465" providerId="LiveId" clId="{FA1F6ADA-F132-43A3-9485-3F363217A64B}" dt="2021-10-30T15:21:28.774" v="480" actId="478"/>
          <ac:grpSpMkLst>
            <pc:docMk/>
            <pc:sldMk cId="908498509" sldId="272"/>
            <ac:grpSpMk id="12" creationId="{6ADF5382-D897-47A4-9D9C-A855C565BF72}"/>
          </ac:grpSpMkLst>
        </pc:grpChg>
        <pc:grpChg chg="del">
          <ac:chgData name="Vasishta Bommakanti" userId="add65771a875c465" providerId="LiveId" clId="{FA1F6ADA-F132-43A3-9485-3F363217A64B}" dt="2021-10-30T15:21:27.666" v="479" actId="478"/>
          <ac:grpSpMkLst>
            <pc:docMk/>
            <pc:sldMk cId="908498509" sldId="272"/>
            <ac:grpSpMk id="13" creationId="{A26B5426-81F1-4FEA-B66C-CC69B81E1655}"/>
          </ac:grpSpMkLst>
        </pc:grpChg>
        <pc:inkChg chg="add">
          <ac:chgData name="Vasishta Bommakanti" userId="add65771a875c465" providerId="LiveId" clId="{FA1F6ADA-F132-43A3-9485-3F363217A64B}" dt="2021-11-01T12:43:37.282" v="712" actId="9405"/>
          <ac:inkMkLst>
            <pc:docMk/>
            <pc:sldMk cId="908498509" sldId="272"/>
            <ac:inkMk id="2" creationId="{3EE976B1-8FA5-4D38-AEE9-E9EB3147C542}"/>
          </ac:inkMkLst>
        </pc:inkChg>
        <pc:inkChg chg="add">
          <ac:chgData name="Vasishta Bommakanti" userId="add65771a875c465" providerId="LiveId" clId="{FA1F6ADA-F132-43A3-9485-3F363217A64B}" dt="2021-11-01T12:43:44.144" v="713" actId="9405"/>
          <ac:inkMkLst>
            <pc:docMk/>
            <pc:sldMk cId="908498509" sldId="272"/>
            <ac:inkMk id="4" creationId="{5CFD8918-BFC8-419D-9CBF-14BEA77B1C11}"/>
          </ac:inkMkLst>
        </pc:inkChg>
        <pc:inkChg chg="add del">
          <ac:chgData name="Vasishta Bommakanti" userId="add65771a875c465" providerId="LiveId" clId="{FA1F6ADA-F132-43A3-9485-3F363217A64B}" dt="2021-11-01T12:43:51.527" v="721"/>
          <ac:inkMkLst>
            <pc:docMk/>
            <pc:sldMk cId="908498509" sldId="272"/>
            <ac:inkMk id="5" creationId="{5BCFA0E0-291A-494A-AD25-152AFFF7AB34}"/>
          </ac:inkMkLst>
        </pc:inkChg>
        <pc:inkChg chg="add del">
          <ac:chgData name="Vasishta Bommakanti" userId="add65771a875c465" providerId="LiveId" clId="{FA1F6ADA-F132-43A3-9485-3F363217A64B}" dt="2021-11-01T12:43:51.525" v="719"/>
          <ac:inkMkLst>
            <pc:docMk/>
            <pc:sldMk cId="908498509" sldId="272"/>
            <ac:inkMk id="6" creationId="{22E3D03F-A3B0-4C73-B886-0A3F129A22BC}"/>
          </ac:inkMkLst>
        </pc:inkChg>
        <pc:inkChg chg="add del">
          <ac:chgData name="Vasishta Bommakanti" userId="add65771a875c465" providerId="LiveId" clId="{FA1F6ADA-F132-43A3-9485-3F363217A64B}" dt="2021-11-01T12:43:51.528" v="723"/>
          <ac:inkMkLst>
            <pc:docMk/>
            <pc:sldMk cId="908498509" sldId="272"/>
            <ac:inkMk id="7" creationId="{BB8D181E-0873-40F7-AAD4-8AA93D12213C}"/>
          </ac:inkMkLst>
        </pc:inkChg>
        <pc:inkChg chg="add del">
          <ac:chgData name="Vasishta Bommakanti" userId="add65771a875c465" providerId="LiveId" clId="{FA1F6ADA-F132-43A3-9485-3F363217A64B}" dt="2021-11-01T12:43:51.527" v="722"/>
          <ac:inkMkLst>
            <pc:docMk/>
            <pc:sldMk cId="908498509" sldId="272"/>
            <ac:inkMk id="8" creationId="{C0C005E2-402B-4625-B87F-B6C06F4F5892}"/>
          </ac:inkMkLst>
        </pc:inkChg>
        <pc:inkChg chg="add del">
          <ac:chgData name="Vasishta Bommakanti" userId="add65771a875c465" providerId="LiveId" clId="{FA1F6ADA-F132-43A3-9485-3F363217A64B}" dt="2021-11-01T12:43:51.526" v="720"/>
          <ac:inkMkLst>
            <pc:docMk/>
            <pc:sldMk cId="908498509" sldId="272"/>
            <ac:inkMk id="9" creationId="{CB35EFAD-0AAD-46AE-B316-B0E3FCD43679}"/>
          </ac:inkMkLst>
        </pc:inkChg>
        <pc:inkChg chg="del">
          <ac:chgData name="Vasishta Bommakanti" userId="add65771a875c465" providerId="LiveId" clId="{FA1F6ADA-F132-43A3-9485-3F363217A64B}" dt="2021-10-30T15:21:29.612" v="481" actId="478"/>
          <ac:inkMkLst>
            <pc:docMk/>
            <pc:sldMk cId="908498509" sldId="272"/>
            <ac:inkMk id="92" creationId="{F72637CF-F600-41C7-9676-C2ADADE94FCB}"/>
          </ac:inkMkLst>
        </pc:inkChg>
      </pc:sldChg>
      <pc:sldChg chg="addSp delSp modSp mod">
        <pc:chgData name="Vasishta Bommakanti" userId="add65771a875c465" providerId="LiveId" clId="{FA1F6ADA-F132-43A3-9485-3F363217A64B}" dt="2021-11-01T12:37:58.897" v="711"/>
        <pc:sldMkLst>
          <pc:docMk/>
          <pc:sldMk cId="2267837752" sldId="275"/>
        </pc:sldMkLst>
        <pc:grpChg chg="del mod">
          <ac:chgData name="Vasishta Bommakanti" userId="add65771a875c465" providerId="LiveId" clId="{FA1F6ADA-F132-43A3-9485-3F363217A64B}" dt="2021-11-01T12:37:58.897" v="711"/>
          <ac:grpSpMkLst>
            <pc:docMk/>
            <pc:sldMk cId="2267837752" sldId="275"/>
            <ac:grpSpMk id="10" creationId="{11F79EB8-46E0-4D61-AB40-33FE4DC60CCD}"/>
          </ac:grpSpMkLst>
        </pc:grpChg>
        <pc:grpChg chg="mod">
          <ac:chgData name="Vasishta Bommakanti" userId="add65771a875c465" providerId="LiveId" clId="{FA1F6ADA-F132-43A3-9485-3F363217A64B}" dt="2021-11-01T12:37:58.897" v="711"/>
          <ac:grpSpMkLst>
            <pc:docMk/>
            <pc:sldMk cId="2267837752" sldId="275"/>
            <ac:grpSpMk id="16" creationId="{99DBF87F-6510-44B6-A995-7452A803394B}"/>
          </ac:grpSpMkLst>
        </pc:grpChg>
        <pc:grpChg chg="del">
          <ac:chgData name="Vasishta Bommakanti" userId="add65771a875c465" providerId="LiveId" clId="{FA1F6ADA-F132-43A3-9485-3F363217A64B}" dt="2021-10-30T15:18:06.885" v="478" actId="478"/>
          <ac:grpSpMkLst>
            <pc:docMk/>
            <pc:sldMk cId="2267837752" sldId="275"/>
            <ac:grpSpMk id="56" creationId="{E938AB85-DCB6-40B0-8F78-EFC69E50CA26}"/>
          </ac:grpSpMkLst>
        </pc:grpChg>
        <pc:grpChg chg="del">
          <ac:chgData name="Vasishta Bommakanti" userId="add65771a875c465" providerId="LiveId" clId="{FA1F6ADA-F132-43A3-9485-3F363217A64B}" dt="2021-10-30T15:18:05.083" v="477" actId="478"/>
          <ac:grpSpMkLst>
            <pc:docMk/>
            <pc:sldMk cId="2267837752" sldId="275"/>
            <ac:grpSpMk id="58" creationId="{CFAE1EE5-9DED-4B85-82A9-6709AAC29E2B}"/>
          </ac:grpSpMkLst>
        </pc:grpChg>
        <pc:inkChg chg="add">
          <ac:chgData name="Vasishta Bommakanti" userId="add65771a875c465" providerId="LiveId" clId="{FA1F6ADA-F132-43A3-9485-3F363217A64B}" dt="2021-11-01T12:37:37.589" v="698" actId="9405"/>
          <ac:inkMkLst>
            <pc:docMk/>
            <pc:sldMk cId="2267837752" sldId="275"/>
            <ac:inkMk id="2" creationId="{4BF60833-368C-465F-9A8A-49D1B8CCCACC}"/>
          </ac:inkMkLst>
        </pc:inkChg>
        <pc:inkChg chg="add mod">
          <ac:chgData name="Vasishta Bommakanti" userId="add65771a875c465" providerId="LiveId" clId="{FA1F6ADA-F132-43A3-9485-3F363217A64B}" dt="2021-11-01T12:37:58.897" v="711"/>
          <ac:inkMkLst>
            <pc:docMk/>
            <pc:sldMk cId="2267837752" sldId="275"/>
            <ac:inkMk id="4" creationId="{623FB4A0-1DD2-4AFD-B8CB-591657E5021C}"/>
          </ac:inkMkLst>
        </pc:inkChg>
        <pc:inkChg chg="add mod">
          <ac:chgData name="Vasishta Bommakanti" userId="add65771a875c465" providerId="LiveId" clId="{FA1F6ADA-F132-43A3-9485-3F363217A64B}" dt="2021-11-01T12:37:58.897" v="711"/>
          <ac:inkMkLst>
            <pc:docMk/>
            <pc:sldMk cId="2267837752" sldId="275"/>
            <ac:inkMk id="5" creationId="{4C89B9E5-E4FE-4AE3-A94D-C7859C38F50F}"/>
          </ac:inkMkLst>
        </pc:inkChg>
        <pc:inkChg chg="add mod">
          <ac:chgData name="Vasishta Bommakanti" userId="add65771a875c465" providerId="LiveId" clId="{FA1F6ADA-F132-43A3-9485-3F363217A64B}" dt="2021-11-01T12:37:58.897" v="711"/>
          <ac:inkMkLst>
            <pc:docMk/>
            <pc:sldMk cId="2267837752" sldId="275"/>
            <ac:inkMk id="6" creationId="{09D64821-5090-487D-85A5-881C7C136DA7}"/>
          </ac:inkMkLst>
        </pc:inkChg>
        <pc:inkChg chg="add mod">
          <ac:chgData name="Vasishta Bommakanti" userId="add65771a875c465" providerId="LiveId" clId="{FA1F6ADA-F132-43A3-9485-3F363217A64B}" dt="2021-11-01T12:37:58.897" v="711"/>
          <ac:inkMkLst>
            <pc:docMk/>
            <pc:sldMk cId="2267837752" sldId="275"/>
            <ac:inkMk id="7" creationId="{F8E126BD-A6CC-4044-8AF8-BC3E7D92CA45}"/>
          </ac:inkMkLst>
        </pc:inkChg>
        <pc:inkChg chg="add mod">
          <ac:chgData name="Vasishta Bommakanti" userId="add65771a875c465" providerId="LiveId" clId="{FA1F6ADA-F132-43A3-9485-3F363217A64B}" dt="2021-11-01T12:37:58.897" v="711"/>
          <ac:inkMkLst>
            <pc:docMk/>
            <pc:sldMk cId="2267837752" sldId="275"/>
            <ac:inkMk id="8" creationId="{E97B4F88-93B1-4FD0-9128-9FAE3FE24088}"/>
          </ac:inkMkLst>
        </pc:inkChg>
        <pc:inkChg chg="add mod">
          <ac:chgData name="Vasishta Bommakanti" userId="add65771a875c465" providerId="LiveId" clId="{FA1F6ADA-F132-43A3-9485-3F363217A64B}" dt="2021-11-01T12:37:58.897" v="711"/>
          <ac:inkMkLst>
            <pc:docMk/>
            <pc:sldMk cId="2267837752" sldId="275"/>
            <ac:inkMk id="9" creationId="{61868823-0AC7-4A74-8F46-4232B4CEF607}"/>
          </ac:inkMkLst>
        </pc:inkChg>
        <pc:inkChg chg="add">
          <ac:chgData name="Vasishta Bommakanti" userId="add65771a875c465" providerId="LiveId" clId="{FA1F6ADA-F132-43A3-9485-3F363217A64B}" dt="2021-11-01T12:37:45.327" v="706" actId="9405"/>
          <ac:inkMkLst>
            <pc:docMk/>
            <pc:sldMk cId="2267837752" sldId="275"/>
            <ac:inkMk id="11" creationId="{7C9E488F-592F-4683-A46A-2D618B2547C4}"/>
          </ac:inkMkLst>
        </pc:inkChg>
        <pc:inkChg chg="add">
          <ac:chgData name="Vasishta Bommakanti" userId="add65771a875c465" providerId="LiveId" clId="{FA1F6ADA-F132-43A3-9485-3F363217A64B}" dt="2021-11-01T12:37:48.213" v="707" actId="9405"/>
          <ac:inkMkLst>
            <pc:docMk/>
            <pc:sldMk cId="2267837752" sldId="275"/>
            <ac:inkMk id="12" creationId="{B61905BB-01DF-403F-9309-F1C151C289EF}"/>
          </ac:inkMkLst>
        </pc:inkChg>
        <pc:inkChg chg="add">
          <ac:chgData name="Vasishta Bommakanti" userId="add65771a875c465" providerId="LiveId" clId="{FA1F6ADA-F132-43A3-9485-3F363217A64B}" dt="2021-11-01T12:37:51.005" v="708" actId="9405"/>
          <ac:inkMkLst>
            <pc:docMk/>
            <pc:sldMk cId="2267837752" sldId="275"/>
            <ac:inkMk id="13" creationId="{A75D57AD-4495-4D84-BD2F-4840F5893C13}"/>
          </ac:inkMkLst>
        </pc:inkChg>
        <pc:inkChg chg="add mod">
          <ac:chgData name="Vasishta Bommakanti" userId="add65771a875c465" providerId="LiveId" clId="{FA1F6ADA-F132-43A3-9485-3F363217A64B}" dt="2021-11-01T12:37:58.897" v="711"/>
          <ac:inkMkLst>
            <pc:docMk/>
            <pc:sldMk cId="2267837752" sldId="275"/>
            <ac:inkMk id="14" creationId="{0B789EA1-8B29-40D4-BC0D-63B554688716}"/>
          </ac:inkMkLst>
        </pc:inkChg>
        <pc:inkChg chg="add mod">
          <ac:chgData name="Vasishta Bommakanti" userId="add65771a875c465" providerId="LiveId" clId="{FA1F6ADA-F132-43A3-9485-3F363217A64B}" dt="2021-11-01T12:37:58.897" v="711"/>
          <ac:inkMkLst>
            <pc:docMk/>
            <pc:sldMk cId="2267837752" sldId="275"/>
            <ac:inkMk id="15" creationId="{D561C3B0-91A4-4E8C-B023-FCF119981AC6}"/>
          </ac:inkMkLst>
        </pc:inkChg>
      </pc:sldChg>
      <pc:sldChg chg="addSp delSp modSp mod">
        <pc:chgData name="Vasishta Bommakanti" userId="add65771a875c465" providerId="LiveId" clId="{FA1F6ADA-F132-43A3-9485-3F363217A64B}" dt="2021-11-01T12:51:19.642" v="1016"/>
        <pc:sldMkLst>
          <pc:docMk/>
          <pc:sldMk cId="1355937694" sldId="278"/>
        </pc:sldMkLst>
        <pc:grpChg chg="mod">
          <ac:chgData name="Vasishta Bommakanti" userId="add65771a875c465" providerId="LiveId" clId="{FA1F6ADA-F132-43A3-9485-3F363217A64B}" dt="2021-10-30T14:59:52.367" v="143"/>
          <ac:grpSpMkLst>
            <pc:docMk/>
            <pc:sldMk cId="1355937694" sldId="278"/>
            <ac:grpSpMk id="7" creationId="{1CA883E5-711F-4C31-9B2C-620B292E9D02}"/>
          </ac:grpSpMkLst>
        </pc:grpChg>
        <pc:grpChg chg="del">
          <ac:chgData name="Vasishta Bommakanti" userId="add65771a875c465" providerId="LiveId" clId="{FA1F6ADA-F132-43A3-9485-3F363217A64B}" dt="2021-10-30T14:59:42.883" v="135" actId="478"/>
          <ac:grpSpMkLst>
            <pc:docMk/>
            <pc:sldMk cId="1355937694" sldId="278"/>
            <ac:grpSpMk id="12" creationId="{9BE55F39-FED1-4E36-BF21-885B4ADDAF17}"/>
          </ac:grpSpMkLst>
        </pc:grpChg>
        <pc:grpChg chg="mod">
          <ac:chgData name="Vasishta Bommakanti" userId="add65771a875c465" providerId="LiveId" clId="{FA1F6ADA-F132-43A3-9485-3F363217A64B}" dt="2021-11-01T12:48:34.852" v="876"/>
          <ac:grpSpMkLst>
            <pc:docMk/>
            <pc:sldMk cId="1355937694" sldId="278"/>
            <ac:grpSpMk id="15" creationId="{130BAD6B-B433-466A-AFB8-9DB8697F31E1}"/>
          </ac:grpSpMkLst>
        </pc:grpChg>
        <pc:grpChg chg="mod">
          <ac:chgData name="Vasishta Bommakanti" userId="add65771a875c465" providerId="LiveId" clId="{FA1F6ADA-F132-43A3-9485-3F363217A64B}" dt="2021-11-01T12:48:34.852" v="876"/>
          <ac:grpSpMkLst>
            <pc:docMk/>
            <pc:sldMk cId="1355937694" sldId="278"/>
            <ac:grpSpMk id="17" creationId="{984F645E-58CA-4CB7-B81C-F4416A28895C}"/>
          </ac:grpSpMkLst>
        </pc:grpChg>
        <pc:grpChg chg="mod">
          <ac:chgData name="Vasishta Bommakanti" userId="add65771a875c465" providerId="LiveId" clId="{FA1F6ADA-F132-43A3-9485-3F363217A64B}" dt="2021-10-30T14:59:57.794" v="151"/>
          <ac:grpSpMkLst>
            <pc:docMk/>
            <pc:sldMk cId="1355937694" sldId="278"/>
            <ac:grpSpMk id="25" creationId="{27F2B3C0-8A76-4537-BDAF-E865B9ED6B06}"/>
          </ac:grpSpMkLst>
        </pc:grpChg>
        <pc:grpChg chg="mod">
          <ac:chgData name="Vasishta Bommakanti" userId="add65771a875c465" providerId="LiveId" clId="{FA1F6ADA-F132-43A3-9485-3F363217A64B}" dt="2021-10-30T14:59:57.794" v="151"/>
          <ac:grpSpMkLst>
            <pc:docMk/>
            <pc:sldMk cId="1355937694" sldId="278"/>
            <ac:grpSpMk id="26" creationId="{DDE17CFA-2D93-4B06-8312-E5A1D38E1416}"/>
          </ac:grpSpMkLst>
        </pc:grpChg>
        <pc:grpChg chg="del mod">
          <ac:chgData name="Vasishta Bommakanti" userId="add65771a875c465" providerId="LiveId" clId="{FA1F6ADA-F132-43A3-9485-3F363217A64B}" dt="2021-10-30T14:59:47.260" v="138" actId="478"/>
          <ac:grpSpMkLst>
            <pc:docMk/>
            <pc:sldMk cId="1355937694" sldId="278"/>
            <ac:grpSpMk id="33" creationId="{468939A4-0671-43AA-BC04-D7AA5B8BD95A}"/>
          </ac:grpSpMkLst>
        </pc:grpChg>
        <pc:grpChg chg="mod">
          <ac:chgData name="Vasishta Bommakanti" userId="add65771a875c465" providerId="LiveId" clId="{FA1F6ADA-F132-43A3-9485-3F363217A64B}" dt="2021-10-30T15:00:04.991" v="163"/>
          <ac:grpSpMkLst>
            <pc:docMk/>
            <pc:sldMk cId="1355937694" sldId="278"/>
            <ac:grpSpMk id="41" creationId="{71521485-D6B1-4DEB-8212-2578DEA05579}"/>
          </ac:grpSpMkLst>
        </pc:grpChg>
        <pc:grpChg chg="mod">
          <ac:chgData name="Vasishta Bommakanti" userId="add65771a875c465" providerId="LiveId" clId="{FA1F6ADA-F132-43A3-9485-3F363217A64B}" dt="2021-10-30T15:00:04.991" v="163"/>
          <ac:grpSpMkLst>
            <pc:docMk/>
            <pc:sldMk cId="1355937694" sldId="278"/>
            <ac:grpSpMk id="42" creationId="{DBF6997D-2DBA-4A15-9432-E24A1E1D0907}"/>
          </ac:grpSpMkLst>
        </pc:grpChg>
        <pc:grpChg chg="mod">
          <ac:chgData name="Vasishta Bommakanti" userId="add65771a875c465" providerId="LiveId" clId="{FA1F6ADA-F132-43A3-9485-3F363217A64B}" dt="2021-10-30T15:00:10.327" v="174"/>
          <ac:grpSpMkLst>
            <pc:docMk/>
            <pc:sldMk cId="1355937694" sldId="278"/>
            <ac:grpSpMk id="53" creationId="{B9011A3F-45D2-4BCC-8CF4-4376298D0566}"/>
          </ac:grpSpMkLst>
        </pc:grpChg>
        <pc:grpChg chg="mod">
          <ac:chgData name="Vasishta Bommakanti" userId="add65771a875c465" providerId="LiveId" clId="{FA1F6ADA-F132-43A3-9485-3F363217A64B}" dt="2021-10-30T15:00:36.853" v="178"/>
          <ac:grpSpMkLst>
            <pc:docMk/>
            <pc:sldMk cId="1355937694" sldId="278"/>
            <ac:grpSpMk id="56" creationId="{CFF32CD9-5B3E-49CC-9CFB-944853FED0C2}"/>
          </ac:grpSpMkLst>
        </pc:grpChg>
        <pc:grpChg chg="del mod">
          <ac:chgData name="Vasishta Bommakanti" userId="add65771a875c465" providerId="LiveId" clId="{FA1F6ADA-F132-43A3-9485-3F363217A64B}" dt="2021-11-01T12:51:08.082" v="997"/>
          <ac:grpSpMkLst>
            <pc:docMk/>
            <pc:sldMk cId="1355937694" sldId="278"/>
            <ac:grpSpMk id="61" creationId="{8E677196-4DDC-4A06-B48D-26E7EA7DDB03}"/>
          </ac:grpSpMkLst>
        </pc:grpChg>
        <pc:grpChg chg="del">
          <ac:chgData name="Vasishta Bommakanti" userId="add65771a875c465" providerId="LiveId" clId="{FA1F6ADA-F132-43A3-9485-3F363217A64B}" dt="2021-10-30T14:59:48.239" v="139" actId="478"/>
          <ac:grpSpMkLst>
            <pc:docMk/>
            <pc:sldMk cId="1355937694" sldId="278"/>
            <ac:grpSpMk id="64" creationId="{452E5F1D-70DE-4244-B479-8644AE43F602}"/>
          </ac:grpSpMkLst>
        </pc:grpChg>
        <pc:grpChg chg="del">
          <ac:chgData name="Vasishta Bommakanti" userId="add65771a875c465" providerId="LiveId" clId="{FA1F6ADA-F132-43A3-9485-3F363217A64B}" dt="2021-10-30T14:59:46.518" v="136" actId="478"/>
          <ac:grpSpMkLst>
            <pc:docMk/>
            <pc:sldMk cId="1355937694" sldId="278"/>
            <ac:grpSpMk id="67" creationId="{283C5C53-B579-4D75-82FB-7B07E2F49A2E}"/>
          </ac:grpSpMkLst>
        </pc:grpChg>
        <pc:grpChg chg="del mod">
          <ac:chgData name="Vasishta Bommakanti" userId="add65771a875c465" providerId="LiveId" clId="{FA1F6ADA-F132-43A3-9485-3F363217A64B}" dt="2021-10-30T15:00:50.856" v="190"/>
          <ac:grpSpMkLst>
            <pc:docMk/>
            <pc:sldMk cId="1355937694" sldId="278"/>
            <ac:grpSpMk id="71" creationId="{EB851E71-7286-4ADD-A7C1-4330CA183EA6}"/>
          </ac:grpSpMkLst>
        </pc:grpChg>
        <pc:grpChg chg="mod">
          <ac:chgData name="Vasishta Bommakanti" userId="add65771a875c465" providerId="LiveId" clId="{FA1F6ADA-F132-43A3-9485-3F363217A64B}" dt="2021-10-30T15:00:58.341" v="206"/>
          <ac:grpSpMkLst>
            <pc:docMk/>
            <pc:sldMk cId="1355937694" sldId="278"/>
            <ac:grpSpMk id="87" creationId="{9752BE0F-D13D-4BDB-BCEF-07CEEA38071B}"/>
          </ac:grpSpMkLst>
        </pc:grpChg>
        <pc:grpChg chg="mod">
          <ac:chgData name="Vasishta Bommakanti" userId="add65771a875c465" providerId="LiveId" clId="{FA1F6ADA-F132-43A3-9485-3F363217A64B}" dt="2021-10-30T15:00:58.341" v="206"/>
          <ac:grpSpMkLst>
            <pc:docMk/>
            <pc:sldMk cId="1355937694" sldId="278"/>
            <ac:grpSpMk id="88" creationId="{34BE07D9-A310-4267-B0BF-ABEBA7396805}"/>
          </ac:grpSpMkLst>
        </pc:grpChg>
        <pc:grpChg chg="del mod">
          <ac:chgData name="Vasishta Bommakanti" userId="add65771a875c465" providerId="LiveId" clId="{FA1F6ADA-F132-43A3-9485-3F363217A64B}" dt="2021-11-01T12:51:08.082" v="997"/>
          <ac:grpSpMkLst>
            <pc:docMk/>
            <pc:sldMk cId="1355937694" sldId="278"/>
            <ac:grpSpMk id="93" creationId="{0F4609D0-2513-4FF0-B3A0-EFA8DD354891}"/>
          </ac:grpSpMkLst>
        </pc:grpChg>
        <pc:grpChg chg="del mod">
          <ac:chgData name="Vasishta Bommakanti" userId="add65771a875c465" providerId="LiveId" clId="{FA1F6ADA-F132-43A3-9485-3F363217A64B}" dt="2021-10-30T15:01:04.121" v="217"/>
          <ac:grpSpMkLst>
            <pc:docMk/>
            <pc:sldMk cId="1355937694" sldId="278"/>
            <ac:grpSpMk id="93" creationId="{1BECB5EE-1835-4447-8878-8A391278F298}"/>
          </ac:grpSpMkLst>
        </pc:grpChg>
        <pc:grpChg chg="mod">
          <ac:chgData name="Vasishta Bommakanti" userId="add65771a875c465" providerId="LiveId" clId="{FA1F6ADA-F132-43A3-9485-3F363217A64B}" dt="2021-10-30T15:01:04.121" v="217"/>
          <ac:grpSpMkLst>
            <pc:docMk/>
            <pc:sldMk cId="1355937694" sldId="278"/>
            <ac:grpSpMk id="99" creationId="{B6B0FE99-96F4-4905-B3B9-50280578A4C1}"/>
          </ac:grpSpMkLst>
        </pc:grpChg>
        <pc:grpChg chg="mod">
          <ac:chgData name="Vasishta Bommakanti" userId="add65771a875c465" providerId="LiveId" clId="{FA1F6ADA-F132-43A3-9485-3F363217A64B}" dt="2021-10-30T15:01:17.140" v="239"/>
          <ac:grpSpMkLst>
            <pc:docMk/>
            <pc:sldMk cId="1355937694" sldId="278"/>
            <ac:grpSpMk id="121" creationId="{8BBBEA73-F58B-4EB3-9CEF-45B176CAFCDB}"/>
          </ac:grpSpMkLst>
        </pc:grpChg>
        <pc:grpChg chg="mod">
          <ac:chgData name="Vasishta Bommakanti" userId="add65771a875c465" providerId="LiveId" clId="{FA1F6ADA-F132-43A3-9485-3F363217A64B}" dt="2021-10-30T15:01:17.140" v="239"/>
          <ac:grpSpMkLst>
            <pc:docMk/>
            <pc:sldMk cId="1355937694" sldId="278"/>
            <ac:grpSpMk id="122" creationId="{3C818270-ED5E-41FB-B008-315AA0D8AE77}"/>
          </ac:grpSpMkLst>
        </pc:grpChg>
        <pc:grpChg chg="mod">
          <ac:chgData name="Vasishta Bommakanti" userId="add65771a875c465" providerId="LiveId" clId="{FA1F6ADA-F132-43A3-9485-3F363217A64B}" dt="2021-10-30T15:01:17.140" v="239"/>
          <ac:grpSpMkLst>
            <pc:docMk/>
            <pc:sldMk cId="1355937694" sldId="278"/>
            <ac:grpSpMk id="123" creationId="{DF79E860-DB2C-4A88-9030-8E8A243CF9D4}"/>
          </ac:grpSpMkLst>
        </pc:grpChg>
        <pc:grpChg chg="mod">
          <ac:chgData name="Vasishta Bommakanti" userId="add65771a875c465" providerId="LiveId" clId="{FA1F6ADA-F132-43A3-9485-3F363217A64B}" dt="2021-10-30T15:01:20.844" v="243"/>
          <ac:grpSpMkLst>
            <pc:docMk/>
            <pc:sldMk cId="1355937694" sldId="278"/>
            <ac:grpSpMk id="127" creationId="{E727E448-C135-47D0-A7DB-A109413A7239}"/>
          </ac:grpSpMkLst>
        </pc:grpChg>
        <pc:grpChg chg="del mod">
          <ac:chgData name="Vasishta Bommakanti" userId="add65771a875c465" providerId="LiveId" clId="{FA1F6ADA-F132-43A3-9485-3F363217A64B}" dt="2021-11-01T12:48:55.389" v="905"/>
          <ac:grpSpMkLst>
            <pc:docMk/>
            <pc:sldMk cId="1355937694" sldId="278"/>
            <ac:grpSpMk id="128" creationId="{8EA1CE54-3ECF-4140-B358-F79AC7286BA3}"/>
          </ac:grpSpMkLst>
        </pc:grpChg>
        <pc:grpChg chg="del mod">
          <ac:chgData name="Vasishta Bommakanti" userId="add65771a875c465" providerId="LiveId" clId="{FA1F6ADA-F132-43A3-9485-3F363217A64B}" dt="2021-11-01T12:49:25.719" v="923"/>
          <ac:grpSpMkLst>
            <pc:docMk/>
            <pc:sldMk cId="1355937694" sldId="278"/>
            <ac:grpSpMk id="129" creationId="{392BC989-74CC-45F6-9260-83F47F8CBC12}"/>
          </ac:grpSpMkLst>
        </pc:grpChg>
        <pc:grpChg chg="del mod">
          <ac:chgData name="Vasishta Bommakanti" userId="add65771a875c465" providerId="LiveId" clId="{FA1F6ADA-F132-43A3-9485-3F363217A64B}" dt="2021-11-01T12:49:15.186" v="908"/>
          <ac:grpSpMkLst>
            <pc:docMk/>
            <pc:sldMk cId="1355937694" sldId="278"/>
            <ac:grpSpMk id="135" creationId="{35B4CB4A-4295-4683-A8AB-E681E465A598}"/>
          </ac:grpSpMkLst>
        </pc:grpChg>
        <pc:grpChg chg="mod">
          <ac:chgData name="Vasishta Bommakanti" userId="add65771a875c465" providerId="LiveId" clId="{FA1F6ADA-F132-43A3-9485-3F363217A64B}" dt="2021-11-01T12:49:15.186" v="908"/>
          <ac:grpSpMkLst>
            <pc:docMk/>
            <pc:sldMk cId="1355937694" sldId="278"/>
            <ac:grpSpMk id="138" creationId="{15B65D0E-B411-432C-B3F6-6AD1986CBC33}"/>
          </ac:grpSpMkLst>
        </pc:grpChg>
        <pc:grpChg chg="del mod">
          <ac:chgData name="Vasishta Bommakanti" userId="add65771a875c465" providerId="LiveId" clId="{FA1F6ADA-F132-43A3-9485-3F363217A64B}" dt="2021-11-01T12:49:37.953" v="933"/>
          <ac:grpSpMkLst>
            <pc:docMk/>
            <pc:sldMk cId="1355937694" sldId="278"/>
            <ac:grpSpMk id="153" creationId="{FBF668C8-F63E-493E-95E7-98F6F6CB75F7}"/>
          </ac:grpSpMkLst>
        </pc:grpChg>
        <pc:grpChg chg="del mod">
          <ac:chgData name="Vasishta Bommakanti" userId="add65771a875c465" providerId="LiveId" clId="{FA1F6ADA-F132-43A3-9485-3F363217A64B}" dt="2021-11-01T12:50:11.323" v="937"/>
          <ac:grpSpMkLst>
            <pc:docMk/>
            <pc:sldMk cId="1355937694" sldId="278"/>
            <ac:grpSpMk id="158" creationId="{14A510FC-7DAC-46E5-9C6E-86D0DA864706}"/>
          </ac:grpSpMkLst>
        </pc:grpChg>
        <pc:grpChg chg="mod">
          <ac:chgData name="Vasishta Bommakanti" userId="add65771a875c465" providerId="LiveId" clId="{FA1F6ADA-F132-43A3-9485-3F363217A64B}" dt="2021-11-01T12:49:37.953" v="933"/>
          <ac:grpSpMkLst>
            <pc:docMk/>
            <pc:sldMk cId="1355937694" sldId="278"/>
            <ac:grpSpMk id="163" creationId="{596E36A1-9330-4A30-8A75-C0622DF2898A}"/>
          </ac:grpSpMkLst>
        </pc:grpChg>
        <pc:grpChg chg="mod">
          <ac:chgData name="Vasishta Bommakanti" userId="add65771a875c465" providerId="LiveId" clId="{FA1F6ADA-F132-43A3-9485-3F363217A64B}" dt="2021-11-01T12:50:11.323" v="937"/>
          <ac:grpSpMkLst>
            <pc:docMk/>
            <pc:sldMk cId="1355937694" sldId="278"/>
            <ac:grpSpMk id="167" creationId="{070C2D53-88A0-4676-8A73-6378D71D2580}"/>
          </ac:grpSpMkLst>
        </pc:grpChg>
        <pc:grpChg chg="del mod">
          <ac:chgData name="Vasishta Bommakanti" userId="add65771a875c465" providerId="LiveId" clId="{FA1F6ADA-F132-43A3-9485-3F363217A64B}" dt="2021-11-01T12:50:22.446" v="951"/>
          <ac:grpSpMkLst>
            <pc:docMk/>
            <pc:sldMk cId="1355937694" sldId="278"/>
            <ac:grpSpMk id="176" creationId="{A62A08A5-A4BA-4735-B661-26E8A17041D5}"/>
          </ac:grpSpMkLst>
        </pc:grpChg>
        <pc:grpChg chg="mod">
          <ac:chgData name="Vasishta Bommakanti" userId="add65771a875c465" providerId="LiveId" clId="{FA1F6ADA-F132-43A3-9485-3F363217A64B}" dt="2021-11-01T12:50:19.986" v="946"/>
          <ac:grpSpMkLst>
            <pc:docMk/>
            <pc:sldMk cId="1355937694" sldId="278"/>
            <ac:grpSpMk id="177" creationId="{2AC513D3-4E1B-4B12-9DED-FD60A0E2798B}"/>
          </ac:grpSpMkLst>
        </pc:grpChg>
        <pc:grpChg chg="mod">
          <ac:chgData name="Vasishta Bommakanti" userId="add65771a875c465" providerId="LiveId" clId="{FA1F6ADA-F132-43A3-9485-3F363217A64B}" dt="2021-11-01T12:50:22.446" v="951"/>
          <ac:grpSpMkLst>
            <pc:docMk/>
            <pc:sldMk cId="1355937694" sldId="278"/>
            <ac:grpSpMk id="182" creationId="{2DB3B67A-0EAC-4844-AC4D-FB1627AE28D1}"/>
          </ac:grpSpMkLst>
        </pc:grpChg>
        <pc:grpChg chg="mod">
          <ac:chgData name="Vasishta Bommakanti" userId="add65771a875c465" providerId="LiveId" clId="{FA1F6ADA-F132-43A3-9485-3F363217A64B}" dt="2021-11-01T12:50:28.407" v="956"/>
          <ac:grpSpMkLst>
            <pc:docMk/>
            <pc:sldMk cId="1355937694" sldId="278"/>
            <ac:grpSpMk id="187" creationId="{78CF07A7-BFCE-4C03-A6A2-BA12DBAB812D}"/>
          </ac:grpSpMkLst>
        </pc:grpChg>
        <pc:grpChg chg="mod">
          <ac:chgData name="Vasishta Bommakanti" userId="add65771a875c465" providerId="LiveId" clId="{FA1F6ADA-F132-43A3-9485-3F363217A64B}" dt="2021-11-01T12:50:30.275" v="959"/>
          <ac:grpSpMkLst>
            <pc:docMk/>
            <pc:sldMk cId="1355937694" sldId="278"/>
            <ac:grpSpMk id="190" creationId="{E070737E-445F-49CA-BFAF-9ACE932E38B2}"/>
          </ac:grpSpMkLst>
        </pc:grpChg>
        <pc:grpChg chg="del mod">
          <ac:chgData name="Vasishta Bommakanti" userId="add65771a875c465" providerId="LiveId" clId="{FA1F6ADA-F132-43A3-9485-3F363217A64B}" dt="2021-11-01T12:50:58.697" v="990"/>
          <ac:grpSpMkLst>
            <pc:docMk/>
            <pc:sldMk cId="1355937694" sldId="278"/>
            <ac:grpSpMk id="198" creationId="{74074F58-2774-40AA-9CBE-43BC0597FAD4}"/>
          </ac:grpSpMkLst>
        </pc:grpChg>
        <pc:grpChg chg="del mod">
          <ac:chgData name="Vasishta Bommakanti" userId="add65771a875c465" providerId="LiveId" clId="{FA1F6ADA-F132-43A3-9485-3F363217A64B}" dt="2021-11-01T12:50:50.996" v="974"/>
          <ac:grpSpMkLst>
            <pc:docMk/>
            <pc:sldMk cId="1355937694" sldId="278"/>
            <ac:grpSpMk id="202" creationId="{6576145B-8DCE-4205-ADF6-CFBD296AD291}"/>
          </ac:grpSpMkLst>
        </pc:grpChg>
        <pc:grpChg chg="del mod">
          <ac:chgData name="Vasishta Bommakanti" userId="add65771a875c465" providerId="LiveId" clId="{FA1F6ADA-F132-43A3-9485-3F363217A64B}" dt="2021-11-01T12:50:54.765" v="979"/>
          <ac:grpSpMkLst>
            <pc:docMk/>
            <pc:sldMk cId="1355937694" sldId="278"/>
            <ac:grpSpMk id="205" creationId="{6F427277-1C70-4ECD-A143-A240A6C2BCED}"/>
          </ac:grpSpMkLst>
        </pc:grpChg>
        <pc:grpChg chg="del mod">
          <ac:chgData name="Vasishta Bommakanti" userId="add65771a875c465" providerId="LiveId" clId="{FA1F6ADA-F132-43A3-9485-3F363217A64B}" dt="2021-11-01T12:50:58.695" v="988"/>
          <ac:grpSpMkLst>
            <pc:docMk/>
            <pc:sldMk cId="1355937694" sldId="278"/>
            <ac:grpSpMk id="210" creationId="{2E73854D-2A1C-47FC-9D93-B8DA58B23156}"/>
          </ac:grpSpMkLst>
        </pc:grpChg>
        <pc:grpChg chg="del mod">
          <ac:chgData name="Vasishta Bommakanti" userId="add65771a875c465" providerId="LiveId" clId="{FA1F6ADA-F132-43A3-9485-3F363217A64B}" dt="2021-11-01T12:51:10.332" v="1001"/>
          <ac:grpSpMkLst>
            <pc:docMk/>
            <pc:sldMk cId="1355937694" sldId="278"/>
            <ac:grpSpMk id="215" creationId="{A6A0F227-F0A4-4929-A60B-CF47623AA2CD}"/>
          </ac:grpSpMkLst>
        </pc:grpChg>
        <pc:grpChg chg="del mod">
          <ac:chgData name="Vasishta Bommakanti" userId="add65771a875c465" providerId="LiveId" clId="{FA1F6ADA-F132-43A3-9485-3F363217A64B}" dt="2021-11-01T12:51:10.332" v="1001"/>
          <ac:grpSpMkLst>
            <pc:docMk/>
            <pc:sldMk cId="1355937694" sldId="278"/>
            <ac:grpSpMk id="216" creationId="{1F17C110-939B-4044-8BC0-DF7413D0E440}"/>
          </ac:grpSpMkLst>
        </pc:grpChg>
        <pc:grpChg chg="mod">
          <ac:chgData name="Vasishta Bommakanti" userId="add65771a875c465" providerId="LiveId" clId="{FA1F6ADA-F132-43A3-9485-3F363217A64B}" dt="2021-11-01T12:51:10.332" v="1001"/>
          <ac:grpSpMkLst>
            <pc:docMk/>
            <pc:sldMk cId="1355937694" sldId="278"/>
            <ac:grpSpMk id="220" creationId="{7A9D1308-AC34-434F-9DA4-DC2989AA2CF5}"/>
          </ac:grpSpMkLst>
        </pc:grpChg>
        <pc:grpChg chg="mod">
          <ac:chgData name="Vasishta Bommakanti" userId="add65771a875c465" providerId="LiveId" clId="{FA1F6ADA-F132-43A3-9485-3F363217A64B}" dt="2021-11-01T12:51:19.642" v="1016"/>
          <ac:grpSpMkLst>
            <pc:docMk/>
            <pc:sldMk cId="1355937694" sldId="278"/>
            <ac:grpSpMk id="235" creationId="{591E9C31-B2E6-46CA-993C-F7D4D0677550}"/>
          </ac:grpSpMkLst>
        </pc:grpChg>
        <pc:grpChg chg="mod">
          <ac:chgData name="Vasishta Bommakanti" userId="add65771a875c465" providerId="LiveId" clId="{FA1F6ADA-F132-43A3-9485-3F363217A64B}" dt="2021-11-01T12:51:19.642" v="1016"/>
          <ac:grpSpMkLst>
            <pc:docMk/>
            <pc:sldMk cId="1355937694" sldId="278"/>
            <ac:grpSpMk id="236" creationId="{66EEE1F2-641D-4BCD-BA87-401BAC4B290F}"/>
          </ac:grpSpMkLst>
        </pc:grpChg>
        <pc:grpChg chg="mod">
          <ac:chgData name="Vasishta Bommakanti" userId="add65771a875c465" providerId="LiveId" clId="{FA1F6ADA-F132-43A3-9485-3F363217A64B}" dt="2021-11-01T12:51:19.642" v="1016"/>
          <ac:grpSpMkLst>
            <pc:docMk/>
            <pc:sldMk cId="1355937694" sldId="278"/>
            <ac:grpSpMk id="237" creationId="{57479CC8-E3B8-4046-B23A-0A05A3A41E80}"/>
          </ac:grpSpMkLst>
        </pc:grpChg>
        <pc:picChg chg="mod">
          <ac:chgData name="Vasishta Bommakanti" userId="add65771a875c465" providerId="LiveId" clId="{FA1F6ADA-F132-43A3-9485-3F363217A64B}" dt="2021-10-30T15:00:17.371" v="175" actId="1076"/>
          <ac:picMkLst>
            <pc:docMk/>
            <pc:sldMk cId="1355937694" sldId="278"/>
            <ac:picMk id="3" creationId="{4FA67089-BEB6-4730-8742-39D825068C7F}"/>
          </ac:picMkLst>
        </pc:picChg>
        <pc:inkChg chg="add mod">
          <ac:chgData name="Vasishta Bommakanti" userId="add65771a875c465" providerId="LiveId" clId="{FA1F6ADA-F132-43A3-9485-3F363217A64B}" dt="2021-10-30T14:59:52.367" v="143"/>
          <ac:inkMkLst>
            <pc:docMk/>
            <pc:sldMk cId="1355937694" sldId="278"/>
            <ac:inkMk id="2" creationId="{2C19F495-7A39-44FC-B9FD-7F20717EF668}"/>
          </ac:inkMkLst>
        </pc:inkChg>
        <pc:inkChg chg="add mod">
          <ac:chgData name="Vasishta Bommakanti" userId="add65771a875c465" providerId="LiveId" clId="{FA1F6ADA-F132-43A3-9485-3F363217A64B}" dt="2021-10-30T14:59:52.367" v="143"/>
          <ac:inkMkLst>
            <pc:docMk/>
            <pc:sldMk cId="1355937694" sldId="278"/>
            <ac:inkMk id="4" creationId="{662FEFFB-A76F-4036-987C-7E5F49AA8EDA}"/>
          </ac:inkMkLst>
        </pc:inkChg>
        <pc:inkChg chg="add mod">
          <ac:chgData name="Vasishta Bommakanti" userId="add65771a875c465" providerId="LiveId" clId="{FA1F6ADA-F132-43A3-9485-3F363217A64B}" dt="2021-10-30T14:59:52.367" v="143"/>
          <ac:inkMkLst>
            <pc:docMk/>
            <pc:sldMk cId="1355937694" sldId="278"/>
            <ac:inkMk id="6" creationId="{46277C1F-E505-4D7A-AE0D-F6CB60979EE3}"/>
          </ac:inkMkLst>
        </pc:inkChg>
        <pc:inkChg chg="add mod">
          <ac:chgData name="Vasishta Bommakanti" userId="add65771a875c465" providerId="LiveId" clId="{FA1F6ADA-F132-43A3-9485-3F363217A64B}" dt="2021-10-30T14:59:57.794" v="151"/>
          <ac:inkMkLst>
            <pc:docMk/>
            <pc:sldMk cId="1355937694" sldId="278"/>
            <ac:inkMk id="8" creationId="{D10AC0F5-69DE-4BB7-AF2F-7E54BED30343}"/>
          </ac:inkMkLst>
        </pc:inkChg>
        <pc:inkChg chg="add mod">
          <ac:chgData name="Vasishta Bommakanti" userId="add65771a875c465" providerId="LiveId" clId="{FA1F6ADA-F132-43A3-9485-3F363217A64B}" dt="2021-10-30T14:59:57.794" v="151"/>
          <ac:inkMkLst>
            <pc:docMk/>
            <pc:sldMk cId="1355937694" sldId="278"/>
            <ac:inkMk id="9" creationId="{7560172A-32A5-4D05-A095-1A1C2163B6C5}"/>
          </ac:inkMkLst>
        </pc:inkChg>
        <pc:inkChg chg="add mod">
          <ac:chgData name="Vasishta Bommakanti" userId="add65771a875c465" providerId="LiveId" clId="{FA1F6ADA-F132-43A3-9485-3F363217A64B}" dt="2021-11-01T12:48:34.852" v="876"/>
          <ac:inkMkLst>
            <pc:docMk/>
            <pc:sldMk cId="1355937694" sldId="278"/>
            <ac:inkMk id="10" creationId="{678163CF-2D11-4171-A253-AEF1B062D481}"/>
          </ac:inkMkLst>
        </pc:inkChg>
        <pc:inkChg chg="add mod">
          <ac:chgData name="Vasishta Bommakanti" userId="add65771a875c465" providerId="LiveId" clId="{FA1F6ADA-F132-43A3-9485-3F363217A64B}" dt="2021-11-01T12:48:34.852" v="876"/>
          <ac:inkMkLst>
            <pc:docMk/>
            <pc:sldMk cId="1355937694" sldId="278"/>
            <ac:inkMk id="11" creationId="{7476075D-22D1-45DB-AF5E-263FDB7E5D8F}"/>
          </ac:inkMkLst>
        </pc:inkChg>
        <pc:inkChg chg="add mod">
          <ac:chgData name="Vasishta Bommakanti" userId="add65771a875c465" providerId="LiveId" clId="{FA1F6ADA-F132-43A3-9485-3F363217A64B}" dt="2021-11-01T12:48:34.852" v="876"/>
          <ac:inkMkLst>
            <pc:docMk/>
            <pc:sldMk cId="1355937694" sldId="278"/>
            <ac:inkMk id="12" creationId="{0040B330-D10F-4B05-AEAB-9F4608697CCC}"/>
          </ac:inkMkLst>
        </pc:inkChg>
        <pc:inkChg chg="add mod">
          <ac:chgData name="Vasishta Bommakanti" userId="add65771a875c465" providerId="LiveId" clId="{FA1F6ADA-F132-43A3-9485-3F363217A64B}" dt="2021-11-01T12:48:34.852" v="876"/>
          <ac:inkMkLst>
            <pc:docMk/>
            <pc:sldMk cId="1355937694" sldId="278"/>
            <ac:inkMk id="13" creationId="{2CDC1391-8088-4DEE-87C2-B832850B9337}"/>
          </ac:inkMkLst>
        </pc:inkChg>
        <pc:inkChg chg="add mod">
          <ac:chgData name="Vasishta Bommakanti" userId="add65771a875c465" providerId="LiveId" clId="{FA1F6ADA-F132-43A3-9485-3F363217A64B}" dt="2021-11-01T12:48:34.852" v="876"/>
          <ac:inkMkLst>
            <pc:docMk/>
            <pc:sldMk cId="1355937694" sldId="278"/>
            <ac:inkMk id="14" creationId="{14154B3F-C25F-4A07-90F3-53AF00CCE632}"/>
          </ac:inkMkLst>
        </pc:inkChg>
        <pc:inkChg chg="add mod">
          <ac:chgData name="Vasishta Bommakanti" userId="add65771a875c465" providerId="LiveId" clId="{FA1F6ADA-F132-43A3-9485-3F363217A64B}" dt="2021-10-30T14:59:57.794" v="151"/>
          <ac:inkMkLst>
            <pc:docMk/>
            <pc:sldMk cId="1355937694" sldId="278"/>
            <ac:inkMk id="16" creationId="{AB02D59A-F2EE-47CB-BA41-9515F391A6AE}"/>
          </ac:inkMkLst>
        </pc:inkChg>
        <pc:inkChg chg="add">
          <ac:chgData name="Vasishta Bommakanti" userId="add65771a875c465" providerId="LiveId" clId="{FA1F6ADA-F132-43A3-9485-3F363217A64B}" dt="2021-11-01T12:48:40.436" v="877" actId="9405"/>
          <ac:inkMkLst>
            <pc:docMk/>
            <pc:sldMk cId="1355937694" sldId="278"/>
            <ac:inkMk id="18" creationId="{8E218F50-9B3D-47F2-99A3-8FA19FC62DE5}"/>
          </ac:inkMkLst>
        </pc:inkChg>
        <pc:inkChg chg="add mod">
          <ac:chgData name="Vasishta Bommakanti" userId="add65771a875c465" providerId="LiveId" clId="{FA1F6ADA-F132-43A3-9485-3F363217A64B}" dt="2021-11-01T12:50:11.323" v="937"/>
          <ac:inkMkLst>
            <pc:docMk/>
            <pc:sldMk cId="1355937694" sldId="278"/>
            <ac:inkMk id="19" creationId="{23BB5462-39CC-46A4-981E-FE377D16CBBA}"/>
          </ac:inkMkLst>
        </pc:inkChg>
        <pc:inkChg chg="add mod">
          <ac:chgData name="Vasishta Bommakanti" userId="add65771a875c465" providerId="LiveId" clId="{FA1F6ADA-F132-43A3-9485-3F363217A64B}" dt="2021-10-30T14:59:57.794" v="151"/>
          <ac:inkMkLst>
            <pc:docMk/>
            <pc:sldMk cId="1355937694" sldId="278"/>
            <ac:inkMk id="20" creationId="{471A855F-6623-4FD0-AE65-C5E6362E4E0E}"/>
          </ac:inkMkLst>
        </pc:inkChg>
        <pc:inkChg chg="add mod">
          <ac:chgData name="Vasishta Bommakanti" userId="add65771a875c465" providerId="LiveId" clId="{FA1F6ADA-F132-43A3-9485-3F363217A64B}" dt="2021-10-30T14:59:57.794" v="151"/>
          <ac:inkMkLst>
            <pc:docMk/>
            <pc:sldMk cId="1355937694" sldId="278"/>
            <ac:inkMk id="21" creationId="{60600734-5DE9-4180-972E-EC68F2B80ACB}"/>
          </ac:inkMkLst>
        </pc:inkChg>
        <pc:inkChg chg="add mod">
          <ac:chgData name="Vasishta Bommakanti" userId="add65771a875c465" providerId="LiveId" clId="{FA1F6ADA-F132-43A3-9485-3F363217A64B}" dt="2021-11-01T12:50:11.323" v="937"/>
          <ac:inkMkLst>
            <pc:docMk/>
            <pc:sldMk cId="1355937694" sldId="278"/>
            <ac:inkMk id="22" creationId="{27A13ECA-BCC7-4BBA-BDB3-EFEE4C81059B}"/>
          </ac:inkMkLst>
        </pc:inkChg>
        <pc:inkChg chg="add mod">
          <ac:chgData name="Vasishta Bommakanti" userId="add65771a875c465" providerId="LiveId" clId="{FA1F6ADA-F132-43A3-9485-3F363217A64B}" dt="2021-10-30T14:59:57.794" v="151"/>
          <ac:inkMkLst>
            <pc:docMk/>
            <pc:sldMk cId="1355937694" sldId="278"/>
            <ac:inkMk id="23" creationId="{E24B512C-9C07-4E8E-9AA6-4DBD43B85B92}"/>
          </ac:inkMkLst>
        </pc:inkChg>
        <pc:inkChg chg="add mod">
          <ac:chgData name="Vasishta Bommakanti" userId="add65771a875c465" providerId="LiveId" clId="{FA1F6ADA-F132-43A3-9485-3F363217A64B}" dt="2021-10-30T14:59:57.794" v="151"/>
          <ac:inkMkLst>
            <pc:docMk/>
            <pc:sldMk cId="1355937694" sldId="278"/>
            <ac:inkMk id="24" creationId="{D0CBA295-5906-46C8-976B-C291E74D6F51}"/>
          </ac:inkMkLst>
        </pc:inkChg>
        <pc:inkChg chg="add mod">
          <ac:chgData name="Vasishta Bommakanti" userId="add65771a875c465" providerId="LiveId" clId="{FA1F6ADA-F132-43A3-9485-3F363217A64B}" dt="2021-10-30T15:00:04.991" v="163"/>
          <ac:inkMkLst>
            <pc:docMk/>
            <pc:sldMk cId="1355937694" sldId="278"/>
            <ac:inkMk id="27" creationId="{1FA3FF48-C7A7-41D6-ACAB-ACFA8CD60A9B}"/>
          </ac:inkMkLst>
        </pc:inkChg>
        <pc:inkChg chg="add mod">
          <ac:chgData name="Vasishta Bommakanti" userId="add65771a875c465" providerId="LiveId" clId="{FA1F6ADA-F132-43A3-9485-3F363217A64B}" dt="2021-10-30T15:00:04.991" v="163"/>
          <ac:inkMkLst>
            <pc:docMk/>
            <pc:sldMk cId="1355937694" sldId="278"/>
            <ac:inkMk id="28" creationId="{598C20E0-2087-48AF-9C2A-7A4C878F7875}"/>
          </ac:inkMkLst>
        </pc:inkChg>
        <pc:inkChg chg="add mod">
          <ac:chgData name="Vasishta Bommakanti" userId="add65771a875c465" providerId="LiveId" clId="{FA1F6ADA-F132-43A3-9485-3F363217A64B}" dt="2021-10-30T15:00:04.991" v="163"/>
          <ac:inkMkLst>
            <pc:docMk/>
            <pc:sldMk cId="1355937694" sldId="278"/>
            <ac:inkMk id="29" creationId="{BB4D1F3C-5232-4A5D-A2D7-1D1D98963C3A}"/>
          </ac:inkMkLst>
        </pc:inkChg>
        <pc:inkChg chg="add mod">
          <ac:chgData name="Vasishta Bommakanti" userId="add65771a875c465" providerId="LiveId" clId="{FA1F6ADA-F132-43A3-9485-3F363217A64B}" dt="2021-10-30T15:00:04.991" v="163"/>
          <ac:inkMkLst>
            <pc:docMk/>
            <pc:sldMk cId="1355937694" sldId="278"/>
            <ac:inkMk id="30" creationId="{FA7982C5-FC05-402F-AF52-0F281EA5E2A4}"/>
          </ac:inkMkLst>
        </pc:inkChg>
        <pc:inkChg chg="add mod">
          <ac:chgData name="Vasishta Bommakanti" userId="add65771a875c465" providerId="LiveId" clId="{FA1F6ADA-F132-43A3-9485-3F363217A64B}" dt="2021-11-01T12:51:10.332" v="1001"/>
          <ac:inkMkLst>
            <pc:docMk/>
            <pc:sldMk cId="1355937694" sldId="278"/>
            <ac:inkMk id="31" creationId="{0ECEAC61-DA75-4CF0-8131-F1D40929AB46}"/>
          </ac:inkMkLst>
        </pc:inkChg>
        <pc:inkChg chg="add mod">
          <ac:chgData name="Vasishta Bommakanti" userId="add65771a875c465" providerId="LiveId" clId="{FA1F6ADA-F132-43A3-9485-3F363217A64B}" dt="2021-11-01T12:51:10.332" v="1001"/>
          <ac:inkMkLst>
            <pc:docMk/>
            <pc:sldMk cId="1355937694" sldId="278"/>
            <ac:inkMk id="32" creationId="{5FBFCF5B-B5C4-4231-A0D3-CBC760BB8D92}"/>
          </ac:inkMkLst>
        </pc:inkChg>
        <pc:inkChg chg="add mod">
          <ac:chgData name="Vasishta Bommakanti" userId="add65771a875c465" providerId="LiveId" clId="{FA1F6ADA-F132-43A3-9485-3F363217A64B}" dt="2021-11-01T12:51:10.332" v="1001"/>
          <ac:inkMkLst>
            <pc:docMk/>
            <pc:sldMk cId="1355937694" sldId="278"/>
            <ac:inkMk id="33" creationId="{0696A041-E467-40FB-8757-5B82E7E0CE58}"/>
          </ac:inkMkLst>
        </pc:inkChg>
        <pc:inkChg chg="add mod">
          <ac:chgData name="Vasishta Bommakanti" userId="add65771a875c465" providerId="LiveId" clId="{FA1F6ADA-F132-43A3-9485-3F363217A64B}" dt="2021-10-30T15:00:04.991" v="163"/>
          <ac:inkMkLst>
            <pc:docMk/>
            <pc:sldMk cId="1355937694" sldId="278"/>
            <ac:inkMk id="34" creationId="{A2394D5F-C713-4B98-BBEE-E14D5CC1A010}"/>
          </ac:inkMkLst>
        </pc:inkChg>
        <pc:inkChg chg="add mod">
          <ac:chgData name="Vasishta Bommakanti" userId="add65771a875c465" providerId="LiveId" clId="{FA1F6ADA-F132-43A3-9485-3F363217A64B}" dt="2021-10-30T15:00:04.991" v="163"/>
          <ac:inkMkLst>
            <pc:docMk/>
            <pc:sldMk cId="1355937694" sldId="278"/>
            <ac:inkMk id="35" creationId="{B56302BD-62A9-4076-9045-137468F174C2}"/>
          </ac:inkMkLst>
        </pc:inkChg>
        <pc:inkChg chg="add mod">
          <ac:chgData name="Vasishta Bommakanti" userId="add65771a875c465" providerId="LiveId" clId="{FA1F6ADA-F132-43A3-9485-3F363217A64B}" dt="2021-10-30T15:00:04.991" v="163"/>
          <ac:inkMkLst>
            <pc:docMk/>
            <pc:sldMk cId="1355937694" sldId="278"/>
            <ac:inkMk id="36" creationId="{DB1B29C1-69A6-4FC0-B992-F8EA2491748B}"/>
          </ac:inkMkLst>
        </pc:inkChg>
        <pc:inkChg chg="add mod">
          <ac:chgData name="Vasishta Bommakanti" userId="add65771a875c465" providerId="LiveId" clId="{FA1F6ADA-F132-43A3-9485-3F363217A64B}" dt="2021-10-30T15:00:04.991" v="163"/>
          <ac:inkMkLst>
            <pc:docMk/>
            <pc:sldMk cId="1355937694" sldId="278"/>
            <ac:inkMk id="37" creationId="{11267A6D-A366-46B0-9410-F748483C678D}"/>
          </ac:inkMkLst>
        </pc:inkChg>
        <pc:inkChg chg="add mod">
          <ac:chgData name="Vasishta Bommakanti" userId="add65771a875c465" providerId="LiveId" clId="{FA1F6ADA-F132-43A3-9485-3F363217A64B}" dt="2021-10-30T15:00:04.991" v="163"/>
          <ac:inkMkLst>
            <pc:docMk/>
            <pc:sldMk cId="1355937694" sldId="278"/>
            <ac:inkMk id="38" creationId="{589B7718-D798-4500-AE81-6DB84B9C11E1}"/>
          </ac:inkMkLst>
        </pc:inkChg>
        <pc:inkChg chg="add mod">
          <ac:chgData name="Vasishta Bommakanti" userId="add65771a875c465" providerId="LiveId" clId="{FA1F6ADA-F132-43A3-9485-3F363217A64B}" dt="2021-10-30T15:00:04.991" v="163"/>
          <ac:inkMkLst>
            <pc:docMk/>
            <pc:sldMk cId="1355937694" sldId="278"/>
            <ac:inkMk id="39" creationId="{81D84FDE-205A-43F8-BC1B-F1DAA262C85A}"/>
          </ac:inkMkLst>
        </pc:inkChg>
        <pc:inkChg chg="add mod">
          <ac:chgData name="Vasishta Bommakanti" userId="add65771a875c465" providerId="LiveId" clId="{FA1F6ADA-F132-43A3-9485-3F363217A64B}" dt="2021-10-30T15:00:04.991" v="163"/>
          <ac:inkMkLst>
            <pc:docMk/>
            <pc:sldMk cId="1355937694" sldId="278"/>
            <ac:inkMk id="40" creationId="{6E55370C-FBD4-44E5-A91F-E8A7657EE3D5}"/>
          </ac:inkMkLst>
        </pc:inkChg>
        <pc:inkChg chg="add mod">
          <ac:chgData name="Vasishta Bommakanti" userId="add65771a875c465" providerId="LiveId" clId="{FA1F6ADA-F132-43A3-9485-3F363217A64B}" dt="2021-10-30T15:00:10.327" v="174"/>
          <ac:inkMkLst>
            <pc:docMk/>
            <pc:sldMk cId="1355937694" sldId="278"/>
            <ac:inkMk id="43" creationId="{9830A28B-0361-42CE-ADFB-978521D3F935}"/>
          </ac:inkMkLst>
        </pc:inkChg>
        <pc:inkChg chg="add mod">
          <ac:chgData name="Vasishta Bommakanti" userId="add65771a875c465" providerId="LiveId" clId="{FA1F6ADA-F132-43A3-9485-3F363217A64B}" dt="2021-10-30T15:00:10.327" v="174"/>
          <ac:inkMkLst>
            <pc:docMk/>
            <pc:sldMk cId="1355937694" sldId="278"/>
            <ac:inkMk id="44" creationId="{106A6C67-04AA-428A-9386-82B45B6A8AE2}"/>
          </ac:inkMkLst>
        </pc:inkChg>
        <pc:inkChg chg="add mod">
          <ac:chgData name="Vasishta Bommakanti" userId="add65771a875c465" providerId="LiveId" clId="{FA1F6ADA-F132-43A3-9485-3F363217A64B}" dt="2021-10-30T15:00:10.327" v="174"/>
          <ac:inkMkLst>
            <pc:docMk/>
            <pc:sldMk cId="1355937694" sldId="278"/>
            <ac:inkMk id="45" creationId="{63F82FAC-11CF-4A9E-94A6-AFDD1BE76167}"/>
          </ac:inkMkLst>
        </pc:inkChg>
        <pc:inkChg chg="add mod">
          <ac:chgData name="Vasishta Bommakanti" userId="add65771a875c465" providerId="LiveId" clId="{FA1F6ADA-F132-43A3-9485-3F363217A64B}" dt="2021-10-30T15:00:10.327" v="174"/>
          <ac:inkMkLst>
            <pc:docMk/>
            <pc:sldMk cId="1355937694" sldId="278"/>
            <ac:inkMk id="46" creationId="{BFDAD5FD-F2EB-4660-9050-D985AE4D14E4}"/>
          </ac:inkMkLst>
        </pc:inkChg>
        <pc:inkChg chg="add mod">
          <ac:chgData name="Vasishta Bommakanti" userId="add65771a875c465" providerId="LiveId" clId="{FA1F6ADA-F132-43A3-9485-3F363217A64B}" dt="2021-10-30T15:00:10.327" v="174"/>
          <ac:inkMkLst>
            <pc:docMk/>
            <pc:sldMk cId="1355937694" sldId="278"/>
            <ac:inkMk id="47" creationId="{F65E3220-9726-45C3-BA2F-9C376C546A45}"/>
          </ac:inkMkLst>
        </pc:inkChg>
        <pc:inkChg chg="add mod">
          <ac:chgData name="Vasishta Bommakanti" userId="add65771a875c465" providerId="LiveId" clId="{FA1F6ADA-F132-43A3-9485-3F363217A64B}" dt="2021-10-30T15:00:10.327" v="174"/>
          <ac:inkMkLst>
            <pc:docMk/>
            <pc:sldMk cId="1355937694" sldId="278"/>
            <ac:inkMk id="48" creationId="{D918A297-9176-458F-926F-E8DEE57ACD56}"/>
          </ac:inkMkLst>
        </pc:inkChg>
        <pc:inkChg chg="add mod">
          <ac:chgData name="Vasishta Bommakanti" userId="add65771a875c465" providerId="LiveId" clId="{FA1F6ADA-F132-43A3-9485-3F363217A64B}" dt="2021-10-30T15:00:10.327" v="174"/>
          <ac:inkMkLst>
            <pc:docMk/>
            <pc:sldMk cId="1355937694" sldId="278"/>
            <ac:inkMk id="49" creationId="{AAE9D226-1D67-40E1-BBA6-64A62F4EFC0D}"/>
          </ac:inkMkLst>
        </pc:inkChg>
        <pc:inkChg chg="add mod">
          <ac:chgData name="Vasishta Bommakanti" userId="add65771a875c465" providerId="LiveId" clId="{FA1F6ADA-F132-43A3-9485-3F363217A64B}" dt="2021-10-30T15:00:10.327" v="174"/>
          <ac:inkMkLst>
            <pc:docMk/>
            <pc:sldMk cId="1355937694" sldId="278"/>
            <ac:inkMk id="50" creationId="{53EDC09C-AFDA-46C4-A25B-2F21581EE17D}"/>
          </ac:inkMkLst>
        </pc:inkChg>
        <pc:inkChg chg="add mod">
          <ac:chgData name="Vasishta Bommakanti" userId="add65771a875c465" providerId="LiveId" clId="{FA1F6ADA-F132-43A3-9485-3F363217A64B}" dt="2021-10-30T15:00:10.327" v="174"/>
          <ac:inkMkLst>
            <pc:docMk/>
            <pc:sldMk cId="1355937694" sldId="278"/>
            <ac:inkMk id="51" creationId="{F47C63DE-7EAE-45A3-8506-F8B75989A9DA}"/>
          </ac:inkMkLst>
        </pc:inkChg>
        <pc:inkChg chg="add mod">
          <ac:chgData name="Vasishta Bommakanti" userId="add65771a875c465" providerId="LiveId" clId="{FA1F6ADA-F132-43A3-9485-3F363217A64B}" dt="2021-10-30T15:00:10.327" v="174"/>
          <ac:inkMkLst>
            <pc:docMk/>
            <pc:sldMk cId="1355937694" sldId="278"/>
            <ac:inkMk id="52" creationId="{3CE184AD-744B-40B7-BE12-988986559BDF}"/>
          </ac:inkMkLst>
        </pc:inkChg>
        <pc:inkChg chg="add mod">
          <ac:chgData name="Vasishta Bommakanti" userId="add65771a875c465" providerId="LiveId" clId="{FA1F6ADA-F132-43A3-9485-3F363217A64B}" dt="2021-10-30T15:00:36.853" v="178"/>
          <ac:inkMkLst>
            <pc:docMk/>
            <pc:sldMk cId="1355937694" sldId="278"/>
            <ac:inkMk id="54" creationId="{E2138ACE-DE26-485B-A40B-234ABC77762A}"/>
          </ac:inkMkLst>
        </pc:inkChg>
        <pc:inkChg chg="add mod">
          <ac:chgData name="Vasishta Bommakanti" userId="add65771a875c465" providerId="LiveId" clId="{FA1F6ADA-F132-43A3-9485-3F363217A64B}" dt="2021-10-30T15:00:36.853" v="178"/>
          <ac:inkMkLst>
            <pc:docMk/>
            <pc:sldMk cId="1355937694" sldId="278"/>
            <ac:inkMk id="55" creationId="{2B10DB55-1392-427B-B5E3-AE35321B58AA}"/>
          </ac:inkMkLst>
        </pc:inkChg>
        <pc:inkChg chg="add mod">
          <ac:chgData name="Vasishta Bommakanti" userId="add65771a875c465" providerId="LiveId" clId="{FA1F6ADA-F132-43A3-9485-3F363217A64B}" dt="2021-11-01T12:51:10.332" v="1001"/>
          <ac:inkMkLst>
            <pc:docMk/>
            <pc:sldMk cId="1355937694" sldId="278"/>
            <ac:inkMk id="57" creationId="{0836D10A-B108-4EDD-BAC5-866AB3B3AAA1}"/>
          </ac:inkMkLst>
        </pc:inkChg>
        <pc:inkChg chg="add del mod">
          <ac:chgData name="Vasishta Bommakanti" userId="add65771a875c465" providerId="LiveId" clId="{FA1F6ADA-F132-43A3-9485-3F363217A64B}" dt="2021-10-30T15:00:50.856" v="190"/>
          <ac:inkMkLst>
            <pc:docMk/>
            <pc:sldMk cId="1355937694" sldId="278"/>
            <ac:inkMk id="57" creationId="{2FAB5F3A-BA21-413F-83B2-93CA831EAD3C}"/>
          </ac:inkMkLst>
        </pc:inkChg>
        <pc:inkChg chg="add mod">
          <ac:chgData name="Vasishta Bommakanti" userId="add65771a875c465" providerId="LiveId" clId="{FA1F6ADA-F132-43A3-9485-3F363217A64B}" dt="2021-11-01T12:51:10.332" v="1001"/>
          <ac:inkMkLst>
            <pc:docMk/>
            <pc:sldMk cId="1355937694" sldId="278"/>
            <ac:inkMk id="58" creationId="{3FF71C56-7D75-48BC-B939-F70E59C83E1E}"/>
          </ac:inkMkLst>
        </pc:inkChg>
        <pc:inkChg chg="add del mod">
          <ac:chgData name="Vasishta Bommakanti" userId="add65771a875c465" providerId="LiveId" clId="{FA1F6ADA-F132-43A3-9485-3F363217A64B}" dt="2021-10-30T15:00:50.853" v="188"/>
          <ac:inkMkLst>
            <pc:docMk/>
            <pc:sldMk cId="1355937694" sldId="278"/>
            <ac:inkMk id="58" creationId="{4F66E803-4C29-4786-BC77-F796AF0EC5EE}"/>
          </ac:inkMkLst>
        </pc:inkChg>
        <pc:inkChg chg="add mod">
          <ac:chgData name="Vasishta Bommakanti" userId="add65771a875c465" providerId="LiveId" clId="{FA1F6ADA-F132-43A3-9485-3F363217A64B}" dt="2021-11-01T12:51:10.332" v="1001"/>
          <ac:inkMkLst>
            <pc:docMk/>
            <pc:sldMk cId="1355937694" sldId="278"/>
            <ac:inkMk id="59" creationId="{28F467F8-3A40-423F-942C-991BE78A57C4}"/>
          </ac:inkMkLst>
        </pc:inkChg>
        <pc:inkChg chg="add mod">
          <ac:chgData name="Vasishta Bommakanti" userId="add65771a875c465" providerId="LiveId" clId="{FA1F6ADA-F132-43A3-9485-3F363217A64B}" dt="2021-11-01T12:51:10.332" v="1001"/>
          <ac:inkMkLst>
            <pc:docMk/>
            <pc:sldMk cId="1355937694" sldId="278"/>
            <ac:inkMk id="60" creationId="{A6BE75B0-002E-4311-89DB-5CD161640305}"/>
          </ac:inkMkLst>
        </pc:inkChg>
        <pc:inkChg chg="add mod">
          <ac:chgData name="Vasishta Bommakanti" userId="add65771a875c465" providerId="LiveId" clId="{FA1F6ADA-F132-43A3-9485-3F363217A64B}" dt="2021-11-01T12:49:37.953" v="933"/>
          <ac:inkMkLst>
            <pc:docMk/>
            <pc:sldMk cId="1355937694" sldId="278"/>
            <ac:inkMk id="62" creationId="{4CB52E76-3D27-4CEA-8770-C8069B4F9A07}"/>
          </ac:inkMkLst>
        </pc:inkChg>
        <pc:inkChg chg="add mod">
          <ac:chgData name="Vasishta Bommakanti" userId="add65771a875c465" providerId="LiveId" clId="{FA1F6ADA-F132-43A3-9485-3F363217A64B}" dt="2021-11-01T12:49:37.953" v="933"/>
          <ac:inkMkLst>
            <pc:docMk/>
            <pc:sldMk cId="1355937694" sldId="278"/>
            <ac:inkMk id="63" creationId="{0AB8F6AD-7885-4271-929C-40A2EF16AA23}"/>
          </ac:inkMkLst>
        </pc:inkChg>
        <pc:inkChg chg="add mod">
          <ac:chgData name="Vasishta Bommakanti" userId="add65771a875c465" providerId="LiveId" clId="{FA1F6ADA-F132-43A3-9485-3F363217A64B}" dt="2021-11-01T12:49:15.186" v="908"/>
          <ac:inkMkLst>
            <pc:docMk/>
            <pc:sldMk cId="1355937694" sldId="278"/>
            <ac:inkMk id="64" creationId="{0D37CDCD-1317-4564-9633-595D517604CA}"/>
          </ac:inkMkLst>
        </pc:inkChg>
        <pc:inkChg chg="add mod">
          <ac:chgData name="Vasishta Bommakanti" userId="add65771a875c465" providerId="LiveId" clId="{FA1F6ADA-F132-43A3-9485-3F363217A64B}" dt="2021-11-01T12:49:15.186" v="908"/>
          <ac:inkMkLst>
            <pc:docMk/>
            <pc:sldMk cId="1355937694" sldId="278"/>
            <ac:inkMk id="65" creationId="{692B2828-242A-4F0C-BA2C-5BA9687C433F}"/>
          </ac:inkMkLst>
        </pc:inkChg>
        <pc:inkChg chg="add mod">
          <ac:chgData name="Vasishta Bommakanti" userId="add65771a875c465" providerId="LiveId" clId="{FA1F6ADA-F132-43A3-9485-3F363217A64B}" dt="2021-11-01T12:49:15.186" v="908"/>
          <ac:inkMkLst>
            <pc:docMk/>
            <pc:sldMk cId="1355937694" sldId="278"/>
            <ac:inkMk id="66" creationId="{6016AE28-8256-420C-93D2-5210C2865841}"/>
          </ac:inkMkLst>
        </pc:inkChg>
        <pc:inkChg chg="add mod">
          <ac:chgData name="Vasishta Bommakanti" userId="add65771a875c465" providerId="LiveId" clId="{FA1F6ADA-F132-43A3-9485-3F363217A64B}" dt="2021-11-01T12:49:15.186" v="908"/>
          <ac:inkMkLst>
            <pc:docMk/>
            <pc:sldMk cId="1355937694" sldId="278"/>
            <ac:inkMk id="67" creationId="{AAB9D21C-C437-4B59-BBDF-BC9D86D6B021}"/>
          </ac:inkMkLst>
        </pc:inkChg>
        <pc:inkChg chg="add del mod">
          <ac:chgData name="Vasishta Bommakanti" userId="add65771a875c465" providerId="LiveId" clId="{FA1F6ADA-F132-43A3-9485-3F363217A64B}" dt="2021-10-30T15:00:50.857" v="191"/>
          <ac:inkMkLst>
            <pc:docMk/>
            <pc:sldMk cId="1355937694" sldId="278"/>
            <ac:inkMk id="68" creationId="{081F27B9-3848-48AF-B492-9B73F8F6CCDE}"/>
          </ac:inkMkLst>
        </pc:inkChg>
        <pc:inkChg chg="add mod">
          <ac:chgData name="Vasishta Bommakanti" userId="add65771a875c465" providerId="LiveId" clId="{FA1F6ADA-F132-43A3-9485-3F363217A64B}" dt="2021-11-01T12:49:15.186" v="908"/>
          <ac:inkMkLst>
            <pc:docMk/>
            <pc:sldMk cId="1355937694" sldId="278"/>
            <ac:inkMk id="68" creationId="{5166A118-E6DB-4D97-8D17-6038D4C09628}"/>
          </ac:inkMkLst>
        </pc:inkChg>
        <pc:inkChg chg="add del mod">
          <ac:chgData name="Vasishta Bommakanti" userId="add65771a875c465" providerId="LiveId" clId="{FA1F6ADA-F132-43A3-9485-3F363217A64B}" dt="2021-10-30T15:00:50.855" v="189"/>
          <ac:inkMkLst>
            <pc:docMk/>
            <pc:sldMk cId="1355937694" sldId="278"/>
            <ac:inkMk id="69" creationId="{83354206-A62A-4DCA-8277-30822076146E}"/>
          </ac:inkMkLst>
        </pc:inkChg>
        <pc:inkChg chg="add mod">
          <ac:chgData name="Vasishta Bommakanti" userId="add65771a875c465" providerId="LiveId" clId="{FA1F6ADA-F132-43A3-9485-3F363217A64B}" dt="2021-11-01T12:49:15.186" v="908"/>
          <ac:inkMkLst>
            <pc:docMk/>
            <pc:sldMk cId="1355937694" sldId="278"/>
            <ac:inkMk id="69" creationId="{C2834A7C-97C8-46A8-9E9E-99886FFDEF73}"/>
          </ac:inkMkLst>
        </pc:inkChg>
        <pc:inkChg chg="add mod">
          <ac:chgData name="Vasishta Bommakanti" userId="add65771a875c465" providerId="LiveId" clId="{FA1F6ADA-F132-43A3-9485-3F363217A64B}" dt="2021-11-01T12:51:10.332" v="1001"/>
          <ac:inkMkLst>
            <pc:docMk/>
            <pc:sldMk cId="1355937694" sldId="278"/>
            <ac:inkMk id="70" creationId="{1D9F8F8B-7CF4-4E48-A9B2-AE708C86C53D}"/>
          </ac:inkMkLst>
        </pc:inkChg>
        <pc:inkChg chg="add del mod">
          <ac:chgData name="Vasishta Bommakanti" userId="add65771a875c465" providerId="LiveId" clId="{FA1F6ADA-F132-43A3-9485-3F363217A64B}" dt="2021-10-30T15:00:49.730" v="187"/>
          <ac:inkMkLst>
            <pc:docMk/>
            <pc:sldMk cId="1355937694" sldId="278"/>
            <ac:inkMk id="70" creationId="{7E8655DD-377D-4C06-B370-2666233ADAF2}"/>
          </ac:inkMkLst>
        </pc:inkChg>
        <pc:inkChg chg="add mod">
          <ac:chgData name="Vasishta Bommakanti" userId="add65771a875c465" providerId="LiveId" clId="{FA1F6ADA-F132-43A3-9485-3F363217A64B}" dt="2021-11-01T12:51:10.332" v="1001"/>
          <ac:inkMkLst>
            <pc:docMk/>
            <pc:sldMk cId="1355937694" sldId="278"/>
            <ac:inkMk id="71" creationId="{C0E342AE-6F32-4AC4-9CC2-09487BCDBFD0}"/>
          </ac:inkMkLst>
        </pc:inkChg>
        <pc:inkChg chg="add mod">
          <ac:chgData name="Vasishta Bommakanti" userId="add65771a875c465" providerId="LiveId" clId="{FA1F6ADA-F132-43A3-9485-3F363217A64B}" dt="2021-11-01T12:51:10.332" v="1001"/>
          <ac:inkMkLst>
            <pc:docMk/>
            <pc:sldMk cId="1355937694" sldId="278"/>
            <ac:inkMk id="72" creationId="{4E95F5B6-85E0-427A-90EE-BF89B93A1093}"/>
          </ac:inkMkLst>
        </pc:inkChg>
        <pc:inkChg chg="add del">
          <ac:chgData name="Vasishta Bommakanti" userId="add65771a875c465" providerId="LiveId" clId="{FA1F6ADA-F132-43A3-9485-3F363217A64B}" dt="2021-10-30T15:00:49.726" v="186"/>
          <ac:inkMkLst>
            <pc:docMk/>
            <pc:sldMk cId="1355937694" sldId="278"/>
            <ac:inkMk id="72" creationId="{A52EA853-60E2-45BD-875D-0AE2E7FD38B6}"/>
          </ac:inkMkLst>
        </pc:inkChg>
        <pc:inkChg chg="add mod">
          <ac:chgData name="Vasishta Bommakanti" userId="add65771a875c465" providerId="LiveId" clId="{FA1F6ADA-F132-43A3-9485-3F363217A64B}" dt="2021-10-30T15:00:58.341" v="206"/>
          <ac:inkMkLst>
            <pc:docMk/>
            <pc:sldMk cId="1355937694" sldId="278"/>
            <ac:inkMk id="73" creationId="{8D2CFBFE-A812-4FC0-91CF-5E92B847A645}"/>
          </ac:inkMkLst>
        </pc:inkChg>
        <pc:inkChg chg="add mod">
          <ac:chgData name="Vasishta Bommakanti" userId="add65771a875c465" providerId="LiveId" clId="{FA1F6ADA-F132-43A3-9485-3F363217A64B}" dt="2021-10-30T15:00:58.341" v="206"/>
          <ac:inkMkLst>
            <pc:docMk/>
            <pc:sldMk cId="1355937694" sldId="278"/>
            <ac:inkMk id="74" creationId="{D0118E48-65A7-4185-848E-BC3647CB1C66}"/>
          </ac:inkMkLst>
        </pc:inkChg>
        <pc:inkChg chg="add mod">
          <ac:chgData name="Vasishta Bommakanti" userId="add65771a875c465" providerId="LiveId" clId="{FA1F6ADA-F132-43A3-9485-3F363217A64B}" dt="2021-10-30T15:00:58.341" v="206"/>
          <ac:inkMkLst>
            <pc:docMk/>
            <pc:sldMk cId="1355937694" sldId="278"/>
            <ac:inkMk id="75" creationId="{D2DF575A-09AA-47CD-BAF8-AC8C652E82B4}"/>
          </ac:inkMkLst>
        </pc:inkChg>
        <pc:inkChg chg="add mod">
          <ac:chgData name="Vasishta Bommakanti" userId="add65771a875c465" providerId="LiveId" clId="{FA1F6ADA-F132-43A3-9485-3F363217A64B}" dt="2021-10-30T15:00:58.341" v="206"/>
          <ac:inkMkLst>
            <pc:docMk/>
            <pc:sldMk cId="1355937694" sldId="278"/>
            <ac:inkMk id="76" creationId="{E8E68F64-8BCB-4DF7-B178-A2232EFCFD2A}"/>
          </ac:inkMkLst>
        </pc:inkChg>
        <pc:inkChg chg="add mod">
          <ac:chgData name="Vasishta Bommakanti" userId="add65771a875c465" providerId="LiveId" clId="{FA1F6ADA-F132-43A3-9485-3F363217A64B}" dt="2021-10-30T15:00:58.341" v="206"/>
          <ac:inkMkLst>
            <pc:docMk/>
            <pc:sldMk cId="1355937694" sldId="278"/>
            <ac:inkMk id="77" creationId="{E99AD88C-60CD-4BF4-89B8-6938C12E014C}"/>
          </ac:inkMkLst>
        </pc:inkChg>
        <pc:inkChg chg="add mod">
          <ac:chgData name="Vasishta Bommakanti" userId="add65771a875c465" providerId="LiveId" clId="{FA1F6ADA-F132-43A3-9485-3F363217A64B}" dt="2021-10-30T15:00:58.341" v="206"/>
          <ac:inkMkLst>
            <pc:docMk/>
            <pc:sldMk cId="1355937694" sldId="278"/>
            <ac:inkMk id="78" creationId="{46967B56-82B8-4222-A3F0-B340B9563C74}"/>
          </ac:inkMkLst>
        </pc:inkChg>
        <pc:inkChg chg="add mod">
          <ac:chgData name="Vasishta Bommakanti" userId="add65771a875c465" providerId="LiveId" clId="{FA1F6ADA-F132-43A3-9485-3F363217A64B}" dt="2021-10-30T15:00:58.341" v="206"/>
          <ac:inkMkLst>
            <pc:docMk/>
            <pc:sldMk cId="1355937694" sldId="278"/>
            <ac:inkMk id="79" creationId="{951C5E1A-3778-4DAC-9282-8515F8A4A6B9}"/>
          </ac:inkMkLst>
        </pc:inkChg>
        <pc:inkChg chg="add mod">
          <ac:chgData name="Vasishta Bommakanti" userId="add65771a875c465" providerId="LiveId" clId="{FA1F6ADA-F132-43A3-9485-3F363217A64B}" dt="2021-10-30T15:00:58.341" v="206"/>
          <ac:inkMkLst>
            <pc:docMk/>
            <pc:sldMk cId="1355937694" sldId="278"/>
            <ac:inkMk id="80" creationId="{914AA386-DF99-40D6-8E9B-3144D0CEE9DD}"/>
          </ac:inkMkLst>
        </pc:inkChg>
        <pc:inkChg chg="add mod">
          <ac:chgData name="Vasishta Bommakanti" userId="add65771a875c465" providerId="LiveId" clId="{FA1F6ADA-F132-43A3-9485-3F363217A64B}" dt="2021-10-30T15:00:58.341" v="206"/>
          <ac:inkMkLst>
            <pc:docMk/>
            <pc:sldMk cId="1355937694" sldId="278"/>
            <ac:inkMk id="81" creationId="{BDC5502F-ECC1-435F-BFA8-DD9636287055}"/>
          </ac:inkMkLst>
        </pc:inkChg>
        <pc:inkChg chg="add mod">
          <ac:chgData name="Vasishta Bommakanti" userId="add65771a875c465" providerId="LiveId" clId="{FA1F6ADA-F132-43A3-9485-3F363217A64B}" dt="2021-10-30T15:00:58.341" v="206"/>
          <ac:inkMkLst>
            <pc:docMk/>
            <pc:sldMk cId="1355937694" sldId="278"/>
            <ac:inkMk id="82" creationId="{529A1D41-8F0C-4CD4-9A8F-8BED01D398E6}"/>
          </ac:inkMkLst>
        </pc:inkChg>
        <pc:inkChg chg="add mod">
          <ac:chgData name="Vasishta Bommakanti" userId="add65771a875c465" providerId="LiveId" clId="{FA1F6ADA-F132-43A3-9485-3F363217A64B}" dt="2021-10-30T15:00:58.341" v="206"/>
          <ac:inkMkLst>
            <pc:docMk/>
            <pc:sldMk cId="1355937694" sldId="278"/>
            <ac:inkMk id="83" creationId="{306C0734-0E1F-449D-941D-615F5B3FD772}"/>
          </ac:inkMkLst>
        </pc:inkChg>
        <pc:inkChg chg="add mod">
          <ac:chgData name="Vasishta Bommakanti" userId="add65771a875c465" providerId="LiveId" clId="{FA1F6ADA-F132-43A3-9485-3F363217A64B}" dt="2021-10-30T15:00:58.341" v="206"/>
          <ac:inkMkLst>
            <pc:docMk/>
            <pc:sldMk cId="1355937694" sldId="278"/>
            <ac:inkMk id="84" creationId="{2FB4309B-78A1-454F-BB75-B71F4B21B009}"/>
          </ac:inkMkLst>
        </pc:inkChg>
        <pc:inkChg chg="add mod">
          <ac:chgData name="Vasishta Bommakanti" userId="add65771a875c465" providerId="LiveId" clId="{FA1F6ADA-F132-43A3-9485-3F363217A64B}" dt="2021-10-30T15:00:58.341" v="206"/>
          <ac:inkMkLst>
            <pc:docMk/>
            <pc:sldMk cId="1355937694" sldId="278"/>
            <ac:inkMk id="85" creationId="{77A1D70D-56F2-4232-B747-DC733038F73B}"/>
          </ac:inkMkLst>
        </pc:inkChg>
        <pc:inkChg chg="add mod">
          <ac:chgData name="Vasishta Bommakanti" userId="add65771a875c465" providerId="LiveId" clId="{FA1F6ADA-F132-43A3-9485-3F363217A64B}" dt="2021-10-30T15:00:58.341" v="206"/>
          <ac:inkMkLst>
            <pc:docMk/>
            <pc:sldMk cId="1355937694" sldId="278"/>
            <ac:inkMk id="86" creationId="{59572BEF-C85F-4A12-AE3E-0A9F88841FF0}"/>
          </ac:inkMkLst>
        </pc:inkChg>
        <pc:inkChg chg="add">
          <ac:chgData name="Vasishta Bommakanti" userId="add65771a875c465" providerId="LiveId" clId="{FA1F6ADA-F132-43A3-9485-3F363217A64B}" dt="2021-10-30T15:00:59.301" v="207" actId="9405"/>
          <ac:inkMkLst>
            <pc:docMk/>
            <pc:sldMk cId="1355937694" sldId="278"/>
            <ac:inkMk id="89" creationId="{F2C4D1C7-2775-44DE-BE3E-8D2C6265B0D1}"/>
          </ac:inkMkLst>
        </pc:inkChg>
        <pc:inkChg chg="add mod">
          <ac:chgData name="Vasishta Bommakanti" userId="add65771a875c465" providerId="LiveId" clId="{FA1F6ADA-F132-43A3-9485-3F363217A64B}" dt="2021-10-30T15:01:04.121" v="217"/>
          <ac:inkMkLst>
            <pc:docMk/>
            <pc:sldMk cId="1355937694" sldId="278"/>
            <ac:inkMk id="90" creationId="{8710B108-409D-47B8-929D-36790A25B4C6}"/>
          </ac:inkMkLst>
        </pc:inkChg>
        <pc:inkChg chg="add mod">
          <ac:chgData name="Vasishta Bommakanti" userId="add65771a875c465" providerId="LiveId" clId="{FA1F6ADA-F132-43A3-9485-3F363217A64B}" dt="2021-10-30T15:01:04.121" v="217"/>
          <ac:inkMkLst>
            <pc:docMk/>
            <pc:sldMk cId="1355937694" sldId="278"/>
            <ac:inkMk id="91" creationId="{7E346E2B-D989-4F4A-8010-529233DFA73C}"/>
          </ac:inkMkLst>
        </pc:inkChg>
        <pc:inkChg chg="add mod">
          <ac:chgData name="Vasishta Bommakanti" userId="add65771a875c465" providerId="LiveId" clId="{FA1F6ADA-F132-43A3-9485-3F363217A64B}" dt="2021-10-30T15:01:04.121" v="217"/>
          <ac:inkMkLst>
            <pc:docMk/>
            <pc:sldMk cId="1355937694" sldId="278"/>
            <ac:inkMk id="92" creationId="{C5334703-5450-4BF5-BF35-0EA887C5A170}"/>
          </ac:inkMkLst>
        </pc:inkChg>
        <pc:inkChg chg="add mod">
          <ac:chgData name="Vasishta Bommakanti" userId="add65771a875c465" providerId="LiveId" clId="{FA1F6ADA-F132-43A3-9485-3F363217A64B}" dt="2021-10-30T15:01:04.121" v="217"/>
          <ac:inkMkLst>
            <pc:docMk/>
            <pc:sldMk cId="1355937694" sldId="278"/>
            <ac:inkMk id="94" creationId="{B869B6FE-CB08-4A36-88F7-940473543C4B}"/>
          </ac:inkMkLst>
        </pc:inkChg>
        <pc:inkChg chg="add mod">
          <ac:chgData name="Vasishta Bommakanti" userId="add65771a875c465" providerId="LiveId" clId="{FA1F6ADA-F132-43A3-9485-3F363217A64B}" dt="2021-10-30T15:01:04.121" v="217"/>
          <ac:inkMkLst>
            <pc:docMk/>
            <pc:sldMk cId="1355937694" sldId="278"/>
            <ac:inkMk id="95" creationId="{0B516867-836F-453F-BFC5-B9EAC74D389F}"/>
          </ac:inkMkLst>
        </pc:inkChg>
        <pc:inkChg chg="add mod">
          <ac:chgData name="Vasishta Bommakanti" userId="add65771a875c465" providerId="LiveId" clId="{FA1F6ADA-F132-43A3-9485-3F363217A64B}" dt="2021-10-30T15:01:04.121" v="217"/>
          <ac:inkMkLst>
            <pc:docMk/>
            <pc:sldMk cId="1355937694" sldId="278"/>
            <ac:inkMk id="96" creationId="{1D8C39C0-96A1-495D-B73F-AA7259282392}"/>
          </ac:inkMkLst>
        </pc:inkChg>
        <pc:inkChg chg="add mod">
          <ac:chgData name="Vasishta Bommakanti" userId="add65771a875c465" providerId="LiveId" clId="{FA1F6ADA-F132-43A3-9485-3F363217A64B}" dt="2021-10-30T15:01:04.121" v="217"/>
          <ac:inkMkLst>
            <pc:docMk/>
            <pc:sldMk cId="1355937694" sldId="278"/>
            <ac:inkMk id="97" creationId="{FDFA5117-28DF-4A4C-BB85-6551A7D00B8A}"/>
          </ac:inkMkLst>
        </pc:inkChg>
        <pc:inkChg chg="add mod">
          <ac:chgData name="Vasishta Bommakanti" userId="add65771a875c465" providerId="LiveId" clId="{FA1F6ADA-F132-43A3-9485-3F363217A64B}" dt="2021-10-30T15:01:04.121" v="217"/>
          <ac:inkMkLst>
            <pc:docMk/>
            <pc:sldMk cId="1355937694" sldId="278"/>
            <ac:inkMk id="98" creationId="{DFCE03CA-E74B-4F5B-B454-EBF1A3ABF52A}"/>
          </ac:inkMkLst>
        </pc:inkChg>
        <pc:inkChg chg="add mod">
          <ac:chgData name="Vasishta Bommakanti" userId="add65771a875c465" providerId="LiveId" clId="{FA1F6ADA-F132-43A3-9485-3F363217A64B}" dt="2021-10-30T15:01:17.140" v="239"/>
          <ac:inkMkLst>
            <pc:docMk/>
            <pc:sldMk cId="1355937694" sldId="278"/>
            <ac:inkMk id="100" creationId="{EBFEE6C9-22BA-4884-9E40-3A87DF95CE7F}"/>
          </ac:inkMkLst>
        </pc:inkChg>
        <pc:inkChg chg="add mod">
          <ac:chgData name="Vasishta Bommakanti" userId="add65771a875c465" providerId="LiveId" clId="{FA1F6ADA-F132-43A3-9485-3F363217A64B}" dt="2021-10-30T15:01:17.140" v="239"/>
          <ac:inkMkLst>
            <pc:docMk/>
            <pc:sldMk cId="1355937694" sldId="278"/>
            <ac:inkMk id="101" creationId="{790005C7-5C0A-400D-AEAE-5059A3CF76AD}"/>
          </ac:inkMkLst>
        </pc:inkChg>
        <pc:inkChg chg="add mod">
          <ac:chgData name="Vasishta Bommakanti" userId="add65771a875c465" providerId="LiveId" clId="{FA1F6ADA-F132-43A3-9485-3F363217A64B}" dt="2021-10-30T15:01:17.140" v="239"/>
          <ac:inkMkLst>
            <pc:docMk/>
            <pc:sldMk cId="1355937694" sldId="278"/>
            <ac:inkMk id="102" creationId="{99359BFC-D5E0-4EF7-9B88-9CFEFD2DCD38}"/>
          </ac:inkMkLst>
        </pc:inkChg>
        <pc:inkChg chg="add mod">
          <ac:chgData name="Vasishta Bommakanti" userId="add65771a875c465" providerId="LiveId" clId="{FA1F6ADA-F132-43A3-9485-3F363217A64B}" dt="2021-10-30T15:01:17.140" v="239"/>
          <ac:inkMkLst>
            <pc:docMk/>
            <pc:sldMk cId="1355937694" sldId="278"/>
            <ac:inkMk id="103" creationId="{0F25E4EB-21C5-4EEB-B390-94E7D7B330B6}"/>
          </ac:inkMkLst>
        </pc:inkChg>
        <pc:inkChg chg="add mod">
          <ac:chgData name="Vasishta Bommakanti" userId="add65771a875c465" providerId="LiveId" clId="{FA1F6ADA-F132-43A3-9485-3F363217A64B}" dt="2021-10-30T15:01:17.140" v="239"/>
          <ac:inkMkLst>
            <pc:docMk/>
            <pc:sldMk cId="1355937694" sldId="278"/>
            <ac:inkMk id="104" creationId="{7F216014-305E-4F0A-A2A2-C69B34630C51}"/>
          </ac:inkMkLst>
        </pc:inkChg>
        <pc:inkChg chg="add mod">
          <ac:chgData name="Vasishta Bommakanti" userId="add65771a875c465" providerId="LiveId" clId="{FA1F6ADA-F132-43A3-9485-3F363217A64B}" dt="2021-10-30T15:01:17.140" v="239"/>
          <ac:inkMkLst>
            <pc:docMk/>
            <pc:sldMk cId="1355937694" sldId="278"/>
            <ac:inkMk id="105" creationId="{5E6FBADE-5E6A-465D-A495-50B2FCD710E7}"/>
          </ac:inkMkLst>
        </pc:inkChg>
        <pc:inkChg chg="add mod">
          <ac:chgData name="Vasishta Bommakanti" userId="add65771a875c465" providerId="LiveId" clId="{FA1F6ADA-F132-43A3-9485-3F363217A64B}" dt="2021-10-30T15:01:17.140" v="239"/>
          <ac:inkMkLst>
            <pc:docMk/>
            <pc:sldMk cId="1355937694" sldId="278"/>
            <ac:inkMk id="106" creationId="{E1DEDC8B-A41A-4B3C-B119-692D4A66B4FA}"/>
          </ac:inkMkLst>
        </pc:inkChg>
        <pc:inkChg chg="add mod">
          <ac:chgData name="Vasishta Bommakanti" userId="add65771a875c465" providerId="LiveId" clId="{FA1F6ADA-F132-43A3-9485-3F363217A64B}" dt="2021-10-30T15:01:17.140" v="239"/>
          <ac:inkMkLst>
            <pc:docMk/>
            <pc:sldMk cId="1355937694" sldId="278"/>
            <ac:inkMk id="107" creationId="{5EB9F82C-13A8-4EE8-B8E9-5B987FA4C6F6}"/>
          </ac:inkMkLst>
        </pc:inkChg>
        <pc:inkChg chg="add mod">
          <ac:chgData name="Vasishta Bommakanti" userId="add65771a875c465" providerId="LiveId" clId="{FA1F6ADA-F132-43A3-9485-3F363217A64B}" dt="2021-10-30T15:01:17.140" v="239"/>
          <ac:inkMkLst>
            <pc:docMk/>
            <pc:sldMk cId="1355937694" sldId="278"/>
            <ac:inkMk id="108" creationId="{5AB00060-C586-4310-81C0-2312CB54CC38}"/>
          </ac:inkMkLst>
        </pc:inkChg>
        <pc:inkChg chg="add mod">
          <ac:chgData name="Vasishta Bommakanti" userId="add65771a875c465" providerId="LiveId" clId="{FA1F6ADA-F132-43A3-9485-3F363217A64B}" dt="2021-10-30T15:01:17.140" v="239"/>
          <ac:inkMkLst>
            <pc:docMk/>
            <pc:sldMk cId="1355937694" sldId="278"/>
            <ac:inkMk id="109" creationId="{C7636188-6358-4BD3-B7AB-10D2C5E63225}"/>
          </ac:inkMkLst>
        </pc:inkChg>
        <pc:inkChg chg="add mod">
          <ac:chgData name="Vasishta Bommakanti" userId="add65771a875c465" providerId="LiveId" clId="{FA1F6ADA-F132-43A3-9485-3F363217A64B}" dt="2021-10-30T15:01:17.140" v="239"/>
          <ac:inkMkLst>
            <pc:docMk/>
            <pc:sldMk cId="1355937694" sldId="278"/>
            <ac:inkMk id="110" creationId="{91923493-01AE-4F96-9801-214CDAC00CA0}"/>
          </ac:inkMkLst>
        </pc:inkChg>
        <pc:inkChg chg="add mod">
          <ac:chgData name="Vasishta Bommakanti" userId="add65771a875c465" providerId="LiveId" clId="{FA1F6ADA-F132-43A3-9485-3F363217A64B}" dt="2021-10-30T15:01:17.140" v="239"/>
          <ac:inkMkLst>
            <pc:docMk/>
            <pc:sldMk cId="1355937694" sldId="278"/>
            <ac:inkMk id="111" creationId="{453794DE-8A00-4F87-A577-B3E014366B8A}"/>
          </ac:inkMkLst>
        </pc:inkChg>
        <pc:inkChg chg="add mod">
          <ac:chgData name="Vasishta Bommakanti" userId="add65771a875c465" providerId="LiveId" clId="{FA1F6ADA-F132-43A3-9485-3F363217A64B}" dt="2021-10-30T15:01:17.140" v="239"/>
          <ac:inkMkLst>
            <pc:docMk/>
            <pc:sldMk cId="1355937694" sldId="278"/>
            <ac:inkMk id="112" creationId="{5010A287-D4A7-441C-BDCC-2C44E54D4FAD}"/>
          </ac:inkMkLst>
        </pc:inkChg>
        <pc:inkChg chg="add mod">
          <ac:chgData name="Vasishta Bommakanti" userId="add65771a875c465" providerId="LiveId" clId="{FA1F6ADA-F132-43A3-9485-3F363217A64B}" dt="2021-10-30T15:01:17.140" v="239"/>
          <ac:inkMkLst>
            <pc:docMk/>
            <pc:sldMk cId="1355937694" sldId="278"/>
            <ac:inkMk id="113" creationId="{0206350A-B817-4265-8B2D-9225D275A70D}"/>
          </ac:inkMkLst>
        </pc:inkChg>
        <pc:inkChg chg="add mod">
          <ac:chgData name="Vasishta Bommakanti" userId="add65771a875c465" providerId="LiveId" clId="{FA1F6ADA-F132-43A3-9485-3F363217A64B}" dt="2021-10-30T15:01:17.140" v="239"/>
          <ac:inkMkLst>
            <pc:docMk/>
            <pc:sldMk cId="1355937694" sldId="278"/>
            <ac:inkMk id="114" creationId="{70CFCA56-C72D-4304-A682-A6FD921F8A59}"/>
          </ac:inkMkLst>
        </pc:inkChg>
        <pc:inkChg chg="add mod">
          <ac:chgData name="Vasishta Bommakanti" userId="add65771a875c465" providerId="LiveId" clId="{FA1F6ADA-F132-43A3-9485-3F363217A64B}" dt="2021-10-30T15:01:17.140" v="239"/>
          <ac:inkMkLst>
            <pc:docMk/>
            <pc:sldMk cId="1355937694" sldId="278"/>
            <ac:inkMk id="115" creationId="{20BC0115-06A5-407B-82A0-331CCACF0FAF}"/>
          </ac:inkMkLst>
        </pc:inkChg>
        <pc:inkChg chg="add mod">
          <ac:chgData name="Vasishta Bommakanti" userId="add65771a875c465" providerId="LiveId" clId="{FA1F6ADA-F132-43A3-9485-3F363217A64B}" dt="2021-10-30T15:01:17.140" v="239"/>
          <ac:inkMkLst>
            <pc:docMk/>
            <pc:sldMk cId="1355937694" sldId="278"/>
            <ac:inkMk id="116" creationId="{1E9A4CCF-9060-4E07-B73D-D2A58744D8B9}"/>
          </ac:inkMkLst>
        </pc:inkChg>
        <pc:inkChg chg="add mod">
          <ac:chgData name="Vasishta Bommakanti" userId="add65771a875c465" providerId="LiveId" clId="{FA1F6ADA-F132-43A3-9485-3F363217A64B}" dt="2021-10-30T15:01:17.140" v="239"/>
          <ac:inkMkLst>
            <pc:docMk/>
            <pc:sldMk cId="1355937694" sldId="278"/>
            <ac:inkMk id="117" creationId="{F8124229-CD69-4690-9CAE-698AF3B5C421}"/>
          </ac:inkMkLst>
        </pc:inkChg>
        <pc:inkChg chg="add mod">
          <ac:chgData name="Vasishta Bommakanti" userId="add65771a875c465" providerId="LiveId" clId="{FA1F6ADA-F132-43A3-9485-3F363217A64B}" dt="2021-10-30T15:01:17.140" v="239"/>
          <ac:inkMkLst>
            <pc:docMk/>
            <pc:sldMk cId="1355937694" sldId="278"/>
            <ac:inkMk id="118" creationId="{7DFCF549-1B03-4FA1-A527-A5E8436F5D2A}"/>
          </ac:inkMkLst>
        </pc:inkChg>
        <pc:inkChg chg="add mod">
          <ac:chgData name="Vasishta Bommakanti" userId="add65771a875c465" providerId="LiveId" clId="{FA1F6ADA-F132-43A3-9485-3F363217A64B}" dt="2021-10-30T15:01:17.140" v="239"/>
          <ac:inkMkLst>
            <pc:docMk/>
            <pc:sldMk cId="1355937694" sldId="278"/>
            <ac:inkMk id="119" creationId="{8905C91C-3065-4D4C-B5F2-E6DD32F3E416}"/>
          </ac:inkMkLst>
        </pc:inkChg>
        <pc:inkChg chg="add mod">
          <ac:chgData name="Vasishta Bommakanti" userId="add65771a875c465" providerId="LiveId" clId="{FA1F6ADA-F132-43A3-9485-3F363217A64B}" dt="2021-10-30T15:01:17.140" v="239"/>
          <ac:inkMkLst>
            <pc:docMk/>
            <pc:sldMk cId="1355937694" sldId="278"/>
            <ac:inkMk id="120" creationId="{9B53D3AF-1F86-4373-83E8-AFC27D38915E}"/>
          </ac:inkMkLst>
        </pc:inkChg>
        <pc:inkChg chg="add mod">
          <ac:chgData name="Vasishta Bommakanti" userId="add65771a875c465" providerId="LiveId" clId="{FA1F6ADA-F132-43A3-9485-3F363217A64B}" dt="2021-10-30T15:01:20.844" v="243"/>
          <ac:inkMkLst>
            <pc:docMk/>
            <pc:sldMk cId="1355937694" sldId="278"/>
            <ac:inkMk id="124" creationId="{891F20DE-DB76-4B7B-B171-CB6E231A3A13}"/>
          </ac:inkMkLst>
        </pc:inkChg>
        <pc:inkChg chg="add mod">
          <ac:chgData name="Vasishta Bommakanti" userId="add65771a875c465" providerId="LiveId" clId="{FA1F6ADA-F132-43A3-9485-3F363217A64B}" dt="2021-10-30T15:01:20.844" v="243"/>
          <ac:inkMkLst>
            <pc:docMk/>
            <pc:sldMk cId="1355937694" sldId="278"/>
            <ac:inkMk id="125" creationId="{C7A7325A-1710-46BD-BF46-6946FE687ADD}"/>
          </ac:inkMkLst>
        </pc:inkChg>
        <pc:inkChg chg="add">
          <ac:chgData name="Vasishta Bommakanti" userId="add65771a875c465" providerId="LiveId" clId="{FA1F6ADA-F132-43A3-9485-3F363217A64B}" dt="2021-10-30T15:01:18.338" v="242" actId="9405"/>
          <ac:inkMkLst>
            <pc:docMk/>
            <pc:sldMk cId="1355937694" sldId="278"/>
            <ac:inkMk id="126" creationId="{8D120009-9C0D-4519-B1C4-30D66A60D4E3}"/>
          </ac:inkMkLst>
        </pc:inkChg>
        <pc:inkChg chg="add mod">
          <ac:chgData name="Vasishta Bommakanti" userId="add65771a875c465" providerId="LiveId" clId="{FA1F6ADA-F132-43A3-9485-3F363217A64B}" dt="2021-11-01T12:49:15.186" v="908"/>
          <ac:inkMkLst>
            <pc:docMk/>
            <pc:sldMk cId="1355937694" sldId="278"/>
            <ac:inkMk id="130" creationId="{80707200-EB8D-494E-96D5-7150D2E739A7}"/>
          </ac:inkMkLst>
        </pc:inkChg>
        <pc:inkChg chg="add mod">
          <ac:chgData name="Vasishta Bommakanti" userId="add65771a875c465" providerId="LiveId" clId="{FA1F6ADA-F132-43A3-9485-3F363217A64B}" dt="2021-11-01T12:49:15.186" v="908"/>
          <ac:inkMkLst>
            <pc:docMk/>
            <pc:sldMk cId="1355937694" sldId="278"/>
            <ac:inkMk id="131" creationId="{2E439B55-1C8F-4297-BD52-BCB137AF8E8A}"/>
          </ac:inkMkLst>
        </pc:inkChg>
        <pc:inkChg chg="add mod">
          <ac:chgData name="Vasishta Bommakanti" userId="add65771a875c465" providerId="LiveId" clId="{FA1F6ADA-F132-43A3-9485-3F363217A64B}" dt="2021-11-01T12:49:15.186" v="908"/>
          <ac:inkMkLst>
            <pc:docMk/>
            <pc:sldMk cId="1355937694" sldId="278"/>
            <ac:inkMk id="132" creationId="{98350C36-E33C-4EEA-8940-65B300D9DE9D}"/>
          </ac:inkMkLst>
        </pc:inkChg>
        <pc:inkChg chg="add mod">
          <ac:chgData name="Vasishta Bommakanti" userId="add65771a875c465" providerId="LiveId" clId="{FA1F6ADA-F132-43A3-9485-3F363217A64B}" dt="2021-11-01T12:49:15.186" v="908"/>
          <ac:inkMkLst>
            <pc:docMk/>
            <pc:sldMk cId="1355937694" sldId="278"/>
            <ac:inkMk id="133" creationId="{751B6F66-85C4-4ECF-B9E2-6DFD2ED079A2}"/>
          </ac:inkMkLst>
        </pc:inkChg>
        <pc:inkChg chg="add mod">
          <ac:chgData name="Vasishta Bommakanti" userId="add65771a875c465" providerId="LiveId" clId="{FA1F6ADA-F132-43A3-9485-3F363217A64B}" dt="2021-11-01T12:49:15.186" v="908"/>
          <ac:inkMkLst>
            <pc:docMk/>
            <pc:sldMk cId="1355937694" sldId="278"/>
            <ac:inkMk id="134" creationId="{FC7A1E7D-35D7-4E67-BF57-061030D95EA3}"/>
          </ac:inkMkLst>
        </pc:inkChg>
        <pc:inkChg chg="add mod">
          <ac:chgData name="Vasishta Bommakanti" userId="add65771a875c465" providerId="LiveId" clId="{FA1F6ADA-F132-43A3-9485-3F363217A64B}" dt="2021-11-01T12:49:15.186" v="908"/>
          <ac:inkMkLst>
            <pc:docMk/>
            <pc:sldMk cId="1355937694" sldId="278"/>
            <ac:inkMk id="136" creationId="{87992C3B-4478-4AB3-8DEF-DB53374005CD}"/>
          </ac:inkMkLst>
        </pc:inkChg>
        <pc:inkChg chg="add mod">
          <ac:chgData name="Vasishta Bommakanti" userId="add65771a875c465" providerId="LiveId" clId="{FA1F6ADA-F132-43A3-9485-3F363217A64B}" dt="2021-11-01T12:49:15.186" v="908"/>
          <ac:inkMkLst>
            <pc:docMk/>
            <pc:sldMk cId="1355937694" sldId="278"/>
            <ac:inkMk id="137" creationId="{75741F5C-696F-4A9D-813D-13F89DCD1848}"/>
          </ac:inkMkLst>
        </pc:inkChg>
        <pc:inkChg chg="add mod">
          <ac:chgData name="Vasishta Bommakanti" userId="add65771a875c465" providerId="LiveId" clId="{FA1F6ADA-F132-43A3-9485-3F363217A64B}" dt="2021-11-01T12:49:37.953" v="933"/>
          <ac:inkMkLst>
            <pc:docMk/>
            <pc:sldMk cId="1355937694" sldId="278"/>
            <ac:inkMk id="139" creationId="{3378F34F-E590-4326-A6D7-065B81BB23D6}"/>
          </ac:inkMkLst>
        </pc:inkChg>
        <pc:inkChg chg="add mod">
          <ac:chgData name="Vasishta Bommakanti" userId="add65771a875c465" providerId="LiveId" clId="{FA1F6ADA-F132-43A3-9485-3F363217A64B}" dt="2021-11-01T12:49:37.953" v="933"/>
          <ac:inkMkLst>
            <pc:docMk/>
            <pc:sldMk cId="1355937694" sldId="278"/>
            <ac:inkMk id="140" creationId="{7C5A8D3E-AE9F-46C0-B747-07482F937696}"/>
          </ac:inkMkLst>
        </pc:inkChg>
        <pc:inkChg chg="add mod">
          <ac:chgData name="Vasishta Bommakanti" userId="add65771a875c465" providerId="LiveId" clId="{FA1F6ADA-F132-43A3-9485-3F363217A64B}" dt="2021-11-01T12:49:37.953" v="933"/>
          <ac:inkMkLst>
            <pc:docMk/>
            <pc:sldMk cId="1355937694" sldId="278"/>
            <ac:inkMk id="141" creationId="{AE0A09B0-AC03-4061-9CCA-0AD29F7CABE8}"/>
          </ac:inkMkLst>
        </pc:inkChg>
        <pc:inkChg chg="add mod">
          <ac:chgData name="Vasishta Bommakanti" userId="add65771a875c465" providerId="LiveId" clId="{FA1F6ADA-F132-43A3-9485-3F363217A64B}" dt="2021-11-01T12:49:37.953" v="933"/>
          <ac:inkMkLst>
            <pc:docMk/>
            <pc:sldMk cId="1355937694" sldId="278"/>
            <ac:inkMk id="142" creationId="{829017F1-21C4-409A-9DB7-EF8C14286B1D}"/>
          </ac:inkMkLst>
        </pc:inkChg>
        <pc:inkChg chg="add mod">
          <ac:chgData name="Vasishta Bommakanti" userId="add65771a875c465" providerId="LiveId" clId="{FA1F6ADA-F132-43A3-9485-3F363217A64B}" dt="2021-11-01T12:49:37.953" v="933"/>
          <ac:inkMkLst>
            <pc:docMk/>
            <pc:sldMk cId="1355937694" sldId="278"/>
            <ac:inkMk id="143" creationId="{C32DC883-B48B-4CC2-8D04-DC1D8DF468BF}"/>
          </ac:inkMkLst>
        </pc:inkChg>
        <pc:inkChg chg="add mod">
          <ac:chgData name="Vasishta Bommakanti" userId="add65771a875c465" providerId="LiveId" clId="{FA1F6ADA-F132-43A3-9485-3F363217A64B}" dt="2021-11-01T12:49:37.953" v="933"/>
          <ac:inkMkLst>
            <pc:docMk/>
            <pc:sldMk cId="1355937694" sldId="278"/>
            <ac:inkMk id="144" creationId="{9B4D2737-35D6-4954-985C-B9B7AB601232}"/>
          </ac:inkMkLst>
        </pc:inkChg>
        <pc:inkChg chg="add mod">
          <ac:chgData name="Vasishta Bommakanti" userId="add65771a875c465" providerId="LiveId" clId="{FA1F6ADA-F132-43A3-9485-3F363217A64B}" dt="2021-11-01T12:49:37.953" v="933"/>
          <ac:inkMkLst>
            <pc:docMk/>
            <pc:sldMk cId="1355937694" sldId="278"/>
            <ac:inkMk id="145" creationId="{30310F70-450E-497F-801A-E9319E9FA48B}"/>
          </ac:inkMkLst>
        </pc:inkChg>
        <pc:inkChg chg="add mod">
          <ac:chgData name="Vasishta Bommakanti" userId="add65771a875c465" providerId="LiveId" clId="{FA1F6ADA-F132-43A3-9485-3F363217A64B}" dt="2021-11-01T12:49:37.953" v="933"/>
          <ac:inkMkLst>
            <pc:docMk/>
            <pc:sldMk cId="1355937694" sldId="278"/>
            <ac:inkMk id="146" creationId="{3577EE80-8B7C-49A9-835E-028A59EF3E6C}"/>
          </ac:inkMkLst>
        </pc:inkChg>
        <pc:inkChg chg="add mod">
          <ac:chgData name="Vasishta Bommakanti" userId="add65771a875c465" providerId="LiveId" clId="{FA1F6ADA-F132-43A3-9485-3F363217A64B}" dt="2021-11-01T12:49:37.953" v="933"/>
          <ac:inkMkLst>
            <pc:docMk/>
            <pc:sldMk cId="1355937694" sldId="278"/>
            <ac:inkMk id="147" creationId="{B8A32F87-2A51-4AD2-BC9F-29FAA440953F}"/>
          </ac:inkMkLst>
        </pc:inkChg>
        <pc:inkChg chg="add mod">
          <ac:chgData name="Vasishta Bommakanti" userId="add65771a875c465" providerId="LiveId" clId="{FA1F6ADA-F132-43A3-9485-3F363217A64B}" dt="2021-11-01T12:49:37.953" v="933"/>
          <ac:inkMkLst>
            <pc:docMk/>
            <pc:sldMk cId="1355937694" sldId="278"/>
            <ac:inkMk id="148" creationId="{B34CF495-46CF-463F-B63A-235087F6BA1B}"/>
          </ac:inkMkLst>
        </pc:inkChg>
        <pc:inkChg chg="add mod">
          <ac:chgData name="Vasishta Bommakanti" userId="add65771a875c465" providerId="LiveId" clId="{FA1F6ADA-F132-43A3-9485-3F363217A64B}" dt="2021-11-01T12:49:37.953" v="933"/>
          <ac:inkMkLst>
            <pc:docMk/>
            <pc:sldMk cId="1355937694" sldId="278"/>
            <ac:inkMk id="149" creationId="{2B089376-7F6E-4EEA-B965-71A7E703D035}"/>
          </ac:inkMkLst>
        </pc:inkChg>
        <pc:inkChg chg="add mod">
          <ac:chgData name="Vasishta Bommakanti" userId="add65771a875c465" providerId="LiveId" clId="{FA1F6ADA-F132-43A3-9485-3F363217A64B}" dt="2021-11-01T12:49:37.953" v="933"/>
          <ac:inkMkLst>
            <pc:docMk/>
            <pc:sldMk cId="1355937694" sldId="278"/>
            <ac:inkMk id="150" creationId="{06210959-A0EA-4BDF-9E94-33EC4D43D69A}"/>
          </ac:inkMkLst>
        </pc:inkChg>
        <pc:inkChg chg="add mod">
          <ac:chgData name="Vasishta Bommakanti" userId="add65771a875c465" providerId="LiveId" clId="{FA1F6ADA-F132-43A3-9485-3F363217A64B}" dt="2021-11-01T12:49:37.953" v="933"/>
          <ac:inkMkLst>
            <pc:docMk/>
            <pc:sldMk cId="1355937694" sldId="278"/>
            <ac:inkMk id="151" creationId="{15A5A452-F065-481C-9977-CD1255F2DE11}"/>
          </ac:inkMkLst>
        </pc:inkChg>
        <pc:inkChg chg="add mod">
          <ac:chgData name="Vasishta Bommakanti" userId="add65771a875c465" providerId="LiveId" clId="{FA1F6ADA-F132-43A3-9485-3F363217A64B}" dt="2021-11-01T12:49:37.953" v="933"/>
          <ac:inkMkLst>
            <pc:docMk/>
            <pc:sldMk cId="1355937694" sldId="278"/>
            <ac:inkMk id="152" creationId="{117BA479-B038-4E3E-9C9D-A7E99C3C9AB8}"/>
          </ac:inkMkLst>
        </pc:inkChg>
        <pc:inkChg chg="add mod">
          <ac:chgData name="Vasishta Bommakanti" userId="add65771a875c465" providerId="LiveId" clId="{FA1F6ADA-F132-43A3-9485-3F363217A64B}" dt="2021-11-01T12:50:11.323" v="937"/>
          <ac:inkMkLst>
            <pc:docMk/>
            <pc:sldMk cId="1355937694" sldId="278"/>
            <ac:inkMk id="154" creationId="{372B527C-ECC0-410F-889D-B9939F109B2F}"/>
          </ac:inkMkLst>
        </pc:inkChg>
        <pc:inkChg chg="add mod">
          <ac:chgData name="Vasishta Bommakanti" userId="add65771a875c465" providerId="LiveId" clId="{FA1F6ADA-F132-43A3-9485-3F363217A64B}" dt="2021-11-01T12:50:11.323" v="937"/>
          <ac:inkMkLst>
            <pc:docMk/>
            <pc:sldMk cId="1355937694" sldId="278"/>
            <ac:inkMk id="155" creationId="{E99CA69F-602F-495B-BEC1-C12744B9F363}"/>
          </ac:inkMkLst>
        </pc:inkChg>
        <pc:inkChg chg="add mod">
          <ac:chgData name="Vasishta Bommakanti" userId="add65771a875c465" providerId="LiveId" clId="{FA1F6ADA-F132-43A3-9485-3F363217A64B}" dt="2021-11-01T12:50:11.323" v="937"/>
          <ac:inkMkLst>
            <pc:docMk/>
            <pc:sldMk cId="1355937694" sldId="278"/>
            <ac:inkMk id="156" creationId="{E35883D2-9B64-4401-A100-B8A387C128D6}"/>
          </ac:inkMkLst>
        </pc:inkChg>
        <pc:inkChg chg="add mod">
          <ac:chgData name="Vasishta Bommakanti" userId="add65771a875c465" providerId="LiveId" clId="{FA1F6ADA-F132-43A3-9485-3F363217A64B}" dt="2021-11-01T12:50:11.323" v="937"/>
          <ac:inkMkLst>
            <pc:docMk/>
            <pc:sldMk cId="1355937694" sldId="278"/>
            <ac:inkMk id="157" creationId="{45EE03CF-B340-4023-B0EA-D913C0DB9299}"/>
          </ac:inkMkLst>
        </pc:inkChg>
        <pc:inkChg chg="add mod">
          <ac:chgData name="Vasishta Bommakanti" userId="add65771a875c465" providerId="LiveId" clId="{FA1F6ADA-F132-43A3-9485-3F363217A64B}" dt="2021-11-01T12:49:37.953" v="933"/>
          <ac:inkMkLst>
            <pc:docMk/>
            <pc:sldMk cId="1355937694" sldId="278"/>
            <ac:inkMk id="159" creationId="{6B1A264B-6209-4127-8562-F8C7B7F5CB52}"/>
          </ac:inkMkLst>
        </pc:inkChg>
        <pc:inkChg chg="add mod">
          <ac:chgData name="Vasishta Bommakanti" userId="add65771a875c465" providerId="LiveId" clId="{FA1F6ADA-F132-43A3-9485-3F363217A64B}" dt="2021-11-01T12:49:37.953" v="933"/>
          <ac:inkMkLst>
            <pc:docMk/>
            <pc:sldMk cId="1355937694" sldId="278"/>
            <ac:inkMk id="160" creationId="{8DAAB689-4FCA-4F60-820B-06B60F41914E}"/>
          </ac:inkMkLst>
        </pc:inkChg>
        <pc:inkChg chg="add mod">
          <ac:chgData name="Vasishta Bommakanti" userId="add65771a875c465" providerId="LiveId" clId="{FA1F6ADA-F132-43A3-9485-3F363217A64B}" dt="2021-11-01T12:49:37.953" v="933"/>
          <ac:inkMkLst>
            <pc:docMk/>
            <pc:sldMk cId="1355937694" sldId="278"/>
            <ac:inkMk id="161" creationId="{C36C9DBE-87FF-4061-BFA4-273495318338}"/>
          </ac:inkMkLst>
        </pc:inkChg>
        <pc:inkChg chg="add mod">
          <ac:chgData name="Vasishta Bommakanti" userId="add65771a875c465" providerId="LiveId" clId="{FA1F6ADA-F132-43A3-9485-3F363217A64B}" dt="2021-11-01T12:49:37.953" v="933"/>
          <ac:inkMkLst>
            <pc:docMk/>
            <pc:sldMk cId="1355937694" sldId="278"/>
            <ac:inkMk id="162" creationId="{A3E2948B-E190-47D2-931D-AE5DADDFC106}"/>
          </ac:inkMkLst>
        </pc:inkChg>
        <pc:inkChg chg="add">
          <ac:chgData name="Vasishta Bommakanti" userId="add65771a875c465" providerId="LiveId" clId="{FA1F6ADA-F132-43A3-9485-3F363217A64B}" dt="2021-11-01T12:50:08.944" v="934" actId="9405"/>
          <ac:inkMkLst>
            <pc:docMk/>
            <pc:sldMk cId="1355937694" sldId="278"/>
            <ac:inkMk id="164" creationId="{79B4BA0B-E942-47D2-BC9B-0A374B90D365}"/>
          </ac:inkMkLst>
        </pc:inkChg>
        <pc:inkChg chg="add mod">
          <ac:chgData name="Vasishta Bommakanti" userId="add65771a875c465" providerId="LiveId" clId="{FA1F6ADA-F132-43A3-9485-3F363217A64B}" dt="2021-11-01T12:50:11.323" v="937"/>
          <ac:inkMkLst>
            <pc:docMk/>
            <pc:sldMk cId="1355937694" sldId="278"/>
            <ac:inkMk id="165" creationId="{FB81364A-C089-494E-A0E6-4944329080EA}"/>
          </ac:inkMkLst>
        </pc:inkChg>
        <pc:inkChg chg="add mod">
          <ac:chgData name="Vasishta Bommakanti" userId="add65771a875c465" providerId="LiveId" clId="{FA1F6ADA-F132-43A3-9485-3F363217A64B}" dt="2021-11-01T12:50:11.323" v="937"/>
          <ac:inkMkLst>
            <pc:docMk/>
            <pc:sldMk cId="1355937694" sldId="278"/>
            <ac:inkMk id="166" creationId="{E64266A8-23FB-4A1C-BA64-4AD017FF8740}"/>
          </ac:inkMkLst>
        </pc:inkChg>
        <pc:inkChg chg="add mod">
          <ac:chgData name="Vasishta Bommakanti" userId="add65771a875c465" providerId="LiveId" clId="{FA1F6ADA-F132-43A3-9485-3F363217A64B}" dt="2021-11-01T12:50:19.986" v="946"/>
          <ac:inkMkLst>
            <pc:docMk/>
            <pc:sldMk cId="1355937694" sldId="278"/>
            <ac:inkMk id="168" creationId="{5EDE1150-EBB9-47D2-B50B-292836CB438A}"/>
          </ac:inkMkLst>
        </pc:inkChg>
        <pc:inkChg chg="add mod">
          <ac:chgData name="Vasishta Bommakanti" userId="add65771a875c465" providerId="LiveId" clId="{FA1F6ADA-F132-43A3-9485-3F363217A64B}" dt="2021-11-01T12:50:19.986" v="946"/>
          <ac:inkMkLst>
            <pc:docMk/>
            <pc:sldMk cId="1355937694" sldId="278"/>
            <ac:inkMk id="169" creationId="{CA642BD0-CD1B-4111-A7A0-A510FCD3E574}"/>
          </ac:inkMkLst>
        </pc:inkChg>
        <pc:inkChg chg="add mod">
          <ac:chgData name="Vasishta Bommakanti" userId="add65771a875c465" providerId="LiveId" clId="{FA1F6ADA-F132-43A3-9485-3F363217A64B}" dt="2021-11-01T12:50:19.986" v="946"/>
          <ac:inkMkLst>
            <pc:docMk/>
            <pc:sldMk cId="1355937694" sldId="278"/>
            <ac:inkMk id="170" creationId="{9F4EFBF0-BC47-4136-9B4B-0AE255C38B50}"/>
          </ac:inkMkLst>
        </pc:inkChg>
        <pc:inkChg chg="add mod">
          <ac:chgData name="Vasishta Bommakanti" userId="add65771a875c465" providerId="LiveId" clId="{FA1F6ADA-F132-43A3-9485-3F363217A64B}" dt="2021-11-01T12:50:22.446" v="951"/>
          <ac:inkMkLst>
            <pc:docMk/>
            <pc:sldMk cId="1355937694" sldId="278"/>
            <ac:inkMk id="171" creationId="{84C60FE4-937F-408C-84EA-CC99A1B99BE3}"/>
          </ac:inkMkLst>
        </pc:inkChg>
        <pc:inkChg chg="add mod">
          <ac:chgData name="Vasishta Bommakanti" userId="add65771a875c465" providerId="LiveId" clId="{FA1F6ADA-F132-43A3-9485-3F363217A64B}" dt="2021-11-01T12:50:22.446" v="951"/>
          <ac:inkMkLst>
            <pc:docMk/>
            <pc:sldMk cId="1355937694" sldId="278"/>
            <ac:inkMk id="172" creationId="{CD7817F8-211F-4819-A978-3ECF4C37A7F6}"/>
          </ac:inkMkLst>
        </pc:inkChg>
        <pc:inkChg chg="add mod">
          <ac:chgData name="Vasishta Bommakanti" userId="add65771a875c465" providerId="LiveId" clId="{FA1F6ADA-F132-43A3-9485-3F363217A64B}" dt="2021-11-01T12:50:22.446" v="951"/>
          <ac:inkMkLst>
            <pc:docMk/>
            <pc:sldMk cId="1355937694" sldId="278"/>
            <ac:inkMk id="173" creationId="{CD533368-02B2-46DA-AD99-739404B28CD1}"/>
          </ac:inkMkLst>
        </pc:inkChg>
        <pc:inkChg chg="add mod">
          <ac:chgData name="Vasishta Bommakanti" userId="add65771a875c465" providerId="LiveId" clId="{FA1F6ADA-F132-43A3-9485-3F363217A64B}" dt="2021-11-01T12:50:22.446" v="951"/>
          <ac:inkMkLst>
            <pc:docMk/>
            <pc:sldMk cId="1355937694" sldId="278"/>
            <ac:inkMk id="174" creationId="{8D6D14C4-F86F-4C99-9415-4A052806CEDF}"/>
          </ac:inkMkLst>
        </pc:inkChg>
        <pc:inkChg chg="add mod">
          <ac:chgData name="Vasishta Bommakanti" userId="add65771a875c465" providerId="LiveId" clId="{FA1F6ADA-F132-43A3-9485-3F363217A64B}" dt="2021-11-01T12:50:22.446" v="951"/>
          <ac:inkMkLst>
            <pc:docMk/>
            <pc:sldMk cId="1355937694" sldId="278"/>
            <ac:inkMk id="175" creationId="{FAFBACBD-AE82-4A81-9833-31BE5DFA898D}"/>
          </ac:inkMkLst>
        </pc:inkChg>
        <pc:inkChg chg="add mod">
          <ac:chgData name="Vasishta Bommakanti" userId="add65771a875c465" providerId="LiveId" clId="{FA1F6ADA-F132-43A3-9485-3F363217A64B}" dt="2021-11-01T12:50:22.446" v="951"/>
          <ac:inkMkLst>
            <pc:docMk/>
            <pc:sldMk cId="1355937694" sldId="278"/>
            <ac:inkMk id="178" creationId="{48F965C2-2BCE-49AB-92BC-1E1595C436A3}"/>
          </ac:inkMkLst>
        </pc:inkChg>
        <pc:inkChg chg="add mod">
          <ac:chgData name="Vasishta Bommakanti" userId="add65771a875c465" providerId="LiveId" clId="{FA1F6ADA-F132-43A3-9485-3F363217A64B}" dt="2021-11-01T12:50:22.446" v="951"/>
          <ac:inkMkLst>
            <pc:docMk/>
            <pc:sldMk cId="1355937694" sldId="278"/>
            <ac:inkMk id="179" creationId="{A8B4A679-AF83-4747-AF03-770231FDDA66}"/>
          </ac:inkMkLst>
        </pc:inkChg>
        <pc:inkChg chg="add mod">
          <ac:chgData name="Vasishta Bommakanti" userId="add65771a875c465" providerId="LiveId" clId="{FA1F6ADA-F132-43A3-9485-3F363217A64B}" dt="2021-11-01T12:50:22.446" v="951"/>
          <ac:inkMkLst>
            <pc:docMk/>
            <pc:sldMk cId="1355937694" sldId="278"/>
            <ac:inkMk id="180" creationId="{D0AB6562-CF23-482D-B163-20D84D0ED0F6}"/>
          </ac:inkMkLst>
        </pc:inkChg>
        <pc:inkChg chg="add mod">
          <ac:chgData name="Vasishta Bommakanti" userId="add65771a875c465" providerId="LiveId" clId="{FA1F6ADA-F132-43A3-9485-3F363217A64B}" dt="2021-11-01T12:50:22.446" v="951"/>
          <ac:inkMkLst>
            <pc:docMk/>
            <pc:sldMk cId="1355937694" sldId="278"/>
            <ac:inkMk id="181" creationId="{7952147F-49A1-4815-B135-C453C1737BA0}"/>
          </ac:inkMkLst>
        </pc:inkChg>
        <pc:inkChg chg="add mod">
          <ac:chgData name="Vasishta Bommakanti" userId="add65771a875c465" providerId="LiveId" clId="{FA1F6ADA-F132-43A3-9485-3F363217A64B}" dt="2021-11-01T12:50:28.407" v="956"/>
          <ac:inkMkLst>
            <pc:docMk/>
            <pc:sldMk cId="1355937694" sldId="278"/>
            <ac:inkMk id="183" creationId="{3B56F257-12CB-4B6B-8D7A-FC2387B6E0B3}"/>
          </ac:inkMkLst>
        </pc:inkChg>
        <pc:inkChg chg="add mod">
          <ac:chgData name="Vasishta Bommakanti" userId="add65771a875c465" providerId="LiveId" clId="{FA1F6ADA-F132-43A3-9485-3F363217A64B}" dt="2021-11-01T12:50:28.407" v="956"/>
          <ac:inkMkLst>
            <pc:docMk/>
            <pc:sldMk cId="1355937694" sldId="278"/>
            <ac:inkMk id="184" creationId="{B18BCF8D-82F4-43CF-8FCD-B379E38E8998}"/>
          </ac:inkMkLst>
        </pc:inkChg>
        <pc:inkChg chg="add mod">
          <ac:chgData name="Vasishta Bommakanti" userId="add65771a875c465" providerId="LiveId" clId="{FA1F6ADA-F132-43A3-9485-3F363217A64B}" dt="2021-11-01T12:50:30.275" v="959"/>
          <ac:inkMkLst>
            <pc:docMk/>
            <pc:sldMk cId="1355937694" sldId="278"/>
            <ac:inkMk id="185" creationId="{22CD1189-04F1-48FE-AD3C-ADA81A73A52E}"/>
          </ac:inkMkLst>
        </pc:inkChg>
        <pc:inkChg chg="add del">
          <ac:chgData name="Vasishta Bommakanti" userId="add65771a875c465" providerId="LiveId" clId="{FA1F6ADA-F132-43A3-9485-3F363217A64B}" dt="2021-11-01T12:50:58.698" v="991"/>
          <ac:inkMkLst>
            <pc:docMk/>
            <pc:sldMk cId="1355937694" sldId="278"/>
            <ac:inkMk id="186" creationId="{395B9D47-1DCD-4CF7-9472-BB2901B8A483}"/>
          </ac:inkMkLst>
        </pc:inkChg>
        <pc:inkChg chg="add mod">
          <ac:chgData name="Vasishta Bommakanti" userId="add65771a875c465" providerId="LiveId" clId="{FA1F6ADA-F132-43A3-9485-3F363217A64B}" dt="2021-11-01T12:50:30.275" v="959"/>
          <ac:inkMkLst>
            <pc:docMk/>
            <pc:sldMk cId="1355937694" sldId="278"/>
            <ac:inkMk id="188" creationId="{9AD4EC4C-A488-412E-A56F-88E5533A3D48}"/>
          </ac:inkMkLst>
        </pc:inkChg>
        <pc:inkChg chg="add mod">
          <ac:chgData name="Vasishta Bommakanti" userId="add65771a875c465" providerId="LiveId" clId="{FA1F6ADA-F132-43A3-9485-3F363217A64B}" dt="2021-11-01T12:50:30.275" v="959"/>
          <ac:inkMkLst>
            <pc:docMk/>
            <pc:sldMk cId="1355937694" sldId="278"/>
            <ac:inkMk id="189" creationId="{4293BB5A-9022-4F27-9465-9A2EC3D3ABBE}"/>
          </ac:inkMkLst>
        </pc:inkChg>
        <pc:inkChg chg="add">
          <ac:chgData name="Vasishta Bommakanti" userId="add65771a875c465" providerId="LiveId" clId="{FA1F6ADA-F132-43A3-9485-3F363217A64B}" dt="2021-11-01T12:50:30.958" v="960" actId="9405"/>
          <ac:inkMkLst>
            <pc:docMk/>
            <pc:sldMk cId="1355937694" sldId="278"/>
            <ac:inkMk id="191" creationId="{CE7A2519-A593-4CDF-BC3C-94B361A36712}"/>
          </ac:inkMkLst>
        </pc:inkChg>
        <pc:inkChg chg="add">
          <ac:chgData name="Vasishta Bommakanti" userId="add65771a875c465" providerId="LiveId" clId="{FA1F6ADA-F132-43A3-9485-3F363217A64B}" dt="2021-11-01T12:50:31.718" v="961" actId="9405"/>
          <ac:inkMkLst>
            <pc:docMk/>
            <pc:sldMk cId="1355937694" sldId="278"/>
            <ac:inkMk id="192" creationId="{AAC5E16B-1E50-4083-9963-9E4A958E1ADC}"/>
          </ac:inkMkLst>
        </pc:inkChg>
        <pc:inkChg chg="add">
          <ac:chgData name="Vasishta Bommakanti" userId="add65771a875c465" providerId="LiveId" clId="{FA1F6ADA-F132-43A3-9485-3F363217A64B}" dt="2021-11-01T12:50:34.719" v="962" actId="9405"/>
          <ac:inkMkLst>
            <pc:docMk/>
            <pc:sldMk cId="1355937694" sldId="278"/>
            <ac:inkMk id="193" creationId="{B77C3584-E43A-495E-B3D0-270A57640035}"/>
          </ac:inkMkLst>
        </pc:inkChg>
        <pc:inkChg chg="add">
          <ac:chgData name="Vasishta Bommakanti" userId="add65771a875c465" providerId="LiveId" clId="{FA1F6ADA-F132-43A3-9485-3F363217A64B}" dt="2021-11-01T12:50:38.538" v="963" actId="9405"/>
          <ac:inkMkLst>
            <pc:docMk/>
            <pc:sldMk cId="1355937694" sldId="278"/>
            <ac:inkMk id="194" creationId="{744809E1-B0EB-4F42-AD0B-856BD3BC861E}"/>
          </ac:inkMkLst>
        </pc:inkChg>
        <pc:inkChg chg="add del mod">
          <ac:chgData name="Vasishta Bommakanti" userId="add65771a875c465" providerId="LiveId" clId="{FA1F6ADA-F132-43A3-9485-3F363217A64B}" dt="2021-11-01T12:50:58.697" v="990"/>
          <ac:inkMkLst>
            <pc:docMk/>
            <pc:sldMk cId="1355937694" sldId="278"/>
            <ac:inkMk id="195" creationId="{C2F99296-946C-446D-9342-8A7CC64A1A54}"/>
          </ac:inkMkLst>
        </pc:inkChg>
        <pc:inkChg chg="add del mod">
          <ac:chgData name="Vasishta Bommakanti" userId="add65771a875c465" providerId="LiveId" clId="{FA1F6ADA-F132-43A3-9485-3F363217A64B}" dt="2021-11-01T12:50:58.685" v="980"/>
          <ac:inkMkLst>
            <pc:docMk/>
            <pc:sldMk cId="1355937694" sldId="278"/>
            <ac:inkMk id="196" creationId="{D105E31F-3E01-4606-A04A-F68127F19CFE}"/>
          </ac:inkMkLst>
        </pc:inkChg>
        <pc:inkChg chg="add del mod">
          <ac:chgData name="Vasishta Bommakanti" userId="add65771a875c465" providerId="LiveId" clId="{FA1F6ADA-F132-43A3-9485-3F363217A64B}" dt="2021-11-01T12:50:58.698" v="992"/>
          <ac:inkMkLst>
            <pc:docMk/>
            <pc:sldMk cId="1355937694" sldId="278"/>
            <ac:inkMk id="197" creationId="{E4ACFD43-AC94-4A0C-831D-4B160DC7B059}"/>
          </ac:inkMkLst>
        </pc:inkChg>
        <pc:inkChg chg="add del mod">
          <ac:chgData name="Vasishta Bommakanti" userId="add65771a875c465" providerId="LiveId" clId="{FA1F6ADA-F132-43A3-9485-3F363217A64B}" dt="2021-11-01T12:50:58.686" v="981"/>
          <ac:inkMkLst>
            <pc:docMk/>
            <pc:sldMk cId="1355937694" sldId="278"/>
            <ac:inkMk id="199" creationId="{CEB3E45F-6541-4343-BAA5-D977F8D708BA}"/>
          </ac:inkMkLst>
        </pc:inkChg>
        <pc:inkChg chg="add del mod">
          <ac:chgData name="Vasishta Bommakanti" userId="add65771a875c465" providerId="LiveId" clId="{FA1F6ADA-F132-43A3-9485-3F363217A64B}" dt="2021-11-01T12:50:58.691" v="984"/>
          <ac:inkMkLst>
            <pc:docMk/>
            <pc:sldMk cId="1355937694" sldId="278"/>
            <ac:inkMk id="200" creationId="{E4C81E1D-5D7E-4317-A94E-AD2007706E7B}"/>
          </ac:inkMkLst>
        </pc:inkChg>
        <pc:inkChg chg="add del mod">
          <ac:chgData name="Vasishta Bommakanti" userId="add65771a875c465" providerId="LiveId" clId="{FA1F6ADA-F132-43A3-9485-3F363217A64B}" dt="2021-11-01T12:50:58.693" v="986"/>
          <ac:inkMkLst>
            <pc:docMk/>
            <pc:sldMk cId="1355937694" sldId="278"/>
            <ac:inkMk id="201" creationId="{BB97FE36-91B2-4C83-8780-C89CAEE2BFA2}"/>
          </ac:inkMkLst>
        </pc:inkChg>
        <pc:inkChg chg="add del mod">
          <ac:chgData name="Vasishta Bommakanti" userId="add65771a875c465" providerId="LiveId" clId="{FA1F6ADA-F132-43A3-9485-3F363217A64B}" dt="2021-11-01T12:50:58.688" v="983"/>
          <ac:inkMkLst>
            <pc:docMk/>
            <pc:sldMk cId="1355937694" sldId="278"/>
            <ac:inkMk id="203" creationId="{29A7CC54-8FED-4832-874A-BD1E31176A9F}"/>
          </ac:inkMkLst>
        </pc:inkChg>
        <pc:inkChg chg="add del mod">
          <ac:chgData name="Vasishta Bommakanti" userId="add65771a875c465" providerId="LiveId" clId="{FA1F6ADA-F132-43A3-9485-3F363217A64B}" dt="2021-11-01T12:50:58.695" v="988"/>
          <ac:inkMkLst>
            <pc:docMk/>
            <pc:sldMk cId="1355937694" sldId="278"/>
            <ac:inkMk id="204" creationId="{425A58ED-0D2A-4626-B745-467B1738C89A}"/>
          </ac:inkMkLst>
        </pc:inkChg>
        <pc:inkChg chg="add del mod">
          <ac:chgData name="Vasishta Bommakanti" userId="add65771a875c465" providerId="LiveId" clId="{FA1F6ADA-F132-43A3-9485-3F363217A64B}" dt="2021-11-01T12:50:58.687" v="982"/>
          <ac:inkMkLst>
            <pc:docMk/>
            <pc:sldMk cId="1355937694" sldId="278"/>
            <ac:inkMk id="206" creationId="{55B10C28-D106-409C-AF5F-18110ED7D443}"/>
          </ac:inkMkLst>
        </pc:inkChg>
        <pc:inkChg chg="add del mod">
          <ac:chgData name="Vasishta Bommakanti" userId="add65771a875c465" providerId="LiveId" clId="{FA1F6ADA-F132-43A3-9485-3F363217A64B}" dt="2021-11-01T12:50:58.692" v="985"/>
          <ac:inkMkLst>
            <pc:docMk/>
            <pc:sldMk cId="1355937694" sldId="278"/>
            <ac:inkMk id="207" creationId="{CD065864-0D8A-4B24-9539-522F428BFD59}"/>
          </ac:inkMkLst>
        </pc:inkChg>
        <pc:inkChg chg="add del mod">
          <ac:chgData name="Vasishta Bommakanti" userId="add65771a875c465" providerId="LiveId" clId="{FA1F6ADA-F132-43A3-9485-3F363217A64B}" dt="2021-11-01T12:50:58.696" v="989"/>
          <ac:inkMkLst>
            <pc:docMk/>
            <pc:sldMk cId="1355937694" sldId="278"/>
            <ac:inkMk id="208" creationId="{11EFB9C6-A0C0-4135-9A15-BB3703658163}"/>
          </ac:inkMkLst>
        </pc:inkChg>
        <pc:inkChg chg="add del mod">
          <ac:chgData name="Vasishta Bommakanti" userId="add65771a875c465" providerId="LiveId" clId="{FA1F6ADA-F132-43A3-9485-3F363217A64B}" dt="2021-11-01T12:50:58.694" v="987"/>
          <ac:inkMkLst>
            <pc:docMk/>
            <pc:sldMk cId="1355937694" sldId="278"/>
            <ac:inkMk id="209" creationId="{9BC3878D-D9FD-4E43-8589-8A2736028946}"/>
          </ac:inkMkLst>
        </pc:inkChg>
        <pc:inkChg chg="add mod">
          <ac:chgData name="Vasishta Bommakanti" userId="add65771a875c465" providerId="LiveId" clId="{FA1F6ADA-F132-43A3-9485-3F363217A64B}" dt="2021-11-01T12:51:10.332" v="1001"/>
          <ac:inkMkLst>
            <pc:docMk/>
            <pc:sldMk cId="1355937694" sldId="278"/>
            <ac:inkMk id="211" creationId="{EB8ADEEF-F5E6-4CFB-880C-2D415F24991F}"/>
          </ac:inkMkLst>
        </pc:inkChg>
        <pc:inkChg chg="add mod">
          <ac:chgData name="Vasishta Bommakanti" userId="add65771a875c465" providerId="LiveId" clId="{FA1F6ADA-F132-43A3-9485-3F363217A64B}" dt="2021-11-01T12:51:10.332" v="1001"/>
          <ac:inkMkLst>
            <pc:docMk/>
            <pc:sldMk cId="1355937694" sldId="278"/>
            <ac:inkMk id="212" creationId="{338D0105-9F92-43F8-8471-29D63AC1FC16}"/>
          </ac:inkMkLst>
        </pc:inkChg>
        <pc:inkChg chg="add mod">
          <ac:chgData name="Vasishta Bommakanti" userId="add65771a875c465" providerId="LiveId" clId="{FA1F6ADA-F132-43A3-9485-3F363217A64B}" dt="2021-11-01T12:51:10.332" v="1001"/>
          <ac:inkMkLst>
            <pc:docMk/>
            <pc:sldMk cId="1355937694" sldId="278"/>
            <ac:inkMk id="213" creationId="{DC682A61-E34C-4CDC-83BC-DC9BA7F7F71A}"/>
          </ac:inkMkLst>
        </pc:inkChg>
        <pc:inkChg chg="add mod">
          <ac:chgData name="Vasishta Bommakanti" userId="add65771a875c465" providerId="LiveId" clId="{FA1F6ADA-F132-43A3-9485-3F363217A64B}" dt="2021-11-01T12:51:10.332" v="1001"/>
          <ac:inkMkLst>
            <pc:docMk/>
            <pc:sldMk cId="1355937694" sldId="278"/>
            <ac:inkMk id="214" creationId="{3616BFFF-BE8E-4858-B3C0-D91589A2CB5B}"/>
          </ac:inkMkLst>
        </pc:inkChg>
        <pc:inkChg chg="add mod">
          <ac:chgData name="Vasishta Bommakanti" userId="add65771a875c465" providerId="LiveId" clId="{FA1F6ADA-F132-43A3-9485-3F363217A64B}" dt="2021-11-01T12:51:10.332" v="1001"/>
          <ac:inkMkLst>
            <pc:docMk/>
            <pc:sldMk cId="1355937694" sldId="278"/>
            <ac:inkMk id="217" creationId="{D58B79BA-BCB3-4CAE-B025-4601723145C2}"/>
          </ac:inkMkLst>
        </pc:inkChg>
        <pc:inkChg chg="add mod">
          <ac:chgData name="Vasishta Bommakanti" userId="add65771a875c465" providerId="LiveId" clId="{FA1F6ADA-F132-43A3-9485-3F363217A64B}" dt="2021-11-01T12:51:10.332" v="1001"/>
          <ac:inkMkLst>
            <pc:docMk/>
            <pc:sldMk cId="1355937694" sldId="278"/>
            <ac:inkMk id="218" creationId="{E99E66DC-8A79-4119-AF26-F5B5794998A9}"/>
          </ac:inkMkLst>
        </pc:inkChg>
        <pc:inkChg chg="add mod">
          <ac:chgData name="Vasishta Bommakanti" userId="add65771a875c465" providerId="LiveId" clId="{FA1F6ADA-F132-43A3-9485-3F363217A64B}" dt="2021-11-01T12:51:10.332" v="1001"/>
          <ac:inkMkLst>
            <pc:docMk/>
            <pc:sldMk cId="1355937694" sldId="278"/>
            <ac:inkMk id="219" creationId="{69BFFECA-AB38-404A-BC00-47DA5973E146}"/>
          </ac:inkMkLst>
        </pc:inkChg>
        <pc:inkChg chg="add">
          <ac:chgData name="Vasishta Bommakanti" userId="add65771a875c465" providerId="LiveId" clId="{FA1F6ADA-F132-43A3-9485-3F363217A64B}" dt="2021-11-01T12:51:10.956" v="1002" actId="9405"/>
          <ac:inkMkLst>
            <pc:docMk/>
            <pc:sldMk cId="1355937694" sldId="278"/>
            <ac:inkMk id="221" creationId="{07AF1544-7256-442F-986D-7F5308972D55}"/>
          </ac:inkMkLst>
        </pc:inkChg>
        <pc:inkChg chg="add mod">
          <ac:chgData name="Vasishta Bommakanti" userId="add65771a875c465" providerId="LiveId" clId="{FA1F6ADA-F132-43A3-9485-3F363217A64B}" dt="2021-11-01T12:51:19.642" v="1016"/>
          <ac:inkMkLst>
            <pc:docMk/>
            <pc:sldMk cId="1355937694" sldId="278"/>
            <ac:inkMk id="222" creationId="{361A7FF0-35F9-4705-AB90-AF7F19CB4AEC}"/>
          </ac:inkMkLst>
        </pc:inkChg>
        <pc:inkChg chg="add mod">
          <ac:chgData name="Vasishta Bommakanti" userId="add65771a875c465" providerId="LiveId" clId="{FA1F6ADA-F132-43A3-9485-3F363217A64B}" dt="2021-11-01T12:51:19.642" v="1016"/>
          <ac:inkMkLst>
            <pc:docMk/>
            <pc:sldMk cId="1355937694" sldId="278"/>
            <ac:inkMk id="223" creationId="{728E1D5A-AEC1-4FE8-815C-201264324EBC}"/>
          </ac:inkMkLst>
        </pc:inkChg>
        <pc:inkChg chg="add mod">
          <ac:chgData name="Vasishta Bommakanti" userId="add65771a875c465" providerId="LiveId" clId="{FA1F6ADA-F132-43A3-9485-3F363217A64B}" dt="2021-11-01T12:51:19.642" v="1016"/>
          <ac:inkMkLst>
            <pc:docMk/>
            <pc:sldMk cId="1355937694" sldId="278"/>
            <ac:inkMk id="224" creationId="{4EB6CEAE-60CC-445B-BD08-3DE3C2CC91AB}"/>
          </ac:inkMkLst>
        </pc:inkChg>
        <pc:inkChg chg="add mod">
          <ac:chgData name="Vasishta Bommakanti" userId="add65771a875c465" providerId="LiveId" clId="{FA1F6ADA-F132-43A3-9485-3F363217A64B}" dt="2021-11-01T12:51:19.642" v="1016"/>
          <ac:inkMkLst>
            <pc:docMk/>
            <pc:sldMk cId="1355937694" sldId="278"/>
            <ac:inkMk id="225" creationId="{5ACD8837-C7C0-4F89-B62E-4D03D2DF125E}"/>
          </ac:inkMkLst>
        </pc:inkChg>
        <pc:inkChg chg="add mod">
          <ac:chgData name="Vasishta Bommakanti" userId="add65771a875c465" providerId="LiveId" clId="{FA1F6ADA-F132-43A3-9485-3F363217A64B}" dt="2021-11-01T12:51:19.642" v="1016"/>
          <ac:inkMkLst>
            <pc:docMk/>
            <pc:sldMk cId="1355937694" sldId="278"/>
            <ac:inkMk id="226" creationId="{93CC10FA-5796-47BE-80F1-8A4253F63449}"/>
          </ac:inkMkLst>
        </pc:inkChg>
        <pc:inkChg chg="add mod">
          <ac:chgData name="Vasishta Bommakanti" userId="add65771a875c465" providerId="LiveId" clId="{FA1F6ADA-F132-43A3-9485-3F363217A64B}" dt="2021-11-01T12:51:19.642" v="1016"/>
          <ac:inkMkLst>
            <pc:docMk/>
            <pc:sldMk cId="1355937694" sldId="278"/>
            <ac:inkMk id="227" creationId="{CB3BB14F-E226-4C41-9D97-F6E98977E76B}"/>
          </ac:inkMkLst>
        </pc:inkChg>
        <pc:inkChg chg="add mod">
          <ac:chgData name="Vasishta Bommakanti" userId="add65771a875c465" providerId="LiveId" clId="{FA1F6ADA-F132-43A3-9485-3F363217A64B}" dt="2021-11-01T12:51:19.642" v="1016"/>
          <ac:inkMkLst>
            <pc:docMk/>
            <pc:sldMk cId="1355937694" sldId="278"/>
            <ac:inkMk id="228" creationId="{A1103BB3-398A-4122-B8A1-80F933211BE8}"/>
          </ac:inkMkLst>
        </pc:inkChg>
        <pc:inkChg chg="add mod">
          <ac:chgData name="Vasishta Bommakanti" userId="add65771a875c465" providerId="LiveId" clId="{FA1F6ADA-F132-43A3-9485-3F363217A64B}" dt="2021-11-01T12:51:19.642" v="1016"/>
          <ac:inkMkLst>
            <pc:docMk/>
            <pc:sldMk cId="1355937694" sldId="278"/>
            <ac:inkMk id="229" creationId="{D0E57AFE-D916-4223-8A6F-3BFAED0E61D8}"/>
          </ac:inkMkLst>
        </pc:inkChg>
        <pc:inkChg chg="add mod">
          <ac:chgData name="Vasishta Bommakanti" userId="add65771a875c465" providerId="LiveId" clId="{FA1F6ADA-F132-43A3-9485-3F363217A64B}" dt="2021-11-01T12:51:19.642" v="1016"/>
          <ac:inkMkLst>
            <pc:docMk/>
            <pc:sldMk cId="1355937694" sldId="278"/>
            <ac:inkMk id="230" creationId="{C8A5F00F-0B1B-4C5E-97E6-71CDFEAF21FB}"/>
          </ac:inkMkLst>
        </pc:inkChg>
        <pc:inkChg chg="add mod">
          <ac:chgData name="Vasishta Bommakanti" userId="add65771a875c465" providerId="LiveId" clId="{FA1F6ADA-F132-43A3-9485-3F363217A64B}" dt="2021-11-01T12:51:19.642" v="1016"/>
          <ac:inkMkLst>
            <pc:docMk/>
            <pc:sldMk cId="1355937694" sldId="278"/>
            <ac:inkMk id="231" creationId="{DF5B11E3-F145-4BD1-9A97-9C0D092C4B25}"/>
          </ac:inkMkLst>
        </pc:inkChg>
        <pc:inkChg chg="add mod">
          <ac:chgData name="Vasishta Bommakanti" userId="add65771a875c465" providerId="LiveId" clId="{FA1F6ADA-F132-43A3-9485-3F363217A64B}" dt="2021-11-01T12:51:19.642" v="1016"/>
          <ac:inkMkLst>
            <pc:docMk/>
            <pc:sldMk cId="1355937694" sldId="278"/>
            <ac:inkMk id="232" creationId="{E31B1324-CB32-43F2-A450-4D32ED583D5C}"/>
          </ac:inkMkLst>
        </pc:inkChg>
        <pc:inkChg chg="add mod">
          <ac:chgData name="Vasishta Bommakanti" userId="add65771a875c465" providerId="LiveId" clId="{FA1F6ADA-F132-43A3-9485-3F363217A64B}" dt="2021-11-01T12:51:19.642" v="1016"/>
          <ac:inkMkLst>
            <pc:docMk/>
            <pc:sldMk cId="1355937694" sldId="278"/>
            <ac:inkMk id="233" creationId="{B453CADB-3E3B-4346-BEB2-DA3EBDF99680}"/>
          </ac:inkMkLst>
        </pc:inkChg>
        <pc:inkChg chg="add mod">
          <ac:chgData name="Vasishta Bommakanti" userId="add65771a875c465" providerId="LiveId" clId="{FA1F6ADA-F132-43A3-9485-3F363217A64B}" dt="2021-11-01T12:51:19.642" v="1016"/>
          <ac:inkMkLst>
            <pc:docMk/>
            <pc:sldMk cId="1355937694" sldId="278"/>
            <ac:inkMk id="234" creationId="{C7940DA5-B09B-493D-8E1B-C805C4B6D3CA}"/>
          </ac:inkMkLst>
        </pc:inkChg>
      </pc:sldChg>
      <pc:sldChg chg="addSp delSp modSp mod">
        <pc:chgData name="Vasishta Bommakanti" userId="add65771a875c465" providerId="LiveId" clId="{FA1F6ADA-F132-43A3-9485-3F363217A64B}" dt="2021-11-01T12:44:28.176" v="752" actId="9405"/>
        <pc:sldMkLst>
          <pc:docMk/>
          <pc:sldMk cId="190142924" sldId="279"/>
        </pc:sldMkLst>
        <pc:grpChg chg="mod">
          <ac:chgData name="Vasishta Bommakanti" userId="add65771a875c465" providerId="LiveId" clId="{FA1F6ADA-F132-43A3-9485-3F363217A64B}" dt="2021-11-01T12:44:12.116" v="732"/>
          <ac:grpSpMkLst>
            <pc:docMk/>
            <pc:sldMk cId="190142924" sldId="279"/>
            <ac:grpSpMk id="12" creationId="{B0D2AFE8-E2E7-4F60-9468-F5C241ED43B6}"/>
          </ac:grpSpMkLst>
        </pc:grpChg>
        <pc:grpChg chg="del">
          <ac:chgData name="Vasishta Bommakanti" userId="add65771a875c465" providerId="LiveId" clId="{FA1F6ADA-F132-43A3-9485-3F363217A64B}" dt="2021-10-30T15:21:36.167" v="484" actId="478"/>
          <ac:grpSpMkLst>
            <pc:docMk/>
            <pc:sldMk cId="190142924" sldId="279"/>
            <ac:grpSpMk id="13" creationId="{CE19A9BA-FB0C-436A-A37C-1DC0516100D7}"/>
          </ac:grpSpMkLst>
        </pc:grpChg>
        <pc:grpChg chg="del">
          <ac:chgData name="Vasishta Bommakanti" userId="add65771a875c465" providerId="LiveId" clId="{FA1F6ADA-F132-43A3-9485-3F363217A64B}" dt="2021-10-30T15:21:34.081" v="482" actId="478"/>
          <ac:grpSpMkLst>
            <pc:docMk/>
            <pc:sldMk cId="190142924" sldId="279"/>
            <ac:grpSpMk id="17" creationId="{CD2BCE9C-3583-4B27-A209-718E720B5EF3}"/>
          </ac:grpSpMkLst>
        </pc:grpChg>
        <pc:grpChg chg="mod">
          <ac:chgData name="Vasishta Bommakanti" userId="add65771a875c465" providerId="LiveId" clId="{FA1F6ADA-F132-43A3-9485-3F363217A64B}" dt="2021-11-01T12:44:17.002" v="742"/>
          <ac:grpSpMkLst>
            <pc:docMk/>
            <pc:sldMk cId="190142924" sldId="279"/>
            <ac:grpSpMk id="22" creationId="{50FC4B22-C7A0-4150-B00B-D9BB04E00350}"/>
          </ac:grpSpMkLst>
        </pc:grpChg>
        <pc:grpChg chg="mod">
          <ac:chgData name="Vasishta Bommakanti" userId="add65771a875c465" providerId="LiveId" clId="{FA1F6ADA-F132-43A3-9485-3F363217A64B}" dt="2021-11-01T12:44:17.002" v="742"/>
          <ac:grpSpMkLst>
            <pc:docMk/>
            <pc:sldMk cId="190142924" sldId="279"/>
            <ac:grpSpMk id="23" creationId="{A2615449-2494-4F39-980D-41BB93119B34}"/>
          </ac:grpSpMkLst>
        </pc:grpChg>
        <pc:grpChg chg="mod">
          <ac:chgData name="Vasishta Bommakanti" userId="add65771a875c465" providerId="LiveId" clId="{FA1F6ADA-F132-43A3-9485-3F363217A64B}" dt="2021-11-01T12:44:18.968" v="745"/>
          <ac:grpSpMkLst>
            <pc:docMk/>
            <pc:sldMk cId="190142924" sldId="279"/>
            <ac:grpSpMk id="26" creationId="{7179921E-00E0-46AF-8345-65A5ED347CFC}"/>
          </ac:grpSpMkLst>
        </pc:grpChg>
        <pc:inkChg chg="add mod">
          <ac:chgData name="Vasishta Bommakanti" userId="add65771a875c465" providerId="LiveId" clId="{FA1F6ADA-F132-43A3-9485-3F363217A64B}" dt="2021-11-01T12:44:12.116" v="732"/>
          <ac:inkMkLst>
            <pc:docMk/>
            <pc:sldMk cId="190142924" sldId="279"/>
            <ac:inkMk id="2" creationId="{4B10CCC1-4CA0-466E-9D91-C1291A7459EC}"/>
          </ac:inkMkLst>
        </pc:inkChg>
        <pc:inkChg chg="add mod">
          <ac:chgData name="Vasishta Bommakanti" userId="add65771a875c465" providerId="LiveId" clId="{FA1F6ADA-F132-43A3-9485-3F363217A64B}" dt="2021-11-01T12:44:12.116" v="732"/>
          <ac:inkMkLst>
            <pc:docMk/>
            <pc:sldMk cId="190142924" sldId="279"/>
            <ac:inkMk id="4" creationId="{AB0C9E11-3F77-4BAC-99D4-E67CFCDA4B72}"/>
          </ac:inkMkLst>
        </pc:inkChg>
        <pc:inkChg chg="add mod">
          <ac:chgData name="Vasishta Bommakanti" userId="add65771a875c465" providerId="LiveId" clId="{FA1F6ADA-F132-43A3-9485-3F363217A64B}" dt="2021-11-01T12:44:12.116" v="732"/>
          <ac:inkMkLst>
            <pc:docMk/>
            <pc:sldMk cId="190142924" sldId="279"/>
            <ac:inkMk id="6" creationId="{0C056462-FBEC-493C-8D80-9D8BB8309BAA}"/>
          </ac:inkMkLst>
        </pc:inkChg>
        <pc:inkChg chg="add mod">
          <ac:chgData name="Vasishta Bommakanti" userId="add65771a875c465" providerId="LiveId" clId="{FA1F6ADA-F132-43A3-9485-3F363217A64B}" dt="2021-11-01T12:44:12.116" v="732"/>
          <ac:inkMkLst>
            <pc:docMk/>
            <pc:sldMk cId="190142924" sldId="279"/>
            <ac:inkMk id="7" creationId="{EDA25AFB-D95A-4D03-8F3F-1627FC8807F9}"/>
          </ac:inkMkLst>
        </pc:inkChg>
        <pc:inkChg chg="add mod">
          <ac:chgData name="Vasishta Bommakanti" userId="add65771a875c465" providerId="LiveId" clId="{FA1F6ADA-F132-43A3-9485-3F363217A64B}" dt="2021-11-01T12:44:12.116" v="732"/>
          <ac:inkMkLst>
            <pc:docMk/>
            <pc:sldMk cId="190142924" sldId="279"/>
            <ac:inkMk id="8" creationId="{2190E6AD-3523-4C4F-BE07-D5AB17B578BF}"/>
          </ac:inkMkLst>
        </pc:inkChg>
        <pc:inkChg chg="add mod">
          <ac:chgData name="Vasishta Bommakanti" userId="add65771a875c465" providerId="LiveId" clId="{FA1F6ADA-F132-43A3-9485-3F363217A64B}" dt="2021-11-01T12:44:12.116" v="732"/>
          <ac:inkMkLst>
            <pc:docMk/>
            <pc:sldMk cId="190142924" sldId="279"/>
            <ac:inkMk id="9" creationId="{5265B1F1-F4C1-4502-9B73-174D4F95E27A}"/>
          </ac:inkMkLst>
        </pc:inkChg>
        <pc:inkChg chg="add mod">
          <ac:chgData name="Vasishta Bommakanti" userId="add65771a875c465" providerId="LiveId" clId="{FA1F6ADA-F132-43A3-9485-3F363217A64B}" dt="2021-11-01T12:44:12.116" v="732"/>
          <ac:inkMkLst>
            <pc:docMk/>
            <pc:sldMk cId="190142924" sldId="279"/>
            <ac:inkMk id="10" creationId="{F1B12DFA-BFA1-4A85-BE0A-C9EFE4734B19}"/>
          </ac:inkMkLst>
        </pc:inkChg>
        <pc:inkChg chg="add mod">
          <ac:chgData name="Vasishta Bommakanti" userId="add65771a875c465" providerId="LiveId" clId="{FA1F6ADA-F132-43A3-9485-3F363217A64B}" dt="2021-11-01T12:44:12.116" v="732"/>
          <ac:inkMkLst>
            <pc:docMk/>
            <pc:sldMk cId="190142924" sldId="279"/>
            <ac:inkMk id="11" creationId="{DE4762B8-DDB1-4E07-8200-CA5D06DCFFA6}"/>
          </ac:inkMkLst>
        </pc:inkChg>
        <pc:inkChg chg="add mod">
          <ac:chgData name="Vasishta Bommakanti" userId="add65771a875c465" providerId="LiveId" clId="{FA1F6ADA-F132-43A3-9485-3F363217A64B}" dt="2021-11-01T12:44:17.002" v="742"/>
          <ac:inkMkLst>
            <pc:docMk/>
            <pc:sldMk cId="190142924" sldId="279"/>
            <ac:inkMk id="13" creationId="{4E7C5100-BF1D-40E9-8589-19F8E0757AA6}"/>
          </ac:inkMkLst>
        </pc:inkChg>
        <pc:inkChg chg="add mod">
          <ac:chgData name="Vasishta Bommakanti" userId="add65771a875c465" providerId="LiveId" clId="{FA1F6ADA-F132-43A3-9485-3F363217A64B}" dt="2021-11-01T12:44:17.002" v="742"/>
          <ac:inkMkLst>
            <pc:docMk/>
            <pc:sldMk cId="190142924" sldId="279"/>
            <ac:inkMk id="14" creationId="{BD69CFF0-B04B-42F7-894F-19906BB1EF45}"/>
          </ac:inkMkLst>
        </pc:inkChg>
        <pc:inkChg chg="add mod">
          <ac:chgData name="Vasishta Bommakanti" userId="add65771a875c465" providerId="LiveId" clId="{FA1F6ADA-F132-43A3-9485-3F363217A64B}" dt="2021-11-01T12:44:17.002" v="742"/>
          <ac:inkMkLst>
            <pc:docMk/>
            <pc:sldMk cId="190142924" sldId="279"/>
            <ac:inkMk id="15" creationId="{19F5E250-43E9-499D-9B49-6C4FE859ACB4}"/>
          </ac:inkMkLst>
        </pc:inkChg>
        <pc:inkChg chg="del">
          <ac:chgData name="Vasishta Bommakanti" userId="add65771a875c465" providerId="LiveId" clId="{FA1F6ADA-F132-43A3-9485-3F363217A64B}" dt="2021-10-30T15:21:35.084" v="483" actId="478"/>
          <ac:inkMkLst>
            <pc:docMk/>
            <pc:sldMk cId="190142924" sldId="279"/>
            <ac:inkMk id="16" creationId="{010C0325-A29C-4DCE-88B7-AC4A50E102DA}"/>
          </ac:inkMkLst>
        </pc:inkChg>
        <pc:inkChg chg="add mod">
          <ac:chgData name="Vasishta Bommakanti" userId="add65771a875c465" providerId="LiveId" clId="{FA1F6ADA-F132-43A3-9485-3F363217A64B}" dt="2021-11-01T12:44:17.002" v="742"/>
          <ac:inkMkLst>
            <pc:docMk/>
            <pc:sldMk cId="190142924" sldId="279"/>
            <ac:inkMk id="16" creationId="{BA4E2738-4854-49AC-8799-2C93168F84BA}"/>
          </ac:inkMkLst>
        </pc:inkChg>
        <pc:inkChg chg="add mod">
          <ac:chgData name="Vasishta Bommakanti" userId="add65771a875c465" providerId="LiveId" clId="{FA1F6ADA-F132-43A3-9485-3F363217A64B}" dt="2021-11-01T12:44:17.002" v="742"/>
          <ac:inkMkLst>
            <pc:docMk/>
            <pc:sldMk cId="190142924" sldId="279"/>
            <ac:inkMk id="17" creationId="{6C908AB4-08F3-42A2-B481-48767B9723CE}"/>
          </ac:inkMkLst>
        </pc:inkChg>
        <pc:inkChg chg="add mod">
          <ac:chgData name="Vasishta Bommakanti" userId="add65771a875c465" providerId="LiveId" clId="{FA1F6ADA-F132-43A3-9485-3F363217A64B}" dt="2021-11-01T12:44:17.002" v="742"/>
          <ac:inkMkLst>
            <pc:docMk/>
            <pc:sldMk cId="190142924" sldId="279"/>
            <ac:inkMk id="18" creationId="{D4CD3871-DA23-45FF-AA14-9EAC7EB66E2F}"/>
          </ac:inkMkLst>
        </pc:inkChg>
        <pc:inkChg chg="add mod">
          <ac:chgData name="Vasishta Bommakanti" userId="add65771a875c465" providerId="LiveId" clId="{FA1F6ADA-F132-43A3-9485-3F363217A64B}" dt="2021-11-01T12:44:17.002" v="742"/>
          <ac:inkMkLst>
            <pc:docMk/>
            <pc:sldMk cId="190142924" sldId="279"/>
            <ac:inkMk id="19" creationId="{3E2D03F2-AEBA-41F4-AE4E-1076FC295207}"/>
          </ac:inkMkLst>
        </pc:inkChg>
        <pc:inkChg chg="add mod">
          <ac:chgData name="Vasishta Bommakanti" userId="add65771a875c465" providerId="LiveId" clId="{FA1F6ADA-F132-43A3-9485-3F363217A64B}" dt="2021-11-01T12:44:17.002" v="742"/>
          <ac:inkMkLst>
            <pc:docMk/>
            <pc:sldMk cId="190142924" sldId="279"/>
            <ac:inkMk id="20" creationId="{11ED0A6E-ABB3-47F5-9DE0-BD5E8E2FEB78}"/>
          </ac:inkMkLst>
        </pc:inkChg>
        <pc:inkChg chg="add mod">
          <ac:chgData name="Vasishta Bommakanti" userId="add65771a875c465" providerId="LiveId" clId="{FA1F6ADA-F132-43A3-9485-3F363217A64B}" dt="2021-11-01T12:44:17.002" v="742"/>
          <ac:inkMkLst>
            <pc:docMk/>
            <pc:sldMk cId="190142924" sldId="279"/>
            <ac:inkMk id="21" creationId="{5E649CA2-5130-423D-8F3B-C0A86ED14648}"/>
          </ac:inkMkLst>
        </pc:inkChg>
        <pc:inkChg chg="add mod">
          <ac:chgData name="Vasishta Bommakanti" userId="add65771a875c465" providerId="LiveId" clId="{FA1F6ADA-F132-43A3-9485-3F363217A64B}" dt="2021-11-01T12:44:18.968" v="745"/>
          <ac:inkMkLst>
            <pc:docMk/>
            <pc:sldMk cId="190142924" sldId="279"/>
            <ac:inkMk id="24" creationId="{2CFBBEF4-9C33-47ED-96ED-FF19E402A957}"/>
          </ac:inkMkLst>
        </pc:inkChg>
        <pc:inkChg chg="add mod">
          <ac:chgData name="Vasishta Bommakanti" userId="add65771a875c465" providerId="LiveId" clId="{FA1F6ADA-F132-43A3-9485-3F363217A64B}" dt="2021-11-01T12:44:18.968" v="745"/>
          <ac:inkMkLst>
            <pc:docMk/>
            <pc:sldMk cId="190142924" sldId="279"/>
            <ac:inkMk id="25" creationId="{24E87F7B-A08B-45DD-A9BB-008928FF6A3A}"/>
          </ac:inkMkLst>
        </pc:inkChg>
        <pc:inkChg chg="add">
          <ac:chgData name="Vasishta Bommakanti" userId="add65771a875c465" providerId="LiveId" clId="{FA1F6ADA-F132-43A3-9485-3F363217A64B}" dt="2021-11-01T12:44:20.320" v="746" actId="9405"/>
          <ac:inkMkLst>
            <pc:docMk/>
            <pc:sldMk cId="190142924" sldId="279"/>
            <ac:inkMk id="27" creationId="{CA0308A0-7542-42C4-85E5-F7DC1723A3B2}"/>
          </ac:inkMkLst>
        </pc:inkChg>
        <pc:inkChg chg="add">
          <ac:chgData name="Vasishta Bommakanti" userId="add65771a875c465" providerId="LiveId" clId="{FA1F6ADA-F132-43A3-9485-3F363217A64B}" dt="2021-11-01T12:44:21.068" v="747" actId="9405"/>
          <ac:inkMkLst>
            <pc:docMk/>
            <pc:sldMk cId="190142924" sldId="279"/>
            <ac:inkMk id="28" creationId="{37CCFA5C-195F-47D9-8384-1D348D4C7541}"/>
          </ac:inkMkLst>
        </pc:inkChg>
        <pc:inkChg chg="add">
          <ac:chgData name="Vasishta Bommakanti" userId="add65771a875c465" providerId="LiveId" clId="{FA1F6ADA-F132-43A3-9485-3F363217A64B}" dt="2021-11-01T12:44:22.502" v="748" actId="9405"/>
          <ac:inkMkLst>
            <pc:docMk/>
            <pc:sldMk cId="190142924" sldId="279"/>
            <ac:inkMk id="29" creationId="{0038064E-80BD-4ADA-A495-3EC9E3D4206D}"/>
          </ac:inkMkLst>
        </pc:inkChg>
        <pc:inkChg chg="add">
          <ac:chgData name="Vasishta Bommakanti" userId="add65771a875c465" providerId="LiveId" clId="{FA1F6ADA-F132-43A3-9485-3F363217A64B}" dt="2021-11-01T12:44:23.525" v="749" actId="9405"/>
          <ac:inkMkLst>
            <pc:docMk/>
            <pc:sldMk cId="190142924" sldId="279"/>
            <ac:inkMk id="30" creationId="{0E53C86A-1B22-4CBE-943C-B292C6CE6B76}"/>
          </ac:inkMkLst>
        </pc:inkChg>
        <pc:inkChg chg="add">
          <ac:chgData name="Vasishta Bommakanti" userId="add65771a875c465" providerId="LiveId" clId="{FA1F6ADA-F132-43A3-9485-3F363217A64B}" dt="2021-11-01T12:44:24.222" v="750" actId="9405"/>
          <ac:inkMkLst>
            <pc:docMk/>
            <pc:sldMk cId="190142924" sldId="279"/>
            <ac:inkMk id="31" creationId="{BC4FF96A-0B22-43D2-A94B-605D06FC7D94}"/>
          </ac:inkMkLst>
        </pc:inkChg>
        <pc:inkChg chg="add">
          <ac:chgData name="Vasishta Bommakanti" userId="add65771a875c465" providerId="LiveId" clId="{FA1F6ADA-F132-43A3-9485-3F363217A64B}" dt="2021-11-01T12:44:27.182" v="751" actId="9405"/>
          <ac:inkMkLst>
            <pc:docMk/>
            <pc:sldMk cId="190142924" sldId="279"/>
            <ac:inkMk id="32" creationId="{9A829270-4797-4E0F-99B4-C20A9015E67D}"/>
          </ac:inkMkLst>
        </pc:inkChg>
        <pc:inkChg chg="add">
          <ac:chgData name="Vasishta Bommakanti" userId="add65771a875c465" providerId="LiveId" clId="{FA1F6ADA-F132-43A3-9485-3F363217A64B}" dt="2021-11-01T12:44:28.176" v="752" actId="9405"/>
          <ac:inkMkLst>
            <pc:docMk/>
            <pc:sldMk cId="190142924" sldId="279"/>
            <ac:inkMk id="33" creationId="{ABE16106-89D1-4872-AF60-B6F443E577A4}"/>
          </ac:inkMkLst>
        </pc:inkChg>
      </pc:sldChg>
      <pc:sldChg chg="addSp delSp modSp mod">
        <pc:chgData name="Vasishta Bommakanti" userId="add65771a875c465" providerId="LiveId" clId="{FA1F6ADA-F132-43A3-9485-3F363217A64B}" dt="2021-11-01T12:48:13.614" v="870"/>
        <pc:sldMkLst>
          <pc:docMk/>
          <pc:sldMk cId="2164030444" sldId="281"/>
        </pc:sldMkLst>
        <pc:grpChg chg="mod">
          <ac:chgData name="Vasishta Bommakanti" userId="add65771a875c465" providerId="LiveId" clId="{FA1F6ADA-F132-43A3-9485-3F363217A64B}" dt="2021-10-30T14:59:34.383" v="133"/>
          <ac:grpSpMkLst>
            <pc:docMk/>
            <pc:sldMk cId="2164030444" sldId="281"/>
            <ac:grpSpMk id="15" creationId="{D1A43B11-CF94-4F7A-B3EC-1A6AA93BEE31}"/>
          </ac:grpSpMkLst>
        </pc:grpChg>
        <pc:grpChg chg="mod">
          <ac:chgData name="Vasishta Bommakanti" userId="add65771a875c465" providerId="LiveId" clId="{FA1F6ADA-F132-43A3-9485-3F363217A64B}" dt="2021-10-30T14:59:34.383" v="133"/>
          <ac:grpSpMkLst>
            <pc:docMk/>
            <pc:sldMk cId="2164030444" sldId="281"/>
            <ac:grpSpMk id="16" creationId="{0EE432D7-23DB-45EF-9B91-C2D337E97297}"/>
          </ac:grpSpMkLst>
        </pc:grpChg>
        <pc:grpChg chg="del mod">
          <ac:chgData name="Vasishta Bommakanti" userId="add65771a875c465" providerId="LiveId" clId="{FA1F6ADA-F132-43A3-9485-3F363217A64B}" dt="2021-11-01T12:47:09.303" v="813"/>
          <ac:grpSpMkLst>
            <pc:docMk/>
            <pc:sldMk cId="2164030444" sldId="281"/>
            <ac:grpSpMk id="22" creationId="{0FF5E200-1059-4993-BDE5-36D21E8C43D6}"/>
          </ac:grpSpMkLst>
        </pc:grpChg>
        <pc:grpChg chg="mod">
          <ac:chgData name="Vasishta Bommakanti" userId="add65771a875c465" providerId="LiveId" clId="{FA1F6ADA-F132-43A3-9485-3F363217A64B}" dt="2021-11-01T12:47:04.580" v="811"/>
          <ac:grpSpMkLst>
            <pc:docMk/>
            <pc:sldMk cId="2164030444" sldId="281"/>
            <ac:grpSpMk id="28" creationId="{7D0394A9-0FAA-4FE9-B8C5-7DC341A45E6E}"/>
          </ac:grpSpMkLst>
        </pc:grpChg>
        <pc:grpChg chg="del mod">
          <ac:chgData name="Vasishta Bommakanti" userId="add65771a875c465" providerId="LiveId" clId="{FA1F6ADA-F132-43A3-9485-3F363217A64B}" dt="2021-11-01T12:47:15.975" v="827"/>
          <ac:grpSpMkLst>
            <pc:docMk/>
            <pc:sldMk cId="2164030444" sldId="281"/>
            <ac:grpSpMk id="30" creationId="{A6C8823B-DD5E-4818-924C-1B3B6A74572A}"/>
          </ac:grpSpMkLst>
        </pc:grpChg>
        <pc:grpChg chg="del">
          <ac:chgData name="Vasishta Bommakanti" userId="add65771a875c465" providerId="LiveId" clId="{FA1F6ADA-F132-43A3-9485-3F363217A64B}" dt="2021-10-30T14:59:16.188" v="118" actId="478"/>
          <ac:grpSpMkLst>
            <pc:docMk/>
            <pc:sldMk cId="2164030444" sldId="281"/>
            <ac:grpSpMk id="32" creationId="{90F71A8B-37ED-410C-B6BF-9F1B0007F958}"/>
          </ac:grpSpMkLst>
        </pc:grpChg>
        <pc:grpChg chg="del">
          <ac:chgData name="Vasishta Bommakanti" userId="add65771a875c465" providerId="LiveId" clId="{FA1F6ADA-F132-43A3-9485-3F363217A64B}" dt="2021-10-30T14:59:16.188" v="118" actId="478"/>
          <ac:grpSpMkLst>
            <pc:docMk/>
            <pc:sldMk cId="2164030444" sldId="281"/>
            <ac:grpSpMk id="34" creationId="{AADD5F2A-CD02-48FA-AB20-8E0746AC85E8}"/>
          </ac:grpSpMkLst>
        </pc:grpChg>
        <pc:grpChg chg="mod">
          <ac:chgData name="Vasishta Bommakanti" userId="add65771a875c465" providerId="LiveId" clId="{FA1F6ADA-F132-43A3-9485-3F363217A64B}" dt="2021-11-01T12:47:15.975" v="827"/>
          <ac:grpSpMkLst>
            <pc:docMk/>
            <pc:sldMk cId="2164030444" sldId="281"/>
            <ac:grpSpMk id="44" creationId="{AB1AAACC-9DEA-49E0-BEA7-5E1B9F9E380B}"/>
          </ac:grpSpMkLst>
        </pc:grpChg>
        <pc:grpChg chg="del">
          <ac:chgData name="Vasishta Bommakanti" userId="add65771a875c465" providerId="LiveId" clId="{FA1F6ADA-F132-43A3-9485-3F363217A64B}" dt="2021-10-30T14:59:17.794" v="119" actId="478"/>
          <ac:grpSpMkLst>
            <pc:docMk/>
            <pc:sldMk cId="2164030444" sldId="281"/>
            <ac:grpSpMk id="51" creationId="{DD831D4A-D8E5-4213-AB1A-8A695DE0436A}"/>
          </ac:grpSpMkLst>
        </pc:grpChg>
        <pc:grpChg chg="mod">
          <ac:chgData name="Vasishta Bommakanti" userId="add65771a875c465" providerId="LiveId" clId="{FA1F6ADA-F132-43A3-9485-3F363217A64B}" dt="2021-11-01T12:47:21.372" v="839"/>
          <ac:grpSpMkLst>
            <pc:docMk/>
            <pc:sldMk cId="2164030444" sldId="281"/>
            <ac:grpSpMk id="56" creationId="{D71D1FC2-5315-49A1-B88D-EEFB9BFF7921}"/>
          </ac:grpSpMkLst>
        </pc:grpChg>
        <pc:grpChg chg="del">
          <ac:chgData name="Vasishta Bommakanti" userId="add65771a875c465" providerId="LiveId" clId="{FA1F6ADA-F132-43A3-9485-3F363217A64B}" dt="2021-10-30T14:59:17.794" v="119" actId="478"/>
          <ac:grpSpMkLst>
            <pc:docMk/>
            <pc:sldMk cId="2164030444" sldId="281"/>
            <ac:grpSpMk id="59" creationId="{BD29ACDF-897A-4D43-86FB-FCED56ADF780}"/>
          </ac:grpSpMkLst>
        </pc:grpChg>
        <pc:grpChg chg="del mod">
          <ac:chgData name="Vasishta Bommakanti" userId="add65771a875c465" providerId="LiveId" clId="{FA1F6ADA-F132-43A3-9485-3F363217A64B}" dt="2021-11-01T12:48:13.614" v="870"/>
          <ac:grpSpMkLst>
            <pc:docMk/>
            <pc:sldMk cId="2164030444" sldId="281"/>
            <ac:grpSpMk id="62" creationId="{C5453830-01EA-451C-9FD8-0FD5A3A9B977}"/>
          </ac:grpSpMkLst>
        </pc:grpChg>
        <pc:grpChg chg="del">
          <ac:chgData name="Vasishta Bommakanti" userId="add65771a875c465" providerId="LiveId" clId="{FA1F6ADA-F132-43A3-9485-3F363217A64B}" dt="2021-10-30T14:59:17.794" v="119" actId="478"/>
          <ac:grpSpMkLst>
            <pc:docMk/>
            <pc:sldMk cId="2164030444" sldId="281"/>
            <ac:grpSpMk id="65" creationId="{B0FA04FA-E52E-4471-9EE3-192E8FD9D7C4}"/>
          </ac:grpSpMkLst>
        </pc:grpChg>
        <pc:grpChg chg="mod">
          <ac:chgData name="Vasishta Bommakanti" userId="add65771a875c465" providerId="LiveId" clId="{FA1F6ADA-F132-43A3-9485-3F363217A64B}" dt="2021-11-01T12:47:55.797" v="851"/>
          <ac:grpSpMkLst>
            <pc:docMk/>
            <pc:sldMk cId="2164030444" sldId="281"/>
            <ac:grpSpMk id="68" creationId="{C40A5EB3-3E18-4FC5-A8CD-3B813D3037A4}"/>
          </ac:grpSpMkLst>
        </pc:grpChg>
        <pc:grpChg chg="mod">
          <ac:chgData name="Vasishta Bommakanti" userId="add65771a875c465" providerId="LiveId" clId="{FA1F6ADA-F132-43A3-9485-3F363217A64B}" dt="2021-11-01T12:48:02.542" v="855"/>
          <ac:grpSpMkLst>
            <pc:docMk/>
            <pc:sldMk cId="2164030444" sldId="281"/>
            <ac:grpSpMk id="72" creationId="{F67FAA04-7766-46A9-81FD-F9A46F7B2E80}"/>
          </ac:grpSpMkLst>
        </pc:grpChg>
        <pc:grpChg chg="mod">
          <ac:chgData name="Vasishta Bommakanti" userId="add65771a875c465" providerId="LiveId" clId="{FA1F6ADA-F132-43A3-9485-3F363217A64B}" dt="2021-11-01T12:48:13.614" v="870"/>
          <ac:grpSpMkLst>
            <pc:docMk/>
            <pc:sldMk cId="2164030444" sldId="281"/>
            <ac:grpSpMk id="82" creationId="{2D8281AE-70DD-40AC-A92E-F4366AA9D41B}"/>
          </ac:grpSpMkLst>
        </pc:grpChg>
        <pc:inkChg chg="add mod">
          <ac:chgData name="Vasishta Bommakanti" userId="add65771a875c465" providerId="LiveId" clId="{FA1F6ADA-F132-43A3-9485-3F363217A64B}" dt="2021-10-30T14:59:34.383" v="133"/>
          <ac:inkMkLst>
            <pc:docMk/>
            <pc:sldMk cId="2164030444" sldId="281"/>
            <ac:inkMk id="2" creationId="{71BDD326-3C9F-4779-8143-AAFD44C2E02E}"/>
          </ac:inkMkLst>
        </pc:inkChg>
        <pc:inkChg chg="add mod">
          <ac:chgData name="Vasishta Bommakanti" userId="add65771a875c465" providerId="LiveId" clId="{FA1F6ADA-F132-43A3-9485-3F363217A64B}" dt="2021-10-30T14:59:34.383" v="133"/>
          <ac:inkMkLst>
            <pc:docMk/>
            <pc:sldMk cId="2164030444" sldId="281"/>
            <ac:inkMk id="4" creationId="{F00F95F6-5AD5-430D-9CD1-A1239AD3D4CF}"/>
          </ac:inkMkLst>
        </pc:inkChg>
        <pc:inkChg chg="add mod">
          <ac:chgData name="Vasishta Bommakanti" userId="add65771a875c465" providerId="LiveId" clId="{FA1F6ADA-F132-43A3-9485-3F363217A64B}" dt="2021-10-30T14:59:34.383" v="133"/>
          <ac:inkMkLst>
            <pc:docMk/>
            <pc:sldMk cId="2164030444" sldId="281"/>
            <ac:inkMk id="6" creationId="{CBF01D9E-E901-48BB-B19D-43727C0E88A4}"/>
          </ac:inkMkLst>
        </pc:inkChg>
        <pc:inkChg chg="add mod">
          <ac:chgData name="Vasishta Bommakanti" userId="add65771a875c465" providerId="LiveId" clId="{FA1F6ADA-F132-43A3-9485-3F363217A64B}" dt="2021-10-30T14:59:34.383" v="133"/>
          <ac:inkMkLst>
            <pc:docMk/>
            <pc:sldMk cId="2164030444" sldId="281"/>
            <ac:inkMk id="7" creationId="{4DF3E807-282C-4DAF-AFEE-924AFE495216}"/>
          </ac:inkMkLst>
        </pc:inkChg>
        <pc:inkChg chg="add mod">
          <ac:chgData name="Vasishta Bommakanti" userId="add65771a875c465" providerId="LiveId" clId="{FA1F6ADA-F132-43A3-9485-3F363217A64B}" dt="2021-10-30T14:59:34.383" v="133"/>
          <ac:inkMkLst>
            <pc:docMk/>
            <pc:sldMk cId="2164030444" sldId="281"/>
            <ac:inkMk id="8" creationId="{4849ABD7-9FB9-4F21-A656-F3902BCD7774}"/>
          </ac:inkMkLst>
        </pc:inkChg>
        <pc:inkChg chg="add mod">
          <ac:chgData name="Vasishta Bommakanti" userId="add65771a875c465" providerId="LiveId" clId="{FA1F6ADA-F132-43A3-9485-3F363217A64B}" dt="2021-10-30T14:59:34.383" v="133"/>
          <ac:inkMkLst>
            <pc:docMk/>
            <pc:sldMk cId="2164030444" sldId="281"/>
            <ac:inkMk id="9" creationId="{5FE54FE7-7CD4-4AB5-9AF9-78AAAB8F1659}"/>
          </ac:inkMkLst>
        </pc:inkChg>
        <pc:inkChg chg="add mod">
          <ac:chgData name="Vasishta Bommakanti" userId="add65771a875c465" providerId="LiveId" clId="{FA1F6ADA-F132-43A3-9485-3F363217A64B}" dt="2021-10-30T14:59:34.383" v="133"/>
          <ac:inkMkLst>
            <pc:docMk/>
            <pc:sldMk cId="2164030444" sldId="281"/>
            <ac:inkMk id="10" creationId="{46D30621-D373-44B2-AD36-15B97CCB916E}"/>
          </ac:inkMkLst>
        </pc:inkChg>
        <pc:inkChg chg="add mod">
          <ac:chgData name="Vasishta Bommakanti" userId="add65771a875c465" providerId="LiveId" clId="{FA1F6ADA-F132-43A3-9485-3F363217A64B}" dt="2021-10-30T14:59:34.383" v="133"/>
          <ac:inkMkLst>
            <pc:docMk/>
            <pc:sldMk cId="2164030444" sldId="281"/>
            <ac:inkMk id="11" creationId="{C2BA5FC5-368C-4D50-A150-09BD5ABC4947}"/>
          </ac:inkMkLst>
        </pc:inkChg>
        <pc:inkChg chg="add mod">
          <ac:chgData name="Vasishta Bommakanti" userId="add65771a875c465" providerId="LiveId" clId="{FA1F6ADA-F132-43A3-9485-3F363217A64B}" dt="2021-10-30T14:59:34.383" v="133"/>
          <ac:inkMkLst>
            <pc:docMk/>
            <pc:sldMk cId="2164030444" sldId="281"/>
            <ac:inkMk id="12" creationId="{E2A76D80-A739-4C1E-82D2-A22762F06D15}"/>
          </ac:inkMkLst>
        </pc:inkChg>
        <pc:inkChg chg="add mod">
          <ac:chgData name="Vasishta Bommakanti" userId="add65771a875c465" providerId="LiveId" clId="{FA1F6ADA-F132-43A3-9485-3F363217A64B}" dt="2021-10-30T14:59:34.383" v="133"/>
          <ac:inkMkLst>
            <pc:docMk/>
            <pc:sldMk cId="2164030444" sldId="281"/>
            <ac:inkMk id="13" creationId="{DCB96F96-F470-4033-8E8D-FD2AB0B7E9BD}"/>
          </ac:inkMkLst>
        </pc:inkChg>
        <pc:inkChg chg="add mod">
          <ac:chgData name="Vasishta Bommakanti" userId="add65771a875c465" providerId="LiveId" clId="{FA1F6ADA-F132-43A3-9485-3F363217A64B}" dt="2021-10-30T14:59:34.383" v="133"/>
          <ac:inkMkLst>
            <pc:docMk/>
            <pc:sldMk cId="2164030444" sldId="281"/>
            <ac:inkMk id="14" creationId="{192621F8-5F22-44F3-973A-DC11390997B2}"/>
          </ac:inkMkLst>
        </pc:inkChg>
        <pc:inkChg chg="add mod">
          <ac:chgData name="Vasishta Bommakanti" userId="add65771a875c465" providerId="LiveId" clId="{FA1F6ADA-F132-43A3-9485-3F363217A64B}" dt="2021-11-01T12:47:15.975" v="827"/>
          <ac:inkMkLst>
            <pc:docMk/>
            <pc:sldMk cId="2164030444" sldId="281"/>
            <ac:inkMk id="17" creationId="{E6AE8943-2772-4EE0-AA05-82990B7EE6D6}"/>
          </ac:inkMkLst>
        </pc:inkChg>
        <pc:inkChg chg="add mod">
          <ac:chgData name="Vasishta Bommakanti" userId="add65771a875c465" providerId="LiveId" clId="{FA1F6ADA-F132-43A3-9485-3F363217A64B}" dt="2021-11-01T12:47:15.975" v="827"/>
          <ac:inkMkLst>
            <pc:docMk/>
            <pc:sldMk cId="2164030444" sldId="281"/>
            <ac:inkMk id="18" creationId="{DE9D385B-E4A5-4FF6-8F5C-2983BB6ABB8E}"/>
          </ac:inkMkLst>
        </pc:inkChg>
        <pc:inkChg chg="add mod">
          <ac:chgData name="Vasishta Bommakanti" userId="add65771a875c465" providerId="LiveId" clId="{FA1F6ADA-F132-43A3-9485-3F363217A64B}" dt="2021-11-01T12:47:15.975" v="827"/>
          <ac:inkMkLst>
            <pc:docMk/>
            <pc:sldMk cId="2164030444" sldId="281"/>
            <ac:inkMk id="19" creationId="{3B91EF12-05CA-4F3C-93B3-D92E09DE1A35}"/>
          </ac:inkMkLst>
        </pc:inkChg>
        <pc:inkChg chg="del">
          <ac:chgData name="Vasishta Bommakanti" userId="add65771a875c465" providerId="LiveId" clId="{FA1F6ADA-F132-43A3-9485-3F363217A64B}" dt="2021-10-30T14:59:16.188" v="118" actId="478"/>
          <ac:inkMkLst>
            <pc:docMk/>
            <pc:sldMk cId="2164030444" sldId="281"/>
            <ac:inkMk id="20" creationId="{0EE5DCD0-0B47-4770-9838-BF4B418E322F}"/>
          </ac:inkMkLst>
        </pc:inkChg>
        <pc:inkChg chg="add mod">
          <ac:chgData name="Vasishta Bommakanti" userId="add65771a875c465" providerId="LiveId" clId="{FA1F6ADA-F132-43A3-9485-3F363217A64B}" dt="2021-11-01T12:47:15.975" v="827"/>
          <ac:inkMkLst>
            <pc:docMk/>
            <pc:sldMk cId="2164030444" sldId="281"/>
            <ac:inkMk id="20" creationId="{79C8B37B-3389-4250-9223-800D733FE13E}"/>
          </ac:inkMkLst>
        </pc:inkChg>
        <pc:inkChg chg="del topLvl">
          <ac:chgData name="Vasishta Bommakanti" userId="add65771a875c465" providerId="LiveId" clId="{FA1F6ADA-F132-43A3-9485-3F363217A64B}" dt="2021-10-30T14:59:16.188" v="118" actId="478"/>
          <ac:inkMkLst>
            <pc:docMk/>
            <pc:sldMk cId="2164030444" sldId="281"/>
            <ac:inkMk id="21" creationId="{1CAD407F-C18B-4CA8-ADF1-CD8B7B1F5131}"/>
          </ac:inkMkLst>
        </pc:inkChg>
        <pc:inkChg chg="add mod">
          <ac:chgData name="Vasishta Bommakanti" userId="add65771a875c465" providerId="LiveId" clId="{FA1F6ADA-F132-43A3-9485-3F363217A64B}" dt="2021-11-01T12:47:15.975" v="827"/>
          <ac:inkMkLst>
            <pc:docMk/>
            <pc:sldMk cId="2164030444" sldId="281"/>
            <ac:inkMk id="21" creationId="{CFB90713-00F1-4949-8E5C-A1E04E1D1992}"/>
          </ac:inkMkLst>
        </pc:inkChg>
        <pc:inkChg chg="del">
          <ac:chgData name="Vasishta Bommakanti" userId="add65771a875c465" providerId="LiveId" clId="{FA1F6ADA-F132-43A3-9485-3F363217A64B}" dt="2021-10-30T14:59:16.188" v="118" actId="478"/>
          <ac:inkMkLst>
            <pc:docMk/>
            <pc:sldMk cId="2164030444" sldId="281"/>
            <ac:inkMk id="22" creationId="{B251816F-7D1C-442E-8A3C-2DB97F43F0EE}"/>
          </ac:inkMkLst>
        </pc:inkChg>
        <pc:inkChg chg="add mod">
          <ac:chgData name="Vasishta Bommakanti" userId="add65771a875c465" providerId="LiveId" clId="{FA1F6ADA-F132-43A3-9485-3F363217A64B}" dt="2021-11-01T12:47:04.580" v="811"/>
          <ac:inkMkLst>
            <pc:docMk/>
            <pc:sldMk cId="2164030444" sldId="281"/>
            <ac:inkMk id="23" creationId="{1D9AFF17-45A0-4321-B2AB-FA55A7E50C4C}"/>
          </ac:inkMkLst>
        </pc:inkChg>
        <pc:inkChg chg="del">
          <ac:chgData name="Vasishta Bommakanti" userId="add65771a875c465" providerId="LiveId" clId="{FA1F6ADA-F132-43A3-9485-3F363217A64B}" dt="2021-10-30T14:59:16.188" v="118" actId="478"/>
          <ac:inkMkLst>
            <pc:docMk/>
            <pc:sldMk cId="2164030444" sldId="281"/>
            <ac:inkMk id="23" creationId="{46518A90-C3D2-472E-9EF6-400B82314E3C}"/>
          </ac:inkMkLst>
        </pc:inkChg>
        <pc:inkChg chg="add mod">
          <ac:chgData name="Vasishta Bommakanti" userId="add65771a875c465" providerId="LiveId" clId="{FA1F6ADA-F132-43A3-9485-3F363217A64B}" dt="2021-11-01T12:47:04.580" v="811"/>
          <ac:inkMkLst>
            <pc:docMk/>
            <pc:sldMk cId="2164030444" sldId="281"/>
            <ac:inkMk id="24" creationId="{299001A8-91A0-41E2-81A7-2B87492BCC8B}"/>
          </ac:inkMkLst>
        </pc:inkChg>
        <pc:inkChg chg="del topLvl">
          <ac:chgData name="Vasishta Bommakanti" userId="add65771a875c465" providerId="LiveId" clId="{FA1F6ADA-F132-43A3-9485-3F363217A64B}" dt="2021-10-30T14:59:16.188" v="118" actId="478"/>
          <ac:inkMkLst>
            <pc:docMk/>
            <pc:sldMk cId="2164030444" sldId="281"/>
            <ac:inkMk id="24" creationId="{39140A38-5222-4BF4-88EB-F99AC0983C6F}"/>
          </ac:inkMkLst>
        </pc:inkChg>
        <pc:inkChg chg="add mod">
          <ac:chgData name="Vasishta Bommakanti" userId="add65771a875c465" providerId="LiveId" clId="{FA1F6ADA-F132-43A3-9485-3F363217A64B}" dt="2021-11-01T12:47:04.580" v="811"/>
          <ac:inkMkLst>
            <pc:docMk/>
            <pc:sldMk cId="2164030444" sldId="281"/>
            <ac:inkMk id="25" creationId="{BE3124BE-DA0C-4F90-825C-ED1284E68D2E}"/>
          </ac:inkMkLst>
        </pc:inkChg>
        <pc:inkChg chg="del">
          <ac:chgData name="Vasishta Bommakanti" userId="add65771a875c465" providerId="LiveId" clId="{FA1F6ADA-F132-43A3-9485-3F363217A64B}" dt="2021-10-30T14:59:16.188" v="118" actId="478"/>
          <ac:inkMkLst>
            <pc:docMk/>
            <pc:sldMk cId="2164030444" sldId="281"/>
            <ac:inkMk id="25" creationId="{F136C1DC-B1E2-473D-AC83-61FF0031346C}"/>
          </ac:inkMkLst>
        </pc:inkChg>
        <pc:inkChg chg="del">
          <ac:chgData name="Vasishta Bommakanti" userId="add65771a875c465" providerId="LiveId" clId="{FA1F6ADA-F132-43A3-9485-3F363217A64B}" dt="2021-10-30T14:59:16.188" v="118" actId="478"/>
          <ac:inkMkLst>
            <pc:docMk/>
            <pc:sldMk cId="2164030444" sldId="281"/>
            <ac:inkMk id="26" creationId="{806EC2F4-0C20-4D9A-8E99-DD90ABE780AE}"/>
          </ac:inkMkLst>
        </pc:inkChg>
        <pc:inkChg chg="add mod">
          <ac:chgData name="Vasishta Bommakanti" userId="add65771a875c465" providerId="LiveId" clId="{FA1F6ADA-F132-43A3-9485-3F363217A64B}" dt="2021-11-01T12:47:04.580" v="811"/>
          <ac:inkMkLst>
            <pc:docMk/>
            <pc:sldMk cId="2164030444" sldId="281"/>
            <ac:inkMk id="26" creationId="{DAC3D78C-4647-4941-AAE4-6601713A83E3}"/>
          </ac:inkMkLst>
        </pc:inkChg>
        <pc:inkChg chg="add mod">
          <ac:chgData name="Vasishta Bommakanti" userId="add65771a875c465" providerId="LiveId" clId="{FA1F6ADA-F132-43A3-9485-3F363217A64B}" dt="2021-11-01T12:47:04.580" v="811"/>
          <ac:inkMkLst>
            <pc:docMk/>
            <pc:sldMk cId="2164030444" sldId="281"/>
            <ac:inkMk id="27" creationId="{739D1F64-AD45-4DF3-A1F9-A3D642625657}"/>
          </ac:inkMkLst>
        </pc:inkChg>
        <pc:inkChg chg="del topLvl">
          <ac:chgData name="Vasishta Bommakanti" userId="add65771a875c465" providerId="LiveId" clId="{FA1F6ADA-F132-43A3-9485-3F363217A64B}" dt="2021-10-30T14:59:16.188" v="118" actId="478"/>
          <ac:inkMkLst>
            <pc:docMk/>
            <pc:sldMk cId="2164030444" sldId="281"/>
            <ac:inkMk id="27" creationId="{C2EF4DD2-7367-4858-8300-280FDBA29E77}"/>
          </ac:inkMkLst>
        </pc:inkChg>
        <pc:inkChg chg="del">
          <ac:chgData name="Vasishta Bommakanti" userId="add65771a875c465" providerId="LiveId" clId="{FA1F6ADA-F132-43A3-9485-3F363217A64B}" dt="2021-10-30T14:59:16.188" v="118" actId="478"/>
          <ac:inkMkLst>
            <pc:docMk/>
            <pc:sldMk cId="2164030444" sldId="281"/>
            <ac:inkMk id="28" creationId="{4FD4A175-5A69-42A5-BD38-ED295CA2CDAC}"/>
          </ac:inkMkLst>
        </pc:inkChg>
        <pc:inkChg chg="add mod">
          <ac:chgData name="Vasishta Bommakanti" userId="add65771a875c465" providerId="LiveId" clId="{FA1F6ADA-F132-43A3-9485-3F363217A64B}" dt="2021-11-01T12:47:15.975" v="827"/>
          <ac:inkMkLst>
            <pc:docMk/>
            <pc:sldMk cId="2164030444" sldId="281"/>
            <ac:inkMk id="29" creationId="{C10AD425-93C1-401D-B8A2-7C65C063646B}"/>
          </ac:inkMkLst>
        </pc:inkChg>
        <pc:inkChg chg="del">
          <ac:chgData name="Vasishta Bommakanti" userId="add65771a875c465" providerId="LiveId" clId="{FA1F6ADA-F132-43A3-9485-3F363217A64B}" dt="2021-10-30T14:59:16.188" v="118" actId="478"/>
          <ac:inkMkLst>
            <pc:docMk/>
            <pc:sldMk cId="2164030444" sldId="281"/>
            <ac:inkMk id="29" creationId="{D67C45C8-70AD-4A52-85B8-14F2389C74AC}"/>
          </ac:inkMkLst>
        </pc:inkChg>
        <pc:inkChg chg="del topLvl">
          <ac:chgData name="Vasishta Bommakanti" userId="add65771a875c465" providerId="LiveId" clId="{FA1F6ADA-F132-43A3-9485-3F363217A64B}" dt="2021-10-30T14:59:16.188" v="118" actId="478"/>
          <ac:inkMkLst>
            <pc:docMk/>
            <pc:sldMk cId="2164030444" sldId="281"/>
            <ac:inkMk id="30" creationId="{4FC7FAE1-F933-4FFC-8957-70027F657C55}"/>
          </ac:inkMkLst>
        </pc:inkChg>
        <pc:inkChg chg="add mod">
          <ac:chgData name="Vasishta Bommakanti" userId="add65771a875c465" providerId="LiveId" clId="{FA1F6ADA-F132-43A3-9485-3F363217A64B}" dt="2021-11-01T12:47:15.975" v="827"/>
          <ac:inkMkLst>
            <pc:docMk/>
            <pc:sldMk cId="2164030444" sldId="281"/>
            <ac:inkMk id="31" creationId="{36665D18-7FAE-4638-9693-1778D2EB6794}"/>
          </ac:inkMkLst>
        </pc:inkChg>
        <pc:inkChg chg="add mod">
          <ac:chgData name="Vasishta Bommakanti" userId="add65771a875c465" providerId="LiveId" clId="{FA1F6ADA-F132-43A3-9485-3F363217A64B}" dt="2021-11-01T12:47:15.975" v="827"/>
          <ac:inkMkLst>
            <pc:docMk/>
            <pc:sldMk cId="2164030444" sldId="281"/>
            <ac:inkMk id="32" creationId="{E3A3AE48-0E37-4075-A23B-6924504445F1}"/>
          </ac:inkMkLst>
        </pc:inkChg>
        <pc:inkChg chg="add mod">
          <ac:chgData name="Vasishta Bommakanti" userId="add65771a875c465" providerId="LiveId" clId="{FA1F6ADA-F132-43A3-9485-3F363217A64B}" dt="2021-11-01T12:47:15.975" v="827"/>
          <ac:inkMkLst>
            <pc:docMk/>
            <pc:sldMk cId="2164030444" sldId="281"/>
            <ac:inkMk id="33" creationId="{A2EEAF80-42DA-48DD-BA48-9FEF4C5C4926}"/>
          </ac:inkMkLst>
        </pc:inkChg>
        <pc:inkChg chg="del">
          <ac:chgData name="Vasishta Bommakanti" userId="add65771a875c465" providerId="LiveId" clId="{FA1F6ADA-F132-43A3-9485-3F363217A64B}" dt="2021-10-30T14:59:16.188" v="118" actId="478"/>
          <ac:inkMkLst>
            <pc:docMk/>
            <pc:sldMk cId="2164030444" sldId="281"/>
            <ac:inkMk id="33" creationId="{C0E739ED-CA9A-4447-BB40-011C86A47933}"/>
          </ac:inkMkLst>
        </pc:inkChg>
        <pc:inkChg chg="add mod">
          <ac:chgData name="Vasishta Bommakanti" userId="add65771a875c465" providerId="LiveId" clId="{FA1F6ADA-F132-43A3-9485-3F363217A64B}" dt="2021-11-01T12:47:15.975" v="827"/>
          <ac:inkMkLst>
            <pc:docMk/>
            <pc:sldMk cId="2164030444" sldId="281"/>
            <ac:inkMk id="34" creationId="{71D005A1-A09B-4099-BA88-9127D6C2C77B}"/>
          </ac:inkMkLst>
        </pc:inkChg>
        <pc:inkChg chg="add mod">
          <ac:chgData name="Vasishta Bommakanti" userId="add65771a875c465" providerId="LiveId" clId="{FA1F6ADA-F132-43A3-9485-3F363217A64B}" dt="2021-11-01T12:47:15.975" v="827"/>
          <ac:inkMkLst>
            <pc:docMk/>
            <pc:sldMk cId="2164030444" sldId="281"/>
            <ac:inkMk id="35" creationId="{603A49E9-7754-43B7-BA6E-9F6CEF74197B}"/>
          </ac:inkMkLst>
        </pc:inkChg>
        <pc:inkChg chg="add mod">
          <ac:chgData name="Vasishta Bommakanti" userId="add65771a875c465" providerId="LiveId" clId="{FA1F6ADA-F132-43A3-9485-3F363217A64B}" dt="2021-11-01T12:47:15.975" v="827"/>
          <ac:inkMkLst>
            <pc:docMk/>
            <pc:sldMk cId="2164030444" sldId="281"/>
            <ac:inkMk id="36" creationId="{47885DB9-AD78-4458-981E-3A752D81F8DD}"/>
          </ac:inkMkLst>
        </pc:inkChg>
        <pc:inkChg chg="add mod">
          <ac:chgData name="Vasishta Bommakanti" userId="add65771a875c465" providerId="LiveId" clId="{FA1F6ADA-F132-43A3-9485-3F363217A64B}" dt="2021-11-01T12:47:15.975" v="827"/>
          <ac:inkMkLst>
            <pc:docMk/>
            <pc:sldMk cId="2164030444" sldId="281"/>
            <ac:inkMk id="37" creationId="{7FAB7374-E84E-453A-861A-22801CB908A5}"/>
          </ac:inkMkLst>
        </pc:inkChg>
        <pc:inkChg chg="del">
          <ac:chgData name="Vasishta Bommakanti" userId="add65771a875c465" providerId="LiveId" clId="{FA1F6ADA-F132-43A3-9485-3F363217A64B}" dt="2021-10-30T14:59:17.794" v="119" actId="478"/>
          <ac:inkMkLst>
            <pc:docMk/>
            <pc:sldMk cId="2164030444" sldId="281"/>
            <ac:inkMk id="38" creationId="{7B784078-95C2-4E31-AD09-0B705B82156B}"/>
          </ac:inkMkLst>
        </pc:inkChg>
        <pc:inkChg chg="add mod">
          <ac:chgData name="Vasishta Bommakanti" userId="add65771a875c465" providerId="LiveId" clId="{FA1F6ADA-F132-43A3-9485-3F363217A64B}" dt="2021-11-01T12:47:15.975" v="827"/>
          <ac:inkMkLst>
            <pc:docMk/>
            <pc:sldMk cId="2164030444" sldId="281"/>
            <ac:inkMk id="38" creationId="{E322A20A-264B-462D-A9B2-139F5C2DEF3A}"/>
          </ac:inkMkLst>
        </pc:inkChg>
        <pc:inkChg chg="add mod">
          <ac:chgData name="Vasishta Bommakanti" userId="add65771a875c465" providerId="LiveId" clId="{FA1F6ADA-F132-43A3-9485-3F363217A64B}" dt="2021-11-01T12:47:15.975" v="827"/>
          <ac:inkMkLst>
            <pc:docMk/>
            <pc:sldMk cId="2164030444" sldId="281"/>
            <ac:inkMk id="39" creationId="{DC9A65BF-ECF4-4819-B864-D724143157E3}"/>
          </ac:inkMkLst>
        </pc:inkChg>
        <pc:inkChg chg="add mod">
          <ac:chgData name="Vasishta Bommakanti" userId="add65771a875c465" providerId="LiveId" clId="{FA1F6ADA-F132-43A3-9485-3F363217A64B}" dt="2021-11-01T12:47:15.975" v="827"/>
          <ac:inkMkLst>
            <pc:docMk/>
            <pc:sldMk cId="2164030444" sldId="281"/>
            <ac:inkMk id="40" creationId="{693D1E64-7A08-4E9B-B74A-84544637E888}"/>
          </ac:inkMkLst>
        </pc:inkChg>
        <pc:inkChg chg="del">
          <ac:chgData name="Vasishta Bommakanti" userId="add65771a875c465" providerId="LiveId" clId="{FA1F6ADA-F132-43A3-9485-3F363217A64B}" dt="2021-10-30T14:59:17.794" v="119" actId="478"/>
          <ac:inkMkLst>
            <pc:docMk/>
            <pc:sldMk cId="2164030444" sldId="281"/>
            <ac:inkMk id="40" creationId="{F3F5E2BF-2ABA-44BA-BD5A-B716576F6630}"/>
          </ac:inkMkLst>
        </pc:inkChg>
        <pc:inkChg chg="add mod">
          <ac:chgData name="Vasishta Bommakanti" userId="add65771a875c465" providerId="LiveId" clId="{FA1F6ADA-F132-43A3-9485-3F363217A64B}" dt="2021-11-01T12:47:15.975" v="827"/>
          <ac:inkMkLst>
            <pc:docMk/>
            <pc:sldMk cId="2164030444" sldId="281"/>
            <ac:inkMk id="41" creationId="{0190B30B-7796-4D51-9D77-27DF69BA6835}"/>
          </ac:inkMkLst>
        </pc:inkChg>
        <pc:inkChg chg="del">
          <ac:chgData name="Vasishta Bommakanti" userId="add65771a875c465" providerId="LiveId" clId="{FA1F6ADA-F132-43A3-9485-3F363217A64B}" dt="2021-10-30T14:59:17.794" v="119" actId="478"/>
          <ac:inkMkLst>
            <pc:docMk/>
            <pc:sldMk cId="2164030444" sldId="281"/>
            <ac:inkMk id="41" creationId="{D5BE2DC0-B3E3-4B40-836B-2C0023A633E0}"/>
          </ac:inkMkLst>
        </pc:inkChg>
        <pc:inkChg chg="del">
          <ac:chgData name="Vasishta Bommakanti" userId="add65771a875c465" providerId="LiveId" clId="{FA1F6ADA-F132-43A3-9485-3F363217A64B}" dt="2021-10-30T14:59:17.794" v="119" actId="478"/>
          <ac:inkMkLst>
            <pc:docMk/>
            <pc:sldMk cId="2164030444" sldId="281"/>
            <ac:inkMk id="42" creationId="{5EA16D2D-1EE1-41B5-8CE4-E5A24C75FA7E}"/>
          </ac:inkMkLst>
        </pc:inkChg>
        <pc:inkChg chg="add mod">
          <ac:chgData name="Vasishta Bommakanti" userId="add65771a875c465" providerId="LiveId" clId="{FA1F6ADA-F132-43A3-9485-3F363217A64B}" dt="2021-11-01T12:47:15.975" v="827"/>
          <ac:inkMkLst>
            <pc:docMk/>
            <pc:sldMk cId="2164030444" sldId="281"/>
            <ac:inkMk id="42" creationId="{DC62A3C6-AC56-4F9B-A3CC-57833A231108}"/>
          </ac:inkMkLst>
        </pc:inkChg>
        <pc:inkChg chg="del">
          <ac:chgData name="Vasishta Bommakanti" userId="add65771a875c465" providerId="LiveId" clId="{FA1F6ADA-F132-43A3-9485-3F363217A64B}" dt="2021-10-30T14:59:17.794" v="119" actId="478"/>
          <ac:inkMkLst>
            <pc:docMk/>
            <pc:sldMk cId="2164030444" sldId="281"/>
            <ac:inkMk id="43" creationId="{21369735-0A09-4965-BE98-2B167AE5288B}"/>
          </ac:inkMkLst>
        </pc:inkChg>
        <pc:inkChg chg="add mod">
          <ac:chgData name="Vasishta Bommakanti" userId="add65771a875c465" providerId="LiveId" clId="{FA1F6ADA-F132-43A3-9485-3F363217A64B}" dt="2021-11-01T12:47:15.975" v="827"/>
          <ac:inkMkLst>
            <pc:docMk/>
            <pc:sldMk cId="2164030444" sldId="281"/>
            <ac:inkMk id="43" creationId="{79F5FEB5-8297-4A61-B830-1D078C45B796}"/>
          </ac:inkMkLst>
        </pc:inkChg>
        <pc:inkChg chg="del topLvl">
          <ac:chgData name="Vasishta Bommakanti" userId="add65771a875c465" providerId="LiveId" clId="{FA1F6ADA-F132-43A3-9485-3F363217A64B}" dt="2021-10-30T14:59:17.794" v="119" actId="478"/>
          <ac:inkMkLst>
            <pc:docMk/>
            <pc:sldMk cId="2164030444" sldId="281"/>
            <ac:inkMk id="44" creationId="{3AA107A9-B616-42D9-8342-53B65339FBC8}"/>
          </ac:inkMkLst>
        </pc:inkChg>
        <pc:inkChg chg="del">
          <ac:chgData name="Vasishta Bommakanti" userId="add65771a875c465" providerId="LiveId" clId="{FA1F6ADA-F132-43A3-9485-3F363217A64B}" dt="2021-10-30T14:59:17.794" v="119" actId="478"/>
          <ac:inkMkLst>
            <pc:docMk/>
            <pc:sldMk cId="2164030444" sldId="281"/>
            <ac:inkMk id="45" creationId="{66269BDC-C68A-4A37-8701-820F6E6B6F55}"/>
          </ac:inkMkLst>
        </pc:inkChg>
        <pc:inkChg chg="add mod">
          <ac:chgData name="Vasishta Bommakanti" userId="add65771a875c465" providerId="LiveId" clId="{FA1F6ADA-F132-43A3-9485-3F363217A64B}" dt="2021-11-01T12:47:21.372" v="839"/>
          <ac:inkMkLst>
            <pc:docMk/>
            <pc:sldMk cId="2164030444" sldId="281"/>
            <ac:inkMk id="45" creationId="{8AB984DC-5BE2-424C-8C01-0807E52DFF20}"/>
          </ac:inkMkLst>
        </pc:inkChg>
        <pc:inkChg chg="del topLvl">
          <ac:chgData name="Vasishta Bommakanti" userId="add65771a875c465" providerId="LiveId" clId="{FA1F6ADA-F132-43A3-9485-3F363217A64B}" dt="2021-10-30T14:59:17.794" v="119" actId="478"/>
          <ac:inkMkLst>
            <pc:docMk/>
            <pc:sldMk cId="2164030444" sldId="281"/>
            <ac:inkMk id="46" creationId="{A84023E3-41EE-4D9B-91B7-18A0193CD59F}"/>
          </ac:inkMkLst>
        </pc:inkChg>
        <pc:inkChg chg="add mod">
          <ac:chgData name="Vasishta Bommakanti" userId="add65771a875c465" providerId="LiveId" clId="{FA1F6ADA-F132-43A3-9485-3F363217A64B}" dt="2021-11-01T12:47:21.372" v="839"/>
          <ac:inkMkLst>
            <pc:docMk/>
            <pc:sldMk cId="2164030444" sldId="281"/>
            <ac:inkMk id="46" creationId="{D1642759-7868-4DE7-AA6B-275FA7F42196}"/>
          </ac:inkMkLst>
        </pc:inkChg>
        <pc:inkChg chg="add mod">
          <ac:chgData name="Vasishta Bommakanti" userId="add65771a875c465" providerId="LiveId" clId="{FA1F6ADA-F132-43A3-9485-3F363217A64B}" dt="2021-11-01T12:47:21.372" v="839"/>
          <ac:inkMkLst>
            <pc:docMk/>
            <pc:sldMk cId="2164030444" sldId="281"/>
            <ac:inkMk id="47" creationId="{A7A97BE3-9AAD-4991-BF99-F5F2C885F3AB}"/>
          </ac:inkMkLst>
        </pc:inkChg>
        <pc:inkChg chg="del topLvl">
          <ac:chgData name="Vasishta Bommakanti" userId="add65771a875c465" providerId="LiveId" clId="{FA1F6ADA-F132-43A3-9485-3F363217A64B}" dt="2021-10-30T14:59:17.794" v="119" actId="478"/>
          <ac:inkMkLst>
            <pc:docMk/>
            <pc:sldMk cId="2164030444" sldId="281"/>
            <ac:inkMk id="48" creationId="{8697F38A-541A-4ED8-B37B-7B7CFA4B32EE}"/>
          </ac:inkMkLst>
        </pc:inkChg>
        <pc:inkChg chg="add mod">
          <ac:chgData name="Vasishta Bommakanti" userId="add65771a875c465" providerId="LiveId" clId="{FA1F6ADA-F132-43A3-9485-3F363217A64B}" dt="2021-11-01T12:47:21.372" v="839"/>
          <ac:inkMkLst>
            <pc:docMk/>
            <pc:sldMk cId="2164030444" sldId="281"/>
            <ac:inkMk id="48" creationId="{BBF153BA-007C-4612-B26C-76511B0C927E}"/>
          </ac:inkMkLst>
        </pc:inkChg>
        <pc:inkChg chg="add mod">
          <ac:chgData name="Vasishta Bommakanti" userId="add65771a875c465" providerId="LiveId" clId="{FA1F6ADA-F132-43A3-9485-3F363217A64B}" dt="2021-11-01T12:47:21.372" v="839"/>
          <ac:inkMkLst>
            <pc:docMk/>
            <pc:sldMk cId="2164030444" sldId="281"/>
            <ac:inkMk id="49" creationId="{A12AC8CF-AA87-427E-851A-A022C963AFF7}"/>
          </ac:inkMkLst>
        </pc:inkChg>
        <pc:inkChg chg="add mod">
          <ac:chgData name="Vasishta Bommakanti" userId="add65771a875c465" providerId="LiveId" clId="{FA1F6ADA-F132-43A3-9485-3F363217A64B}" dt="2021-11-01T12:47:21.372" v="839"/>
          <ac:inkMkLst>
            <pc:docMk/>
            <pc:sldMk cId="2164030444" sldId="281"/>
            <ac:inkMk id="50" creationId="{AA2B7D4B-7335-418C-B454-07301CC07763}"/>
          </ac:inkMkLst>
        </pc:inkChg>
        <pc:inkChg chg="add mod">
          <ac:chgData name="Vasishta Bommakanti" userId="add65771a875c465" providerId="LiveId" clId="{FA1F6ADA-F132-43A3-9485-3F363217A64B}" dt="2021-11-01T12:47:21.372" v="839"/>
          <ac:inkMkLst>
            <pc:docMk/>
            <pc:sldMk cId="2164030444" sldId="281"/>
            <ac:inkMk id="51" creationId="{B31706A0-0A52-49E9-956B-BA2541069A73}"/>
          </ac:inkMkLst>
        </pc:inkChg>
        <pc:inkChg chg="del topLvl">
          <ac:chgData name="Vasishta Bommakanti" userId="add65771a875c465" providerId="LiveId" clId="{FA1F6ADA-F132-43A3-9485-3F363217A64B}" dt="2021-10-30T14:59:17.794" v="119" actId="478"/>
          <ac:inkMkLst>
            <pc:docMk/>
            <pc:sldMk cId="2164030444" sldId="281"/>
            <ac:inkMk id="52" creationId="{25424555-CF75-4075-AC1F-0E1CDE10DFC8}"/>
          </ac:inkMkLst>
        </pc:inkChg>
        <pc:inkChg chg="add mod">
          <ac:chgData name="Vasishta Bommakanti" userId="add65771a875c465" providerId="LiveId" clId="{FA1F6ADA-F132-43A3-9485-3F363217A64B}" dt="2021-11-01T12:47:21.372" v="839"/>
          <ac:inkMkLst>
            <pc:docMk/>
            <pc:sldMk cId="2164030444" sldId="281"/>
            <ac:inkMk id="52" creationId="{D147FF6E-B50F-4175-B773-DE65088B00E1}"/>
          </ac:inkMkLst>
        </pc:inkChg>
        <pc:inkChg chg="add mod">
          <ac:chgData name="Vasishta Bommakanti" userId="add65771a875c465" providerId="LiveId" clId="{FA1F6ADA-F132-43A3-9485-3F363217A64B}" dt="2021-11-01T12:47:21.372" v="839"/>
          <ac:inkMkLst>
            <pc:docMk/>
            <pc:sldMk cId="2164030444" sldId="281"/>
            <ac:inkMk id="53" creationId="{3B706FA3-7024-4471-9D1C-95BD1A3F1B9A}"/>
          </ac:inkMkLst>
        </pc:inkChg>
        <pc:inkChg chg="del">
          <ac:chgData name="Vasishta Bommakanti" userId="add65771a875c465" providerId="LiveId" clId="{FA1F6ADA-F132-43A3-9485-3F363217A64B}" dt="2021-10-30T14:59:17.794" v="119" actId="478"/>
          <ac:inkMkLst>
            <pc:docMk/>
            <pc:sldMk cId="2164030444" sldId="281"/>
            <ac:inkMk id="53" creationId="{A37AE737-6DDB-4C65-B4DD-656CDF0E0FEF}"/>
          </ac:inkMkLst>
        </pc:inkChg>
        <pc:inkChg chg="add mod">
          <ac:chgData name="Vasishta Bommakanti" userId="add65771a875c465" providerId="LiveId" clId="{FA1F6ADA-F132-43A3-9485-3F363217A64B}" dt="2021-11-01T12:47:21.372" v="839"/>
          <ac:inkMkLst>
            <pc:docMk/>
            <pc:sldMk cId="2164030444" sldId="281"/>
            <ac:inkMk id="54" creationId="{7C3349D8-2903-4CD9-BE06-C741015C52CA}"/>
          </ac:inkMkLst>
        </pc:inkChg>
        <pc:inkChg chg="del">
          <ac:chgData name="Vasishta Bommakanti" userId="add65771a875c465" providerId="LiveId" clId="{FA1F6ADA-F132-43A3-9485-3F363217A64B}" dt="2021-10-30T14:59:17.794" v="119" actId="478"/>
          <ac:inkMkLst>
            <pc:docMk/>
            <pc:sldMk cId="2164030444" sldId="281"/>
            <ac:inkMk id="54" creationId="{D0D16632-7A89-43F6-88F8-3886AC6BC7B1}"/>
          </ac:inkMkLst>
        </pc:inkChg>
        <pc:inkChg chg="add mod">
          <ac:chgData name="Vasishta Bommakanti" userId="add65771a875c465" providerId="LiveId" clId="{FA1F6ADA-F132-43A3-9485-3F363217A64B}" dt="2021-11-01T12:47:21.372" v="839"/>
          <ac:inkMkLst>
            <pc:docMk/>
            <pc:sldMk cId="2164030444" sldId="281"/>
            <ac:inkMk id="55" creationId="{389E2099-0234-42EE-9B33-EEDA9EFB9530}"/>
          </ac:inkMkLst>
        </pc:inkChg>
        <pc:inkChg chg="del">
          <ac:chgData name="Vasishta Bommakanti" userId="add65771a875c465" providerId="LiveId" clId="{FA1F6ADA-F132-43A3-9485-3F363217A64B}" dt="2021-10-30T14:59:17.794" v="119" actId="478"/>
          <ac:inkMkLst>
            <pc:docMk/>
            <pc:sldMk cId="2164030444" sldId="281"/>
            <ac:inkMk id="55" creationId="{D35B50CD-7EE9-4F5D-A0BB-A32D09743234}"/>
          </ac:inkMkLst>
        </pc:inkChg>
        <pc:inkChg chg="del">
          <ac:chgData name="Vasishta Bommakanti" userId="add65771a875c465" providerId="LiveId" clId="{FA1F6ADA-F132-43A3-9485-3F363217A64B}" dt="2021-10-30T14:59:17.794" v="119" actId="478"/>
          <ac:inkMkLst>
            <pc:docMk/>
            <pc:sldMk cId="2164030444" sldId="281"/>
            <ac:inkMk id="56" creationId="{FCAECD13-D369-4804-A2C3-3232378ABF19}"/>
          </ac:inkMkLst>
        </pc:inkChg>
        <pc:inkChg chg="add mod">
          <ac:chgData name="Vasishta Bommakanti" userId="add65771a875c465" providerId="LiveId" clId="{FA1F6ADA-F132-43A3-9485-3F363217A64B}" dt="2021-11-01T12:48:13.614" v="870"/>
          <ac:inkMkLst>
            <pc:docMk/>
            <pc:sldMk cId="2164030444" sldId="281"/>
            <ac:inkMk id="57" creationId="{D45C294A-08E2-451A-BFC1-02A2853BBFFA}"/>
          </ac:inkMkLst>
        </pc:inkChg>
        <pc:inkChg chg="add mod">
          <ac:chgData name="Vasishta Bommakanti" userId="add65771a875c465" providerId="LiveId" clId="{FA1F6ADA-F132-43A3-9485-3F363217A64B}" dt="2021-11-01T12:48:13.614" v="870"/>
          <ac:inkMkLst>
            <pc:docMk/>
            <pc:sldMk cId="2164030444" sldId="281"/>
            <ac:inkMk id="58" creationId="{99B9B7A4-D3F4-4D92-90FA-8E36F38FBB06}"/>
          </ac:inkMkLst>
        </pc:inkChg>
        <pc:inkChg chg="del">
          <ac:chgData name="Vasishta Bommakanti" userId="add65771a875c465" providerId="LiveId" clId="{FA1F6ADA-F132-43A3-9485-3F363217A64B}" dt="2021-10-30T14:59:17.794" v="119" actId="478"/>
          <ac:inkMkLst>
            <pc:docMk/>
            <pc:sldMk cId="2164030444" sldId="281"/>
            <ac:inkMk id="58" creationId="{DFE43F20-DF42-423E-A065-64E166CD495D}"/>
          </ac:inkMkLst>
        </pc:inkChg>
        <pc:inkChg chg="add mod">
          <ac:chgData name="Vasishta Bommakanti" userId="add65771a875c465" providerId="LiveId" clId="{FA1F6ADA-F132-43A3-9485-3F363217A64B}" dt="2021-11-01T12:48:13.614" v="870"/>
          <ac:inkMkLst>
            <pc:docMk/>
            <pc:sldMk cId="2164030444" sldId="281"/>
            <ac:inkMk id="59" creationId="{685EE864-4495-45D5-830D-7D3EB2F14FA4}"/>
          </ac:inkMkLst>
        </pc:inkChg>
        <pc:inkChg chg="add mod">
          <ac:chgData name="Vasishta Bommakanti" userId="add65771a875c465" providerId="LiveId" clId="{FA1F6ADA-F132-43A3-9485-3F363217A64B}" dt="2021-11-01T12:48:13.614" v="870"/>
          <ac:inkMkLst>
            <pc:docMk/>
            <pc:sldMk cId="2164030444" sldId="281"/>
            <ac:inkMk id="60" creationId="{DB8D7092-558D-466F-B0DB-8725D325A114}"/>
          </ac:inkMkLst>
        </pc:inkChg>
        <pc:inkChg chg="add mod">
          <ac:chgData name="Vasishta Bommakanti" userId="add65771a875c465" providerId="LiveId" clId="{FA1F6ADA-F132-43A3-9485-3F363217A64B}" dt="2021-11-01T12:48:13.614" v="870"/>
          <ac:inkMkLst>
            <pc:docMk/>
            <pc:sldMk cId="2164030444" sldId="281"/>
            <ac:inkMk id="61" creationId="{E3B52B50-73AF-4866-9044-9B870FA86426}"/>
          </ac:inkMkLst>
        </pc:inkChg>
        <pc:inkChg chg="del topLvl">
          <ac:chgData name="Vasishta Bommakanti" userId="add65771a875c465" providerId="LiveId" clId="{FA1F6ADA-F132-43A3-9485-3F363217A64B}" dt="2021-10-30T14:59:17.794" v="119" actId="478"/>
          <ac:inkMkLst>
            <pc:docMk/>
            <pc:sldMk cId="2164030444" sldId="281"/>
            <ac:inkMk id="62" creationId="{428A889D-9D5D-4F92-B654-3061591FE1F8}"/>
          </ac:inkMkLst>
        </pc:inkChg>
        <pc:inkChg chg="add">
          <ac:chgData name="Vasishta Bommakanti" userId="add65771a875c465" providerId="LiveId" clId="{FA1F6ADA-F132-43A3-9485-3F363217A64B}" dt="2021-11-01T12:47:44.548" v="846" actId="9405"/>
          <ac:inkMkLst>
            <pc:docMk/>
            <pc:sldMk cId="2164030444" sldId="281"/>
            <ac:inkMk id="63" creationId="{55B0623D-3951-43DA-BE23-572A54B5F1DF}"/>
          </ac:inkMkLst>
        </pc:inkChg>
        <pc:inkChg chg="del topLvl">
          <ac:chgData name="Vasishta Bommakanti" userId="add65771a875c465" providerId="LiveId" clId="{FA1F6ADA-F132-43A3-9485-3F363217A64B}" dt="2021-10-30T14:59:17.794" v="119" actId="478"/>
          <ac:inkMkLst>
            <pc:docMk/>
            <pc:sldMk cId="2164030444" sldId="281"/>
            <ac:inkMk id="63" creationId="{740CAD6D-9C8A-4079-86DC-2303B2635C42}"/>
          </ac:inkMkLst>
        </pc:inkChg>
        <pc:inkChg chg="add">
          <ac:chgData name="Vasishta Bommakanti" userId="add65771a875c465" providerId="LiveId" clId="{FA1F6ADA-F132-43A3-9485-3F363217A64B}" dt="2021-11-01T12:47:44.966" v="847" actId="9405"/>
          <ac:inkMkLst>
            <pc:docMk/>
            <pc:sldMk cId="2164030444" sldId="281"/>
            <ac:inkMk id="64" creationId="{5C86E2F7-A5CF-46CE-962C-B39543728EF9}"/>
          </ac:inkMkLst>
        </pc:inkChg>
        <pc:inkChg chg="del">
          <ac:chgData name="Vasishta Bommakanti" userId="add65771a875c465" providerId="LiveId" clId="{FA1F6ADA-F132-43A3-9485-3F363217A64B}" dt="2021-10-30T14:59:17.794" v="119" actId="478"/>
          <ac:inkMkLst>
            <pc:docMk/>
            <pc:sldMk cId="2164030444" sldId="281"/>
            <ac:inkMk id="64" creationId="{782A1AAE-74CD-45EC-8E86-BC8B579DFC54}"/>
          </ac:inkMkLst>
        </pc:inkChg>
        <pc:inkChg chg="add">
          <ac:chgData name="Vasishta Bommakanti" userId="add65771a875c465" providerId="LiveId" clId="{FA1F6ADA-F132-43A3-9485-3F363217A64B}" dt="2021-11-01T12:47:51.634" v="848" actId="9405"/>
          <ac:inkMkLst>
            <pc:docMk/>
            <pc:sldMk cId="2164030444" sldId="281"/>
            <ac:inkMk id="65" creationId="{2CD9A3A5-3B0D-44D4-8D5D-AFA7D3C329A7}"/>
          </ac:inkMkLst>
        </pc:inkChg>
        <pc:inkChg chg="add mod">
          <ac:chgData name="Vasishta Bommakanti" userId="add65771a875c465" providerId="LiveId" clId="{FA1F6ADA-F132-43A3-9485-3F363217A64B}" dt="2021-11-01T12:47:55.797" v="851"/>
          <ac:inkMkLst>
            <pc:docMk/>
            <pc:sldMk cId="2164030444" sldId="281"/>
            <ac:inkMk id="66" creationId="{1A7D4ACB-40F9-4247-997E-3EA8C8F1CB02}"/>
          </ac:inkMkLst>
        </pc:inkChg>
        <pc:inkChg chg="add mod">
          <ac:chgData name="Vasishta Bommakanti" userId="add65771a875c465" providerId="LiveId" clId="{FA1F6ADA-F132-43A3-9485-3F363217A64B}" dt="2021-11-01T12:47:55.797" v="851"/>
          <ac:inkMkLst>
            <pc:docMk/>
            <pc:sldMk cId="2164030444" sldId="281"/>
            <ac:inkMk id="67" creationId="{5E0D4D52-D50B-4126-B48B-A04B1C57CA94}"/>
          </ac:inkMkLst>
        </pc:inkChg>
        <pc:inkChg chg="del">
          <ac:chgData name="Vasishta Bommakanti" userId="add65771a875c465" providerId="LiveId" clId="{FA1F6ADA-F132-43A3-9485-3F363217A64B}" dt="2021-10-30T14:59:17.794" v="119" actId="478"/>
          <ac:inkMkLst>
            <pc:docMk/>
            <pc:sldMk cId="2164030444" sldId="281"/>
            <ac:inkMk id="68" creationId="{E8447275-E2B0-435B-AD44-128823FF4E0E}"/>
          </ac:inkMkLst>
        </pc:inkChg>
        <pc:inkChg chg="add mod">
          <ac:chgData name="Vasishta Bommakanti" userId="add65771a875c465" providerId="LiveId" clId="{FA1F6ADA-F132-43A3-9485-3F363217A64B}" dt="2021-11-01T12:48:02.542" v="855"/>
          <ac:inkMkLst>
            <pc:docMk/>
            <pc:sldMk cId="2164030444" sldId="281"/>
            <ac:inkMk id="69" creationId="{BEAC258B-BD0E-4BDE-A497-B8CFDED04DDF}"/>
          </ac:inkMkLst>
        </pc:inkChg>
        <pc:inkChg chg="add mod">
          <ac:chgData name="Vasishta Bommakanti" userId="add65771a875c465" providerId="LiveId" clId="{FA1F6ADA-F132-43A3-9485-3F363217A64B}" dt="2021-11-01T12:48:02.542" v="855"/>
          <ac:inkMkLst>
            <pc:docMk/>
            <pc:sldMk cId="2164030444" sldId="281"/>
            <ac:inkMk id="70" creationId="{A46D3CA6-F4A0-4698-A4FB-859A60377B85}"/>
          </ac:inkMkLst>
        </pc:inkChg>
        <pc:inkChg chg="add mod">
          <ac:chgData name="Vasishta Bommakanti" userId="add65771a875c465" providerId="LiveId" clId="{FA1F6ADA-F132-43A3-9485-3F363217A64B}" dt="2021-11-01T12:48:02.542" v="855"/>
          <ac:inkMkLst>
            <pc:docMk/>
            <pc:sldMk cId="2164030444" sldId="281"/>
            <ac:inkMk id="71" creationId="{27D1A4E3-FEFF-4F60-A281-F226B464CA6D}"/>
          </ac:inkMkLst>
        </pc:inkChg>
        <pc:inkChg chg="add del">
          <ac:chgData name="Vasishta Bommakanti" userId="add65771a875c465" providerId="LiveId" clId="{FA1F6ADA-F132-43A3-9485-3F363217A64B}" dt="2021-11-01T12:48:10.151" v="864"/>
          <ac:inkMkLst>
            <pc:docMk/>
            <pc:sldMk cId="2164030444" sldId="281"/>
            <ac:inkMk id="73" creationId="{9EB97B65-E4A7-4FF6-8390-E8DF0D182417}"/>
          </ac:inkMkLst>
        </pc:inkChg>
        <pc:inkChg chg="add del">
          <ac:chgData name="Vasishta Bommakanti" userId="add65771a875c465" providerId="LiveId" clId="{FA1F6ADA-F132-43A3-9485-3F363217A64B}" dt="2021-11-01T12:48:10.151" v="863"/>
          <ac:inkMkLst>
            <pc:docMk/>
            <pc:sldMk cId="2164030444" sldId="281"/>
            <ac:inkMk id="74" creationId="{2AFDB04E-502B-40A0-B43E-388E2D121961}"/>
          </ac:inkMkLst>
        </pc:inkChg>
        <pc:inkChg chg="add del">
          <ac:chgData name="Vasishta Bommakanti" userId="add65771a875c465" providerId="LiveId" clId="{FA1F6ADA-F132-43A3-9485-3F363217A64B}" dt="2021-11-01T12:48:10.152" v="866"/>
          <ac:inkMkLst>
            <pc:docMk/>
            <pc:sldMk cId="2164030444" sldId="281"/>
            <ac:inkMk id="75" creationId="{C2A659ED-C3EF-4EC3-B5C5-8E8D6FAA7E78}"/>
          </ac:inkMkLst>
        </pc:inkChg>
        <pc:inkChg chg="add del">
          <ac:chgData name="Vasishta Bommakanti" userId="add65771a875c465" providerId="LiveId" clId="{FA1F6ADA-F132-43A3-9485-3F363217A64B}" dt="2021-11-01T12:48:10.150" v="862"/>
          <ac:inkMkLst>
            <pc:docMk/>
            <pc:sldMk cId="2164030444" sldId="281"/>
            <ac:inkMk id="77" creationId="{136EB22F-3360-48AE-9AE3-623CFD7ECBA8}"/>
          </ac:inkMkLst>
        </pc:inkChg>
        <pc:inkChg chg="add del">
          <ac:chgData name="Vasishta Bommakanti" userId="add65771a875c465" providerId="LiveId" clId="{FA1F6ADA-F132-43A3-9485-3F363217A64B}" dt="2021-11-01T12:48:10.152" v="865"/>
          <ac:inkMkLst>
            <pc:docMk/>
            <pc:sldMk cId="2164030444" sldId="281"/>
            <ac:inkMk id="78" creationId="{71A0D223-4286-4FA3-A17B-4CF9A2D13678}"/>
          </ac:inkMkLst>
        </pc:inkChg>
        <pc:inkChg chg="add del">
          <ac:chgData name="Vasishta Bommakanti" userId="add65771a875c465" providerId="LiveId" clId="{FA1F6ADA-F132-43A3-9485-3F363217A64B}" dt="2021-11-01T12:48:10.152" v="867"/>
          <ac:inkMkLst>
            <pc:docMk/>
            <pc:sldMk cId="2164030444" sldId="281"/>
            <ac:inkMk id="79" creationId="{11C5CFF9-73AF-4A64-89F5-4B74438FB299}"/>
          </ac:inkMkLst>
        </pc:inkChg>
        <pc:inkChg chg="add mod">
          <ac:chgData name="Vasishta Bommakanti" userId="add65771a875c465" providerId="LiveId" clId="{FA1F6ADA-F132-43A3-9485-3F363217A64B}" dt="2021-11-01T12:48:13.614" v="870"/>
          <ac:inkMkLst>
            <pc:docMk/>
            <pc:sldMk cId="2164030444" sldId="281"/>
            <ac:inkMk id="80" creationId="{91BD0667-C9E8-4E58-AB75-9B8D1DFC5AEC}"/>
          </ac:inkMkLst>
        </pc:inkChg>
        <pc:inkChg chg="add mod">
          <ac:chgData name="Vasishta Bommakanti" userId="add65771a875c465" providerId="LiveId" clId="{FA1F6ADA-F132-43A3-9485-3F363217A64B}" dt="2021-11-01T12:48:13.614" v="870"/>
          <ac:inkMkLst>
            <pc:docMk/>
            <pc:sldMk cId="2164030444" sldId="281"/>
            <ac:inkMk id="81" creationId="{F190BBE4-49FC-4156-A744-4201D4A776DC}"/>
          </ac:inkMkLst>
        </pc:inkChg>
        <pc:inkChg chg="del">
          <ac:chgData name="Vasishta Bommakanti" userId="add65771a875c465" providerId="LiveId" clId="{FA1F6ADA-F132-43A3-9485-3F363217A64B}" dt="2021-10-30T14:59:22.073" v="121" actId="478"/>
          <ac:inkMkLst>
            <pc:docMk/>
            <pc:sldMk cId="2164030444" sldId="281"/>
            <ac:inkMk id="83" creationId="{53411CF1-390C-4FBB-BF4F-7D84B4F7A05F}"/>
          </ac:inkMkLst>
        </pc:inkChg>
        <pc:inkChg chg="del">
          <ac:chgData name="Vasishta Bommakanti" userId="add65771a875c465" providerId="LiveId" clId="{FA1F6ADA-F132-43A3-9485-3F363217A64B}" dt="2021-10-30T14:59:19.422" v="120" actId="478"/>
          <ac:inkMkLst>
            <pc:docMk/>
            <pc:sldMk cId="2164030444" sldId="281"/>
            <ac:inkMk id="84" creationId="{4242143B-42F2-435C-AAA2-B66E83BDAC73}"/>
          </ac:inkMkLst>
        </pc:inkChg>
        <pc:inkChg chg="del">
          <ac:chgData name="Vasishta Bommakanti" userId="add65771a875c465" providerId="LiveId" clId="{FA1F6ADA-F132-43A3-9485-3F363217A64B}" dt="2021-10-30T14:59:17.794" v="119" actId="478"/>
          <ac:inkMkLst>
            <pc:docMk/>
            <pc:sldMk cId="2164030444" sldId="281"/>
            <ac:inkMk id="87" creationId="{21D7E77A-00A4-4A13-845C-BF3CCB690D03}"/>
          </ac:inkMkLst>
        </pc:inkChg>
        <pc:inkChg chg="del">
          <ac:chgData name="Vasishta Bommakanti" userId="add65771a875c465" providerId="LiveId" clId="{FA1F6ADA-F132-43A3-9485-3F363217A64B}" dt="2021-10-30T14:59:17.794" v="119" actId="478"/>
          <ac:inkMkLst>
            <pc:docMk/>
            <pc:sldMk cId="2164030444" sldId="281"/>
            <ac:inkMk id="88" creationId="{F91CD34D-7745-45AD-A19B-78882B5D72BA}"/>
          </ac:inkMkLst>
        </pc:inkChg>
      </pc:sldChg>
      <pc:sldChg chg="addSp delSp modSp mod">
        <pc:chgData name="Vasishta Bommakanti" userId="add65771a875c465" providerId="LiveId" clId="{FA1F6ADA-F132-43A3-9485-3F363217A64B}" dt="2021-11-01T12:59:25.673" v="1324"/>
        <pc:sldMkLst>
          <pc:docMk/>
          <pc:sldMk cId="2503452416" sldId="283"/>
        </pc:sldMkLst>
        <pc:grpChg chg="del">
          <ac:chgData name="Vasishta Bommakanti" userId="add65771a875c465" providerId="LiveId" clId="{FA1F6ADA-F132-43A3-9485-3F363217A64B}" dt="2021-10-30T15:03:45.484" v="354" actId="478"/>
          <ac:grpSpMkLst>
            <pc:docMk/>
            <pc:sldMk cId="2503452416" sldId="283"/>
            <ac:grpSpMk id="16" creationId="{248BCACF-6996-41A5-9B5B-B4D3D50A962B}"/>
          </ac:grpSpMkLst>
        </pc:grpChg>
        <pc:grpChg chg="del mod">
          <ac:chgData name="Vasishta Bommakanti" userId="add65771a875c465" providerId="LiveId" clId="{FA1F6ADA-F132-43A3-9485-3F363217A64B}" dt="2021-11-01T12:59:25.673" v="1324"/>
          <ac:grpSpMkLst>
            <pc:docMk/>
            <pc:sldMk cId="2503452416" sldId="283"/>
            <ac:grpSpMk id="16" creationId="{2B599062-6DAB-4F72-80F8-BF48ECBFF1FD}"/>
          </ac:grpSpMkLst>
        </pc:grpChg>
        <pc:grpChg chg="del">
          <ac:chgData name="Vasishta Bommakanti" userId="add65771a875c465" providerId="LiveId" clId="{FA1F6ADA-F132-43A3-9485-3F363217A64B}" dt="2021-10-30T15:03:45.484" v="354" actId="478"/>
          <ac:grpSpMkLst>
            <pc:docMk/>
            <pc:sldMk cId="2503452416" sldId="283"/>
            <ac:grpSpMk id="19" creationId="{514DA4CE-5FBE-40C8-932E-426E117346D1}"/>
          </ac:grpSpMkLst>
        </pc:grpChg>
        <pc:grpChg chg="del mod">
          <ac:chgData name="Vasishta Bommakanti" userId="add65771a875c465" providerId="LiveId" clId="{FA1F6ADA-F132-43A3-9485-3F363217A64B}" dt="2021-11-01T12:57:46.403" v="1245"/>
          <ac:grpSpMkLst>
            <pc:docMk/>
            <pc:sldMk cId="2503452416" sldId="283"/>
            <ac:grpSpMk id="19" creationId="{D8D66320-FC2A-4DBF-8F2E-F90AFD762684}"/>
          </ac:grpSpMkLst>
        </pc:grpChg>
        <pc:grpChg chg="mod">
          <ac:chgData name="Vasishta Bommakanti" userId="add65771a875c465" providerId="LiveId" clId="{FA1F6ADA-F132-43A3-9485-3F363217A64B}" dt="2021-11-01T12:57:46.403" v="1245"/>
          <ac:grpSpMkLst>
            <pc:docMk/>
            <pc:sldMk cId="2503452416" sldId="283"/>
            <ac:grpSpMk id="21" creationId="{F64474A2-1C19-4F3E-AA0C-236334181305}"/>
          </ac:grpSpMkLst>
        </pc:grpChg>
        <pc:grpChg chg="del">
          <ac:chgData name="Vasishta Bommakanti" userId="add65771a875c465" providerId="LiveId" clId="{FA1F6ADA-F132-43A3-9485-3F363217A64B}" dt="2021-10-30T15:03:45.484" v="354" actId="478"/>
          <ac:grpSpMkLst>
            <pc:docMk/>
            <pc:sldMk cId="2503452416" sldId="283"/>
            <ac:grpSpMk id="23" creationId="{19ADA695-4F5B-42E2-9838-A8D99ACC2C52}"/>
          </ac:grpSpMkLst>
        </pc:grpChg>
        <pc:grpChg chg="del">
          <ac:chgData name="Vasishta Bommakanti" userId="add65771a875c465" providerId="LiveId" clId="{FA1F6ADA-F132-43A3-9485-3F363217A64B}" dt="2021-10-30T15:04:05.183" v="359" actId="478"/>
          <ac:grpSpMkLst>
            <pc:docMk/>
            <pc:sldMk cId="2503452416" sldId="283"/>
            <ac:grpSpMk id="24" creationId="{08F81FDE-E14D-4E04-B706-1D7FCD1E2A47}"/>
          </ac:grpSpMkLst>
        </pc:grpChg>
        <pc:grpChg chg="mod">
          <ac:chgData name="Vasishta Bommakanti" userId="add65771a875c465" providerId="LiveId" clId="{FA1F6ADA-F132-43A3-9485-3F363217A64B}" dt="2021-11-01T12:57:50.422" v="1250"/>
          <ac:grpSpMkLst>
            <pc:docMk/>
            <pc:sldMk cId="2503452416" sldId="283"/>
            <ac:grpSpMk id="26" creationId="{A4E77880-10C4-4BCD-B011-18E03EAA614E}"/>
          </ac:grpSpMkLst>
        </pc:grpChg>
        <pc:grpChg chg="mod">
          <ac:chgData name="Vasishta Bommakanti" userId="add65771a875c465" providerId="LiveId" clId="{FA1F6ADA-F132-43A3-9485-3F363217A64B}" dt="2021-11-01T12:57:57.366" v="1256"/>
          <ac:grpSpMkLst>
            <pc:docMk/>
            <pc:sldMk cId="2503452416" sldId="283"/>
            <ac:grpSpMk id="32" creationId="{A345BF3F-023F-41BF-A78A-8CBB74F0BDB6}"/>
          </ac:grpSpMkLst>
        </pc:grpChg>
        <pc:grpChg chg="del">
          <ac:chgData name="Vasishta Bommakanti" userId="add65771a875c465" providerId="LiveId" clId="{FA1F6ADA-F132-43A3-9485-3F363217A64B}" dt="2021-10-30T15:04:05.183" v="359" actId="478"/>
          <ac:grpSpMkLst>
            <pc:docMk/>
            <pc:sldMk cId="2503452416" sldId="283"/>
            <ac:grpSpMk id="37" creationId="{1F097A3D-85E6-498A-AEB1-63F2FF099A31}"/>
          </ac:grpSpMkLst>
        </pc:grpChg>
        <pc:grpChg chg="mod">
          <ac:chgData name="Vasishta Bommakanti" userId="add65771a875c465" providerId="LiveId" clId="{FA1F6ADA-F132-43A3-9485-3F363217A64B}" dt="2021-11-01T12:58:17.225" v="1263"/>
          <ac:grpSpMkLst>
            <pc:docMk/>
            <pc:sldMk cId="2503452416" sldId="283"/>
            <ac:grpSpMk id="40" creationId="{3E85FE2E-8A43-41E4-9A6E-3C9C4F6184E6}"/>
          </ac:grpSpMkLst>
        </pc:grpChg>
        <pc:grpChg chg="del">
          <ac:chgData name="Vasishta Bommakanti" userId="add65771a875c465" providerId="LiveId" clId="{FA1F6ADA-F132-43A3-9485-3F363217A64B}" dt="2021-10-30T15:04:05.183" v="359" actId="478"/>
          <ac:grpSpMkLst>
            <pc:docMk/>
            <pc:sldMk cId="2503452416" sldId="283"/>
            <ac:grpSpMk id="48" creationId="{B244A3A4-8BCC-4C84-A8B7-25E5364FEF1F}"/>
          </ac:grpSpMkLst>
        </pc:grpChg>
        <pc:grpChg chg="del">
          <ac:chgData name="Vasishta Bommakanti" userId="add65771a875c465" providerId="LiveId" clId="{FA1F6ADA-F132-43A3-9485-3F363217A64B}" dt="2021-10-30T15:03:48.547" v="355" actId="478"/>
          <ac:grpSpMkLst>
            <pc:docMk/>
            <pc:sldMk cId="2503452416" sldId="283"/>
            <ac:grpSpMk id="64" creationId="{485EFD88-0482-4A04-AFD2-4BABA852B4D9}"/>
          </ac:grpSpMkLst>
        </pc:grpChg>
        <pc:grpChg chg="del mod">
          <ac:chgData name="Vasishta Bommakanti" userId="add65771a875c465" providerId="LiveId" clId="{FA1F6ADA-F132-43A3-9485-3F363217A64B}" dt="2021-11-01T12:58:44.951" v="1288"/>
          <ac:grpSpMkLst>
            <pc:docMk/>
            <pc:sldMk cId="2503452416" sldId="283"/>
            <ac:grpSpMk id="65" creationId="{B48D5541-1CDE-407B-8851-C4296531A7CC}"/>
          </ac:grpSpMkLst>
        </pc:grpChg>
        <pc:grpChg chg="del mod">
          <ac:chgData name="Vasishta Bommakanti" userId="add65771a875c465" providerId="LiveId" clId="{FA1F6ADA-F132-43A3-9485-3F363217A64B}" dt="2021-11-01T12:58:53.284" v="1300"/>
          <ac:grpSpMkLst>
            <pc:docMk/>
            <pc:sldMk cId="2503452416" sldId="283"/>
            <ac:grpSpMk id="66" creationId="{4B3EEFAD-547E-4805-9373-BEC9B4A0A448}"/>
          </ac:grpSpMkLst>
        </pc:grpChg>
        <pc:grpChg chg="del">
          <ac:chgData name="Vasishta Bommakanti" userId="add65771a875c465" providerId="LiveId" clId="{FA1F6ADA-F132-43A3-9485-3F363217A64B}" dt="2021-10-30T15:03:55.601" v="356" actId="478"/>
          <ac:grpSpMkLst>
            <pc:docMk/>
            <pc:sldMk cId="2503452416" sldId="283"/>
            <ac:grpSpMk id="67" creationId="{B9B72A7E-E9C0-457A-B16A-2AA11F3DA181}"/>
          </ac:grpSpMkLst>
        </pc:grpChg>
        <pc:grpChg chg="del">
          <ac:chgData name="Vasishta Bommakanti" userId="add65771a875c465" providerId="LiveId" clId="{FA1F6ADA-F132-43A3-9485-3F363217A64B}" dt="2021-10-30T15:03:48.547" v="355" actId="478"/>
          <ac:grpSpMkLst>
            <pc:docMk/>
            <pc:sldMk cId="2503452416" sldId="283"/>
            <ac:grpSpMk id="78" creationId="{9B0295D7-91ED-452C-8FB2-615EDC3AE5A4}"/>
          </ac:grpSpMkLst>
        </pc:grpChg>
        <pc:grpChg chg="del mod">
          <ac:chgData name="Vasishta Bommakanti" userId="add65771a875c465" providerId="LiveId" clId="{FA1F6ADA-F132-43A3-9485-3F363217A64B}" dt="2021-11-01T12:59:00.099" v="1311"/>
          <ac:grpSpMkLst>
            <pc:docMk/>
            <pc:sldMk cId="2503452416" sldId="283"/>
            <ac:grpSpMk id="78" creationId="{EB2E5930-476C-4092-9D13-B40059F87C74}"/>
          </ac:grpSpMkLst>
        </pc:grpChg>
        <pc:grpChg chg="del">
          <ac:chgData name="Vasishta Bommakanti" userId="add65771a875c465" providerId="LiveId" clId="{FA1F6ADA-F132-43A3-9485-3F363217A64B}" dt="2021-10-30T15:03:48.547" v="355" actId="478"/>
          <ac:grpSpMkLst>
            <pc:docMk/>
            <pc:sldMk cId="2503452416" sldId="283"/>
            <ac:grpSpMk id="84" creationId="{075F2637-7A48-49DC-9BB3-EC169F4BA21A}"/>
          </ac:grpSpMkLst>
        </pc:grpChg>
        <pc:grpChg chg="del mod">
          <ac:chgData name="Vasishta Bommakanti" userId="add65771a875c465" providerId="LiveId" clId="{FA1F6ADA-F132-43A3-9485-3F363217A64B}" dt="2021-10-30T15:04:25.392" v="387"/>
          <ac:grpSpMkLst>
            <pc:docMk/>
            <pc:sldMk cId="2503452416" sldId="283"/>
            <ac:grpSpMk id="113" creationId="{99634FEF-3888-4E26-9C9A-F2D8EC15C0DB}"/>
          </ac:grpSpMkLst>
        </pc:grpChg>
        <pc:grpChg chg="mod">
          <ac:chgData name="Vasishta Bommakanti" userId="add65771a875c465" providerId="LiveId" clId="{FA1F6ADA-F132-43A3-9485-3F363217A64B}" dt="2021-10-30T15:04:25.392" v="387"/>
          <ac:grpSpMkLst>
            <pc:docMk/>
            <pc:sldMk cId="2503452416" sldId="283"/>
            <ac:grpSpMk id="114" creationId="{7FD318E1-24C9-4CF5-A8E3-F252F40A3FAE}"/>
          </ac:grpSpMkLst>
        </pc:grpChg>
        <pc:grpChg chg="mod">
          <ac:chgData name="Vasishta Bommakanti" userId="add65771a875c465" providerId="LiveId" clId="{FA1F6ADA-F132-43A3-9485-3F363217A64B}" dt="2021-10-30T15:04:25.392" v="387"/>
          <ac:grpSpMkLst>
            <pc:docMk/>
            <pc:sldMk cId="2503452416" sldId="283"/>
            <ac:grpSpMk id="115" creationId="{138E6FC0-1F7D-4CC3-96F2-5E6DFB8F30DF}"/>
          </ac:grpSpMkLst>
        </pc:grpChg>
        <pc:grpChg chg="mod">
          <ac:chgData name="Vasishta Bommakanti" userId="add65771a875c465" providerId="LiveId" clId="{FA1F6ADA-F132-43A3-9485-3F363217A64B}" dt="2021-10-30T15:04:25.392" v="387"/>
          <ac:grpSpMkLst>
            <pc:docMk/>
            <pc:sldMk cId="2503452416" sldId="283"/>
            <ac:grpSpMk id="116" creationId="{C908CC48-1407-4230-BA1A-6C5C49F9BA2E}"/>
          </ac:grpSpMkLst>
        </pc:grpChg>
        <pc:grpChg chg="del mod">
          <ac:chgData name="Vasishta Bommakanti" userId="add65771a875c465" providerId="LiveId" clId="{FA1F6ADA-F132-43A3-9485-3F363217A64B}" dt="2021-10-30T15:04:46.837" v="405"/>
          <ac:grpSpMkLst>
            <pc:docMk/>
            <pc:sldMk cId="2503452416" sldId="283"/>
            <ac:grpSpMk id="131" creationId="{60E1689F-C1BA-4236-84A8-D53C23D28186}"/>
          </ac:grpSpMkLst>
        </pc:grpChg>
        <pc:grpChg chg="del mod">
          <ac:chgData name="Vasishta Bommakanti" userId="add65771a875c465" providerId="LiveId" clId="{FA1F6ADA-F132-43A3-9485-3F363217A64B}" dt="2021-11-01T12:59:03.616" v="1319"/>
          <ac:grpSpMkLst>
            <pc:docMk/>
            <pc:sldMk cId="2503452416" sldId="283"/>
            <ac:grpSpMk id="132" creationId="{28EC44CB-131C-4ACA-BF96-1FB82231C9D0}"/>
          </ac:grpSpMkLst>
        </pc:grpChg>
        <pc:grpChg chg="del mod">
          <ac:chgData name="Vasishta Bommakanti" userId="add65771a875c465" providerId="LiveId" clId="{FA1F6ADA-F132-43A3-9485-3F363217A64B}" dt="2021-10-30T15:05:24.560" v="455"/>
          <ac:grpSpMkLst>
            <pc:docMk/>
            <pc:sldMk cId="2503452416" sldId="283"/>
            <ac:grpSpMk id="132" creationId="{9FEAE516-CA5A-4B64-8D0F-85F5016BEF26}"/>
          </ac:grpSpMkLst>
        </pc:grpChg>
        <pc:grpChg chg="del mod">
          <ac:chgData name="Vasishta Bommakanti" userId="add65771a875c465" providerId="LiveId" clId="{FA1F6ADA-F132-43A3-9485-3F363217A64B}" dt="2021-10-30T15:05:24.560" v="455"/>
          <ac:grpSpMkLst>
            <pc:docMk/>
            <pc:sldMk cId="2503452416" sldId="283"/>
            <ac:grpSpMk id="135" creationId="{DF4E736A-B9EE-42EC-B2A1-03F3851E3DD5}"/>
          </ac:grpSpMkLst>
        </pc:grpChg>
        <pc:grpChg chg="del mod">
          <ac:chgData name="Vasishta Bommakanti" userId="add65771a875c465" providerId="LiveId" clId="{FA1F6ADA-F132-43A3-9485-3F363217A64B}" dt="2021-10-30T15:05:02.937" v="428"/>
          <ac:grpSpMkLst>
            <pc:docMk/>
            <pc:sldMk cId="2503452416" sldId="283"/>
            <ac:grpSpMk id="143" creationId="{7B5D0BED-E05A-45E7-A9AD-D9B4FCB9C22E}"/>
          </ac:grpSpMkLst>
        </pc:grpChg>
        <pc:grpChg chg="mod">
          <ac:chgData name="Vasishta Bommakanti" userId="add65771a875c465" providerId="LiveId" clId="{FA1F6ADA-F132-43A3-9485-3F363217A64B}" dt="2021-10-30T15:05:02.937" v="428"/>
          <ac:grpSpMkLst>
            <pc:docMk/>
            <pc:sldMk cId="2503452416" sldId="283"/>
            <ac:grpSpMk id="158" creationId="{E966A518-8247-4BAF-B443-EDE23521F927}"/>
          </ac:grpSpMkLst>
        </pc:grpChg>
        <pc:grpChg chg="mod">
          <ac:chgData name="Vasishta Bommakanti" userId="add65771a875c465" providerId="LiveId" clId="{FA1F6ADA-F132-43A3-9485-3F363217A64B}" dt="2021-10-30T15:05:15.908" v="443"/>
          <ac:grpSpMkLst>
            <pc:docMk/>
            <pc:sldMk cId="2503452416" sldId="283"/>
            <ac:grpSpMk id="173" creationId="{C4687FDA-5EBF-4153-B857-3C0399DABE2F}"/>
          </ac:grpSpMkLst>
        </pc:grpChg>
        <pc:grpChg chg="mod">
          <ac:chgData name="Vasishta Bommakanti" userId="add65771a875c465" providerId="LiveId" clId="{FA1F6ADA-F132-43A3-9485-3F363217A64B}" dt="2021-10-30T15:05:15.908" v="443"/>
          <ac:grpSpMkLst>
            <pc:docMk/>
            <pc:sldMk cId="2503452416" sldId="283"/>
            <ac:grpSpMk id="174" creationId="{7446BDB1-CA55-45E3-9391-167ADFE061EF}"/>
          </ac:grpSpMkLst>
        </pc:grpChg>
        <pc:grpChg chg="mod">
          <ac:chgData name="Vasishta Bommakanti" userId="add65771a875c465" providerId="LiveId" clId="{FA1F6ADA-F132-43A3-9485-3F363217A64B}" dt="2021-10-30T15:05:15.908" v="443"/>
          <ac:grpSpMkLst>
            <pc:docMk/>
            <pc:sldMk cId="2503452416" sldId="283"/>
            <ac:grpSpMk id="175" creationId="{F3335E73-8D86-47D4-B6A5-C06A273E50D5}"/>
          </ac:grpSpMkLst>
        </pc:grpChg>
        <pc:grpChg chg="mod">
          <ac:chgData name="Vasishta Bommakanti" userId="add65771a875c465" providerId="LiveId" clId="{FA1F6ADA-F132-43A3-9485-3F363217A64B}" dt="2021-10-30T15:05:24.560" v="455"/>
          <ac:grpSpMkLst>
            <pc:docMk/>
            <pc:sldMk cId="2503452416" sldId="283"/>
            <ac:grpSpMk id="187" creationId="{C41B8B73-9401-491E-9F02-BE7F9E421C3F}"/>
          </ac:grpSpMkLst>
        </pc:grpChg>
        <pc:grpChg chg="del mod">
          <ac:chgData name="Vasishta Bommakanti" userId="add65771a875c465" providerId="LiveId" clId="{FA1F6ADA-F132-43A3-9485-3F363217A64B}" dt="2021-10-30T15:26:25.322" v="549"/>
          <ac:grpSpMkLst>
            <pc:docMk/>
            <pc:sldMk cId="2503452416" sldId="283"/>
            <ac:grpSpMk id="190" creationId="{340CB9E5-06E2-436B-BA8B-220FBC546862}"/>
          </ac:grpSpMkLst>
        </pc:grpChg>
        <pc:grpChg chg="mod">
          <ac:chgData name="Vasishta Bommakanti" userId="add65771a875c465" providerId="LiveId" clId="{FA1F6ADA-F132-43A3-9485-3F363217A64B}" dt="2021-10-30T15:26:25.322" v="549"/>
          <ac:grpSpMkLst>
            <pc:docMk/>
            <pc:sldMk cId="2503452416" sldId="283"/>
            <ac:grpSpMk id="211" creationId="{AD06EFC9-FA15-49E2-8674-15D3744B47F0}"/>
          </ac:grpSpMkLst>
        </pc:grpChg>
        <pc:grpChg chg="del mod">
          <ac:chgData name="Vasishta Bommakanti" userId="add65771a875c465" providerId="LiveId" clId="{FA1F6ADA-F132-43A3-9485-3F363217A64B}" dt="2021-10-30T15:26:32.957" v="553"/>
          <ac:grpSpMkLst>
            <pc:docMk/>
            <pc:sldMk cId="2503452416" sldId="283"/>
            <ac:grpSpMk id="214" creationId="{C4C37305-D1F8-4564-81B2-D4484B5A8E50}"/>
          </ac:grpSpMkLst>
        </pc:grpChg>
        <pc:grpChg chg="mod">
          <ac:chgData name="Vasishta Bommakanti" userId="add65771a875c465" providerId="LiveId" clId="{FA1F6ADA-F132-43A3-9485-3F363217A64B}" dt="2021-11-01T12:59:03.616" v="1319"/>
          <ac:grpSpMkLst>
            <pc:docMk/>
            <pc:sldMk cId="2503452416" sldId="283"/>
            <ac:grpSpMk id="216" creationId="{F77F6F9A-95D5-4F61-9560-38BE64A5B500}"/>
          </ac:grpSpMkLst>
        </pc:grpChg>
        <pc:grpChg chg="mod">
          <ac:chgData name="Vasishta Bommakanti" userId="add65771a875c465" providerId="LiveId" clId="{FA1F6ADA-F132-43A3-9485-3F363217A64B}" dt="2021-11-01T12:59:25.673" v="1324"/>
          <ac:grpSpMkLst>
            <pc:docMk/>
            <pc:sldMk cId="2503452416" sldId="283"/>
            <ac:grpSpMk id="221" creationId="{B5397F18-052E-434F-ADFA-4BE7AA59C077}"/>
          </ac:grpSpMkLst>
        </pc:grpChg>
        <pc:inkChg chg="del mod topLvl">
          <ac:chgData name="Vasishta Bommakanti" userId="add65771a875c465" providerId="LiveId" clId="{FA1F6ADA-F132-43A3-9485-3F363217A64B}" dt="2021-10-30T15:03:45.484" v="354" actId="478"/>
          <ac:inkMkLst>
            <pc:docMk/>
            <pc:sldMk cId="2503452416" sldId="283"/>
            <ac:inkMk id="2" creationId="{D7841770-4D5E-4AF3-95F8-87AE1BE9E25C}"/>
          </ac:inkMkLst>
        </pc:inkChg>
        <pc:inkChg chg="add mod">
          <ac:chgData name="Vasishta Bommakanti" userId="add65771a875c465" providerId="LiveId" clId="{FA1F6ADA-F132-43A3-9485-3F363217A64B}" dt="2021-11-01T12:59:25.673" v="1324"/>
          <ac:inkMkLst>
            <pc:docMk/>
            <pc:sldMk cId="2503452416" sldId="283"/>
            <ac:inkMk id="2" creationId="{DDAA5E31-E74C-4C13-911E-0A05533A4107}"/>
          </ac:inkMkLst>
        </pc:inkChg>
        <pc:inkChg chg="del mod">
          <ac:chgData name="Vasishta Bommakanti" userId="add65771a875c465" providerId="LiveId" clId="{FA1F6ADA-F132-43A3-9485-3F363217A64B}" dt="2021-10-30T15:03:45.484" v="354" actId="478"/>
          <ac:inkMkLst>
            <pc:docMk/>
            <pc:sldMk cId="2503452416" sldId="283"/>
            <ac:inkMk id="4" creationId="{E52908A2-0D7A-46AC-B57F-B30CCDE7C908}"/>
          </ac:inkMkLst>
        </pc:inkChg>
        <pc:inkChg chg="add mod">
          <ac:chgData name="Vasishta Bommakanti" userId="add65771a875c465" providerId="LiveId" clId="{FA1F6ADA-F132-43A3-9485-3F363217A64B}" dt="2021-11-01T12:59:25.673" v="1324"/>
          <ac:inkMkLst>
            <pc:docMk/>
            <pc:sldMk cId="2503452416" sldId="283"/>
            <ac:inkMk id="4" creationId="{FEC39FDC-CC0D-415D-9DE2-E93262A44613}"/>
          </ac:inkMkLst>
        </pc:inkChg>
        <pc:inkChg chg="add mod">
          <ac:chgData name="Vasishta Bommakanti" userId="add65771a875c465" providerId="LiveId" clId="{FA1F6ADA-F132-43A3-9485-3F363217A64B}" dt="2021-11-01T12:59:25.673" v="1324"/>
          <ac:inkMkLst>
            <pc:docMk/>
            <pc:sldMk cId="2503452416" sldId="283"/>
            <ac:inkMk id="6" creationId="{0AFD0927-F288-4B14-A77F-92DCAD137B3C}"/>
          </ac:inkMkLst>
        </pc:inkChg>
        <pc:inkChg chg="del mod">
          <ac:chgData name="Vasishta Bommakanti" userId="add65771a875c465" providerId="LiveId" clId="{FA1F6ADA-F132-43A3-9485-3F363217A64B}" dt="2021-10-30T15:03:45.484" v="354" actId="478"/>
          <ac:inkMkLst>
            <pc:docMk/>
            <pc:sldMk cId="2503452416" sldId="283"/>
            <ac:inkMk id="6" creationId="{1CBF71A2-41EA-4998-8559-F75133B21EE3}"/>
          </ac:inkMkLst>
        </pc:inkChg>
        <pc:inkChg chg="add mod">
          <ac:chgData name="Vasishta Bommakanti" userId="add65771a875c465" providerId="LiveId" clId="{FA1F6ADA-F132-43A3-9485-3F363217A64B}" dt="2021-11-01T12:59:25.673" v="1324"/>
          <ac:inkMkLst>
            <pc:docMk/>
            <pc:sldMk cId="2503452416" sldId="283"/>
            <ac:inkMk id="7" creationId="{1668FF2E-3FCA-4A64-8AB3-F2115E96C271}"/>
          </ac:inkMkLst>
        </pc:inkChg>
        <pc:inkChg chg="del mod">
          <ac:chgData name="Vasishta Bommakanti" userId="add65771a875c465" providerId="LiveId" clId="{FA1F6ADA-F132-43A3-9485-3F363217A64B}" dt="2021-10-30T15:03:45.484" v="354" actId="478"/>
          <ac:inkMkLst>
            <pc:docMk/>
            <pc:sldMk cId="2503452416" sldId="283"/>
            <ac:inkMk id="7" creationId="{37F94128-83C9-4572-9975-9916C1AAEE0F}"/>
          </ac:inkMkLst>
        </pc:inkChg>
        <pc:inkChg chg="add mod">
          <ac:chgData name="Vasishta Bommakanti" userId="add65771a875c465" providerId="LiveId" clId="{FA1F6ADA-F132-43A3-9485-3F363217A64B}" dt="2021-11-01T12:59:25.673" v="1324"/>
          <ac:inkMkLst>
            <pc:docMk/>
            <pc:sldMk cId="2503452416" sldId="283"/>
            <ac:inkMk id="8" creationId="{57A4A245-3836-49D5-96D3-64CFDE9AE075}"/>
          </ac:inkMkLst>
        </pc:inkChg>
        <pc:inkChg chg="del topLvl">
          <ac:chgData name="Vasishta Bommakanti" userId="add65771a875c465" providerId="LiveId" clId="{FA1F6ADA-F132-43A3-9485-3F363217A64B}" dt="2021-10-30T15:04:05.183" v="359" actId="478"/>
          <ac:inkMkLst>
            <pc:docMk/>
            <pc:sldMk cId="2503452416" sldId="283"/>
            <ac:inkMk id="8" creationId="{F1828D69-A3B9-41FD-98B8-A7BD69026DC1}"/>
          </ac:inkMkLst>
        </pc:inkChg>
        <pc:inkChg chg="add mod">
          <ac:chgData name="Vasishta Bommakanti" userId="add65771a875c465" providerId="LiveId" clId="{FA1F6ADA-F132-43A3-9485-3F363217A64B}" dt="2021-11-01T12:59:25.673" v="1324"/>
          <ac:inkMkLst>
            <pc:docMk/>
            <pc:sldMk cId="2503452416" sldId="283"/>
            <ac:inkMk id="9" creationId="{24DC932A-2AF4-4827-8D58-13851115AFCA}"/>
          </ac:inkMkLst>
        </pc:inkChg>
        <pc:inkChg chg="del mod topLvl">
          <ac:chgData name="Vasishta Bommakanti" userId="add65771a875c465" providerId="LiveId" clId="{FA1F6ADA-F132-43A3-9485-3F363217A64B}" dt="2021-10-30T15:03:45.484" v="354" actId="478"/>
          <ac:inkMkLst>
            <pc:docMk/>
            <pc:sldMk cId="2503452416" sldId="283"/>
            <ac:inkMk id="9" creationId="{E938127C-18F2-44FF-BBAB-3245E0F6A635}"/>
          </ac:inkMkLst>
        </pc:inkChg>
        <pc:inkChg chg="add mod">
          <ac:chgData name="Vasishta Bommakanti" userId="add65771a875c465" providerId="LiveId" clId="{FA1F6ADA-F132-43A3-9485-3F363217A64B}" dt="2021-11-01T12:59:25.673" v="1324"/>
          <ac:inkMkLst>
            <pc:docMk/>
            <pc:sldMk cId="2503452416" sldId="283"/>
            <ac:inkMk id="10" creationId="{6BA4F01F-1458-4037-B3E5-884E52478E4B}"/>
          </ac:inkMkLst>
        </pc:inkChg>
        <pc:inkChg chg="del topLvl">
          <ac:chgData name="Vasishta Bommakanti" userId="add65771a875c465" providerId="LiveId" clId="{FA1F6ADA-F132-43A3-9485-3F363217A64B}" dt="2021-10-30T15:04:05.183" v="359" actId="478"/>
          <ac:inkMkLst>
            <pc:docMk/>
            <pc:sldMk cId="2503452416" sldId="283"/>
            <ac:inkMk id="10" creationId="{94B84478-6A71-4B81-9C65-AC18B5437013}"/>
          </ac:inkMkLst>
        </pc:inkChg>
        <pc:inkChg chg="add mod">
          <ac:chgData name="Vasishta Bommakanti" userId="add65771a875c465" providerId="LiveId" clId="{FA1F6ADA-F132-43A3-9485-3F363217A64B}" dt="2021-11-01T12:59:25.673" v="1324"/>
          <ac:inkMkLst>
            <pc:docMk/>
            <pc:sldMk cId="2503452416" sldId="283"/>
            <ac:inkMk id="11" creationId="{3A18AB98-DAB3-4183-BE10-F06C7FB73498}"/>
          </ac:inkMkLst>
        </pc:inkChg>
        <pc:inkChg chg="del mod">
          <ac:chgData name="Vasishta Bommakanti" userId="add65771a875c465" providerId="LiveId" clId="{FA1F6ADA-F132-43A3-9485-3F363217A64B}" dt="2021-10-30T15:03:45.484" v="354" actId="478"/>
          <ac:inkMkLst>
            <pc:docMk/>
            <pc:sldMk cId="2503452416" sldId="283"/>
            <ac:inkMk id="11" creationId="{957AD0A7-6E41-4A24-AD67-229661A2C030}"/>
          </ac:inkMkLst>
        </pc:inkChg>
        <pc:inkChg chg="del mod topLvl">
          <ac:chgData name="Vasishta Bommakanti" userId="add65771a875c465" providerId="LiveId" clId="{FA1F6ADA-F132-43A3-9485-3F363217A64B}" dt="2021-10-30T15:03:45.484" v="354" actId="478"/>
          <ac:inkMkLst>
            <pc:docMk/>
            <pc:sldMk cId="2503452416" sldId="283"/>
            <ac:inkMk id="12" creationId="{38924BE9-ECBB-4B29-9849-992AB02AB3D8}"/>
          </ac:inkMkLst>
        </pc:inkChg>
        <pc:inkChg chg="add mod">
          <ac:chgData name="Vasishta Bommakanti" userId="add65771a875c465" providerId="LiveId" clId="{FA1F6ADA-F132-43A3-9485-3F363217A64B}" dt="2021-11-01T12:59:25.673" v="1324"/>
          <ac:inkMkLst>
            <pc:docMk/>
            <pc:sldMk cId="2503452416" sldId="283"/>
            <ac:inkMk id="12" creationId="{B9FA4121-9CEC-4A7A-9E8A-97A6D57129A4}"/>
          </ac:inkMkLst>
        </pc:inkChg>
        <pc:inkChg chg="del mod">
          <ac:chgData name="Vasishta Bommakanti" userId="add65771a875c465" providerId="LiveId" clId="{FA1F6ADA-F132-43A3-9485-3F363217A64B}" dt="2021-10-30T15:03:45.484" v="354" actId="478"/>
          <ac:inkMkLst>
            <pc:docMk/>
            <pc:sldMk cId="2503452416" sldId="283"/>
            <ac:inkMk id="13" creationId="{1E43B525-8A98-405F-B296-EBEE463C00C6}"/>
          </ac:inkMkLst>
        </pc:inkChg>
        <pc:inkChg chg="add mod">
          <ac:chgData name="Vasishta Bommakanti" userId="add65771a875c465" providerId="LiveId" clId="{FA1F6ADA-F132-43A3-9485-3F363217A64B}" dt="2021-11-01T12:59:25.673" v="1324"/>
          <ac:inkMkLst>
            <pc:docMk/>
            <pc:sldMk cId="2503452416" sldId="283"/>
            <ac:inkMk id="13" creationId="{8F235202-F4F6-496A-A2A3-22C4D2849DF6}"/>
          </ac:inkMkLst>
        </pc:inkChg>
        <pc:inkChg chg="del mod topLvl">
          <ac:chgData name="Vasishta Bommakanti" userId="add65771a875c465" providerId="LiveId" clId="{FA1F6ADA-F132-43A3-9485-3F363217A64B}" dt="2021-10-30T15:03:45.484" v="354" actId="478"/>
          <ac:inkMkLst>
            <pc:docMk/>
            <pc:sldMk cId="2503452416" sldId="283"/>
            <ac:inkMk id="14" creationId="{B3B49226-1EF0-46E9-BC36-527642A6D295}"/>
          </ac:inkMkLst>
        </pc:inkChg>
        <pc:inkChg chg="add mod">
          <ac:chgData name="Vasishta Bommakanti" userId="add65771a875c465" providerId="LiveId" clId="{FA1F6ADA-F132-43A3-9485-3F363217A64B}" dt="2021-11-01T12:59:25.673" v="1324"/>
          <ac:inkMkLst>
            <pc:docMk/>
            <pc:sldMk cId="2503452416" sldId="283"/>
            <ac:inkMk id="14" creationId="{FDDD7042-3478-4DB4-AFE8-4124ACF216B1}"/>
          </ac:inkMkLst>
        </pc:inkChg>
        <pc:inkChg chg="del">
          <ac:chgData name="Vasishta Bommakanti" userId="add65771a875c465" providerId="LiveId" clId="{FA1F6ADA-F132-43A3-9485-3F363217A64B}" dt="2021-10-30T15:04:05.183" v="359" actId="478"/>
          <ac:inkMkLst>
            <pc:docMk/>
            <pc:sldMk cId="2503452416" sldId="283"/>
            <ac:inkMk id="15" creationId="{342725D1-1115-44DF-A857-C7B9D2069748}"/>
          </ac:inkMkLst>
        </pc:inkChg>
        <pc:inkChg chg="add mod">
          <ac:chgData name="Vasishta Bommakanti" userId="add65771a875c465" providerId="LiveId" clId="{FA1F6ADA-F132-43A3-9485-3F363217A64B}" dt="2021-11-01T12:59:25.673" v="1324"/>
          <ac:inkMkLst>
            <pc:docMk/>
            <pc:sldMk cId="2503452416" sldId="283"/>
            <ac:inkMk id="15" creationId="{92CCEDF9-5613-4F16-A825-A310E13A74D8}"/>
          </ac:inkMkLst>
        </pc:inkChg>
        <pc:inkChg chg="add mod">
          <ac:chgData name="Vasishta Bommakanti" userId="add65771a875c465" providerId="LiveId" clId="{FA1F6ADA-F132-43A3-9485-3F363217A64B}" dt="2021-11-01T12:57:46.403" v="1245"/>
          <ac:inkMkLst>
            <pc:docMk/>
            <pc:sldMk cId="2503452416" sldId="283"/>
            <ac:inkMk id="17" creationId="{08491147-D42E-4DF9-A5E6-EEBF83E59851}"/>
          </ac:inkMkLst>
        </pc:inkChg>
        <pc:inkChg chg="del mod">
          <ac:chgData name="Vasishta Bommakanti" userId="add65771a875c465" providerId="LiveId" clId="{FA1F6ADA-F132-43A3-9485-3F363217A64B}" dt="2021-10-30T15:03:45.484" v="354" actId="478"/>
          <ac:inkMkLst>
            <pc:docMk/>
            <pc:sldMk cId="2503452416" sldId="283"/>
            <ac:inkMk id="17" creationId="{F49E3F5D-5A93-4884-AE32-C28E36FA5AAA}"/>
          </ac:inkMkLst>
        </pc:inkChg>
        <pc:inkChg chg="add mod">
          <ac:chgData name="Vasishta Bommakanti" userId="add65771a875c465" providerId="LiveId" clId="{FA1F6ADA-F132-43A3-9485-3F363217A64B}" dt="2021-11-01T12:57:46.403" v="1245"/>
          <ac:inkMkLst>
            <pc:docMk/>
            <pc:sldMk cId="2503452416" sldId="283"/>
            <ac:inkMk id="18" creationId="{71CD7532-8671-4D01-8305-C6B554CD4FAD}"/>
          </ac:inkMkLst>
        </pc:inkChg>
        <pc:inkChg chg="del mod topLvl">
          <ac:chgData name="Vasishta Bommakanti" userId="add65771a875c465" providerId="LiveId" clId="{FA1F6ADA-F132-43A3-9485-3F363217A64B}" dt="2021-10-30T15:03:45.484" v="354" actId="478"/>
          <ac:inkMkLst>
            <pc:docMk/>
            <pc:sldMk cId="2503452416" sldId="283"/>
            <ac:inkMk id="18" creationId="{AD75C944-C600-4830-A9ED-FA41371275DD}"/>
          </ac:inkMkLst>
        </pc:inkChg>
        <pc:inkChg chg="add mod">
          <ac:chgData name="Vasishta Bommakanti" userId="add65771a875c465" providerId="LiveId" clId="{FA1F6ADA-F132-43A3-9485-3F363217A64B}" dt="2021-11-01T12:57:46.403" v="1245"/>
          <ac:inkMkLst>
            <pc:docMk/>
            <pc:sldMk cId="2503452416" sldId="283"/>
            <ac:inkMk id="20" creationId="{BE27184B-0831-4D69-BD71-0BA20A540CBB}"/>
          </ac:inkMkLst>
        </pc:inkChg>
        <pc:inkChg chg="del mod topLvl">
          <ac:chgData name="Vasishta Bommakanti" userId="add65771a875c465" providerId="LiveId" clId="{FA1F6ADA-F132-43A3-9485-3F363217A64B}" dt="2021-10-30T15:03:45.484" v="354" actId="478"/>
          <ac:inkMkLst>
            <pc:docMk/>
            <pc:sldMk cId="2503452416" sldId="283"/>
            <ac:inkMk id="20" creationId="{E9043E7D-C513-441C-A0CE-3D54A6F2C7F0}"/>
          </ac:inkMkLst>
        </pc:inkChg>
        <pc:inkChg chg="del">
          <ac:chgData name="Vasishta Bommakanti" userId="add65771a875c465" providerId="LiveId" clId="{FA1F6ADA-F132-43A3-9485-3F363217A64B}" dt="2021-10-30T15:04:05.183" v="359" actId="478"/>
          <ac:inkMkLst>
            <pc:docMk/>
            <pc:sldMk cId="2503452416" sldId="283"/>
            <ac:inkMk id="21" creationId="{378DAA94-42D3-4306-8D6C-C49F1537121A}"/>
          </ac:inkMkLst>
        </pc:inkChg>
        <pc:inkChg chg="del mod">
          <ac:chgData name="Vasishta Bommakanti" userId="add65771a875c465" providerId="LiveId" clId="{FA1F6ADA-F132-43A3-9485-3F363217A64B}" dt="2021-10-30T15:03:45.484" v="354" actId="478"/>
          <ac:inkMkLst>
            <pc:docMk/>
            <pc:sldMk cId="2503452416" sldId="283"/>
            <ac:inkMk id="22" creationId="{4B10C88E-8BCD-4101-BCDA-0416AEC50592}"/>
          </ac:inkMkLst>
        </pc:inkChg>
        <pc:inkChg chg="add mod">
          <ac:chgData name="Vasishta Bommakanti" userId="add65771a875c465" providerId="LiveId" clId="{FA1F6ADA-F132-43A3-9485-3F363217A64B}" dt="2021-11-01T12:57:50.422" v="1250"/>
          <ac:inkMkLst>
            <pc:docMk/>
            <pc:sldMk cId="2503452416" sldId="283"/>
            <ac:inkMk id="22" creationId="{A0DA4CD9-3F3E-49C7-AC28-FD2CAB97F522}"/>
          </ac:inkMkLst>
        </pc:inkChg>
        <pc:inkChg chg="add mod">
          <ac:chgData name="Vasishta Bommakanti" userId="add65771a875c465" providerId="LiveId" clId="{FA1F6ADA-F132-43A3-9485-3F363217A64B}" dt="2021-11-01T12:57:50.422" v="1250"/>
          <ac:inkMkLst>
            <pc:docMk/>
            <pc:sldMk cId="2503452416" sldId="283"/>
            <ac:inkMk id="23" creationId="{8D98305B-5E53-49E0-B7FB-BE704E8619C1}"/>
          </ac:inkMkLst>
        </pc:inkChg>
        <pc:inkChg chg="add mod">
          <ac:chgData name="Vasishta Bommakanti" userId="add65771a875c465" providerId="LiveId" clId="{FA1F6ADA-F132-43A3-9485-3F363217A64B}" dt="2021-11-01T12:57:50.422" v="1250"/>
          <ac:inkMkLst>
            <pc:docMk/>
            <pc:sldMk cId="2503452416" sldId="283"/>
            <ac:inkMk id="24" creationId="{72DC851E-AB98-4687-9B1E-3CB3F6EECDF4}"/>
          </ac:inkMkLst>
        </pc:inkChg>
        <pc:inkChg chg="del">
          <ac:chgData name="Vasishta Bommakanti" userId="add65771a875c465" providerId="LiveId" clId="{FA1F6ADA-F132-43A3-9485-3F363217A64B}" dt="2021-10-30T15:04:05.183" v="359" actId="478"/>
          <ac:inkMkLst>
            <pc:docMk/>
            <pc:sldMk cId="2503452416" sldId="283"/>
            <ac:inkMk id="25" creationId="{2490795B-8824-4E9F-BAA2-9B2B4357F501}"/>
          </ac:inkMkLst>
        </pc:inkChg>
        <pc:inkChg chg="add mod">
          <ac:chgData name="Vasishta Bommakanti" userId="add65771a875c465" providerId="LiveId" clId="{FA1F6ADA-F132-43A3-9485-3F363217A64B}" dt="2021-11-01T12:57:50.422" v="1250"/>
          <ac:inkMkLst>
            <pc:docMk/>
            <pc:sldMk cId="2503452416" sldId="283"/>
            <ac:inkMk id="25" creationId="{2CF16309-C98D-436C-89CC-61E51B07CE78}"/>
          </ac:inkMkLst>
        </pc:inkChg>
        <pc:inkChg chg="del topLvl">
          <ac:chgData name="Vasishta Bommakanti" userId="add65771a875c465" providerId="LiveId" clId="{FA1F6ADA-F132-43A3-9485-3F363217A64B}" dt="2021-10-30T15:04:05.183" v="359" actId="478"/>
          <ac:inkMkLst>
            <pc:docMk/>
            <pc:sldMk cId="2503452416" sldId="283"/>
            <ac:inkMk id="26" creationId="{E3285E6C-F532-4346-A296-777613CD155C}"/>
          </ac:inkMkLst>
        </pc:inkChg>
        <pc:inkChg chg="add">
          <ac:chgData name="Vasishta Bommakanti" userId="add65771a875c465" providerId="LiveId" clId="{FA1F6ADA-F132-43A3-9485-3F363217A64B}" dt="2021-11-01T12:57:50.655" v="1251" actId="9405"/>
          <ac:inkMkLst>
            <pc:docMk/>
            <pc:sldMk cId="2503452416" sldId="283"/>
            <ac:inkMk id="27" creationId="{5A4BAC30-64B8-44F5-B8FB-E06F4ABE9F14}"/>
          </ac:inkMkLst>
        </pc:inkChg>
        <pc:inkChg chg="del">
          <ac:chgData name="Vasishta Bommakanti" userId="add65771a875c465" providerId="LiveId" clId="{FA1F6ADA-F132-43A3-9485-3F363217A64B}" dt="2021-10-30T15:04:05.183" v="359" actId="478"/>
          <ac:inkMkLst>
            <pc:docMk/>
            <pc:sldMk cId="2503452416" sldId="283"/>
            <ac:inkMk id="27" creationId="{7BA0D431-C18E-4021-94A9-62C8CDED792A}"/>
          </ac:inkMkLst>
        </pc:inkChg>
        <pc:inkChg chg="add">
          <ac:chgData name="Vasishta Bommakanti" userId="add65771a875c465" providerId="LiveId" clId="{FA1F6ADA-F132-43A3-9485-3F363217A64B}" dt="2021-11-01T12:57:51.131" v="1252" actId="9405"/>
          <ac:inkMkLst>
            <pc:docMk/>
            <pc:sldMk cId="2503452416" sldId="283"/>
            <ac:inkMk id="28" creationId="{318BA134-164B-4929-910E-B4CC1E49212A}"/>
          </ac:inkMkLst>
        </pc:inkChg>
        <pc:inkChg chg="del topLvl">
          <ac:chgData name="Vasishta Bommakanti" userId="add65771a875c465" providerId="LiveId" clId="{FA1F6ADA-F132-43A3-9485-3F363217A64B}" dt="2021-10-30T15:04:05.183" v="359" actId="478"/>
          <ac:inkMkLst>
            <pc:docMk/>
            <pc:sldMk cId="2503452416" sldId="283"/>
            <ac:inkMk id="28" creationId="{7F18F3DE-C267-469C-9F5D-E564E6F775F8}"/>
          </ac:inkMkLst>
        </pc:inkChg>
        <pc:inkChg chg="add mod">
          <ac:chgData name="Vasishta Bommakanti" userId="add65771a875c465" providerId="LiveId" clId="{FA1F6ADA-F132-43A3-9485-3F363217A64B}" dt="2021-11-01T12:57:57.366" v="1256"/>
          <ac:inkMkLst>
            <pc:docMk/>
            <pc:sldMk cId="2503452416" sldId="283"/>
            <ac:inkMk id="29" creationId="{2B15BCB1-644D-4ECC-87DE-57151D1C05AE}"/>
          </ac:inkMkLst>
        </pc:inkChg>
        <pc:inkChg chg="del">
          <ac:chgData name="Vasishta Bommakanti" userId="add65771a875c465" providerId="LiveId" clId="{FA1F6ADA-F132-43A3-9485-3F363217A64B}" dt="2021-10-30T15:04:05.183" v="359" actId="478"/>
          <ac:inkMkLst>
            <pc:docMk/>
            <pc:sldMk cId="2503452416" sldId="283"/>
            <ac:inkMk id="29" creationId="{3B8EC943-2A5E-48DE-AC17-7F61BF90FE88}"/>
          </ac:inkMkLst>
        </pc:inkChg>
        <pc:inkChg chg="del">
          <ac:chgData name="Vasishta Bommakanti" userId="add65771a875c465" providerId="LiveId" clId="{FA1F6ADA-F132-43A3-9485-3F363217A64B}" dt="2021-10-30T15:04:05.183" v="359" actId="478"/>
          <ac:inkMkLst>
            <pc:docMk/>
            <pc:sldMk cId="2503452416" sldId="283"/>
            <ac:inkMk id="30" creationId="{9488C231-D097-46E1-A813-D64A0E6AEF50}"/>
          </ac:inkMkLst>
        </pc:inkChg>
        <pc:inkChg chg="add mod">
          <ac:chgData name="Vasishta Bommakanti" userId="add65771a875c465" providerId="LiveId" clId="{FA1F6ADA-F132-43A3-9485-3F363217A64B}" dt="2021-11-01T12:57:57.366" v="1256"/>
          <ac:inkMkLst>
            <pc:docMk/>
            <pc:sldMk cId="2503452416" sldId="283"/>
            <ac:inkMk id="30" creationId="{ED926A40-588C-4CF5-B187-D840E224A506}"/>
          </ac:inkMkLst>
        </pc:inkChg>
        <pc:inkChg chg="add mod">
          <ac:chgData name="Vasishta Bommakanti" userId="add65771a875c465" providerId="LiveId" clId="{FA1F6ADA-F132-43A3-9485-3F363217A64B}" dt="2021-11-01T12:57:57.366" v="1256"/>
          <ac:inkMkLst>
            <pc:docMk/>
            <pc:sldMk cId="2503452416" sldId="283"/>
            <ac:inkMk id="31" creationId="{015600FE-9837-46B5-A79E-2F7DD59EA0C4}"/>
          </ac:inkMkLst>
        </pc:inkChg>
        <pc:inkChg chg="del">
          <ac:chgData name="Vasishta Bommakanti" userId="add65771a875c465" providerId="LiveId" clId="{FA1F6ADA-F132-43A3-9485-3F363217A64B}" dt="2021-10-30T15:04:05.183" v="359" actId="478"/>
          <ac:inkMkLst>
            <pc:docMk/>
            <pc:sldMk cId="2503452416" sldId="283"/>
            <ac:inkMk id="31" creationId="{F3C2CEF4-1782-4BF2-97F5-22E1784AA745}"/>
          </ac:inkMkLst>
        </pc:inkChg>
        <pc:inkChg chg="del">
          <ac:chgData name="Vasishta Bommakanti" userId="add65771a875c465" providerId="LiveId" clId="{FA1F6ADA-F132-43A3-9485-3F363217A64B}" dt="2021-10-30T15:04:05.183" v="359" actId="478"/>
          <ac:inkMkLst>
            <pc:docMk/>
            <pc:sldMk cId="2503452416" sldId="283"/>
            <ac:inkMk id="32" creationId="{7A51E75F-8A43-4035-82E4-E16FE3161A4F}"/>
          </ac:inkMkLst>
        </pc:inkChg>
        <pc:inkChg chg="add">
          <ac:chgData name="Vasishta Bommakanti" userId="add65771a875c465" providerId="LiveId" clId="{FA1F6ADA-F132-43A3-9485-3F363217A64B}" dt="2021-11-01T12:57:59.052" v="1257" actId="9405"/>
          <ac:inkMkLst>
            <pc:docMk/>
            <pc:sldMk cId="2503452416" sldId="283"/>
            <ac:inkMk id="33" creationId="{C30B615E-5D8E-461A-8F0F-CF1D3FA16810}"/>
          </ac:inkMkLst>
        </pc:inkChg>
        <pc:inkChg chg="del">
          <ac:chgData name="Vasishta Bommakanti" userId="add65771a875c465" providerId="LiveId" clId="{FA1F6ADA-F132-43A3-9485-3F363217A64B}" dt="2021-10-30T15:04:05.183" v="359" actId="478"/>
          <ac:inkMkLst>
            <pc:docMk/>
            <pc:sldMk cId="2503452416" sldId="283"/>
            <ac:inkMk id="33" creationId="{FD2C5375-0106-4B29-B000-E88EAFFCD8F9}"/>
          </ac:inkMkLst>
        </pc:inkChg>
        <pc:inkChg chg="del">
          <ac:chgData name="Vasishta Bommakanti" userId="add65771a875c465" providerId="LiveId" clId="{FA1F6ADA-F132-43A3-9485-3F363217A64B}" dt="2021-10-30T15:04:05.183" v="359" actId="478"/>
          <ac:inkMkLst>
            <pc:docMk/>
            <pc:sldMk cId="2503452416" sldId="283"/>
            <ac:inkMk id="34" creationId="{9A4C346E-D376-4497-853A-FB3752E21E8C}"/>
          </ac:inkMkLst>
        </pc:inkChg>
        <pc:inkChg chg="add">
          <ac:chgData name="Vasishta Bommakanti" userId="add65771a875c465" providerId="LiveId" clId="{FA1F6ADA-F132-43A3-9485-3F363217A64B}" dt="2021-11-01T12:57:59.627" v="1258" actId="9405"/>
          <ac:inkMkLst>
            <pc:docMk/>
            <pc:sldMk cId="2503452416" sldId="283"/>
            <ac:inkMk id="34" creationId="{EA3A236A-C591-4AD6-BD46-B3C8C84312B3}"/>
          </ac:inkMkLst>
        </pc:inkChg>
        <pc:inkChg chg="del">
          <ac:chgData name="Vasishta Bommakanti" userId="add65771a875c465" providerId="LiveId" clId="{FA1F6ADA-F132-43A3-9485-3F363217A64B}" dt="2021-10-30T15:04:05.183" v="359" actId="478"/>
          <ac:inkMkLst>
            <pc:docMk/>
            <pc:sldMk cId="2503452416" sldId="283"/>
            <ac:inkMk id="35" creationId="{AEB26FDE-499F-468A-88E6-0631B8E2399C}"/>
          </ac:inkMkLst>
        </pc:inkChg>
        <pc:inkChg chg="add mod">
          <ac:chgData name="Vasishta Bommakanti" userId="add65771a875c465" providerId="LiveId" clId="{FA1F6ADA-F132-43A3-9485-3F363217A64B}" dt="2021-11-01T12:58:17.225" v="1263"/>
          <ac:inkMkLst>
            <pc:docMk/>
            <pc:sldMk cId="2503452416" sldId="283"/>
            <ac:inkMk id="35" creationId="{F3828675-AC03-43E4-9565-FC0B0BCBDF10}"/>
          </ac:inkMkLst>
        </pc:inkChg>
        <pc:inkChg chg="add mod">
          <ac:chgData name="Vasishta Bommakanti" userId="add65771a875c465" providerId="LiveId" clId="{FA1F6ADA-F132-43A3-9485-3F363217A64B}" dt="2021-10-30T15:04:25.392" v="387"/>
          <ac:inkMkLst>
            <pc:docMk/>
            <pc:sldMk cId="2503452416" sldId="283"/>
            <ac:inkMk id="36" creationId="{5C27B8ED-E431-4EE9-9C02-2622EB4E74E0}"/>
          </ac:inkMkLst>
        </pc:inkChg>
        <pc:inkChg chg="add mod">
          <ac:chgData name="Vasishta Bommakanti" userId="add65771a875c465" providerId="LiveId" clId="{FA1F6ADA-F132-43A3-9485-3F363217A64B}" dt="2021-11-01T12:58:17.225" v="1263"/>
          <ac:inkMkLst>
            <pc:docMk/>
            <pc:sldMk cId="2503452416" sldId="283"/>
            <ac:inkMk id="37" creationId="{2CC05E53-24CF-4F7E-BED1-3B70949381A5}"/>
          </ac:inkMkLst>
        </pc:inkChg>
        <pc:inkChg chg="del topLvl">
          <ac:chgData name="Vasishta Bommakanti" userId="add65771a875c465" providerId="LiveId" clId="{FA1F6ADA-F132-43A3-9485-3F363217A64B}" dt="2021-10-30T15:04:05.183" v="359" actId="478"/>
          <ac:inkMkLst>
            <pc:docMk/>
            <pc:sldMk cId="2503452416" sldId="283"/>
            <ac:inkMk id="38" creationId="{44F0A91C-7C4F-4A48-BBC4-5E60B61EEB27}"/>
          </ac:inkMkLst>
        </pc:inkChg>
        <pc:inkChg chg="add mod">
          <ac:chgData name="Vasishta Bommakanti" userId="add65771a875c465" providerId="LiveId" clId="{FA1F6ADA-F132-43A3-9485-3F363217A64B}" dt="2021-11-01T12:58:17.225" v="1263"/>
          <ac:inkMkLst>
            <pc:docMk/>
            <pc:sldMk cId="2503452416" sldId="283"/>
            <ac:inkMk id="38" creationId="{AC2FDC86-E8EF-4BAD-8A0E-942AD217BCC4}"/>
          </ac:inkMkLst>
        </pc:inkChg>
        <pc:inkChg chg="add mod">
          <ac:chgData name="Vasishta Bommakanti" userId="add65771a875c465" providerId="LiveId" clId="{FA1F6ADA-F132-43A3-9485-3F363217A64B}" dt="2021-11-01T12:58:17.225" v="1263"/>
          <ac:inkMkLst>
            <pc:docMk/>
            <pc:sldMk cId="2503452416" sldId="283"/>
            <ac:inkMk id="39" creationId="{56A69BE5-4E91-4621-9D71-0DD60F6A7DDF}"/>
          </ac:inkMkLst>
        </pc:inkChg>
        <pc:inkChg chg="del topLvl">
          <ac:chgData name="Vasishta Bommakanti" userId="add65771a875c465" providerId="LiveId" clId="{FA1F6ADA-F132-43A3-9485-3F363217A64B}" dt="2021-10-30T15:04:05.183" v="359" actId="478"/>
          <ac:inkMkLst>
            <pc:docMk/>
            <pc:sldMk cId="2503452416" sldId="283"/>
            <ac:inkMk id="39" creationId="{C7ED8FCA-F372-4781-91DA-E849F9D655EC}"/>
          </ac:inkMkLst>
        </pc:inkChg>
        <pc:inkChg chg="del">
          <ac:chgData name="Vasishta Bommakanti" userId="add65771a875c465" providerId="LiveId" clId="{FA1F6ADA-F132-43A3-9485-3F363217A64B}" dt="2021-10-30T15:04:05.183" v="359" actId="478"/>
          <ac:inkMkLst>
            <pc:docMk/>
            <pc:sldMk cId="2503452416" sldId="283"/>
            <ac:inkMk id="40" creationId="{A72E4F59-4127-4425-B5FC-2A2FFFD55BB8}"/>
          </ac:inkMkLst>
        </pc:inkChg>
        <pc:inkChg chg="del">
          <ac:chgData name="Vasishta Bommakanti" userId="add65771a875c465" providerId="LiveId" clId="{FA1F6ADA-F132-43A3-9485-3F363217A64B}" dt="2021-10-30T15:04:05.183" v="359" actId="478"/>
          <ac:inkMkLst>
            <pc:docMk/>
            <pc:sldMk cId="2503452416" sldId="283"/>
            <ac:inkMk id="41" creationId="{0E3B48BB-5BAF-4881-A5E1-1A8559B9AA83}"/>
          </ac:inkMkLst>
        </pc:inkChg>
        <pc:inkChg chg="add">
          <ac:chgData name="Vasishta Bommakanti" userId="add65771a875c465" providerId="LiveId" clId="{FA1F6ADA-F132-43A3-9485-3F363217A64B}" dt="2021-11-01T12:58:25.970" v="1264" actId="9405"/>
          <ac:inkMkLst>
            <pc:docMk/>
            <pc:sldMk cId="2503452416" sldId="283"/>
            <ac:inkMk id="41" creationId="{7161C76F-9B8F-4A58-8B8B-6841013689B1}"/>
          </ac:inkMkLst>
        </pc:inkChg>
        <pc:inkChg chg="add">
          <ac:chgData name="Vasishta Bommakanti" userId="add65771a875c465" providerId="LiveId" clId="{FA1F6ADA-F132-43A3-9485-3F363217A64B}" dt="2021-11-01T12:58:26.827" v="1265" actId="9405"/>
          <ac:inkMkLst>
            <pc:docMk/>
            <pc:sldMk cId="2503452416" sldId="283"/>
            <ac:inkMk id="42" creationId="{2DA8AB16-883D-4563-A28B-DE28795F4D13}"/>
          </ac:inkMkLst>
        </pc:inkChg>
        <pc:inkChg chg="del">
          <ac:chgData name="Vasishta Bommakanti" userId="add65771a875c465" providerId="LiveId" clId="{FA1F6ADA-F132-43A3-9485-3F363217A64B}" dt="2021-10-30T15:04:05.183" v="359" actId="478"/>
          <ac:inkMkLst>
            <pc:docMk/>
            <pc:sldMk cId="2503452416" sldId="283"/>
            <ac:inkMk id="42" creationId="{C35D2087-0837-4867-AD9B-229C916CE648}"/>
          </ac:inkMkLst>
        </pc:inkChg>
        <pc:inkChg chg="del">
          <ac:chgData name="Vasishta Bommakanti" userId="add65771a875c465" providerId="LiveId" clId="{FA1F6ADA-F132-43A3-9485-3F363217A64B}" dt="2021-10-30T15:04:05.183" v="359" actId="478"/>
          <ac:inkMkLst>
            <pc:docMk/>
            <pc:sldMk cId="2503452416" sldId="283"/>
            <ac:inkMk id="43" creationId="{06EC4028-B91F-4C55-93DB-206107E4A997}"/>
          </ac:inkMkLst>
        </pc:inkChg>
        <pc:inkChg chg="add mod">
          <ac:chgData name="Vasishta Bommakanti" userId="add65771a875c465" providerId="LiveId" clId="{FA1F6ADA-F132-43A3-9485-3F363217A64B}" dt="2021-11-01T12:59:03.616" v="1319"/>
          <ac:inkMkLst>
            <pc:docMk/>
            <pc:sldMk cId="2503452416" sldId="283"/>
            <ac:inkMk id="43" creationId="{08481446-317E-441E-AE27-B60AD5DF9D6F}"/>
          </ac:inkMkLst>
        </pc:inkChg>
        <pc:inkChg chg="del">
          <ac:chgData name="Vasishta Bommakanti" userId="add65771a875c465" providerId="LiveId" clId="{FA1F6ADA-F132-43A3-9485-3F363217A64B}" dt="2021-10-30T15:04:05.183" v="359" actId="478"/>
          <ac:inkMkLst>
            <pc:docMk/>
            <pc:sldMk cId="2503452416" sldId="283"/>
            <ac:inkMk id="44" creationId="{A4E66196-5AAF-425B-9432-2BD6D088C2EB}"/>
          </ac:inkMkLst>
        </pc:inkChg>
        <pc:inkChg chg="add mod">
          <ac:chgData name="Vasishta Bommakanti" userId="add65771a875c465" providerId="LiveId" clId="{FA1F6ADA-F132-43A3-9485-3F363217A64B}" dt="2021-11-01T12:59:03.616" v="1319"/>
          <ac:inkMkLst>
            <pc:docMk/>
            <pc:sldMk cId="2503452416" sldId="283"/>
            <ac:inkMk id="44" creationId="{C0CC175D-A6F3-47C4-AD23-11A4832EE737}"/>
          </ac:inkMkLst>
        </pc:inkChg>
        <pc:inkChg chg="add mod">
          <ac:chgData name="Vasishta Bommakanti" userId="add65771a875c465" providerId="LiveId" clId="{FA1F6ADA-F132-43A3-9485-3F363217A64B}" dt="2021-11-01T12:59:03.616" v="1319"/>
          <ac:inkMkLst>
            <pc:docMk/>
            <pc:sldMk cId="2503452416" sldId="283"/>
            <ac:inkMk id="45" creationId="{A0D691D8-6D2B-4A10-A78A-70749D276C26}"/>
          </ac:inkMkLst>
        </pc:inkChg>
        <pc:inkChg chg="del">
          <ac:chgData name="Vasishta Bommakanti" userId="add65771a875c465" providerId="LiveId" clId="{FA1F6ADA-F132-43A3-9485-3F363217A64B}" dt="2021-10-30T15:04:05.183" v="359" actId="478"/>
          <ac:inkMkLst>
            <pc:docMk/>
            <pc:sldMk cId="2503452416" sldId="283"/>
            <ac:inkMk id="45" creationId="{D4764D07-F437-426D-BF5F-10B6F5241790}"/>
          </ac:inkMkLst>
        </pc:inkChg>
        <pc:inkChg chg="del">
          <ac:chgData name="Vasishta Bommakanti" userId="add65771a875c465" providerId="LiveId" clId="{FA1F6ADA-F132-43A3-9485-3F363217A64B}" dt="2021-10-30T15:04:05.183" v="359" actId="478"/>
          <ac:inkMkLst>
            <pc:docMk/>
            <pc:sldMk cId="2503452416" sldId="283"/>
            <ac:inkMk id="46" creationId="{02B4642D-84FF-4C3F-B716-9BF36938816F}"/>
          </ac:inkMkLst>
        </pc:inkChg>
        <pc:inkChg chg="add mod">
          <ac:chgData name="Vasishta Bommakanti" userId="add65771a875c465" providerId="LiveId" clId="{FA1F6ADA-F132-43A3-9485-3F363217A64B}" dt="2021-11-01T12:59:03.616" v="1319"/>
          <ac:inkMkLst>
            <pc:docMk/>
            <pc:sldMk cId="2503452416" sldId="283"/>
            <ac:inkMk id="46" creationId="{B90FDE2D-F94D-44FF-B3FA-900042B95E82}"/>
          </ac:inkMkLst>
        </pc:inkChg>
        <pc:inkChg chg="add mod">
          <ac:chgData name="Vasishta Bommakanti" userId="add65771a875c465" providerId="LiveId" clId="{FA1F6ADA-F132-43A3-9485-3F363217A64B}" dt="2021-11-01T12:59:03.616" v="1319"/>
          <ac:inkMkLst>
            <pc:docMk/>
            <pc:sldMk cId="2503452416" sldId="283"/>
            <ac:inkMk id="47" creationId="{B562B040-342E-42BC-9A92-6FCA1AC7A0F0}"/>
          </ac:inkMkLst>
        </pc:inkChg>
        <pc:inkChg chg="del">
          <ac:chgData name="Vasishta Bommakanti" userId="add65771a875c465" providerId="LiveId" clId="{FA1F6ADA-F132-43A3-9485-3F363217A64B}" dt="2021-10-30T15:04:05.183" v="359" actId="478"/>
          <ac:inkMkLst>
            <pc:docMk/>
            <pc:sldMk cId="2503452416" sldId="283"/>
            <ac:inkMk id="47" creationId="{BD4114C2-BFBD-49EA-9968-AB0F8686D517}"/>
          </ac:inkMkLst>
        </pc:inkChg>
        <pc:inkChg chg="add mod">
          <ac:chgData name="Vasishta Bommakanti" userId="add65771a875c465" providerId="LiveId" clId="{FA1F6ADA-F132-43A3-9485-3F363217A64B}" dt="2021-11-01T12:59:03.616" v="1319"/>
          <ac:inkMkLst>
            <pc:docMk/>
            <pc:sldMk cId="2503452416" sldId="283"/>
            <ac:inkMk id="48" creationId="{69D9E6F3-08EE-4FF3-B19B-401DF4B17FD7}"/>
          </ac:inkMkLst>
        </pc:inkChg>
        <pc:inkChg chg="del">
          <ac:chgData name="Vasishta Bommakanti" userId="add65771a875c465" providerId="LiveId" clId="{FA1F6ADA-F132-43A3-9485-3F363217A64B}" dt="2021-10-30T15:04:02.390" v="358" actId="478"/>
          <ac:inkMkLst>
            <pc:docMk/>
            <pc:sldMk cId="2503452416" sldId="283"/>
            <ac:inkMk id="49" creationId="{8F6BD600-6C82-432F-9121-70D39739A131}"/>
          </ac:inkMkLst>
        </pc:inkChg>
        <pc:inkChg chg="add mod">
          <ac:chgData name="Vasishta Bommakanti" userId="add65771a875c465" providerId="LiveId" clId="{FA1F6ADA-F132-43A3-9485-3F363217A64B}" dt="2021-11-01T12:59:03.616" v="1319"/>
          <ac:inkMkLst>
            <pc:docMk/>
            <pc:sldMk cId="2503452416" sldId="283"/>
            <ac:inkMk id="49" creationId="{F6A40281-21EF-48A9-BFA4-2A44D247705E}"/>
          </ac:inkMkLst>
        </pc:inkChg>
        <pc:inkChg chg="add mod">
          <ac:chgData name="Vasishta Bommakanti" userId="add65771a875c465" providerId="LiveId" clId="{FA1F6ADA-F132-43A3-9485-3F363217A64B}" dt="2021-11-01T12:59:03.616" v="1319"/>
          <ac:inkMkLst>
            <pc:docMk/>
            <pc:sldMk cId="2503452416" sldId="283"/>
            <ac:inkMk id="50" creationId="{D1D71606-565E-4F38-9178-18DB6A7C9A9B}"/>
          </ac:inkMkLst>
        </pc:inkChg>
        <pc:inkChg chg="del">
          <ac:chgData name="Vasishta Bommakanti" userId="add65771a875c465" providerId="LiveId" clId="{FA1F6ADA-F132-43A3-9485-3F363217A64B}" dt="2021-10-30T15:04:00.180" v="357" actId="478"/>
          <ac:inkMkLst>
            <pc:docMk/>
            <pc:sldMk cId="2503452416" sldId="283"/>
            <ac:inkMk id="50" creationId="{F1855F1F-52B9-466B-9372-BF6F9302A716}"/>
          </ac:inkMkLst>
        </pc:inkChg>
        <pc:inkChg chg="add mod">
          <ac:chgData name="Vasishta Bommakanti" userId="add65771a875c465" providerId="LiveId" clId="{FA1F6ADA-F132-43A3-9485-3F363217A64B}" dt="2021-11-01T12:59:03.616" v="1319"/>
          <ac:inkMkLst>
            <pc:docMk/>
            <pc:sldMk cId="2503452416" sldId="283"/>
            <ac:inkMk id="51" creationId="{871871D8-43A0-400C-8081-0DBEE3CE2976}"/>
          </ac:inkMkLst>
        </pc:inkChg>
        <pc:inkChg chg="del">
          <ac:chgData name="Vasishta Bommakanti" userId="add65771a875c465" providerId="LiveId" clId="{FA1F6ADA-F132-43A3-9485-3F363217A64B}" dt="2021-10-30T15:04:02.390" v="358" actId="478"/>
          <ac:inkMkLst>
            <pc:docMk/>
            <pc:sldMk cId="2503452416" sldId="283"/>
            <ac:inkMk id="51" creationId="{BFED835E-0315-4471-8230-9DC1AFA74AC4}"/>
          </ac:inkMkLst>
        </pc:inkChg>
        <pc:inkChg chg="add mod">
          <ac:chgData name="Vasishta Bommakanti" userId="add65771a875c465" providerId="LiveId" clId="{FA1F6ADA-F132-43A3-9485-3F363217A64B}" dt="2021-11-01T12:59:03.616" v="1319"/>
          <ac:inkMkLst>
            <pc:docMk/>
            <pc:sldMk cId="2503452416" sldId="283"/>
            <ac:inkMk id="52" creationId="{9FB5F329-73B1-4FDD-8606-63B368598BF8}"/>
          </ac:inkMkLst>
        </pc:inkChg>
        <pc:inkChg chg="del">
          <ac:chgData name="Vasishta Bommakanti" userId="add65771a875c465" providerId="LiveId" clId="{FA1F6ADA-F132-43A3-9485-3F363217A64B}" dt="2021-10-30T15:03:48.547" v="355" actId="478"/>
          <ac:inkMkLst>
            <pc:docMk/>
            <pc:sldMk cId="2503452416" sldId="283"/>
            <ac:inkMk id="52" creationId="{F009D76B-6D92-4621-8E54-D2BC9DAB8ADD}"/>
          </ac:inkMkLst>
        </pc:inkChg>
        <pc:inkChg chg="add mod">
          <ac:chgData name="Vasishta Bommakanti" userId="add65771a875c465" providerId="LiveId" clId="{FA1F6ADA-F132-43A3-9485-3F363217A64B}" dt="2021-11-01T12:59:03.616" v="1319"/>
          <ac:inkMkLst>
            <pc:docMk/>
            <pc:sldMk cId="2503452416" sldId="283"/>
            <ac:inkMk id="53" creationId="{706D07AA-D849-4F5B-A875-63DB2931017E}"/>
          </ac:inkMkLst>
        </pc:inkChg>
        <pc:inkChg chg="del">
          <ac:chgData name="Vasishta Bommakanti" userId="add65771a875c465" providerId="LiveId" clId="{FA1F6ADA-F132-43A3-9485-3F363217A64B}" dt="2021-10-30T15:04:00.180" v="357" actId="478"/>
          <ac:inkMkLst>
            <pc:docMk/>
            <pc:sldMk cId="2503452416" sldId="283"/>
            <ac:inkMk id="53" creationId="{D1D656A4-EA22-404A-8228-36BF3151CF86}"/>
          </ac:inkMkLst>
        </pc:inkChg>
        <pc:inkChg chg="del topLvl">
          <ac:chgData name="Vasishta Bommakanti" userId="add65771a875c465" providerId="LiveId" clId="{FA1F6ADA-F132-43A3-9485-3F363217A64B}" dt="2021-10-30T15:03:48.547" v="355" actId="478"/>
          <ac:inkMkLst>
            <pc:docMk/>
            <pc:sldMk cId="2503452416" sldId="283"/>
            <ac:inkMk id="54" creationId="{475AB810-D4F7-4CB8-BFB8-B4272548D297}"/>
          </ac:inkMkLst>
        </pc:inkChg>
        <pc:inkChg chg="add mod">
          <ac:chgData name="Vasishta Bommakanti" userId="add65771a875c465" providerId="LiveId" clId="{FA1F6ADA-F132-43A3-9485-3F363217A64B}" dt="2021-11-01T12:59:03.616" v="1319"/>
          <ac:inkMkLst>
            <pc:docMk/>
            <pc:sldMk cId="2503452416" sldId="283"/>
            <ac:inkMk id="54" creationId="{748EAAB5-B881-48A0-8A92-CB1B30902FA4}"/>
          </ac:inkMkLst>
        </pc:inkChg>
        <pc:inkChg chg="del topLvl">
          <ac:chgData name="Vasishta Bommakanti" userId="add65771a875c465" providerId="LiveId" clId="{FA1F6ADA-F132-43A3-9485-3F363217A64B}" dt="2021-10-30T15:03:48.547" v="355" actId="478"/>
          <ac:inkMkLst>
            <pc:docMk/>
            <pc:sldMk cId="2503452416" sldId="283"/>
            <ac:inkMk id="55" creationId="{2C134198-294A-44B1-86A8-29C768D69D36}"/>
          </ac:inkMkLst>
        </pc:inkChg>
        <pc:inkChg chg="add mod">
          <ac:chgData name="Vasishta Bommakanti" userId="add65771a875c465" providerId="LiveId" clId="{FA1F6ADA-F132-43A3-9485-3F363217A64B}" dt="2021-11-01T12:59:03.616" v="1319"/>
          <ac:inkMkLst>
            <pc:docMk/>
            <pc:sldMk cId="2503452416" sldId="283"/>
            <ac:inkMk id="55" creationId="{9DCEB27A-0D0E-45FA-A4E6-49D32FB96ABF}"/>
          </ac:inkMkLst>
        </pc:inkChg>
        <pc:inkChg chg="del mod">
          <ac:chgData name="Vasishta Bommakanti" userId="add65771a875c465" providerId="LiveId" clId="{FA1F6ADA-F132-43A3-9485-3F363217A64B}" dt="2021-10-30T15:03:45.484" v="354" actId="478"/>
          <ac:inkMkLst>
            <pc:docMk/>
            <pc:sldMk cId="2503452416" sldId="283"/>
            <ac:inkMk id="56" creationId="{8341EED5-129D-4D61-82DD-F42FA6E4B866}"/>
          </ac:inkMkLst>
        </pc:inkChg>
        <pc:inkChg chg="add mod">
          <ac:chgData name="Vasishta Bommakanti" userId="add65771a875c465" providerId="LiveId" clId="{FA1F6ADA-F132-43A3-9485-3F363217A64B}" dt="2021-11-01T12:59:03.616" v="1319"/>
          <ac:inkMkLst>
            <pc:docMk/>
            <pc:sldMk cId="2503452416" sldId="283"/>
            <ac:inkMk id="56" creationId="{D1486E06-5B99-441A-9EE7-D67589BFBBD3}"/>
          </ac:inkMkLst>
        </pc:inkChg>
        <pc:inkChg chg="add mod">
          <ac:chgData name="Vasishta Bommakanti" userId="add65771a875c465" providerId="LiveId" clId="{FA1F6ADA-F132-43A3-9485-3F363217A64B}" dt="2021-11-01T12:59:03.616" v="1319"/>
          <ac:inkMkLst>
            <pc:docMk/>
            <pc:sldMk cId="2503452416" sldId="283"/>
            <ac:inkMk id="57" creationId="{4AD242C9-5509-45A4-931D-892D18D1F596}"/>
          </ac:inkMkLst>
        </pc:inkChg>
        <pc:inkChg chg="del mod">
          <ac:chgData name="Vasishta Bommakanti" userId="add65771a875c465" providerId="LiveId" clId="{FA1F6ADA-F132-43A3-9485-3F363217A64B}" dt="2021-10-30T15:03:45.484" v="354" actId="478"/>
          <ac:inkMkLst>
            <pc:docMk/>
            <pc:sldMk cId="2503452416" sldId="283"/>
            <ac:inkMk id="57" creationId="{C715295F-87A0-4ABB-A2EA-5B1D214BE254}"/>
          </ac:inkMkLst>
        </pc:inkChg>
        <pc:inkChg chg="del mod">
          <ac:chgData name="Vasishta Bommakanti" userId="add65771a875c465" providerId="LiveId" clId="{FA1F6ADA-F132-43A3-9485-3F363217A64B}" dt="2021-10-30T15:03:45.484" v="354" actId="478"/>
          <ac:inkMkLst>
            <pc:docMk/>
            <pc:sldMk cId="2503452416" sldId="283"/>
            <ac:inkMk id="58" creationId="{25E64B52-C465-48F9-A36D-A61A9D3F7364}"/>
          </ac:inkMkLst>
        </pc:inkChg>
        <pc:inkChg chg="add mod">
          <ac:chgData name="Vasishta Bommakanti" userId="add65771a875c465" providerId="LiveId" clId="{FA1F6ADA-F132-43A3-9485-3F363217A64B}" dt="2021-11-01T12:59:03.616" v="1319"/>
          <ac:inkMkLst>
            <pc:docMk/>
            <pc:sldMk cId="2503452416" sldId="283"/>
            <ac:inkMk id="58" creationId="{DC3FB3AB-3DFC-4A18-9614-F349961CBAF2}"/>
          </ac:inkMkLst>
        </pc:inkChg>
        <pc:inkChg chg="del mod">
          <ac:chgData name="Vasishta Bommakanti" userId="add65771a875c465" providerId="LiveId" clId="{FA1F6ADA-F132-43A3-9485-3F363217A64B}" dt="2021-10-30T15:03:45.484" v="354" actId="478"/>
          <ac:inkMkLst>
            <pc:docMk/>
            <pc:sldMk cId="2503452416" sldId="283"/>
            <ac:inkMk id="59" creationId="{5106F53B-0901-4D2B-B1BF-83D40C9C9A65}"/>
          </ac:inkMkLst>
        </pc:inkChg>
        <pc:inkChg chg="add mod">
          <ac:chgData name="Vasishta Bommakanti" userId="add65771a875c465" providerId="LiveId" clId="{FA1F6ADA-F132-43A3-9485-3F363217A64B}" dt="2021-11-01T12:59:03.616" v="1319"/>
          <ac:inkMkLst>
            <pc:docMk/>
            <pc:sldMk cId="2503452416" sldId="283"/>
            <ac:inkMk id="59" creationId="{A6F6290C-CE24-4DE4-B843-900C9E849588}"/>
          </ac:inkMkLst>
        </pc:inkChg>
        <pc:inkChg chg="del mod">
          <ac:chgData name="Vasishta Bommakanti" userId="add65771a875c465" providerId="LiveId" clId="{FA1F6ADA-F132-43A3-9485-3F363217A64B}" dt="2021-10-30T15:03:45.484" v="354" actId="478"/>
          <ac:inkMkLst>
            <pc:docMk/>
            <pc:sldMk cId="2503452416" sldId="283"/>
            <ac:inkMk id="60" creationId="{2CA6A9B0-8037-408E-A73E-54C690923F4F}"/>
          </ac:inkMkLst>
        </pc:inkChg>
        <pc:inkChg chg="add mod">
          <ac:chgData name="Vasishta Bommakanti" userId="add65771a875c465" providerId="LiveId" clId="{FA1F6ADA-F132-43A3-9485-3F363217A64B}" dt="2021-11-01T12:59:03.616" v="1319"/>
          <ac:inkMkLst>
            <pc:docMk/>
            <pc:sldMk cId="2503452416" sldId="283"/>
            <ac:inkMk id="60" creationId="{538432EA-846A-44E2-B735-EA74CC98F6CB}"/>
          </ac:inkMkLst>
        </pc:inkChg>
        <pc:inkChg chg="del mod">
          <ac:chgData name="Vasishta Bommakanti" userId="add65771a875c465" providerId="LiveId" clId="{FA1F6ADA-F132-43A3-9485-3F363217A64B}" dt="2021-10-30T15:03:45.484" v="354" actId="478"/>
          <ac:inkMkLst>
            <pc:docMk/>
            <pc:sldMk cId="2503452416" sldId="283"/>
            <ac:inkMk id="61" creationId="{802689A4-B049-4C5B-8BAA-49702A439E4D}"/>
          </ac:inkMkLst>
        </pc:inkChg>
        <pc:inkChg chg="add mod">
          <ac:chgData name="Vasishta Bommakanti" userId="add65771a875c465" providerId="LiveId" clId="{FA1F6ADA-F132-43A3-9485-3F363217A64B}" dt="2021-11-01T12:59:03.616" v="1319"/>
          <ac:inkMkLst>
            <pc:docMk/>
            <pc:sldMk cId="2503452416" sldId="283"/>
            <ac:inkMk id="61" creationId="{DC263DCC-51BE-4E10-8300-799F157F201F}"/>
          </ac:inkMkLst>
        </pc:inkChg>
        <pc:inkChg chg="add mod">
          <ac:chgData name="Vasishta Bommakanti" userId="add65771a875c465" providerId="LiveId" clId="{FA1F6ADA-F132-43A3-9485-3F363217A64B}" dt="2021-11-01T12:59:03.616" v="1319"/>
          <ac:inkMkLst>
            <pc:docMk/>
            <pc:sldMk cId="2503452416" sldId="283"/>
            <ac:inkMk id="62" creationId="{5529C09E-12A7-4F73-A1EE-40E2F10168A2}"/>
          </ac:inkMkLst>
        </pc:inkChg>
        <pc:inkChg chg="del mod">
          <ac:chgData name="Vasishta Bommakanti" userId="add65771a875c465" providerId="LiveId" clId="{FA1F6ADA-F132-43A3-9485-3F363217A64B}" dt="2021-10-30T15:03:45.484" v="354" actId="478"/>
          <ac:inkMkLst>
            <pc:docMk/>
            <pc:sldMk cId="2503452416" sldId="283"/>
            <ac:inkMk id="62" creationId="{60DC7EBB-AD1F-4F47-BE63-77DF585889D7}"/>
          </ac:inkMkLst>
        </pc:inkChg>
        <pc:inkChg chg="del mod">
          <ac:chgData name="Vasishta Bommakanti" userId="add65771a875c465" providerId="LiveId" clId="{FA1F6ADA-F132-43A3-9485-3F363217A64B}" dt="2021-10-30T15:03:45.484" v="354" actId="478"/>
          <ac:inkMkLst>
            <pc:docMk/>
            <pc:sldMk cId="2503452416" sldId="283"/>
            <ac:inkMk id="63" creationId="{6E82DE3E-E480-4965-89FE-8150FF738D48}"/>
          </ac:inkMkLst>
        </pc:inkChg>
        <pc:inkChg chg="add mod">
          <ac:chgData name="Vasishta Bommakanti" userId="add65771a875c465" providerId="LiveId" clId="{FA1F6ADA-F132-43A3-9485-3F363217A64B}" dt="2021-11-01T12:59:03.616" v="1319"/>
          <ac:inkMkLst>
            <pc:docMk/>
            <pc:sldMk cId="2503452416" sldId="283"/>
            <ac:inkMk id="63" creationId="{AB5FAC26-D18F-4CAE-AAD9-51D6E2686F07}"/>
          </ac:inkMkLst>
        </pc:inkChg>
        <pc:inkChg chg="add mod">
          <ac:chgData name="Vasishta Bommakanti" userId="add65771a875c465" providerId="LiveId" clId="{FA1F6ADA-F132-43A3-9485-3F363217A64B}" dt="2021-11-01T12:59:03.616" v="1319"/>
          <ac:inkMkLst>
            <pc:docMk/>
            <pc:sldMk cId="2503452416" sldId="283"/>
            <ac:inkMk id="64" creationId="{E2AE605B-6421-466A-BE3D-CEBCF0D0CEBF}"/>
          </ac:inkMkLst>
        </pc:inkChg>
        <pc:inkChg chg="del topLvl">
          <ac:chgData name="Vasishta Bommakanti" userId="add65771a875c465" providerId="LiveId" clId="{FA1F6ADA-F132-43A3-9485-3F363217A64B}" dt="2021-10-30T15:03:55.601" v="356" actId="478"/>
          <ac:inkMkLst>
            <pc:docMk/>
            <pc:sldMk cId="2503452416" sldId="283"/>
            <ac:inkMk id="65" creationId="{0ADA3B74-B38B-4F9E-B391-A5A9499E0AFE}"/>
          </ac:inkMkLst>
        </pc:inkChg>
        <pc:inkChg chg="del topLvl">
          <ac:chgData name="Vasishta Bommakanti" userId="add65771a875c465" providerId="LiveId" clId="{FA1F6ADA-F132-43A3-9485-3F363217A64B}" dt="2021-10-30T15:03:55.601" v="356" actId="478"/>
          <ac:inkMkLst>
            <pc:docMk/>
            <pc:sldMk cId="2503452416" sldId="283"/>
            <ac:inkMk id="66" creationId="{3B8A03BD-6B9E-40A6-8664-F798DB705778}"/>
          </ac:inkMkLst>
        </pc:inkChg>
        <pc:inkChg chg="add mod">
          <ac:chgData name="Vasishta Bommakanti" userId="add65771a875c465" providerId="LiveId" clId="{FA1F6ADA-F132-43A3-9485-3F363217A64B}" dt="2021-11-01T12:59:03.616" v="1319"/>
          <ac:inkMkLst>
            <pc:docMk/>
            <pc:sldMk cId="2503452416" sldId="283"/>
            <ac:inkMk id="67" creationId="{E24A691A-3F27-47B0-88A2-B0E24DD51079}"/>
          </ac:inkMkLst>
        </pc:inkChg>
        <pc:inkChg chg="add mod">
          <ac:chgData name="Vasishta Bommakanti" userId="add65771a875c465" providerId="LiveId" clId="{FA1F6ADA-F132-43A3-9485-3F363217A64B}" dt="2021-11-01T12:59:03.616" v="1319"/>
          <ac:inkMkLst>
            <pc:docMk/>
            <pc:sldMk cId="2503452416" sldId="283"/>
            <ac:inkMk id="68" creationId="{64CDC244-32B5-4A62-976A-D4CCA4BB723C}"/>
          </ac:inkMkLst>
        </pc:inkChg>
        <pc:inkChg chg="del">
          <ac:chgData name="Vasishta Bommakanti" userId="add65771a875c465" providerId="LiveId" clId="{FA1F6ADA-F132-43A3-9485-3F363217A64B}" dt="2021-10-30T15:03:48.547" v="355" actId="478"/>
          <ac:inkMkLst>
            <pc:docMk/>
            <pc:sldMk cId="2503452416" sldId="283"/>
            <ac:inkMk id="68" creationId="{A9C569EE-3ACC-463D-853E-7DC6C4BEE685}"/>
          </ac:inkMkLst>
        </pc:inkChg>
        <pc:inkChg chg="del">
          <ac:chgData name="Vasishta Bommakanti" userId="add65771a875c465" providerId="LiveId" clId="{FA1F6ADA-F132-43A3-9485-3F363217A64B}" dt="2021-10-30T15:03:48.547" v="355" actId="478"/>
          <ac:inkMkLst>
            <pc:docMk/>
            <pc:sldMk cId="2503452416" sldId="283"/>
            <ac:inkMk id="69" creationId="{32AFAB47-2662-451B-A749-DAF5A06577E0}"/>
          </ac:inkMkLst>
        </pc:inkChg>
        <pc:inkChg chg="add mod">
          <ac:chgData name="Vasishta Bommakanti" userId="add65771a875c465" providerId="LiveId" clId="{FA1F6ADA-F132-43A3-9485-3F363217A64B}" dt="2021-11-01T12:59:03.616" v="1319"/>
          <ac:inkMkLst>
            <pc:docMk/>
            <pc:sldMk cId="2503452416" sldId="283"/>
            <ac:inkMk id="69" creationId="{C0C5AFB5-7EE8-41FC-A728-B474B4A80A45}"/>
          </ac:inkMkLst>
        </pc:inkChg>
        <pc:inkChg chg="del">
          <ac:chgData name="Vasishta Bommakanti" userId="add65771a875c465" providerId="LiveId" clId="{FA1F6ADA-F132-43A3-9485-3F363217A64B}" dt="2021-10-30T15:03:48.547" v="355" actId="478"/>
          <ac:inkMkLst>
            <pc:docMk/>
            <pc:sldMk cId="2503452416" sldId="283"/>
            <ac:inkMk id="70" creationId="{537B57B3-84D4-4C2A-8F26-E9C96C58C69C}"/>
          </ac:inkMkLst>
        </pc:inkChg>
        <pc:inkChg chg="add mod">
          <ac:chgData name="Vasishta Bommakanti" userId="add65771a875c465" providerId="LiveId" clId="{FA1F6ADA-F132-43A3-9485-3F363217A64B}" dt="2021-11-01T12:59:03.616" v="1319"/>
          <ac:inkMkLst>
            <pc:docMk/>
            <pc:sldMk cId="2503452416" sldId="283"/>
            <ac:inkMk id="70" creationId="{C9286966-2F48-4F4E-8B1C-8CDDE0B1297B}"/>
          </ac:inkMkLst>
        </pc:inkChg>
        <pc:inkChg chg="del">
          <ac:chgData name="Vasishta Bommakanti" userId="add65771a875c465" providerId="LiveId" clId="{FA1F6ADA-F132-43A3-9485-3F363217A64B}" dt="2021-10-30T15:03:48.547" v="355" actId="478"/>
          <ac:inkMkLst>
            <pc:docMk/>
            <pc:sldMk cId="2503452416" sldId="283"/>
            <ac:inkMk id="71" creationId="{9B7827DF-3999-4BAC-86BE-3737EED05E28}"/>
          </ac:inkMkLst>
        </pc:inkChg>
        <pc:inkChg chg="add mod">
          <ac:chgData name="Vasishta Bommakanti" userId="add65771a875c465" providerId="LiveId" clId="{FA1F6ADA-F132-43A3-9485-3F363217A64B}" dt="2021-11-01T12:59:03.616" v="1319"/>
          <ac:inkMkLst>
            <pc:docMk/>
            <pc:sldMk cId="2503452416" sldId="283"/>
            <ac:inkMk id="71" creationId="{E8782330-94E1-4C7D-B77F-A1BE24213951}"/>
          </ac:inkMkLst>
        </pc:inkChg>
        <pc:inkChg chg="del topLvl">
          <ac:chgData name="Vasishta Bommakanti" userId="add65771a875c465" providerId="LiveId" clId="{FA1F6ADA-F132-43A3-9485-3F363217A64B}" dt="2021-10-30T15:03:48.547" v="355" actId="478"/>
          <ac:inkMkLst>
            <pc:docMk/>
            <pc:sldMk cId="2503452416" sldId="283"/>
            <ac:inkMk id="72" creationId="{2B1436F2-3ACF-45EC-B823-4AD50A7F4B5E}"/>
          </ac:inkMkLst>
        </pc:inkChg>
        <pc:inkChg chg="add mod">
          <ac:chgData name="Vasishta Bommakanti" userId="add65771a875c465" providerId="LiveId" clId="{FA1F6ADA-F132-43A3-9485-3F363217A64B}" dt="2021-11-01T12:59:03.616" v="1319"/>
          <ac:inkMkLst>
            <pc:docMk/>
            <pc:sldMk cId="2503452416" sldId="283"/>
            <ac:inkMk id="72" creationId="{381C9594-4A20-49DD-A39B-96A728D9B8EA}"/>
          </ac:inkMkLst>
        </pc:inkChg>
        <pc:inkChg chg="add mod">
          <ac:chgData name="Vasishta Bommakanti" userId="add65771a875c465" providerId="LiveId" clId="{FA1F6ADA-F132-43A3-9485-3F363217A64B}" dt="2021-11-01T12:59:03.616" v="1319"/>
          <ac:inkMkLst>
            <pc:docMk/>
            <pc:sldMk cId="2503452416" sldId="283"/>
            <ac:inkMk id="73" creationId="{52B7B042-8D25-4250-A6F1-7C51BAC32831}"/>
          </ac:inkMkLst>
        </pc:inkChg>
        <pc:inkChg chg="del">
          <ac:chgData name="Vasishta Bommakanti" userId="add65771a875c465" providerId="LiveId" clId="{FA1F6ADA-F132-43A3-9485-3F363217A64B}" dt="2021-10-30T15:03:48.547" v="355" actId="478"/>
          <ac:inkMkLst>
            <pc:docMk/>
            <pc:sldMk cId="2503452416" sldId="283"/>
            <ac:inkMk id="73" creationId="{724A7F34-7D93-4EEE-B195-0292A2694864}"/>
          </ac:inkMkLst>
        </pc:inkChg>
        <pc:inkChg chg="add mod">
          <ac:chgData name="Vasishta Bommakanti" userId="add65771a875c465" providerId="LiveId" clId="{FA1F6ADA-F132-43A3-9485-3F363217A64B}" dt="2021-11-01T12:59:03.616" v="1319"/>
          <ac:inkMkLst>
            <pc:docMk/>
            <pc:sldMk cId="2503452416" sldId="283"/>
            <ac:inkMk id="74" creationId="{32E27CF6-A2F0-4626-86D8-030D7F33D720}"/>
          </ac:inkMkLst>
        </pc:inkChg>
        <pc:inkChg chg="del">
          <ac:chgData name="Vasishta Bommakanti" userId="add65771a875c465" providerId="LiveId" clId="{FA1F6ADA-F132-43A3-9485-3F363217A64B}" dt="2021-10-30T15:03:48.547" v="355" actId="478"/>
          <ac:inkMkLst>
            <pc:docMk/>
            <pc:sldMk cId="2503452416" sldId="283"/>
            <ac:inkMk id="74" creationId="{E4FA8DFB-9838-4C42-8D89-F9CF325B6038}"/>
          </ac:inkMkLst>
        </pc:inkChg>
        <pc:inkChg chg="add mod">
          <ac:chgData name="Vasishta Bommakanti" userId="add65771a875c465" providerId="LiveId" clId="{FA1F6ADA-F132-43A3-9485-3F363217A64B}" dt="2021-11-01T12:59:03.616" v="1319"/>
          <ac:inkMkLst>
            <pc:docMk/>
            <pc:sldMk cId="2503452416" sldId="283"/>
            <ac:inkMk id="75" creationId="{1AAC2AA5-41D7-4E69-9C21-9267168A7E4B}"/>
          </ac:inkMkLst>
        </pc:inkChg>
        <pc:inkChg chg="del">
          <ac:chgData name="Vasishta Bommakanti" userId="add65771a875c465" providerId="LiveId" clId="{FA1F6ADA-F132-43A3-9485-3F363217A64B}" dt="2021-10-30T15:03:48.547" v="355" actId="478"/>
          <ac:inkMkLst>
            <pc:docMk/>
            <pc:sldMk cId="2503452416" sldId="283"/>
            <ac:inkMk id="75" creationId="{A39338D1-CECD-4B78-A398-927E65BF354B}"/>
          </ac:inkMkLst>
        </pc:inkChg>
        <pc:inkChg chg="add mod">
          <ac:chgData name="Vasishta Bommakanti" userId="add65771a875c465" providerId="LiveId" clId="{FA1F6ADA-F132-43A3-9485-3F363217A64B}" dt="2021-11-01T12:59:03.616" v="1319"/>
          <ac:inkMkLst>
            <pc:docMk/>
            <pc:sldMk cId="2503452416" sldId="283"/>
            <ac:inkMk id="76" creationId="{316258DC-1F17-4045-B340-08EB61D6F661}"/>
          </ac:inkMkLst>
        </pc:inkChg>
        <pc:inkChg chg="del topLvl">
          <ac:chgData name="Vasishta Bommakanti" userId="add65771a875c465" providerId="LiveId" clId="{FA1F6ADA-F132-43A3-9485-3F363217A64B}" dt="2021-10-30T15:03:48.547" v="355" actId="478"/>
          <ac:inkMkLst>
            <pc:docMk/>
            <pc:sldMk cId="2503452416" sldId="283"/>
            <ac:inkMk id="76" creationId="{6AAB5975-3C62-47DB-AF21-5522C7BD2FD5}"/>
          </ac:inkMkLst>
        </pc:inkChg>
        <pc:inkChg chg="add mod">
          <ac:chgData name="Vasishta Bommakanti" userId="add65771a875c465" providerId="LiveId" clId="{FA1F6ADA-F132-43A3-9485-3F363217A64B}" dt="2021-11-01T12:59:03.616" v="1319"/>
          <ac:inkMkLst>
            <pc:docMk/>
            <pc:sldMk cId="2503452416" sldId="283"/>
            <ac:inkMk id="77" creationId="{4DE7153D-517B-424E-9E64-DD022BF2CEEF}"/>
          </ac:inkMkLst>
        </pc:inkChg>
        <pc:inkChg chg="del">
          <ac:chgData name="Vasishta Bommakanti" userId="add65771a875c465" providerId="LiveId" clId="{FA1F6ADA-F132-43A3-9485-3F363217A64B}" dt="2021-10-30T15:03:48.547" v="355" actId="478"/>
          <ac:inkMkLst>
            <pc:docMk/>
            <pc:sldMk cId="2503452416" sldId="283"/>
            <ac:inkMk id="77" creationId="{AC4E00EB-6F65-4ED5-B790-6E6954284340}"/>
          </ac:inkMkLst>
        </pc:inkChg>
        <pc:inkChg chg="add mod">
          <ac:chgData name="Vasishta Bommakanti" userId="add65771a875c465" providerId="LiveId" clId="{FA1F6ADA-F132-43A3-9485-3F363217A64B}" dt="2021-11-01T12:59:03.616" v="1319"/>
          <ac:inkMkLst>
            <pc:docMk/>
            <pc:sldMk cId="2503452416" sldId="283"/>
            <ac:inkMk id="79" creationId="{D3F125D2-CBCC-4CF5-B2F4-61D1717C3859}"/>
          </ac:inkMkLst>
        </pc:inkChg>
        <pc:inkChg chg="del">
          <ac:chgData name="Vasishta Bommakanti" userId="add65771a875c465" providerId="LiveId" clId="{FA1F6ADA-F132-43A3-9485-3F363217A64B}" dt="2021-10-30T15:03:48.547" v="355" actId="478"/>
          <ac:inkMkLst>
            <pc:docMk/>
            <pc:sldMk cId="2503452416" sldId="283"/>
            <ac:inkMk id="79" creationId="{EC9A6180-6B6A-472B-806F-4A4977D66FF3}"/>
          </ac:inkMkLst>
        </pc:inkChg>
        <pc:inkChg chg="del topLvl">
          <ac:chgData name="Vasishta Bommakanti" userId="add65771a875c465" providerId="LiveId" clId="{FA1F6ADA-F132-43A3-9485-3F363217A64B}" dt="2021-10-30T15:03:48.547" v="355" actId="478"/>
          <ac:inkMkLst>
            <pc:docMk/>
            <pc:sldMk cId="2503452416" sldId="283"/>
            <ac:inkMk id="80" creationId="{25CC4DDF-8E27-455C-A043-3E72E2CEC996}"/>
          </ac:inkMkLst>
        </pc:inkChg>
        <pc:inkChg chg="add mod">
          <ac:chgData name="Vasishta Bommakanti" userId="add65771a875c465" providerId="LiveId" clId="{FA1F6ADA-F132-43A3-9485-3F363217A64B}" dt="2021-11-01T12:59:03.616" v="1319"/>
          <ac:inkMkLst>
            <pc:docMk/>
            <pc:sldMk cId="2503452416" sldId="283"/>
            <ac:inkMk id="80" creationId="{5F7B9680-F9B5-4277-B75A-8593D0046B35}"/>
          </ac:inkMkLst>
        </pc:inkChg>
        <pc:inkChg chg="add mod">
          <ac:chgData name="Vasishta Bommakanti" userId="add65771a875c465" providerId="LiveId" clId="{FA1F6ADA-F132-43A3-9485-3F363217A64B}" dt="2021-11-01T12:59:03.616" v="1319"/>
          <ac:inkMkLst>
            <pc:docMk/>
            <pc:sldMk cId="2503452416" sldId="283"/>
            <ac:inkMk id="81" creationId="{629718B1-116C-42CB-A0A2-0E8596C223DE}"/>
          </ac:inkMkLst>
        </pc:inkChg>
        <pc:inkChg chg="del">
          <ac:chgData name="Vasishta Bommakanti" userId="add65771a875c465" providerId="LiveId" clId="{FA1F6ADA-F132-43A3-9485-3F363217A64B}" dt="2021-10-30T15:03:48.547" v="355" actId="478"/>
          <ac:inkMkLst>
            <pc:docMk/>
            <pc:sldMk cId="2503452416" sldId="283"/>
            <ac:inkMk id="81" creationId="{97B78206-8B5D-42C9-BD63-01E25CE945F8}"/>
          </ac:inkMkLst>
        </pc:inkChg>
        <pc:inkChg chg="add mod">
          <ac:chgData name="Vasishta Bommakanti" userId="add65771a875c465" providerId="LiveId" clId="{FA1F6ADA-F132-43A3-9485-3F363217A64B}" dt="2021-11-01T12:59:03.616" v="1319"/>
          <ac:inkMkLst>
            <pc:docMk/>
            <pc:sldMk cId="2503452416" sldId="283"/>
            <ac:inkMk id="82" creationId="{161072B4-57F3-40A5-AA2E-BF43C4259522}"/>
          </ac:inkMkLst>
        </pc:inkChg>
        <pc:inkChg chg="del">
          <ac:chgData name="Vasishta Bommakanti" userId="add65771a875c465" providerId="LiveId" clId="{FA1F6ADA-F132-43A3-9485-3F363217A64B}" dt="2021-10-30T15:03:48.547" v="355" actId="478"/>
          <ac:inkMkLst>
            <pc:docMk/>
            <pc:sldMk cId="2503452416" sldId="283"/>
            <ac:inkMk id="82" creationId="{772FFF59-06CF-4BFA-87BF-7D6FCFE90EB1}"/>
          </ac:inkMkLst>
        </pc:inkChg>
        <pc:inkChg chg="add mod">
          <ac:chgData name="Vasishta Bommakanti" userId="add65771a875c465" providerId="LiveId" clId="{FA1F6ADA-F132-43A3-9485-3F363217A64B}" dt="2021-11-01T12:59:03.616" v="1319"/>
          <ac:inkMkLst>
            <pc:docMk/>
            <pc:sldMk cId="2503452416" sldId="283"/>
            <ac:inkMk id="83" creationId="{07604920-4DCD-4C2E-95FF-3806997060C9}"/>
          </ac:inkMkLst>
        </pc:inkChg>
        <pc:inkChg chg="del topLvl">
          <ac:chgData name="Vasishta Bommakanti" userId="add65771a875c465" providerId="LiveId" clId="{FA1F6ADA-F132-43A3-9485-3F363217A64B}" dt="2021-10-30T15:03:48.547" v="355" actId="478"/>
          <ac:inkMkLst>
            <pc:docMk/>
            <pc:sldMk cId="2503452416" sldId="283"/>
            <ac:inkMk id="83" creationId="{4AB364AE-1194-45F6-8440-23DBC1D9C918}"/>
          </ac:inkMkLst>
        </pc:inkChg>
        <pc:inkChg chg="add mod">
          <ac:chgData name="Vasishta Bommakanti" userId="add65771a875c465" providerId="LiveId" clId="{FA1F6ADA-F132-43A3-9485-3F363217A64B}" dt="2021-11-01T12:59:03.616" v="1319"/>
          <ac:inkMkLst>
            <pc:docMk/>
            <pc:sldMk cId="2503452416" sldId="283"/>
            <ac:inkMk id="84" creationId="{64431F94-59DD-4F1B-A70E-E9808E9B91BE}"/>
          </ac:inkMkLst>
        </pc:inkChg>
        <pc:inkChg chg="del">
          <ac:chgData name="Vasishta Bommakanti" userId="add65771a875c465" providerId="LiveId" clId="{FA1F6ADA-F132-43A3-9485-3F363217A64B}" dt="2021-10-30T15:03:55.601" v="356" actId="478"/>
          <ac:inkMkLst>
            <pc:docMk/>
            <pc:sldMk cId="2503452416" sldId="283"/>
            <ac:inkMk id="85" creationId="{75D47A93-9D79-423B-B0BD-91345818EB0B}"/>
          </ac:inkMkLst>
        </pc:inkChg>
        <pc:inkChg chg="add mod">
          <ac:chgData name="Vasishta Bommakanti" userId="add65771a875c465" providerId="LiveId" clId="{FA1F6ADA-F132-43A3-9485-3F363217A64B}" dt="2021-11-01T12:59:03.616" v="1319"/>
          <ac:inkMkLst>
            <pc:docMk/>
            <pc:sldMk cId="2503452416" sldId="283"/>
            <ac:inkMk id="85" creationId="{C6A031AB-34A2-4F34-99EC-EF9ABC15873E}"/>
          </ac:inkMkLst>
        </pc:inkChg>
        <pc:inkChg chg="del">
          <ac:chgData name="Vasishta Bommakanti" userId="add65771a875c465" providerId="LiveId" clId="{FA1F6ADA-F132-43A3-9485-3F363217A64B}" dt="2021-10-30T15:05:33.778" v="456"/>
          <ac:inkMkLst>
            <pc:docMk/>
            <pc:sldMk cId="2503452416" sldId="283"/>
            <ac:inkMk id="86" creationId="{38A55873-D725-49A3-B8BC-DD9408A7FDA8}"/>
          </ac:inkMkLst>
        </pc:inkChg>
        <pc:inkChg chg="add mod">
          <ac:chgData name="Vasishta Bommakanti" userId="add65771a875c465" providerId="LiveId" clId="{FA1F6ADA-F132-43A3-9485-3F363217A64B}" dt="2021-11-01T12:59:03.616" v="1319"/>
          <ac:inkMkLst>
            <pc:docMk/>
            <pc:sldMk cId="2503452416" sldId="283"/>
            <ac:inkMk id="86" creationId="{AEE7D18E-15B6-40FD-8D5E-C48C77E26677}"/>
          </ac:inkMkLst>
        </pc:inkChg>
        <pc:inkChg chg="add mod">
          <ac:chgData name="Vasishta Bommakanti" userId="add65771a875c465" providerId="LiveId" clId="{FA1F6ADA-F132-43A3-9485-3F363217A64B}" dt="2021-10-30T15:04:25.392" v="387"/>
          <ac:inkMkLst>
            <pc:docMk/>
            <pc:sldMk cId="2503452416" sldId="283"/>
            <ac:inkMk id="87" creationId="{DEB9026F-DC55-4A9E-ABB2-F9438E86C97D}"/>
          </ac:inkMkLst>
        </pc:inkChg>
        <pc:inkChg chg="add mod">
          <ac:chgData name="Vasishta Bommakanti" userId="add65771a875c465" providerId="LiveId" clId="{FA1F6ADA-F132-43A3-9485-3F363217A64B}" dt="2021-10-30T15:04:25.392" v="387"/>
          <ac:inkMkLst>
            <pc:docMk/>
            <pc:sldMk cId="2503452416" sldId="283"/>
            <ac:inkMk id="88" creationId="{9F5C0AB0-BF08-4BE8-ACB1-F6050C09A9E1}"/>
          </ac:inkMkLst>
        </pc:inkChg>
        <pc:inkChg chg="add mod">
          <ac:chgData name="Vasishta Bommakanti" userId="add65771a875c465" providerId="LiveId" clId="{FA1F6ADA-F132-43A3-9485-3F363217A64B}" dt="2021-10-30T15:04:25.392" v="387"/>
          <ac:inkMkLst>
            <pc:docMk/>
            <pc:sldMk cId="2503452416" sldId="283"/>
            <ac:inkMk id="89" creationId="{E45EF1BD-5451-4F2B-A8C8-4E1ABBF58E02}"/>
          </ac:inkMkLst>
        </pc:inkChg>
        <pc:inkChg chg="add mod">
          <ac:chgData name="Vasishta Bommakanti" userId="add65771a875c465" providerId="LiveId" clId="{FA1F6ADA-F132-43A3-9485-3F363217A64B}" dt="2021-10-30T15:04:25.392" v="387"/>
          <ac:inkMkLst>
            <pc:docMk/>
            <pc:sldMk cId="2503452416" sldId="283"/>
            <ac:inkMk id="90" creationId="{FB32DCCE-FF34-4484-B485-B8FE54F54E08}"/>
          </ac:inkMkLst>
        </pc:inkChg>
        <pc:inkChg chg="add mod">
          <ac:chgData name="Vasishta Bommakanti" userId="add65771a875c465" providerId="LiveId" clId="{FA1F6ADA-F132-43A3-9485-3F363217A64B}" dt="2021-10-30T15:04:25.392" v="387"/>
          <ac:inkMkLst>
            <pc:docMk/>
            <pc:sldMk cId="2503452416" sldId="283"/>
            <ac:inkMk id="91" creationId="{EDCA99AB-3251-497C-A87F-8A9DAB782D9F}"/>
          </ac:inkMkLst>
        </pc:inkChg>
        <pc:inkChg chg="add mod">
          <ac:chgData name="Vasishta Bommakanti" userId="add65771a875c465" providerId="LiveId" clId="{FA1F6ADA-F132-43A3-9485-3F363217A64B}" dt="2021-10-30T15:04:25.392" v="387"/>
          <ac:inkMkLst>
            <pc:docMk/>
            <pc:sldMk cId="2503452416" sldId="283"/>
            <ac:inkMk id="92" creationId="{C23EB482-13C4-46DF-8876-0CCA9CAD580D}"/>
          </ac:inkMkLst>
        </pc:inkChg>
        <pc:inkChg chg="add mod">
          <ac:chgData name="Vasishta Bommakanti" userId="add65771a875c465" providerId="LiveId" clId="{FA1F6ADA-F132-43A3-9485-3F363217A64B}" dt="2021-10-30T15:04:25.392" v="387"/>
          <ac:inkMkLst>
            <pc:docMk/>
            <pc:sldMk cId="2503452416" sldId="283"/>
            <ac:inkMk id="93" creationId="{5EF62030-445B-42E2-AFA0-F5B08F23F5E2}"/>
          </ac:inkMkLst>
        </pc:inkChg>
        <pc:inkChg chg="add mod">
          <ac:chgData name="Vasishta Bommakanti" userId="add65771a875c465" providerId="LiveId" clId="{FA1F6ADA-F132-43A3-9485-3F363217A64B}" dt="2021-10-30T15:04:25.392" v="387"/>
          <ac:inkMkLst>
            <pc:docMk/>
            <pc:sldMk cId="2503452416" sldId="283"/>
            <ac:inkMk id="94" creationId="{9C657A02-4A00-419E-99BD-B43BCF9F4034}"/>
          </ac:inkMkLst>
        </pc:inkChg>
        <pc:inkChg chg="add mod">
          <ac:chgData name="Vasishta Bommakanti" userId="add65771a875c465" providerId="LiveId" clId="{FA1F6ADA-F132-43A3-9485-3F363217A64B}" dt="2021-10-30T15:04:25.392" v="387"/>
          <ac:inkMkLst>
            <pc:docMk/>
            <pc:sldMk cId="2503452416" sldId="283"/>
            <ac:inkMk id="95" creationId="{C6912A6B-F83C-4128-918D-9369C5AD0241}"/>
          </ac:inkMkLst>
        </pc:inkChg>
        <pc:inkChg chg="add mod">
          <ac:chgData name="Vasishta Bommakanti" userId="add65771a875c465" providerId="LiveId" clId="{FA1F6ADA-F132-43A3-9485-3F363217A64B}" dt="2021-10-30T15:04:25.392" v="387"/>
          <ac:inkMkLst>
            <pc:docMk/>
            <pc:sldMk cId="2503452416" sldId="283"/>
            <ac:inkMk id="96" creationId="{22208409-D62D-4D95-B54C-814E794A4F4D}"/>
          </ac:inkMkLst>
        </pc:inkChg>
        <pc:inkChg chg="add mod">
          <ac:chgData name="Vasishta Bommakanti" userId="add65771a875c465" providerId="LiveId" clId="{FA1F6ADA-F132-43A3-9485-3F363217A64B}" dt="2021-10-30T15:04:25.392" v="387"/>
          <ac:inkMkLst>
            <pc:docMk/>
            <pc:sldMk cId="2503452416" sldId="283"/>
            <ac:inkMk id="97" creationId="{32CE1B62-7395-4B26-8F3B-0EC51F3AB457}"/>
          </ac:inkMkLst>
        </pc:inkChg>
        <pc:inkChg chg="add mod">
          <ac:chgData name="Vasishta Bommakanti" userId="add65771a875c465" providerId="LiveId" clId="{FA1F6ADA-F132-43A3-9485-3F363217A64B}" dt="2021-10-30T15:04:25.392" v="387"/>
          <ac:inkMkLst>
            <pc:docMk/>
            <pc:sldMk cId="2503452416" sldId="283"/>
            <ac:inkMk id="98" creationId="{1336A355-6866-4273-B5C8-DEB5B666D8DE}"/>
          </ac:inkMkLst>
        </pc:inkChg>
        <pc:inkChg chg="add mod">
          <ac:chgData name="Vasishta Bommakanti" userId="add65771a875c465" providerId="LiveId" clId="{FA1F6ADA-F132-43A3-9485-3F363217A64B}" dt="2021-10-30T15:04:25.392" v="387"/>
          <ac:inkMkLst>
            <pc:docMk/>
            <pc:sldMk cId="2503452416" sldId="283"/>
            <ac:inkMk id="99" creationId="{689AE899-9E08-4E7B-86AC-642CB3CBAFE6}"/>
          </ac:inkMkLst>
        </pc:inkChg>
        <pc:inkChg chg="add mod">
          <ac:chgData name="Vasishta Bommakanti" userId="add65771a875c465" providerId="LiveId" clId="{FA1F6ADA-F132-43A3-9485-3F363217A64B}" dt="2021-10-30T15:04:25.392" v="387"/>
          <ac:inkMkLst>
            <pc:docMk/>
            <pc:sldMk cId="2503452416" sldId="283"/>
            <ac:inkMk id="100" creationId="{B31C6B73-71B0-4313-AB90-49D11A003360}"/>
          </ac:inkMkLst>
        </pc:inkChg>
        <pc:inkChg chg="add mod">
          <ac:chgData name="Vasishta Bommakanti" userId="add65771a875c465" providerId="LiveId" clId="{FA1F6ADA-F132-43A3-9485-3F363217A64B}" dt="2021-10-30T15:04:25.392" v="387"/>
          <ac:inkMkLst>
            <pc:docMk/>
            <pc:sldMk cId="2503452416" sldId="283"/>
            <ac:inkMk id="101" creationId="{5A886C98-29A2-4C03-8395-DF46C283E66D}"/>
          </ac:inkMkLst>
        </pc:inkChg>
        <pc:inkChg chg="add mod">
          <ac:chgData name="Vasishta Bommakanti" userId="add65771a875c465" providerId="LiveId" clId="{FA1F6ADA-F132-43A3-9485-3F363217A64B}" dt="2021-10-30T15:04:25.392" v="387"/>
          <ac:inkMkLst>
            <pc:docMk/>
            <pc:sldMk cId="2503452416" sldId="283"/>
            <ac:inkMk id="102" creationId="{3E129521-EE56-43CF-8C82-8FFD1923317C}"/>
          </ac:inkMkLst>
        </pc:inkChg>
        <pc:inkChg chg="add mod">
          <ac:chgData name="Vasishta Bommakanti" userId="add65771a875c465" providerId="LiveId" clId="{FA1F6ADA-F132-43A3-9485-3F363217A64B}" dt="2021-10-30T15:04:25.392" v="387"/>
          <ac:inkMkLst>
            <pc:docMk/>
            <pc:sldMk cId="2503452416" sldId="283"/>
            <ac:inkMk id="103" creationId="{8983A674-3139-4F28-B510-FB37B754CA92}"/>
          </ac:inkMkLst>
        </pc:inkChg>
        <pc:inkChg chg="add mod">
          <ac:chgData name="Vasishta Bommakanti" userId="add65771a875c465" providerId="LiveId" clId="{FA1F6ADA-F132-43A3-9485-3F363217A64B}" dt="2021-10-30T15:04:25.392" v="387"/>
          <ac:inkMkLst>
            <pc:docMk/>
            <pc:sldMk cId="2503452416" sldId="283"/>
            <ac:inkMk id="104" creationId="{9D5ED192-FE09-4D03-A530-A5840EFA3648}"/>
          </ac:inkMkLst>
        </pc:inkChg>
        <pc:inkChg chg="add mod">
          <ac:chgData name="Vasishta Bommakanti" userId="add65771a875c465" providerId="LiveId" clId="{FA1F6ADA-F132-43A3-9485-3F363217A64B}" dt="2021-10-30T15:04:25.392" v="387"/>
          <ac:inkMkLst>
            <pc:docMk/>
            <pc:sldMk cId="2503452416" sldId="283"/>
            <ac:inkMk id="105" creationId="{16E0EA77-D211-45EA-8986-8F1FF130CC0D}"/>
          </ac:inkMkLst>
        </pc:inkChg>
        <pc:inkChg chg="add mod">
          <ac:chgData name="Vasishta Bommakanti" userId="add65771a875c465" providerId="LiveId" clId="{FA1F6ADA-F132-43A3-9485-3F363217A64B}" dt="2021-10-30T15:04:25.392" v="387"/>
          <ac:inkMkLst>
            <pc:docMk/>
            <pc:sldMk cId="2503452416" sldId="283"/>
            <ac:inkMk id="106" creationId="{ABBB28C6-AE1A-4B38-8F12-05129431E52C}"/>
          </ac:inkMkLst>
        </pc:inkChg>
        <pc:inkChg chg="add mod">
          <ac:chgData name="Vasishta Bommakanti" userId="add65771a875c465" providerId="LiveId" clId="{FA1F6ADA-F132-43A3-9485-3F363217A64B}" dt="2021-10-30T15:04:25.392" v="387"/>
          <ac:inkMkLst>
            <pc:docMk/>
            <pc:sldMk cId="2503452416" sldId="283"/>
            <ac:inkMk id="107" creationId="{23A6A251-CF51-4A8E-BC94-F37428F8E6FF}"/>
          </ac:inkMkLst>
        </pc:inkChg>
        <pc:inkChg chg="add mod">
          <ac:chgData name="Vasishta Bommakanti" userId="add65771a875c465" providerId="LiveId" clId="{FA1F6ADA-F132-43A3-9485-3F363217A64B}" dt="2021-10-30T15:04:25.392" v="387"/>
          <ac:inkMkLst>
            <pc:docMk/>
            <pc:sldMk cId="2503452416" sldId="283"/>
            <ac:inkMk id="108" creationId="{E3812DE8-DCE5-4223-B720-A2DD40B05F88}"/>
          </ac:inkMkLst>
        </pc:inkChg>
        <pc:inkChg chg="add mod">
          <ac:chgData name="Vasishta Bommakanti" userId="add65771a875c465" providerId="LiveId" clId="{FA1F6ADA-F132-43A3-9485-3F363217A64B}" dt="2021-10-30T15:04:25.392" v="387"/>
          <ac:inkMkLst>
            <pc:docMk/>
            <pc:sldMk cId="2503452416" sldId="283"/>
            <ac:inkMk id="109" creationId="{38B40707-B907-45B4-AEEE-FADD19ABE769}"/>
          </ac:inkMkLst>
        </pc:inkChg>
        <pc:inkChg chg="add mod">
          <ac:chgData name="Vasishta Bommakanti" userId="add65771a875c465" providerId="LiveId" clId="{FA1F6ADA-F132-43A3-9485-3F363217A64B}" dt="2021-10-30T15:04:25.392" v="387"/>
          <ac:inkMkLst>
            <pc:docMk/>
            <pc:sldMk cId="2503452416" sldId="283"/>
            <ac:inkMk id="110" creationId="{A443BC14-896C-499C-A75A-612EB1EE6D11}"/>
          </ac:inkMkLst>
        </pc:inkChg>
        <pc:inkChg chg="add mod">
          <ac:chgData name="Vasishta Bommakanti" userId="add65771a875c465" providerId="LiveId" clId="{FA1F6ADA-F132-43A3-9485-3F363217A64B}" dt="2021-10-30T15:04:25.392" v="387"/>
          <ac:inkMkLst>
            <pc:docMk/>
            <pc:sldMk cId="2503452416" sldId="283"/>
            <ac:inkMk id="111" creationId="{2033C310-691A-4D23-B998-2A69E2169F42}"/>
          </ac:inkMkLst>
        </pc:inkChg>
        <pc:inkChg chg="add mod">
          <ac:chgData name="Vasishta Bommakanti" userId="add65771a875c465" providerId="LiveId" clId="{FA1F6ADA-F132-43A3-9485-3F363217A64B}" dt="2021-10-30T15:04:25.392" v="387"/>
          <ac:inkMkLst>
            <pc:docMk/>
            <pc:sldMk cId="2503452416" sldId="283"/>
            <ac:inkMk id="112" creationId="{2D3F1C2B-9EB8-45FC-917A-005A305C773F}"/>
          </ac:inkMkLst>
        </pc:inkChg>
        <pc:inkChg chg="add mod">
          <ac:chgData name="Vasishta Bommakanti" userId="add65771a875c465" providerId="LiveId" clId="{FA1F6ADA-F132-43A3-9485-3F363217A64B}" dt="2021-11-01T12:59:03.616" v="1319"/>
          <ac:inkMkLst>
            <pc:docMk/>
            <pc:sldMk cId="2503452416" sldId="283"/>
            <ac:inkMk id="113" creationId="{347D3811-B9E5-440B-A64F-4C8C1B5648DF}"/>
          </ac:inkMkLst>
        </pc:inkChg>
        <pc:inkChg chg="add mod">
          <ac:chgData name="Vasishta Bommakanti" userId="add65771a875c465" providerId="LiveId" clId="{FA1F6ADA-F132-43A3-9485-3F363217A64B}" dt="2021-10-30T15:05:24.560" v="455"/>
          <ac:inkMkLst>
            <pc:docMk/>
            <pc:sldMk cId="2503452416" sldId="283"/>
            <ac:inkMk id="117" creationId="{32161FB8-8AAB-4ECC-942D-15E1194DA58B}"/>
          </ac:inkMkLst>
        </pc:inkChg>
        <pc:inkChg chg="add mod">
          <ac:chgData name="Vasishta Bommakanti" userId="add65771a875c465" providerId="LiveId" clId="{FA1F6ADA-F132-43A3-9485-3F363217A64B}" dt="2021-10-30T15:05:24.560" v="455"/>
          <ac:inkMkLst>
            <pc:docMk/>
            <pc:sldMk cId="2503452416" sldId="283"/>
            <ac:inkMk id="118" creationId="{3A4C6CDE-CDD5-4BB1-ABA9-7DB48117DE24}"/>
          </ac:inkMkLst>
        </pc:inkChg>
        <pc:inkChg chg="add mod">
          <ac:chgData name="Vasishta Bommakanti" userId="add65771a875c465" providerId="LiveId" clId="{FA1F6ADA-F132-43A3-9485-3F363217A64B}" dt="2021-10-30T15:05:24.560" v="455"/>
          <ac:inkMkLst>
            <pc:docMk/>
            <pc:sldMk cId="2503452416" sldId="283"/>
            <ac:inkMk id="119" creationId="{D0346860-F165-4874-818B-D45AC890E886}"/>
          </ac:inkMkLst>
        </pc:inkChg>
        <pc:inkChg chg="add mod">
          <ac:chgData name="Vasishta Bommakanti" userId="add65771a875c465" providerId="LiveId" clId="{FA1F6ADA-F132-43A3-9485-3F363217A64B}" dt="2021-10-30T15:05:24.560" v="455"/>
          <ac:inkMkLst>
            <pc:docMk/>
            <pc:sldMk cId="2503452416" sldId="283"/>
            <ac:inkMk id="120" creationId="{2F581B91-98E7-4102-BAB5-0519F1134E54}"/>
          </ac:inkMkLst>
        </pc:inkChg>
        <pc:inkChg chg="add mod">
          <ac:chgData name="Vasishta Bommakanti" userId="add65771a875c465" providerId="LiveId" clId="{FA1F6ADA-F132-43A3-9485-3F363217A64B}" dt="2021-10-30T15:05:24.560" v="455"/>
          <ac:inkMkLst>
            <pc:docMk/>
            <pc:sldMk cId="2503452416" sldId="283"/>
            <ac:inkMk id="121" creationId="{8F2090BF-5CFE-4551-8F80-1241A42B5893}"/>
          </ac:inkMkLst>
        </pc:inkChg>
        <pc:inkChg chg="add mod">
          <ac:chgData name="Vasishta Bommakanti" userId="add65771a875c465" providerId="LiveId" clId="{FA1F6ADA-F132-43A3-9485-3F363217A64B}" dt="2021-10-30T15:05:24.560" v="455"/>
          <ac:inkMkLst>
            <pc:docMk/>
            <pc:sldMk cId="2503452416" sldId="283"/>
            <ac:inkMk id="122" creationId="{570213D9-2378-410E-9B48-15D3C1147238}"/>
          </ac:inkMkLst>
        </pc:inkChg>
        <pc:inkChg chg="add mod">
          <ac:chgData name="Vasishta Bommakanti" userId="add65771a875c465" providerId="LiveId" clId="{FA1F6ADA-F132-43A3-9485-3F363217A64B}" dt="2021-10-30T15:05:24.560" v="455"/>
          <ac:inkMkLst>
            <pc:docMk/>
            <pc:sldMk cId="2503452416" sldId="283"/>
            <ac:inkMk id="123" creationId="{D90A91A9-4255-44FC-BAB5-837415347315}"/>
          </ac:inkMkLst>
        </pc:inkChg>
        <pc:inkChg chg="add mod">
          <ac:chgData name="Vasishta Bommakanti" userId="add65771a875c465" providerId="LiveId" clId="{FA1F6ADA-F132-43A3-9485-3F363217A64B}" dt="2021-10-30T15:05:24.560" v="455"/>
          <ac:inkMkLst>
            <pc:docMk/>
            <pc:sldMk cId="2503452416" sldId="283"/>
            <ac:inkMk id="124" creationId="{E9968EDF-6D86-4590-B9C7-984D9D77E906}"/>
          </ac:inkMkLst>
        </pc:inkChg>
        <pc:inkChg chg="add mod">
          <ac:chgData name="Vasishta Bommakanti" userId="add65771a875c465" providerId="LiveId" clId="{FA1F6ADA-F132-43A3-9485-3F363217A64B}" dt="2021-10-30T15:05:24.560" v="455"/>
          <ac:inkMkLst>
            <pc:docMk/>
            <pc:sldMk cId="2503452416" sldId="283"/>
            <ac:inkMk id="125" creationId="{13FF3394-F9BD-4159-996B-A301DFC49839}"/>
          </ac:inkMkLst>
        </pc:inkChg>
        <pc:inkChg chg="add mod">
          <ac:chgData name="Vasishta Bommakanti" userId="add65771a875c465" providerId="LiveId" clId="{FA1F6ADA-F132-43A3-9485-3F363217A64B}" dt="2021-10-30T15:05:24.560" v="455"/>
          <ac:inkMkLst>
            <pc:docMk/>
            <pc:sldMk cId="2503452416" sldId="283"/>
            <ac:inkMk id="126" creationId="{0DEB81EF-7C0F-447B-BC3A-A691AE632D02}"/>
          </ac:inkMkLst>
        </pc:inkChg>
        <pc:inkChg chg="add mod">
          <ac:chgData name="Vasishta Bommakanti" userId="add65771a875c465" providerId="LiveId" clId="{FA1F6ADA-F132-43A3-9485-3F363217A64B}" dt="2021-10-30T15:05:24.560" v="455"/>
          <ac:inkMkLst>
            <pc:docMk/>
            <pc:sldMk cId="2503452416" sldId="283"/>
            <ac:inkMk id="127" creationId="{B3E80188-A472-4DB0-AE1B-96360D4A1A50}"/>
          </ac:inkMkLst>
        </pc:inkChg>
        <pc:inkChg chg="add mod">
          <ac:chgData name="Vasishta Bommakanti" userId="add65771a875c465" providerId="LiveId" clId="{FA1F6ADA-F132-43A3-9485-3F363217A64B}" dt="2021-10-30T15:05:24.560" v="455"/>
          <ac:inkMkLst>
            <pc:docMk/>
            <pc:sldMk cId="2503452416" sldId="283"/>
            <ac:inkMk id="128" creationId="{F90200BB-3A8F-4B41-A69F-0422AD27203A}"/>
          </ac:inkMkLst>
        </pc:inkChg>
        <pc:inkChg chg="add mod">
          <ac:chgData name="Vasishta Bommakanti" userId="add65771a875c465" providerId="LiveId" clId="{FA1F6ADA-F132-43A3-9485-3F363217A64B}" dt="2021-10-30T15:05:24.560" v="455"/>
          <ac:inkMkLst>
            <pc:docMk/>
            <pc:sldMk cId="2503452416" sldId="283"/>
            <ac:inkMk id="129" creationId="{ED477F64-C512-426C-AC05-F435353F6D64}"/>
          </ac:inkMkLst>
        </pc:inkChg>
        <pc:inkChg chg="add mod">
          <ac:chgData name="Vasishta Bommakanti" userId="add65771a875c465" providerId="LiveId" clId="{FA1F6ADA-F132-43A3-9485-3F363217A64B}" dt="2021-10-30T15:05:24.560" v="455"/>
          <ac:inkMkLst>
            <pc:docMk/>
            <pc:sldMk cId="2503452416" sldId="283"/>
            <ac:inkMk id="130" creationId="{1DC65EA3-58B1-4538-A0DE-1685793185B2}"/>
          </ac:inkMkLst>
        </pc:inkChg>
        <pc:inkChg chg="add mod">
          <ac:chgData name="Vasishta Bommakanti" userId="add65771a875c465" providerId="LiveId" clId="{FA1F6ADA-F132-43A3-9485-3F363217A64B}" dt="2021-11-01T12:59:03.616" v="1319"/>
          <ac:inkMkLst>
            <pc:docMk/>
            <pc:sldMk cId="2503452416" sldId="283"/>
            <ac:inkMk id="131" creationId="{37E972FC-77B9-4DAD-A979-AF3D4A41E5DD}"/>
          </ac:inkMkLst>
        </pc:inkChg>
        <pc:inkChg chg="add mod">
          <ac:chgData name="Vasishta Bommakanti" userId="add65771a875c465" providerId="LiveId" clId="{FA1F6ADA-F132-43A3-9485-3F363217A64B}" dt="2021-10-30T15:05:24.560" v="455"/>
          <ac:inkMkLst>
            <pc:docMk/>
            <pc:sldMk cId="2503452416" sldId="283"/>
            <ac:inkMk id="133" creationId="{2DC98C1B-BA01-4CBE-A208-567929CCBA66}"/>
          </ac:inkMkLst>
        </pc:inkChg>
        <pc:inkChg chg="add mod">
          <ac:chgData name="Vasishta Bommakanti" userId="add65771a875c465" providerId="LiveId" clId="{FA1F6ADA-F132-43A3-9485-3F363217A64B}" dt="2021-10-30T15:05:24.560" v="455"/>
          <ac:inkMkLst>
            <pc:docMk/>
            <pc:sldMk cId="2503452416" sldId="283"/>
            <ac:inkMk id="134" creationId="{99CEA32F-C6B2-4578-90E9-21A3446DABC5}"/>
          </ac:inkMkLst>
        </pc:inkChg>
        <pc:inkChg chg="add mod">
          <ac:chgData name="Vasishta Bommakanti" userId="add65771a875c465" providerId="LiveId" clId="{FA1F6ADA-F132-43A3-9485-3F363217A64B}" dt="2021-11-01T12:59:03.616" v="1319"/>
          <ac:inkMkLst>
            <pc:docMk/>
            <pc:sldMk cId="2503452416" sldId="283"/>
            <ac:inkMk id="135" creationId="{45D75925-3C39-4ABB-BB8E-FB765178AAC6}"/>
          </ac:inkMkLst>
        </pc:inkChg>
        <pc:inkChg chg="add">
          <ac:chgData name="Vasishta Bommakanti" userId="add65771a875c465" providerId="LiveId" clId="{FA1F6ADA-F132-43A3-9485-3F363217A64B}" dt="2021-10-30T15:04:49.576" v="406" actId="9405"/>
          <ac:inkMkLst>
            <pc:docMk/>
            <pc:sldMk cId="2503452416" sldId="283"/>
            <ac:inkMk id="136" creationId="{C099D4EB-6F1C-4CDB-9718-882ABC489955}"/>
          </ac:inkMkLst>
        </pc:inkChg>
        <pc:inkChg chg="add mod">
          <ac:chgData name="Vasishta Bommakanti" userId="add65771a875c465" providerId="LiveId" clId="{FA1F6ADA-F132-43A3-9485-3F363217A64B}" dt="2021-10-30T15:05:02.937" v="428"/>
          <ac:inkMkLst>
            <pc:docMk/>
            <pc:sldMk cId="2503452416" sldId="283"/>
            <ac:inkMk id="137" creationId="{1BD1D2CA-336A-4935-A200-18F7FDFDE2DA}"/>
          </ac:inkMkLst>
        </pc:inkChg>
        <pc:inkChg chg="add mod">
          <ac:chgData name="Vasishta Bommakanti" userId="add65771a875c465" providerId="LiveId" clId="{FA1F6ADA-F132-43A3-9485-3F363217A64B}" dt="2021-10-30T15:05:02.937" v="428"/>
          <ac:inkMkLst>
            <pc:docMk/>
            <pc:sldMk cId="2503452416" sldId="283"/>
            <ac:inkMk id="138" creationId="{0983A9CB-C46C-45D5-A6BA-8E2554D4A909}"/>
          </ac:inkMkLst>
        </pc:inkChg>
        <pc:inkChg chg="add mod">
          <ac:chgData name="Vasishta Bommakanti" userId="add65771a875c465" providerId="LiveId" clId="{FA1F6ADA-F132-43A3-9485-3F363217A64B}" dt="2021-10-30T15:05:02.937" v="428"/>
          <ac:inkMkLst>
            <pc:docMk/>
            <pc:sldMk cId="2503452416" sldId="283"/>
            <ac:inkMk id="139" creationId="{63813514-681B-4280-994C-F2894DA71FE3}"/>
          </ac:inkMkLst>
        </pc:inkChg>
        <pc:inkChg chg="add mod">
          <ac:chgData name="Vasishta Bommakanti" userId="add65771a875c465" providerId="LiveId" clId="{FA1F6ADA-F132-43A3-9485-3F363217A64B}" dt="2021-10-30T15:05:02.937" v="428"/>
          <ac:inkMkLst>
            <pc:docMk/>
            <pc:sldMk cId="2503452416" sldId="283"/>
            <ac:inkMk id="140" creationId="{BD28458D-15EB-47E2-806F-B9903734CA3F}"/>
          </ac:inkMkLst>
        </pc:inkChg>
        <pc:inkChg chg="add mod">
          <ac:chgData name="Vasishta Bommakanti" userId="add65771a875c465" providerId="LiveId" clId="{FA1F6ADA-F132-43A3-9485-3F363217A64B}" dt="2021-10-30T15:05:02.937" v="428"/>
          <ac:inkMkLst>
            <pc:docMk/>
            <pc:sldMk cId="2503452416" sldId="283"/>
            <ac:inkMk id="141" creationId="{31FBFEFA-5C9C-456A-B9DD-E5E861CD6B53}"/>
          </ac:inkMkLst>
        </pc:inkChg>
        <pc:inkChg chg="add mod">
          <ac:chgData name="Vasishta Bommakanti" userId="add65771a875c465" providerId="LiveId" clId="{FA1F6ADA-F132-43A3-9485-3F363217A64B}" dt="2021-10-30T15:05:02.937" v="428"/>
          <ac:inkMkLst>
            <pc:docMk/>
            <pc:sldMk cId="2503452416" sldId="283"/>
            <ac:inkMk id="142" creationId="{E44F434D-3F48-4B30-AD06-E2E83049D405}"/>
          </ac:inkMkLst>
        </pc:inkChg>
        <pc:inkChg chg="add mod">
          <ac:chgData name="Vasishta Bommakanti" userId="add65771a875c465" providerId="LiveId" clId="{FA1F6ADA-F132-43A3-9485-3F363217A64B}" dt="2021-11-01T12:59:03.616" v="1319"/>
          <ac:inkMkLst>
            <pc:docMk/>
            <pc:sldMk cId="2503452416" sldId="283"/>
            <ac:inkMk id="143" creationId="{8827BC73-7C50-4F9B-8134-BD970F2EE9FF}"/>
          </ac:inkMkLst>
        </pc:inkChg>
        <pc:inkChg chg="add mod">
          <ac:chgData name="Vasishta Bommakanti" userId="add65771a875c465" providerId="LiveId" clId="{FA1F6ADA-F132-43A3-9485-3F363217A64B}" dt="2021-10-30T15:05:02.937" v="428"/>
          <ac:inkMkLst>
            <pc:docMk/>
            <pc:sldMk cId="2503452416" sldId="283"/>
            <ac:inkMk id="144" creationId="{AC9012A7-F1DC-4B90-8A11-842CAD2B2C86}"/>
          </ac:inkMkLst>
        </pc:inkChg>
        <pc:inkChg chg="add mod">
          <ac:chgData name="Vasishta Bommakanti" userId="add65771a875c465" providerId="LiveId" clId="{FA1F6ADA-F132-43A3-9485-3F363217A64B}" dt="2021-10-30T15:05:02.937" v="428"/>
          <ac:inkMkLst>
            <pc:docMk/>
            <pc:sldMk cId="2503452416" sldId="283"/>
            <ac:inkMk id="145" creationId="{B3896E68-685C-4CEE-8099-8783554C363A}"/>
          </ac:inkMkLst>
        </pc:inkChg>
        <pc:inkChg chg="add mod">
          <ac:chgData name="Vasishta Bommakanti" userId="add65771a875c465" providerId="LiveId" clId="{FA1F6ADA-F132-43A3-9485-3F363217A64B}" dt="2021-10-30T15:05:02.937" v="428"/>
          <ac:inkMkLst>
            <pc:docMk/>
            <pc:sldMk cId="2503452416" sldId="283"/>
            <ac:inkMk id="146" creationId="{017E7722-09AA-437A-92A9-B48C96775BA3}"/>
          </ac:inkMkLst>
        </pc:inkChg>
        <pc:inkChg chg="add mod">
          <ac:chgData name="Vasishta Bommakanti" userId="add65771a875c465" providerId="LiveId" clId="{FA1F6ADA-F132-43A3-9485-3F363217A64B}" dt="2021-10-30T15:05:02.937" v="428"/>
          <ac:inkMkLst>
            <pc:docMk/>
            <pc:sldMk cId="2503452416" sldId="283"/>
            <ac:inkMk id="147" creationId="{6FBEBD3C-C519-48A3-8ADC-CFEE603C717A}"/>
          </ac:inkMkLst>
        </pc:inkChg>
        <pc:inkChg chg="add mod">
          <ac:chgData name="Vasishta Bommakanti" userId="add65771a875c465" providerId="LiveId" clId="{FA1F6ADA-F132-43A3-9485-3F363217A64B}" dt="2021-10-30T15:05:02.937" v="428"/>
          <ac:inkMkLst>
            <pc:docMk/>
            <pc:sldMk cId="2503452416" sldId="283"/>
            <ac:inkMk id="148" creationId="{83D8F690-0165-4086-9C8D-26B1DC5D8B05}"/>
          </ac:inkMkLst>
        </pc:inkChg>
        <pc:inkChg chg="add mod">
          <ac:chgData name="Vasishta Bommakanti" userId="add65771a875c465" providerId="LiveId" clId="{FA1F6ADA-F132-43A3-9485-3F363217A64B}" dt="2021-10-30T15:05:02.937" v="428"/>
          <ac:inkMkLst>
            <pc:docMk/>
            <pc:sldMk cId="2503452416" sldId="283"/>
            <ac:inkMk id="149" creationId="{05F1181F-EABE-4BB1-99E1-4B2593CD6E04}"/>
          </ac:inkMkLst>
        </pc:inkChg>
        <pc:inkChg chg="add mod">
          <ac:chgData name="Vasishta Bommakanti" userId="add65771a875c465" providerId="LiveId" clId="{FA1F6ADA-F132-43A3-9485-3F363217A64B}" dt="2021-10-30T15:05:02.937" v="428"/>
          <ac:inkMkLst>
            <pc:docMk/>
            <pc:sldMk cId="2503452416" sldId="283"/>
            <ac:inkMk id="150" creationId="{7F778FDF-493A-447F-A9F4-F8271EFF9A63}"/>
          </ac:inkMkLst>
        </pc:inkChg>
        <pc:inkChg chg="add mod">
          <ac:chgData name="Vasishta Bommakanti" userId="add65771a875c465" providerId="LiveId" clId="{FA1F6ADA-F132-43A3-9485-3F363217A64B}" dt="2021-10-30T15:05:02.937" v="428"/>
          <ac:inkMkLst>
            <pc:docMk/>
            <pc:sldMk cId="2503452416" sldId="283"/>
            <ac:inkMk id="151" creationId="{355C0314-6199-4493-A6D5-680625AB8502}"/>
          </ac:inkMkLst>
        </pc:inkChg>
        <pc:inkChg chg="add mod">
          <ac:chgData name="Vasishta Bommakanti" userId="add65771a875c465" providerId="LiveId" clId="{FA1F6ADA-F132-43A3-9485-3F363217A64B}" dt="2021-10-30T15:05:02.937" v="428"/>
          <ac:inkMkLst>
            <pc:docMk/>
            <pc:sldMk cId="2503452416" sldId="283"/>
            <ac:inkMk id="152" creationId="{6556B6D5-32AE-4D01-B317-95037025DD29}"/>
          </ac:inkMkLst>
        </pc:inkChg>
        <pc:inkChg chg="add mod">
          <ac:chgData name="Vasishta Bommakanti" userId="add65771a875c465" providerId="LiveId" clId="{FA1F6ADA-F132-43A3-9485-3F363217A64B}" dt="2021-10-30T15:05:02.937" v="428"/>
          <ac:inkMkLst>
            <pc:docMk/>
            <pc:sldMk cId="2503452416" sldId="283"/>
            <ac:inkMk id="153" creationId="{5FAB358F-B9CD-45B0-9D30-75B64ADDE450}"/>
          </ac:inkMkLst>
        </pc:inkChg>
        <pc:inkChg chg="add mod">
          <ac:chgData name="Vasishta Bommakanti" userId="add65771a875c465" providerId="LiveId" clId="{FA1F6ADA-F132-43A3-9485-3F363217A64B}" dt="2021-10-30T15:05:02.937" v="428"/>
          <ac:inkMkLst>
            <pc:docMk/>
            <pc:sldMk cId="2503452416" sldId="283"/>
            <ac:inkMk id="154" creationId="{1B2BC4ED-4DF0-4B31-B482-F0C886047B13}"/>
          </ac:inkMkLst>
        </pc:inkChg>
        <pc:inkChg chg="add mod">
          <ac:chgData name="Vasishta Bommakanti" userId="add65771a875c465" providerId="LiveId" clId="{FA1F6ADA-F132-43A3-9485-3F363217A64B}" dt="2021-10-30T15:05:02.937" v="428"/>
          <ac:inkMkLst>
            <pc:docMk/>
            <pc:sldMk cId="2503452416" sldId="283"/>
            <ac:inkMk id="155" creationId="{276FEF26-B90E-478C-BE84-0242710F9418}"/>
          </ac:inkMkLst>
        </pc:inkChg>
        <pc:inkChg chg="add mod">
          <ac:chgData name="Vasishta Bommakanti" userId="add65771a875c465" providerId="LiveId" clId="{FA1F6ADA-F132-43A3-9485-3F363217A64B}" dt="2021-10-30T15:05:02.937" v="428"/>
          <ac:inkMkLst>
            <pc:docMk/>
            <pc:sldMk cId="2503452416" sldId="283"/>
            <ac:inkMk id="156" creationId="{95F78D3F-1B4B-406D-A4C7-8C20015D76F9}"/>
          </ac:inkMkLst>
        </pc:inkChg>
        <pc:inkChg chg="add mod">
          <ac:chgData name="Vasishta Bommakanti" userId="add65771a875c465" providerId="LiveId" clId="{FA1F6ADA-F132-43A3-9485-3F363217A64B}" dt="2021-10-30T15:05:02.937" v="428"/>
          <ac:inkMkLst>
            <pc:docMk/>
            <pc:sldMk cId="2503452416" sldId="283"/>
            <ac:inkMk id="157" creationId="{8277E21B-FD47-4A25-8A37-C0B30C4B2DE0}"/>
          </ac:inkMkLst>
        </pc:inkChg>
        <pc:inkChg chg="add">
          <ac:chgData name="Vasishta Bommakanti" userId="add65771a875c465" providerId="LiveId" clId="{FA1F6ADA-F132-43A3-9485-3F363217A64B}" dt="2021-10-30T15:05:04.616" v="429" actId="9405"/>
          <ac:inkMkLst>
            <pc:docMk/>
            <pc:sldMk cId="2503452416" sldId="283"/>
            <ac:inkMk id="159" creationId="{D2F88ED8-077C-42E4-92CB-FB17C871759B}"/>
          </ac:inkMkLst>
        </pc:inkChg>
        <pc:inkChg chg="add mod">
          <ac:chgData name="Vasishta Bommakanti" userId="add65771a875c465" providerId="LiveId" clId="{FA1F6ADA-F132-43A3-9485-3F363217A64B}" dt="2021-10-30T15:05:15.908" v="443"/>
          <ac:inkMkLst>
            <pc:docMk/>
            <pc:sldMk cId="2503452416" sldId="283"/>
            <ac:inkMk id="160" creationId="{2CEF1BFC-ABBC-4461-8EF0-CD8E897AFDEA}"/>
          </ac:inkMkLst>
        </pc:inkChg>
        <pc:inkChg chg="add mod">
          <ac:chgData name="Vasishta Bommakanti" userId="add65771a875c465" providerId="LiveId" clId="{FA1F6ADA-F132-43A3-9485-3F363217A64B}" dt="2021-10-30T15:05:15.908" v="443"/>
          <ac:inkMkLst>
            <pc:docMk/>
            <pc:sldMk cId="2503452416" sldId="283"/>
            <ac:inkMk id="161" creationId="{6AD5CE82-6C82-416E-A599-7D8B5777FDA0}"/>
          </ac:inkMkLst>
        </pc:inkChg>
        <pc:inkChg chg="add mod">
          <ac:chgData name="Vasishta Bommakanti" userId="add65771a875c465" providerId="LiveId" clId="{FA1F6ADA-F132-43A3-9485-3F363217A64B}" dt="2021-10-30T15:05:15.908" v="443"/>
          <ac:inkMkLst>
            <pc:docMk/>
            <pc:sldMk cId="2503452416" sldId="283"/>
            <ac:inkMk id="162" creationId="{70D6278F-2F79-4AEC-8327-B8E1EFB02964}"/>
          </ac:inkMkLst>
        </pc:inkChg>
        <pc:inkChg chg="add mod">
          <ac:chgData name="Vasishta Bommakanti" userId="add65771a875c465" providerId="LiveId" clId="{FA1F6ADA-F132-43A3-9485-3F363217A64B}" dt="2021-10-30T15:05:15.908" v="443"/>
          <ac:inkMkLst>
            <pc:docMk/>
            <pc:sldMk cId="2503452416" sldId="283"/>
            <ac:inkMk id="163" creationId="{972C1296-1B3B-4EEC-8BC7-E452C8374EA4}"/>
          </ac:inkMkLst>
        </pc:inkChg>
        <pc:inkChg chg="add mod">
          <ac:chgData name="Vasishta Bommakanti" userId="add65771a875c465" providerId="LiveId" clId="{FA1F6ADA-F132-43A3-9485-3F363217A64B}" dt="2021-10-30T15:05:15.908" v="443"/>
          <ac:inkMkLst>
            <pc:docMk/>
            <pc:sldMk cId="2503452416" sldId="283"/>
            <ac:inkMk id="164" creationId="{05604E32-92A3-4443-B218-F4FBD60FA555}"/>
          </ac:inkMkLst>
        </pc:inkChg>
        <pc:inkChg chg="add mod">
          <ac:chgData name="Vasishta Bommakanti" userId="add65771a875c465" providerId="LiveId" clId="{FA1F6ADA-F132-43A3-9485-3F363217A64B}" dt="2021-10-30T15:05:15.908" v="443"/>
          <ac:inkMkLst>
            <pc:docMk/>
            <pc:sldMk cId="2503452416" sldId="283"/>
            <ac:inkMk id="165" creationId="{8A06E5E9-83B7-4B2A-A230-52A8F7D04909}"/>
          </ac:inkMkLst>
        </pc:inkChg>
        <pc:inkChg chg="add mod">
          <ac:chgData name="Vasishta Bommakanti" userId="add65771a875c465" providerId="LiveId" clId="{FA1F6ADA-F132-43A3-9485-3F363217A64B}" dt="2021-10-30T15:05:15.908" v="443"/>
          <ac:inkMkLst>
            <pc:docMk/>
            <pc:sldMk cId="2503452416" sldId="283"/>
            <ac:inkMk id="166" creationId="{36F51278-F6C1-46EB-ABC3-F5C1756520AB}"/>
          </ac:inkMkLst>
        </pc:inkChg>
        <pc:inkChg chg="add mod">
          <ac:chgData name="Vasishta Bommakanti" userId="add65771a875c465" providerId="LiveId" clId="{FA1F6ADA-F132-43A3-9485-3F363217A64B}" dt="2021-10-30T15:05:15.908" v="443"/>
          <ac:inkMkLst>
            <pc:docMk/>
            <pc:sldMk cId="2503452416" sldId="283"/>
            <ac:inkMk id="167" creationId="{44A76C7E-2C72-4ABE-8BA7-714D42BE0771}"/>
          </ac:inkMkLst>
        </pc:inkChg>
        <pc:inkChg chg="add mod">
          <ac:chgData name="Vasishta Bommakanti" userId="add65771a875c465" providerId="LiveId" clId="{FA1F6ADA-F132-43A3-9485-3F363217A64B}" dt="2021-10-30T15:05:15.908" v="443"/>
          <ac:inkMkLst>
            <pc:docMk/>
            <pc:sldMk cId="2503452416" sldId="283"/>
            <ac:inkMk id="168" creationId="{8F49416F-4E69-4C29-8F6E-920423BF8D31}"/>
          </ac:inkMkLst>
        </pc:inkChg>
        <pc:inkChg chg="add mod">
          <ac:chgData name="Vasishta Bommakanti" userId="add65771a875c465" providerId="LiveId" clId="{FA1F6ADA-F132-43A3-9485-3F363217A64B}" dt="2021-10-30T15:05:15.908" v="443"/>
          <ac:inkMkLst>
            <pc:docMk/>
            <pc:sldMk cId="2503452416" sldId="283"/>
            <ac:inkMk id="169" creationId="{EEF6A3EF-4DC7-49F4-9607-D541EB805F20}"/>
          </ac:inkMkLst>
        </pc:inkChg>
        <pc:inkChg chg="add mod">
          <ac:chgData name="Vasishta Bommakanti" userId="add65771a875c465" providerId="LiveId" clId="{FA1F6ADA-F132-43A3-9485-3F363217A64B}" dt="2021-10-30T15:05:15.908" v="443"/>
          <ac:inkMkLst>
            <pc:docMk/>
            <pc:sldMk cId="2503452416" sldId="283"/>
            <ac:inkMk id="170" creationId="{88F43143-AC97-4791-9DA1-B67BD61291F1}"/>
          </ac:inkMkLst>
        </pc:inkChg>
        <pc:inkChg chg="add mod">
          <ac:chgData name="Vasishta Bommakanti" userId="add65771a875c465" providerId="LiveId" clId="{FA1F6ADA-F132-43A3-9485-3F363217A64B}" dt="2021-10-30T15:05:15.908" v="443"/>
          <ac:inkMkLst>
            <pc:docMk/>
            <pc:sldMk cId="2503452416" sldId="283"/>
            <ac:inkMk id="171" creationId="{713264CF-0E80-481F-BC9B-D535DA964F73}"/>
          </ac:inkMkLst>
        </pc:inkChg>
        <pc:inkChg chg="add mod">
          <ac:chgData name="Vasishta Bommakanti" userId="add65771a875c465" providerId="LiveId" clId="{FA1F6ADA-F132-43A3-9485-3F363217A64B}" dt="2021-10-30T15:05:15.908" v="443"/>
          <ac:inkMkLst>
            <pc:docMk/>
            <pc:sldMk cId="2503452416" sldId="283"/>
            <ac:inkMk id="172" creationId="{0E12A126-70BD-49A6-953F-1193F35EFC06}"/>
          </ac:inkMkLst>
        </pc:inkChg>
        <pc:inkChg chg="add mod">
          <ac:chgData name="Vasishta Bommakanti" userId="add65771a875c465" providerId="LiveId" clId="{FA1F6ADA-F132-43A3-9485-3F363217A64B}" dt="2021-10-30T15:05:24.560" v="455"/>
          <ac:inkMkLst>
            <pc:docMk/>
            <pc:sldMk cId="2503452416" sldId="283"/>
            <ac:inkMk id="176" creationId="{AB5D85FE-CC98-40B3-91D7-3DDFDE4FF5BC}"/>
          </ac:inkMkLst>
        </pc:inkChg>
        <pc:inkChg chg="add mod">
          <ac:chgData name="Vasishta Bommakanti" userId="add65771a875c465" providerId="LiveId" clId="{FA1F6ADA-F132-43A3-9485-3F363217A64B}" dt="2021-10-30T15:05:24.560" v="455"/>
          <ac:inkMkLst>
            <pc:docMk/>
            <pc:sldMk cId="2503452416" sldId="283"/>
            <ac:inkMk id="177" creationId="{0D72B624-D45C-4DDD-B037-0F5C5445E412}"/>
          </ac:inkMkLst>
        </pc:inkChg>
        <pc:inkChg chg="add mod">
          <ac:chgData name="Vasishta Bommakanti" userId="add65771a875c465" providerId="LiveId" clId="{FA1F6ADA-F132-43A3-9485-3F363217A64B}" dt="2021-10-30T15:05:24.560" v="455"/>
          <ac:inkMkLst>
            <pc:docMk/>
            <pc:sldMk cId="2503452416" sldId="283"/>
            <ac:inkMk id="178" creationId="{DF3EB7A3-FF78-402D-B3E4-E3034F534212}"/>
          </ac:inkMkLst>
        </pc:inkChg>
        <pc:inkChg chg="add mod">
          <ac:chgData name="Vasishta Bommakanti" userId="add65771a875c465" providerId="LiveId" clId="{FA1F6ADA-F132-43A3-9485-3F363217A64B}" dt="2021-10-30T15:05:24.560" v="455"/>
          <ac:inkMkLst>
            <pc:docMk/>
            <pc:sldMk cId="2503452416" sldId="283"/>
            <ac:inkMk id="179" creationId="{96B6383F-26DD-445F-AA8E-3632FF88A772}"/>
          </ac:inkMkLst>
        </pc:inkChg>
        <pc:inkChg chg="add mod">
          <ac:chgData name="Vasishta Bommakanti" userId="add65771a875c465" providerId="LiveId" clId="{FA1F6ADA-F132-43A3-9485-3F363217A64B}" dt="2021-10-30T15:05:24.560" v="455"/>
          <ac:inkMkLst>
            <pc:docMk/>
            <pc:sldMk cId="2503452416" sldId="283"/>
            <ac:inkMk id="180" creationId="{14B5B2EB-4933-4C10-944B-35A328EA0AEE}"/>
          </ac:inkMkLst>
        </pc:inkChg>
        <pc:inkChg chg="add mod">
          <ac:chgData name="Vasishta Bommakanti" userId="add65771a875c465" providerId="LiveId" clId="{FA1F6ADA-F132-43A3-9485-3F363217A64B}" dt="2021-10-30T15:05:24.560" v="455"/>
          <ac:inkMkLst>
            <pc:docMk/>
            <pc:sldMk cId="2503452416" sldId="283"/>
            <ac:inkMk id="181" creationId="{67D3DB01-6CD6-4EF2-8EFC-97C78B03BDE9}"/>
          </ac:inkMkLst>
        </pc:inkChg>
        <pc:inkChg chg="add mod">
          <ac:chgData name="Vasishta Bommakanti" userId="add65771a875c465" providerId="LiveId" clId="{FA1F6ADA-F132-43A3-9485-3F363217A64B}" dt="2021-10-30T15:05:24.560" v="455"/>
          <ac:inkMkLst>
            <pc:docMk/>
            <pc:sldMk cId="2503452416" sldId="283"/>
            <ac:inkMk id="182" creationId="{EB639455-CBF9-449F-B8A7-FD11EF9AAA03}"/>
          </ac:inkMkLst>
        </pc:inkChg>
        <pc:inkChg chg="add mod">
          <ac:chgData name="Vasishta Bommakanti" userId="add65771a875c465" providerId="LiveId" clId="{FA1F6ADA-F132-43A3-9485-3F363217A64B}" dt="2021-10-30T15:05:24.560" v="455"/>
          <ac:inkMkLst>
            <pc:docMk/>
            <pc:sldMk cId="2503452416" sldId="283"/>
            <ac:inkMk id="183" creationId="{9254D8C0-1239-4D06-9341-A0E1CCE1F28F}"/>
          </ac:inkMkLst>
        </pc:inkChg>
        <pc:inkChg chg="add mod">
          <ac:chgData name="Vasishta Bommakanti" userId="add65771a875c465" providerId="LiveId" clId="{FA1F6ADA-F132-43A3-9485-3F363217A64B}" dt="2021-10-30T15:05:24.560" v="455"/>
          <ac:inkMkLst>
            <pc:docMk/>
            <pc:sldMk cId="2503452416" sldId="283"/>
            <ac:inkMk id="184" creationId="{E55A291A-6DFC-4427-AC4E-2F3FDCDA8FDF}"/>
          </ac:inkMkLst>
        </pc:inkChg>
        <pc:inkChg chg="add mod">
          <ac:chgData name="Vasishta Bommakanti" userId="add65771a875c465" providerId="LiveId" clId="{FA1F6ADA-F132-43A3-9485-3F363217A64B}" dt="2021-10-30T15:05:24.560" v="455"/>
          <ac:inkMkLst>
            <pc:docMk/>
            <pc:sldMk cId="2503452416" sldId="283"/>
            <ac:inkMk id="185" creationId="{AF3FC348-DC76-4C0D-BE3A-4F72A8AD94CC}"/>
          </ac:inkMkLst>
        </pc:inkChg>
        <pc:inkChg chg="add mod">
          <ac:chgData name="Vasishta Bommakanti" userId="add65771a875c465" providerId="LiveId" clId="{FA1F6ADA-F132-43A3-9485-3F363217A64B}" dt="2021-10-30T15:05:24.560" v="455"/>
          <ac:inkMkLst>
            <pc:docMk/>
            <pc:sldMk cId="2503452416" sldId="283"/>
            <ac:inkMk id="186" creationId="{A2013E7E-604F-466F-9BCB-4DCE64158641}"/>
          </ac:inkMkLst>
        </pc:inkChg>
        <pc:inkChg chg="add mod">
          <ac:chgData name="Vasishta Bommakanti" userId="add65771a875c465" providerId="LiveId" clId="{FA1F6ADA-F132-43A3-9485-3F363217A64B}" dt="2021-10-30T15:26:25.322" v="549"/>
          <ac:inkMkLst>
            <pc:docMk/>
            <pc:sldMk cId="2503452416" sldId="283"/>
            <ac:inkMk id="188" creationId="{1527C288-9379-4F63-8635-AE24C41DFF0C}"/>
          </ac:inkMkLst>
        </pc:inkChg>
        <pc:inkChg chg="add mod">
          <ac:chgData name="Vasishta Bommakanti" userId="add65771a875c465" providerId="LiveId" clId="{FA1F6ADA-F132-43A3-9485-3F363217A64B}" dt="2021-10-30T15:26:25.322" v="549"/>
          <ac:inkMkLst>
            <pc:docMk/>
            <pc:sldMk cId="2503452416" sldId="283"/>
            <ac:inkMk id="189" creationId="{CE710871-9441-427C-BB9F-34CC855BF658}"/>
          </ac:inkMkLst>
        </pc:inkChg>
        <pc:inkChg chg="add mod">
          <ac:chgData name="Vasishta Bommakanti" userId="add65771a875c465" providerId="LiveId" clId="{FA1F6ADA-F132-43A3-9485-3F363217A64B}" dt="2021-11-01T12:59:03.616" v="1319"/>
          <ac:inkMkLst>
            <pc:docMk/>
            <pc:sldMk cId="2503452416" sldId="283"/>
            <ac:inkMk id="190" creationId="{F80367DE-8339-40EF-9630-1954127F7C33}"/>
          </ac:inkMkLst>
        </pc:inkChg>
        <pc:inkChg chg="add mod">
          <ac:chgData name="Vasishta Bommakanti" userId="add65771a875c465" providerId="LiveId" clId="{FA1F6ADA-F132-43A3-9485-3F363217A64B}" dt="2021-10-30T15:26:25.322" v="549"/>
          <ac:inkMkLst>
            <pc:docMk/>
            <pc:sldMk cId="2503452416" sldId="283"/>
            <ac:inkMk id="191" creationId="{720E5548-17F7-46F1-8FD2-1BEAC35618B2}"/>
          </ac:inkMkLst>
        </pc:inkChg>
        <pc:inkChg chg="add mod">
          <ac:chgData name="Vasishta Bommakanti" userId="add65771a875c465" providerId="LiveId" clId="{FA1F6ADA-F132-43A3-9485-3F363217A64B}" dt="2021-10-30T15:26:25.322" v="549"/>
          <ac:inkMkLst>
            <pc:docMk/>
            <pc:sldMk cId="2503452416" sldId="283"/>
            <ac:inkMk id="192" creationId="{336BB16D-7662-4343-BE59-C642EC8DA600}"/>
          </ac:inkMkLst>
        </pc:inkChg>
        <pc:inkChg chg="add mod">
          <ac:chgData name="Vasishta Bommakanti" userId="add65771a875c465" providerId="LiveId" clId="{FA1F6ADA-F132-43A3-9485-3F363217A64B}" dt="2021-10-30T15:26:25.322" v="549"/>
          <ac:inkMkLst>
            <pc:docMk/>
            <pc:sldMk cId="2503452416" sldId="283"/>
            <ac:inkMk id="193" creationId="{D2834E94-9C59-4DBC-B897-77C6A7047D81}"/>
          </ac:inkMkLst>
        </pc:inkChg>
        <pc:inkChg chg="add mod">
          <ac:chgData name="Vasishta Bommakanti" userId="add65771a875c465" providerId="LiveId" clId="{FA1F6ADA-F132-43A3-9485-3F363217A64B}" dt="2021-10-30T15:26:25.322" v="549"/>
          <ac:inkMkLst>
            <pc:docMk/>
            <pc:sldMk cId="2503452416" sldId="283"/>
            <ac:inkMk id="194" creationId="{41805856-E9BB-402C-AB2B-688127FCC233}"/>
          </ac:inkMkLst>
        </pc:inkChg>
        <pc:inkChg chg="add mod">
          <ac:chgData name="Vasishta Bommakanti" userId="add65771a875c465" providerId="LiveId" clId="{FA1F6ADA-F132-43A3-9485-3F363217A64B}" dt="2021-10-30T15:26:25.322" v="549"/>
          <ac:inkMkLst>
            <pc:docMk/>
            <pc:sldMk cId="2503452416" sldId="283"/>
            <ac:inkMk id="195" creationId="{4900C63B-6B29-480E-BA8B-5F60989CC027}"/>
          </ac:inkMkLst>
        </pc:inkChg>
        <pc:inkChg chg="add mod">
          <ac:chgData name="Vasishta Bommakanti" userId="add65771a875c465" providerId="LiveId" clId="{FA1F6ADA-F132-43A3-9485-3F363217A64B}" dt="2021-10-30T15:26:25.322" v="549"/>
          <ac:inkMkLst>
            <pc:docMk/>
            <pc:sldMk cId="2503452416" sldId="283"/>
            <ac:inkMk id="196" creationId="{3702A9A9-D897-43F0-92F5-BD5DFC4F9F22}"/>
          </ac:inkMkLst>
        </pc:inkChg>
        <pc:inkChg chg="add mod">
          <ac:chgData name="Vasishta Bommakanti" userId="add65771a875c465" providerId="LiveId" clId="{FA1F6ADA-F132-43A3-9485-3F363217A64B}" dt="2021-10-30T15:26:25.322" v="549"/>
          <ac:inkMkLst>
            <pc:docMk/>
            <pc:sldMk cId="2503452416" sldId="283"/>
            <ac:inkMk id="197" creationId="{3AEE8D64-72AE-4404-9E33-5C7C59AC0CFE}"/>
          </ac:inkMkLst>
        </pc:inkChg>
        <pc:inkChg chg="add mod">
          <ac:chgData name="Vasishta Bommakanti" userId="add65771a875c465" providerId="LiveId" clId="{FA1F6ADA-F132-43A3-9485-3F363217A64B}" dt="2021-10-30T15:26:25.322" v="549"/>
          <ac:inkMkLst>
            <pc:docMk/>
            <pc:sldMk cId="2503452416" sldId="283"/>
            <ac:inkMk id="198" creationId="{4D61702C-6658-4AE7-ABA4-5849C872F5C7}"/>
          </ac:inkMkLst>
        </pc:inkChg>
        <pc:inkChg chg="add mod">
          <ac:chgData name="Vasishta Bommakanti" userId="add65771a875c465" providerId="LiveId" clId="{FA1F6ADA-F132-43A3-9485-3F363217A64B}" dt="2021-10-30T15:26:25.322" v="549"/>
          <ac:inkMkLst>
            <pc:docMk/>
            <pc:sldMk cId="2503452416" sldId="283"/>
            <ac:inkMk id="199" creationId="{AD222997-E466-4614-BC6A-CF7EA2EBE8BD}"/>
          </ac:inkMkLst>
        </pc:inkChg>
        <pc:inkChg chg="add mod">
          <ac:chgData name="Vasishta Bommakanti" userId="add65771a875c465" providerId="LiveId" clId="{FA1F6ADA-F132-43A3-9485-3F363217A64B}" dt="2021-10-30T15:26:25.322" v="549"/>
          <ac:inkMkLst>
            <pc:docMk/>
            <pc:sldMk cId="2503452416" sldId="283"/>
            <ac:inkMk id="200" creationId="{00F6D6DC-E57F-4DEA-8C89-96AC77206C70}"/>
          </ac:inkMkLst>
        </pc:inkChg>
        <pc:inkChg chg="add mod">
          <ac:chgData name="Vasishta Bommakanti" userId="add65771a875c465" providerId="LiveId" clId="{FA1F6ADA-F132-43A3-9485-3F363217A64B}" dt="2021-10-30T15:26:25.322" v="549"/>
          <ac:inkMkLst>
            <pc:docMk/>
            <pc:sldMk cId="2503452416" sldId="283"/>
            <ac:inkMk id="201" creationId="{2500828A-3CC7-4950-B7CB-3A0671859C44}"/>
          </ac:inkMkLst>
        </pc:inkChg>
        <pc:inkChg chg="add mod">
          <ac:chgData name="Vasishta Bommakanti" userId="add65771a875c465" providerId="LiveId" clId="{FA1F6ADA-F132-43A3-9485-3F363217A64B}" dt="2021-10-30T15:26:25.322" v="549"/>
          <ac:inkMkLst>
            <pc:docMk/>
            <pc:sldMk cId="2503452416" sldId="283"/>
            <ac:inkMk id="202" creationId="{3CD76D46-CD56-4ADA-A2BC-56CFCF164D12}"/>
          </ac:inkMkLst>
        </pc:inkChg>
        <pc:inkChg chg="add mod">
          <ac:chgData name="Vasishta Bommakanti" userId="add65771a875c465" providerId="LiveId" clId="{FA1F6ADA-F132-43A3-9485-3F363217A64B}" dt="2021-10-30T15:26:25.322" v="549"/>
          <ac:inkMkLst>
            <pc:docMk/>
            <pc:sldMk cId="2503452416" sldId="283"/>
            <ac:inkMk id="203" creationId="{8B6553BE-2324-43F2-B9BA-D28C6306769A}"/>
          </ac:inkMkLst>
        </pc:inkChg>
        <pc:inkChg chg="add mod">
          <ac:chgData name="Vasishta Bommakanti" userId="add65771a875c465" providerId="LiveId" clId="{FA1F6ADA-F132-43A3-9485-3F363217A64B}" dt="2021-10-30T15:26:25.322" v="549"/>
          <ac:inkMkLst>
            <pc:docMk/>
            <pc:sldMk cId="2503452416" sldId="283"/>
            <ac:inkMk id="204" creationId="{1EC76346-B16F-4B84-8BE0-D3CED327365B}"/>
          </ac:inkMkLst>
        </pc:inkChg>
        <pc:inkChg chg="add mod">
          <ac:chgData name="Vasishta Bommakanti" userId="add65771a875c465" providerId="LiveId" clId="{FA1F6ADA-F132-43A3-9485-3F363217A64B}" dt="2021-10-30T15:26:25.322" v="549"/>
          <ac:inkMkLst>
            <pc:docMk/>
            <pc:sldMk cId="2503452416" sldId="283"/>
            <ac:inkMk id="205" creationId="{8C870CF2-FD56-4E77-BC22-F1C576C3D603}"/>
          </ac:inkMkLst>
        </pc:inkChg>
        <pc:inkChg chg="add mod">
          <ac:chgData name="Vasishta Bommakanti" userId="add65771a875c465" providerId="LiveId" clId="{FA1F6ADA-F132-43A3-9485-3F363217A64B}" dt="2021-10-30T15:26:25.322" v="549"/>
          <ac:inkMkLst>
            <pc:docMk/>
            <pc:sldMk cId="2503452416" sldId="283"/>
            <ac:inkMk id="206" creationId="{611F1C90-E8DA-47E2-9C30-E296A0E3A9EA}"/>
          </ac:inkMkLst>
        </pc:inkChg>
        <pc:inkChg chg="add mod">
          <ac:chgData name="Vasishta Bommakanti" userId="add65771a875c465" providerId="LiveId" clId="{FA1F6ADA-F132-43A3-9485-3F363217A64B}" dt="2021-10-30T15:26:25.322" v="549"/>
          <ac:inkMkLst>
            <pc:docMk/>
            <pc:sldMk cId="2503452416" sldId="283"/>
            <ac:inkMk id="207" creationId="{463DD965-8080-43AB-A66A-EB234077DEA4}"/>
          </ac:inkMkLst>
        </pc:inkChg>
        <pc:inkChg chg="add mod">
          <ac:chgData name="Vasishta Bommakanti" userId="add65771a875c465" providerId="LiveId" clId="{FA1F6ADA-F132-43A3-9485-3F363217A64B}" dt="2021-10-30T15:26:25.322" v="549"/>
          <ac:inkMkLst>
            <pc:docMk/>
            <pc:sldMk cId="2503452416" sldId="283"/>
            <ac:inkMk id="208" creationId="{6CD6B78B-957E-411D-B302-BF2A3534A29D}"/>
          </ac:inkMkLst>
        </pc:inkChg>
        <pc:inkChg chg="add mod">
          <ac:chgData name="Vasishta Bommakanti" userId="add65771a875c465" providerId="LiveId" clId="{FA1F6ADA-F132-43A3-9485-3F363217A64B}" dt="2021-10-30T15:26:25.322" v="549"/>
          <ac:inkMkLst>
            <pc:docMk/>
            <pc:sldMk cId="2503452416" sldId="283"/>
            <ac:inkMk id="209" creationId="{4FF2BDDB-4B89-4B5B-BC44-FE0F7596D233}"/>
          </ac:inkMkLst>
        </pc:inkChg>
        <pc:inkChg chg="add mod">
          <ac:chgData name="Vasishta Bommakanti" userId="add65771a875c465" providerId="LiveId" clId="{FA1F6ADA-F132-43A3-9485-3F363217A64B}" dt="2021-10-30T15:26:25.322" v="549"/>
          <ac:inkMkLst>
            <pc:docMk/>
            <pc:sldMk cId="2503452416" sldId="283"/>
            <ac:inkMk id="210" creationId="{32C47F84-84DA-4271-B578-3740BBE45C54}"/>
          </ac:inkMkLst>
        </pc:inkChg>
        <pc:inkChg chg="add mod">
          <ac:chgData name="Vasishta Bommakanti" userId="add65771a875c465" providerId="LiveId" clId="{FA1F6ADA-F132-43A3-9485-3F363217A64B}" dt="2021-11-01T12:59:03.616" v="1319"/>
          <ac:inkMkLst>
            <pc:docMk/>
            <pc:sldMk cId="2503452416" sldId="283"/>
            <ac:inkMk id="212" creationId="{601BCCB6-0339-47B9-ACCC-1C8A58338EA6}"/>
          </ac:inkMkLst>
        </pc:inkChg>
        <pc:inkChg chg="add del mod">
          <ac:chgData name="Vasishta Bommakanti" userId="add65771a875c465" providerId="LiveId" clId="{FA1F6ADA-F132-43A3-9485-3F363217A64B}" dt="2021-10-30T15:26:32.959" v="554"/>
          <ac:inkMkLst>
            <pc:docMk/>
            <pc:sldMk cId="2503452416" sldId="283"/>
            <ac:inkMk id="212" creationId="{6F8B669E-0171-41D5-AE81-59355519E016}"/>
          </ac:inkMkLst>
        </pc:inkChg>
        <pc:inkChg chg="add del mod">
          <ac:chgData name="Vasishta Bommakanti" userId="add65771a875c465" providerId="LiveId" clId="{FA1F6ADA-F132-43A3-9485-3F363217A64B}" dt="2021-10-30T15:26:32.957" v="553"/>
          <ac:inkMkLst>
            <pc:docMk/>
            <pc:sldMk cId="2503452416" sldId="283"/>
            <ac:inkMk id="213" creationId="{3D78BA1B-F5CB-466C-B88D-873D3A4E8B96}"/>
          </ac:inkMkLst>
        </pc:inkChg>
        <pc:inkChg chg="add mod">
          <ac:chgData name="Vasishta Bommakanti" userId="add65771a875c465" providerId="LiveId" clId="{FA1F6ADA-F132-43A3-9485-3F363217A64B}" dt="2021-11-01T12:59:03.616" v="1319"/>
          <ac:inkMkLst>
            <pc:docMk/>
            <pc:sldMk cId="2503452416" sldId="283"/>
            <ac:inkMk id="213" creationId="{522B61AD-F72D-498A-A028-44065A471D85}"/>
          </ac:inkMkLst>
        </pc:inkChg>
        <pc:inkChg chg="add mod">
          <ac:chgData name="Vasishta Bommakanti" userId="add65771a875c465" providerId="LiveId" clId="{FA1F6ADA-F132-43A3-9485-3F363217A64B}" dt="2021-11-01T12:59:03.616" v="1319"/>
          <ac:inkMkLst>
            <pc:docMk/>
            <pc:sldMk cId="2503452416" sldId="283"/>
            <ac:inkMk id="214" creationId="{619893B9-8134-4C97-B964-A38572B731C6}"/>
          </ac:inkMkLst>
        </pc:inkChg>
        <pc:inkChg chg="add mod">
          <ac:chgData name="Vasishta Bommakanti" userId="add65771a875c465" providerId="LiveId" clId="{FA1F6ADA-F132-43A3-9485-3F363217A64B}" dt="2021-11-01T12:59:03.616" v="1319"/>
          <ac:inkMkLst>
            <pc:docMk/>
            <pc:sldMk cId="2503452416" sldId="283"/>
            <ac:inkMk id="215" creationId="{21BEECD3-196D-4351-97B5-0C3F4FDAEE36}"/>
          </ac:inkMkLst>
        </pc:inkChg>
        <pc:inkChg chg="add">
          <ac:chgData name="Vasishta Bommakanti" userId="add65771a875c465" providerId="LiveId" clId="{FA1F6ADA-F132-43A3-9485-3F363217A64B}" dt="2021-11-01T12:59:11.738" v="1320" actId="9405"/>
          <ac:inkMkLst>
            <pc:docMk/>
            <pc:sldMk cId="2503452416" sldId="283"/>
            <ac:inkMk id="217" creationId="{6DAEF4E3-4683-45A4-82D4-8561E1E8AB9F}"/>
          </ac:inkMkLst>
        </pc:inkChg>
        <pc:inkChg chg="add">
          <ac:chgData name="Vasishta Bommakanti" userId="add65771a875c465" providerId="LiveId" clId="{FA1F6ADA-F132-43A3-9485-3F363217A64B}" dt="2021-11-01T12:59:22.848" v="1321" actId="9405"/>
          <ac:inkMkLst>
            <pc:docMk/>
            <pc:sldMk cId="2503452416" sldId="283"/>
            <ac:inkMk id="218" creationId="{0FE3B3F8-F97E-49DF-8592-5036927DF116}"/>
          </ac:inkMkLst>
        </pc:inkChg>
        <pc:inkChg chg="add mod">
          <ac:chgData name="Vasishta Bommakanti" userId="add65771a875c465" providerId="LiveId" clId="{FA1F6ADA-F132-43A3-9485-3F363217A64B}" dt="2021-11-01T12:59:25.673" v="1324"/>
          <ac:inkMkLst>
            <pc:docMk/>
            <pc:sldMk cId="2503452416" sldId="283"/>
            <ac:inkMk id="219" creationId="{7EE34354-0624-40CE-8930-375845EDDAC6}"/>
          </ac:inkMkLst>
        </pc:inkChg>
        <pc:inkChg chg="add mod">
          <ac:chgData name="Vasishta Bommakanti" userId="add65771a875c465" providerId="LiveId" clId="{FA1F6ADA-F132-43A3-9485-3F363217A64B}" dt="2021-11-01T12:59:25.673" v="1324"/>
          <ac:inkMkLst>
            <pc:docMk/>
            <pc:sldMk cId="2503452416" sldId="283"/>
            <ac:inkMk id="220" creationId="{F229C9D0-BB2D-4EDD-ABA9-62BB11B17B70}"/>
          </ac:inkMkLst>
        </pc:inkChg>
      </pc:sldChg>
      <pc:sldChg chg="addSp delSp modSp mod">
        <pc:chgData name="Vasishta Bommakanti" userId="add65771a875c465" providerId="LiveId" clId="{FA1F6ADA-F132-43A3-9485-3F363217A64B}" dt="2021-11-01T12:56:29.360" v="1227" actId="9405"/>
        <pc:sldMkLst>
          <pc:docMk/>
          <pc:sldMk cId="4150524086" sldId="285"/>
        </pc:sldMkLst>
        <pc:grpChg chg="del mod">
          <ac:chgData name="Vasishta Bommakanti" userId="add65771a875c465" providerId="LiveId" clId="{FA1F6ADA-F132-43A3-9485-3F363217A64B}" dt="2021-10-30T15:01:27.996" v="246"/>
          <ac:grpSpMkLst>
            <pc:docMk/>
            <pc:sldMk cId="4150524086" sldId="285"/>
            <ac:grpSpMk id="5" creationId="{7C31A80D-4989-4EB2-8C06-F0BC884EB9E1}"/>
          </ac:grpSpMkLst>
        </pc:grpChg>
        <pc:grpChg chg="del mod">
          <ac:chgData name="Vasishta Bommakanti" userId="add65771a875c465" providerId="LiveId" clId="{FA1F6ADA-F132-43A3-9485-3F363217A64B}" dt="2021-10-30T15:02:01.068" v="290"/>
          <ac:grpSpMkLst>
            <pc:docMk/>
            <pc:sldMk cId="4150524086" sldId="285"/>
            <ac:grpSpMk id="13" creationId="{2CBC0E98-6ECE-4323-BE30-F8345CA7DE01}"/>
          </ac:grpSpMkLst>
        </pc:grpChg>
        <pc:grpChg chg="del mod">
          <ac:chgData name="Vasishta Bommakanti" userId="add65771a875c465" providerId="LiveId" clId="{FA1F6ADA-F132-43A3-9485-3F363217A64B}" dt="2021-10-30T15:02:03.078" v="296"/>
          <ac:grpSpMkLst>
            <pc:docMk/>
            <pc:sldMk cId="4150524086" sldId="285"/>
            <ac:grpSpMk id="51" creationId="{8553BC47-4EC5-4927-980F-DE3965EC63F8}"/>
          </ac:grpSpMkLst>
        </pc:grpChg>
        <pc:grpChg chg="mod">
          <ac:chgData name="Vasishta Bommakanti" userId="add65771a875c465" providerId="LiveId" clId="{FA1F6ADA-F132-43A3-9485-3F363217A64B}" dt="2021-10-30T15:02:03.078" v="296"/>
          <ac:grpSpMkLst>
            <pc:docMk/>
            <pc:sldMk cId="4150524086" sldId="285"/>
            <ac:grpSpMk id="55" creationId="{98429A9F-64A2-4694-8E42-FF8A3866F446}"/>
          </ac:grpSpMkLst>
        </pc:grpChg>
        <pc:grpChg chg="del mod">
          <ac:chgData name="Vasishta Bommakanti" userId="add65771a875c465" providerId="LiveId" clId="{FA1F6ADA-F132-43A3-9485-3F363217A64B}" dt="2021-11-01T12:55:45.941" v="1192"/>
          <ac:grpSpMkLst>
            <pc:docMk/>
            <pc:sldMk cId="4150524086" sldId="285"/>
            <ac:grpSpMk id="60" creationId="{05156565-01A7-480A-B105-1C7A2B9E515A}"/>
          </ac:grpSpMkLst>
        </pc:grpChg>
        <pc:grpChg chg="mod">
          <ac:chgData name="Vasishta Bommakanti" userId="add65771a875c465" providerId="LiveId" clId="{FA1F6ADA-F132-43A3-9485-3F363217A64B}" dt="2021-10-30T15:02:28.773" v="326"/>
          <ac:grpSpMkLst>
            <pc:docMk/>
            <pc:sldMk cId="4150524086" sldId="285"/>
            <ac:grpSpMk id="80" creationId="{C32FDEA5-E6A0-4D6F-A0BB-8B9150C3C0EB}"/>
          </ac:grpSpMkLst>
        </pc:grpChg>
        <pc:grpChg chg="mod">
          <ac:chgData name="Vasishta Bommakanti" userId="add65771a875c465" providerId="LiveId" clId="{FA1F6ADA-F132-43A3-9485-3F363217A64B}" dt="2021-10-30T15:02:41.599" v="340"/>
          <ac:grpSpMkLst>
            <pc:docMk/>
            <pc:sldMk cId="4150524086" sldId="285"/>
            <ac:grpSpMk id="94" creationId="{8607AA66-188C-4D7C-9CE6-5B92D6F62D36}"/>
          </ac:grpSpMkLst>
        </pc:grpChg>
        <pc:grpChg chg="mod">
          <ac:chgData name="Vasishta Bommakanti" userId="add65771a875c465" providerId="LiveId" clId="{FA1F6ADA-F132-43A3-9485-3F363217A64B}" dt="2021-10-30T15:03:37.566" v="352"/>
          <ac:grpSpMkLst>
            <pc:docMk/>
            <pc:sldMk cId="4150524086" sldId="285"/>
            <ac:grpSpMk id="106" creationId="{660E1C19-7444-4834-B70C-2085939AA152}"/>
          </ac:grpSpMkLst>
        </pc:grpChg>
        <pc:grpChg chg="del mod">
          <ac:chgData name="Vasishta Bommakanti" userId="add65771a875c465" providerId="LiveId" clId="{FA1F6ADA-F132-43A3-9485-3F363217A64B}" dt="2021-10-30T15:22:14.641" v="522"/>
          <ac:grpSpMkLst>
            <pc:docMk/>
            <pc:sldMk cId="4150524086" sldId="285"/>
            <ac:grpSpMk id="136" creationId="{A99663DD-A794-45FF-BDD3-7DC673FC0D59}"/>
          </ac:grpSpMkLst>
        </pc:grpChg>
        <pc:grpChg chg="mod">
          <ac:chgData name="Vasishta Bommakanti" userId="add65771a875c465" providerId="LiveId" clId="{FA1F6ADA-F132-43A3-9485-3F363217A64B}" dt="2021-10-30T15:22:10.815" v="514"/>
          <ac:grpSpMkLst>
            <pc:docMk/>
            <pc:sldMk cId="4150524086" sldId="285"/>
            <ac:grpSpMk id="137" creationId="{529B8F0F-2D76-4A60-92A6-48B7718D8DFD}"/>
          </ac:grpSpMkLst>
        </pc:grpChg>
        <pc:grpChg chg="del mod">
          <ac:chgData name="Vasishta Bommakanti" userId="add65771a875c465" providerId="LiveId" clId="{FA1F6ADA-F132-43A3-9485-3F363217A64B}" dt="2021-10-30T15:22:17.030" v="525"/>
          <ac:grpSpMkLst>
            <pc:docMk/>
            <pc:sldMk cId="4150524086" sldId="285"/>
            <ac:grpSpMk id="145" creationId="{FA7FE137-AFD6-4637-8E51-1341217745F7}"/>
          </ac:grpSpMkLst>
        </pc:grpChg>
        <pc:grpChg chg="mod">
          <ac:chgData name="Vasishta Bommakanti" userId="add65771a875c465" providerId="LiveId" clId="{FA1F6ADA-F132-43A3-9485-3F363217A64B}" dt="2021-10-30T15:22:17.030" v="525"/>
          <ac:grpSpMkLst>
            <pc:docMk/>
            <pc:sldMk cId="4150524086" sldId="285"/>
            <ac:grpSpMk id="148" creationId="{5665A6F8-70A1-4BAE-A141-05B456BCFB41}"/>
          </ac:grpSpMkLst>
        </pc:grpChg>
        <pc:grpChg chg="mod">
          <ac:chgData name="Vasishta Bommakanti" userId="add65771a875c465" providerId="LiveId" clId="{FA1F6ADA-F132-43A3-9485-3F363217A64B}" dt="2021-11-01T12:52:51.959" v="1040"/>
          <ac:grpSpMkLst>
            <pc:docMk/>
            <pc:sldMk cId="4150524086" sldId="285"/>
            <ac:grpSpMk id="155" creationId="{8ADF9C2A-A4B3-49A3-BD2A-91A11B234C39}"/>
          </ac:grpSpMkLst>
        </pc:grpChg>
        <pc:grpChg chg="del mod">
          <ac:chgData name="Vasishta Bommakanti" userId="add65771a875c465" providerId="LiveId" clId="{FA1F6ADA-F132-43A3-9485-3F363217A64B}" dt="2021-11-01T12:52:54.646" v="1045"/>
          <ac:grpSpMkLst>
            <pc:docMk/>
            <pc:sldMk cId="4150524086" sldId="285"/>
            <ac:grpSpMk id="158" creationId="{60504774-22AF-48D3-9E78-7CCC531A18A3}"/>
          </ac:grpSpMkLst>
        </pc:grpChg>
        <pc:grpChg chg="del mod">
          <ac:chgData name="Vasishta Bommakanti" userId="add65771a875c465" providerId="LiveId" clId="{FA1F6ADA-F132-43A3-9485-3F363217A64B}" dt="2021-11-01T12:52:58.306" v="1052"/>
          <ac:grpSpMkLst>
            <pc:docMk/>
            <pc:sldMk cId="4150524086" sldId="285"/>
            <ac:grpSpMk id="160" creationId="{6D010801-0AC5-4602-BE5B-96F36AE82827}"/>
          </ac:grpSpMkLst>
        </pc:grpChg>
        <pc:grpChg chg="del mod">
          <ac:chgData name="Vasishta Bommakanti" userId="add65771a875c465" providerId="LiveId" clId="{FA1F6ADA-F132-43A3-9485-3F363217A64B}" dt="2021-11-01T12:53:00.710" v="1055"/>
          <ac:grpSpMkLst>
            <pc:docMk/>
            <pc:sldMk cId="4150524086" sldId="285"/>
            <ac:grpSpMk id="167" creationId="{0FB156D5-53D7-41D8-A8D5-4F4DCA91DE07}"/>
          </ac:grpSpMkLst>
        </pc:grpChg>
        <pc:grpChg chg="mod">
          <ac:chgData name="Vasishta Bommakanti" userId="add65771a875c465" providerId="LiveId" clId="{FA1F6ADA-F132-43A3-9485-3F363217A64B}" dt="2021-11-01T12:53:03.645" v="1057"/>
          <ac:grpSpMkLst>
            <pc:docMk/>
            <pc:sldMk cId="4150524086" sldId="285"/>
            <ac:grpSpMk id="170" creationId="{94C62C89-4282-445E-A8A8-FAF3ED0304A4}"/>
          </ac:grpSpMkLst>
        </pc:grpChg>
        <pc:grpChg chg="del mod">
          <ac:chgData name="Vasishta Bommakanti" userId="add65771a875c465" providerId="LiveId" clId="{FA1F6ADA-F132-43A3-9485-3F363217A64B}" dt="2021-11-01T12:55:20.643" v="1169"/>
          <ac:grpSpMkLst>
            <pc:docMk/>
            <pc:sldMk cId="4150524086" sldId="285"/>
            <ac:grpSpMk id="176" creationId="{58817A80-A7AC-4C5A-89C1-56E70277FF29}"/>
          </ac:grpSpMkLst>
        </pc:grpChg>
        <pc:grpChg chg="mod">
          <ac:chgData name="Vasishta Bommakanti" userId="add65771a875c465" providerId="LiveId" clId="{FA1F6ADA-F132-43A3-9485-3F363217A64B}" dt="2021-11-01T12:53:38.780" v="1069"/>
          <ac:grpSpMkLst>
            <pc:docMk/>
            <pc:sldMk cId="4150524086" sldId="285"/>
            <ac:grpSpMk id="182" creationId="{5532D170-588D-4310-87CD-F717D1BE47B4}"/>
          </ac:grpSpMkLst>
        </pc:grpChg>
        <pc:grpChg chg="mod">
          <ac:chgData name="Vasishta Bommakanti" userId="add65771a875c465" providerId="LiveId" clId="{FA1F6ADA-F132-43A3-9485-3F363217A64B}" dt="2021-11-01T12:53:46.995" v="1083"/>
          <ac:grpSpMkLst>
            <pc:docMk/>
            <pc:sldMk cId="4150524086" sldId="285"/>
            <ac:grpSpMk id="196" creationId="{3E00CFE7-EEAD-4A5E-BB00-EE52002C2195}"/>
          </ac:grpSpMkLst>
        </pc:grpChg>
        <pc:grpChg chg="mod">
          <ac:chgData name="Vasishta Bommakanti" userId="add65771a875c465" providerId="LiveId" clId="{FA1F6ADA-F132-43A3-9485-3F363217A64B}" dt="2021-11-01T12:53:58.224" v="1097"/>
          <ac:grpSpMkLst>
            <pc:docMk/>
            <pc:sldMk cId="4150524086" sldId="285"/>
            <ac:grpSpMk id="210" creationId="{70001058-F6B2-400F-A887-BE8C41260D3A}"/>
          </ac:grpSpMkLst>
        </pc:grpChg>
        <pc:grpChg chg="mod">
          <ac:chgData name="Vasishta Bommakanti" userId="add65771a875c465" providerId="LiveId" clId="{FA1F6ADA-F132-43A3-9485-3F363217A64B}" dt="2021-11-01T12:53:58.224" v="1097"/>
          <ac:grpSpMkLst>
            <pc:docMk/>
            <pc:sldMk cId="4150524086" sldId="285"/>
            <ac:grpSpMk id="211" creationId="{DB1ABEF1-7353-4B6C-93E4-FC2C775AD7BA}"/>
          </ac:grpSpMkLst>
        </pc:grpChg>
        <pc:grpChg chg="del mod">
          <ac:chgData name="Vasishta Bommakanti" userId="add65771a875c465" providerId="LiveId" clId="{FA1F6ADA-F132-43A3-9485-3F363217A64B}" dt="2021-11-01T12:54:15.144" v="1106"/>
          <ac:grpSpMkLst>
            <pc:docMk/>
            <pc:sldMk cId="4150524086" sldId="285"/>
            <ac:grpSpMk id="218" creationId="{60C236F6-5C21-4011-8C5C-2FC06ED54239}"/>
          </ac:grpSpMkLst>
        </pc:grpChg>
        <pc:grpChg chg="del mod">
          <ac:chgData name="Vasishta Bommakanti" userId="add65771a875c465" providerId="LiveId" clId="{FA1F6ADA-F132-43A3-9485-3F363217A64B}" dt="2021-11-01T12:54:23.929" v="1119"/>
          <ac:grpSpMkLst>
            <pc:docMk/>
            <pc:sldMk cId="4150524086" sldId="285"/>
            <ac:grpSpMk id="220" creationId="{E03CC0B8-9CEA-416D-9883-7DEB5BBE7DE8}"/>
          </ac:grpSpMkLst>
        </pc:grpChg>
        <pc:grpChg chg="mod">
          <ac:chgData name="Vasishta Bommakanti" userId="add65771a875c465" providerId="LiveId" clId="{FA1F6ADA-F132-43A3-9485-3F363217A64B}" dt="2021-11-01T12:54:20.039" v="1110"/>
          <ac:grpSpMkLst>
            <pc:docMk/>
            <pc:sldMk cId="4150524086" sldId="285"/>
            <ac:grpSpMk id="224" creationId="{94BA4E41-11DB-4E16-B86F-C1A70BCD7F1C}"/>
          </ac:grpSpMkLst>
        </pc:grpChg>
        <pc:grpChg chg="del mod">
          <ac:chgData name="Vasishta Bommakanti" userId="add65771a875c465" providerId="LiveId" clId="{FA1F6ADA-F132-43A3-9485-3F363217A64B}" dt="2021-11-01T12:54:23.929" v="1119"/>
          <ac:grpSpMkLst>
            <pc:docMk/>
            <pc:sldMk cId="4150524086" sldId="285"/>
            <ac:grpSpMk id="230" creationId="{8170EE96-317F-47B4-A74E-1C8AF77A36F9}"/>
          </ac:grpSpMkLst>
        </pc:grpChg>
        <pc:grpChg chg="mod">
          <ac:chgData name="Vasishta Bommakanti" userId="add65771a875c465" providerId="LiveId" clId="{FA1F6ADA-F132-43A3-9485-3F363217A64B}" dt="2021-11-01T12:54:23.929" v="1119"/>
          <ac:grpSpMkLst>
            <pc:docMk/>
            <pc:sldMk cId="4150524086" sldId="285"/>
            <ac:grpSpMk id="233" creationId="{CB743193-C1B6-4D51-A3C0-F56C48132D48}"/>
          </ac:grpSpMkLst>
        </pc:grpChg>
        <pc:grpChg chg="mod">
          <ac:chgData name="Vasishta Bommakanti" userId="add65771a875c465" providerId="LiveId" clId="{FA1F6ADA-F132-43A3-9485-3F363217A64B}" dt="2021-11-01T12:54:23.929" v="1119"/>
          <ac:grpSpMkLst>
            <pc:docMk/>
            <pc:sldMk cId="4150524086" sldId="285"/>
            <ac:grpSpMk id="234" creationId="{28205AF1-E5AD-4C31-9C76-47CF408F296F}"/>
          </ac:grpSpMkLst>
        </pc:grpChg>
        <pc:grpChg chg="mod">
          <ac:chgData name="Vasishta Bommakanti" userId="add65771a875c465" providerId="LiveId" clId="{FA1F6ADA-F132-43A3-9485-3F363217A64B}" dt="2021-11-01T12:54:35.899" v="1133"/>
          <ac:grpSpMkLst>
            <pc:docMk/>
            <pc:sldMk cId="4150524086" sldId="285"/>
            <ac:grpSpMk id="248" creationId="{4B621B89-DCCD-4843-9689-6365993B24EC}"/>
          </ac:grpSpMkLst>
        </pc:grpChg>
        <pc:grpChg chg="mod">
          <ac:chgData name="Vasishta Bommakanti" userId="add65771a875c465" providerId="LiveId" clId="{FA1F6ADA-F132-43A3-9485-3F363217A64B}" dt="2021-11-01T12:54:35.899" v="1133"/>
          <ac:grpSpMkLst>
            <pc:docMk/>
            <pc:sldMk cId="4150524086" sldId="285"/>
            <ac:grpSpMk id="249" creationId="{D13E60CB-BAF6-4D6E-B50E-65334A52C604}"/>
          </ac:grpSpMkLst>
        </pc:grpChg>
        <pc:grpChg chg="del mod">
          <ac:chgData name="Vasishta Bommakanti" userId="add65771a875c465" providerId="LiveId" clId="{FA1F6ADA-F132-43A3-9485-3F363217A64B}" dt="2021-11-01T12:55:02.085" v="1150"/>
          <ac:grpSpMkLst>
            <pc:docMk/>
            <pc:sldMk cId="4150524086" sldId="285"/>
            <ac:grpSpMk id="254" creationId="{EC7656D2-279B-44A4-8C2A-E8CFC121B8DB}"/>
          </ac:grpSpMkLst>
        </pc:grpChg>
        <pc:grpChg chg="mod">
          <ac:chgData name="Vasishta Bommakanti" userId="add65771a875c465" providerId="LiveId" clId="{FA1F6ADA-F132-43A3-9485-3F363217A64B}" dt="2021-11-01T12:55:02.085" v="1150"/>
          <ac:grpSpMkLst>
            <pc:docMk/>
            <pc:sldMk cId="4150524086" sldId="285"/>
            <ac:grpSpMk id="266" creationId="{3E10B43A-6CFD-4C41-B68D-D77E03AA5BA0}"/>
          </ac:grpSpMkLst>
        </pc:grpChg>
        <pc:grpChg chg="mod">
          <ac:chgData name="Vasishta Bommakanti" userId="add65771a875c465" providerId="LiveId" clId="{FA1F6ADA-F132-43A3-9485-3F363217A64B}" dt="2021-11-01T12:55:02.085" v="1150"/>
          <ac:grpSpMkLst>
            <pc:docMk/>
            <pc:sldMk cId="4150524086" sldId="285"/>
            <ac:grpSpMk id="267" creationId="{CB1D6B05-1773-4318-8CB3-4B6577AAC2AC}"/>
          </ac:grpSpMkLst>
        </pc:grpChg>
        <pc:grpChg chg="del mod">
          <ac:chgData name="Vasishta Bommakanti" userId="add65771a875c465" providerId="LiveId" clId="{FA1F6ADA-F132-43A3-9485-3F363217A64B}" dt="2021-11-01T12:55:07.008" v="1160"/>
          <ac:grpSpMkLst>
            <pc:docMk/>
            <pc:sldMk cId="4150524086" sldId="285"/>
            <ac:grpSpMk id="273" creationId="{1D3F823A-3D4C-4B8F-8EC7-C71D6D19905C}"/>
          </ac:grpSpMkLst>
        </pc:grpChg>
        <pc:grpChg chg="mod">
          <ac:chgData name="Vasishta Bommakanti" userId="add65771a875c465" providerId="LiveId" clId="{FA1F6ADA-F132-43A3-9485-3F363217A64B}" dt="2021-11-01T12:55:07.008" v="1160"/>
          <ac:grpSpMkLst>
            <pc:docMk/>
            <pc:sldMk cId="4150524086" sldId="285"/>
            <ac:grpSpMk id="277" creationId="{DFDF8597-6FA8-448E-8E4A-F170A450D834}"/>
          </ac:grpSpMkLst>
        </pc:grpChg>
        <pc:grpChg chg="mod">
          <ac:chgData name="Vasishta Bommakanti" userId="add65771a875c465" providerId="LiveId" clId="{FA1F6ADA-F132-43A3-9485-3F363217A64B}" dt="2021-11-01T12:55:20.643" v="1169"/>
          <ac:grpSpMkLst>
            <pc:docMk/>
            <pc:sldMk cId="4150524086" sldId="285"/>
            <ac:grpSpMk id="282" creationId="{2D8472C6-5D2E-4985-829C-14FB71822C28}"/>
          </ac:grpSpMkLst>
        </pc:grpChg>
        <pc:grpChg chg="mod">
          <ac:chgData name="Vasishta Bommakanti" userId="add65771a875c465" providerId="LiveId" clId="{FA1F6ADA-F132-43A3-9485-3F363217A64B}" dt="2021-11-01T12:55:23.913" v="1174"/>
          <ac:grpSpMkLst>
            <pc:docMk/>
            <pc:sldMk cId="4150524086" sldId="285"/>
            <ac:grpSpMk id="287" creationId="{D69F5A6C-0CC2-4A89-A3D3-EC98E568CDD1}"/>
          </ac:grpSpMkLst>
        </pc:grpChg>
        <pc:grpChg chg="mod">
          <ac:chgData name="Vasishta Bommakanti" userId="add65771a875c465" providerId="LiveId" clId="{FA1F6ADA-F132-43A3-9485-3F363217A64B}" dt="2021-11-01T12:55:28.553" v="1177"/>
          <ac:grpSpMkLst>
            <pc:docMk/>
            <pc:sldMk cId="4150524086" sldId="285"/>
            <ac:grpSpMk id="290" creationId="{8FEAE215-6CF2-4842-A7C0-B4BB69CCE09F}"/>
          </ac:grpSpMkLst>
        </pc:grpChg>
        <pc:grpChg chg="mod">
          <ac:chgData name="Vasishta Bommakanti" userId="add65771a875c465" providerId="LiveId" clId="{FA1F6ADA-F132-43A3-9485-3F363217A64B}" dt="2021-11-01T12:55:37.697" v="1188"/>
          <ac:grpSpMkLst>
            <pc:docMk/>
            <pc:sldMk cId="4150524086" sldId="285"/>
            <ac:grpSpMk id="301" creationId="{D02562DD-884D-4190-B306-85112A426EF5}"/>
          </ac:grpSpMkLst>
        </pc:grpChg>
        <pc:grpChg chg="mod">
          <ac:chgData name="Vasishta Bommakanti" userId="add65771a875c465" providerId="LiveId" clId="{FA1F6ADA-F132-43A3-9485-3F363217A64B}" dt="2021-11-01T12:55:45.941" v="1192"/>
          <ac:grpSpMkLst>
            <pc:docMk/>
            <pc:sldMk cId="4150524086" sldId="285"/>
            <ac:grpSpMk id="305" creationId="{E9A709A2-E9A3-4B38-96FD-0F51B171907C}"/>
          </ac:grpSpMkLst>
        </pc:grpChg>
        <pc:grpChg chg="mod">
          <ac:chgData name="Vasishta Bommakanti" userId="add65771a875c465" providerId="LiveId" clId="{FA1F6ADA-F132-43A3-9485-3F363217A64B}" dt="2021-11-01T12:55:56.029" v="1199"/>
          <ac:grpSpMkLst>
            <pc:docMk/>
            <pc:sldMk cId="4150524086" sldId="285"/>
            <ac:grpSpMk id="310" creationId="{F0431B19-641B-4BA7-BF52-388B5A283121}"/>
          </ac:grpSpMkLst>
        </pc:grpChg>
        <pc:grpChg chg="mod">
          <ac:chgData name="Vasishta Bommakanti" userId="add65771a875c465" providerId="LiveId" clId="{FA1F6ADA-F132-43A3-9485-3F363217A64B}" dt="2021-11-01T12:56:05.082" v="1202"/>
          <ac:grpSpMkLst>
            <pc:docMk/>
            <pc:sldMk cId="4150524086" sldId="285"/>
            <ac:grpSpMk id="313" creationId="{F927BE2F-9D14-4855-A933-366FFE481241}"/>
          </ac:grpSpMkLst>
        </pc:grpChg>
        <pc:grpChg chg="del mod">
          <ac:chgData name="Vasishta Bommakanti" userId="add65771a875c465" providerId="LiveId" clId="{FA1F6ADA-F132-43A3-9485-3F363217A64B}" dt="2021-11-01T12:56:26.116" v="1226"/>
          <ac:grpSpMkLst>
            <pc:docMk/>
            <pc:sldMk cId="4150524086" sldId="285"/>
            <ac:grpSpMk id="324" creationId="{CD7C94DB-7478-4952-B1C4-E4313EEDB037}"/>
          </ac:grpSpMkLst>
        </pc:grpChg>
        <pc:grpChg chg="mod">
          <ac:chgData name="Vasishta Bommakanti" userId="add65771a875c465" providerId="LiveId" clId="{FA1F6ADA-F132-43A3-9485-3F363217A64B}" dt="2021-11-01T12:56:26.116" v="1226"/>
          <ac:grpSpMkLst>
            <pc:docMk/>
            <pc:sldMk cId="4150524086" sldId="285"/>
            <ac:grpSpMk id="337" creationId="{C8202723-729F-4E99-97D3-5ED7FB6F202F}"/>
          </ac:grpSpMkLst>
        </pc:grpChg>
        <pc:inkChg chg="del mod">
          <ac:chgData name="Vasishta Bommakanti" userId="add65771a875c465" providerId="LiveId" clId="{FA1F6ADA-F132-43A3-9485-3F363217A64B}" dt="2021-10-30T15:01:28.001" v="247"/>
          <ac:inkMkLst>
            <pc:docMk/>
            <pc:sldMk cId="4150524086" sldId="285"/>
            <ac:inkMk id="2" creationId="{2A9C2978-9AD9-481C-A72D-E72318165395}"/>
          </ac:inkMkLst>
        </pc:inkChg>
        <pc:inkChg chg="add mod">
          <ac:chgData name="Vasishta Bommakanti" userId="add65771a875c465" providerId="LiveId" clId="{FA1F6ADA-F132-43A3-9485-3F363217A64B}" dt="2021-11-01T12:55:45.941" v="1192"/>
          <ac:inkMkLst>
            <pc:docMk/>
            <pc:sldMk cId="4150524086" sldId="285"/>
            <ac:inkMk id="2" creationId="{77542369-F7E3-4D8D-9A21-6D1E122D8205}"/>
          </ac:inkMkLst>
        </pc:inkChg>
        <pc:inkChg chg="add mod">
          <ac:chgData name="Vasishta Bommakanti" userId="add65771a875c465" providerId="LiveId" clId="{FA1F6ADA-F132-43A3-9485-3F363217A64B}" dt="2021-11-01T12:55:45.941" v="1192"/>
          <ac:inkMkLst>
            <pc:docMk/>
            <pc:sldMk cId="4150524086" sldId="285"/>
            <ac:inkMk id="4" creationId="{39B8013C-41C1-4334-8FF7-1DE168A295CB}"/>
          </ac:inkMkLst>
        </pc:inkChg>
        <pc:inkChg chg="del">
          <ac:chgData name="Vasishta Bommakanti" userId="add65771a875c465" providerId="LiveId" clId="{FA1F6ADA-F132-43A3-9485-3F363217A64B}" dt="2021-10-30T15:01:27.996" v="246"/>
          <ac:inkMkLst>
            <pc:docMk/>
            <pc:sldMk cId="4150524086" sldId="285"/>
            <ac:inkMk id="4" creationId="{CB2F2EC6-8E1D-41BE-8C69-E57B70B2D1AE}"/>
          </ac:inkMkLst>
        </pc:inkChg>
        <pc:inkChg chg="add mod">
          <ac:chgData name="Vasishta Bommakanti" userId="add65771a875c465" providerId="LiveId" clId="{FA1F6ADA-F132-43A3-9485-3F363217A64B}" dt="2021-11-01T12:55:45.941" v="1192"/>
          <ac:inkMkLst>
            <pc:docMk/>
            <pc:sldMk cId="4150524086" sldId="285"/>
            <ac:inkMk id="5" creationId="{0E0800FF-B9BC-4B37-BDAE-50A9E8E27C03}"/>
          </ac:inkMkLst>
        </pc:inkChg>
        <pc:inkChg chg="add mod">
          <ac:chgData name="Vasishta Bommakanti" userId="add65771a875c465" providerId="LiveId" clId="{FA1F6ADA-F132-43A3-9485-3F363217A64B}" dt="2021-10-30T15:02:03.078" v="296"/>
          <ac:inkMkLst>
            <pc:docMk/>
            <pc:sldMk cId="4150524086" sldId="285"/>
            <ac:inkMk id="6" creationId="{00DE346D-E9B2-43CA-B0C7-A78680F3F147}"/>
          </ac:inkMkLst>
        </pc:inkChg>
        <pc:inkChg chg="add mod">
          <ac:chgData name="Vasishta Bommakanti" userId="add65771a875c465" providerId="LiveId" clId="{FA1F6ADA-F132-43A3-9485-3F363217A64B}" dt="2021-10-30T15:02:03.078" v="296"/>
          <ac:inkMkLst>
            <pc:docMk/>
            <pc:sldMk cId="4150524086" sldId="285"/>
            <ac:inkMk id="8" creationId="{7C5B1446-A191-4BD9-BB85-3DF57680F526}"/>
          </ac:inkMkLst>
        </pc:inkChg>
        <pc:inkChg chg="add mod">
          <ac:chgData name="Vasishta Bommakanti" userId="add65771a875c465" providerId="LiveId" clId="{FA1F6ADA-F132-43A3-9485-3F363217A64B}" dt="2021-10-30T15:02:03.078" v="296"/>
          <ac:inkMkLst>
            <pc:docMk/>
            <pc:sldMk cId="4150524086" sldId="285"/>
            <ac:inkMk id="9" creationId="{AEA6D84A-6647-4A4A-8B34-C3725953FE03}"/>
          </ac:inkMkLst>
        </pc:inkChg>
        <pc:inkChg chg="add mod">
          <ac:chgData name="Vasishta Bommakanti" userId="add65771a875c465" providerId="LiveId" clId="{FA1F6ADA-F132-43A3-9485-3F363217A64B}" dt="2021-10-30T15:02:03.078" v="296"/>
          <ac:inkMkLst>
            <pc:docMk/>
            <pc:sldMk cId="4150524086" sldId="285"/>
            <ac:inkMk id="10" creationId="{3F4C0B25-5BC8-46C9-87CB-A506EC7EA038}"/>
          </ac:inkMkLst>
        </pc:inkChg>
        <pc:inkChg chg="add mod">
          <ac:chgData name="Vasishta Bommakanti" userId="add65771a875c465" providerId="LiveId" clId="{FA1F6ADA-F132-43A3-9485-3F363217A64B}" dt="2021-10-30T15:02:03.078" v="296"/>
          <ac:inkMkLst>
            <pc:docMk/>
            <pc:sldMk cId="4150524086" sldId="285"/>
            <ac:inkMk id="11" creationId="{D1CBDF06-526F-4AC1-9539-EA94C485B9DB}"/>
          </ac:inkMkLst>
        </pc:inkChg>
        <pc:inkChg chg="add mod">
          <ac:chgData name="Vasishta Bommakanti" userId="add65771a875c465" providerId="LiveId" clId="{FA1F6ADA-F132-43A3-9485-3F363217A64B}" dt="2021-10-30T15:02:03.078" v="296"/>
          <ac:inkMkLst>
            <pc:docMk/>
            <pc:sldMk cId="4150524086" sldId="285"/>
            <ac:inkMk id="12" creationId="{94613CFA-1484-4880-B544-D87A30F81642}"/>
          </ac:inkMkLst>
        </pc:inkChg>
        <pc:inkChg chg="add mod">
          <ac:chgData name="Vasishta Bommakanti" userId="add65771a875c465" providerId="LiveId" clId="{FA1F6ADA-F132-43A3-9485-3F363217A64B}" dt="2021-11-01T12:55:45.941" v="1192"/>
          <ac:inkMkLst>
            <pc:docMk/>
            <pc:sldMk cId="4150524086" sldId="285"/>
            <ac:inkMk id="13" creationId="{B78D5AFB-7B3D-44B0-A723-AE5F008B2173}"/>
          </ac:inkMkLst>
        </pc:inkChg>
        <pc:inkChg chg="add mod">
          <ac:chgData name="Vasishta Bommakanti" userId="add65771a875c465" providerId="LiveId" clId="{FA1F6ADA-F132-43A3-9485-3F363217A64B}" dt="2021-10-30T15:02:03.078" v="296"/>
          <ac:inkMkLst>
            <pc:docMk/>
            <pc:sldMk cId="4150524086" sldId="285"/>
            <ac:inkMk id="14" creationId="{208D380E-DAC3-42D9-AC26-FDED9C6DA0D1}"/>
          </ac:inkMkLst>
        </pc:inkChg>
        <pc:inkChg chg="add mod">
          <ac:chgData name="Vasishta Bommakanti" userId="add65771a875c465" providerId="LiveId" clId="{FA1F6ADA-F132-43A3-9485-3F363217A64B}" dt="2021-10-30T15:02:03.078" v="296"/>
          <ac:inkMkLst>
            <pc:docMk/>
            <pc:sldMk cId="4150524086" sldId="285"/>
            <ac:inkMk id="15" creationId="{9F5E9FEF-341F-4F59-80DD-CEA28D3ACDB2}"/>
          </ac:inkMkLst>
        </pc:inkChg>
        <pc:inkChg chg="add mod">
          <ac:chgData name="Vasishta Bommakanti" userId="add65771a875c465" providerId="LiveId" clId="{FA1F6ADA-F132-43A3-9485-3F363217A64B}" dt="2021-10-30T15:02:03.078" v="296"/>
          <ac:inkMkLst>
            <pc:docMk/>
            <pc:sldMk cId="4150524086" sldId="285"/>
            <ac:inkMk id="16" creationId="{A910EDCA-FE51-467E-BC4E-BA53B849B5FC}"/>
          </ac:inkMkLst>
        </pc:inkChg>
        <pc:inkChg chg="add mod">
          <ac:chgData name="Vasishta Bommakanti" userId="add65771a875c465" providerId="LiveId" clId="{FA1F6ADA-F132-43A3-9485-3F363217A64B}" dt="2021-11-01T12:55:45.941" v="1192"/>
          <ac:inkMkLst>
            <pc:docMk/>
            <pc:sldMk cId="4150524086" sldId="285"/>
            <ac:inkMk id="17" creationId="{86B811DF-691F-4D1C-8503-A0E63D45ADB7}"/>
          </ac:inkMkLst>
        </pc:inkChg>
        <pc:inkChg chg="del">
          <ac:chgData name="Vasishta Bommakanti" userId="add65771a875c465" providerId="LiveId" clId="{FA1F6ADA-F132-43A3-9485-3F363217A64B}" dt="2021-10-30T15:01:26.199" v="244"/>
          <ac:inkMkLst>
            <pc:docMk/>
            <pc:sldMk cId="4150524086" sldId="285"/>
            <ac:inkMk id="17" creationId="{B761AA88-0E3E-4E82-A6F2-E582A0B91F8E}"/>
          </ac:inkMkLst>
        </pc:inkChg>
        <pc:inkChg chg="add mod">
          <ac:chgData name="Vasishta Bommakanti" userId="add65771a875c465" providerId="LiveId" clId="{FA1F6ADA-F132-43A3-9485-3F363217A64B}" dt="2021-10-30T15:02:03.078" v="296"/>
          <ac:inkMkLst>
            <pc:docMk/>
            <pc:sldMk cId="4150524086" sldId="285"/>
            <ac:inkMk id="18" creationId="{03BEB85A-0FAE-4713-8B3D-771EC043AE8F}"/>
          </ac:inkMkLst>
        </pc:inkChg>
        <pc:inkChg chg="add mod">
          <ac:chgData name="Vasishta Bommakanti" userId="add65771a875c465" providerId="LiveId" clId="{FA1F6ADA-F132-43A3-9485-3F363217A64B}" dt="2021-10-30T15:02:03.078" v="296"/>
          <ac:inkMkLst>
            <pc:docMk/>
            <pc:sldMk cId="4150524086" sldId="285"/>
            <ac:inkMk id="19" creationId="{352AACDA-BABE-42FB-A30F-A9E80BD03D87}"/>
          </ac:inkMkLst>
        </pc:inkChg>
        <pc:inkChg chg="add mod">
          <ac:chgData name="Vasishta Bommakanti" userId="add65771a875c465" providerId="LiveId" clId="{FA1F6ADA-F132-43A3-9485-3F363217A64B}" dt="2021-10-30T15:02:03.078" v="296"/>
          <ac:inkMkLst>
            <pc:docMk/>
            <pc:sldMk cId="4150524086" sldId="285"/>
            <ac:inkMk id="20" creationId="{8685D073-D254-43B5-976F-BEE9F95BA562}"/>
          </ac:inkMkLst>
        </pc:inkChg>
        <pc:inkChg chg="add mod">
          <ac:chgData name="Vasishta Bommakanti" userId="add65771a875c465" providerId="LiveId" clId="{FA1F6ADA-F132-43A3-9485-3F363217A64B}" dt="2021-10-30T15:02:03.078" v="296"/>
          <ac:inkMkLst>
            <pc:docMk/>
            <pc:sldMk cId="4150524086" sldId="285"/>
            <ac:inkMk id="21" creationId="{D7AB3039-73E8-49C1-A4D5-E2EE8329F9B0}"/>
          </ac:inkMkLst>
        </pc:inkChg>
        <pc:inkChg chg="add mod">
          <ac:chgData name="Vasishta Bommakanti" userId="add65771a875c465" providerId="LiveId" clId="{FA1F6ADA-F132-43A3-9485-3F363217A64B}" dt="2021-10-30T15:02:03.078" v="296"/>
          <ac:inkMkLst>
            <pc:docMk/>
            <pc:sldMk cId="4150524086" sldId="285"/>
            <ac:inkMk id="22" creationId="{811C3EA0-CB02-413B-A451-35EAA580C9AC}"/>
          </ac:inkMkLst>
        </pc:inkChg>
        <pc:inkChg chg="add mod">
          <ac:chgData name="Vasishta Bommakanti" userId="add65771a875c465" providerId="LiveId" clId="{FA1F6ADA-F132-43A3-9485-3F363217A64B}" dt="2021-10-30T15:02:03.078" v="296"/>
          <ac:inkMkLst>
            <pc:docMk/>
            <pc:sldMk cId="4150524086" sldId="285"/>
            <ac:inkMk id="23" creationId="{05FA1E6A-E3EA-4005-8614-DA8ED5018EFC}"/>
          </ac:inkMkLst>
        </pc:inkChg>
        <pc:inkChg chg="add mod">
          <ac:chgData name="Vasishta Bommakanti" userId="add65771a875c465" providerId="LiveId" clId="{FA1F6ADA-F132-43A3-9485-3F363217A64B}" dt="2021-10-30T15:02:03.078" v="296"/>
          <ac:inkMkLst>
            <pc:docMk/>
            <pc:sldMk cId="4150524086" sldId="285"/>
            <ac:inkMk id="24" creationId="{D1A7132B-C7A9-455B-AFB2-47A2EA67C9A0}"/>
          </ac:inkMkLst>
        </pc:inkChg>
        <pc:inkChg chg="add mod">
          <ac:chgData name="Vasishta Bommakanti" userId="add65771a875c465" providerId="LiveId" clId="{FA1F6ADA-F132-43A3-9485-3F363217A64B}" dt="2021-10-30T15:02:03.078" v="296"/>
          <ac:inkMkLst>
            <pc:docMk/>
            <pc:sldMk cId="4150524086" sldId="285"/>
            <ac:inkMk id="25" creationId="{383E9D82-0BA2-4867-8A61-02B8BA251B27}"/>
          </ac:inkMkLst>
        </pc:inkChg>
        <pc:inkChg chg="add mod">
          <ac:chgData name="Vasishta Bommakanti" userId="add65771a875c465" providerId="LiveId" clId="{FA1F6ADA-F132-43A3-9485-3F363217A64B}" dt="2021-10-30T15:02:03.078" v="296"/>
          <ac:inkMkLst>
            <pc:docMk/>
            <pc:sldMk cId="4150524086" sldId="285"/>
            <ac:inkMk id="26" creationId="{9C19906D-96F7-4AC6-BD69-AF909AAD2FEE}"/>
          </ac:inkMkLst>
        </pc:inkChg>
        <pc:inkChg chg="add mod">
          <ac:chgData name="Vasishta Bommakanti" userId="add65771a875c465" providerId="LiveId" clId="{FA1F6ADA-F132-43A3-9485-3F363217A64B}" dt="2021-10-30T15:02:03.078" v="296"/>
          <ac:inkMkLst>
            <pc:docMk/>
            <pc:sldMk cId="4150524086" sldId="285"/>
            <ac:inkMk id="27" creationId="{3AFB4174-2368-4C8E-8D3B-A72208C38EDF}"/>
          </ac:inkMkLst>
        </pc:inkChg>
        <pc:inkChg chg="add mod">
          <ac:chgData name="Vasishta Bommakanti" userId="add65771a875c465" providerId="LiveId" clId="{FA1F6ADA-F132-43A3-9485-3F363217A64B}" dt="2021-10-30T15:02:03.078" v="296"/>
          <ac:inkMkLst>
            <pc:docMk/>
            <pc:sldMk cId="4150524086" sldId="285"/>
            <ac:inkMk id="28" creationId="{56CC1379-7872-43EF-9411-76E564AB126E}"/>
          </ac:inkMkLst>
        </pc:inkChg>
        <pc:inkChg chg="add mod">
          <ac:chgData name="Vasishta Bommakanti" userId="add65771a875c465" providerId="LiveId" clId="{FA1F6ADA-F132-43A3-9485-3F363217A64B}" dt="2021-10-30T15:02:03.078" v="296"/>
          <ac:inkMkLst>
            <pc:docMk/>
            <pc:sldMk cId="4150524086" sldId="285"/>
            <ac:inkMk id="29" creationId="{F536729B-0C7B-4BC5-B263-427D565CC80E}"/>
          </ac:inkMkLst>
        </pc:inkChg>
        <pc:inkChg chg="add mod">
          <ac:chgData name="Vasishta Bommakanti" userId="add65771a875c465" providerId="LiveId" clId="{FA1F6ADA-F132-43A3-9485-3F363217A64B}" dt="2021-10-30T15:02:03.078" v="296"/>
          <ac:inkMkLst>
            <pc:docMk/>
            <pc:sldMk cId="4150524086" sldId="285"/>
            <ac:inkMk id="30" creationId="{D3BB9056-D75F-43DD-9C49-84D9EE67DB0E}"/>
          </ac:inkMkLst>
        </pc:inkChg>
        <pc:inkChg chg="add mod">
          <ac:chgData name="Vasishta Bommakanti" userId="add65771a875c465" providerId="LiveId" clId="{FA1F6ADA-F132-43A3-9485-3F363217A64B}" dt="2021-10-30T15:02:03.078" v="296"/>
          <ac:inkMkLst>
            <pc:docMk/>
            <pc:sldMk cId="4150524086" sldId="285"/>
            <ac:inkMk id="31" creationId="{2AA4C71A-11DA-4217-AF7F-2D1DF28D3BF5}"/>
          </ac:inkMkLst>
        </pc:inkChg>
        <pc:inkChg chg="add mod">
          <ac:chgData name="Vasishta Bommakanti" userId="add65771a875c465" providerId="LiveId" clId="{FA1F6ADA-F132-43A3-9485-3F363217A64B}" dt="2021-11-01T12:55:45.941" v="1192"/>
          <ac:inkMkLst>
            <pc:docMk/>
            <pc:sldMk cId="4150524086" sldId="285"/>
            <ac:inkMk id="32" creationId="{5A1E3F53-2D77-4E11-A2B1-487C50BFA780}"/>
          </ac:inkMkLst>
        </pc:inkChg>
        <pc:inkChg chg="del">
          <ac:chgData name="Vasishta Bommakanti" userId="add65771a875c465" providerId="LiveId" clId="{FA1F6ADA-F132-43A3-9485-3F363217A64B}" dt="2021-10-30T15:01:26.686" v="245"/>
          <ac:inkMkLst>
            <pc:docMk/>
            <pc:sldMk cId="4150524086" sldId="285"/>
            <ac:inkMk id="32" creationId="{B955C394-F98D-4401-82BD-C49133B52303}"/>
          </ac:inkMkLst>
        </pc:inkChg>
        <pc:inkChg chg="add mod">
          <ac:chgData name="Vasishta Bommakanti" userId="add65771a875c465" providerId="LiveId" clId="{FA1F6ADA-F132-43A3-9485-3F363217A64B}" dt="2021-10-30T15:02:03.078" v="296"/>
          <ac:inkMkLst>
            <pc:docMk/>
            <pc:sldMk cId="4150524086" sldId="285"/>
            <ac:inkMk id="33" creationId="{51DC630F-8980-46DF-8CE0-A767195C112A}"/>
          </ac:inkMkLst>
        </pc:inkChg>
        <pc:inkChg chg="add mod">
          <ac:chgData name="Vasishta Bommakanti" userId="add65771a875c465" providerId="LiveId" clId="{FA1F6ADA-F132-43A3-9485-3F363217A64B}" dt="2021-10-30T15:02:03.078" v="296"/>
          <ac:inkMkLst>
            <pc:docMk/>
            <pc:sldMk cId="4150524086" sldId="285"/>
            <ac:inkMk id="34" creationId="{836B4CD7-3EF9-4087-8BE8-B1EC85305C77}"/>
          </ac:inkMkLst>
        </pc:inkChg>
        <pc:inkChg chg="add mod">
          <ac:chgData name="Vasishta Bommakanti" userId="add65771a875c465" providerId="LiveId" clId="{FA1F6ADA-F132-43A3-9485-3F363217A64B}" dt="2021-10-30T15:02:03.078" v="296"/>
          <ac:inkMkLst>
            <pc:docMk/>
            <pc:sldMk cId="4150524086" sldId="285"/>
            <ac:inkMk id="35" creationId="{AD1FAA0A-2CF7-43D8-B8EF-7D49894AAFC4}"/>
          </ac:inkMkLst>
        </pc:inkChg>
        <pc:inkChg chg="add mod">
          <ac:chgData name="Vasishta Bommakanti" userId="add65771a875c465" providerId="LiveId" clId="{FA1F6ADA-F132-43A3-9485-3F363217A64B}" dt="2021-11-01T12:55:45.941" v="1192"/>
          <ac:inkMkLst>
            <pc:docMk/>
            <pc:sldMk cId="4150524086" sldId="285"/>
            <ac:inkMk id="36" creationId="{43211568-F978-4389-A7E7-F72FF87B225E}"/>
          </ac:inkMkLst>
        </pc:inkChg>
        <pc:inkChg chg="del">
          <ac:chgData name="Vasishta Bommakanti" userId="add65771a875c465" providerId="LiveId" clId="{FA1F6ADA-F132-43A3-9485-3F363217A64B}" dt="2021-10-30T15:01:35.308" v="248"/>
          <ac:inkMkLst>
            <pc:docMk/>
            <pc:sldMk cId="4150524086" sldId="285"/>
            <ac:inkMk id="36" creationId="{9A38A8F7-7421-4CD9-999B-90C77EFF2C15}"/>
          </ac:inkMkLst>
        </pc:inkChg>
        <pc:inkChg chg="add mod">
          <ac:chgData name="Vasishta Bommakanti" userId="add65771a875c465" providerId="LiveId" clId="{FA1F6ADA-F132-43A3-9485-3F363217A64B}" dt="2021-10-30T15:02:03.078" v="296"/>
          <ac:inkMkLst>
            <pc:docMk/>
            <pc:sldMk cId="4150524086" sldId="285"/>
            <ac:inkMk id="37" creationId="{611B5EA2-A928-469E-9722-9CFC0C0FC813}"/>
          </ac:inkMkLst>
        </pc:inkChg>
        <pc:inkChg chg="add mod">
          <ac:chgData name="Vasishta Bommakanti" userId="add65771a875c465" providerId="LiveId" clId="{FA1F6ADA-F132-43A3-9485-3F363217A64B}" dt="2021-10-30T15:02:03.078" v="296"/>
          <ac:inkMkLst>
            <pc:docMk/>
            <pc:sldMk cId="4150524086" sldId="285"/>
            <ac:inkMk id="38" creationId="{9C1245CC-9EE0-4A92-9C40-C31D440B8019}"/>
          </ac:inkMkLst>
        </pc:inkChg>
        <pc:inkChg chg="add mod">
          <ac:chgData name="Vasishta Bommakanti" userId="add65771a875c465" providerId="LiveId" clId="{FA1F6ADA-F132-43A3-9485-3F363217A64B}" dt="2021-10-30T15:02:03.078" v="296"/>
          <ac:inkMkLst>
            <pc:docMk/>
            <pc:sldMk cId="4150524086" sldId="285"/>
            <ac:inkMk id="39" creationId="{854D9628-1D13-44AC-97F8-9CE66E8E1473}"/>
          </ac:inkMkLst>
        </pc:inkChg>
        <pc:inkChg chg="add mod">
          <ac:chgData name="Vasishta Bommakanti" userId="add65771a875c465" providerId="LiveId" clId="{FA1F6ADA-F132-43A3-9485-3F363217A64B}" dt="2021-10-30T15:02:03.078" v="296"/>
          <ac:inkMkLst>
            <pc:docMk/>
            <pc:sldMk cId="4150524086" sldId="285"/>
            <ac:inkMk id="40" creationId="{F7F3C3CA-57F0-4E85-8125-DED59179E6E3}"/>
          </ac:inkMkLst>
        </pc:inkChg>
        <pc:inkChg chg="add mod">
          <ac:chgData name="Vasishta Bommakanti" userId="add65771a875c465" providerId="LiveId" clId="{FA1F6ADA-F132-43A3-9485-3F363217A64B}" dt="2021-10-30T15:02:03.078" v="296"/>
          <ac:inkMkLst>
            <pc:docMk/>
            <pc:sldMk cId="4150524086" sldId="285"/>
            <ac:inkMk id="41" creationId="{F9EDD16F-99B0-44AC-B2AE-9F0D5D197E20}"/>
          </ac:inkMkLst>
        </pc:inkChg>
        <pc:inkChg chg="add mod">
          <ac:chgData name="Vasishta Bommakanti" userId="add65771a875c465" providerId="LiveId" clId="{FA1F6ADA-F132-43A3-9485-3F363217A64B}" dt="2021-10-30T15:02:03.078" v="296"/>
          <ac:inkMkLst>
            <pc:docMk/>
            <pc:sldMk cId="4150524086" sldId="285"/>
            <ac:inkMk id="42" creationId="{BCEBD010-8C42-404A-A8F6-6B54C1B98C7E}"/>
          </ac:inkMkLst>
        </pc:inkChg>
        <pc:inkChg chg="add mod">
          <ac:chgData name="Vasishta Bommakanti" userId="add65771a875c465" providerId="LiveId" clId="{FA1F6ADA-F132-43A3-9485-3F363217A64B}" dt="2021-10-30T15:02:03.078" v="296"/>
          <ac:inkMkLst>
            <pc:docMk/>
            <pc:sldMk cId="4150524086" sldId="285"/>
            <ac:inkMk id="43" creationId="{B42817E1-5473-41B9-81B8-CEF06197ED5A}"/>
          </ac:inkMkLst>
        </pc:inkChg>
        <pc:inkChg chg="add mod">
          <ac:chgData name="Vasishta Bommakanti" userId="add65771a875c465" providerId="LiveId" clId="{FA1F6ADA-F132-43A3-9485-3F363217A64B}" dt="2021-10-30T15:02:03.078" v="296"/>
          <ac:inkMkLst>
            <pc:docMk/>
            <pc:sldMk cId="4150524086" sldId="285"/>
            <ac:inkMk id="44" creationId="{37935C66-D7A4-49CB-958A-1B8DACD13DD0}"/>
          </ac:inkMkLst>
        </pc:inkChg>
        <pc:inkChg chg="add mod">
          <ac:chgData name="Vasishta Bommakanti" userId="add65771a875c465" providerId="LiveId" clId="{FA1F6ADA-F132-43A3-9485-3F363217A64B}" dt="2021-10-30T15:02:03.078" v="296"/>
          <ac:inkMkLst>
            <pc:docMk/>
            <pc:sldMk cId="4150524086" sldId="285"/>
            <ac:inkMk id="45" creationId="{591391A4-CFA4-455F-9823-114B042F6E85}"/>
          </ac:inkMkLst>
        </pc:inkChg>
        <pc:inkChg chg="add mod">
          <ac:chgData name="Vasishta Bommakanti" userId="add65771a875c465" providerId="LiveId" clId="{FA1F6ADA-F132-43A3-9485-3F363217A64B}" dt="2021-10-30T15:02:03.078" v="296"/>
          <ac:inkMkLst>
            <pc:docMk/>
            <pc:sldMk cId="4150524086" sldId="285"/>
            <ac:inkMk id="46" creationId="{22F21F4E-12B4-40C7-97F5-803A920A0F74}"/>
          </ac:inkMkLst>
        </pc:inkChg>
        <pc:inkChg chg="add mod">
          <ac:chgData name="Vasishta Bommakanti" userId="add65771a875c465" providerId="LiveId" clId="{FA1F6ADA-F132-43A3-9485-3F363217A64B}" dt="2021-10-30T15:02:03.078" v="296"/>
          <ac:inkMkLst>
            <pc:docMk/>
            <pc:sldMk cId="4150524086" sldId="285"/>
            <ac:inkMk id="47" creationId="{28CCBB4B-9F5C-4B18-A5B0-BD27365E9BE4}"/>
          </ac:inkMkLst>
        </pc:inkChg>
        <pc:inkChg chg="add mod">
          <ac:chgData name="Vasishta Bommakanti" userId="add65771a875c465" providerId="LiveId" clId="{FA1F6ADA-F132-43A3-9485-3F363217A64B}" dt="2021-10-30T15:02:03.078" v="296"/>
          <ac:inkMkLst>
            <pc:docMk/>
            <pc:sldMk cId="4150524086" sldId="285"/>
            <ac:inkMk id="48" creationId="{29811F9D-32AB-4446-A6BC-1A46AC0CC0B1}"/>
          </ac:inkMkLst>
        </pc:inkChg>
        <pc:inkChg chg="add mod">
          <ac:chgData name="Vasishta Bommakanti" userId="add65771a875c465" providerId="LiveId" clId="{FA1F6ADA-F132-43A3-9485-3F363217A64B}" dt="2021-10-30T15:02:03.078" v="296"/>
          <ac:inkMkLst>
            <pc:docMk/>
            <pc:sldMk cId="4150524086" sldId="285"/>
            <ac:inkMk id="49" creationId="{453DC915-5685-4B55-8CA8-DB7385CE10D1}"/>
          </ac:inkMkLst>
        </pc:inkChg>
        <pc:inkChg chg="add mod">
          <ac:chgData name="Vasishta Bommakanti" userId="add65771a875c465" providerId="LiveId" clId="{FA1F6ADA-F132-43A3-9485-3F363217A64B}" dt="2021-10-30T15:02:03.078" v="296"/>
          <ac:inkMkLst>
            <pc:docMk/>
            <pc:sldMk cId="4150524086" sldId="285"/>
            <ac:inkMk id="50" creationId="{841A8FBE-5A30-462D-88A1-4AAB71AECAF3}"/>
          </ac:inkMkLst>
        </pc:inkChg>
        <pc:inkChg chg="add mod">
          <ac:chgData name="Vasishta Bommakanti" userId="add65771a875c465" providerId="LiveId" clId="{FA1F6ADA-F132-43A3-9485-3F363217A64B}" dt="2021-11-01T12:55:45.941" v="1192"/>
          <ac:inkMkLst>
            <pc:docMk/>
            <pc:sldMk cId="4150524086" sldId="285"/>
            <ac:inkMk id="51" creationId="{1455311D-985D-446B-B463-15BF18E22F52}"/>
          </ac:inkMkLst>
        </pc:inkChg>
        <pc:inkChg chg="add mod">
          <ac:chgData name="Vasishta Bommakanti" userId="add65771a875c465" providerId="LiveId" clId="{FA1F6ADA-F132-43A3-9485-3F363217A64B}" dt="2021-10-30T15:02:03.078" v="296"/>
          <ac:inkMkLst>
            <pc:docMk/>
            <pc:sldMk cId="4150524086" sldId="285"/>
            <ac:inkMk id="52" creationId="{97EACB6A-62A4-4DF5-A3B9-F485349FDFEE}"/>
          </ac:inkMkLst>
        </pc:inkChg>
        <pc:inkChg chg="add mod">
          <ac:chgData name="Vasishta Bommakanti" userId="add65771a875c465" providerId="LiveId" clId="{FA1F6ADA-F132-43A3-9485-3F363217A64B}" dt="2021-11-01T12:55:45.941" v="1192"/>
          <ac:inkMkLst>
            <pc:docMk/>
            <pc:sldMk cId="4150524086" sldId="285"/>
            <ac:inkMk id="53" creationId="{382FE95A-4C2B-449B-B2AA-CEB8E49927E9}"/>
          </ac:inkMkLst>
        </pc:inkChg>
        <pc:inkChg chg="add del">
          <ac:chgData name="Vasishta Bommakanti" userId="add65771a875c465" providerId="LiveId" clId="{FA1F6ADA-F132-43A3-9485-3F363217A64B}" dt="2021-10-30T15:02:02.915" v="295"/>
          <ac:inkMkLst>
            <pc:docMk/>
            <pc:sldMk cId="4150524086" sldId="285"/>
            <ac:inkMk id="53" creationId="{A5FFAD4E-2B7F-4110-B037-659A7B42E0D7}"/>
          </ac:inkMkLst>
        </pc:inkChg>
        <pc:inkChg chg="add del">
          <ac:chgData name="Vasishta Bommakanti" userId="add65771a875c465" providerId="LiveId" clId="{FA1F6ADA-F132-43A3-9485-3F363217A64B}" dt="2021-10-30T15:02:02.913" v="294"/>
          <ac:inkMkLst>
            <pc:docMk/>
            <pc:sldMk cId="4150524086" sldId="285"/>
            <ac:inkMk id="54" creationId="{39E3D75D-9A87-407C-A1A6-7BE250A47768}"/>
          </ac:inkMkLst>
        </pc:inkChg>
        <pc:inkChg chg="add mod">
          <ac:chgData name="Vasishta Bommakanti" userId="add65771a875c465" providerId="LiveId" clId="{FA1F6ADA-F132-43A3-9485-3F363217A64B}" dt="2021-11-01T12:55:45.941" v="1192"/>
          <ac:inkMkLst>
            <pc:docMk/>
            <pc:sldMk cId="4150524086" sldId="285"/>
            <ac:inkMk id="54" creationId="{8C822A0C-EF75-40C6-A5BF-0E54AA0F76F0}"/>
          </ac:inkMkLst>
        </pc:inkChg>
        <pc:inkChg chg="add del">
          <ac:chgData name="Vasishta Bommakanti" userId="add65771a875c465" providerId="LiveId" clId="{FA1F6ADA-F132-43A3-9485-3F363217A64B}" dt="2021-10-30T15:02:14.805" v="303"/>
          <ac:inkMkLst>
            <pc:docMk/>
            <pc:sldMk cId="4150524086" sldId="285"/>
            <ac:inkMk id="56" creationId="{38DFF618-A9C2-4CAB-B37E-CD0E6F5C55D1}"/>
          </ac:inkMkLst>
        </pc:inkChg>
        <pc:inkChg chg="add mod">
          <ac:chgData name="Vasishta Bommakanti" userId="add65771a875c465" providerId="LiveId" clId="{FA1F6ADA-F132-43A3-9485-3F363217A64B}" dt="2021-11-01T12:55:45.941" v="1192"/>
          <ac:inkMkLst>
            <pc:docMk/>
            <pc:sldMk cId="4150524086" sldId="285"/>
            <ac:inkMk id="56" creationId="{994D7DC5-2570-40FB-AD9F-266A7D706848}"/>
          </ac:inkMkLst>
        </pc:inkChg>
        <pc:inkChg chg="add mod">
          <ac:chgData name="Vasishta Bommakanti" userId="add65771a875c465" providerId="LiveId" clId="{FA1F6ADA-F132-43A3-9485-3F363217A64B}" dt="2021-11-01T12:55:45.941" v="1192"/>
          <ac:inkMkLst>
            <pc:docMk/>
            <pc:sldMk cId="4150524086" sldId="285"/>
            <ac:inkMk id="57" creationId="{77A30B6F-FEC2-494F-97C0-EE352228809E}"/>
          </ac:inkMkLst>
        </pc:inkChg>
        <pc:inkChg chg="add del">
          <ac:chgData name="Vasishta Bommakanti" userId="add65771a875c465" providerId="LiveId" clId="{FA1F6ADA-F132-43A3-9485-3F363217A64B}" dt="2021-10-30T15:02:14.804" v="302"/>
          <ac:inkMkLst>
            <pc:docMk/>
            <pc:sldMk cId="4150524086" sldId="285"/>
            <ac:inkMk id="57" creationId="{C630DF4C-1E8F-44E9-8A62-28231A79EDB8}"/>
          </ac:inkMkLst>
        </pc:inkChg>
        <pc:inkChg chg="add del">
          <ac:chgData name="Vasishta Bommakanti" userId="add65771a875c465" providerId="LiveId" clId="{FA1F6ADA-F132-43A3-9485-3F363217A64B}" dt="2021-10-30T15:02:14.807" v="306"/>
          <ac:inkMkLst>
            <pc:docMk/>
            <pc:sldMk cId="4150524086" sldId="285"/>
            <ac:inkMk id="58" creationId="{557AB86A-A630-4666-BE4F-E1593723480B}"/>
          </ac:inkMkLst>
        </pc:inkChg>
        <pc:inkChg chg="add mod">
          <ac:chgData name="Vasishta Bommakanti" userId="add65771a875c465" providerId="LiveId" clId="{FA1F6ADA-F132-43A3-9485-3F363217A64B}" dt="2021-11-01T12:55:45.941" v="1192"/>
          <ac:inkMkLst>
            <pc:docMk/>
            <pc:sldMk cId="4150524086" sldId="285"/>
            <ac:inkMk id="58" creationId="{F1F558FD-F59D-4750-A997-98C3C8B7F30E}"/>
          </ac:inkMkLst>
        </pc:inkChg>
        <pc:inkChg chg="add mod">
          <ac:chgData name="Vasishta Bommakanti" userId="add65771a875c465" providerId="LiveId" clId="{FA1F6ADA-F132-43A3-9485-3F363217A64B}" dt="2021-11-01T12:55:45.941" v="1192"/>
          <ac:inkMkLst>
            <pc:docMk/>
            <pc:sldMk cId="4150524086" sldId="285"/>
            <ac:inkMk id="59" creationId="{562A8B53-FCB1-4E55-8AF2-353BE5096E96}"/>
          </ac:inkMkLst>
        </pc:inkChg>
        <pc:inkChg chg="add del">
          <ac:chgData name="Vasishta Bommakanti" userId="add65771a875c465" providerId="LiveId" clId="{FA1F6ADA-F132-43A3-9485-3F363217A64B}" dt="2021-10-30T15:02:14.806" v="304"/>
          <ac:inkMkLst>
            <pc:docMk/>
            <pc:sldMk cId="4150524086" sldId="285"/>
            <ac:inkMk id="59" creationId="{A3342ABB-3A25-42DC-829A-A6EDDB04D7C3}"/>
          </ac:inkMkLst>
        </pc:inkChg>
        <pc:inkChg chg="add del">
          <ac:chgData name="Vasishta Bommakanti" userId="add65771a875c465" providerId="LiveId" clId="{FA1F6ADA-F132-43A3-9485-3F363217A64B}" dt="2021-10-30T15:02:14.806" v="305"/>
          <ac:inkMkLst>
            <pc:docMk/>
            <pc:sldMk cId="4150524086" sldId="285"/>
            <ac:inkMk id="60" creationId="{468026E7-41B8-4DDE-A36A-F85FE3164526}"/>
          </ac:inkMkLst>
        </pc:inkChg>
        <pc:inkChg chg="add mod">
          <ac:chgData name="Vasishta Bommakanti" userId="add65771a875c465" providerId="LiveId" clId="{FA1F6ADA-F132-43A3-9485-3F363217A64B}" dt="2021-10-30T15:02:28.773" v="326"/>
          <ac:inkMkLst>
            <pc:docMk/>
            <pc:sldMk cId="4150524086" sldId="285"/>
            <ac:inkMk id="61" creationId="{9446035E-F23B-4251-909C-DB3C9A9F04CA}"/>
          </ac:inkMkLst>
        </pc:inkChg>
        <pc:inkChg chg="add mod">
          <ac:chgData name="Vasishta Bommakanti" userId="add65771a875c465" providerId="LiveId" clId="{FA1F6ADA-F132-43A3-9485-3F363217A64B}" dt="2021-10-30T15:02:28.773" v="326"/>
          <ac:inkMkLst>
            <pc:docMk/>
            <pc:sldMk cId="4150524086" sldId="285"/>
            <ac:inkMk id="62" creationId="{20189350-B331-4068-8E7E-C63B6C3E05C6}"/>
          </ac:inkMkLst>
        </pc:inkChg>
        <pc:inkChg chg="add mod">
          <ac:chgData name="Vasishta Bommakanti" userId="add65771a875c465" providerId="LiveId" clId="{FA1F6ADA-F132-43A3-9485-3F363217A64B}" dt="2021-10-30T15:02:28.773" v="326"/>
          <ac:inkMkLst>
            <pc:docMk/>
            <pc:sldMk cId="4150524086" sldId="285"/>
            <ac:inkMk id="63" creationId="{80151706-C0CD-40CA-B26F-55B15DD861F6}"/>
          </ac:inkMkLst>
        </pc:inkChg>
        <pc:inkChg chg="add mod">
          <ac:chgData name="Vasishta Bommakanti" userId="add65771a875c465" providerId="LiveId" clId="{FA1F6ADA-F132-43A3-9485-3F363217A64B}" dt="2021-10-30T15:02:28.773" v="326"/>
          <ac:inkMkLst>
            <pc:docMk/>
            <pc:sldMk cId="4150524086" sldId="285"/>
            <ac:inkMk id="64" creationId="{290C4BE6-F660-498B-AE9D-65C4A0681887}"/>
          </ac:inkMkLst>
        </pc:inkChg>
        <pc:inkChg chg="add mod">
          <ac:chgData name="Vasishta Bommakanti" userId="add65771a875c465" providerId="LiveId" clId="{FA1F6ADA-F132-43A3-9485-3F363217A64B}" dt="2021-10-30T15:02:28.773" v="326"/>
          <ac:inkMkLst>
            <pc:docMk/>
            <pc:sldMk cId="4150524086" sldId="285"/>
            <ac:inkMk id="65" creationId="{81DAD2A6-6992-4291-8F8B-13F183E1E0CE}"/>
          </ac:inkMkLst>
        </pc:inkChg>
        <pc:inkChg chg="add mod">
          <ac:chgData name="Vasishta Bommakanti" userId="add65771a875c465" providerId="LiveId" clId="{FA1F6ADA-F132-43A3-9485-3F363217A64B}" dt="2021-10-30T15:02:28.773" v="326"/>
          <ac:inkMkLst>
            <pc:docMk/>
            <pc:sldMk cId="4150524086" sldId="285"/>
            <ac:inkMk id="66" creationId="{9455B358-7CF4-4341-94E4-53369A1C24AA}"/>
          </ac:inkMkLst>
        </pc:inkChg>
        <pc:inkChg chg="add mod">
          <ac:chgData name="Vasishta Bommakanti" userId="add65771a875c465" providerId="LiveId" clId="{FA1F6ADA-F132-43A3-9485-3F363217A64B}" dt="2021-10-30T15:02:28.773" v="326"/>
          <ac:inkMkLst>
            <pc:docMk/>
            <pc:sldMk cId="4150524086" sldId="285"/>
            <ac:inkMk id="67" creationId="{3997FEB3-6D2A-4D22-A3A2-4704F8753DDF}"/>
          </ac:inkMkLst>
        </pc:inkChg>
        <pc:inkChg chg="add mod">
          <ac:chgData name="Vasishta Bommakanti" userId="add65771a875c465" providerId="LiveId" clId="{FA1F6ADA-F132-43A3-9485-3F363217A64B}" dt="2021-10-30T15:02:28.773" v="326"/>
          <ac:inkMkLst>
            <pc:docMk/>
            <pc:sldMk cId="4150524086" sldId="285"/>
            <ac:inkMk id="68" creationId="{40C11417-3B26-4FE7-9CD7-1E2CC372ED92}"/>
          </ac:inkMkLst>
        </pc:inkChg>
        <pc:inkChg chg="add mod">
          <ac:chgData name="Vasishta Bommakanti" userId="add65771a875c465" providerId="LiveId" clId="{FA1F6ADA-F132-43A3-9485-3F363217A64B}" dt="2021-10-30T15:02:28.773" v="326"/>
          <ac:inkMkLst>
            <pc:docMk/>
            <pc:sldMk cId="4150524086" sldId="285"/>
            <ac:inkMk id="69" creationId="{2E402D3A-71E6-427A-ACF8-5ED694DB80F1}"/>
          </ac:inkMkLst>
        </pc:inkChg>
        <pc:inkChg chg="add mod">
          <ac:chgData name="Vasishta Bommakanti" userId="add65771a875c465" providerId="LiveId" clId="{FA1F6ADA-F132-43A3-9485-3F363217A64B}" dt="2021-10-30T15:02:28.773" v="326"/>
          <ac:inkMkLst>
            <pc:docMk/>
            <pc:sldMk cId="4150524086" sldId="285"/>
            <ac:inkMk id="70" creationId="{0AAF7A0F-E009-42DA-9ED8-0B9E54682A47}"/>
          </ac:inkMkLst>
        </pc:inkChg>
        <pc:inkChg chg="add mod">
          <ac:chgData name="Vasishta Bommakanti" userId="add65771a875c465" providerId="LiveId" clId="{FA1F6ADA-F132-43A3-9485-3F363217A64B}" dt="2021-10-30T15:02:28.773" v="326"/>
          <ac:inkMkLst>
            <pc:docMk/>
            <pc:sldMk cId="4150524086" sldId="285"/>
            <ac:inkMk id="71" creationId="{C3AC1198-0E9E-48FB-B377-FA9B0DCD57DD}"/>
          </ac:inkMkLst>
        </pc:inkChg>
        <pc:inkChg chg="add mod">
          <ac:chgData name="Vasishta Bommakanti" userId="add65771a875c465" providerId="LiveId" clId="{FA1F6ADA-F132-43A3-9485-3F363217A64B}" dt="2021-10-30T15:02:28.773" v="326"/>
          <ac:inkMkLst>
            <pc:docMk/>
            <pc:sldMk cId="4150524086" sldId="285"/>
            <ac:inkMk id="72" creationId="{81A5F86D-2016-4059-9F73-F9B398620781}"/>
          </ac:inkMkLst>
        </pc:inkChg>
        <pc:inkChg chg="add mod">
          <ac:chgData name="Vasishta Bommakanti" userId="add65771a875c465" providerId="LiveId" clId="{FA1F6ADA-F132-43A3-9485-3F363217A64B}" dt="2021-10-30T15:02:28.773" v="326"/>
          <ac:inkMkLst>
            <pc:docMk/>
            <pc:sldMk cId="4150524086" sldId="285"/>
            <ac:inkMk id="73" creationId="{B1FE6EBA-351F-48EE-8B86-7C6C9C440931}"/>
          </ac:inkMkLst>
        </pc:inkChg>
        <pc:inkChg chg="add mod">
          <ac:chgData name="Vasishta Bommakanti" userId="add65771a875c465" providerId="LiveId" clId="{FA1F6ADA-F132-43A3-9485-3F363217A64B}" dt="2021-10-30T15:02:28.773" v="326"/>
          <ac:inkMkLst>
            <pc:docMk/>
            <pc:sldMk cId="4150524086" sldId="285"/>
            <ac:inkMk id="74" creationId="{417B8CF3-0E10-4DF6-818E-C1633E8BDC50}"/>
          </ac:inkMkLst>
        </pc:inkChg>
        <pc:inkChg chg="add mod">
          <ac:chgData name="Vasishta Bommakanti" userId="add65771a875c465" providerId="LiveId" clId="{FA1F6ADA-F132-43A3-9485-3F363217A64B}" dt="2021-10-30T15:02:28.773" v="326"/>
          <ac:inkMkLst>
            <pc:docMk/>
            <pc:sldMk cId="4150524086" sldId="285"/>
            <ac:inkMk id="75" creationId="{4A6EA38F-CBB7-468C-8229-E08C3B500938}"/>
          </ac:inkMkLst>
        </pc:inkChg>
        <pc:inkChg chg="add mod">
          <ac:chgData name="Vasishta Bommakanti" userId="add65771a875c465" providerId="LiveId" clId="{FA1F6ADA-F132-43A3-9485-3F363217A64B}" dt="2021-10-30T15:02:28.773" v="326"/>
          <ac:inkMkLst>
            <pc:docMk/>
            <pc:sldMk cId="4150524086" sldId="285"/>
            <ac:inkMk id="76" creationId="{144012DE-903D-4528-B948-33973A98A1A2}"/>
          </ac:inkMkLst>
        </pc:inkChg>
        <pc:inkChg chg="add mod">
          <ac:chgData name="Vasishta Bommakanti" userId="add65771a875c465" providerId="LiveId" clId="{FA1F6ADA-F132-43A3-9485-3F363217A64B}" dt="2021-10-30T15:02:28.773" v="326"/>
          <ac:inkMkLst>
            <pc:docMk/>
            <pc:sldMk cId="4150524086" sldId="285"/>
            <ac:inkMk id="77" creationId="{5A67EAB7-EF8B-4AAB-BB79-F92FBEB204F3}"/>
          </ac:inkMkLst>
        </pc:inkChg>
        <pc:inkChg chg="add mod">
          <ac:chgData name="Vasishta Bommakanti" userId="add65771a875c465" providerId="LiveId" clId="{FA1F6ADA-F132-43A3-9485-3F363217A64B}" dt="2021-10-30T15:02:28.773" v="326"/>
          <ac:inkMkLst>
            <pc:docMk/>
            <pc:sldMk cId="4150524086" sldId="285"/>
            <ac:inkMk id="78" creationId="{F0828911-C30D-47B2-9DBC-043151F6917E}"/>
          </ac:inkMkLst>
        </pc:inkChg>
        <pc:inkChg chg="add mod">
          <ac:chgData name="Vasishta Bommakanti" userId="add65771a875c465" providerId="LiveId" clId="{FA1F6ADA-F132-43A3-9485-3F363217A64B}" dt="2021-10-30T15:02:28.773" v="326"/>
          <ac:inkMkLst>
            <pc:docMk/>
            <pc:sldMk cId="4150524086" sldId="285"/>
            <ac:inkMk id="79" creationId="{2F01858E-52CA-4ED1-A022-6DE37D686F86}"/>
          </ac:inkMkLst>
        </pc:inkChg>
        <pc:inkChg chg="add mod">
          <ac:chgData name="Vasishta Bommakanti" userId="add65771a875c465" providerId="LiveId" clId="{FA1F6ADA-F132-43A3-9485-3F363217A64B}" dt="2021-10-30T15:02:41.599" v="340"/>
          <ac:inkMkLst>
            <pc:docMk/>
            <pc:sldMk cId="4150524086" sldId="285"/>
            <ac:inkMk id="81" creationId="{5E08887C-4263-4DA4-9DC2-15330D2F7749}"/>
          </ac:inkMkLst>
        </pc:inkChg>
        <pc:inkChg chg="add mod">
          <ac:chgData name="Vasishta Bommakanti" userId="add65771a875c465" providerId="LiveId" clId="{FA1F6ADA-F132-43A3-9485-3F363217A64B}" dt="2021-10-30T15:02:41.599" v="340"/>
          <ac:inkMkLst>
            <pc:docMk/>
            <pc:sldMk cId="4150524086" sldId="285"/>
            <ac:inkMk id="82" creationId="{54C56A2C-C3C4-47F2-890F-AEFD04D5D796}"/>
          </ac:inkMkLst>
        </pc:inkChg>
        <pc:inkChg chg="add mod">
          <ac:chgData name="Vasishta Bommakanti" userId="add65771a875c465" providerId="LiveId" clId="{FA1F6ADA-F132-43A3-9485-3F363217A64B}" dt="2021-10-30T15:02:41.599" v="340"/>
          <ac:inkMkLst>
            <pc:docMk/>
            <pc:sldMk cId="4150524086" sldId="285"/>
            <ac:inkMk id="83" creationId="{843C85F7-3DD4-41D1-ACC3-EFDDBBC6322D}"/>
          </ac:inkMkLst>
        </pc:inkChg>
        <pc:inkChg chg="add mod">
          <ac:chgData name="Vasishta Bommakanti" userId="add65771a875c465" providerId="LiveId" clId="{FA1F6ADA-F132-43A3-9485-3F363217A64B}" dt="2021-10-30T15:02:41.599" v="340"/>
          <ac:inkMkLst>
            <pc:docMk/>
            <pc:sldMk cId="4150524086" sldId="285"/>
            <ac:inkMk id="84" creationId="{B570B9BA-1EF7-46A3-A130-70B4C54F9FC3}"/>
          </ac:inkMkLst>
        </pc:inkChg>
        <pc:inkChg chg="add mod">
          <ac:chgData name="Vasishta Bommakanti" userId="add65771a875c465" providerId="LiveId" clId="{FA1F6ADA-F132-43A3-9485-3F363217A64B}" dt="2021-10-30T15:02:41.599" v="340"/>
          <ac:inkMkLst>
            <pc:docMk/>
            <pc:sldMk cId="4150524086" sldId="285"/>
            <ac:inkMk id="85" creationId="{159F7820-9D6B-4431-98C7-7C254B1276CA}"/>
          </ac:inkMkLst>
        </pc:inkChg>
        <pc:inkChg chg="add mod">
          <ac:chgData name="Vasishta Bommakanti" userId="add65771a875c465" providerId="LiveId" clId="{FA1F6ADA-F132-43A3-9485-3F363217A64B}" dt="2021-10-30T15:02:41.599" v="340"/>
          <ac:inkMkLst>
            <pc:docMk/>
            <pc:sldMk cId="4150524086" sldId="285"/>
            <ac:inkMk id="86" creationId="{0AD8D2A0-E373-4BFD-9F38-9D3BDF3036E5}"/>
          </ac:inkMkLst>
        </pc:inkChg>
        <pc:inkChg chg="add mod">
          <ac:chgData name="Vasishta Bommakanti" userId="add65771a875c465" providerId="LiveId" clId="{FA1F6ADA-F132-43A3-9485-3F363217A64B}" dt="2021-10-30T15:02:41.599" v="340"/>
          <ac:inkMkLst>
            <pc:docMk/>
            <pc:sldMk cId="4150524086" sldId="285"/>
            <ac:inkMk id="87" creationId="{7F3C94B9-9706-43B6-84B4-A52785397E50}"/>
          </ac:inkMkLst>
        </pc:inkChg>
        <pc:inkChg chg="add mod">
          <ac:chgData name="Vasishta Bommakanti" userId="add65771a875c465" providerId="LiveId" clId="{FA1F6ADA-F132-43A3-9485-3F363217A64B}" dt="2021-10-30T15:02:41.599" v="340"/>
          <ac:inkMkLst>
            <pc:docMk/>
            <pc:sldMk cId="4150524086" sldId="285"/>
            <ac:inkMk id="88" creationId="{9D35E8EE-E6FE-4161-84CE-F255C553EC56}"/>
          </ac:inkMkLst>
        </pc:inkChg>
        <pc:inkChg chg="add mod">
          <ac:chgData name="Vasishta Bommakanti" userId="add65771a875c465" providerId="LiveId" clId="{FA1F6ADA-F132-43A3-9485-3F363217A64B}" dt="2021-10-30T15:02:41.599" v="340"/>
          <ac:inkMkLst>
            <pc:docMk/>
            <pc:sldMk cId="4150524086" sldId="285"/>
            <ac:inkMk id="89" creationId="{038C1AEB-DE6F-4FF4-A52A-2316B86D9020}"/>
          </ac:inkMkLst>
        </pc:inkChg>
        <pc:inkChg chg="add mod">
          <ac:chgData name="Vasishta Bommakanti" userId="add65771a875c465" providerId="LiveId" clId="{FA1F6ADA-F132-43A3-9485-3F363217A64B}" dt="2021-10-30T15:02:41.599" v="340"/>
          <ac:inkMkLst>
            <pc:docMk/>
            <pc:sldMk cId="4150524086" sldId="285"/>
            <ac:inkMk id="90" creationId="{71AC1BC7-A6F8-43A2-9B56-8342070D02C8}"/>
          </ac:inkMkLst>
        </pc:inkChg>
        <pc:inkChg chg="add mod">
          <ac:chgData name="Vasishta Bommakanti" userId="add65771a875c465" providerId="LiveId" clId="{FA1F6ADA-F132-43A3-9485-3F363217A64B}" dt="2021-10-30T15:02:41.599" v="340"/>
          <ac:inkMkLst>
            <pc:docMk/>
            <pc:sldMk cId="4150524086" sldId="285"/>
            <ac:inkMk id="91" creationId="{BC8AF6FF-A431-40B9-8559-B552EEF7E08B}"/>
          </ac:inkMkLst>
        </pc:inkChg>
        <pc:inkChg chg="add mod">
          <ac:chgData name="Vasishta Bommakanti" userId="add65771a875c465" providerId="LiveId" clId="{FA1F6ADA-F132-43A3-9485-3F363217A64B}" dt="2021-10-30T15:02:41.599" v="340"/>
          <ac:inkMkLst>
            <pc:docMk/>
            <pc:sldMk cId="4150524086" sldId="285"/>
            <ac:inkMk id="92" creationId="{D7C86761-BA72-46CA-9C44-5DBAAB347DBB}"/>
          </ac:inkMkLst>
        </pc:inkChg>
        <pc:inkChg chg="add mod">
          <ac:chgData name="Vasishta Bommakanti" userId="add65771a875c465" providerId="LiveId" clId="{FA1F6ADA-F132-43A3-9485-3F363217A64B}" dt="2021-10-30T15:02:41.599" v="340"/>
          <ac:inkMkLst>
            <pc:docMk/>
            <pc:sldMk cId="4150524086" sldId="285"/>
            <ac:inkMk id="93" creationId="{DA9A93B2-7F3D-45E5-AC0D-12B348A4C579}"/>
          </ac:inkMkLst>
        </pc:inkChg>
        <pc:inkChg chg="add mod">
          <ac:chgData name="Vasishta Bommakanti" userId="add65771a875c465" providerId="LiveId" clId="{FA1F6ADA-F132-43A3-9485-3F363217A64B}" dt="2021-10-30T15:03:37.566" v="352"/>
          <ac:inkMkLst>
            <pc:docMk/>
            <pc:sldMk cId="4150524086" sldId="285"/>
            <ac:inkMk id="95" creationId="{20BD21EC-E589-4ADE-A69A-020940720E55}"/>
          </ac:inkMkLst>
        </pc:inkChg>
        <pc:inkChg chg="add mod">
          <ac:chgData name="Vasishta Bommakanti" userId="add65771a875c465" providerId="LiveId" clId="{FA1F6ADA-F132-43A3-9485-3F363217A64B}" dt="2021-10-30T15:03:37.566" v="352"/>
          <ac:inkMkLst>
            <pc:docMk/>
            <pc:sldMk cId="4150524086" sldId="285"/>
            <ac:inkMk id="96" creationId="{7F239C59-B093-40F3-9231-AC9135796254}"/>
          </ac:inkMkLst>
        </pc:inkChg>
        <pc:inkChg chg="add mod">
          <ac:chgData name="Vasishta Bommakanti" userId="add65771a875c465" providerId="LiveId" clId="{FA1F6ADA-F132-43A3-9485-3F363217A64B}" dt="2021-10-30T15:03:37.566" v="352"/>
          <ac:inkMkLst>
            <pc:docMk/>
            <pc:sldMk cId="4150524086" sldId="285"/>
            <ac:inkMk id="97" creationId="{83369C97-B64F-4422-B74E-0D16564A78AF}"/>
          </ac:inkMkLst>
        </pc:inkChg>
        <pc:inkChg chg="add mod">
          <ac:chgData name="Vasishta Bommakanti" userId="add65771a875c465" providerId="LiveId" clId="{FA1F6ADA-F132-43A3-9485-3F363217A64B}" dt="2021-10-30T15:03:37.566" v="352"/>
          <ac:inkMkLst>
            <pc:docMk/>
            <pc:sldMk cId="4150524086" sldId="285"/>
            <ac:inkMk id="98" creationId="{A287BC6F-BC18-42F4-9D75-209C7ABCE718}"/>
          </ac:inkMkLst>
        </pc:inkChg>
        <pc:inkChg chg="add mod">
          <ac:chgData name="Vasishta Bommakanti" userId="add65771a875c465" providerId="LiveId" clId="{FA1F6ADA-F132-43A3-9485-3F363217A64B}" dt="2021-10-30T15:03:37.566" v="352"/>
          <ac:inkMkLst>
            <pc:docMk/>
            <pc:sldMk cId="4150524086" sldId="285"/>
            <ac:inkMk id="99" creationId="{32EDA921-A30A-41E2-A223-9242A9586729}"/>
          </ac:inkMkLst>
        </pc:inkChg>
        <pc:inkChg chg="add mod">
          <ac:chgData name="Vasishta Bommakanti" userId="add65771a875c465" providerId="LiveId" clId="{FA1F6ADA-F132-43A3-9485-3F363217A64B}" dt="2021-10-30T15:03:37.566" v="352"/>
          <ac:inkMkLst>
            <pc:docMk/>
            <pc:sldMk cId="4150524086" sldId="285"/>
            <ac:inkMk id="100" creationId="{2964314D-CA35-4018-B7F8-F8BE781C5814}"/>
          </ac:inkMkLst>
        </pc:inkChg>
        <pc:inkChg chg="add mod">
          <ac:chgData name="Vasishta Bommakanti" userId="add65771a875c465" providerId="LiveId" clId="{FA1F6ADA-F132-43A3-9485-3F363217A64B}" dt="2021-10-30T15:03:37.566" v="352"/>
          <ac:inkMkLst>
            <pc:docMk/>
            <pc:sldMk cId="4150524086" sldId="285"/>
            <ac:inkMk id="101" creationId="{6C602026-382F-4B91-B71C-0F304058169B}"/>
          </ac:inkMkLst>
        </pc:inkChg>
        <pc:inkChg chg="add mod">
          <ac:chgData name="Vasishta Bommakanti" userId="add65771a875c465" providerId="LiveId" clId="{FA1F6ADA-F132-43A3-9485-3F363217A64B}" dt="2021-10-30T15:03:37.566" v="352"/>
          <ac:inkMkLst>
            <pc:docMk/>
            <pc:sldMk cId="4150524086" sldId="285"/>
            <ac:inkMk id="102" creationId="{AFB0E88B-2EFD-45C4-B37B-7D56F0C478BC}"/>
          </ac:inkMkLst>
        </pc:inkChg>
        <pc:inkChg chg="add mod">
          <ac:chgData name="Vasishta Bommakanti" userId="add65771a875c465" providerId="LiveId" clId="{FA1F6ADA-F132-43A3-9485-3F363217A64B}" dt="2021-10-30T15:03:37.566" v="352"/>
          <ac:inkMkLst>
            <pc:docMk/>
            <pc:sldMk cId="4150524086" sldId="285"/>
            <ac:inkMk id="103" creationId="{08EA2E2C-D269-46A1-9C56-51F85DD38A50}"/>
          </ac:inkMkLst>
        </pc:inkChg>
        <pc:inkChg chg="add mod">
          <ac:chgData name="Vasishta Bommakanti" userId="add65771a875c465" providerId="LiveId" clId="{FA1F6ADA-F132-43A3-9485-3F363217A64B}" dt="2021-10-30T15:03:37.566" v="352"/>
          <ac:inkMkLst>
            <pc:docMk/>
            <pc:sldMk cId="4150524086" sldId="285"/>
            <ac:inkMk id="104" creationId="{8D242D8F-4EF6-415A-ABE5-2EF73742AF64}"/>
          </ac:inkMkLst>
        </pc:inkChg>
        <pc:inkChg chg="add mod">
          <ac:chgData name="Vasishta Bommakanti" userId="add65771a875c465" providerId="LiveId" clId="{FA1F6ADA-F132-43A3-9485-3F363217A64B}" dt="2021-10-30T15:03:37.566" v="352"/>
          <ac:inkMkLst>
            <pc:docMk/>
            <pc:sldMk cId="4150524086" sldId="285"/>
            <ac:inkMk id="105" creationId="{82192006-A0C5-4196-8EF3-CD7AF1D585B9}"/>
          </ac:inkMkLst>
        </pc:inkChg>
        <pc:inkChg chg="add mod">
          <ac:chgData name="Vasishta Bommakanti" userId="add65771a875c465" providerId="LiveId" clId="{FA1F6ADA-F132-43A3-9485-3F363217A64B}" dt="2021-10-30T15:22:10.815" v="514"/>
          <ac:inkMkLst>
            <pc:docMk/>
            <pc:sldMk cId="4150524086" sldId="285"/>
            <ac:inkMk id="107" creationId="{5EDC20D4-BFD9-40B5-B6DB-80013E761FFE}"/>
          </ac:inkMkLst>
        </pc:inkChg>
        <pc:inkChg chg="add mod">
          <ac:chgData name="Vasishta Bommakanti" userId="add65771a875c465" providerId="LiveId" clId="{FA1F6ADA-F132-43A3-9485-3F363217A64B}" dt="2021-10-30T15:22:10.815" v="514"/>
          <ac:inkMkLst>
            <pc:docMk/>
            <pc:sldMk cId="4150524086" sldId="285"/>
            <ac:inkMk id="108" creationId="{3DA5DBBD-917B-4F32-946E-4E32C531514B}"/>
          </ac:inkMkLst>
        </pc:inkChg>
        <pc:inkChg chg="add mod">
          <ac:chgData name="Vasishta Bommakanti" userId="add65771a875c465" providerId="LiveId" clId="{FA1F6ADA-F132-43A3-9485-3F363217A64B}" dt="2021-10-30T15:22:10.815" v="514"/>
          <ac:inkMkLst>
            <pc:docMk/>
            <pc:sldMk cId="4150524086" sldId="285"/>
            <ac:inkMk id="109" creationId="{15F60BE2-1C13-41C2-8B01-AE680868427C}"/>
          </ac:inkMkLst>
        </pc:inkChg>
        <pc:inkChg chg="add mod">
          <ac:chgData name="Vasishta Bommakanti" userId="add65771a875c465" providerId="LiveId" clId="{FA1F6ADA-F132-43A3-9485-3F363217A64B}" dt="2021-10-30T15:22:10.815" v="514"/>
          <ac:inkMkLst>
            <pc:docMk/>
            <pc:sldMk cId="4150524086" sldId="285"/>
            <ac:inkMk id="110" creationId="{A5513BDF-8401-4AA4-BD5B-B761D45B54EF}"/>
          </ac:inkMkLst>
        </pc:inkChg>
        <pc:inkChg chg="add mod">
          <ac:chgData name="Vasishta Bommakanti" userId="add65771a875c465" providerId="LiveId" clId="{FA1F6ADA-F132-43A3-9485-3F363217A64B}" dt="2021-10-30T15:22:10.815" v="514"/>
          <ac:inkMkLst>
            <pc:docMk/>
            <pc:sldMk cId="4150524086" sldId="285"/>
            <ac:inkMk id="111" creationId="{2A92E770-9CEE-43E0-A665-BED06CDC85A6}"/>
          </ac:inkMkLst>
        </pc:inkChg>
        <pc:inkChg chg="add mod">
          <ac:chgData name="Vasishta Bommakanti" userId="add65771a875c465" providerId="LiveId" clId="{FA1F6ADA-F132-43A3-9485-3F363217A64B}" dt="2021-10-30T15:22:10.815" v="514"/>
          <ac:inkMkLst>
            <pc:docMk/>
            <pc:sldMk cId="4150524086" sldId="285"/>
            <ac:inkMk id="112" creationId="{151B3209-E101-460A-9AE5-1A8D110649EF}"/>
          </ac:inkMkLst>
        </pc:inkChg>
        <pc:inkChg chg="add mod">
          <ac:chgData name="Vasishta Bommakanti" userId="add65771a875c465" providerId="LiveId" clId="{FA1F6ADA-F132-43A3-9485-3F363217A64B}" dt="2021-10-30T15:22:10.815" v="514"/>
          <ac:inkMkLst>
            <pc:docMk/>
            <pc:sldMk cId="4150524086" sldId="285"/>
            <ac:inkMk id="113" creationId="{C4392CD9-B7F9-4732-A753-B223FB80E6FB}"/>
          </ac:inkMkLst>
        </pc:inkChg>
        <pc:inkChg chg="add mod">
          <ac:chgData name="Vasishta Bommakanti" userId="add65771a875c465" providerId="LiveId" clId="{FA1F6ADA-F132-43A3-9485-3F363217A64B}" dt="2021-10-30T15:22:10.815" v="514"/>
          <ac:inkMkLst>
            <pc:docMk/>
            <pc:sldMk cId="4150524086" sldId="285"/>
            <ac:inkMk id="114" creationId="{EA149F81-315E-4FF9-A7B6-741189982674}"/>
          </ac:inkMkLst>
        </pc:inkChg>
        <pc:inkChg chg="add mod">
          <ac:chgData name="Vasishta Bommakanti" userId="add65771a875c465" providerId="LiveId" clId="{FA1F6ADA-F132-43A3-9485-3F363217A64B}" dt="2021-10-30T15:22:10.815" v="514"/>
          <ac:inkMkLst>
            <pc:docMk/>
            <pc:sldMk cId="4150524086" sldId="285"/>
            <ac:inkMk id="115" creationId="{3E0BF5C1-7ADE-4945-A5E2-02ABACA56221}"/>
          </ac:inkMkLst>
        </pc:inkChg>
        <pc:inkChg chg="add mod">
          <ac:chgData name="Vasishta Bommakanti" userId="add65771a875c465" providerId="LiveId" clId="{FA1F6ADA-F132-43A3-9485-3F363217A64B}" dt="2021-10-30T15:22:10.815" v="514"/>
          <ac:inkMkLst>
            <pc:docMk/>
            <pc:sldMk cId="4150524086" sldId="285"/>
            <ac:inkMk id="116" creationId="{E6FB64FF-1C17-4361-8FE1-EDCDF387BBB2}"/>
          </ac:inkMkLst>
        </pc:inkChg>
        <pc:inkChg chg="add mod">
          <ac:chgData name="Vasishta Bommakanti" userId="add65771a875c465" providerId="LiveId" clId="{FA1F6ADA-F132-43A3-9485-3F363217A64B}" dt="2021-10-30T15:22:10.815" v="514"/>
          <ac:inkMkLst>
            <pc:docMk/>
            <pc:sldMk cId="4150524086" sldId="285"/>
            <ac:inkMk id="117" creationId="{C30765BA-4AB3-446D-8466-3F34633F5C26}"/>
          </ac:inkMkLst>
        </pc:inkChg>
        <pc:inkChg chg="add mod">
          <ac:chgData name="Vasishta Bommakanti" userId="add65771a875c465" providerId="LiveId" clId="{FA1F6ADA-F132-43A3-9485-3F363217A64B}" dt="2021-10-30T15:22:17.030" v="525"/>
          <ac:inkMkLst>
            <pc:docMk/>
            <pc:sldMk cId="4150524086" sldId="285"/>
            <ac:inkMk id="118" creationId="{E074CEEA-A661-4F27-AE4C-EEC55929641C}"/>
          </ac:inkMkLst>
        </pc:inkChg>
        <pc:inkChg chg="add mod">
          <ac:chgData name="Vasishta Bommakanti" userId="add65771a875c465" providerId="LiveId" clId="{FA1F6ADA-F132-43A3-9485-3F363217A64B}" dt="2021-10-30T15:22:17.030" v="525"/>
          <ac:inkMkLst>
            <pc:docMk/>
            <pc:sldMk cId="4150524086" sldId="285"/>
            <ac:inkMk id="119" creationId="{48E69A9E-E7AB-452E-88A8-EE7A21E20681}"/>
          </ac:inkMkLst>
        </pc:inkChg>
        <pc:inkChg chg="add mod">
          <ac:chgData name="Vasishta Bommakanti" userId="add65771a875c465" providerId="LiveId" clId="{FA1F6ADA-F132-43A3-9485-3F363217A64B}" dt="2021-10-30T15:22:17.030" v="525"/>
          <ac:inkMkLst>
            <pc:docMk/>
            <pc:sldMk cId="4150524086" sldId="285"/>
            <ac:inkMk id="120" creationId="{F004F8B8-F142-4461-87D8-9A4BA13AEB22}"/>
          </ac:inkMkLst>
        </pc:inkChg>
        <pc:inkChg chg="add mod">
          <ac:chgData name="Vasishta Bommakanti" userId="add65771a875c465" providerId="LiveId" clId="{FA1F6ADA-F132-43A3-9485-3F363217A64B}" dt="2021-10-30T15:22:17.030" v="525"/>
          <ac:inkMkLst>
            <pc:docMk/>
            <pc:sldMk cId="4150524086" sldId="285"/>
            <ac:inkMk id="121" creationId="{8D8E8702-AEE1-43D2-81E1-DD4CAD59545E}"/>
          </ac:inkMkLst>
        </pc:inkChg>
        <pc:inkChg chg="add mod">
          <ac:chgData name="Vasishta Bommakanti" userId="add65771a875c465" providerId="LiveId" clId="{FA1F6ADA-F132-43A3-9485-3F363217A64B}" dt="2021-10-30T15:22:17.030" v="525"/>
          <ac:inkMkLst>
            <pc:docMk/>
            <pc:sldMk cId="4150524086" sldId="285"/>
            <ac:inkMk id="122" creationId="{2E7D82C8-9675-4C29-A185-E91AE878EDAA}"/>
          </ac:inkMkLst>
        </pc:inkChg>
        <pc:inkChg chg="add mod">
          <ac:chgData name="Vasishta Bommakanti" userId="add65771a875c465" providerId="LiveId" clId="{FA1F6ADA-F132-43A3-9485-3F363217A64B}" dt="2021-10-30T15:22:17.030" v="525"/>
          <ac:inkMkLst>
            <pc:docMk/>
            <pc:sldMk cId="4150524086" sldId="285"/>
            <ac:inkMk id="123" creationId="{8E7E3189-17E4-4D0B-86C4-D722CEB2B245}"/>
          </ac:inkMkLst>
        </pc:inkChg>
        <pc:inkChg chg="add mod">
          <ac:chgData name="Vasishta Bommakanti" userId="add65771a875c465" providerId="LiveId" clId="{FA1F6ADA-F132-43A3-9485-3F363217A64B}" dt="2021-10-30T15:22:17.030" v="525"/>
          <ac:inkMkLst>
            <pc:docMk/>
            <pc:sldMk cId="4150524086" sldId="285"/>
            <ac:inkMk id="124" creationId="{856D3879-BB0A-42F0-BA11-C6E18B1FD007}"/>
          </ac:inkMkLst>
        </pc:inkChg>
        <pc:inkChg chg="add mod">
          <ac:chgData name="Vasishta Bommakanti" userId="add65771a875c465" providerId="LiveId" clId="{FA1F6ADA-F132-43A3-9485-3F363217A64B}" dt="2021-10-30T15:22:17.030" v="525"/>
          <ac:inkMkLst>
            <pc:docMk/>
            <pc:sldMk cId="4150524086" sldId="285"/>
            <ac:inkMk id="125" creationId="{EF44C11F-9D9D-401F-BB4E-BB3C8B98886A}"/>
          </ac:inkMkLst>
        </pc:inkChg>
        <pc:inkChg chg="add mod">
          <ac:chgData name="Vasishta Bommakanti" userId="add65771a875c465" providerId="LiveId" clId="{FA1F6ADA-F132-43A3-9485-3F363217A64B}" dt="2021-10-30T15:22:17.030" v="525"/>
          <ac:inkMkLst>
            <pc:docMk/>
            <pc:sldMk cId="4150524086" sldId="285"/>
            <ac:inkMk id="126" creationId="{CAE37A17-0C42-400E-9FC2-CDBCC465199D}"/>
          </ac:inkMkLst>
        </pc:inkChg>
        <pc:inkChg chg="add mod">
          <ac:chgData name="Vasishta Bommakanti" userId="add65771a875c465" providerId="LiveId" clId="{FA1F6ADA-F132-43A3-9485-3F363217A64B}" dt="2021-10-30T15:22:17.030" v="525"/>
          <ac:inkMkLst>
            <pc:docMk/>
            <pc:sldMk cId="4150524086" sldId="285"/>
            <ac:inkMk id="127" creationId="{BDD4D520-D1CA-46BE-83FF-9853373A20FC}"/>
          </ac:inkMkLst>
        </pc:inkChg>
        <pc:inkChg chg="add mod">
          <ac:chgData name="Vasishta Bommakanti" userId="add65771a875c465" providerId="LiveId" clId="{FA1F6ADA-F132-43A3-9485-3F363217A64B}" dt="2021-10-30T15:22:17.030" v="525"/>
          <ac:inkMkLst>
            <pc:docMk/>
            <pc:sldMk cId="4150524086" sldId="285"/>
            <ac:inkMk id="128" creationId="{733B68B2-5AD3-4F0D-91D1-C7AC462FD0AE}"/>
          </ac:inkMkLst>
        </pc:inkChg>
        <pc:inkChg chg="add mod">
          <ac:chgData name="Vasishta Bommakanti" userId="add65771a875c465" providerId="LiveId" clId="{FA1F6ADA-F132-43A3-9485-3F363217A64B}" dt="2021-10-30T15:22:17.030" v="525"/>
          <ac:inkMkLst>
            <pc:docMk/>
            <pc:sldMk cId="4150524086" sldId="285"/>
            <ac:inkMk id="129" creationId="{FC66D349-830E-4CAD-9264-9AC8D1BB3C0E}"/>
          </ac:inkMkLst>
        </pc:inkChg>
        <pc:inkChg chg="add mod">
          <ac:chgData name="Vasishta Bommakanti" userId="add65771a875c465" providerId="LiveId" clId="{FA1F6ADA-F132-43A3-9485-3F363217A64B}" dt="2021-10-30T15:22:17.030" v="525"/>
          <ac:inkMkLst>
            <pc:docMk/>
            <pc:sldMk cId="4150524086" sldId="285"/>
            <ac:inkMk id="130" creationId="{973F1451-3FE5-44AE-A744-FA168EE19F77}"/>
          </ac:inkMkLst>
        </pc:inkChg>
        <pc:inkChg chg="add mod">
          <ac:chgData name="Vasishta Bommakanti" userId="add65771a875c465" providerId="LiveId" clId="{FA1F6ADA-F132-43A3-9485-3F363217A64B}" dt="2021-10-30T15:22:17.030" v="525"/>
          <ac:inkMkLst>
            <pc:docMk/>
            <pc:sldMk cId="4150524086" sldId="285"/>
            <ac:inkMk id="131" creationId="{46365DD9-905F-485E-B345-1756E15FD523}"/>
          </ac:inkMkLst>
        </pc:inkChg>
        <pc:inkChg chg="add mod">
          <ac:chgData name="Vasishta Bommakanti" userId="add65771a875c465" providerId="LiveId" clId="{FA1F6ADA-F132-43A3-9485-3F363217A64B}" dt="2021-10-30T15:22:17.030" v="525"/>
          <ac:inkMkLst>
            <pc:docMk/>
            <pc:sldMk cId="4150524086" sldId="285"/>
            <ac:inkMk id="132" creationId="{09D3517A-A184-46C1-AB54-424DF0E2DAA6}"/>
          </ac:inkMkLst>
        </pc:inkChg>
        <pc:inkChg chg="add mod">
          <ac:chgData name="Vasishta Bommakanti" userId="add65771a875c465" providerId="LiveId" clId="{FA1F6ADA-F132-43A3-9485-3F363217A64B}" dt="2021-10-30T15:22:17.030" v="525"/>
          <ac:inkMkLst>
            <pc:docMk/>
            <pc:sldMk cId="4150524086" sldId="285"/>
            <ac:inkMk id="133" creationId="{1C16707B-0346-4E60-9FF7-C20D634D532F}"/>
          </ac:inkMkLst>
        </pc:inkChg>
        <pc:inkChg chg="add mod">
          <ac:chgData name="Vasishta Bommakanti" userId="add65771a875c465" providerId="LiveId" clId="{FA1F6ADA-F132-43A3-9485-3F363217A64B}" dt="2021-10-30T15:22:17.030" v="525"/>
          <ac:inkMkLst>
            <pc:docMk/>
            <pc:sldMk cId="4150524086" sldId="285"/>
            <ac:inkMk id="134" creationId="{716BDCC8-44F0-48BD-9F94-223D246CAC59}"/>
          </ac:inkMkLst>
        </pc:inkChg>
        <pc:inkChg chg="add mod">
          <ac:chgData name="Vasishta Bommakanti" userId="add65771a875c465" providerId="LiveId" clId="{FA1F6ADA-F132-43A3-9485-3F363217A64B}" dt="2021-10-30T15:22:17.030" v="525"/>
          <ac:inkMkLst>
            <pc:docMk/>
            <pc:sldMk cId="4150524086" sldId="285"/>
            <ac:inkMk id="135" creationId="{7D90D02C-79C5-4090-8CBB-470AF5D63BFB}"/>
          </ac:inkMkLst>
        </pc:inkChg>
        <pc:inkChg chg="add mod">
          <ac:chgData name="Vasishta Bommakanti" userId="add65771a875c465" providerId="LiveId" clId="{FA1F6ADA-F132-43A3-9485-3F363217A64B}" dt="2021-11-01T12:52:51.959" v="1040"/>
          <ac:inkMkLst>
            <pc:docMk/>
            <pc:sldMk cId="4150524086" sldId="285"/>
            <ac:inkMk id="136" creationId="{EB308421-BFF1-49DA-81A6-B5CD94E0A79A}"/>
          </ac:inkMkLst>
        </pc:inkChg>
        <pc:inkChg chg="add mod">
          <ac:chgData name="Vasishta Bommakanti" userId="add65771a875c465" providerId="LiveId" clId="{FA1F6ADA-F132-43A3-9485-3F363217A64B}" dt="2021-10-30T15:22:17.030" v="525"/>
          <ac:inkMkLst>
            <pc:docMk/>
            <pc:sldMk cId="4150524086" sldId="285"/>
            <ac:inkMk id="138" creationId="{FD28C35C-6398-4B51-A6FB-1DD2164E2FA4}"/>
          </ac:inkMkLst>
        </pc:inkChg>
        <pc:inkChg chg="add mod">
          <ac:chgData name="Vasishta Bommakanti" userId="add65771a875c465" providerId="LiveId" clId="{FA1F6ADA-F132-43A3-9485-3F363217A64B}" dt="2021-10-30T15:22:17.030" v="525"/>
          <ac:inkMkLst>
            <pc:docMk/>
            <pc:sldMk cId="4150524086" sldId="285"/>
            <ac:inkMk id="139" creationId="{ED4EEE9A-1FD7-490A-A909-3A2358D02CA9}"/>
          </ac:inkMkLst>
        </pc:inkChg>
        <pc:inkChg chg="add mod">
          <ac:chgData name="Vasishta Bommakanti" userId="add65771a875c465" providerId="LiveId" clId="{FA1F6ADA-F132-43A3-9485-3F363217A64B}" dt="2021-10-30T15:22:17.030" v="525"/>
          <ac:inkMkLst>
            <pc:docMk/>
            <pc:sldMk cId="4150524086" sldId="285"/>
            <ac:inkMk id="140" creationId="{8BBF922F-DD59-454A-801F-DA51A7702E5C}"/>
          </ac:inkMkLst>
        </pc:inkChg>
        <pc:inkChg chg="add mod">
          <ac:chgData name="Vasishta Bommakanti" userId="add65771a875c465" providerId="LiveId" clId="{FA1F6ADA-F132-43A3-9485-3F363217A64B}" dt="2021-10-30T15:22:17.030" v="525"/>
          <ac:inkMkLst>
            <pc:docMk/>
            <pc:sldMk cId="4150524086" sldId="285"/>
            <ac:inkMk id="141" creationId="{E286962A-BAF4-430E-BC89-65904407D6A3}"/>
          </ac:inkMkLst>
        </pc:inkChg>
        <pc:inkChg chg="add mod">
          <ac:chgData name="Vasishta Bommakanti" userId="add65771a875c465" providerId="LiveId" clId="{FA1F6ADA-F132-43A3-9485-3F363217A64B}" dt="2021-10-30T15:22:17.030" v="525"/>
          <ac:inkMkLst>
            <pc:docMk/>
            <pc:sldMk cId="4150524086" sldId="285"/>
            <ac:inkMk id="142" creationId="{4F7D616F-3E08-4977-9DE0-9E00A3D09E75}"/>
          </ac:inkMkLst>
        </pc:inkChg>
        <pc:inkChg chg="add mod">
          <ac:chgData name="Vasishta Bommakanti" userId="add65771a875c465" providerId="LiveId" clId="{FA1F6ADA-F132-43A3-9485-3F363217A64B}" dt="2021-10-30T15:22:17.030" v="525"/>
          <ac:inkMkLst>
            <pc:docMk/>
            <pc:sldMk cId="4150524086" sldId="285"/>
            <ac:inkMk id="143" creationId="{02FE8C18-0254-40BA-BA29-9FCC9FAC43CB}"/>
          </ac:inkMkLst>
        </pc:inkChg>
        <pc:inkChg chg="add mod">
          <ac:chgData name="Vasishta Bommakanti" userId="add65771a875c465" providerId="LiveId" clId="{FA1F6ADA-F132-43A3-9485-3F363217A64B}" dt="2021-10-30T15:22:17.030" v="525"/>
          <ac:inkMkLst>
            <pc:docMk/>
            <pc:sldMk cId="4150524086" sldId="285"/>
            <ac:inkMk id="144" creationId="{E6FCFCD1-7207-4006-8341-A962526E3C9A}"/>
          </ac:inkMkLst>
        </pc:inkChg>
        <pc:inkChg chg="add mod">
          <ac:chgData name="Vasishta Bommakanti" userId="add65771a875c465" providerId="LiveId" clId="{FA1F6ADA-F132-43A3-9485-3F363217A64B}" dt="2021-11-01T12:52:51.959" v="1040"/>
          <ac:inkMkLst>
            <pc:docMk/>
            <pc:sldMk cId="4150524086" sldId="285"/>
            <ac:inkMk id="145" creationId="{1E72CE74-9AD5-44B7-A6E1-CA7A87408D3D}"/>
          </ac:inkMkLst>
        </pc:inkChg>
        <pc:inkChg chg="add mod">
          <ac:chgData name="Vasishta Bommakanti" userId="add65771a875c465" providerId="LiveId" clId="{FA1F6ADA-F132-43A3-9485-3F363217A64B}" dt="2021-10-30T15:22:17.030" v="525"/>
          <ac:inkMkLst>
            <pc:docMk/>
            <pc:sldMk cId="4150524086" sldId="285"/>
            <ac:inkMk id="146" creationId="{9DD98E16-E1B0-437B-9CB1-D56D92577207}"/>
          </ac:inkMkLst>
        </pc:inkChg>
        <pc:inkChg chg="add mod">
          <ac:chgData name="Vasishta Bommakanti" userId="add65771a875c465" providerId="LiveId" clId="{FA1F6ADA-F132-43A3-9485-3F363217A64B}" dt="2021-10-30T15:22:17.030" v="525"/>
          <ac:inkMkLst>
            <pc:docMk/>
            <pc:sldMk cId="4150524086" sldId="285"/>
            <ac:inkMk id="147" creationId="{82EE9E06-A068-4A93-B342-6C777F437AF3}"/>
          </ac:inkMkLst>
        </pc:inkChg>
        <pc:inkChg chg="add mod">
          <ac:chgData name="Vasishta Bommakanti" userId="add65771a875c465" providerId="LiveId" clId="{FA1F6ADA-F132-43A3-9485-3F363217A64B}" dt="2021-11-01T12:52:51.959" v="1040"/>
          <ac:inkMkLst>
            <pc:docMk/>
            <pc:sldMk cId="4150524086" sldId="285"/>
            <ac:inkMk id="149" creationId="{BC68E148-065B-4BC8-B183-4E66DF4F9DE7}"/>
          </ac:inkMkLst>
        </pc:inkChg>
        <pc:inkChg chg="add mod">
          <ac:chgData name="Vasishta Bommakanti" userId="add65771a875c465" providerId="LiveId" clId="{FA1F6ADA-F132-43A3-9485-3F363217A64B}" dt="2021-11-01T12:52:51.959" v="1040"/>
          <ac:inkMkLst>
            <pc:docMk/>
            <pc:sldMk cId="4150524086" sldId="285"/>
            <ac:inkMk id="150" creationId="{059C11CC-0AFC-40CB-909A-8BE6291CCBAE}"/>
          </ac:inkMkLst>
        </pc:inkChg>
        <pc:inkChg chg="add mod">
          <ac:chgData name="Vasishta Bommakanti" userId="add65771a875c465" providerId="LiveId" clId="{FA1F6ADA-F132-43A3-9485-3F363217A64B}" dt="2021-11-01T12:52:51.959" v="1040"/>
          <ac:inkMkLst>
            <pc:docMk/>
            <pc:sldMk cId="4150524086" sldId="285"/>
            <ac:inkMk id="151" creationId="{FA1DBE86-6708-4EAF-B64A-C2B2AEFAEDB2}"/>
          </ac:inkMkLst>
        </pc:inkChg>
        <pc:inkChg chg="add mod">
          <ac:chgData name="Vasishta Bommakanti" userId="add65771a875c465" providerId="LiveId" clId="{FA1F6ADA-F132-43A3-9485-3F363217A64B}" dt="2021-11-01T12:52:51.959" v="1040"/>
          <ac:inkMkLst>
            <pc:docMk/>
            <pc:sldMk cId="4150524086" sldId="285"/>
            <ac:inkMk id="152" creationId="{0979D2DC-E9E6-4F40-9162-FD9A5FD9D59C}"/>
          </ac:inkMkLst>
        </pc:inkChg>
        <pc:inkChg chg="add mod">
          <ac:chgData name="Vasishta Bommakanti" userId="add65771a875c465" providerId="LiveId" clId="{FA1F6ADA-F132-43A3-9485-3F363217A64B}" dt="2021-11-01T12:52:51.959" v="1040"/>
          <ac:inkMkLst>
            <pc:docMk/>
            <pc:sldMk cId="4150524086" sldId="285"/>
            <ac:inkMk id="153" creationId="{1C35304E-30D2-426F-90E4-7827EBAFB6C6}"/>
          </ac:inkMkLst>
        </pc:inkChg>
        <pc:inkChg chg="add">
          <ac:chgData name="Vasishta Bommakanti" userId="add65771a875c465" providerId="LiveId" clId="{FA1F6ADA-F132-43A3-9485-3F363217A64B}" dt="2021-11-01T12:52:51.436" v="1039" actId="9405"/>
          <ac:inkMkLst>
            <pc:docMk/>
            <pc:sldMk cId="4150524086" sldId="285"/>
            <ac:inkMk id="154" creationId="{4E195F1E-B847-468D-84FE-B892FA488171}"/>
          </ac:inkMkLst>
        </pc:inkChg>
        <pc:inkChg chg="add mod">
          <ac:chgData name="Vasishta Bommakanti" userId="add65771a875c465" providerId="LiveId" clId="{FA1F6ADA-F132-43A3-9485-3F363217A64B}" dt="2021-11-01T12:53:03.645" v="1057"/>
          <ac:inkMkLst>
            <pc:docMk/>
            <pc:sldMk cId="4150524086" sldId="285"/>
            <ac:inkMk id="156" creationId="{5DB6663F-DFF2-4B0F-ABB9-816F6645006F}"/>
          </ac:inkMkLst>
        </pc:inkChg>
        <pc:inkChg chg="add mod">
          <ac:chgData name="Vasishta Bommakanti" userId="add65771a875c465" providerId="LiveId" clId="{FA1F6ADA-F132-43A3-9485-3F363217A64B}" dt="2021-11-01T12:53:03.645" v="1057"/>
          <ac:inkMkLst>
            <pc:docMk/>
            <pc:sldMk cId="4150524086" sldId="285"/>
            <ac:inkMk id="157" creationId="{70402D99-B2E4-451C-AB18-2B30E5C00C80}"/>
          </ac:inkMkLst>
        </pc:inkChg>
        <pc:inkChg chg="add mod">
          <ac:chgData name="Vasishta Bommakanti" userId="add65771a875c465" providerId="LiveId" clId="{FA1F6ADA-F132-43A3-9485-3F363217A64B}" dt="2021-11-01T12:53:03.645" v="1057"/>
          <ac:inkMkLst>
            <pc:docMk/>
            <pc:sldMk cId="4150524086" sldId="285"/>
            <ac:inkMk id="159" creationId="{FEDE73EC-559B-4754-A2E7-02CA127933E8}"/>
          </ac:inkMkLst>
        </pc:inkChg>
        <pc:inkChg chg="add mod">
          <ac:chgData name="Vasishta Bommakanti" userId="add65771a875c465" providerId="LiveId" clId="{FA1F6ADA-F132-43A3-9485-3F363217A64B}" dt="2021-11-01T12:53:03.645" v="1057"/>
          <ac:inkMkLst>
            <pc:docMk/>
            <pc:sldMk cId="4150524086" sldId="285"/>
            <ac:inkMk id="161" creationId="{F7751298-4A69-4611-B80C-69FC6F2A270D}"/>
          </ac:inkMkLst>
        </pc:inkChg>
        <pc:inkChg chg="add mod">
          <ac:chgData name="Vasishta Bommakanti" userId="add65771a875c465" providerId="LiveId" clId="{FA1F6ADA-F132-43A3-9485-3F363217A64B}" dt="2021-11-01T12:53:03.645" v="1057"/>
          <ac:inkMkLst>
            <pc:docMk/>
            <pc:sldMk cId="4150524086" sldId="285"/>
            <ac:inkMk id="162" creationId="{81B2723D-7915-45B4-901B-167EF7B1A2F6}"/>
          </ac:inkMkLst>
        </pc:inkChg>
        <pc:inkChg chg="add mod">
          <ac:chgData name="Vasishta Bommakanti" userId="add65771a875c465" providerId="LiveId" clId="{FA1F6ADA-F132-43A3-9485-3F363217A64B}" dt="2021-11-01T12:53:03.645" v="1057"/>
          <ac:inkMkLst>
            <pc:docMk/>
            <pc:sldMk cId="4150524086" sldId="285"/>
            <ac:inkMk id="163" creationId="{B72F665A-383F-43CC-A165-35D2DE41EC00}"/>
          </ac:inkMkLst>
        </pc:inkChg>
        <pc:inkChg chg="add mod">
          <ac:chgData name="Vasishta Bommakanti" userId="add65771a875c465" providerId="LiveId" clId="{FA1F6ADA-F132-43A3-9485-3F363217A64B}" dt="2021-11-01T12:53:03.645" v="1057"/>
          <ac:inkMkLst>
            <pc:docMk/>
            <pc:sldMk cId="4150524086" sldId="285"/>
            <ac:inkMk id="164" creationId="{29790882-D639-4FE0-9C40-140F3C3FD785}"/>
          </ac:inkMkLst>
        </pc:inkChg>
        <pc:inkChg chg="add mod">
          <ac:chgData name="Vasishta Bommakanti" userId="add65771a875c465" providerId="LiveId" clId="{FA1F6ADA-F132-43A3-9485-3F363217A64B}" dt="2021-11-01T12:53:03.645" v="1057"/>
          <ac:inkMkLst>
            <pc:docMk/>
            <pc:sldMk cId="4150524086" sldId="285"/>
            <ac:inkMk id="165" creationId="{0CDF6B2B-B33B-49B0-94B6-85CC414D2174}"/>
          </ac:inkMkLst>
        </pc:inkChg>
        <pc:inkChg chg="add mod">
          <ac:chgData name="Vasishta Bommakanti" userId="add65771a875c465" providerId="LiveId" clId="{FA1F6ADA-F132-43A3-9485-3F363217A64B}" dt="2021-11-01T12:53:03.645" v="1057"/>
          <ac:inkMkLst>
            <pc:docMk/>
            <pc:sldMk cId="4150524086" sldId="285"/>
            <ac:inkMk id="166" creationId="{4FE1E567-4BD6-41A9-9A7B-622C3C9DAAD5}"/>
          </ac:inkMkLst>
        </pc:inkChg>
        <pc:inkChg chg="add del mod">
          <ac:chgData name="Vasishta Bommakanti" userId="add65771a875c465" providerId="LiveId" clId="{FA1F6ADA-F132-43A3-9485-3F363217A64B}" dt="2021-11-01T12:53:03.645" v="1057"/>
          <ac:inkMkLst>
            <pc:docMk/>
            <pc:sldMk cId="4150524086" sldId="285"/>
            <ac:inkMk id="168" creationId="{2DEBEA24-AC06-4109-B589-AE20AB983854}"/>
          </ac:inkMkLst>
        </pc:inkChg>
        <pc:inkChg chg="add del mod">
          <ac:chgData name="Vasishta Bommakanti" userId="add65771a875c465" providerId="LiveId" clId="{FA1F6ADA-F132-43A3-9485-3F363217A64B}" dt="2021-11-01T12:53:03.645" v="1056"/>
          <ac:inkMkLst>
            <pc:docMk/>
            <pc:sldMk cId="4150524086" sldId="285"/>
            <ac:inkMk id="169" creationId="{268555EE-9482-4A15-AD7D-F8966FE2286E}"/>
          </ac:inkMkLst>
        </pc:inkChg>
        <pc:inkChg chg="add mod">
          <ac:chgData name="Vasishta Bommakanti" userId="add65771a875c465" providerId="LiveId" clId="{FA1F6ADA-F132-43A3-9485-3F363217A64B}" dt="2021-11-01T12:55:20.643" v="1169"/>
          <ac:inkMkLst>
            <pc:docMk/>
            <pc:sldMk cId="4150524086" sldId="285"/>
            <ac:inkMk id="171" creationId="{51B976BC-A540-4786-B27A-C8CA3C73B95B}"/>
          </ac:inkMkLst>
        </pc:inkChg>
        <pc:inkChg chg="add mod">
          <ac:chgData name="Vasishta Bommakanti" userId="add65771a875c465" providerId="LiveId" clId="{FA1F6ADA-F132-43A3-9485-3F363217A64B}" dt="2021-11-01T12:55:20.643" v="1169"/>
          <ac:inkMkLst>
            <pc:docMk/>
            <pc:sldMk cId="4150524086" sldId="285"/>
            <ac:inkMk id="172" creationId="{D74A0423-20E0-46C2-AB14-028AA6021419}"/>
          </ac:inkMkLst>
        </pc:inkChg>
        <pc:inkChg chg="add del mod">
          <ac:chgData name="Vasishta Bommakanti" userId="add65771a875c465" providerId="LiveId" clId="{FA1F6ADA-F132-43A3-9485-3F363217A64B}" dt="2021-11-01T12:55:13.780" v="1166"/>
          <ac:inkMkLst>
            <pc:docMk/>
            <pc:sldMk cId="4150524086" sldId="285"/>
            <ac:inkMk id="173" creationId="{50224A38-106C-42C7-96EF-1BF4C3768414}"/>
          </ac:inkMkLst>
        </pc:inkChg>
        <pc:inkChg chg="add mod">
          <ac:chgData name="Vasishta Bommakanti" userId="add65771a875c465" providerId="LiveId" clId="{FA1F6ADA-F132-43A3-9485-3F363217A64B}" dt="2021-11-01T12:55:20.643" v="1169"/>
          <ac:inkMkLst>
            <pc:docMk/>
            <pc:sldMk cId="4150524086" sldId="285"/>
            <ac:inkMk id="174" creationId="{F549D8B9-7B7A-45C5-8CBA-8E31D2FEE5AF}"/>
          </ac:inkMkLst>
        </pc:inkChg>
        <pc:inkChg chg="add mod">
          <ac:chgData name="Vasishta Bommakanti" userId="add65771a875c465" providerId="LiveId" clId="{FA1F6ADA-F132-43A3-9485-3F363217A64B}" dt="2021-11-01T12:55:20.643" v="1169"/>
          <ac:inkMkLst>
            <pc:docMk/>
            <pc:sldMk cId="4150524086" sldId="285"/>
            <ac:inkMk id="175" creationId="{45244398-4DDE-460E-B5A6-009DAA83A5F7}"/>
          </ac:inkMkLst>
        </pc:inkChg>
        <pc:inkChg chg="add">
          <ac:chgData name="Vasishta Bommakanti" userId="add65771a875c465" providerId="LiveId" clId="{FA1F6ADA-F132-43A3-9485-3F363217A64B}" dt="2021-11-01T12:53:35.837" v="1064" actId="9405"/>
          <ac:inkMkLst>
            <pc:docMk/>
            <pc:sldMk cId="4150524086" sldId="285"/>
            <ac:inkMk id="177" creationId="{2971D58C-C7B0-456F-88B7-59B827FA5EB1}"/>
          </ac:inkMkLst>
        </pc:inkChg>
        <pc:inkChg chg="add mod">
          <ac:chgData name="Vasishta Bommakanti" userId="add65771a875c465" providerId="LiveId" clId="{FA1F6ADA-F132-43A3-9485-3F363217A64B}" dt="2021-11-01T12:53:38.780" v="1069"/>
          <ac:inkMkLst>
            <pc:docMk/>
            <pc:sldMk cId="4150524086" sldId="285"/>
            <ac:inkMk id="178" creationId="{4A8C336A-DD3A-4E97-A545-A039DE2579BD}"/>
          </ac:inkMkLst>
        </pc:inkChg>
        <pc:inkChg chg="add mod">
          <ac:chgData name="Vasishta Bommakanti" userId="add65771a875c465" providerId="LiveId" clId="{FA1F6ADA-F132-43A3-9485-3F363217A64B}" dt="2021-11-01T12:53:38.780" v="1069"/>
          <ac:inkMkLst>
            <pc:docMk/>
            <pc:sldMk cId="4150524086" sldId="285"/>
            <ac:inkMk id="179" creationId="{73CC9BC1-75DB-467D-A157-D7147235251F}"/>
          </ac:inkMkLst>
        </pc:inkChg>
        <pc:inkChg chg="add mod">
          <ac:chgData name="Vasishta Bommakanti" userId="add65771a875c465" providerId="LiveId" clId="{FA1F6ADA-F132-43A3-9485-3F363217A64B}" dt="2021-11-01T12:53:38.780" v="1069"/>
          <ac:inkMkLst>
            <pc:docMk/>
            <pc:sldMk cId="4150524086" sldId="285"/>
            <ac:inkMk id="180" creationId="{00860003-DA45-4E37-A499-1D2C7BD3D809}"/>
          </ac:inkMkLst>
        </pc:inkChg>
        <pc:inkChg chg="add">
          <ac:chgData name="Vasishta Bommakanti" userId="add65771a875c465" providerId="LiveId" clId="{FA1F6ADA-F132-43A3-9485-3F363217A64B}" dt="2021-11-01T12:53:38.147" v="1068" actId="9405"/>
          <ac:inkMkLst>
            <pc:docMk/>
            <pc:sldMk cId="4150524086" sldId="285"/>
            <ac:inkMk id="181" creationId="{34757498-D817-48B6-BD4E-71B993292CA0}"/>
          </ac:inkMkLst>
        </pc:inkChg>
        <pc:inkChg chg="add">
          <ac:chgData name="Vasishta Bommakanti" userId="add65771a875c465" providerId="LiveId" clId="{FA1F6ADA-F132-43A3-9485-3F363217A64B}" dt="2021-11-01T12:53:39.313" v="1070" actId="9405"/>
          <ac:inkMkLst>
            <pc:docMk/>
            <pc:sldMk cId="4150524086" sldId="285"/>
            <ac:inkMk id="183" creationId="{6403A57B-6F7B-41F6-BBD3-1221E1E8A770}"/>
          </ac:inkMkLst>
        </pc:inkChg>
        <pc:inkChg chg="add mod">
          <ac:chgData name="Vasishta Bommakanti" userId="add65771a875c465" providerId="LiveId" clId="{FA1F6ADA-F132-43A3-9485-3F363217A64B}" dt="2021-11-01T12:53:46.995" v="1083"/>
          <ac:inkMkLst>
            <pc:docMk/>
            <pc:sldMk cId="4150524086" sldId="285"/>
            <ac:inkMk id="184" creationId="{17230069-6074-49B0-A90D-6FEDEE936A67}"/>
          </ac:inkMkLst>
        </pc:inkChg>
        <pc:inkChg chg="add mod">
          <ac:chgData name="Vasishta Bommakanti" userId="add65771a875c465" providerId="LiveId" clId="{FA1F6ADA-F132-43A3-9485-3F363217A64B}" dt="2021-11-01T12:53:46.995" v="1083"/>
          <ac:inkMkLst>
            <pc:docMk/>
            <pc:sldMk cId="4150524086" sldId="285"/>
            <ac:inkMk id="185" creationId="{5199C878-71CE-4A1A-91DA-87033C42D447}"/>
          </ac:inkMkLst>
        </pc:inkChg>
        <pc:inkChg chg="add mod">
          <ac:chgData name="Vasishta Bommakanti" userId="add65771a875c465" providerId="LiveId" clId="{FA1F6ADA-F132-43A3-9485-3F363217A64B}" dt="2021-11-01T12:53:46.995" v="1083"/>
          <ac:inkMkLst>
            <pc:docMk/>
            <pc:sldMk cId="4150524086" sldId="285"/>
            <ac:inkMk id="186" creationId="{19A1EAE5-118B-47A0-AAF0-25D9A1B0713C}"/>
          </ac:inkMkLst>
        </pc:inkChg>
        <pc:inkChg chg="add mod">
          <ac:chgData name="Vasishta Bommakanti" userId="add65771a875c465" providerId="LiveId" clId="{FA1F6ADA-F132-43A3-9485-3F363217A64B}" dt="2021-11-01T12:53:46.995" v="1083"/>
          <ac:inkMkLst>
            <pc:docMk/>
            <pc:sldMk cId="4150524086" sldId="285"/>
            <ac:inkMk id="187" creationId="{A310E59F-57C9-444A-B194-7185CE099A34}"/>
          </ac:inkMkLst>
        </pc:inkChg>
        <pc:inkChg chg="add mod">
          <ac:chgData name="Vasishta Bommakanti" userId="add65771a875c465" providerId="LiveId" clId="{FA1F6ADA-F132-43A3-9485-3F363217A64B}" dt="2021-11-01T12:53:46.995" v="1083"/>
          <ac:inkMkLst>
            <pc:docMk/>
            <pc:sldMk cId="4150524086" sldId="285"/>
            <ac:inkMk id="188" creationId="{878C830B-1481-4D80-A427-AC5512AE551E}"/>
          </ac:inkMkLst>
        </pc:inkChg>
        <pc:inkChg chg="add mod">
          <ac:chgData name="Vasishta Bommakanti" userId="add65771a875c465" providerId="LiveId" clId="{FA1F6ADA-F132-43A3-9485-3F363217A64B}" dt="2021-11-01T12:53:46.995" v="1083"/>
          <ac:inkMkLst>
            <pc:docMk/>
            <pc:sldMk cId="4150524086" sldId="285"/>
            <ac:inkMk id="189" creationId="{B84EA98C-B310-4159-BDDD-AA5AAA35D4E2}"/>
          </ac:inkMkLst>
        </pc:inkChg>
        <pc:inkChg chg="add mod">
          <ac:chgData name="Vasishta Bommakanti" userId="add65771a875c465" providerId="LiveId" clId="{FA1F6ADA-F132-43A3-9485-3F363217A64B}" dt="2021-11-01T12:53:46.995" v="1083"/>
          <ac:inkMkLst>
            <pc:docMk/>
            <pc:sldMk cId="4150524086" sldId="285"/>
            <ac:inkMk id="190" creationId="{31E549F4-ADD1-49C1-8A9B-FF50647E28E3}"/>
          </ac:inkMkLst>
        </pc:inkChg>
        <pc:inkChg chg="add mod">
          <ac:chgData name="Vasishta Bommakanti" userId="add65771a875c465" providerId="LiveId" clId="{FA1F6ADA-F132-43A3-9485-3F363217A64B}" dt="2021-11-01T12:53:46.995" v="1083"/>
          <ac:inkMkLst>
            <pc:docMk/>
            <pc:sldMk cId="4150524086" sldId="285"/>
            <ac:inkMk id="191" creationId="{98C85EDF-EB8C-439C-9564-31A1A12509F0}"/>
          </ac:inkMkLst>
        </pc:inkChg>
        <pc:inkChg chg="add mod">
          <ac:chgData name="Vasishta Bommakanti" userId="add65771a875c465" providerId="LiveId" clId="{FA1F6ADA-F132-43A3-9485-3F363217A64B}" dt="2021-11-01T12:53:46.995" v="1083"/>
          <ac:inkMkLst>
            <pc:docMk/>
            <pc:sldMk cId="4150524086" sldId="285"/>
            <ac:inkMk id="192" creationId="{29D54543-E075-4470-A667-C3B8A66400B9}"/>
          </ac:inkMkLst>
        </pc:inkChg>
        <pc:inkChg chg="add mod">
          <ac:chgData name="Vasishta Bommakanti" userId="add65771a875c465" providerId="LiveId" clId="{FA1F6ADA-F132-43A3-9485-3F363217A64B}" dt="2021-11-01T12:53:46.995" v="1083"/>
          <ac:inkMkLst>
            <pc:docMk/>
            <pc:sldMk cId="4150524086" sldId="285"/>
            <ac:inkMk id="193" creationId="{81A04B7B-1B36-421B-8BA6-5058AA3868C6}"/>
          </ac:inkMkLst>
        </pc:inkChg>
        <pc:inkChg chg="add mod">
          <ac:chgData name="Vasishta Bommakanti" userId="add65771a875c465" providerId="LiveId" clId="{FA1F6ADA-F132-43A3-9485-3F363217A64B}" dt="2021-11-01T12:53:46.995" v="1083"/>
          <ac:inkMkLst>
            <pc:docMk/>
            <pc:sldMk cId="4150524086" sldId="285"/>
            <ac:inkMk id="194" creationId="{F4E2CF5F-DA46-484E-90DF-D92A6B057F8D}"/>
          </ac:inkMkLst>
        </pc:inkChg>
        <pc:inkChg chg="add mod">
          <ac:chgData name="Vasishta Bommakanti" userId="add65771a875c465" providerId="LiveId" clId="{FA1F6ADA-F132-43A3-9485-3F363217A64B}" dt="2021-11-01T12:53:46.995" v="1083"/>
          <ac:inkMkLst>
            <pc:docMk/>
            <pc:sldMk cId="4150524086" sldId="285"/>
            <ac:inkMk id="195" creationId="{CAC4FB4D-63E7-4E53-9BAC-EF3430F3C92F}"/>
          </ac:inkMkLst>
        </pc:inkChg>
        <pc:inkChg chg="add mod">
          <ac:chgData name="Vasishta Bommakanti" userId="add65771a875c465" providerId="LiveId" clId="{FA1F6ADA-F132-43A3-9485-3F363217A64B}" dt="2021-11-01T12:53:58.224" v="1097"/>
          <ac:inkMkLst>
            <pc:docMk/>
            <pc:sldMk cId="4150524086" sldId="285"/>
            <ac:inkMk id="197" creationId="{0B0AB922-3534-4F62-8B89-9CBFB22CF049}"/>
          </ac:inkMkLst>
        </pc:inkChg>
        <pc:inkChg chg="add mod">
          <ac:chgData name="Vasishta Bommakanti" userId="add65771a875c465" providerId="LiveId" clId="{FA1F6ADA-F132-43A3-9485-3F363217A64B}" dt="2021-11-01T12:53:58.224" v="1097"/>
          <ac:inkMkLst>
            <pc:docMk/>
            <pc:sldMk cId="4150524086" sldId="285"/>
            <ac:inkMk id="198" creationId="{4D6CF4B0-F518-4BAC-8197-1AEAD47AC95B}"/>
          </ac:inkMkLst>
        </pc:inkChg>
        <pc:inkChg chg="add mod">
          <ac:chgData name="Vasishta Bommakanti" userId="add65771a875c465" providerId="LiveId" clId="{FA1F6ADA-F132-43A3-9485-3F363217A64B}" dt="2021-11-01T12:53:58.224" v="1097"/>
          <ac:inkMkLst>
            <pc:docMk/>
            <pc:sldMk cId="4150524086" sldId="285"/>
            <ac:inkMk id="199" creationId="{A279B02D-A96A-4468-B9F0-EBCB76C6275B}"/>
          </ac:inkMkLst>
        </pc:inkChg>
        <pc:inkChg chg="add mod">
          <ac:chgData name="Vasishta Bommakanti" userId="add65771a875c465" providerId="LiveId" clId="{FA1F6ADA-F132-43A3-9485-3F363217A64B}" dt="2021-11-01T12:53:58.224" v="1097"/>
          <ac:inkMkLst>
            <pc:docMk/>
            <pc:sldMk cId="4150524086" sldId="285"/>
            <ac:inkMk id="200" creationId="{512E63ED-2E43-4D74-B2A3-11F1E2D46791}"/>
          </ac:inkMkLst>
        </pc:inkChg>
        <pc:inkChg chg="add mod">
          <ac:chgData name="Vasishta Bommakanti" userId="add65771a875c465" providerId="LiveId" clId="{FA1F6ADA-F132-43A3-9485-3F363217A64B}" dt="2021-11-01T12:53:58.224" v="1097"/>
          <ac:inkMkLst>
            <pc:docMk/>
            <pc:sldMk cId="4150524086" sldId="285"/>
            <ac:inkMk id="201" creationId="{3C95A5B6-7CC9-48E6-ABB4-474F0E68A68E}"/>
          </ac:inkMkLst>
        </pc:inkChg>
        <pc:inkChg chg="add mod">
          <ac:chgData name="Vasishta Bommakanti" userId="add65771a875c465" providerId="LiveId" clId="{FA1F6ADA-F132-43A3-9485-3F363217A64B}" dt="2021-11-01T12:53:58.224" v="1097"/>
          <ac:inkMkLst>
            <pc:docMk/>
            <pc:sldMk cId="4150524086" sldId="285"/>
            <ac:inkMk id="202" creationId="{44489F15-095B-4C72-90FE-E4BD7A5C2057}"/>
          </ac:inkMkLst>
        </pc:inkChg>
        <pc:inkChg chg="add mod">
          <ac:chgData name="Vasishta Bommakanti" userId="add65771a875c465" providerId="LiveId" clId="{FA1F6ADA-F132-43A3-9485-3F363217A64B}" dt="2021-11-01T12:53:58.224" v="1097"/>
          <ac:inkMkLst>
            <pc:docMk/>
            <pc:sldMk cId="4150524086" sldId="285"/>
            <ac:inkMk id="203" creationId="{126A06BA-A4BD-4E22-869A-AF56DE9ECA6A}"/>
          </ac:inkMkLst>
        </pc:inkChg>
        <pc:inkChg chg="add mod">
          <ac:chgData name="Vasishta Bommakanti" userId="add65771a875c465" providerId="LiveId" clId="{FA1F6ADA-F132-43A3-9485-3F363217A64B}" dt="2021-11-01T12:53:58.224" v="1097"/>
          <ac:inkMkLst>
            <pc:docMk/>
            <pc:sldMk cId="4150524086" sldId="285"/>
            <ac:inkMk id="204" creationId="{0EAB6F93-C5A9-4957-B0A7-1D526CEAF156}"/>
          </ac:inkMkLst>
        </pc:inkChg>
        <pc:inkChg chg="add mod">
          <ac:chgData name="Vasishta Bommakanti" userId="add65771a875c465" providerId="LiveId" clId="{FA1F6ADA-F132-43A3-9485-3F363217A64B}" dt="2021-11-01T12:53:58.224" v="1097"/>
          <ac:inkMkLst>
            <pc:docMk/>
            <pc:sldMk cId="4150524086" sldId="285"/>
            <ac:inkMk id="205" creationId="{00615C2E-9F22-4A9F-A431-CDB3970A64A1}"/>
          </ac:inkMkLst>
        </pc:inkChg>
        <pc:inkChg chg="add mod">
          <ac:chgData name="Vasishta Bommakanti" userId="add65771a875c465" providerId="LiveId" clId="{FA1F6ADA-F132-43A3-9485-3F363217A64B}" dt="2021-11-01T12:53:58.224" v="1097"/>
          <ac:inkMkLst>
            <pc:docMk/>
            <pc:sldMk cId="4150524086" sldId="285"/>
            <ac:inkMk id="206" creationId="{D2294612-4016-422F-8410-7C053083C04C}"/>
          </ac:inkMkLst>
        </pc:inkChg>
        <pc:inkChg chg="add mod">
          <ac:chgData name="Vasishta Bommakanti" userId="add65771a875c465" providerId="LiveId" clId="{FA1F6ADA-F132-43A3-9485-3F363217A64B}" dt="2021-11-01T12:53:58.224" v="1097"/>
          <ac:inkMkLst>
            <pc:docMk/>
            <pc:sldMk cId="4150524086" sldId="285"/>
            <ac:inkMk id="207" creationId="{1EB8CEFC-ACF3-4420-8082-F4ABD3692ADC}"/>
          </ac:inkMkLst>
        </pc:inkChg>
        <pc:inkChg chg="add mod">
          <ac:chgData name="Vasishta Bommakanti" userId="add65771a875c465" providerId="LiveId" clId="{FA1F6ADA-F132-43A3-9485-3F363217A64B}" dt="2021-11-01T12:53:58.224" v="1097"/>
          <ac:inkMkLst>
            <pc:docMk/>
            <pc:sldMk cId="4150524086" sldId="285"/>
            <ac:inkMk id="208" creationId="{A88944C3-A23D-456A-9A3C-EF5EC89AB044}"/>
          </ac:inkMkLst>
        </pc:inkChg>
        <pc:inkChg chg="add mod">
          <ac:chgData name="Vasishta Bommakanti" userId="add65771a875c465" providerId="LiveId" clId="{FA1F6ADA-F132-43A3-9485-3F363217A64B}" dt="2021-11-01T12:53:58.224" v="1097"/>
          <ac:inkMkLst>
            <pc:docMk/>
            <pc:sldMk cId="4150524086" sldId="285"/>
            <ac:inkMk id="209" creationId="{0BA40334-58D7-4CEA-9E76-4E39E2C689E9}"/>
          </ac:inkMkLst>
        </pc:inkChg>
        <pc:inkChg chg="add del">
          <ac:chgData name="Vasishta Bommakanti" userId="add65771a875c465" providerId="LiveId" clId="{FA1F6ADA-F132-43A3-9485-3F363217A64B}" dt="2021-11-01T12:55:13.779" v="1165"/>
          <ac:inkMkLst>
            <pc:docMk/>
            <pc:sldMk cId="4150524086" sldId="285"/>
            <ac:inkMk id="212" creationId="{C9B3B707-76C8-49C4-A6E4-82F97887BF1B}"/>
          </ac:inkMkLst>
        </pc:inkChg>
        <pc:inkChg chg="add">
          <ac:chgData name="Vasishta Bommakanti" userId="add65771a875c465" providerId="LiveId" clId="{FA1F6ADA-F132-43A3-9485-3F363217A64B}" dt="2021-11-01T12:54:07.056" v="1099" actId="9405"/>
          <ac:inkMkLst>
            <pc:docMk/>
            <pc:sldMk cId="4150524086" sldId="285"/>
            <ac:inkMk id="213" creationId="{78A47D67-413E-4545-9E4E-91D16210AEB3}"/>
          </ac:inkMkLst>
        </pc:inkChg>
        <pc:inkChg chg="add mod">
          <ac:chgData name="Vasishta Bommakanti" userId="add65771a875c465" providerId="LiveId" clId="{FA1F6ADA-F132-43A3-9485-3F363217A64B}" dt="2021-11-01T12:54:23.929" v="1119"/>
          <ac:inkMkLst>
            <pc:docMk/>
            <pc:sldMk cId="4150524086" sldId="285"/>
            <ac:inkMk id="214" creationId="{05E7EA77-F2C8-4FF6-BA73-BEBE049BA70B}"/>
          </ac:inkMkLst>
        </pc:inkChg>
        <pc:inkChg chg="add mod">
          <ac:chgData name="Vasishta Bommakanti" userId="add65771a875c465" providerId="LiveId" clId="{FA1F6ADA-F132-43A3-9485-3F363217A64B}" dt="2021-11-01T12:54:23.929" v="1119"/>
          <ac:inkMkLst>
            <pc:docMk/>
            <pc:sldMk cId="4150524086" sldId="285"/>
            <ac:inkMk id="215" creationId="{3C00247B-B87E-4868-B03A-D2035B81E219}"/>
          </ac:inkMkLst>
        </pc:inkChg>
        <pc:inkChg chg="add mod">
          <ac:chgData name="Vasishta Bommakanti" userId="add65771a875c465" providerId="LiveId" clId="{FA1F6ADA-F132-43A3-9485-3F363217A64B}" dt="2021-11-01T12:54:23.929" v="1119"/>
          <ac:inkMkLst>
            <pc:docMk/>
            <pc:sldMk cId="4150524086" sldId="285"/>
            <ac:inkMk id="216" creationId="{2408F54C-A258-477D-8759-41CE35E70151}"/>
          </ac:inkMkLst>
        </pc:inkChg>
        <pc:inkChg chg="add mod">
          <ac:chgData name="Vasishta Bommakanti" userId="add65771a875c465" providerId="LiveId" clId="{FA1F6ADA-F132-43A3-9485-3F363217A64B}" dt="2021-11-01T12:54:23.929" v="1119"/>
          <ac:inkMkLst>
            <pc:docMk/>
            <pc:sldMk cId="4150524086" sldId="285"/>
            <ac:inkMk id="217" creationId="{8C8ADFD5-0883-4D54-AB2E-E37B4D77CA00}"/>
          </ac:inkMkLst>
        </pc:inkChg>
        <pc:inkChg chg="add mod">
          <ac:chgData name="Vasishta Bommakanti" userId="add65771a875c465" providerId="LiveId" clId="{FA1F6ADA-F132-43A3-9485-3F363217A64B}" dt="2021-11-01T12:54:23.929" v="1119"/>
          <ac:inkMkLst>
            <pc:docMk/>
            <pc:sldMk cId="4150524086" sldId="285"/>
            <ac:inkMk id="219" creationId="{92D47194-03F7-4D50-AE48-39DA8FDCAF53}"/>
          </ac:inkMkLst>
        </pc:inkChg>
        <pc:inkChg chg="add">
          <ac:chgData name="Vasishta Bommakanti" userId="add65771a875c465" providerId="LiveId" clId="{FA1F6ADA-F132-43A3-9485-3F363217A64B}" dt="2021-11-01T12:54:17.964" v="1107" actId="9405"/>
          <ac:inkMkLst>
            <pc:docMk/>
            <pc:sldMk cId="4150524086" sldId="285"/>
            <ac:inkMk id="221" creationId="{6C9576FA-5A29-4F13-B574-63DE74A95118}"/>
          </ac:inkMkLst>
        </pc:inkChg>
        <pc:inkChg chg="add mod">
          <ac:chgData name="Vasishta Bommakanti" userId="add65771a875c465" providerId="LiveId" clId="{FA1F6ADA-F132-43A3-9485-3F363217A64B}" dt="2021-11-01T12:54:20.039" v="1110"/>
          <ac:inkMkLst>
            <pc:docMk/>
            <pc:sldMk cId="4150524086" sldId="285"/>
            <ac:inkMk id="222" creationId="{750A8737-5A0B-4887-83D5-D59FC7F271CE}"/>
          </ac:inkMkLst>
        </pc:inkChg>
        <pc:inkChg chg="add mod">
          <ac:chgData name="Vasishta Bommakanti" userId="add65771a875c465" providerId="LiveId" clId="{FA1F6ADA-F132-43A3-9485-3F363217A64B}" dt="2021-11-01T12:54:20.039" v="1110"/>
          <ac:inkMkLst>
            <pc:docMk/>
            <pc:sldMk cId="4150524086" sldId="285"/>
            <ac:inkMk id="223" creationId="{FFE46E06-3310-4756-AF53-730B0DD57C2C}"/>
          </ac:inkMkLst>
        </pc:inkChg>
        <pc:inkChg chg="add mod">
          <ac:chgData name="Vasishta Bommakanti" userId="add65771a875c465" providerId="LiveId" clId="{FA1F6ADA-F132-43A3-9485-3F363217A64B}" dt="2021-11-01T12:54:23.929" v="1119"/>
          <ac:inkMkLst>
            <pc:docMk/>
            <pc:sldMk cId="4150524086" sldId="285"/>
            <ac:inkMk id="225" creationId="{96AB5844-D2EC-4D9A-91FA-BF1FBED01350}"/>
          </ac:inkMkLst>
        </pc:inkChg>
        <pc:inkChg chg="add mod">
          <ac:chgData name="Vasishta Bommakanti" userId="add65771a875c465" providerId="LiveId" clId="{FA1F6ADA-F132-43A3-9485-3F363217A64B}" dt="2021-11-01T12:54:23.929" v="1119"/>
          <ac:inkMkLst>
            <pc:docMk/>
            <pc:sldMk cId="4150524086" sldId="285"/>
            <ac:inkMk id="226" creationId="{A094A6FC-3002-4E85-856D-D981266ED926}"/>
          </ac:inkMkLst>
        </pc:inkChg>
        <pc:inkChg chg="add mod">
          <ac:chgData name="Vasishta Bommakanti" userId="add65771a875c465" providerId="LiveId" clId="{FA1F6ADA-F132-43A3-9485-3F363217A64B}" dt="2021-11-01T12:54:23.929" v="1119"/>
          <ac:inkMkLst>
            <pc:docMk/>
            <pc:sldMk cId="4150524086" sldId="285"/>
            <ac:inkMk id="227" creationId="{77453B0D-63F2-460A-91EB-2E058E2DC7F1}"/>
          </ac:inkMkLst>
        </pc:inkChg>
        <pc:inkChg chg="add mod">
          <ac:chgData name="Vasishta Bommakanti" userId="add65771a875c465" providerId="LiveId" clId="{FA1F6ADA-F132-43A3-9485-3F363217A64B}" dt="2021-11-01T12:54:23.929" v="1119"/>
          <ac:inkMkLst>
            <pc:docMk/>
            <pc:sldMk cId="4150524086" sldId="285"/>
            <ac:inkMk id="228" creationId="{F0D8B795-3459-4FB7-B8DB-F8079BADBC90}"/>
          </ac:inkMkLst>
        </pc:inkChg>
        <pc:inkChg chg="add mod">
          <ac:chgData name="Vasishta Bommakanti" userId="add65771a875c465" providerId="LiveId" clId="{FA1F6ADA-F132-43A3-9485-3F363217A64B}" dt="2021-11-01T12:54:23.929" v="1119"/>
          <ac:inkMkLst>
            <pc:docMk/>
            <pc:sldMk cId="4150524086" sldId="285"/>
            <ac:inkMk id="229" creationId="{C0A5037F-25B6-45E3-86BF-F5710EE56598}"/>
          </ac:inkMkLst>
        </pc:inkChg>
        <pc:inkChg chg="add mod">
          <ac:chgData name="Vasishta Bommakanti" userId="add65771a875c465" providerId="LiveId" clId="{FA1F6ADA-F132-43A3-9485-3F363217A64B}" dt="2021-11-01T12:54:23.929" v="1119"/>
          <ac:inkMkLst>
            <pc:docMk/>
            <pc:sldMk cId="4150524086" sldId="285"/>
            <ac:inkMk id="231" creationId="{C61DCB37-9813-48C6-BDD3-12424CC9D7D9}"/>
          </ac:inkMkLst>
        </pc:inkChg>
        <pc:inkChg chg="add mod">
          <ac:chgData name="Vasishta Bommakanti" userId="add65771a875c465" providerId="LiveId" clId="{FA1F6ADA-F132-43A3-9485-3F363217A64B}" dt="2021-11-01T12:54:23.929" v="1119"/>
          <ac:inkMkLst>
            <pc:docMk/>
            <pc:sldMk cId="4150524086" sldId="285"/>
            <ac:inkMk id="232" creationId="{785716B3-2F8A-4C72-8D15-9C97A3066E0D}"/>
          </ac:inkMkLst>
        </pc:inkChg>
        <pc:inkChg chg="add">
          <ac:chgData name="Vasishta Bommakanti" userId="add65771a875c465" providerId="LiveId" clId="{FA1F6ADA-F132-43A3-9485-3F363217A64B}" dt="2021-11-01T12:54:24.944" v="1120" actId="9405"/>
          <ac:inkMkLst>
            <pc:docMk/>
            <pc:sldMk cId="4150524086" sldId="285"/>
            <ac:inkMk id="235" creationId="{3A0CD509-902E-4FBE-89ED-76424E6E2F75}"/>
          </ac:inkMkLst>
        </pc:inkChg>
        <pc:inkChg chg="add">
          <ac:chgData name="Vasishta Bommakanti" userId="add65771a875c465" providerId="LiveId" clId="{FA1F6ADA-F132-43A3-9485-3F363217A64B}" dt="2021-11-01T12:54:26.426" v="1121" actId="9405"/>
          <ac:inkMkLst>
            <pc:docMk/>
            <pc:sldMk cId="4150524086" sldId="285"/>
            <ac:inkMk id="236" creationId="{5B35C286-73DC-4DD9-B30C-3260C466CE3E}"/>
          </ac:inkMkLst>
        </pc:inkChg>
        <pc:inkChg chg="add mod">
          <ac:chgData name="Vasishta Bommakanti" userId="add65771a875c465" providerId="LiveId" clId="{FA1F6ADA-F132-43A3-9485-3F363217A64B}" dt="2021-11-01T12:54:35.899" v="1133"/>
          <ac:inkMkLst>
            <pc:docMk/>
            <pc:sldMk cId="4150524086" sldId="285"/>
            <ac:inkMk id="237" creationId="{702B0A64-43C4-4131-A411-8B769D738E02}"/>
          </ac:inkMkLst>
        </pc:inkChg>
        <pc:inkChg chg="add mod">
          <ac:chgData name="Vasishta Bommakanti" userId="add65771a875c465" providerId="LiveId" clId="{FA1F6ADA-F132-43A3-9485-3F363217A64B}" dt="2021-11-01T12:54:35.899" v="1133"/>
          <ac:inkMkLst>
            <pc:docMk/>
            <pc:sldMk cId="4150524086" sldId="285"/>
            <ac:inkMk id="238" creationId="{610357DE-3659-4E92-8795-E78DB65DB12A}"/>
          </ac:inkMkLst>
        </pc:inkChg>
        <pc:inkChg chg="add mod">
          <ac:chgData name="Vasishta Bommakanti" userId="add65771a875c465" providerId="LiveId" clId="{FA1F6ADA-F132-43A3-9485-3F363217A64B}" dt="2021-11-01T12:54:35.899" v="1133"/>
          <ac:inkMkLst>
            <pc:docMk/>
            <pc:sldMk cId="4150524086" sldId="285"/>
            <ac:inkMk id="239" creationId="{05319FE9-10F5-4830-ABC9-46D59BE65327}"/>
          </ac:inkMkLst>
        </pc:inkChg>
        <pc:inkChg chg="add mod">
          <ac:chgData name="Vasishta Bommakanti" userId="add65771a875c465" providerId="LiveId" clId="{FA1F6ADA-F132-43A3-9485-3F363217A64B}" dt="2021-11-01T12:54:35.899" v="1133"/>
          <ac:inkMkLst>
            <pc:docMk/>
            <pc:sldMk cId="4150524086" sldId="285"/>
            <ac:inkMk id="240" creationId="{D8CC2F15-DDD2-4E42-9F80-A79CCB03F603}"/>
          </ac:inkMkLst>
        </pc:inkChg>
        <pc:inkChg chg="add mod">
          <ac:chgData name="Vasishta Bommakanti" userId="add65771a875c465" providerId="LiveId" clId="{FA1F6ADA-F132-43A3-9485-3F363217A64B}" dt="2021-11-01T12:54:35.899" v="1133"/>
          <ac:inkMkLst>
            <pc:docMk/>
            <pc:sldMk cId="4150524086" sldId="285"/>
            <ac:inkMk id="241" creationId="{901F63B9-0128-41BF-9E3A-FF1F73C52410}"/>
          </ac:inkMkLst>
        </pc:inkChg>
        <pc:inkChg chg="add mod">
          <ac:chgData name="Vasishta Bommakanti" userId="add65771a875c465" providerId="LiveId" clId="{FA1F6ADA-F132-43A3-9485-3F363217A64B}" dt="2021-11-01T12:54:35.899" v="1133"/>
          <ac:inkMkLst>
            <pc:docMk/>
            <pc:sldMk cId="4150524086" sldId="285"/>
            <ac:inkMk id="242" creationId="{84B0D2CC-3C23-4A16-A897-D030C79EE66D}"/>
          </ac:inkMkLst>
        </pc:inkChg>
        <pc:inkChg chg="add mod">
          <ac:chgData name="Vasishta Bommakanti" userId="add65771a875c465" providerId="LiveId" clId="{FA1F6ADA-F132-43A3-9485-3F363217A64B}" dt="2021-11-01T12:54:35.899" v="1133"/>
          <ac:inkMkLst>
            <pc:docMk/>
            <pc:sldMk cId="4150524086" sldId="285"/>
            <ac:inkMk id="243" creationId="{EB67E2D7-583F-4B66-B0B0-685071AE8876}"/>
          </ac:inkMkLst>
        </pc:inkChg>
        <pc:inkChg chg="add mod">
          <ac:chgData name="Vasishta Bommakanti" userId="add65771a875c465" providerId="LiveId" clId="{FA1F6ADA-F132-43A3-9485-3F363217A64B}" dt="2021-11-01T12:54:35.899" v="1133"/>
          <ac:inkMkLst>
            <pc:docMk/>
            <pc:sldMk cId="4150524086" sldId="285"/>
            <ac:inkMk id="244" creationId="{BB516CCF-0A36-4515-8BE0-55D76E66947E}"/>
          </ac:inkMkLst>
        </pc:inkChg>
        <pc:inkChg chg="add mod">
          <ac:chgData name="Vasishta Bommakanti" userId="add65771a875c465" providerId="LiveId" clId="{FA1F6ADA-F132-43A3-9485-3F363217A64B}" dt="2021-11-01T12:54:35.899" v="1133"/>
          <ac:inkMkLst>
            <pc:docMk/>
            <pc:sldMk cId="4150524086" sldId="285"/>
            <ac:inkMk id="245" creationId="{A2B9F82F-4C04-4684-A830-52E9656CD0F8}"/>
          </ac:inkMkLst>
        </pc:inkChg>
        <pc:inkChg chg="add mod">
          <ac:chgData name="Vasishta Bommakanti" userId="add65771a875c465" providerId="LiveId" clId="{FA1F6ADA-F132-43A3-9485-3F363217A64B}" dt="2021-11-01T12:54:35.899" v="1133"/>
          <ac:inkMkLst>
            <pc:docMk/>
            <pc:sldMk cId="4150524086" sldId="285"/>
            <ac:inkMk id="246" creationId="{4678025B-5DE0-4CF5-BC0C-0212A279B5B0}"/>
          </ac:inkMkLst>
        </pc:inkChg>
        <pc:inkChg chg="add mod">
          <ac:chgData name="Vasishta Bommakanti" userId="add65771a875c465" providerId="LiveId" clId="{FA1F6ADA-F132-43A3-9485-3F363217A64B}" dt="2021-11-01T12:54:35.899" v="1133"/>
          <ac:inkMkLst>
            <pc:docMk/>
            <pc:sldMk cId="4150524086" sldId="285"/>
            <ac:inkMk id="247" creationId="{0980D49F-EB2F-4302-9B81-D052786A743F}"/>
          </ac:inkMkLst>
        </pc:inkChg>
        <pc:inkChg chg="add mod">
          <ac:chgData name="Vasishta Bommakanti" userId="add65771a875c465" providerId="LiveId" clId="{FA1F6ADA-F132-43A3-9485-3F363217A64B}" dt="2021-11-01T12:55:02.085" v="1150"/>
          <ac:inkMkLst>
            <pc:docMk/>
            <pc:sldMk cId="4150524086" sldId="285"/>
            <ac:inkMk id="250" creationId="{66303BAF-C09F-4867-9542-C4DC183CCB73}"/>
          </ac:inkMkLst>
        </pc:inkChg>
        <pc:inkChg chg="add mod">
          <ac:chgData name="Vasishta Bommakanti" userId="add65771a875c465" providerId="LiveId" clId="{FA1F6ADA-F132-43A3-9485-3F363217A64B}" dt="2021-11-01T12:55:02.085" v="1150"/>
          <ac:inkMkLst>
            <pc:docMk/>
            <pc:sldMk cId="4150524086" sldId="285"/>
            <ac:inkMk id="251" creationId="{B2D02732-B558-45A6-A2E4-00505009BFEB}"/>
          </ac:inkMkLst>
        </pc:inkChg>
        <pc:inkChg chg="add mod">
          <ac:chgData name="Vasishta Bommakanti" userId="add65771a875c465" providerId="LiveId" clId="{FA1F6ADA-F132-43A3-9485-3F363217A64B}" dt="2021-11-01T12:55:02.085" v="1150"/>
          <ac:inkMkLst>
            <pc:docMk/>
            <pc:sldMk cId="4150524086" sldId="285"/>
            <ac:inkMk id="252" creationId="{0FD56A1B-168A-48D5-8A74-5BF97F4CE6C2}"/>
          </ac:inkMkLst>
        </pc:inkChg>
        <pc:inkChg chg="add mod">
          <ac:chgData name="Vasishta Bommakanti" userId="add65771a875c465" providerId="LiveId" clId="{FA1F6ADA-F132-43A3-9485-3F363217A64B}" dt="2021-11-01T12:55:02.085" v="1150"/>
          <ac:inkMkLst>
            <pc:docMk/>
            <pc:sldMk cId="4150524086" sldId="285"/>
            <ac:inkMk id="253" creationId="{05C69277-BF2E-41CC-A05A-6B7C4D2CB054}"/>
          </ac:inkMkLst>
        </pc:inkChg>
        <pc:inkChg chg="add mod">
          <ac:chgData name="Vasishta Bommakanti" userId="add65771a875c465" providerId="LiveId" clId="{FA1F6ADA-F132-43A3-9485-3F363217A64B}" dt="2021-11-01T12:55:02.085" v="1150"/>
          <ac:inkMkLst>
            <pc:docMk/>
            <pc:sldMk cId="4150524086" sldId="285"/>
            <ac:inkMk id="255" creationId="{74A6A9ED-C127-4645-B414-0F0AA15819EA}"/>
          </ac:inkMkLst>
        </pc:inkChg>
        <pc:inkChg chg="add del">
          <ac:chgData name="Vasishta Bommakanti" userId="add65771a875c465" providerId="LiveId" clId="{FA1F6ADA-F132-43A3-9485-3F363217A64B}" dt="2021-11-01T12:55:13.779" v="1164"/>
          <ac:inkMkLst>
            <pc:docMk/>
            <pc:sldMk cId="4150524086" sldId="285"/>
            <ac:inkMk id="256" creationId="{2159CDB4-5135-40D5-90E4-60AE97304F5E}"/>
          </ac:inkMkLst>
        </pc:inkChg>
        <pc:inkChg chg="add mod">
          <ac:chgData name="Vasishta Bommakanti" userId="add65771a875c465" providerId="LiveId" clId="{FA1F6ADA-F132-43A3-9485-3F363217A64B}" dt="2021-11-01T12:55:02.085" v="1150"/>
          <ac:inkMkLst>
            <pc:docMk/>
            <pc:sldMk cId="4150524086" sldId="285"/>
            <ac:inkMk id="257" creationId="{6F11209E-DD97-47E2-836B-34CF12181E85}"/>
          </ac:inkMkLst>
        </pc:inkChg>
        <pc:inkChg chg="add mod">
          <ac:chgData name="Vasishta Bommakanti" userId="add65771a875c465" providerId="LiveId" clId="{FA1F6ADA-F132-43A3-9485-3F363217A64B}" dt="2021-11-01T12:55:02.085" v="1150"/>
          <ac:inkMkLst>
            <pc:docMk/>
            <pc:sldMk cId="4150524086" sldId="285"/>
            <ac:inkMk id="258" creationId="{F6904D62-D44D-4DED-A4FD-D8E1C3C2C014}"/>
          </ac:inkMkLst>
        </pc:inkChg>
        <pc:inkChg chg="add mod">
          <ac:chgData name="Vasishta Bommakanti" userId="add65771a875c465" providerId="LiveId" clId="{FA1F6ADA-F132-43A3-9485-3F363217A64B}" dt="2021-11-01T12:55:02.085" v="1150"/>
          <ac:inkMkLst>
            <pc:docMk/>
            <pc:sldMk cId="4150524086" sldId="285"/>
            <ac:inkMk id="259" creationId="{9EF0DD89-B032-4C78-9E02-FF09D9E59B3D}"/>
          </ac:inkMkLst>
        </pc:inkChg>
        <pc:inkChg chg="add mod">
          <ac:chgData name="Vasishta Bommakanti" userId="add65771a875c465" providerId="LiveId" clId="{FA1F6ADA-F132-43A3-9485-3F363217A64B}" dt="2021-11-01T12:55:02.085" v="1150"/>
          <ac:inkMkLst>
            <pc:docMk/>
            <pc:sldMk cId="4150524086" sldId="285"/>
            <ac:inkMk id="260" creationId="{81C6652C-8F9C-417C-977F-E2C2B7ACD2EA}"/>
          </ac:inkMkLst>
        </pc:inkChg>
        <pc:inkChg chg="add mod">
          <ac:chgData name="Vasishta Bommakanti" userId="add65771a875c465" providerId="LiveId" clId="{FA1F6ADA-F132-43A3-9485-3F363217A64B}" dt="2021-11-01T12:55:02.085" v="1150"/>
          <ac:inkMkLst>
            <pc:docMk/>
            <pc:sldMk cId="4150524086" sldId="285"/>
            <ac:inkMk id="261" creationId="{46CB34A9-F123-497E-9ACD-972BBC109D8F}"/>
          </ac:inkMkLst>
        </pc:inkChg>
        <pc:inkChg chg="add mod">
          <ac:chgData name="Vasishta Bommakanti" userId="add65771a875c465" providerId="LiveId" clId="{FA1F6ADA-F132-43A3-9485-3F363217A64B}" dt="2021-11-01T12:55:02.085" v="1150"/>
          <ac:inkMkLst>
            <pc:docMk/>
            <pc:sldMk cId="4150524086" sldId="285"/>
            <ac:inkMk id="262" creationId="{F2845FE5-92F1-4C8E-8F29-EAE4BCD22A3E}"/>
          </ac:inkMkLst>
        </pc:inkChg>
        <pc:inkChg chg="add mod">
          <ac:chgData name="Vasishta Bommakanti" userId="add65771a875c465" providerId="LiveId" clId="{FA1F6ADA-F132-43A3-9485-3F363217A64B}" dt="2021-11-01T12:55:02.085" v="1150"/>
          <ac:inkMkLst>
            <pc:docMk/>
            <pc:sldMk cId="4150524086" sldId="285"/>
            <ac:inkMk id="263" creationId="{8CF5EE15-A0B0-4BFA-BC8B-5C6D37A70B2D}"/>
          </ac:inkMkLst>
        </pc:inkChg>
        <pc:inkChg chg="add mod">
          <ac:chgData name="Vasishta Bommakanti" userId="add65771a875c465" providerId="LiveId" clId="{FA1F6ADA-F132-43A3-9485-3F363217A64B}" dt="2021-11-01T12:55:07.008" v="1160"/>
          <ac:inkMkLst>
            <pc:docMk/>
            <pc:sldMk cId="4150524086" sldId="285"/>
            <ac:inkMk id="264" creationId="{BC79399E-2EA1-4123-9F0E-CB7DEA435FE4}"/>
          </ac:inkMkLst>
        </pc:inkChg>
        <pc:inkChg chg="add mod">
          <ac:chgData name="Vasishta Bommakanti" userId="add65771a875c465" providerId="LiveId" clId="{FA1F6ADA-F132-43A3-9485-3F363217A64B}" dt="2021-11-01T12:55:07.008" v="1160"/>
          <ac:inkMkLst>
            <pc:docMk/>
            <pc:sldMk cId="4150524086" sldId="285"/>
            <ac:inkMk id="265" creationId="{A0B802C5-0496-418D-B1E0-FCC74A6103B4}"/>
          </ac:inkMkLst>
        </pc:inkChg>
        <pc:inkChg chg="add mod">
          <ac:chgData name="Vasishta Bommakanti" userId="add65771a875c465" providerId="LiveId" clId="{FA1F6ADA-F132-43A3-9485-3F363217A64B}" dt="2021-11-01T12:55:07.008" v="1160"/>
          <ac:inkMkLst>
            <pc:docMk/>
            <pc:sldMk cId="4150524086" sldId="285"/>
            <ac:inkMk id="268" creationId="{E4BAEA1A-2CAB-443C-8954-E486E65AD80B}"/>
          </ac:inkMkLst>
        </pc:inkChg>
        <pc:inkChg chg="add mod">
          <ac:chgData name="Vasishta Bommakanti" userId="add65771a875c465" providerId="LiveId" clId="{FA1F6ADA-F132-43A3-9485-3F363217A64B}" dt="2021-11-01T12:55:07.008" v="1160"/>
          <ac:inkMkLst>
            <pc:docMk/>
            <pc:sldMk cId="4150524086" sldId="285"/>
            <ac:inkMk id="269" creationId="{AF3976F0-BB8C-4F8E-9D49-48337D37A56A}"/>
          </ac:inkMkLst>
        </pc:inkChg>
        <pc:inkChg chg="add mod">
          <ac:chgData name="Vasishta Bommakanti" userId="add65771a875c465" providerId="LiveId" clId="{FA1F6ADA-F132-43A3-9485-3F363217A64B}" dt="2021-11-01T12:55:07.008" v="1160"/>
          <ac:inkMkLst>
            <pc:docMk/>
            <pc:sldMk cId="4150524086" sldId="285"/>
            <ac:inkMk id="270" creationId="{0FD96DD1-594A-47D9-942C-27F818BC95EF}"/>
          </ac:inkMkLst>
        </pc:inkChg>
        <pc:inkChg chg="add mod">
          <ac:chgData name="Vasishta Bommakanti" userId="add65771a875c465" providerId="LiveId" clId="{FA1F6ADA-F132-43A3-9485-3F363217A64B}" dt="2021-11-01T12:55:07.008" v="1160"/>
          <ac:inkMkLst>
            <pc:docMk/>
            <pc:sldMk cId="4150524086" sldId="285"/>
            <ac:inkMk id="271" creationId="{40E1EF0F-C4F1-4887-81E2-AAE0E15B8204}"/>
          </ac:inkMkLst>
        </pc:inkChg>
        <pc:inkChg chg="add mod">
          <ac:chgData name="Vasishta Bommakanti" userId="add65771a875c465" providerId="LiveId" clId="{FA1F6ADA-F132-43A3-9485-3F363217A64B}" dt="2021-11-01T12:55:07.008" v="1160"/>
          <ac:inkMkLst>
            <pc:docMk/>
            <pc:sldMk cId="4150524086" sldId="285"/>
            <ac:inkMk id="272" creationId="{27FAE4C9-F82D-4C54-ACC7-4C459609506E}"/>
          </ac:inkMkLst>
        </pc:inkChg>
        <pc:inkChg chg="add mod">
          <ac:chgData name="Vasishta Bommakanti" userId="add65771a875c465" providerId="LiveId" clId="{FA1F6ADA-F132-43A3-9485-3F363217A64B}" dt="2021-11-01T12:55:07.008" v="1160"/>
          <ac:inkMkLst>
            <pc:docMk/>
            <pc:sldMk cId="4150524086" sldId="285"/>
            <ac:inkMk id="274" creationId="{DDBB33E2-0CF2-49D1-8B5D-C1C09EF4B16F}"/>
          </ac:inkMkLst>
        </pc:inkChg>
        <pc:inkChg chg="add mod">
          <ac:chgData name="Vasishta Bommakanti" userId="add65771a875c465" providerId="LiveId" clId="{FA1F6ADA-F132-43A3-9485-3F363217A64B}" dt="2021-11-01T12:55:07.008" v="1160"/>
          <ac:inkMkLst>
            <pc:docMk/>
            <pc:sldMk cId="4150524086" sldId="285"/>
            <ac:inkMk id="275" creationId="{F4355052-61DB-43E8-8142-B85261F6DFF6}"/>
          </ac:inkMkLst>
        </pc:inkChg>
        <pc:inkChg chg="add mod">
          <ac:chgData name="Vasishta Bommakanti" userId="add65771a875c465" providerId="LiveId" clId="{FA1F6ADA-F132-43A3-9485-3F363217A64B}" dt="2021-11-01T12:55:07.008" v="1160"/>
          <ac:inkMkLst>
            <pc:docMk/>
            <pc:sldMk cId="4150524086" sldId="285"/>
            <ac:inkMk id="276" creationId="{18821E3E-ED1D-431B-9810-DABF8E60B431}"/>
          </ac:inkMkLst>
        </pc:inkChg>
        <pc:inkChg chg="add">
          <ac:chgData name="Vasishta Bommakanti" userId="add65771a875c465" providerId="LiveId" clId="{FA1F6ADA-F132-43A3-9485-3F363217A64B}" dt="2021-11-01T12:55:10.226" v="1161" actId="9405"/>
          <ac:inkMkLst>
            <pc:docMk/>
            <pc:sldMk cId="4150524086" sldId="285"/>
            <ac:inkMk id="278" creationId="{B507C2CB-36BF-4336-B384-3A6112B4F4E8}"/>
          </ac:inkMkLst>
        </pc:inkChg>
        <pc:inkChg chg="add del">
          <ac:chgData name="Vasishta Bommakanti" userId="add65771a875c465" providerId="LiveId" clId="{FA1F6ADA-F132-43A3-9485-3F363217A64B}" dt="2021-11-01T12:55:13.778" v="1163"/>
          <ac:inkMkLst>
            <pc:docMk/>
            <pc:sldMk cId="4150524086" sldId="285"/>
            <ac:inkMk id="279" creationId="{ECFF95F1-BA0C-4352-B817-1DF344AD5E9B}"/>
          </ac:inkMkLst>
        </pc:inkChg>
        <pc:inkChg chg="add mod">
          <ac:chgData name="Vasishta Bommakanti" userId="add65771a875c465" providerId="LiveId" clId="{FA1F6ADA-F132-43A3-9485-3F363217A64B}" dt="2021-11-01T12:55:20.643" v="1169"/>
          <ac:inkMkLst>
            <pc:docMk/>
            <pc:sldMk cId="4150524086" sldId="285"/>
            <ac:inkMk id="280" creationId="{E26A371B-C04E-4AFE-B88B-0DB9AA26EEBC}"/>
          </ac:inkMkLst>
        </pc:inkChg>
        <pc:inkChg chg="add mod">
          <ac:chgData name="Vasishta Bommakanti" userId="add65771a875c465" providerId="LiveId" clId="{FA1F6ADA-F132-43A3-9485-3F363217A64B}" dt="2021-11-01T12:55:20.643" v="1169"/>
          <ac:inkMkLst>
            <pc:docMk/>
            <pc:sldMk cId="4150524086" sldId="285"/>
            <ac:inkMk id="281" creationId="{F7504951-72E3-4593-9EDE-4072F6FE11D7}"/>
          </ac:inkMkLst>
        </pc:inkChg>
        <pc:inkChg chg="add">
          <ac:chgData name="Vasishta Bommakanti" userId="add65771a875c465" providerId="LiveId" clId="{FA1F6ADA-F132-43A3-9485-3F363217A64B}" dt="2021-11-01T12:55:21.578" v="1170" actId="9405"/>
          <ac:inkMkLst>
            <pc:docMk/>
            <pc:sldMk cId="4150524086" sldId="285"/>
            <ac:inkMk id="283" creationId="{892785AF-95A1-4C1C-AA9F-40E9CFC922DD}"/>
          </ac:inkMkLst>
        </pc:inkChg>
        <pc:inkChg chg="add mod">
          <ac:chgData name="Vasishta Bommakanti" userId="add65771a875c465" providerId="LiveId" clId="{FA1F6ADA-F132-43A3-9485-3F363217A64B}" dt="2021-11-01T12:55:23.913" v="1174"/>
          <ac:inkMkLst>
            <pc:docMk/>
            <pc:sldMk cId="4150524086" sldId="285"/>
            <ac:inkMk id="284" creationId="{3012346B-71FC-4DB3-871D-84665BBA3B5A}"/>
          </ac:inkMkLst>
        </pc:inkChg>
        <pc:inkChg chg="add mod">
          <ac:chgData name="Vasishta Bommakanti" userId="add65771a875c465" providerId="LiveId" clId="{FA1F6ADA-F132-43A3-9485-3F363217A64B}" dt="2021-11-01T12:55:23.913" v="1174"/>
          <ac:inkMkLst>
            <pc:docMk/>
            <pc:sldMk cId="4150524086" sldId="285"/>
            <ac:inkMk id="285" creationId="{B6469CDD-6D90-40B1-95E5-CF7A2F0E9906}"/>
          </ac:inkMkLst>
        </pc:inkChg>
        <pc:inkChg chg="add mod">
          <ac:chgData name="Vasishta Bommakanti" userId="add65771a875c465" providerId="LiveId" clId="{FA1F6ADA-F132-43A3-9485-3F363217A64B}" dt="2021-11-01T12:55:23.913" v="1174"/>
          <ac:inkMkLst>
            <pc:docMk/>
            <pc:sldMk cId="4150524086" sldId="285"/>
            <ac:inkMk id="286" creationId="{9D431448-682B-4787-907F-D9E041D49250}"/>
          </ac:inkMkLst>
        </pc:inkChg>
        <pc:inkChg chg="add mod">
          <ac:chgData name="Vasishta Bommakanti" userId="add65771a875c465" providerId="LiveId" clId="{FA1F6ADA-F132-43A3-9485-3F363217A64B}" dt="2021-11-01T12:55:28.553" v="1177"/>
          <ac:inkMkLst>
            <pc:docMk/>
            <pc:sldMk cId="4150524086" sldId="285"/>
            <ac:inkMk id="288" creationId="{6FF6C834-3679-431A-ACDA-22AE88199C08}"/>
          </ac:inkMkLst>
        </pc:inkChg>
        <pc:inkChg chg="add mod">
          <ac:chgData name="Vasishta Bommakanti" userId="add65771a875c465" providerId="LiveId" clId="{FA1F6ADA-F132-43A3-9485-3F363217A64B}" dt="2021-11-01T12:55:28.553" v="1177"/>
          <ac:inkMkLst>
            <pc:docMk/>
            <pc:sldMk cId="4150524086" sldId="285"/>
            <ac:inkMk id="289" creationId="{00545B6F-9803-4B91-8AF6-42C45E60B784}"/>
          </ac:inkMkLst>
        </pc:inkChg>
        <pc:inkChg chg="add">
          <ac:chgData name="Vasishta Bommakanti" userId="add65771a875c465" providerId="LiveId" clId="{FA1F6ADA-F132-43A3-9485-3F363217A64B}" dt="2021-11-01T12:55:31.717" v="1178" actId="9405"/>
          <ac:inkMkLst>
            <pc:docMk/>
            <pc:sldMk cId="4150524086" sldId="285"/>
            <ac:inkMk id="291" creationId="{BAB56493-43C0-4FA2-9C02-E1D1479CBB32}"/>
          </ac:inkMkLst>
        </pc:inkChg>
        <pc:inkChg chg="add mod">
          <ac:chgData name="Vasishta Bommakanti" userId="add65771a875c465" providerId="LiveId" clId="{FA1F6ADA-F132-43A3-9485-3F363217A64B}" dt="2021-11-01T12:55:37.697" v="1188"/>
          <ac:inkMkLst>
            <pc:docMk/>
            <pc:sldMk cId="4150524086" sldId="285"/>
            <ac:inkMk id="292" creationId="{2C0A3C30-7489-4F81-907F-89A5F0010A22}"/>
          </ac:inkMkLst>
        </pc:inkChg>
        <pc:inkChg chg="add mod">
          <ac:chgData name="Vasishta Bommakanti" userId="add65771a875c465" providerId="LiveId" clId="{FA1F6ADA-F132-43A3-9485-3F363217A64B}" dt="2021-11-01T12:55:37.697" v="1188"/>
          <ac:inkMkLst>
            <pc:docMk/>
            <pc:sldMk cId="4150524086" sldId="285"/>
            <ac:inkMk id="293" creationId="{64FD841B-746E-4597-8AAF-F970B4D609EC}"/>
          </ac:inkMkLst>
        </pc:inkChg>
        <pc:inkChg chg="add mod">
          <ac:chgData name="Vasishta Bommakanti" userId="add65771a875c465" providerId="LiveId" clId="{FA1F6ADA-F132-43A3-9485-3F363217A64B}" dt="2021-11-01T12:55:37.697" v="1188"/>
          <ac:inkMkLst>
            <pc:docMk/>
            <pc:sldMk cId="4150524086" sldId="285"/>
            <ac:inkMk id="294" creationId="{6C385143-B28C-4546-A3EB-8F6BFC9ED0C8}"/>
          </ac:inkMkLst>
        </pc:inkChg>
        <pc:inkChg chg="add mod">
          <ac:chgData name="Vasishta Bommakanti" userId="add65771a875c465" providerId="LiveId" clId="{FA1F6ADA-F132-43A3-9485-3F363217A64B}" dt="2021-11-01T12:55:37.697" v="1188"/>
          <ac:inkMkLst>
            <pc:docMk/>
            <pc:sldMk cId="4150524086" sldId="285"/>
            <ac:inkMk id="295" creationId="{F9961E2C-6FFC-4883-A832-204AC556FD7E}"/>
          </ac:inkMkLst>
        </pc:inkChg>
        <pc:inkChg chg="add mod">
          <ac:chgData name="Vasishta Bommakanti" userId="add65771a875c465" providerId="LiveId" clId="{FA1F6ADA-F132-43A3-9485-3F363217A64B}" dt="2021-11-01T12:55:37.697" v="1188"/>
          <ac:inkMkLst>
            <pc:docMk/>
            <pc:sldMk cId="4150524086" sldId="285"/>
            <ac:inkMk id="296" creationId="{F1972970-6E67-4514-B6DE-0A4FC23213C4}"/>
          </ac:inkMkLst>
        </pc:inkChg>
        <pc:inkChg chg="add mod">
          <ac:chgData name="Vasishta Bommakanti" userId="add65771a875c465" providerId="LiveId" clId="{FA1F6ADA-F132-43A3-9485-3F363217A64B}" dt="2021-11-01T12:55:37.697" v="1188"/>
          <ac:inkMkLst>
            <pc:docMk/>
            <pc:sldMk cId="4150524086" sldId="285"/>
            <ac:inkMk id="297" creationId="{69CAA0E0-A1A8-4840-BD40-F9104F1F9098}"/>
          </ac:inkMkLst>
        </pc:inkChg>
        <pc:inkChg chg="add mod">
          <ac:chgData name="Vasishta Bommakanti" userId="add65771a875c465" providerId="LiveId" clId="{FA1F6ADA-F132-43A3-9485-3F363217A64B}" dt="2021-11-01T12:55:37.697" v="1188"/>
          <ac:inkMkLst>
            <pc:docMk/>
            <pc:sldMk cId="4150524086" sldId="285"/>
            <ac:inkMk id="298" creationId="{7328FAE6-E138-481C-85B0-36BD12527B12}"/>
          </ac:inkMkLst>
        </pc:inkChg>
        <pc:inkChg chg="add mod">
          <ac:chgData name="Vasishta Bommakanti" userId="add65771a875c465" providerId="LiveId" clId="{FA1F6ADA-F132-43A3-9485-3F363217A64B}" dt="2021-11-01T12:55:37.697" v="1188"/>
          <ac:inkMkLst>
            <pc:docMk/>
            <pc:sldMk cId="4150524086" sldId="285"/>
            <ac:inkMk id="299" creationId="{B52C056D-CCB6-4BB0-A58B-9ABDD26759E4}"/>
          </ac:inkMkLst>
        </pc:inkChg>
        <pc:inkChg chg="add mod">
          <ac:chgData name="Vasishta Bommakanti" userId="add65771a875c465" providerId="LiveId" clId="{FA1F6ADA-F132-43A3-9485-3F363217A64B}" dt="2021-11-01T12:55:37.697" v="1188"/>
          <ac:inkMkLst>
            <pc:docMk/>
            <pc:sldMk cId="4150524086" sldId="285"/>
            <ac:inkMk id="300" creationId="{80A04FA7-6E29-4A3A-B602-489D1FA1C868}"/>
          </ac:inkMkLst>
        </pc:inkChg>
        <pc:inkChg chg="add mod">
          <ac:chgData name="Vasishta Bommakanti" userId="add65771a875c465" providerId="LiveId" clId="{FA1F6ADA-F132-43A3-9485-3F363217A64B}" dt="2021-11-01T12:55:45.941" v="1192"/>
          <ac:inkMkLst>
            <pc:docMk/>
            <pc:sldMk cId="4150524086" sldId="285"/>
            <ac:inkMk id="302" creationId="{73869344-6D11-454B-AEF4-4E29C290B102}"/>
          </ac:inkMkLst>
        </pc:inkChg>
        <pc:inkChg chg="add mod">
          <ac:chgData name="Vasishta Bommakanti" userId="add65771a875c465" providerId="LiveId" clId="{FA1F6ADA-F132-43A3-9485-3F363217A64B}" dt="2021-11-01T12:55:45.941" v="1192"/>
          <ac:inkMkLst>
            <pc:docMk/>
            <pc:sldMk cId="4150524086" sldId="285"/>
            <ac:inkMk id="303" creationId="{012F8865-778C-48CC-B723-EF96A6A7102F}"/>
          </ac:inkMkLst>
        </pc:inkChg>
        <pc:inkChg chg="add mod">
          <ac:chgData name="Vasishta Bommakanti" userId="add65771a875c465" providerId="LiveId" clId="{FA1F6ADA-F132-43A3-9485-3F363217A64B}" dt="2021-11-01T12:55:45.941" v="1192"/>
          <ac:inkMkLst>
            <pc:docMk/>
            <pc:sldMk cId="4150524086" sldId="285"/>
            <ac:inkMk id="304" creationId="{B276094B-C82D-4845-8153-3BBF879BDE61}"/>
          </ac:inkMkLst>
        </pc:inkChg>
        <pc:inkChg chg="add mod">
          <ac:chgData name="Vasishta Bommakanti" userId="add65771a875c465" providerId="LiveId" clId="{FA1F6ADA-F132-43A3-9485-3F363217A64B}" dt="2021-11-01T12:55:56.029" v="1199"/>
          <ac:inkMkLst>
            <pc:docMk/>
            <pc:sldMk cId="4150524086" sldId="285"/>
            <ac:inkMk id="306" creationId="{B5BCA312-7486-4C06-988B-216EBE2A8ABC}"/>
          </ac:inkMkLst>
        </pc:inkChg>
        <pc:inkChg chg="add del mod">
          <ac:chgData name="Vasishta Bommakanti" userId="add65771a875c465" providerId="LiveId" clId="{FA1F6ADA-F132-43A3-9485-3F363217A64B}" dt="2021-11-01T12:55:56.024" v="1198"/>
          <ac:inkMkLst>
            <pc:docMk/>
            <pc:sldMk cId="4150524086" sldId="285"/>
            <ac:inkMk id="307" creationId="{10B80C9A-BA1E-4E9B-A3AB-B9888141F12C}"/>
          </ac:inkMkLst>
        </pc:inkChg>
        <pc:inkChg chg="add del mod">
          <ac:chgData name="Vasishta Bommakanti" userId="add65771a875c465" providerId="LiveId" clId="{FA1F6ADA-F132-43A3-9485-3F363217A64B}" dt="2021-11-01T12:55:56.029" v="1199"/>
          <ac:inkMkLst>
            <pc:docMk/>
            <pc:sldMk cId="4150524086" sldId="285"/>
            <ac:inkMk id="308" creationId="{D479BF75-15EC-42D9-84E0-2344CD2893AF}"/>
          </ac:inkMkLst>
        </pc:inkChg>
        <pc:inkChg chg="add mod">
          <ac:chgData name="Vasishta Bommakanti" userId="add65771a875c465" providerId="LiveId" clId="{FA1F6ADA-F132-43A3-9485-3F363217A64B}" dt="2021-11-01T12:55:56.029" v="1199"/>
          <ac:inkMkLst>
            <pc:docMk/>
            <pc:sldMk cId="4150524086" sldId="285"/>
            <ac:inkMk id="309" creationId="{873E5D1C-959D-431E-B39E-D0EFB18F8C64}"/>
          </ac:inkMkLst>
        </pc:inkChg>
        <pc:inkChg chg="add mod">
          <ac:chgData name="Vasishta Bommakanti" userId="add65771a875c465" providerId="LiveId" clId="{FA1F6ADA-F132-43A3-9485-3F363217A64B}" dt="2021-11-01T12:56:05.082" v="1202"/>
          <ac:inkMkLst>
            <pc:docMk/>
            <pc:sldMk cId="4150524086" sldId="285"/>
            <ac:inkMk id="311" creationId="{4FB557B9-BE9D-4165-8347-807834E3C29C}"/>
          </ac:inkMkLst>
        </pc:inkChg>
        <pc:inkChg chg="add mod">
          <ac:chgData name="Vasishta Bommakanti" userId="add65771a875c465" providerId="LiveId" clId="{FA1F6ADA-F132-43A3-9485-3F363217A64B}" dt="2021-11-01T12:56:05.082" v="1202"/>
          <ac:inkMkLst>
            <pc:docMk/>
            <pc:sldMk cId="4150524086" sldId="285"/>
            <ac:inkMk id="312" creationId="{C4BC179C-45F4-4C62-8B4F-D350EA83407B}"/>
          </ac:inkMkLst>
        </pc:inkChg>
        <pc:inkChg chg="add">
          <ac:chgData name="Vasishta Bommakanti" userId="add65771a875c465" providerId="LiveId" clId="{FA1F6ADA-F132-43A3-9485-3F363217A64B}" dt="2021-11-01T12:56:08.196" v="1203" actId="9405"/>
          <ac:inkMkLst>
            <pc:docMk/>
            <pc:sldMk cId="4150524086" sldId="285"/>
            <ac:inkMk id="314" creationId="{01B5D618-1958-4DED-91D3-71A018C64C0A}"/>
          </ac:inkMkLst>
        </pc:inkChg>
        <pc:inkChg chg="add mod">
          <ac:chgData name="Vasishta Bommakanti" userId="add65771a875c465" providerId="LiveId" clId="{FA1F6ADA-F132-43A3-9485-3F363217A64B}" dt="2021-11-01T12:56:26.116" v="1226"/>
          <ac:inkMkLst>
            <pc:docMk/>
            <pc:sldMk cId="4150524086" sldId="285"/>
            <ac:inkMk id="315" creationId="{40EA0E4A-09DD-418D-B4FC-282B89626ED8}"/>
          </ac:inkMkLst>
        </pc:inkChg>
        <pc:inkChg chg="add mod">
          <ac:chgData name="Vasishta Bommakanti" userId="add65771a875c465" providerId="LiveId" clId="{FA1F6ADA-F132-43A3-9485-3F363217A64B}" dt="2021-11-01T12:56:26.116" v="1226"/>
          <ac:inkMkLst>
            <pc:docMk/>
            <pc:sldMk cId="4150524086" sldId="285"/>
            <ac:inkMk id="316" creationId="{5ACB4E04-505A-4D48-A016-75B66B8A3A0D}"/>
          </ac:inkMkLst>
        </pc:inkChg>
        <pc:inkChg chg="add mod">
          <ac:chgData name="Vasishta Bommakanti" userId="add65771a875c465" providerId="LiveId" clId="{FA1F6ADA-F132-43A3-9485-3F363217A64B}" dt="2021-11-01T12:56:26.116" v="1226"/>
          <ac:inkMkLst>
            <pc:docMk/>
            <pc:sldMk cId="4150524086" sldId="285"/>
            <ac:inkMk id="317" creationId="{26CC3CA6-FFD5-4707-BE80-97426EB1A0F3}"/>
          </ac:inkMkLst>
        </pc:inkChg>
        <pc:inkChg chg="add mod">
          <ac:chgData name="Vasishta Bommakanti" userId="add65771a875c465" providerId="LiveId" clId="{FA1F6ADA-F132-43A3-9485-3F363217A64B}" dt="2021-11-01T12:56:26.116" v="1226"/>
          <ac:inkMkLst>
            <pc:docMk/>
            <pc:sldMk cId="4150524086" sldId="285"/>
            <ac:inkMk id="318" creationId="{7FFC51A6-1262-46AE-BB94-039841DA88FB}"/>
          </ac:inkMkLst>
        </pc:inkChg>
        <pc:inkChg chg="add mod">
          <ac:chgData name="Vasishta Bommakanti" userId="add65771a875c465" providerId="LiveId" clId="{FA1F6ADA-F132-43A3-9485-3F363217A64B}" dt="2021-11-01T12:56:26.116" v="1226"/>
          <ac:inkMkLst>
            <pc:docMk/>
            <pc:sldMk cId="4150524086" sldId="285"/>
            <ac:inkMk id="319" creationId="{AA92EBA2-C2A4-4E53-94AD-432DEB51730C}"/>
          </ac:inkMkLst>
        </pc:inkChg>
        <pc:inkChg chg="add mod">
          <ac:chgData name="Vasishta Bommakanti" userId="add65771a875c465" providerId="LiveId" clId="{FA1F6ADA-F132-43A3-9485-3F363217A64B}" dt="2021-11-01T12:56:26.116" v="1226"/>
          <ac:inkMkLst>
            <pc:docMk/>
            <pc:sldMk cId="4150524086" sldId="285"/>
            <ac:inkMk id="320" creationId="{A915904C-EC13-4877-8744-FD5316C3258B}"/>
          </ac:inkMkLst>
        </pc:inkChg>
        <pc:inkChg chg="add mod">
          <ac:chgData name="Vasishta Bommakanti" userId="add65771a875c465" providerId="LiveId" clId="{FA1F6ADA-F132-43A3-9485-3F363217A64B}" dt="2021-11-01T12:56:26.116" v="1226"/>
          <ac:inkMkLst>
            <pc:docMk/>
            <pc:sldMk cId="4150524086" sldId="285"/>
            <ac:inkMk id="321" creationId="{B66586C1-1863-435A-96F4-EA27A6563127}"/>
          </ac:inkMkLst>
        </pc:inkChg>
        <pc:inkChg chg="add mod">
          <ac:chgData name="Vasishta Bommakanti" userId="add65771a875c465" providerId="LiveId" clId="{FA1F6ADA-F132-43A3-9485-3F363217A64B}" dt="2021-11-01T12:56:26.116" v="1226"/>
          <ac:inkMkLst>
            <pc:docMk/>
            <pc:sldMk cId="4150524086" sldId="285"/>
            <ac:inkMk id="322" creationId="{80ADFCAB-D22E-40E7-B3EF-503D1B39C957}"/>
          </ac:inkMkLst>
        </pc:inkChg>
        <pc:inkChg chg="add mod">
          <ac:chgData name="Vasishta Bommakanti" userId="add65771a875c465" providerId="LiveId" clId="{FA1F6ADA-F132-43A3-9485-3F363217A64B}" dt="2021-11-01T12:56:26.116" v="1226"/>
          <ac:inkMkLst>
            <pc:docMk/>
            <pc:sldMk cId="4150524086" sldId="285"/>
            <ac:inkMk id="323" creationId="{DE968B77-D623-46B2-93A8-DB28DCB69A69}"/>
          </ac:inkMkLst>
        </pc:inkChg>
        <pc:inkChg chg="add mod">
          <ac:chgData name="Vasishta Bommakanti" userId="add65771a875c465" providerId="LiveId" clId="{FA1F6ADA-F132-43A3-9485-3F363217A64B}" dt="2021-11-01T12:56:26.116" v="1226"/>
          <ac:inkMkLst>
            <pc:docMk/>
            <pc:sldMk cId="4150524086" sldId="285"/>
            <ac:inkMk id="325" creationId="{F77F58FF-4210-41EA-8CEC-5C9914913DD9}"/>
          </ac:inkMkLst>
        </pc:inkChg>
        <pc:inkChg chg="add mod">
          <ac:chgData name="Vasishta Bommakanti" userId="add65771a875c465" providerId="LiveId" clId="{FA1F6ADA-F132-43A3-9485-3F363217A64B}" dt="2021-11-01T12:56:26.116" v="1226"/>
          <ac:inkMkLst>
            <pc:docMk/>
            <pc:sldMk cId="4150524086" sldId="285"/>
            <ac:inkMk id="326" creationId="{1130D498-A7E9-4FC9-A5D2-1248F757F5D0}"/>
          </ac:inkMkLst>
        </pc:inkChg>
        <pc:inkChg chg="add mod">
          <ac:chgData name="Vasishta Bommakanti" userId="add65771a875c465" providerId="LiveId" clId="{FA1F6ADA-F132-43A3-9485-3F363217A64B}" dt="2021-11-01T12:56:26.116" v="1226"/>
          <ac:inkMkLst>
            <pc:docMk/>
            <pc:sldMk cId="4150524086" sldId="285"/>
            <ac:inkMk id="327" creationId="{8FDA6A82-80DF-48E5-9CA6-68388632BE1A}"/>
          </ac:inkMkLst>
        </pc:inkChg>
        <pc:inkChg chg="add mod">
          <ac:chgData name="Vasishta Bommakanti" userId="add65771a875c465" providerId="LiveId" clId="{FA1F6ADA-F132-43A3-9485-3F363217A64B}" dt="2021-11-01T12:56:26.116" v="1226"/>
          <ac:inkMkLst>
            <pc:docMk/>
            <pc:sldMk cId="4150524086" sldId="285"/>
            <ac:inkMk id="328" creationId="{6FC3D667-8D11-4EDD-907B-6620402BDCD7}"/>
          </ac:inkMkLst>
        </pc:inkChg>
        <pc:inkChg chg="add mod">
          <ac:chgData name="Vasishta Bommakanti" userId="add65771a875c465" providerId="LiveId" clId="{FA1F6ADA-F132-43A3-9485-3F363217A64B}" dt="2021-11-01T12:56:26.116" v="1226"/>
          <ac:inkMkLst>
            <pc:docMk/>
            <pc:sldMk cId="4150524086" sldId="285"/>
            <ac:inkMk id="329" creationId="{389FECB3-1CD7-4414-8D8C-EECD0CC3E099}"/>
          </ac:inkMkLst>
        </pc:inkChg>
        <pc:inkChg chg="add mod">
          <ac:chgData name="Vasishta Bommakanti" userId="add65771a875c465" providerId="LiveId" clId="{FA1F6ADA-F132-43A3-9485-3F363217A64B}" dt="2021-11-01T12:56:26.116" v="1226"/>
          <ac:inkMkLst>
            <pc:docMk/>
            <pc:sldMk cId="4150524086" sldId="285"/>
            <ac:inkMk id="330" creationId="{3F4DD1B3-05CE-4A41-AA64-740C3694BE14}"/>
          </ac:inkMkLst>
        </pc:inkChg>
        <pc:inkChg chg="add mod">
          <ac:chgData name="Vasishta Bommakanti" userId="add65771a875c465" providerId="LiveId" clId="{FA1F6ADA-F132-43A3-9485-3F363217A64B}" dt="2021-11-01T12:56:26.116" v="1226"/>
          <ac:inkMkLst>
            <pc:docMk/>
            <pc:sldMk cId="4150524086" sldId="285"/>
            <ac:inkMk id="331" creationId="{614E4A46-9DB5-4056-9550-A40802F9970D}"/>
          </ac:inkMkLst>
        </pc:inkChg>
        <pc:inkChg chg="add mod">
          <ac:chgData name="Vasishta Bommakanti" userId="add65771a875c465" providerId="LiveId" clId="{FA1F6ADA-F132-43A3-9485-3F363217A64B}" dt="2021-11-01T12:56:26.116" v="1226"/>
          <ac:inkMkLst>
            <pc:docMk/>
            <pc:sldMk cId="4150524086" sldId="285"/>
            <ac:inkMk id="332" creationId="{76144D89-9279-4547-BC41-C72C8632F9FD}"/>
          </ac:inkMkLst>
        </pc:inkChg>
        <pc:inkChg chg="add mod">
          <ac:chgData name="Vasishta Bommakanti" userId="add65771a875c465" providerId="LiveId" clId="{FA1F6ADA-F132-43A3-9485-3F363217A64B}" dt="2021-11-01T12:56:26.116" v="1226"/>
          <ac:inkMkLst>
            <pc:docMk/>
            <pc:sldMk cId="4150524086" sldId="285"/>
            <ac:inkMk id="333" creationId="{6BE276AC-3D6F-41DF-AC8F-CEF651CE3B74}"/>
          </ac:inkMkLst>
        </pc:inkChg>
        <pc:inkChg chg="add mod">
          <ac:chgData name="Vasishta Bommakanti" userId="add65771a875c465" providerId="LiveId" clId="{FA1F6ADA-F132-43A3-9485-3F363217A64B}" dt="2021-11-01T12:56:26.116" v="1226"/>
          <ac:inkMkLst>
            <pc:docMk/>
            <pc:sldMk cId="4150524086" sldId="285"/>
            <ac:inkMk id="334" creationId="{4E25B3A2-6330-433B-BFB8-71C9D1F3BA94}"/>
          </ac:inkMkLst>
        </pc:inkChg>
        <pc:inkChg chg="add mod">
          <ac:chgData name="Vasishta Bommakanti" userId="add65771a875c465" providerId="LiveId" clId="{FA1F6ADA-F132-43A3-9485-3F363217A64B}" dt="2021-11-01T12:56:26.116" v="1226"/>
          <ac:inkMkLst>
            <pc:docMk/>
            <pc:sldMk cId="4150524086" sldId="285"/>
            <ac:inkMk id="335" creationId="{78F1578A-B418-44F5-9229-3BFA29F157D8}"/>
          </ac:inkMkLst>
        </pc:inkChg>
        <pc:inkChg chg="add mod">
          <ac:chgData name="Vasishta Bommakanti" userId="add65771a875c465" providerId="LiveId" clId="{FA1F6ADA-F132-43A3-9485-3F363217A64B}" dt="2021-11-01T12:56:26.116" v="1226"/>
          <ac:inkMkLst>
            <pc:docMk/>
            <pc:sldMk cId="4150524086" sldId="285"/>
            <ac:inkMk id="336" creationId="{9AA900A5-F652-48C1-BE09-BAB493816CB5}"/>
          </ac:inkMkLst>
        </pc:inkChg>
        <pc:inkChg chg="add">
          <ac:chgData name="Vasishta Bommakanti" userId="add65771a875c465" providerId="LiveId" clId="{FA1F6ADA-F132-43A3-9485-3F363217A64B}" dt="2021-11-01T12:56:29.360" v="1227" actId="9405"/>
          <ac:inkMkLst>
            <pc:docMk/>
            <pc:sldMk cId="4150524086" sldId="285"/>
            <ac:inkMk id="338" creationId="{992894AA-3EF3-4C44-8008-64BA7DFE07E1}"/>
          </ac:inkMkLst>
        </pc:inkChg>
      </pc:sldChg>
      <pc:sldChg chg="addSp modSp mod">
        <pc:chgData name="Vasishta Bommakanti" userId="add65771a875c465" providerId="LiveId" clId="{FA1F6ADA-F132-43A3-9485-3F363217A64B}" dt="2021-11-01T12:45:02.887" v="773"/>
        <pc:sldMkLst>
          <pc:docMk/>
          <pc:sldMk cId="0" sldId="286"/>
        </pc:sldMkLst>
        <pc:grpChg chg="mod">
          <ac:chgData name="Vasishta Bommakanti" userId="add65771a875c465" providerId="LiveId" clId="{FA1F6ADA-F132-43A3-9485-3F363217A64B}" dt="2021-11-01T12:44:45.944" v="757"/>
          <ac:grpSpMkLst>
            <pc:docMk/>
            <pc:sldMk cId="0" sldId="286"/>
            <ac:grpSpMk id="6" creationId="{0EC7320A-F12B-48E4-A62B-6DA3BF50C17C}"/>
          </ac:grpSpMkLst>
        </pc:grpChg>
        <pc:grpChg chg="mod">
          <ac:chgData name="Vasishta Bommakanti" userId="add65771a875c465" providerId="LiveId" clId="{FA1F6ADA-F132-43A3-9485-3F363217A64B}" dt="2021-11-01T12:44:45.944" v="757"/>
          <ac:grpSpMkLst>
            <pc:docMk/>
            <pc:sldMk cId="0" sldId="286"/>
            <ac:grpSpMk id="7" creationId="{C979BE6B-FB57-4489-A056-F0B9726EDE6D}"/>
          </ac:grpSpMkLst>
        </pc:grpChg>
        <pc:grpChg chg="mod">
          <ac:chgData name="Vasishta Bommakanti" userId="add65771a875c465" providerId="LiveId" clId="{FA1F6ADA-F132-43A3-9485-3F363217A64B}" dt="2021-11-01T12:45:02.887" v="773"/>
          <ac:grpSpMkLst>
            <pc:docMk/>
            <pc:sldMk cId="0" sldId="286"/>
            <ac:grpSpMk id="24" creationId="{291BB27F-495C-47F5-BF06-96CA0B502BA9}"/>
          </ac:grpSpMkLst>
        </pc:grpChg>
        <pc:inkChg chg="add mod">
          <ac:chgData name="Vasishta Bommakanti" userId="add65771a875c465" providerId="LiveId" clId="{FA1F6ADA-F132-43A3-9485-3F363217A64B}" dt="2021-11-01T12:44:45.944" v="757"/>
          <ac:inkMkLst>
            <pc:docMk/>
            <pc:sldMk cId="0" sldId="286"/>
            <ac:inkMk id="2" creationId="{50715260-EED3-40F6-96AE-9F50B9D70CD1}"/>
          </ac:inkMkLst>
        </pc:inkChg>
        <pc:inkChg chg="add mod">
          <ac:chgData name="Vasishta Bommakanti" userId="add65771a875c465" providerId="LiveId" clId="{FA1F6ADA-F132-43A3-9485-3F363217A64B}" dt="2021-11-01T12:44:45.944" v="757"/>
          <ac:inkMkLst>
            <pc:docMk/>
            <pc:sldMk cId="0" sldId="286"/>
            <ac:inkMk id="3" creationId="{DC8811F9-CB7C-431C-AD15-A3D4C29EAD46}"/>
          </ac:inkMkLst>
        </pc:inkChg>
        <pc:inkChg chg="add mod">
          <ac:chgData name="Vasishta Bommakanti" userId="add65771a875c465" providerId="LiveId" clId="{FA1F6ADA-F132-43A3-9485-3F363217A64B}" dt="2021-11-01T12:44:45.944" v="757"/>
          <ac:inkMkLst>
            <pc:docMk/>
            <pc:sldMk cId="0" sldId="286"/>
            <ac:inkMk id="4" creationId="{BD62AA4B-9D85-4FE2-AE14-B38D69449D25}"/>
          </ac:inkMkLst>
        </pc:inkChg>
        <pc:inkChg chg="add mod">
          <ac:chgData name="Vasishta Bommakanti" userId="add65771a875c465" providerId="LiveId" clId="{FA1F6ADA-F132-43A3-9485-3F363217A64B}" dt="2021-11-01T12:44:45.944" v="757"/>
          <ac:inkMkLst>
            <pc:docMk/>
            <pc:sldMk cId="0" sldId="286"/>
            <ac:inkMk id="5" creationId="{B6E82484-6E56-438C-ABC5-44153DC365E5}"/>
          </ac:inkMkLst>
        </pc:inkChg>
        <pc:inkChg chg="add">
          <ac:chgData name="Vasishta Bommakanti" userId="add65771a875c465" providerId="LiveId" clId="{FA1F6ADA-F132-43A3-9485-3F363217A64B}" dt="2021-11-01T12:44:49.387" v="758" actId="9405"/>
          <ac:inkMkLst>
            <pc:docMk/>
            <pc:sldMk cId="0" sldId="286"/>
            <ac:inkMk id="8" creationId="{4F6DC285-B53C-4017-8BA9-23D76A006939}"/>
          </ac:inkMkLst>
        </pc:inkChg>
        <pc:inkChg chg="add">
          <ac:chgData name="Vasishta Bommakanti" userId="add65771a875c465" providerId="LiveId" clId="{FA1F6ADA-F132-43A3-9485-3F363217A64B}" dt="2021-11-01T12:44:50.119" v="759" actId="9405"/>
          <ac:inkMkLst>
            <pc:docMk/>
            <pc:sldMk cId="0" sldId="286"/>
            <ac:inkMk id="10" creationId="{86967648-1575-4FD6-8F94-FCC87D32ECCF}"/>
          </ac:inkMkLst>
        </pc:inkChg>
        <pc:inkChg chg="add">
          <ac:chgData name="Vasishta Bommakanti" userId="add65771a875c465" providerId="LiveId" clId="{FA1F6ADA-F132-43A3-9485-3F363217A64B}" dt="2021-11-01T12:44:50.743" v="760" actId="9405"/>
          <ac:inkMkLst>
            <pc:docMk/>
            <pc:sldMk cId="0" sldId="286"/>
            <ac:inkMk id="11" creationId="{73F8AB60-9C8C-4784-BDBD-5624E349611A}"/>
          </ac:inkMkLst>
        </pc:inkChg>
        <pc:inkChg chg="add">
          <ac:chgData name="Vasishta Bommakanti" userId="add65771a875c465" providerId="LiveId" clId="{FA1F6ADA-F132-43A3-9485-3F363217A64B}" dt="2021-11-01T12:44:51.597" v="761" actId="9405"/>
          <ac:inkMkLst>
            <pc:docMk/>
            <pc:sldMk cId="0" sldId="286"/>
            <ac:inkMk id="12" creationId="{E2FC9BC7-3206-4753-899A-F73C7401AD00}"/>
          </ac:inkMkLst>
        </pc:inkChg>
        <pc:inkChg chg="add">
          <ac:chgData name="Vasishta Bommakanti" userId="add65771a875c465" providerId="LiveId" clId="{FA1F6ADA-F132-43A3-9485-3F363217A64B}" dt="2021-11-01T12:44:52.221" v="762" actId="9405"/>
          <ac:inkMkLst>
            <pc:docMk/>
            <pc:sldMk cId="0" sldId="286"/>
            <ac:inkMk id="13" creationId="{74BA6530-342F-403C-87A8-9179DE5DD38C}"/>
          </ac:inkMkLst>
        </pc:inkChg>
        <pc:inkChg chg="add">
          <ac:chgData name="Vasishta Bommakanti" userId="add65771a875c465" providerId="LiveId" clId="{FA1F6ADA-F132-43A3-9485-3F363217A64B}" dt="2021-11-01T12:44:52.969" v="763" actId="9405"/>
          <ac:inkMkLst>
            <pc:docMk/>
            <pc:sldMk cId="0" sldId="286"/>
            <ac:inkMk id="14" creationId="{53ACF19D-E9D6-430E-AFDD-D5C1D3C7C26F}"/>
          </ac:inkMkLst>
        </pc:inkChg>
        <pc:inkChg chg="add">
          <ac:chgData name="Vasishta Bommakanti" userId="add65771a875c465" providerId="LiveId" clId="{FA1F6ADA-F132-43A3-9485-3F363217A64B}" dt="2021-11-01T12:44:53.907" v="764" actId="9405"/>
          <ac:inkMkLst>
            <pc:docMk/>
            <pc:sldMk cId="0" sldId="286"/>
            <ac:inkMk id="15" creationId="{7F67F878-CCD8-4222-96CE-A9E41F93F4FC}"/>
          </ac:inkMkLst>
        </pc:inkChg>
        <pc:inkChg chg="add mod">
          <ac:chgData name="Vasishta Bommakanti" userId="add65771a875c465" providerId="LiveId" clId="{FA1F6ADA-F132-43A3-9485-3F363217A64B}" dt="2021-11-01T12:45:02.887" v="773"/>
          <ac:inkMkLst>
            <pc:docMk/>
            <pc:sldMk cId="0" sldId="286"/>
            <ac:inkMk id="16" creationId="{48B7C9A3-2B43-4379-9AF8-EC9D22DE0421}"/>
          </ac:inkMkLst>
        </pc:inkChg>
        <pc:inkChg chg="add mod">
          <ac:chgData name="Vasishta Bommakanti" userId="add65771a875c465" providerId="LiveId" clId="{FA1F6ADA-F132-43A3-9485-3F363217A64B}" dt="2021-11-01T12:45:02.887" v="773"/>
          <ac:inkMkLst>
            <pc:docMk/>
            <pc:sldMk cId="0" sldId="286"/>
            <ac:inkMk id="17" creationId="{45946CE0-2010-451B-A71F-B4E7D6BE7E5C}"/>
          </ac:inkMkLst>
        </pc:inkChg>
        <pc:inkChg chg="add mod">
          <ac:chgData name="Vasishta Bommakanti" userId="add65771a875c465" providerId="LiveId" clId="{FA1F6ADA-F132-43A3-9485-3F363217A64B}" dt="2021-11-01T12:45:02.887" v="773"/>
          <ac:inkMkLst>
            <pc:docMk/>
            <pc:sldMk cId="0" sldId="286"/>
            <ac:inkMk id="18" creationId="{05E0D4C4-FD51-48C3-95C5-61C82ADDDC8E}"/>
          </ac:inkMkLst>
        </pc:inkChg>
        <pc:inkChg chg="add mod">
          <ac:chgData name="Vasishta Bommakanti" userId="add65771a875c465" providerId="LiveId" clId="{FA1F6ADA-F132-43A3-9485-3F363217A64B}" dt="2021-11-01T12:45:02.887" v="773"/>
          <ac:inkMkLst>
            <pc:docMk/>
            <pc:sldMk cId="0" sldId="286"/>
            <ac:inkMk id="19" creationId="{EDA2F017-A0B9-4BC0-87B1-C0783CEB1128}"/>
          </ac:inkMkLst>
        </pc:inkChg>
        <pc:inkChg chg="add mod">
          <ac:chgData name="Vasishta Bommakanti" userId="add65771a875c465" providerId="LiveId" clId="{FA1F6ADA-F132-43A3-9485-3F363217A64B}" dt="2021-11-01T12:45:02.887" v="773"/>
          <ac:inkMkLst>
            <pc:docMk/>
            <pc:sldMk cId="0" sldId="286"/>
            <ac:inkMk id="20" creationId="{BE55D9A2-1756-47EF-955F-358299F2C1EE}"/>
          </ac:inkMkLst>
        </pc:inkChg>
        <pc:inkChg chg="add mod">
          <ac:chgData name="Vasishta Bommakanti" userId="add65771a875c465" providerId="LiveId" clId="{FA1F6ADA-F132-43A3-9485-3F363217A64B}" dt="2021-11-01T12:45:02.887" v="773"/>
          <ac:inkMkLst>
            <pc:docMk/>
            <pc:sldMk cId="0" sldId="286"/>
            <ac:inkMk id="21" creationId="{9B8D4648-482C-4FE7-A282-FED3896DA2A1}"/>
          </ac:inkMkLst>
        </pc:inkChg>
        <pc:inkChg chg="add mod">
          <ac:chgData name="Vasishta Bommakanti" userId="add65771a875c465" providerId="LiveId" clId="{FA1F6ADA-F132-43A3-9485-3F363217A64B}" dt="2021-11-01T12:45:02.887" v="773"/>
          <ac:inkMkLst>
            <pc:docMk/>
            <pc:sldMk cId="0" sldId="286"/>
            <ac:inkMk id="22" creationId="{DFBEE550-0EC0-4BF6-98C1-24B56277CC89}"/>
          </ac:inkMkLst>
        </pc:inkChg>
        <pc:inkChg chg="add mod">
          <ac:chgData name="Vasishta Bommakanti" userId="add65771a875c465" providerId="LiveId" clId="{FA1F6ADA-F132-43A3-9485-3F363217A64B}" dt="2021-11-01T12:45:02.887" v="773"/>
          <ac:inkMkLst>
            <pc:docMk/>
            <pc:sldMk cId="0" sldId="286"/>
            <ac:inkMk id="23" creationId="{69DAF077-E580-4501-9559-6D8C94E113E1}"/>
          </ac:inkMkLst>
        </pc:inkChg>
      </pc:sldChg>
      <pc:sldChg chg="addSp modSp mod">
        <pc:chgData name="Vasishta Bommakanti" userId="add65771a875c465" providerId="LiveId" clId="{FA1F6ADA-F132-43A3-9485-3F363217A64B}" dt="2021-11-01T12:45:18.539" v="794"/>
        <pc:sldMkLst>
          <pc:docMk/>
          <pc:sldMk cId="0" sldId="287"/>
        </pc:sldMkLst>
        <pc:grpChg chg="mod">
          <ac:chgData name="Vasishta Bommakanti" userId="add65771a875c465" providerId="LiveId" clId="{FA1F6ADA-F132-43A3-9485-3F363217A64B}" dt="2021-11-01T12:45:18.539" v="794"/>
          <ac:grpSpMkLst>
            <pc:docMk/>
            <pc:sldMk cId="0" sldId="287"/>
            <ac:grpSpMk id="22" creationId="{DAC2D041-F65B-4566-A6B9-C0BC8D20A071}"/>
          </ac:grpSpMkLst>
        </pc:grpChg>
        <pc:grpChg chg="mod">
          <ac:chgData name="Vasishta Bommakanti" userId="add65771a875c465" providerId="LiveId" clId="{FA1F6ADA-F132-43A3-9485-3F363217A64B}" dt="2021-11-01T12:45:18.539" v="794"/>
          <ac:grpSpMkLst>
            <pc:docMk/>
            <pc:sldMk cId="0" sldId="287"/>
            <ac:grpSpMk id="23" creationId="{713B84B9-A6E1-4BCE-84B6-61674F1077AB}"/>
          </ac:grpSpMkLst>
        </pc:grpChg>
        <pc:grpChg chg="mod">
          <ac:chgData name="Vasishta Bommakanti" userId="add65771a875c465" providerId="LiveId" clId="{FA1F6ADA-F132-43A3-9485-3F363217A64B}" dt="2021-11-01T12:45:18.539" v="794"/>
          <ac:grpSpMkLst>
            <pc:docMk/>
            <pc:sldMk cId="0" sldId="287"/>
            <ac:grpSpMk id="24" creationId="{7F57A86A-074E-4913-9017-280FBB4DB0CA}"/>
          </ac:grpSpMkLst>
        </pc:grpChg>
        <pc:inkChg chg="add">
          <ac:chgData name="Vasishta Bommakanti" userId="add65771a875c465" providerId="LiveId" clId="{FA1F6ADA-F132-43A3-9485-3F363217A64B}" dt="2021-11-01T12:45:07.075" v="774" actId="9405"/>
          <ac:inkMkLst>
            <pc:docMk/>
            <pc:sldMk cId="0" sldId="287"/>
            <ac:inkMk id="2" creationId="{AD681FD0-F62B-40F1-95EC-32A3B20FC313}"/>
          </ac:inkMkLst>
        </pc:inkChg>
        <pc:inkChg chg="add">
          <ac:chgData name="Vasishta Bommakanti" userId="add65771a875c465" providerId="LiveId" clId="{FA1F6ADA-F132-43A3-9485-3F363217A64B}" dt="2021-11-01T12:45:07.764" v="775" actId="9405"/>
          <ac:inkMkLst>
            <pc:docMk/>
            <pc:sldMk cId="0" sldId="287"/>
            <ac:inkMk id="3" creationId="{E295B1DB-FC9B-41E5-8460-D9DD9B7F1CD5}"/>
          </ac:inkMkLst>
        </pc:inkChg>
        <pc:inkChg chg="add">
          <ac:chgData name="Vasishta Bommakanti" userId="add65771a875c465" providerId="LiveId" clId="{FA1F6ADA-F132-43A3-9485-3F363217A64B}" dt="2021-11-01T12:45:08.744" v="776" actId="9405"/>
          <ac:inkMkLst>
            <pc:docMk/>
            <pc:sldMk cId="0" sldId="287"/>
            <ac:inkMk id="4" creationId="{DD2EFEC4-AAE4-41B8-9A54-B0B6AB9D2677}"/>
          </ac:inkMkLst>
        </pc:inkChg>
        <pc:inkChg chg="add">
          <ac:chgData name="Vasishta Bommakanti" userId="add65771a875c465" providerId="LiveId" clId="{FA1F6ADA-F132-43A3-9485-3F363217A64B}" dt="2021-11-01T12:45:09.362" v="777" actId="9405"/>
          <ac:inkMkLst>
            <pc:docMk/>
            <pc:sldMk cId="0" sldId="287"/>
            <ac:inkMk id="5" creationId="{DA67AC9F-D32F-40BA-898E-48568D089E2F}"/>
          </ac:inkMkLst>
        </pc:inkChg>
        <pc:inkChg chg="add">
          <ac:chgData name="Vasishta Bommakanti" userId="add65771a875c465" providerId="LiveId" clId="{FA1F6ADA-F132-43A3-9485-3F363217A64B}" dt="2021-11-01T12:45:10.081" v="778" actId="9405"/>
          <ac:inkMkLst>
            <pc:docMk/>
            <pc:sldMk cId="0" sldId="287"/>
            <ac:inkMk id="6" creationId="{9B8961CB-BB4A-4F27-A8A0-C472C1E0BA07}"/>
          </ac:inkMkLst>
        </pc:inkChg>
        <pc:inkChg chg="add mod">
          <ac:chgData name="Vasishta Bommakanti" userId="add65771a875c465" providerId="LiveId" clId="{FA1F6ADA-F132-43A3-9485-3F363217A64B}" dt="2021-11-01T12:45:18.539" v="794"/>
          <ac:inkMkLst>
            <pc:docMk/>
            <pc:sldMk cId="0" sldId="287"/>
            <ac:inkMk id="7" creationId="{F6B65525-F645-45C9-8D38-C3B2A56F4173}"/>
          </ac:inkMkLst>
        </pc:inkChg>
        <pc:inkChg chg="add mod">
          <ac:chgData name="Vasishta Bommakanti" userId="add65771a875c465" providerId="LiveId" clId="{FA1F6ADA-F132-43A3-9485-3F363217A64B}" dt="2021-11-01T12:45:18.539" v="794"/>
          <ac:inkMkLst>
            <pc:docMk/>
            <pc:sldMk cId="0" sldId="287"/>
            <ac:inkMk id="8" creationId="{5354C2EF-AEE8-418D-8032-FFFDBB14CAAD}"/>
          </ac:inkMkLst>
        </pc:inkChg>
        <pc:inkChg chg="add mod">
          <ac:chgData name="Vasishta Bommakanti" userId="add65771a875c465" providerId="LiveId" clId="{FA1F6ADA-F132-43A3-9485-3F363217A64B}" dt="2021-11-01T12:45:18.539" v="794"/>
          <ac:inkMkLst>
            <pc:docMk/>
            <pc:sldMk cId="0" sldId="287"/>
            <ac:inkMk id="9" creationId="{21F98F8B-CB38-4C8D-B84C-5D0CF02B7894}"/>
          </ac:inkMkLst>
        </pc:inkChg>
        <pc:inkChg chg="add mod">
          <ac:chgData name="Vasishta Bommakanti" userId="add65771a875c465" providerId="LiveId" clId="{FA1F6ADA-F132-43A3-9485-3F363217A64B}" dt="2021-11-01T12:45:18.539" v="794"/>
          <ac:inkMkLst>
            <pc:docMk/>
            <pc:sldMk cId="0" sldId="287"/>
            <ac:inkMk id="10" creationId="{5081FCA1-4DFE-4F51-9865-7EBF8C9A912F}"/>
          </ac:inkMkLst>
        </pc:inkChg>
        <pc:inkChg chg="add mod">
          <ac:chgData name="Vasishta Bommakanti" userId="add65771a875c465" providerId="LiveId" clId="{FA1F6ADA-F132-43A3-9485-3F363217A64B}" dt="2021-11-01T12:45:18.539" v="794"/>
          <ac:inkMkLst>
            <pc:docMk/>
            <pc:sldMk cId="0" sldId="287"/>
            <ac:inkMk id="11" creationId="{CBE92282-2DAB-4A65-95CF-8B5FA12B846D}"/>
          </ac:inkMkLst>
        </pc:inkChg>
        <pc:inkChg chg="add mod">
          <ac:chgData name="Vasishta Bommakanti" userId="add65771a875c465" providerId="LiveId" clId="{FA1F6ADA-F132-43A3-9485-3F363217A64B}" dt="2021-11-01T12:45:18.539" v="794"/>
          <ac:inkMkLst>
            <pc:docMk/>
            <pc:sldMk cId="0" sldId="287"/>
            <ac:inkMk id="12" creationId="{EC5D2E9A-E978-40E2-93FF-ACE323DFF8A1}"/>
          </ac:inkMkLst>
        </pc:inkChg>
        <pc:inkChg chg="add mod">
          <ac:chgData name="Vasishta Bommakanti" userId="add65771a875c465" providerId="LiveId" clId="{FA1F6ADA-F132-43A3-9485-3F363217A64B}" dt="2021-11-01T12:45:18.539" v="794"/>
          <ac:inkMkLst>
            <pc:docMk/>
            <pc:sldMk cId="0" sldId="287"/>
            <ac:inkMk id="13" creationId="{AC0CDA19-5D31-48E9-865E-B5F13C18300C}"/>
          </ac:inkMkLst>
        </pc:inkChg>
        <pc:inkChg chg="add mod">
          <ac:chgData name="Vasishta Bommakanti" userId="add65771a875c465" providerId="LiveId" clId="{FA1F6ADA-F132-43A3-9485-3F363217A64B}" dt="2021-11-01T12:45:18.539" v="794"/>
          <ac:inkMkLst>
            <pc:docMk/>
            <pc:sldMk cId="0" sldId="287"/>
            <ac:inkMk id="14" creationId="{4B71E4B8-160D-4CD2-9CD6-2F38F4761F8D}"/>
          </ac:inkMkLst>
        </pc:inkChg>
        <pc:inkChg chg="add mod">
          <ac:chgData name="Vasishta Bommakanti" userId="add65771a875c465" providerId="LiveId" clId="{FA1F6ADA-F132-43A3-9485-3F363217A64B}" dt="2021-11-01T12:45:18.539" v="794"/>
          <ac:inkMkLst>
            <pc:docMk/>
            <pc:sldMk cId="0" sldId="287"/>
            <ac:inkMk id="15" creationId="{3FA54398-E028-400D-AFE3-DDB73067BD5A}"/>
          </ac:inkMkLst>
        </pc:inkChg>
        <pc:inkChg chg="add mod">
          <ac:chgData name="Vasishta Bommakanti" userId="add65771a875c465" providerId="LiveId" clId="{FA1F6ADA-F132-43A3-9485-3F363217A64B}" dt="2021-11-01T12:45:18.539" v="794"/>
          <ac:inkMkLst>
            <pc:docMk/>
            <pc:sldMk cId="0" sldId="287"/>
            <ac:inkMk id="16" creationId="{F7757313-C922-4B18-AB28-B146AAA979B3}"/>
          </ac:inkMkLst>
        </pc:inkChg>
        <pc:inkChg chg="add mod">
          <ac:chgData name="Vasishta Bommakanti" userId="add65771a875c465" providerId="LiveId" clId="{FA1F6ADA-F132-43A3-9485-3F363217A64B}" dt="2021-11-01T12:45:18.539" v="794"/>
          <ac:inkMkLst>
            <pc:docMk/>
            <pc:sldMk cId="0" sldId="287"/>
            <ac:inkMk id="17" creationId="{1ABF4898-1D0E-4EE8-A9AF-FA1F1AB22BA2}"/>
          </ac:inkMkLst>
        </pc:inkChg>
        <pc:inkChg chg="add mod">
          <ac:chgData name="Vasishta Bommakanti" userId="add65771a875c465" providerId="LiveId" clId="{FA1F6ADA-F132-43A3-9485-3F363217A64B}" dt="2021-11-01T12:45:18.539" v="794"/>
          <ac:inkMkLst>
            <pc:docMk/>
            <pc:sldMk cId="0" sldId="287"/>
            <ac:inkMk id="18" creationId="{8F2E46DC-DA48-4FC1-A2D5-C376903EC89B}"/>
          </ac:inkMkLst>
        </pc:inkChg>
        <pc:inkChg chg="add mod">
          <ac:chgData name="Vasishta Bommakanti" userId="add65771a875c465" providerId="LiveId" clId="{FA1F6ADA-F132-43A3-9485-3F363217A64B}" dt="2021-11-01T12:45:18.539" v="794"/>
          <ac:inkMkLst>
            <pc:docMk/>
            <pc:sldMk cId="0" sldId="287"/>
            <ac:inkMk id="19" creationId="{50861E86-BF9F-4466-B2F3-E5BA20257FF0}"/>
          </ac:inkMkLst>
        </pc:inkChg>
        <pc:inkChg chg="add mod">
          <ac:chgData name="Vasishta Bommakanti" userId="add65771a875c465" providerId="LiveId" clId="{FA1F6ADA-F132-43A3-9485-3F363217A64B}" dt="2021-11-01T12:45:18.539" v="794"/>
          <ac:inkMkLst>
            <pc:docMk/>
            <pc:sldMk cId="0" sldId="287"/>
            <ac:inkMk id="20" creationId="{30740E2C-3A53-4880-B83A-46B24B92F8BC}"/>
          </ac:inkMkLst>
        </pc:inkChg>
        <pc:inkChg chg="add mod">
          <ac:chgData name="Vasishta Bommakanti" userId="add65771a875c465" providerId="LiveId" clId="{FA1F6ADA-F132-43A3-9485-3F363217A64B}" dt="2021-11-01T12:45:18.539" v="794"/>
          <ac:inkMkLst>
            <pc:docMk/>
            <pc:sldMk cId="0" sldId="287"/>
            <ac:inkMk id="21" creationId="{501D1E5F-BA97-47D5-A227-2E1844CFECBC}"/>
          </ac:inkMkLst>
        </pc:inkChg>
      </pc:sldChg>
      <pc:sldChg chg="addSp mod">
        <pc:chgData name="Vasishta Bommakanti" userId="add65771a875c465" providerId="LiveId" clId="{FA1F6ADA-F132-43A3-9485-3F363217A64B}" dt="2021-11-01T12:45:38.059" v="799" actId="9405"/>
        <pc:sldMkLst>
          <pc:docMk/>
          <pc:sldMk cId="0" sldId="288"/>
        </pc:sldMkLst>
        <pc:inkChg chg="add">
          <ac:chgData name="Vasishta Bommakanti" userId="add65771a875c465" providerId="LiveId" clId="{FA1F6ADA-F132-43A3-9485-3F363217A64B}" dt="2021-11-01T12:45:30.638" v="795" actId="9405"/>
          <ac:inkMkLst>
            <pc:docMk/>
            <pc:sldMk cId="0" sldId="288"/>
            <ac:inkMk id="2" creationId="{7C19D942-04FF-41D2-BB92-EE90A3C2E0D8}"/>
          </ac:inkMkLst>
        </pc:inkChg>
        <pc:inkChg chg="add">
          <ac:chgData name="Vasishta Bommakanti" userId="add65771a875c465" providerId="LiveId" clId="{FA1F6ADA-F132-43A3-9485-3F363217A64B}" dt="2021-11-01T12:45:31.668" v="796" actId="9405"/>
          <ac:inkMkLst>
            <pc:docMk/>
            <pc:sldMk cId="0" sldId="288"/>
            <ac:inkMk id="3" creationId="{3A9FFC8D-6F4A-46B9-8E0A-FD7A62B2B2F6}"/>
          </ac:inkMkLst>
        </pc:inkChg>
        <pc:inkChg chg="add">
          <ac:chgData name="Vasishta Bommakanti" userId="add65771a875c465" providerId="LiveId" clId="{FA1F6ADA-F132-43A3-9485-3F363217A64B}" dt="2021-11-01T12:45:33.054" v="797" actId="9405"/>
          <ac:inkMkLst>
            <pc:docMk/>
            <pc:sldMk cId="0" sldId="288"/>
            <ac:inkMk id="4" creationId="{C7471402-6156-40C8-9341-B71155D0DD5A}"/>
          </ac:inkMkLst>
        </pc:inkChg>
        <pc:inkChg chg="add">
          <ac:chgData name="Vasishta Bommakanti" userId="add65771a875c465" providerId="LiveId" clId="{FA1F6ADA-F132-43A3-9485-3F363217A64B}" dt="2021-11-01T12:45:34.740" v="798" actId="9405"/>
          <ac:inkMkLst>
            <pc:docMk/>
            <pc:sldMk cId="0" sldId="288"/>
            <ac:inkMk id="5" creationId="{62C45CEA-940D-49E5-84E8-90301885DAEE}"/>
          </ac:inkMkLst>
        </pc:inkChg>
        <pc:inkChg chg="add">
          <ac:chgData name="Vasishta Bommakanti" userId="add65771a875c465" providerId="LiveId" clId="{FA1F6ADA-F132-43A3-9485-3F363217A64B}" dt="2021-11-01T12:45:38.059" v="799" actId="9405"/>
          <ac:inkMkLst>
            <pc:docMk/>
            <pc:sldMk cId="0" sldId="288"/>
            <ac:inkMk id="6" creationId="{4B392764-C6B8-4EF9-9F6E-8A5D0CC11BBA}"/>
          </ac:inkMkLst>
        </pc:inkChg>
      </pc:sldChg>
      <pc:sldChg chg="addSp delSp modSp mod">
        <pc:chgData name="Vasishta Bommakanti" userId="add65771a875c465" providerId="LiveId" clId="{FA1F6ADA-F132-43A3-9485-3F363217A64B}" dt="2021-10-30T15:32:51.594" v="661"/>
        <pc:sldMkLst>
          <pc:docMk/>
          <pc:sldMk cId="1575801636" sldId="10089"/>
        </pc:sldMkLst>
        <pc:grpChg chg="del">
          <ac:chgData name="Vasishta Bommakanti" userId="add65771a875c465" providerId="LiveId" clId="{FA1F6ADA-F132-43A3-9485-3F363217A64B}" dt="2021-10-30T15:29:37.054" v="556" actId="478"/>
          <ac:grpSpMkLst>
            <pc:docMk/>
            <pc:sldMk cId="1575801636" sldId="10089"/>
            <ac:grpSpMk id="21" creationId="{311D83DA-EA66-4E24-8923-B7E7E965D135}"/>
          </ac:grpSpMkLst>
        </pc:grpChg>
        <pc:grpChg chg="del">
          <ac:chgData name="Vasishta Bommakanti" userId="add65771a875c465" providerId="LiveId" clId="{FA1F6ADA-F132-43A3-9485-3F363217A64B}" dt="2021-10-30T15:29:38.653" v="557" actId="478"/>
          <ac:grpSpMkLst>
            <pc:docMk/>
            <pc:sldMk cId="1575801636" sldId="10089"/>
            <ac:grpSpMk id="50" creationId="{1C124B06-2056-41ED-98B3-DFDA72F53413}"/>
          </ac:grpSpMkLst>
        </pc:grpChg>
        <pc:grpChg chg="del">
          <ac:chgData name="Vasishta Bommakanti" userId="add65771a875c465" providerId="LiveId" clId="{FA1F6ADA-F132-43A3-9485-3F363217A64B}" dt="2021-10-30T15:29:39.830" v="558" actId="478"/>
          <ac:grpSpMkLst>
            <pc:docMk/>
            <pc:sldMk cId="1575801636" sldId="10089"/>
            <ac:grpSpMk id="2057" creationId="{9AD482E9-B2EC-4932-BD43-A087473F30A1}"/>
          </ac:grpSpMkLst>
        </pc:grpChg>
        <pc:grpChg chg="del">
          <ac:chgData name="Vasishta Bommakanti" userId="add65771a875c465" providerId="LiveId" clId="{FA1F6ADA-F132-43A3-9485-3F363217A64B}" dt="2021-10-30T15:29:37.054" v="556" actId="478"/>
          <ac:grpSpMkLst>
            <pc:docMk/>
            <pc:sldMk cId="1575801636" sldId="10089"/>
            <ac:grpSpMk id="2058" creationId="{7C445EBF-C368-41BB-9349-F629981ADCD5}"/>
          </ac:grpSpMkLst>
        </pc:grpChg>
        <pc:grpChg chg="del mod">
          <ac:chgData name="Vasishta Bommakanti" userId="add65771a875c465" providerId="LiveId" clId="{FA1F6ADA-F132-43A3-9485-3F363217A64B}" dt="2021-10-30T15:30:00.027" v="581"/>
          <ac:grpSpMkLst>
            <pc:docMk/>
            <pc:sldMk cId="1575801636" sldId="10089"/>
            <ac:grpSpMk id="2073" creationId="{3620B7EF-5E70-4EE0-8826-D6067FFABD53}"/>
          </ac:grpSpMkLst>
        </pc:grpChg>
        <pc:grpChg chg="del mod">
          <ac:chgData name="Vasishta Bommakanti" userId="add65771a875c465" providerId="LiveId" clId="{FA1F6ADA-F132-43A3-9485-3F363217A64B}" dt="2021-10-30T15:30:00.027" v="581"/>
          <ac:grpSpMkLst>
            <pc:docMk/>
            <pc:sldMk cId="1575801636" sldId="10089"/>
            <ac:grpSpMk id="2074" creationId="{44B6B36A-42CB-4DFB-93DB-F3CC296CEE89}"/>
          </ac:grpSpMkLst>
        </pc:grpChg>
        <pc:grpChg chg="mod">
          <ac:chgData name="Vasishta Bommakanti" userId="add65771a875c465" providerId="LiveId" clId="{FA1F6ADA-F132-43A3-9485-3F363217A64B}" dt="2021-10-30T15:30:00.027" v="581"/>
          <ac:grpSpMkLst>
            <pc:docMk/>
            <pc:sldMk cId="1575801636" sldId="10089"/>
            <ac:grpSpMk id="2080" creationId="{807DBAB7-2808-4D6C-A28F-1DDAEC0B33EE}"/>
          </ac:grpSpMkLst>
        </pc:grpChg>
        <pc:grpChg chg="del mod">
          <ac:chgData name="Vasishta Bommakanti" userId="add65771a875c465" providerId="LiveId" clId="{FA1F6ADA-F132-43A3-9485-3F363217A64B}" dt="2021-10-30T15:30:11.955" v="599"/>
          <ac:grpSpMkLst>
            <pc:docMk/>
            <pc:sldMk cId="1575801636" sldId="10089"/>
            <ac:grpSpMk id="2085" creationId="{DCD2BF95-C3F8-4D9D-A617-9189B450F57F}"/>
          </ac:grpSpMkLst>
        </pc:grpChg>
        <pc:grpChg chg="del mod">
          <ac:chgData name="Vasishta Bommakanti" userId="add65771a875c465" providerId="LiveId" clId="{FA1F6ADA-F132-43A3-9485-3F363217A64B}" dt="2021-10-30T15:30:12.983" v="602"/>
          <ac:grpSpMkLst>
            <pc:docMk/>
            <pc:sldMk cId="1575801636" sldId="10089"/>
            <ac:grpSpMk id="2098" creationId="{1F002603-AE43-44D7-AE5A-317509E7B010}"/>
          </ac:grpSpMkLst>
        </pc:grpChg>
        <pc:grpChg chg="del mod">
          <ac:chgData name="Vasishta Bommakanti" userId="add65771a875c465" providerId="LiveId" clId="{FA1F6ADA-F132-43A3-9485-3F363217A64B}" dt="2021-10-30T15:30:33.920" v="621"/>
          <ac:grpSpMkLst>
            <pc:docMk/>
            <pc:sldMk cId="1575801636" sldId="10089"/>
            <ac:grpSpMk id="2101" creationId="{FE98E7C6-5098-4896-8774-CC0C61A948BA}"/>
          </ac:grpSpMkLst>
        </pc:grpChg>
        <pc:grpChg chg="mod">
          <ac:chgData name="Vasishta Bommakanti" userId="add65771a875c465" providerId="LiveId" clId="{FA1F6ADA-F132-43A3-9485-3F363217A64B}" dt="2021-10-30T15:30:33.920" v="621"/>
          <ac:grpSpMkLst>
            <pc:docMk/>
            <pc:sldMk cId="1575801636" sldId="10089"/>
            <ac:grpSpMk id="2120" creationId="{65F589AB-854B-466E-9B54-A1211F4F38E8}"/>
          </ac:grpSpMkLst>
        </pc:grpChg>
        <pc:grpChg chg="mod">
          <ac:chgData name="Vasishta Bommakanti" userId="add65771a875c465" providerId="LiveId" clId="{FA1F6ADA-F132-43A3-9485-3F363217A64B}" dt="2021-10-30T15:32:38.045" v="652"/>
          <ac:grpSpMkLst>
            <pc:docMk/>
            <pc:sldMk cId="1575801636" sldId="10089"/>
            <ac:grpSpMk id="2141" creationId="{175D8AE7-AD9D-49DE-958E-AC9E1996D5DE}"/>
          </ac:grpSpMkLst>
        </pc:grpChg>
        <pc:grpChg chg="mod">
          <ac:chgData name="Vasishta Bommakanti" userId="add65771a875c465" providerId="LiveId" clId="{FA1F6ADA-F132-43A3-9485-3F363217A64B}" dt="2021-10-30T15:32:46.158" v="659"/>
          <ac:grpSpMkLst>
            <pc:docMk/>
            <pc:sldMk cId="1575801636" sldId="10089"/>
            <ac:grpSpMk id="2148" creationId="{1C954626-D424-432D-A5EF-76023ED815FE}"/>
          </ac:grpSpMkLst>
        </pc:grpChg>
        <pc:grpChg chg="mod">
          <ac:chgData name="Vasishta Bommakanti" userId="add65771a875c465" providerId="LiveId" clId="{FA1F6ADA-F132-43A3-9485-3F363217A64B}" dt="2021-10-30T15:32:46.158" v="659"/>
          <ac:grpSpMkLst>
            <pc:docMk/>
            <pc:sldMk cId="1575801636" sldId="10089"/>
            <ac:grpSpMk id="2149" creationId="{0A516892-038A-45F9-9D11-7F64F1EC79A6}"/>
          </ac:grpSpMkLst>
        </pc:grpChg>
        <pc:inkChg chg="del">
          <ac:chgData name="Vasishta Bommakanti" userId="add65771a875c465" providerId="LiveId" clId="{FA1F6ADA-F132-43A3-9485-3F363217A64B}" dt="2021-10-30T15:29:37.054" v="556" actId="478"/>
          <ac:inkMkLst>
            <pc:docMk/>
            <pc:sldMk cId="1575801636" sldId="10089"/>
            <ac:inkMk id="2" creationId="{1E2D163F-814E-47F0-8677-F5E64C9AEE80}"/>
          </ac:inkMkLst>
        </pc:inkChg>
        <pc:inkChg chg="del">
          <ac:chgData name="Vasishta Bommakanti" userId="add65771a875c465" providerId="LiveId" clId="{FA1F6ADA-F132-43A3-9485-3F363217A64B}" dt="2021-10-30T15:29:37.054" v="556" actId="478"/>
          <ac:inkMkLst>
            <pc:docMk/>
            <pc:sldMk cId="1575801636" sldId="10089"/>
            <ac:inkMk id="3" creationId="{CA644597-C3C9-4593-A028-0F6DACC80A09}"/>
          </ac:inkMkLst>
        </pc:inkChg>
        <pc:inkChg chg="del topLvl">
          <ac:chgData name="Vasishta Bommakanti" userId="add65771a875c465" providerId="LiveId" clId="{FA1F6ADA-F132-43A3-9485-3F363217A64B}" dt="2021-10-30T15:29:37.054" v="556" actId="478"/>
          <ac:inkMkLst>
            <pc:docMk/>
            <pc:sldMk cId="1575801636" sldId="10089"/>
            <ac:inkMk id="5" creationId="{1467EBB2-C1E4-4A1B-875A-C98B10A0677C}"/>
          </ac:inkMkLst>
        </pc:inkChg>
        <pc:inkChg chg="add mod">
          <ac:chgData name="Vasishta Bommakanti" userId="add65771a875c465" providerId="LiveId" clId="{FA1F6ADA-F132-43A3-9485-3F363217A64B}" dt="2021-10-30T15:30:00.027" v="581"/>
          <ac:inkMkLst>
            <pc:docMk/>
            <pc:sldMk cId="1575801636" sldId="10089"/>
            <ac:inkMk id="6" creationId="{4BF91507-B3F4-4300-82B7-333B9F863F2B}"/>
          </ac:inkMkLst>
        </pc:inkChg>
        <pc:inkChg chg="del topLvl">
          <ac:chgData name="Vasishta Bommakanti" userId="add65771a875c465" providerId="LiveId" clId="{FA1F6ADA-F132-43A3-9485-3F363217A64B}" dt="2021-10-30T15:29:37.054" v="556" actId="478"/>
          <ac:inkMkLst>
            <pc:docMk/>
            <pc:sldMk cId="1575801636" sldId="10089"/>
            <ac:inkMk id="7" creationId="{A42ECC1D-50FA-4119-A599-6E94748AA0C9}"/>
          </ac:inkMkLst>
        </pc:inkChg>
        <pc:inkChg chg="del">
          <ac:chgData name="Vasishta Bommakanti" userId="add65771a875c465" providerId="LiveId" clId="{FA1F6ADA-F132-43A3-9485-3F363217A64B}" dt="2021-10-30T15:29:37.054" v="556" actId="478"/>
          <ac:inkMkLst>
            <pc:docMk/>
            <pc:sldMk cId="1575801636" sldId="10089"/>
            <ac:inkMk id="8" creationId="{36DA5CA2-F8D6-4B7D-8761-983E082AE78A}"/>
          </ac:inkMkLst>
        </pc:inkChg>
        <pc:inkChg chg="del">
          <ac:chgData name="Vasishta Bommakanti" userId="add65771a875c465" providerId="LiveId" clId="{FA1F6ADA-F132-43A3-9485-3F363217A64B}" dt="2021-10-30T15:29:37.054" v="556" actId="478"/>
          <ac:inkMkLst>
            <pc:docMk/>
            <pc:sldMk cId="1575801636" sldId="10089"/>
            <ac:inkMk id="9" creationId="{FACBC194-A553-4266-AC9E-4E7A6036EEB9}"/>
          </ac:inkMkLst>
        </pc:inkChg>
        <pc:inkChg chg="del">
          <ac:chgData name="Vasishta Bommakanti" userId="add65771a875c465" providerId="LiveId" clId="{FA1F6ADA-F132-43A3-9485-3F363217A64B}" dt="2021-10-30T15:29:37.054" v="556" actId="478"/>
          <ac:inkMkLst>
            <pc:docMk/>
            <pc:sldMk cId="1575801636" sldId="10089"/>
            <ac:inkMk id="10" creationId="{1B07EBF9-C779-4864-9F6C-7DA9774892A2}"/>
          </ac:inkMkLst>
        </pc:inkChg>
        <pc:inkChg chg="del">
          <ac:chgData name="Vasishta Bommakanti" userId="add65771a875c465" providerId="LiveId" clId="{FA1F6ADA-F132-43A3-9485-3F363217A64B}" dt="2021-10-30T15:29:37.054" v="556" actId="478"/>
          <ac:inkMkLst>
            <pc:docMk/>
            <pc:sldMk cId="1575801636" sldId="10089"/>
            <ac:inkMk id="11" creationId="{4BA1C2CA-8F41-4EF8-B115-642C5D9D2ADA}"/>
          </ac:inkMkLst>
        </pc:inkChg>
        <pc:inkChg chg="del">
          <ac:chgData name="Vasishta Bommakanti" userId="add65771a875c465" providerId="LiveId" clId="{FA1F6ADA-F132-43A3-9485-3F363217A64B}" dt="2021-10-30T15:29:37.054" v="556" actId="478"/>
          <ac:inkMkLst>
            <pc:docMk/>
            <pc:sldMk cId="1575801636" sldId="10089"/>
            <ac:inkMk id="12" creationId="{7BFD5723-C4C9-488D-8700-EAA5A55AAAEA}"/>
          </ac:inkMkLst>
        </pc:inkChg>
        <pc:inkChg chg="del">
          <ac:chgData name="Vasishta Bommakanti" userId="add65771a875c465" providerId="LiveId" clId="{FA1F6ADA-F132-43A3-9485-3F363217A64B}" dt="2021-10-30T15:29:37.054" v="556" actId="478"/>
          <ac:inkMkLst>
            <pc:docMk/>
            <pc:sldMk cId="1575801636" sldId="10089"/>
            <ac:inkMk id="13" creationId="{27996C71-9096-4AEF-8CDE-7EF287021AB9}"/>
          </ac:inkMkLst>
        </pc:inkChg>
        <pc:inkChg chg="del">
          <ac:chgData name="Vasishta Bommakanti" userId="add65771a875c465" providerId="LiveId" clId="{FA1F6ADA-F132-43A3-9485-3F363217A64B}" dt="2021-10-30T15:29:37.054" v="556" actId="478"/>
          <ac:inkMkLst>
            <pc:docMk/>
            <pc:sldMk cId="1575801636" sldId="10089"/>
            <ac:inkMk id="14" creationId="{3D40D808-17AF-4482-86C6-08513CE84C64}"/>
          </ac:inkMkLst>
        </pc:inkChg>
        <pc:inkChg chg="del">
          <ac:chgData name="Vasishta Bommakanti" userId="add65771a875c465" providerId="LiveId" clId="{FA1F6ADA-F132-43A3-9485-3F363217A64B}" dt="2021-10-30T15:29:37.054" v="556" actId="478"/>
          <ac:inkMkLst>
            <pc:docMk/>
            <pc:sldMk cId="1575801636" sldId="10089"/>
            <ac:inkMk id="15" creationId="{C59C9388-002C-4D41-9337-E0A5F68EA411}"/>
          </ac:inkMkLst>
        </pc:inkChg>
        <pc:inkChg chg="del">
          <ac:chgData name="Vasishta Bommakanti" userId="add65771a875c465" providerId="LiveId" clId="{FA1F6ADA-F132-43A3-9485-3F363217A64B}" dt="2021-10-30T15:29:37.054" v="556" actId="478"/>
          <ac:inkMkLst>
            <pc:docMk/>
            <pc:sldMk cId="1575801636" sldId="10089"/>
            <ac:inkMk id="16" creationId="{135AEA1A-8184-433F-876F-53C5DA023E2B}"/>
          </ac:inkMkLst>
        </pc:inkChg>
        <pc:inkChg chg="del">
          <ac:chgData name="Vasishta Bommakanti" userId="add65771a875c465" providerId="LiveId" clId="{FA1F6ADA-F132-43A3-9485-3F363217A64B}" dt="2021-10-30T15:29:37.054" v="556" actId="478"/>
          <ac:inkMkLst>
            <pc:docMk/>
            <pc:sldMk cId="1575801636" sldId="10089"/>
            <ac:inkMk id="17" creationId="{55BBC3F1-ED44-4D9A-BA03-EB77CD1E4ABB}"/>
          </ac:inkMkLst>
        </pc:inkChg>
        <pc:inkChg chg="del">
          <ac:chgData name="Vasishta Bommakanti" userId="add65771a875c465" providerId="LiveId" clId="{FA1F6ADA-F132-43A3-9485-3F363217A64B}" dt="2021-10-30T15:29:37.054" v="556" actId="478"/>
          <ac:inkMkLst>
            <pc:docMk/>
            <pc:sldMk cId="1575801636" sldId="10089"/>
            <ac:inkMk id="18" creationId="{50A93A0D-C2E9-48D2-86B3-013DC9B610BD}"/>
          </ac:inkMkLst>
        </pc:inkChg>
        <pc:inkChg chg="del">
          <ac:chgData name="Vasishta Bommakanti" userId="add65771a875c465" providerId="LiveId" clId="{FA1F6ADA-F132-43A3-9485-3F363217A64B}" dt="2021-10-30T15:29:37.054" v="556" actId="478"/>
          <ac:inkMkLst>
            <pc:docMk/>
            <pc:sldMk cId="1575801636" sldId="10089"/>
            <ac:inkMk id="19" creationId="{965E84AE-53AD-427B-A56E-33DD1DD0C9E5}"/>
          </ac:inkMkLst>
        </pc:inkChg>
        <pc:inkChg chg="del">
          <ac:chgData name="Vasishta Bommakanti" userId="add65771a875c465" providerId="LiveId" clId="{FA1F6ADA-F132-43A3-9485-3F363217A64B}" dt="2021-10-30T15:29:37.054" v="556" actId="478"/>
          <ac:inkMkLst>
            <pc:docMk/>
            <pc:sldMk cId="1575801636" sldId="10089"/>
            <ac:inkMk id="20" creationId="{B672513F-30C1-4462-9771-6BBB21660919}"/>
          </ac:inkMkLst>
        </pc:inkChg>
        <pc:inkChg chg="del">
          <ac:chgData name="Vasishta Bommakanti" userId="add65771a875c465" providerId="LiveId" clId="{FA1F6ADA-F132-43A3-9485-3F363217A64B}" dt="2021-10-30T15:29:34.612" v="555" actId="478"/>
          <ac:inkMkLst>
            <pc:docMk/>
            <pc:sldMk cId="1575801636" sldId="10089"/>
            <ac:inkMk id="22" creationId="{EDE9C4F3-B4C0-432A-B877-CC4457F08D32}"/>
          </ac:inkMkLst>
        </pc:inkChg>
        <pc:inkChg chg="del">
          <ac:chgData name="Vasishta Bommakanti" userId="add65771a875c465" providerId="LiveId" clId="{FA1F6ADA-F132-43A3-9485-3F363217A64B}" dt="2021-10-30T15:29:34.612" v="555" actId="478"/>
          <ac:inkMkLst>
            <pc:docMk/>
            <pc:sldMk cId="1575801636" sldId="10089"/>
            <ac:inkMk id="23" creationId="{275673C2-8A3A-40CA-A22B-708CA9E7FE85}"/>
          </ac:inkMkLst>
        </pc:inkChg>
        <pc:inkChg chg="del">
          <ac:chgData name="Vasishta Bommakanti" userId="add65771a875c465" providerId="LiveId" clId="{FA1F6ADA-F132-43A3-9485-3F363217A64B}" dt="2021-10-30T15:29:34.612" v="555" actId="478"/>
          <ac:inkMkLst>
            <pc:docMk/>
            <pc:sldMk cId="1575801636" sldId="10089"/>
            <ac:inkMk id="24" creationId="{BD56264A-C0EE-49DC-BC84-5D8FF0FDD984}"/>
          </ac:inkMkLst>
        </pc:inkChg>
        <pc:inkChg chg="del">
          <ac:chgData name="Vasishta Bommakanti" userId="add65771a875c465" providerId="LiveId" clId="{FA1F6ADA-F132-43A3-9485-3F363217A64B}" dt="2021-10-30T15:29:34.612" v="555" actId="478"/>
          <ac:inkMkLst>
            <pc:docMk/>
            <pc:sldMk cId="1575801636" sldId="10089"/>
            <ac:inkMk id="25" creationId="{B095145A-99CE-4F0B-9866-C9C066A74AFE}"/>
          </ac:inkMkLst>
        </pc:inkChg>
        <pc:inkChg chg="del">
          <ac:chgData name="Vasishta Bommakanti" userId="add65771a875c465" providerId="LiveId" clId="{FA1F6ADA-F132-43A3-9485-3F363217A64B}" dt="2021-10-30T15:29:34.612" v="555" actId="478"/>
          <ac:inkMkLst>
            <pc:docMk/>
            <pc:sldMk cId="1575801636" sldId="10089"/>
            <ac:inkMk id="26" creationId="{84F47F2F-2342-4FC9-9ED9-4A1DB7DFA754}"/>
          </ac:inkMkLst>
        </pc:inkChg>
        <pc:inkChg chg="del">
          <ac:chgData name="Vasishta Bommakanti" userId="add65771a875c465" providerId="LiveId" clId="{FA1F6ADA-F132-43A3-9485-3F363217A64B}" dt="2021-10-30T15:29:34.612" v="555" actId="478"/>
          <ac:inkMkLst>
            <pc:docMk/>
            <pc:sldMk cId="1575801636" sldId="10089"/>
            <ac:inkMk id="27" creationId="{41804EEA-00EE-4BAC-AA32-8DFD8760102A}"/>
          </ac:inkMkLst>
        </pc:inkChg>
        <pc:inkChg chg="del">
          <ac:chgData name="Vasishta Bommakanti" userId="add65771a875c465" providerId="LiveId" clId="{FA1F6ADA-F132-43A3-9485-3F363217A64B}" dt="2021-10-30T15:29:34.612" v="555" actId="478"/>
          <ac:inkMkLst>
            <pc:docMk/>
            <pc:sldMk cId="1575801636" sldId="10089"/>
            <ac:inkMk id="28" creationId="{EC24A708-A04E-4654-A036-195F02DB4DA0}"/>
          </ac:inkMkLst>
        </pc:inkChg>
        <pc:inkChg chg="del">
          <ac:chgData name="Vasishta Bommakanti" userId="add65771a875c465" providerId="LiveId" clId="{FA1F6ADA-F132-43A3-9485-3F363217A64B}" dt="2021-10-30T15:29:34.612" v="555" actId="478"/>
          <ac:inkMkLst>
            <pc:docMk/>
            <pc:sldMk cId="1575801636" sldId="10089"/>
            <ac:inkMk id="29" creationId="{24088C53-E4D8-4092-97F5-077621E08D07}"/>
          </ac:inkMkLst>
        </pc:inkChg>
        <pc:inkChg chg="del">
          <ac:chgData name="Vasishta Bommakanti" userId="add65771a875c465" providerId="LiveId" clId="{FA1F6ADA-F132-43A3-9485-3F363217A64B}" dt="2021-10-30T15:29:34.612" v="555" actId="478"/>
          <ac:inkMkLst>
            <pc:docMk/>
            <pc:sldMk cId="1575801636" sldId="10089"/>
            <ac:inkMk id="30" creationId="{5E5A049B-FF2D-431B-88F2-9DD672D9D47D}"/>
          </ac:inkMkLst>
        </pc:inkChg>
        <pc:inkChg chg="del">
          <ac:chgData name="Vasishta Bommakanti" userId="add65771a875c465" providerId="LiveId" clId="{FA1F6ADA-F132-43A3-9485-3F363217A64B}" dt="2021-10-30T15:29:34.612" v="555" actId="478"/>
          <ac:inkMkLst>
            <pc:docMk/>
            <pc:sldMk cId="1575801636" sldId="10089"/>
            <ac:inkMk id="31" creationId="{A0D452F0-F63E-44D5-B255-1B6E56CB8AA4}"/>
          </ac:inkMkLst>
        </pc:inkChg>
        <pc:inkChg chg="del">
          <ac:chgData name="Vasishta Bommakanti" userId="add65771a875c465" providerId="LiveId" clId="{FA1F6ADA-F132-43A3-9485-3F363217A64B}" dt="2021-10-30T15:29:34.612" v="555" actId="478"/>
          <ac:inkMkLst>
            <pc:docMk/>
            <pc:sldMk cId="1575801636" sldId="10089"/>
            <ac:inkMk id="32" creationId="{29D299FF-D669-4C73-AF3E-04C19DA7FFB4}"/>
          </ac:inkMkLst>
        </pc:inkChg>
        <pc:inkChg chg="add mod">
          <ac:chgData name="Vasishta Bommakanti" userId="add65771a875c465" providerId="LiveId" clId="{FA1F6ADA-F132-43A3-9485-3F363217A64B}" dt="2021-10-30T15:30:00.027" v="581"/>
          <ac:inkMkLst>
            <pc:docMk/>
            <pc:sldMk cId="1575801636" sldId="10089"/>
            <ac:inkMk id="33" creationId="{196484C1-7159-4385-BDE3-0498EBC8BF37}"/>
          </ac:inkMkLst>
        </pc:inkChg>
        <pc:inkChg chg="del">
          <ac:chgData name="Vasishta Bommakanti" userId="add65771a875c465" providerId="LiveId" clId="{FA1F6ADA-F132-43A3-9485-3F363217A64B}" dt="2021-10-30T15:29:34.612" v="555" actId="478"/>
          <ac:inkMkLst>
            <pc:docMk/>
            <pc:sldMk cId="1575801636" sldId="10089"/>
            <ac:inkMk id="34" creationId="{E9587341-7BF7-48E0-A575-42081B0F9BF2}"/>
          </ac:inkMkLst>
        </pc:inkChg>
        <pc:inkChg chg="del">
          <ac:chgData name="Vasishta Bommakanti" userId="add65771a875c465" providerId="LiveId" clId="{FA1F6ADA-F132-43A3-9485-3F363217A64B}" dt="2021-10-30T15:29:34.612" v="555" actId="478"/>
          <ac:inkMkLst>
            <pc:docMk/>
            <pc:sldMk cId="1575801636" sldId="10089"/>
            <ac:inkMk id="35" creationId="{6ABF6F5D-9416-4F2C-8FBD-CB2342B4CF2B}"/>
          </ac:inkMkLst>
        </pc:inkChg>
        <pc:inkChg chg="del">
          <ac:chgData name="Vasishta Bommakanti" userId="add65771a875c465" providerId="LiveId" clId="{FA1F6ADA-F132-43A3-9485-3F363217A64B}" dt="2021-10-30T15:29:34.612" v="555" actId="478"/>
          <ac:inkMkLst>
            <pc:docMk/>
            <pc:sldMk cId="1575801636" sldId="10089"/>
            <ac:inkMk id="36" creationId="{B94883AD-AE1D-4284-AA6A-A22DAC09C0F5}"/>
          </ac:inkMkLst>
        </pc:inkChg>
        <pc:inkChg chg="del">
          <ac:chgData name="Vasishta Bommakanti" userId="add65771a875c465" providerId="LiveId" clId="{FA1F6ADA-F132-43A3-9485-3F363217A64B}" dt="2021-10-30T15:29:34.612" v="555" actId="478"/>
          <ac:inkMkLst>
            <pc:docMk/>
            <pc:sldMk cId="1575801636" sldId="10089"/>
            <ac:inkMk id="37" creationId="{F7F2E735-0E1F-449F-9E5C-1B2E8D3B21AE}"/>
          </ac:inkMkLst>
        </pc:inkChg>
        <pc:inkChg chg="del">
          <ac:chgData name="Vasishta Bommakanti" userId="add65771a875c465" providerId="LiveId" clId="{FA1F6ADA-F132-43A3-9485-3F363217A64B}" dt="2021-10-30T15:29:34.612" v="555" actId="478"/>
          <ac:inkMkLst>
            <pc:docMk/>
            <pc:sldMk cId="1575801636" sldId="10089"/>
            <ac:inkMk id="38" creationId="{DE5EA221-E442-4BE6-9545-251582055028}"/>
          </ac:inkMkLst>
        </pc:inkChg>
        <pc:inkChg chg="del">
          <ac:chgData name="Vasishta Bommakanti" userId="add65771a875c465" providerId="LiveId" clId="{FA1F6ADA-F132-43A3-9485-3F363217A64B}" dt="2021-10-30T15:29:34.612" v="555" actId="478"/>
          <ac:inkMkLst>
            <pc:docMk/>
            <pc:sldMk cId="1575801636" sldId="10089"/>
            <ac:inkMk id="39" creationId="{C171DE35-3444-406C-8FCE-CE8853C0649F}"/>
          </ac:inkMkLst>
        </pc:inkChg>
        <pc:inkChg chg="del">
          <ac:chgData name="Vasishta Bommakanti" userId="add65771a875c465" providerId="LiveId" clId="{FA1F6ADA-F132-43A3-9485-3F363217A64B}" dt="2021-10-30T15:29:34.612" v="555" actId="478"/>
          <ac:inkMkLst>
            <pc:docMk/>
            <pc:sldMk cId="1575801636" sldId="10089"/>
            <ac:inkMk id="40" creationId="{DD185D37-8ABE-482F-93F3-BACD943BBE70}"/>
          </ac:inkMkLst>
        </pc:inkChg>
        <pc:inkChg chg="del">
          <ac:chgData name="Vasishta Bommakanti" userId="add65771a875c465" providerId="LiveId" clId="{FA1F6ADA-F132-43A3-9485-3F363217A64B}" dt="2021-10-30T15:29:34.612" v="555" actId="478"/>
          <ac:inkMkLst>
            <pc:docMk/>
            <pc:sldMk cId="1575801636" sldId="10089"/>
            <ac:inkMk id="41" creationId="{5C4C7376-3645-45E5-A84F-846F2688159A}"/>
          </ac:inkMkLst>
        </pc:inkChg>
        <pc:inkChg chg="del">
          <ac:chgData name="Vasishta Bommakanti" userId="add65771a875c465" providerId="LiveId" clId="{FA1F6ADA-F132-43A3-9485-3F363217A64B}" dt="2021-10-30T15:29:34.612" v="555" actId="478"/>
          <ac:inkMkLst>
            <pc:docMk/>
            <pc:sldMk cId="1575801636" sldId="10089"/>
            <ac:inkMk id="42" creationId="{7A5ADB96-9EC2-4FB7-9CA4-60AA66C41771}"/>
          </ac:inkMkLst>
        </pc:inkChg>
        <pc:inkChg chg="del">
          <ac:chgData name="Vasishta Bommakanti" userId="add65771a875c465" providerId="LiveId" clId="{FA1F6ADA-F132-43A3-9485-3F363217A64B}" dt="2021-10-30T15:29:34.612" v="555" actId="478"/>
          <ac:inkMkLst>
            <pc:docMk/>
            <pc:sldMk cId="1575801636" sldId="10089"/>
            <ac:inkMk id="43" creationId="{8AD2FAC7-8DB6-4A65-A14B-DBDE8BA590B7}"/>
          </ac:inkMkLst>
        </pc:inkChg>
        <pc:inkChg chg="del">
          <ac:chgData name="Vasishta Bommakanti" userId="add65771a875c465" providerId="LiveId" clId="{FA1F6ADA-F132-43A3-9485-3F363217A64B}" dt="2021-10-30T15:29:34.612" v="555" actId="478"/>
          <ac:inkMkLst>
            <pc:docMk/>
            <pc:sldMk cId="1575801636" sldId="10089"/>
            <ac:inkMk id="44" creationId="{8C27EE85-2875-42B8-9A32-18919C690468}"/>
          </ac:inkMkLst>
        </pc:inkChg>
        <pc:inkChg chg="del">
          <ac:chgData name="Vasishta Bommakanti" userId="add65771a875c465" providerId="LiveId" clId="{FA1F6ADA-F132-43A3-9485-3F363217A64B}" dt="2021-10-30T15:29:34.612" v="555" actId="478"/>
          <ac:inkMkLst>
            <pc:docMk/>
            <pc:sldMk cId="1575801636" sldId="10089"/>
            <ac:inkMk id="45" creationId="{43DFB42E-76E0-4205-965C-D165BD782278}"/>
          </ac:inkMkLst>
        </pc:inkChg>
        <pc:inkChg chg="del">
          <ac:chgData name="Vasishta Bommakanti" userId="add65771a875c465" providerId="LiveId" clId="{FA1F6ADA-F132-43A3-9485-3F363217A64B}" dt="2021-10-30T15:29:34.612" v="555" actId="478"/>
          <ac:inkMkLst>
            <pc:docMk/>
            <pc:sldMk cId="1575801636" sldId="10089"/>
            <ac:inkMk id="46" creationId="{07A6CD3C-4BFD-4883-9CBC-88ADF59E9DFD}"/>
          </ac:inkMkLst>
        </pc:inkChg>
        <pc:inkChg chg="del">
          <ac:chgData name="Vasishta Bommakanti" userId="add65771a875c465" providerId="LiveId" clId="{FA1F6ADA-F132-43A3-9485-3F363217A64B}" dt="2021-10-30T15:29:34.612" v="555" actId="478"/>
          <ac:inkMkLst>
            <pc:docMk/>
            <pc:sldMk cId="1575801636" sldId="10089"/>
            <ac:inkMk id="47" creationId="{E19BC810-37B8-4E20-830E-6703B11009A1}"/>
          </ac:inkMkLst>
        </pc:inkChg>
        <pc:inkChg chg="del topLvl">
          <ac:chgData name="Vasishta Bommakanti" userId="add65771a875c465" providerId="LiveId" clId="{FA1F6ADA-F132-43A3-9485-3F363217A64B}" dt="2021-10-30T15:29:37.054" v="556" actId="478"/>
          <ac:inkMkLst>
            <pc:docMk/>
            <pc:sldMk cId="1575801636" sldId="10089"/>
            <ac:inkMk id="51" creationId="{F81C3CF4-E93C-434D-87FE-3FB5FCC9CA37}"/>
          </ac:inkMkLst>
        </pc:inkChg>
        <pc:inkChg chg="del topLvl">
          <ac:chgData name="Vasishta Bommakanti" userId="add65771a875c465" providerId="LiveId" clId="{FA1F6ADA-F132-43A3-9485-3F363217A64B}" dt="2021-10-30T15:29:37.054" v="556" actId="478"/>
          <ac:inkMkLst>
            <pc:docMk/>
            <pc:sldMk cId="1575801636" sldId="10089"/>
            <ac:inkMk id="52" creationId="{1DFEB33E-FF55-4077-B436-FAEAFB28190B}"/>
          </ac:inkMkLst>
        </pc:inkChg>
        <pc:inkChg chg="del">
          <ac:chgData name="Vasishta Bommakanti" userId="add65771a875c465" providerId="LiveId" clId="{FA1F6ADA-F132-43A3-9485-3F363217A64B}" dt="2021-10-30T15:29:37.054" v="556" actId="478"/>
          <ac:inkMkLst>
            <pc:docMk/>
            <pc:sldMk cId="1575801636" sldId="10089"/>
            <ac:inkMk id="53" creationId="{775B505E-663D-44F6-890C-DA21126A4062}"/>
          </ac:inkMkLst>
        </pc:inkChg>
        <pc:inkChg chg="del">
          <ac:chgData name="Vasishta Bommakanti" userId="add65771a875c465" providerId="LiveId" clId="{FA1F6ADA-F132-43A3-9485-3F363217A64B}" dt="2021-10-30T15:29:37.054" v="556" actId="478"/>
          <ac:inkMkLst>
            <pc:docMk/>
            <pc:sldMk cId="1575801636" sldId="10089"/>
            <ac:inkMk id="54" creationId="{8BECF3A9-FC4D-436F-A412-EFEEB5530BCB}"/>
          </ac:inkMkLst>
        </pc:inkChg>
        <pc:inkChg chg="del">
          <ac:chgData name="Vasishta Bommakanti" userId="add65771a875c465" providerId="LiveId" clId="{FA1F6ADA-F132-43A3-9485-3F363217A64B}" dt="2021-10-30T15:29:37.054" v="556" actId="478"/>
          <ac:inkMkLst>
            <pc:docMk/>
            <pc:sldMk cId="1575801636" sldId="10089"/>
            <ac:inkMk id="55" creationId="{EBC8AA2A-6B4F-47DA-9589-A8165911E00F}"/>
          </ac:inkMkLst>
        </pc:inkChg>
        <pc:inkChg chg="del">
          <ac:chgData name="Vasishta Bommakanti" userId="add65771a875c465" providerId="LiveId" clId="{FA1F6ADA-F132-43A3-9485-3F363217A64B}" dt="2021-10-30T15:29:37.054" v="556" actId="478"/>
          <ac:inkMkLst>
            <pc:docMk/>
            <pc:sldMk cId="1575801636" sldId="10089"/>
            <ac:inkMk id="56" creationId="{BE290F5D-7DB1-41B2-9C4F-F542958183EE}"/>
          </ac:inkMkLst>
        </pc:inkChg>
        <pc:inkChg chg="del">
          <ac:chgData name="Vasishta Bommakanti" userId="add65771a875c465" providerId="LiveId" clId="{FA1F6ADA-F132-43A3-9485-3F363217A64B}" dt="2021-10-30T15:29:37.054" v="556" actId="478"/>
          <ac:inkMkLst>
            <pc:docMk/>
            <pc:sldMk cId="1575801636" sldId="10089"/>
            <ac:inkMk id="57" creationId="{9FE8A8E4-2867-4367-9D20-6EBECDC1FDCF}"/>
          </ac:inkMkLst>
        </pc:inkChg>
        <pc:inkChg chg="del">
          <ac:chgData name="Vasishta Bommakanti" userId="add65771a875c465" providerId="LiveId" clId="{FA1F6ADA-F132-43A3-9485-3F363217A64B}" dt="2021-10-30T15:29:37.054" v="556" actId="478"/>
          <ac:inkMkLst>
            <pc:docMk/>
            <pc:sldMk cId="1575801636" sldId="10089"/>
            <ac:inkMk id="61" creationId="{8325DB73-AF5C-4344-B391-9A45772720C1}"/>
          </ac:inkMkLst>
        </pc:inkChg>
        <pc:inkChg chg="del">
          <ac:chgData name="Vasishta Bommakanti" userId="add65771a875c465" providerId="LiveId" clId="{FA1F6ADA-F132-43A3-9485-3F363217A64B}" dt="2021-10-30T15:29:37.054" v="556" actId="478"/>
          <ac:inkMkLst>
            <pc:docMk/>
            <pc:sldMk cId="1575801636" sldId="10089"/>
            <ac:inkMk id="62" creationId="{A2FB3E3C-8397-4FDB-8D40-01856C9AF1BC}"/>
          </ac:inkMkLst>
        </pc:inkChg>
        <pc:inkChg chg="del">
          <ac:chgData name="Vasishta Bommakanti" userId="add65771a875c465" providerId="LiveId" clId="{FA1F6ADA-F132-43A3-9485-3F363217A64B}" dt="2021-10-30T15:29:37.054" v="556" actId="478"/>
          <ac:inkMkLst>
            <pc:docMk/>
            <pc:sldMk cId="1575801636" sldId="10089"/>
            <ac:inkMk id="63" creationId="{72CD21B5-28EA-416C-A45D-B07A54EAC0DA}"/>
          </ac:inkMkLst>
        </pc:inkChg>
        <pc:inkChg chg="del">
          <ac:chgData name="Vasishta Bommakanti" userId="add65771a875c465" providerId="LiveId" clId="{FA1F6ADA-F132-43A3-9485-3F363217A64B}" dt="2021-10-30T15:29:37.054" v="556" actId="478"/>
          <ac:inkMkLst>
            <pc:docMk/>
            <pc:sldMk cId="1575801636" sldId="10089"/>
            <ac:inkMk id="2048" creationId="{EFFD5581-39FA-4712-A1F9-020A06B32CA5}"/>
          </ac:inkMkLst>
        </pc:inkChg>
        <pc:inkChg chg="del">
          <ac:chgData name="Vasishta Bommakanti" userId="add65771a875c465" providerId="LiveId" clId="{FA1F6ADA-F132-43A3-9485-3F363217A64B}" dt="2021-10-30T15:29:37.054" v="556" actId="478"/>
          <ac:inkMkLst>
            <pc:docMk/>
            <pc:sldMk cId="1575801636" sldId="10089"/>
            <ac:inkMk id="2049" creationId="{85424D49-B4F9-4304-A504-D6418E5E346C}"/>
          </ac:inkMkLst>
        </pc:inkChg>
        <pc:inkChg chg="del">
          <ac:chgData name="Vasishta Bommakanti" userId="add65771a875c465" providerId="LiveId" clId="{FA1F6ADA-F132-43A3-9485-3F363217A64B}" dt="2021-10-30T15:29:37.054" v="556" actId="478"/>
          <ac:inkMkLst>
            <pc:docMk/>
            <pc:sldMk cId="1575801636" sldId="10089"/>
            <ac:inkMk id="2055" creationId="{7FAB0F80-3C16-42FF-A7D8-13B34D45A534}"/>
          </ac:inkMkLst>
        </pc:inkChg>
        <pc:inkChg chg="del">
          <ac:chgData name="Vasishta Bommakanti" userId="add65771a875c465" providerId="LiveId" clId="{FA1F6ADA-F132-43A3-9485-3F363217A64B}" dt="2021-10-30T15:29:37.054" v="556" actId="478"/>
          <ac:inkMkLst>
            <pc:docMk/>
            <pc:sldMk cId="1575801636" sldId="10089"/>
            <ac:inkMk id="2056" creationId="{737D82B5-B0D8-4DA1-9210-6E18AD37598B}"/>
          </ac:inkMkLst>
        </pc:inkChg>
        <pc:inkChg chg="add mod">
          <ac:chgData name="Vasishta Bommakanti" userId="add65771a875c465" providerId="LiveId" clId="{FA1F6ADA-F132-43A3-9485-3F363217A64B}" dt="2021-10-30T15:30:00.027" v="581"/>
          <ac:inkMkLst>
            <pc:docMk/>
            <pc:sldMk cId="1575801636" sldId="10089"/>
            <ac:inkMk id="2059" creationId="{D5D95F51-837D-429A-8954-62431477D84E}"/>
          </ac:inkMkLst>
        </pc:inkChg>
        <pc:inkChg chg="add mod">
          <ac:chgData name="Vasishta Bommakanti" userId="add65771a875c465" providerId="LiveId" clId="{FA1F6ADA-F132-43A3-9485-3F363217A64B}" dt="2021-10-30T15:30:00.027" v="581"/>
          <ac:inkMkLst>
            <pc:docMk/>
            <pc:sldMk cId="1575801636" sldId="10089"/>
            <ac:inkMk id="2060" creationId="{36457272-C605-45BF-A782-91458524AD42}"/>
          </ac:inkMkLst>
        </pc:inkChg>
        <pc:inkChg chg="add mod">
          <ac:chgData name="Vasishta Bommakanti" userId="add65771a875c465" providerId="LiveId" clId="{FA1F6ADA-F132-43A3-9485-3F363217A64B}" dt="2021-10-30T15:30:00.027" v="581"/>
          <ac:inkMkLst>
            <pc:docMk/>
            <pc:sldMk cId="1575801636" sldId="10089"/>
            <ac:inkMk id="2061" creationId="{E7C619F4-69C6-4C8D-9AC2-D540EB3B3517}"/>
          </ac:inkMkLst>
        </pc:inkChg>
        <pc:inkChg chg="add mod">
          <ac:chgData name="Vasishta Bommakanti" userId="add65771a875c465" providerId="LiveId" clId="{FA1F6ADA-F132-43A3-9485-3F363217A64B}" dt="2021-10-30T15:30:00.027" v="581"/>
          <ac:inkMkLst>
            <pc:docMk/>
            <pc:sldMk cId="1575801636" sldId="10089"/>
            <ac:inkMk id="2062" creationId="{974FFFC2-A38B-4C74-92F0-F1C5EA6C33E6}"/>
          </ac:inkMkLst>
        </pc:inkChg>
        <pc:inkChg chg="add mod">
          <ac:chgData name="Vasishta Bommakanti" userId="add65771a875c465" providerId="LiveId" clId="{FA1F6ADA-F132-43A3-9485-3F363217A64B}" dt="2021-10-30T15:30:00.027" v="581"/>
          <ac:inkMkLst>
            <pc:docMk/>
            <pc:sldMk cId="1575801636" sldId="10089"/>
            <ac:inkMk id="2063" creationId="{42BFB7A0-268C-4B54-8EC7-05FAA608E680}"/>
          </ac:inkMkLst>
        </pc:inkChg>
        <pc:inkChg chg="add mod">
          <ac:chgData name="Vasishta Bommakanti" userId="add65771a875c465" providerId="LiveId" clId="{FA1F6ADA-F132-43A3-9485-3F363217A64B}" dt="2021-10-30T15:30:00.027" v="581"/>
          <ac:inkMkLst>
            <pc:docMk/>
            <pc:sldMk cId="1575801636" sldId="10089"/>
            <ac:inkMk id="2064" creationId="{CD316DE7-F0E7-420F-9379-917B5A14187F}"/>
          </ac:inkMkLst>
        </pc:inkChg>
        <pc:inkChg chg="add mod">
          <ac:chgData name="Vasishta Bommakanti" userId="add65771a875c465" providerId="LiveId" clId="{FA1F6ADA-F132-43A3-9485-3F363217A64B}" dt="2021-10-30T15:30:00.027" v="581"/>
          <ac:inkMkLst>
            <pc:docMk/>
            <pc:sldMk cId="1575801636" sldId="10089"/>
            <ac:inkMk id="2065" creationId="{6795F707-5484-4BE6-AF3D-11AC3D64EAFE}"/>
          </ac:inkMkLst>
        </pc:inkChg>
        <pc:inkChg chg="add mod">
          <ac:chgData name="Vasishta Bommakanti" userId="add65771a875c465" providerId="LiveId" clId="{FA1F6ADA-F132-43A3-9485-3F363217A64B}" dt="2021-10-30T15:30:00.027" v="581"/>
          <ac:inkMkLst>
            <pc:docMk/>
            <pc:sldMk cId="1575801636" sldId="10089"/>
            <ac:inkMk id="2066" creationId="{BB7CD276-8904-4D94-9725-D229C96056D8}"/>
          </ac:inkMkLst>
        </pc:inkChg>
        <pc:inkChg chg="add mod">
          <ac:chgData name="Vasishta Bommakanti" userId="add65771a875c465" providerId="LiveId" clId="{FA1F6ADA-F132-43A3-9485-3F363217A64B}" dt="2021-10-30T15:30:00.027" v="581"/>
          <ac:inkMkLst>
            <pc:docMk/>
            <pc:sldMk cId="1575801636" sldId="10089"/>
            <ac:inkMk id="2067" creationId="{6B384DEB-789F-45C1-BF2D-6A56F0B6721C}"/>
          </ac:inkMkLst>
        </pc:inkChg>
        <pc:inkChg chg="add mod">
          <ac:chgData name="Vasishta Bommakanti" userId="add65771a875c465" providerId="LiveId" clId="{FA1F6ADA-F132-43A3-9485-3F363217A64B}" dt="2021-10-30T15:30:00.027" v="581"/>
          <ac:inkMkLst>
            <pc:docMk/>
            <pc:sldMk cId="1575801636" sldId="10089"/>
            <ac:inkMk id="2068" creationId="{C2F1FF7D-749A-4497-9ED1-3B41E997F27D}"/>
          </ac:inkMkLst>
        </pc:inkChg>
        <pc:inkChg chg="add mod">
          <ac:chgData name="Vasishta Bommakanti" userId="add65771a875c465" providerId="LiveId" clId="{FA1F6ADA-F132-43A3-9485-3F363217A64B}" dt="2021-10-30T15:30:00.027" v="581"/>
          <ac:inkMkLst>
            <pc:docMk/>
            <pc:sldMk cId="1575801636" sldId="10089"/>
            <ac:inkMk id="2069" creationId="{63F5390D-D9EF-4AA5-8463-8D61CB9023EA}"/>
          </ac:inkMkLst>
        </pc:inkChg>
        <pc:inkChg chg="add mod">
          <ac:chgData name="Vasishta Bommakanti" userId="add65771a875c465" providerId="LiveId" clId="{FA1F6ADA-F132-43A3-9485-3F363217A64B}" dt="2021-10-30T15:30:00.027" v="581"/>
          <ac:inkMkLst>
            <pc:docMk/>
            <pc:sldMk cId="1575801636" sldId="10089"/>
            <ac:inkMk id="2070" creationId="{6900D2EE-6FA9-4BD2-9D23-5CDF449DE45E}"/>
          </ac:inkMkLst>
        </pc:inkChg>
        <pc:inkChg chg="add mod">
          <ac:chgData name="Vasishta Bommakanti" userId="add65771a875c465" providerId="LiveId" clId="{FA1F6ADA-F132-43A3-9485-3F363217A64B}" dt="2021-10-30T15:30:00.027" v="581"/>
          <ac:inkMkLst>
            <pc:docMk/>
            <pc:sldMk cId="1575801636" sldId="10089"/>
            <ac:inkMk id="2071" creationId="{4F04478E-2B6C-4747-9B92-219A67487A1F}"/>
          </ac:inkMkLst>
        </pc:inkChg>
        <pc:inkChg chg="add mod">
          <ac:chgData name="Vasishta Bommakanti" userId="add65771a875c465" providerId="LiveId" clId="{FA1F6ADA-F132-43A3-9485-3F363217A64B}" dt="2021-10-30T15:30:00.027" v="581"/>
          <ac:inkMkLst>
            <pc:docMk/>
            <pc:sldMk cId="1575801636" sldId="10089"/>
            <ac:inkMk id="2072" creationId="{A4E15B8B-4A62-4E82-A3DB-C32087B50902}"/>
          </ac:inkMkLst>
        </pc:inkChg>
        <pc:inkChg chg="add mod">
          <ac:chgData name="Vasishta Bommakanti" userId="add65771a875c465" providerId="LiveId" clId="{FA1F6ADA-F132-43A3-9485-3F363217A64B}" dt="2021-10-30T15:30:00.027" v="581"/>
          <ac:inkMkLst>
            <pc:docMk/>
            <pc:sldMk cId="1575801636" sldId="10089"/>
            <ac:inkMk id="2075" creationId="{5CAA1597-AD13-4B6C-919D-32DC1EDF6B49}"/>
          </ac:inkMkLst>
        </pc:inkChg>
        <pc:inkChg chg="add mod">
          <ac:chgData name="Vasishta Bommakanti" userId="add65771a875c465" providerId="LiveId" clId="{FA1F6ADA-F132-43A3-9485-3F363217A64B}" dt="2021-10-30T15:30:00.027" v="581"/>
          <ac:inkMkLst>
            <pc:docMk/>
            <pc:sldMk cId="1575801636" sldId="10089"/>
            <ac:inkMk id="2076" creationId="{A8FBD4D0-A00B-4C1E-8391-6CF10F9A2265}"/>
          </ac:inkMkLst>
        </pc:inkChg>
        <pc:inkChg chg="add mod">
          <ac:chgData name="Vasishta Bommakanti" userId="add65771a875c465" providerId="LiveId" clId="{FA1F6ADA-F132-43A3-9485-3F363217A64B}" dt="2021-10-30T15:30:00.027" v="581"/>
          <ac:inkMkLst>
            <pc:docMk/>
            <pc:sldMk cId="1575801636" sldId="10089"/>
            <ac:inkMk id="2077" creationId="{30F4C925-A7FD-4231-ADBF-784E2489192A}"/>
          </ac:inkMkLst>
        </pc:inkChg>
        <pc:inkChg chg="add mod">
          <ac:chgData name="Vasishta Bommakanti" userId="add65771a875c465" providerId="LiveId" clId="{FA1F6ADA-F132-43A3-9485-3F363217A64B}" dt="2021-10-30T15:30:00.027" v="581"/>
          <ac:inkMkLst>
            <pc:docMk/>
            <pc:sldMk cId="1575801636" sldId="10089"/>
            <ac:inkMk id="2078" creationId="{F7B313C4-CA78-479C-AA6F-9E514E6C5F79}"/>
          </ac:inkMkLst>
        </pc:inkChg>
        <pc:inkChg chg="add mod">
          <ac:chgData name="Vasishta Bommakanti" userId="add65771a875c465" providerId="LiveId" clId="{FA1F6ADA-F132-43A3-9485-3F363217A64B}" dt="2021-10-30T15:30:00.027" v="581"/>
          <ac:inkMkLst>
            <pc:docMk/>
            <pc:sldMk cId="1575801636" sldId="10089"/>
            <ac:inkMk id="2079" creationId="{2A561116-84AB-4E71-A415-1BFD9C1CEB21}"/>
          </ac:inkMkLst>
        </pc:inkChg>
        <pc:inkChg chg="add mod">
          <ac:chgData name="Vasishta Bommakanti" userId="add65771a875c465" providerId="LiveId" clId="{FA1F6ADA-F132-43A3-9485-3F363217A64B}" dt="2021-10-30T15:30:12.983" v="602"/>
          <ac:inkMkLst>
            <pc:docMk/>
            <pc:sldMk cId="1575801636" sldId="10089"/>
            <ac:inkMk id="2081" creationId="{EEE68FE2-9095-46B4-8178-92E4F3C66678}"/>
          </ac:inkMkLst>
        </pc:inkChg>
        <pc:inkChg chg="add mod">
          <ac:chgData name="Vasishta Bommakanti" userId="add65771a875c465" providerId="LiveId" clId="{FA1F6ADA-F132-43A3-9485-3F363217A64B}" dt="2021-10-30T15:30:12.983" v="602"/>
          <ac:inkMkLst>
            <pc:docMk/>
            <pc:sldMk cId="1575801636" sldId="10089"/>
            <ac:inkMk id="2082" creationId="{1FAF5E0E-6A48-4356-B1C3-ACAE55C4EA75}"/>
          </ac:inkMkLst>
        </pc:inkChg>
        <pc:inkChg chg="add mod">
          <ac:chgData name="Vasishta Bommakanti" userId="add65771a875c465" providerId="LiveId" clId="{FA1F6ADA-F132-43A3-9485-3F363217A64B}" dt="2021-10-30T15:30:12.983" v="602"/>
          <ac:inkMkLst>
            <pc:docMk/>
            <pc:sldMk cId="1575801636" sldId="10089"/>
            <ac:inkMk id="2083" creationId="{C29DE97F-71D7-4992-B5A5-90EE6392721A}"/>
          </ac:inkMkLst>
        </pc:inkChg>
        <pc:inkChg chg="add mod">
          <ac:chgData name="Vasishta Bommakanti" userId="add65771a875c465" providerId="LiveId" clId="{FA1F6ADA-F132-43A3-9485-3F363217A64B}" dt="2021-10-30T15:30:12.983" v="602"/>
          <ac:inkMkLst>
            <pc:docMk/>
            <pc:sldMk cId="1575801636" sldId="10089"/>
            <ac:inkMk id="2084" creationId="{604AB8A3-DC85-4E2F-BB5E-9586508AD2B9}"/>
          </ac:inkMkLst>
        </pc:inkChg>
        <pc:inkChg chg="add mod">
          <ac:chgData name="Vasishta Bommakanti" userId="add65771a875c465" providerId="LiveId" clId="{FA1F6ADA-F132-43A3-9485-3F363217A64B}" dt="2021-10-30T15:30:33.920" v="621"/>
          <ac:inkMkLst>
            <pc:docMk/>
            <pc:sldMk cId="1575801636" sldId="10089"/>
            <ac:inkMk id="2086" creationId="{CC3A999A-E766-4F4F-882E-401EFB4E3D8D}"/>
          </ac:inkMkLst>
        </pc:inkChg>
        <pc:inkChg chg="add mod">
          <ac:chgData name="Vasishta Bommakanti" userId="add65771a875c465" providerId="LiveId" clId="{FA1F6ADA-F132-43A3-9485-3F363217A64B}" dt="2021-10-30T15:30:33.920" v="621"/>
          <ac:inkMkLst>
            <pc:docMk/>
            <pc:sldMk cId="1575801636" sldId="10089"/>
            <ac:inkMk id="2087" creationId="{E2EA4127-A2EC-4B7A-9C1C-821FD9D7D819}"/>
          </ac:inkMkLst>
        </pc:inkChg>
        <pc:inkChg chg="add mod">
          <ac:chgData name="Vasishta Bommakanti" userId="add65771a875c465" providerId="LiveId" clId="{FA1F6ADA-F132-43A3-9485-3F363217A64B}" dt="2021-10-30T15:30:33.920" v="621"/>
          <ac:inkMkLst>
            <pc:docMk/>
            <pc:sldMk cId="1575801636" sldId="10089"/>
            <ac:inkMk id="2088" creationId="{D2006261-3828-4B87-A7AD-E255214C1B9A}"/>
          </ac:inkMkLst>
        </pc:inkChg>
        <pc:inkChg chg="add mod">
          <ac:chgData name="Vasishta Bommakanti" userId="add65771a875c465" providerId="LiveId" clId="{FA1F6ADA-F132-43A3-9485-3F363217A64B}" dt="2021-10-30T15:30:33.920" v="621"/>
          <ac:inkMkLst>
            <pc:docMk/>
            <pc:sldMk cId="1575801636" sldId="10089"/>
            <ac:inkMk id="2089" creationId="{04DBE677-1550-4D9A-A50C-0B1CACDC3166}"/>
          </ac:inkMkLst>
        </pc:inkChg>
        <pc:inkChg chg="add mod">
          <ac:chgData name="Vasishta Bommakanti" userId="add65771a875c465" providerId="LiveId" clId="{FA1F6ADA-F132-43A3-9485-3F363217A64B}" dt="2021-10-30T15:30:33.920" v="621"/>
          <ac:inkMkLst>
            <pc:docMk/>
            <pc:sldMk cId="1575801636" sldId="10089"/>
            <ac:inkMk id="2090" creationId="{14E3FC2C-C786-427D-8AD8-358E1BA88EAE}"/>
          </ac:inkMkLst>
        </pc:inkChg>
        <pc:inkChg chg="add mod">
          <ac:chgData name="Vasishta Bommakanti" userId="add65771a875c465" providerId="LiveId" clId="{FA1F6ADA-F132-43A3-9485-3F363217A64B}" dt="2021-10-30T15:30:33.920" v="621"/>
          <ac:inkMkLst>
            <pc:docMk/>
            <pc:sldMk cId="1575801636" sldId="10089"/>
            <ac:inkMk id="2091" creationId="{20680B2E-D619-4303-B728-D213D1C7C4B4}"/>
          </ac:inkMkLst>
        </pc:inkChg>
        <pc:inkChg chg="add mod">
          <ac:chgData name="Vasishta Bommakanti" userId="add65771a875c465" providerId="LiveId" clId="{FA1F6ADA-F132-43A3-9485-3F363217A64B}" dt="2021-10-30T15:30:33.920" v="621"/>
          <ac:inkMkLst>
            <pc:docMk/>
            <pc:sldMk cId="1575801636" sldId="10089"/>
            <ac:inkMk id="2092" creationId="{BE422116-EBA9-4CEC-AC93-FBA71BEF3349}"/>
          </ac:inkMkLst>
        </pc:inkChg>
        <pc:inkChg chg="add mod">
          <ac:chgData name="Vasishta Bommakanti" userId="add65771a875c465" providerId="LiveId" clId="{FA1F6ADA-F132-43A3-9485-3F363217A64B}" dt="2021-10-30T15:30:33.920" v="621"/>
          <ac:inkMkLst>
            <pc:docMk/>
            <pc:sldMk cId="1575801636" sldId="10089"/>
            <ac:inkMk id="2093" creationId="{034771A5-5076-4997-A806-775921CF8CE2}"/>
          </ac:inkMkLst>
        </pc:inkChg>
        <pc:inkChg chg="add mod">
          <ac:chgData name="Vasishta Bommakanti" userId="add65771a875c465" providerId="LiveId" clId="{FA1F6ADA-F132-43A3-9485-3F363217A64B}" dt="2021-10-30T15:30:33.920" v="621"/>
          <ac:inkMkLst>
            <pc:docMk/>
            <pc:sldMk cId="1575801636" sldId="10089"/>
            <ac:inkMk id="2094" creationId="{AC03CB7F-B3BD-4213-A358-D25CC304141A}"/>
          </ac:inkMkLst>
        </pc:inkChg>
        <pc:inkChg chg="add mod">
          <ac:chgData name="Vasishta Bommakanti" userId="add65771a875c465" providerId="LiveId" clId="{FA1F6ADA-F132-43A3-9485-3F363217A64B}" dt="2021-10-30T15:30:33.920" v="621"/>
          <ac:inkMkLst>
            <pc:docMk/>
            <pc:sldMk cId="1575801636" sldId="10089"/>
            <ac:inkMk id="2095" creationId="{F63747D1-B5C5-4428-B95F-3A1E7211CA9E}"/>
          </ac:inkMkLst>
        </pc:inkChg>
        <pc:inkChg chg="add mod">
          <ac:chgData name="Vasishta Bommakanti" userId="add65771a875c465" providerId="LiveId" clId="{FA1F6ADA-F132-43A3-9485-3F363217A64B}" dt="2021-10-30T15:30:33.920" v="621"/>
          <ac:inkMkLst>
            <pc:docMk/>
            <pc:sldMk cId="1575801636" sldId="10089"/>
            <ac:inkMk id="2096" creationId="{679CB9C6-A01E-4C65-B975-3A5FD24B7BE8}"/>
          </ac:inkMkLst>
        </pc:inkChg>
        <pc:inkChg chg="add mod">
          <ac:chgData name="Vasishta Bommakanti" userId="add65771a875c465" providerId="LiveId" clId="{FA1F6ADA-F132-43A3-9485-3F363217A64B}" dt="2021-10-30T15:30:33.920" v="621"/>
          <ac:inkMkLst>
            <pc:docMk/>
            <pc:sldMk cId="1575801636" sldId="10089"/>
            <ac:inkMk id="2097" creationId="{74E939A6-AF27-43FF-862A-F307DE2801DA}"/>
          </ac:inkMkLst>
        </pc:inkChg>
        <pc:inkChg chg="add mod">
          <ac:chgData name="Vasishta Bommakanti" userId="add65771a875c465" providerId="LiveId" clId="{FA1F6ADA-F132-43A3-9485-3F363217A64B}" dt="2021-10-30T15:30:33.920" v="621"/>
          <ac:inkMkLst>
            <pc:docMk/>
            <pc:sldMk cId="1575801636" sldId="10089"/>
            <ac:inkMk id="2099" creationId="{8F2A4C8F-2253-48CD-AA8B-09E564CD96D1}"/>
          </ac:inkMkLst>
        </pc:inkChg>
        <pc:inkChg chg="add mod">
          <ac:chgData name="Vasishta Bommakanti" userId="add65771a875c465" providerId="LiveId" clId="{FA1F6ADA-F132-43A3-9485-3F363217A64B}" dt="2021-10-30T15:30:33.920" v="621"/>
          <ac:inkMkLst>
            <pc:docMk/>
            <pc:sldMk cId="1575801636" sldId="10089"/>
            <ac:inkMk id="2100" creationId="{D1F5723E-66B0-40B6-974B-814C9605A4ED}"/>
          </ac:inkMkLst>
        </pc:inkChg>
        <pc:inkChg chg="add mod">
          <ac:chgData name="Vasishta Bommakanti" userId="add65771a875c465" providerId="LiveId" clId="{FA1F6ADA-F132-43A3-9485-3F363217A64B}" dt="2021-10-30T15:30:33.920" v="621"/>
          <ac:inkMkLst>
            <pc:docMk/>
            <pc:sldMk cId="1575801636" sldId="10089"/>
            <ac:inkMk id="2102" creationId="{45EA02DA-EEBE-4309-9F54-46D4430AA876}"/>
          </ac:inkMkLst>
        </pc:inkChg>
        <pc:inkChg chg="add mod">
          <ac:chgData name="Vasishta Bommakanti" userId="add65771a875c465" providerId="LiveId" clId="{FA1F6ADA-F132-43A3-9485-3F363217A64B}" dt="2021-10-30T15:30:33.920" v="621"/>
          <ac:inkMkLst>
            <pc:docMk/>
            <pc:sldMk cId="1575801636" sldId="10089"/>
            <ac:inkMk id="2103" creationId="{4D1E35BD-E309-4C08-B1D3-B887F81CCFB8}"/>
          </ac:inkMkLst>
        </pc:inkChg>
        <pc:inkChg chg="add mod">
          <ac:chgData name="Vasishta Bommakanti" userId="add65771a875c465" providerId="LiveId" clId="{FA1F6ADA-F132-43A3-9485-3F363217A64B}" dt="2021-10-30T15:30:33.920" v="621"/>
          <ac:inkMkLst>
            <pc:docMk/>
            <pc:sldMk cId="1575801636" sldId="10089"/>
            <ac:inkMk id="2104" creationId="{5C13D902-91C5-400C-A81E-19AADEACC93E}"/>
          </ac:inkMkLst>
        </pc:inkChg>
        <pc:inkChg chg="add mod">
          <ac:chgData name="Vasishta Bommakanti" userId="add65771a875c465" providerId="LiveId" clId="{FA1F6ADA-F132-43A3-9485-3F363217A64B}" dt="2021-10-30T15:30:33.920" v="621"/>
          <ac:inkMkLst>
            <pc:docMk/>
            <pc:sldMk cId="1575801636" sldId="10089"/>
            <ac:inkMk id="2105" creationId="{C40EAA4F-80C1-483C-8972-741DE898FC38}"/>
          </ac:inkMkLst>
        </pc:inkChg>
        <pc:inkChg chg="add mod">
          <ac:chgData name="Vasishta Bommakanti" userId="add65771a875c465" providerId="LiveId" clId="{FA1F6ADA-F132-43A3-9485-3F363217A64B}" dt="2021-10-30T15:30:33.920" v="621"/>
          <ac:inkMkLst>
            <pc:docMk/>
            <pc:sldMk cId="1575801636" sldId="10089"/>
            <ac:inkMk id="2106" creationId="{B5344354-1A15-471E-A0DA-7BDA87B8EE29}"/>
          </ac:inkMkLst>
        </pc:inkChg>
        <pc:inkChg chg="add mod">
          <ac:chgData name="Vasishta Bommakanti" userId="add65771a875c465" providerId="LiveId" clId="{FA1F6ADA-F132-43A3-9485-3F363217A64B}" dt="2021-10-30T15:30:33.920" v="621"/>
          <ac:inkMkLst>
            <pc:docMk/>
            <pc:sldMk cId="1575801636" sldId="10089"/>
            <ac:inkMk id="2107" creationId="{E2918D8F-71F3-4933-9335-86E3640D342A}"/>
          </ac:inkMkLst>
        </pc:inkChg>
        <pc:inkChg chg="add mod">
          <ac:chgData name="Vasishta Bommakanti" userId="add65771a875c465" providerId="LiveId" clId="{FA1F6ADA-F132-43A3-9485-3F363217A64B}" dt="2021-10-30T15:30:33.920" v="621"/>
          <ac:inkMkLst>
            <pc:docMk/>
            <pc:sldMk cId="1575801636" sldId="10089"/>
            <ac:inkMk id="2108" creationId="{5575C5CC-290C-43EA-BEB5-2D5C447F0F44}"/>
          </ac:inkMkLst>
        </pc:inkChg>
        <pc:inkChg chg="add mod">
          <ac:chgData name="Vasishta Bommakanti" userId="add65771a875c465" providerId="LiveId" clId="{FA1F6ADA-F132-43A3-9485-3F363217A64B}" dt="2021-10-30T15:30:33.920" v="621"/>
          <ac:inkMkLst>
            <pc:docMk/>
            <pc:sldMk cId="1575801636" sldId="10089"/>
            <ac:inkMk id="2109" creationId="{C5D9DC09-3090-47E0-94A4-59CDFE2C8995}"/>
          </ac:inkMkLst>
        </pc:inkChg>
        <pc:inkChg chg="add mod">
          <ac:chgData name="Vasishta Bommakanti" userId="add65771a875c465" providerId="LiveId" clId="{FA1F6ADA-F132-43A3-9485-3F363217A64B}" dt="2021-10-30T15:30:33.920" v="621"/>
          <ac:inkMkLst>
            <pc:docMk/>
            <pc:sldMk cId="1575801636" sldId="10089"/>
            <ac:inkMk id="2110" creationId="{923D0CE5-2CFF-434C-B19B-BD340BDCA15E}"/>
          </ac:inkMkLst>
        </pc:inkChg>
        <pc:inkChg chg="add mod">
          <ac:chgData name="Vasishta Bommakanti" userId="add65771a875c465" providerId="LiveId" clId="{FA1F6ADA-F132-43A3-9485-3F363217A64B}" dt="2021-10-30T15:30:33.920" v="621"/>
          <ac:inkMkLst>
            <pc:docMk/>
            <pc:sldMk cId="1575801636" sldId="10089"/>
            <ac:inkMk id="2111" creationId="{4FC0C854-0FB4-4298-84A0-2480B8C57A81}"/>
          </ac:inkMkLst>
        </pc:inkChg>
        <pc:inkChg chg="add mod">
          <ac:chgData name="Vasishta Bommakanti" userId="add65771a875c465" providerId="LiveId" clId="{FA1F6ADA-F132-43A3-9485-3F363217A64B}" dt="2021-10-30T15:30:33.920" v="621"/>
          <ac:inkMkLst>
            <pc:docMk/>
            <pc:sldMk cId="1575801636" sldId="10089"/>
            <ac:inkMk id="2112" creationId="{615DC829-440E-4003-9094-186A8E3E7137}"/>
          </ac:inkMkLst>
        </pc:inkChg>
        <pc:inkChg chg="add mod">
          <ac:chgData name="Vasishta Bommakanti" userId="add65771a875c465" providerId="LiveId" clId="{FA1F6ADA-F132-43A3-9485-3F363217A64B}" dt="2021-10-30T15:30:33.920" v="621"/>
          <ac:inkMkLst>
            <pc:docMk/>
            <pc:sldMk cId="1575801636" sldId="10089"/>
            <ac:inkMk id="2113" creationId="{AD46DFDC-09E8-4801-AC09-222630E96DBF}"/>
          </ac:inkMkLst>
        </pc:inkChg>
        <pc:inkChg chg="add mod">
          <ac:chgData name="Vasishta Bommakanti" userId="add65771a875c465" providerId="LiveId" clId="{FA1F6ADA-F132-43A3-9485-3F363217A64B}" dt="2021-10-30T15:30:33.920" v="621"/>
          <ac:inkMkLst>
            <pc:docMk/>
            <pc:sldMk cId="1575801636" sldId="10089"/>
            <ac:inkMk id="2114" creationId="{4CED2963-1C13-407C-A0B4-617939CCBBA0}"/>
          </ac:inkMkLst>
        </pc:inkChg>
        <pc:inkChg chg="add mod">
          <ac:chgData name="Vasishta Bommakanti" userId="add65771a875c465" providerId="LiveId" clId="{FA1F6ADA-F132-43A3-9485-3F363217A64B}" dt="2021-10-30T15:30:33.920" v="621"/>
          <ac:inkMkLst>
            <pc:docMk/>
            <pc:sldMk cId="1575801636" sldId="10089"/>
            <ac:inkMk id="2115" creationId="{65AF3432-426C-4A7F-B375-5364A7D34DEA}"/>
          </ac:inkMkLst>
        </pc:inkChg>
        <pc:inkChg chg="add mod">
          <ac:chgData name="Vasishta Bommakanti" userId="add65771a875c465" providerId="LiveId" clId="{FA1F6ADA-F132-43A3-9485-3F363217A64B}" dt="2021-10-30T15:30:33.920" v="621"/>
          <ac:inkMkLst>
            <pc:docMk/>
            <pc:sldMk cId="1575801636" sldId="10089"/>
            <ac:inkMk id="2116" creationId="{5F08B993-C566-4BAD-BE4D-EFF6F8E47AED}"/>
          </ac:inkMkLst>
        </pc:inkChg>
        <pc:inkChg chg="add mod">
          <ac:chgData name="Vasishta Bommakanti" userId="add65771a875c465" providerId="LiveId" clId="{FA1F6ADA-F132-43A3-9485-3F363217A64B}" dt="2021-10-30T15:30:33.920" v="621"/>
          <ac:inkMkLst>
            <pc:docMk/>
            <pc:sldMk cId="1575801636" sldId="10089"/>
            <ac:inkMk id="2117" creationId="{43A67BDD-7E6E-49DA-BC2F-DFF480860E9E}"/>
          </ac:inkMkLst>
        </pc:inkChg>
        <pc:inkChg chg="add mod">
          <ac:chgData name="Vasishta Bommakanti" userId="add65771a875c465" providerId="LiveId" clId="{FA1F6ADA-F132-43A3-9485-3F363217A64B}" dt="2021-10-30T15:30:33.920" v="621"/>
          <ac:inkMkLst>
            <pc:docMk/>
            <pc:sldMk cId="1575801636" sldId="10089"/>
            <ac:inkMk id="2118" creationId="{373D81E3-3D5F-4A78-A919-875536BE4C37}"/>
          </ac:inkMkLst>
        </pc:inkChg>
        <pc:inkChg chg="add mod">
          <ac:chgData name="Vasishta Bommakanti" userId="add65771a875c465" providerId="LiveId" clId="{FA1F6ADA-F132-43A3-9485-3F363217A64B}" dt="2021-10-30T15:30:33.920" v="621"/>
          <ac:inkMkLst>
            <pc:docMk/>
            <pc:sldMk cId="1575801636" sldId="10089"/>
            <ac:inkMk id="2119" creationId="{485674E2-29B6-4C93-9BE9-CC3D5F823830}"/>
          </ac:inkMkLst>
        </pc:inkChg>
        <pc:inkChg chg="add del">
          <ac:chgData name="Vasishta Bommakanti" userId="add65771a875c465" providerId="LiveId" clId="{FA1F6ADA-F132-43A3-9485-3F363217A64B}" dt="2021-10-30T15:32:17.373" v="627"/>
          <ac:inkMkLst>
            <pc:docMk/>
            <pc:sldMk cId="1575801636" sldId="10089"/>
            <ac:inkMk id="2121" creationId="{34D05798-C325-4B6E-9BEC-CE7FB192548E}"/>
          </ac:inkMkLst>
        </pc:inkChg>
        <pc:inkChg chg="add del">
          <ac:chgData name="Vasishta Bommakanti" userId="add65771a875c465" providerId="LiveId" clId="{FA1F6ADA-F132-43A3-9485-3F363217A64B}" dt="2021-10-30T15:32:17.379" v="631"/>
          <ac:inkMkLst>
            <pc:docMk/>
            <pc:sldMk cId="1575801636" sldId="10089"/>
            <ac:inkMk id="2122" creationId="{FA744D9D-1648-4D7B-8C25-CA184BBFD679}"/>
          </ac:inkMkLst>
        </pc:inkChg>
        <pc:inkChg chg="add del">
          <ac:chgData name="Vasishta Bommakanti" userId="add65771a875c465" providerId="LiveId" clId="{FA1F6ADA-F132-43A3-9485-3F363217A64B}" dt="2021-10-30T15:32:17.375" v="628"/>
          <ac:inkMkLst>
            <pc:docMk/>
            <pc:sldMk cId="1575801636" sldId="10089"/>
            <ac:inkMk id="2123" creationId="{6FAA08B3-775A-439B-B2EB-74D4031603A0}"/>
          </ac:inkMkLst>
        </pc:inkChg>
        <pc:inkChg chg="add del">
          <ac:chgData name="Vasishta Bommakanti" userId="add65771a875c465" providerId="LiveId" clId="{FA1F6ADA-F132-43A3-9485-3F363217A64B}" dt="2021-10-30T15:32:17.376" v="629"/>
          <ac:inkMkLst>
            <pc:docMk/>
            <pc:sldMk cId="1575801636" sldId="10089"/>
            <ac:inkMk id="2124" creationId="{D191F0CC-95FE-4363-B71B-A8E147989786}"/>
          </ac:inkMkLst>
        </pc:inkChg>
        <pc:inkChg chg="add del">
          <ac:chgData name="Vasishta Bommakanti" userId="add65771a875c465" providerId="LiveId" clId="{FA1F6ADA-F132-43A3-9485-3F363217A64B}" dt="2021-10-30T15:32:17.378" v="630"/>
          <ac:inkMkLst>
            <pc:docMk/>
            <pc:sldMk cId="1575801636" sldId="10089"/>
            <ac:inkMk id="2125" creationId="{782F8976-A19F-4338-AD07-BA5CC7EF32AD}"/>
          </ac:inkMkLst>
        </pc:inkChg>
        <pc:inkChg chg="add del">
          <ac:chgData name="Vasishta Bommakanti" userId="add65771a875c465" providerId="LiveId" clId="{FA1F6ADA-F132-43A3-9485-3F363217A64B}" dt="2021-10-30T15:32:24.467" v="633"/>
          <ac:inkMkLst>
            <pc:docMk/>
            <pc:sldMk cId="1575801636" sldId="10089"/>
            <ac:inkMk id="2126" creationId="{5A85A8DC-CDC1-4018-92B8-6C008CFE359D}"/>
          </ac:inkMkLst>
        </pc:inkChg>
        <pc:inkChg chg="add del">
          <ac:chgData name="Vasishta Bommakanti" userId="add65771a875c465" providerId="LiveId" clId="{FA1F6ADA-F132-43A3-9485-3F363217A64B}" dt="2021-10-30T15:32:30.421" v="639"/>
          <ac:inkMkLst>
            <pc:docMk/>
            <pc:sldMk cId="1575801636" sldId="10089"/>
            <ac:inkMk id="2127" creationId="{48184B58-337A-44C4-A776-8461F72EFC7F}"/>
          </ac:inkMkLst>
        </pc:inkChg>
        <pc:inkChg chg="add del">
          <ac:chgData name="Vasishta Bommakanti" userId="add65771a875c465" providerId="LiveId" clId="{FA1F6ADA-F132-43A3-9485-3F363217A64B}" dt="2021-10-30T15:32:30.425" v="640"/>
          <ac:inkMkLst>
            <pc:docMk/>
            <pc:sldMk cId="1575801636" sldId="10089"/>
            <ac:inkMk id="2128" creationId="{3179C71D-FDB3-4BF5-8726-235A943217EA}"/>
          </ac:inkMkLst>
        </pc:inkChg>
        <pc:inkChg chg="add del">
          <ac:chgData name="Vasishta Bommakanti" userId="add65771a875c465" providerId="LiveId" clId="{FA1F6ADA-F132-43A3-9485-3F363217A64B}" dt="2021-10-30T15:32:30.427" v="642"/>
          <ac:inkMkLst>
            <pc:docMk/>
            <pc:sldMk cId="1575801636" sldId="10089"/>
            <ac:inkMk id="2129" creationId="{65D3849F-0253-4A1F-A8CC-E36E18AEA19C}"/>
          </ac:inkMkLst>
        </pc:inkChg>
        <pc:inkChg chg="add del">
          <ac:chgData name="Vasishta Bommakanti" userId="add65771a875c465" providerId="LiveId" clId="{FA1F6ADA-F132-43A3-9485-3F363217A64B}" dt="2021-10-30T15:32:30.426" v="641"/>
          <ac:inkMkLst>
            <pc:docMk/>
            <pc:sldMk cId="1575801636" sldId="10089"/>
            <ac:inkMk id="2130" creationId="{57C5A1B2-C98F-42D6-B88E-3D0A3F2ACFA3}"/>
          </ac:inkMkLst>
        </pc:inkChg>
        <pc:inkChg chg="add">
          <ac:chgData name="Vasishta Bommakanti" userId="add65771a875c465" providerId="LiveId" clId="{FA1F6ADA-F132-43A3-9485-3F363217A64B}" dt="2021-10-30T15:32:28.378" v="638" actId="9405"/>
          <ac:inkMkLst>
            <pc:docMk/>
            <pc:sldMk cId="1575801636" sldId="10089"/>
            <ac:inkMk id="2131" creationId="{77FE1C94-53DC-4C5E-8059-9677559AC8B7}"/>
          </ac:inkMkLst>
        </pc:inkChg>
        <pc:inkChg chg="add mod">
          <ac:chgData name="Vasishta Bommakanti" userId="add65771a875c465" providerId="LiveId" clId="{FA1F6ADA-F132-43A3-9485-3F363217A64B}" dt="2021-10-30T15:32:38.045" v="652"/>
          <ac:inkMkLst>
            <pc:docMk/>
            <pc:sldMk cId="1575801636" sldId="10089"/>
            <ac:inkMk id="2132" creationId="{A26E58D9-7F11-4A21-8CF7-23AA24A711D6}"/>
          </ac:inkMkLst>
        </pc:inkChg>
        <pc:inkChg chg="add mod">
          <ac:chgData name="Vasishta Bommakanti" userId="add65771a875c465" providerId="LiveId" clId="{FA1F6ADA-F132-43A3-9485-3F363217A64B}" dt="2021-10-30T15:32:38.045" v="652"/>
          <ac:inkMkLst>
            <pc:docMk/>
            <pc:sldMk cId="1575801636" sldId="10089"/>
            <ac:inkMk id="2133" creationId="{FEDDAD11-9D91-46F0-AF96-0E561F30EDDA}"/>
          </ac:inkMkLst>
        </pc:inkChg>
        <pc:inkChg chg="add mod">
          <ac:chgData name="Vasishta Bommakanti" userId="add65771a875c465" providerId="LiveId" clId="{FA1F6ADA-F132-43A3-9485-3F363217A64B}" dt="2021-10-30T15:32:38.045" v="652"/>
          <ac:inkMkLst>
            <pc:docMk/>
            <pc:sldMk cId="1575801636" sldId="10089"/>
            <ac:inkMk id="2134" creationId="{406CA81F-053B-410C-8DF2-42A6D6B72BE5}"/>
          </ac:inkMkLst>
        </pc:inkChg>
        <pc:inkChg chg="add mod">
          <ac:chgData name="Vasishta Bommakanti" userId="add65771a875c465" providerId="LiveId" clId="{FA1F6ADA-F132-43A3-9485-3F363217A64B}" dt="2021-10-30T15:32:38.045" v="652"/>
          <ac:inkMkLst>
            <pc:docMk/>
            <pc:sldMk cId="1575801636" sldId="10089"/>
            <ac:inkMk id="2135" creationId="{15BC2786-50E5-49DC-B149-327FF289F34E}"/>
          </ac:inkMkLst>
        </pc:inkChg>
        <pc:inkChg chg="add mod">
          <ac:chgData name="Vasishta Bommakanti" userId="add65771a875c465" providerId="LiveId" clId="{FA1F6ADA-F132-43A3-9485-3F363217A64B}" dt="2021-10-30T15:32:38.045" v="652"/>
          <ac:inkMkLst>
            <pc:docMk/>
            <pc:sldMk cId="1575801636" sldId="10089"/>
            <ac:inkMk id="2136" creationId="{A31A7D66-6801-4B35-B798-D542B076EE6A}"/>
          </ac:inkMkLst>
        </pc:inkChg>
        <pc:inkChg chg="add mod">
          <ac:chgData name="Vasishta Bommakanti" userId="add65771a875c465" providerId="LiveId" clId="{FA1F6ADA-F132-43A3-9485-3F363217A64B}" dt="2021-10-30T15:32:38.045" v="652"/>
          <ac:inkMkLst>
            <pc:docMk/>
            <pc:sldMk cId="1575801636" sldId="10089"/>
            <ac:inkMk id="2137" creationId="{EFE1EAC2-DCC2-42C0-A91E-BEDB4978BDE1}"/>
          </ac:inkMkLst>
        </pc:inkChg>
        <pc:inkChg chg="add mod">
          <ac:chgData name="Vasishta Bommakanti" userId="add65771a875c465" providerId="LiveId" clId="{FA1F6ADA-F132-43A3-9485-3F363217A64B}" dt="2021-10-30T15:32:38.045" v="652"/>
          <ac:inkMkLst>
            <pc:docMk/>
            <pc:sldMk cId="1575801636" sldId="10089"/>
            <ac:inkMk id="2138" creationId="{EA848748-CE6D-4385-BBD0-36F3E174B299}"/>
          </ac:inkMkLst>
        </pc:inkChg>
        <pc:inkChg chg="add mod">
          <ac:chgData name="Vasishta Bommakanti" userId="add65771a875c465" providerId="LiveId" clId="{FA1F6ADA-F132-43A3-9485-3F363217A64B}" dt="2021-10-30T15:32:38.045" v="652"/>
          <ac:inkMkLst>
            <pc:docMk/>
            <pc:sldMk cId="1575801636" sldId="10089"/>
            <ac:inkMk id="2139" creationId="{44DF3986-EEC1-4C73-AB86-466C16E64B9C}"/>
          </ac:inkMkLst>
        </pc:inkChg>
        <pc:inkChg chg="add mod">
          <ac:chgData name="Vasishta Bommakanti" userId="add65771a875c465" providerId="LiveId" clId="{FA1F6ADA-F132-43A3-9485-3F363217A64B}" dt="2021-10-30T15:32:38.045" v="652"/>
          <ac:inkMkLst>
            <pc:docMk/>
            <pc:sldMk cId="1575801636" sldId="10089"/>
            <ac:inkMk id="2140" creationId="{72379D3F-5D4C-47E3-B2A8-79AA91C5D5FE}"/>
          </ac:inkMkLst>
        </pc:inkChg>
        <pc:inkChg chg="add mod">
          <ac:chgData name="Vasishta Bommakanti" userId="add65771a875c465" providerId="LiveId" clId="{FA1F6ADA-F132-43A3-9485-3F363217A64B}" dt="2021-10-30T15:32:46.158" v="659"/>
          <ac:inkMkLst>
            <pc:docMk/>
            <pc:sldMk cId="1575801636" sldId="10089"/>
            <ac:inkMk id="2142" creationId="{CE297DE5-DA31-4A06-9B31-0F1357751F5F}"/>
          </ac:inkMkLst>
        </pc:inkChg>
        <pc:inkChg chg="add mod">
          <ac:chgData name="Vasishta Bommakanti" userId="add65771a875c465" providerId="LiveId" clId="{FA1F6ADA-F132-43A3-9485-3F363217A64B}" dt="2021-10-30T15:32:46.158" v="659"/>
          <ac:inkMkLst>
            <pc:docMk/>
            <pc:sldMk cId="1575801636" sldId="10089"/>
            <ac:inkMk id="2143" creationId="{EB8EA026-BEAA-4DCC-987B-1C9C9DCDB940}"/>
          </ac:inkMkLst>
        </pc:inkChg>
        <pc:inkChg chg="add mod">
          <ac:chgData name="Vasishta Bommakanti" userId="add65771a875c465" providerId="LiveId" clId="{FA1F6ADA-F132-43A3-9485-3F363217A64B}" dt="2021-10-30T15:32:46.158" v="659"/>
          <ac:inkMkLst>
            <pc:docMk/>
            <pc:sldMk cId="1575801636" sldId="10089"/>
            <ac:inkMk id="2144" creationId="{FE3E61C4-2CA3-44CD-AB1E-AC8E4C1EC643}"/>
          </ac:inkMkLst>
        </pc:inkChg>
        <pc:inkChg chg="add mod">
          <ac:chgData name="Vasishta Bommakanti" userId="add65771a875c465" providerId="LiveId" clId="{FA1F6ADA-F132-43A3-9485-3F363217A64B}" dt="2021-10-30T15:32:46.158" v="659"/>
          <ac:inkMkLst>
            <pc:docMk/>
            <pc:sldMk cId="1575801636" sldId="10089"/>
            <ac:inkMk id="2145" creationId="{95D8D5C4-8FAD-41D4-B240-BB12BA7E6392}"/>
          </ac:inkMkLst>
        </pc:inkChg>
        <pc:inkChg chg="add mod">
          <ac:chgData name="Vasishta Bommakanti" userId="add65771a875c465" providerId="LiveId" clId="{FA1F6ADA-F132-43A3-9485-3F363217A64B}" dt="2021-10-30T15:32:46.158" v="659"/>
          <ac:inkMkLst>
            <pc:docMk/>
            <pc:sldMk cId="1575801636" sldId="10089"/>
            <ac:inkMk id="2146" creationId="{B22AC9BF-C230-448D-9380-A4369ED2622B}"/>
          </ac:inkMkLst>
        </pc:inkChg>
        <pc:inkChg chg="add mod">
          <ac:chgData name="Vasishta Bommakanti" userId="add65771a875c465" providerId="LiveId" clId="{FA1F6ADA-F132-43A3-9485-3F363217A64B}" dt="2021-10-30T15:32:46.158" v="659"/>
          <ac:inkMkLst>
            <pc:docMk/>
            <pc:sldMk cId="1575801636" sldId="10089"/>
            <ac:inkMk id="2147" creationId="{3DF7AE46-D6E2-4211-B68E-B989A06E72FF}"/>
          </ac:inkMkLst>
        </pc:inkChg>
        <pc:inkChg chg="add del">
          <ac:chgData name="Vasishta Bommakanti" userId="add65771a875c465" providerId="LiveId" clId="{FA1F6ADA-F132-43A3-9485-3F363217A64B}" dt="2021-10-30T15:32:51.594" v="661"/>
          <ac:inkMkLst>
            <pc:docMk/>
            <pc:sldMk cId="1575801636" sldId="10089"/>
            <ac:inkMk id="2150" creationId="{563305EE-7113-493B-B70C-C92E36F8F837}"/>
          </ac:inkMkLst>
        </pc:inkChg>
      </pc:sldChg>
      <pc:sldChg chg="del">
        <pc:chgData name="Vasishta Bommakanti" userId="add65771a875c465" providerId="LiveId" clId="{FA1F6ADA-F132-43A3-9485-3F363217A64B}" dt="2021-10-30T14:58:58.328" v="117" actId="2696"/>
        <pc:sldMkLst>
          <pc:docMk/>
          <pc:sldMk cId="3819966367" sldId="10099"/>
        </pc:sldMkLst>
      </pc:sldChg>
      <pc:sldChg chg="delSp mod">
        <pc:chgData name="Vasishta Bommakanti" userId="add65771a875c465" providerId="LiveId" clId="{FA1F6ADA-F132-43A3-9485-3F363217A64B}" dt="2021-10-30T14:58:50.138" v="116" actId="478"/>
        <pc:sldMkLst>
          <pc:docMk/>
          <pc:sldMk cId="1096620440" sldId="10100"/>
        </pc:sldMkLst>
        <pc:grpChg chg="del">
          <ac:chgData name="Vasishta Bommakanti" userId="add65771a875c465" providerId="LiveId" clId="{FA1F6ADA-F132-43A3-9485-3F363217A64B}" dt="2021-10-30T14:58:50.138" v="116" actId="478"/>
          <ac:grpSpMkLst>
            <pc:docMk/>
            <pc:sldMk cId="1096620440" sldId="10100"/>
            <ac:grpSpMk id="42" creationId="{45328C48-7D18-4165-9DEA-377C45F7F76B}"/>
          </ac:grpSpMkLst>
        </pc:grpChg>
        <pc:inkChg chg="del">
          <ac:chgData name="Vasishta Bommakanti" userId="add65771a875c465" providerId="LiveId" clId="{FA1F6ADA-F132-43A3-9485-3F363217A64B}" dt="2021-10-30T14:58:48.334" v="115" actId="478"/>
          <ac:inkMkLst>
            <pc:docMk/>
            <pc:sldMk cId="1096620440" sldId="10100"/>
            <ac:inkMk id="22" creationId="{A6BDC80E-99AC-48EF-B0A8-BB3C646DB25E}"/>
          </ac:inkMkLst>
        </pc:inkChg>
        <pc:inkChg chg="del">
          <ac:chgData name="Vasishta Bommakanti" userId="add65771a875c465" providerId="LiveId" clId="{FA1F6ADA-F132-43A3-9485-3F363217A64B}" dt="2021-10-30T14:58:48.334" v="115" actId="478"/>
          <ac:inkMkLst>
            <pc:docMk/>
            <pc:sldMk cId="1096620440" sldId="10100"/>
            <ac:inkMk id="23" creationId="{9BE2E275-4AA6-46EB-BF0E-AC2A73ACB2BA}"/>
          </ac:inkMkLst>
        </pc:inkChg>
        <pc:inkChg chg="del">
          <ac:chgData name="Vasishta Bommakanti" userId="add65771a875c465" providerId="LiveId" clId="{FA1F6ADA-F132-43A3-9485-3F363217A64B}" dt="2021-10-30T14:58:48.334" v="115" actId="478"/>
          <ac:inkMkLst>
            <pc:docMk/>
            <pc:sldMk cId="1096620440" sldId="10100"/>
            <ac:inkMk id="24" creationId="{23C04536-4471-456A-A7B6-48FA167410FB}"/>
          </ac:inkMkLst>
        </pc:inkChg>
        <pc:inkChg chg="del">
          <ac:chgData name="Vasishta Bommakanti" userId="add65771a875c465" providerId="LiveId" clId="{FA1F6ADA-F132-43A3-9485-3F363217A64B}" dt="2021-10-30T14:58:48.334" v="115" actId="478"/>
          <ac:inkMkLst>
            <pc:docMk/>
            <pc:sldMk cId="1096620440" sldId="10100"/>
            <ac:inkMk id="25" creationId="{15ADC9A3-5F94-4CA9-8773-689EB5C45E6B}"/>
          </ac:inkMkLst>
        </pc:inkChg>
        <pc:inkChg chg="del">
          <ac:chgData name="Vasishta Bommakanti" userId="add65771a875c465" providerId="LiveId" clId="{FA1F6ADA-F132-43A3-9485-3F363217A64B}" dt="2021-10-30T14:58:48.334" v="115" actId="478"/>
          <ac:inkMkLst>
            <pc:docMk/>
            <pc:sldMk cId="1096620440" sldId="10100"/>
            <ac:inkMk id="26" creationId="{48152BFE-EBA3-4248-A86A-C128DAAAA955}"/>
          </ac:inkMkLst>
        </pc:inkChg>
        <pc:inkChg chg="del">
          <ac:chgData name="Vasishta Bommakanti" userId="add65771a875c465" providerId="LiveId" clId="{FA1F6ADA-F132-43A3-9485-3F363217A64B}" dt="2021-10-30T14:58:48.334" v="115" actId="478"/>
          <ac:inkMkLst>
            <pc:docMk/>
            <pc:sldMk cId="1096620440" sldId="10100"/>
            <ac:inkMk id="27" creationId="{8F4D423A-F092-4C92-99E8-FE5CE8656EFA}"/>
          </ac:inkMkLst>
        </pc:inkChg>
        <pc:inkChg chg="del">
          <ac:chgData name="Vasishta Bommakanti" userId="add65771a875c465" providerId="LiveId" clId="{FA1F6ADA-F132-43A3-9485-3F363217A64B}" dt="2021-10-30T14:58:48.334" v="115" actId="478"/>
          <ac:inkMkLst>
            <pc:docMk/>
            <pc:sldMk cId="1096620440" sldId="10100"/>
            <ac:inkMk id="28" creationId="{4D26F8EF-32BA-49AB-9C9E-A47ACF1959D7}"/>
          </ac:inkMkLst>
        </pc:inkChg>
        <pc:inkChg chg="del">
          <ac:chgData name="Vasishta Bommakanti" userId="add65771a875c465" providerId="LiveId" clId="{FA1F6ADA-F132-43A3-9485-3F363217A64B}" dt="2021-10-30T14:58:48.334" v="115" actId="478"/>
          <ac:inkMkLst>
            <pc:docMk/>
            <pc:sldMk cId="1096620440" sldId="10100"/>
            <ac:inkMk id="29" creationId="{E520536A-4A37-4E4B-8217-D44732FAB16E}"/>
          </ac:inkMkLst>
        </pc:inkChg>
        <pc:inkChg chg="del">
          <ac:chgData name="Vasishta Bommakanti" userId="add65771a875c465" providerId="LiveId" clId="{FA1F6ADA-F132-43A3-9485-3F363217A64B}" dt="2021-10-30T14:58:48.334" v="115" actId="478"/>
          <ac:inkMkLst>
            <pc:docMk/>
            <pc:sldMk cId="1096620440" sldId="10100"/>
            <ac:inkMk id="30" creationId="{BA7C1F75-A34E-4C47-9F52-B797C41D5A68}"/>
          </ac:inkMkLst>
        </pc:inkChg>
        <pc:inkChg chg="del">
          <ac:chgData name="Vasishta Bommakanti" userId="add65771a875c465" providerId="LiveId" clId="{FA1F6ADA-F132-43A3-9485-3F363217A64B}" dt="2021-10-30T14:58:48.334" v="115" actId="478"/>
          <ac:inkMkLst>
            <pc:docMk/>
            <pc:sldMk cId="1096620440" sldId="10100"/>
            <ac:inkMk id="33" creationId="{92AB19F8-9542-4CC2-964A-6CEEE9E0C23B}"/>
          </ac:inkMkLst>
        </pc:inkChg>
        <pc:inkChg chg="del">
          <ac:chgData name="Vasishta Bommakanti" userId="add65771a875c465" providerId="LiveId" clId="{FA1F6ADA-F132-43A3-9485-3F363217A64B}" dt="2021-10-30T14:58:48.334" v="115" actId="478"/>
          <ac:inkMkLst>
            <pc:docMk/>
            <pc:sldMk cId="1096620440" sldId="10100"/>
            <ac:inkMk id="35" creationId="{1D891A5B-514F-4C2B-B099-01FBF7018A43}"/>
          </ac:inkMkLst>
        </pc:inkChg>
        <pc:inkChg chg="del">
          <ac:chgData name="Vasishta Bommakanti" userId="add65771a875c465" providerId="LiveId" clId="{FA1F6ADA-F132-43A3-9485-3F363217A64B}" dt="2021-10-30T14:58:48.334" v="115" actId="478"/>
          <ac:inkMkLst>
            <pc:docMk/>
            <pc:sldMk cId="1096620440" sldId="10100"/>
            <ac:inkMk id="36" creationId="{FDDC2DE3-4132-400D-9207-97F4950D7086}"/>
          </ac:inkMkLst>
        </pc:inkChg>
        <pc:inkChg chg="del">
          <ac:chgData name="Vasishta Bommakanti" userId="add65771a875c465" providerId="LiveId" clId="{FA1F6ADA-F132-43A3-9485-3F363217A64B}" dt="2021-10-30T14:58:48.334" v="115" actId="478"/>
          <ac:inkMkLst>
            <pc:docMk/>
            <pc:sldMk cId="1096620440" sldId="10100"/>
            <ac:inkMk id="39" creationId="{E6CD579B-3F4D-4106-B74C-787EA5FB17B0}"/>
          </ac:inkMkLst>
        </pc:inkChg>
      </pc:sldChg>
      <pc:sldChg chg="addSp delSp modSp mod">
        <pc:chgData name="Vasishta Bommakanti" userId="add65771a875c465" providerId="LiveId" clId="{FA1F6ADA-F132-43A3-9485-3F363217A64B}" dt="2021-10-24T14:56:09.410" v="114" actId="20577"/>
        <pc:sldMkLst>
          <pc:docMk/>
          <pc:sldMk cId="1940362415" sldId="10103"/>
        </pc:sldMkLst>
        <pc:spChg chg="add mod">
          <ac:chgData name="Vasishta Bommakanti" userId="add65771a875c465" providerId="LiveId" clId="{FA1F6ADA-F132-43A3-9485-3F363217A64B}" dt="2021-10-24T14:56:09.410" v="114" actId="20577"/>
          <ac:spMkLst>
            <pc:docMk/>
            <pc:sldMk cId="1940362415" sldId="10103"/>
            <ac:spMk id="77" creationId="{51BC369C-9FCC-44B6-B5E2-A9BBD93D2569}"/>
          </ac:spMkLst>
        </pc:spChg>
        <pc:grpChg chg="del">
          <ac:chgData name="Vasishta Bommakanti" userId="add65771a875c465" providerId="LiveId" clId="{FA1F6ADA-F132-43A3-9485-3F363217A64B}" dt="2021-10-24T14:31:17.347" v="95" actId="478"/>
          <ac:grpSpMkLst>
            <pc:docMk/>
            <pc:sldMk cId="1940362415" sldId="10103"/>
            <ac:grpSpMk id="47" creationId="{EE71D369-99C1-4BFD-A0F9-07CCB208A383}"/>
          </ac:grpSpMkLst>
        </pc:grpChg>
        <pc:grpChg chg="del">
          <ac:chgData name="Vasishta Bommakanti" userId="add65771a875c465" providerId="LiveId" clId="{FA1F6ADA-F132-43A3-9485-3F363217A64B}" dt="2021-10-24T14:31:17.347" v="95" actId="478"/>
          <ac:grpSpMkLst>
            <pc:docMk/>
            <pc:sldMk cId="1940362415" sldId="10103"/>
            <ac:grpSpMk id="82" creationId="{CF30871C-1CA0-473D-8DCA-5FB29CADABA5}"/>
          </ac:grpSpMkLst>
        </pc:grpChg>
      </pc:sldChg>
      <pc:sldChg chg="addSp delSp modSp mod">
        <pc:chgData name="Vasishta Bommakanti" userId="add65771a875c465" providerId="LiveId" clId="{FA1F6ADA-F132-43A3-9485-3F363217A64B}" dt="2021-10-30T16:43:08.145" v="689"/>
        <pc:sldMkLst>
          <pc:docMk/>
          <pc:sldMk cId="4150798823" sldId="10106"/>
        </pc:sldMkLst>
        <pc:grpChg chg="del mod">
          <ac:chgData name="Vasishta Bommakanti" userId="add65771a875c465" providerId="LiveId" clId="{FA1F6ADA-F132-43A3-9485-3F363217A64B}" dt="2021-10-30T16:42:57.755" v="685"/>
          <ac:grpSpMkLst>
            <pc:docMk/>
            <pc:sldMk cId="4150798823" sldId="10106"/>
            <ac:grpSpMk id="8" creationId="{47230109-2583-45A7-BEA2-B0E3A720E6D8}"/>
          </ac:grpSpMkLst>
        </pc:grpChg>
        <pc:grpChg chg="mod">
          <ac:chgData name="Vasishta Bommakanti" userId="add65771a875c465" providerId="LiveId" clId="{FA1F6ADA-F132-43A3-9485-3F363217A64B}" dt="2021-10-30T16:42:57.755" v="685"/>
          <ac:grpSpMkLst>
            <pc:docMk/>
            <pc:sldMk cId="4150798823" sldId="10106"/>
            <ac:grpSpMk id="26" creationId="{58502C38-D8F7-4A66-B72D-02193EF52594}"/>
          </ac:grpSpMkLst>
        </pc:grpChg>
        <pc:grpChg chg="mod">
          <ac:chgData name="Vasishta Bommakanti" userId="add65771a875c465" providerId="LiveId" clId="{FA1F6ADA-F132-43A3-9485-3F363217A64B}" dt="2021-10-30T16:42:57.755" v="685"/>
          <ac:grpSpMkLst>
            <pc:docMk/>
            <pc:sldMk cId="4150798823" sldId="10106"/>
            <ac:grpSpMk id="27" creationId="{A3EAE18F-8B1D-477F-946A-983CDCD0511B}"/>
          </ac:grpSpMkLst>
        </pc:grpChg>
        <pc:inkChg chg="add mod">
          <ac:chgData name="Vasishta Bommakanti" userId="add65771a875c465" providerId="LiveId" clId="{FA1F6ADA-F132-43A3-9485-3F363217A64B}" dt="2021-10-30T16:42:57.755" v="685"/>
          <ac:inkMkLst>
            <pc:docMk/>
            <pc:sldMk cId="4150798823" sldId="10106"/>
            <ac:inkMk id="2" creationId="{DEBFDD02-A524-49E6-9F1D-51B4E68BB585}"/>
          </ac:inkMkLst>
        </pc:inkChg>
        <pc:inkChg chg="add mod">
          <ac:chgData name="Vasishta Bommakanti" userId="add65771a875c465" providerId="LiveId" clId="{FA1F6ADA-F132-43A3-9485-3F363217A64B}" dt="2021-10-30T16:42:57.755" v="685"/>
          <ac:inkMkLst>
            <pc:docMk/>
            <pc:sldMk cId="4150798823" sldId="10106"/>
            <ac:inkMk id="3" creationId="{CFD3A827-3B2A-4A5D-A25A-294CB93D1995}"/>
          </ac:inkMkLst>
        </pc:inkChg>
        <pc:inkChg chg="add mod">
          <ac:chgData name="Vasishta Bommakanti" userId="add65771a875c465" providerId="LiveId" clId="{FA1F6ADA-F132-43A3-9485-3F363217A64B}" dt="2021-10-30T16:42:57.755" v="685"/>
          <ac:inkMkLst>
            <pc:docMk/>
            <pc:sldMk cId="4150798823" sldId="10106"/>
            <ac:inkMk id="5" creationId="{1A1FF225-C10B-4284-B199-5EBE447B499B}"/>
          </ac:inkMkLst>
        </pc:inkChg>
        <pc:inkChg chg="add mod">
          <ac:chgData name="Vasishta Bommakanti" userId="add65771a875c465" providerId="LiveId" clId="{FA1F6ADA-F132-43A3-9485-3F363217A64B}" dt="2021-10-30T16:42:57.755" v="685"/>
          <ac:inkMkLst>
            <pc:docMk/>
            <pc:sldMk cId="4150798823" sldId="10106"/>
            <ac:inkMk id="6" creationId="{7AF5970D-97E8-4C59-8967-4FD11922B72A}"/>
          </ac:inkMkLst>
        </pc:inkChg>
        <pc:inkChg chg="add mod">
          <ac:chgData name="Vasishta Bommakanti" userId="add65771a875c465" providerId="LiveId" clId="{FA1F6ADA-F132-43A3-9485-3F363217A64B}" dt="2021-10-30T16:42:57.755" v="685"/>
          <ac:inkMkLst>
            <pc:docMk/>
            <pc:sldMk cId="4150798823" sldId="10106"/>
            <ac:inkMk id="7" creationId="{071FB428-3E36-4FBC-B07B-EC4F829504C2}"/>
          </ac:inkMkLst>
        </pc:inkChg>
        <pc:inkChg chg="add mod">
          <ac:chgData name="Vasishta Bommakanti" userId="add65771a875c465" providerId="LiveId" clId="{FA1F6ADA-F132-43A3-9485-3F363217A64B}" dt="2021-10-30T16:42:57.755" v="685"/>
          <ac:inkMkLst>
            <pc:docMk/>
            <pc:sldMk cId="4150798823" sldId="10106"/>
            <ac:inkMk id="9" creationId="{4B78E76C-A00E-4DBF-A8DD-0E9C89D5C20B}"/>
          </ac:inkMkLst>
        </pc:inkChg>
        <pc:inkChg chg="add mod">
          <ac:chgData name="Vasishta Bommakanti" userId="add65771a875c465" providerId="LiveId" clId="{FA1F6ADA-F132-43A3-9485-3F363217A64B}" dt="2021-10-30T16:42:57.755" v="685"/>
          <ac:inkMkLst>
            <pc:docMk/>
            <pc:sldMk cId="4150798823" sldId="10106"/>
            <ac:inkMk id="10" creationId="{F564B3BC-E688-4611-A87A-FE175CEF52BB}"/>
          </ac:inkMkLst>
        </pc:inkChg>
        <pc:inkChg chg="add mod">
          <ac:chgData name="Vasishta Bommakanti" userId="add65771a875c465" providerId="LiveId" clId="{FA1F6ADA-F132-43A3-9485-3F363217A64B}" dt="2021-10-30T16:42:57.755" v="685"/>
          <ac:inkMkLst>
            <pc:docMk/>
            <pc:sldMk cId="4150798823" sldId="10106"/>
            <ac:inkMk id="11" creationId="{D0E3076F-CBA4-4C43-8886-06154179FAE5}"/>
          </ac:inkMkLst>
        </pc:inkChg>
        <pc:inkChg chg="add mod">
          <ac:chgData name="Vasishta Bommakanti" userId="add65771a875c465" providerId="LiveId" clId="{FA1F6ADA-F132-43A3-9485-3F363217A64B}" dt="2021-10-30T16:42:57.755" v="685"/>
          <ac:inkMkLst>
            <pc:docMk/>
            <pc:sldMk cId="4150798823" sldId="10106"/>
            <ac:inkMk id="12" creationId="{18E9F68F-813C-41EE-B09A-D289E30E7967}"/>
          </ac:inkMkLst>
        </pc:inkChg>
        <pc:inkChg chg="add mod">
          <ac:chgData name="Vasishta Bommakanti" userId="add65771a875c465" providerId="LiveId" clId="{FA1F6ADA-F132-43A3-9485-3F363217A64B}" dt="2021-10-30T16:42:57.755" v="685"/>
          <ac:inkMkLst>
            <pc:docMk/>
            <pc:sldMk cId="4150798823" sldId="10106"/>
            <ac:inkMk id="13" creationId="{B78D51E4-1225-4965-BE8D-F0136CE6F495}"/>
          </ac:inkMkLst>
        </pc:inkChg>
        <pc:inkChg chg="add mod">
          <ac:chgData name="Vasishta Bommakanti" userId="add65771a875c465" providerId="LiveId" clId="{FA1F6ADA-F132-43A3-9485-3F363217A64B}" dt="2021-10-30T16:42:57.755" v="685"/>
          <ac:inkMkLst>
            <pc:docMk/>
            <pc:sldMk cId="4150798823" sldId="10106"/>
            <ac:inkMk id="14" creationId="{77D0A238-3EF5-4076-A31A-E27E8A612F7F}"/>
          </ac:inkMkLst>
        </pc:inkChg>
        <pc:inkChg chg="add mod">
          <ac:chgData name="Vasishta Bommakanti" userId="add65771a875c465" providerId="LiveId" clId="{FA1F6ADA-F132-43A3-9485-3F363217A64B}" dt="2021-10-30T16:42:57.755" v="685"/>
          <ac:inkMkLst>
            <pc:docMk/>
            <pc:sldMk cId="4150798823" sldId="10106"/>
            <ac:inkMk id="15" creationId="{620F3CA8-3467-48B1-881E-68CAB8CAFEDC}"/>
          </ac:inkMkLst>
        </pc:inkChg>
        <pc:inkChg chg="add mod">
          <ac:chgData name="Vasishta Bommakanti" userId="add65771a875c465" providerId="LiveId" clId="{FA1F6ADA-F132-43A3-9485-3F363217A64B}" dt="2021-10-30T16:42:57.755" v="685"/>
          <ac:inkMkLst>
            <pc:docMk/>
            <pc:sldMk cId="4150798823" sldId="10106"/>
            <ac:inkMk id="16" creationId="{9D705307-ECB7-48B2-A3EB-C1330C3B45E8}"/>
          </ac:inkMkLst>
        </pc:inkChg>
        <pc:inkChg chg="add mod">
          <ac:chgData name="Vasishta Bommakanti" userId="add65771a875c465" providerId="LiveId" clId="{FA1F6ADA-F132-43A3-9485-3F363217A64B}" dt="2021-10-30T16:42:57.755" v="685"/>
          <ac:inkMkLst>
            <pc:docMk/>
            <pc:sldMk cId="4150798823" sldId="10106"/>
            <ac:inkMk id="17" creationId="{D25D59AF-F1F6-47CF-B5FE-EB00C79DD676}"/>
          </ac:inkMkLst>
        </pc:inkChg>
        <pc:inkChg chg="add mod">
          <ac:chgData name="Vasishta Bommakanti" userId="add65771a875c465" providerId="LiveId" clId="{FA1F6ADA-F132-43A3-9485-3F363217A64B}" dt="2021-10-30T16:42:57.755" v="685"/>
          <ac:inkMkLst>
            <pc:docMk/>
            <pc:sldMk cId="4150798823" sldId="10106"/>
            <ac:inkMk id="18" creationId="{2DD8B023-AF05-4916-BFB8-329B2E55DA5E}"/>
          </ac:inkMkLst>
        </pc:inkChg>
        <pc:inkChg chg="add mod">
          <ac:chgData name="Vasishta Bommakanti" userId="add65771a875c465" providerId="LiveId" clId="{FA1F6ADA-F132-43A3-9485-3F363217A64B}" dt="2021-10-30T16:42:57.755" v="685"/>
          <ac:inkMkLst>
            <pc:docMk/>
            <pc:sldMk cId="4150798823" sldId="10106"/>
            <ac:inkMk id="19" creationId="{66B03F53-3BC5-4B7C-BE10-7BD153AC96BC}"/>
          </ac:inkMkLst>
        </pc:inkChg>
        <pc:inkChg chg="add mod">
          <ac:chgData name="Vasishta Bommakanti" userId="add65771a875c465" providerId="LiveId" clId="{FA1F6ADA-F132-43A3-9485-3F363217A64B}" dt="2021-10-30T16:42:57.755" v="685"/>
          <ac:inkMkLst>
            <pc:docMk/>
            <pc:sldMk cId="4150798823" sldId="10106"/>
            <ac:inkMk id="20" creationId="{65FA5D0C-D0F9-4607-970D-F9D866E31190}"/>
          </ac:inkMkLst>
        </pc:inkChg>
        <pc:inkChg chg="add mod">
          <ac:chgData name="Vasishta Bommakanti" userId="add65771a875c465" providerId="LiveId" clId="{FA1F6ADA-F132-43A3-9485-3F363217A64B}" dt="2021-10-30T16:42:57.755" v="685"/>
          <ac:inkMkLst>
            <pc:docMk/>
            <pc:sldMk cId="4150798823" sldId="10106"/>
            <ac:inkMk id="21" creationId="{DE9A501D-C507-4A46-A4D9-7374B42E9DEA}"/>
          </ac:inkMkLst>
        </pc:inkChg>
        <pc:inkChg chg="add mod">
          <ac:chgData name="Vasishta Bommakanti" userId="add65771a875c465" providerId="LiveId" clId="{FA1F6ADA-F132-43A3-9485-3F363217A64B}" dt="2021-10-30T16:42:57.755" v="685"/>
          <ac:inkMkLst>
            <pc:docMk/>
            <pc:sldMk cId="4150798823" sldId="10106"/>
            <ac:inkMk id="22" creationId="{FDCC9FD9-DB44-4A81-853B-A7E4278FD897}"/>
          </ac:inkMkLst>
        </pc:inkChg>
        <pc:inkChg chg="add mod">
          <ac:chgData name="Vasishta Bommakanti" userId="add65771a875c465" providerId="LiveId" clId="{FA1F6ADA-F132-43A3-9485-3F363217A64B}" dt="2021-10-30T16:42:57.755" v="685"/>
          <ac:inkMkLst>
            <pc:docMk/>
            <pc:sldMk cId="4150798823" sldId="10106"/>
            <ac:inkMk id="23" creationId="{F7D156D4-C98B-468D-9BB3-167EE59862E9}"/>
          </ac:inkMkLst>
        </pc:inkChg>
        <pc:inkChg chg="add mod">
          <ac:chgData name="Vasishta Bommakanti" userId="add65771a875c465" providerId="LiveId" clId="{FA1F6ADA-F132-43A3-9485-3F363217A64B}" dt="2021-10-30T16:42:57.755" v="685"/>
          <ac:inkMkLst>
            <pc:docMk/>
            <pc:sldMk cId="4150798823" sldId="10106"/>
            <ac:inkMk id="24" creationId="{34BB3706-06AD-4E6B-BEA8-5CECC9647DF5}"/>
          </ac:inkMkLst>
        </pc:inkChg>
        <pc:inkChg chg="add mod">
          <ac:chgData name="Vasishta Bommakanti" userId="add65771a875c465" providerId="LiveId" clId="{FA1F6ADA-F132-43A3-9485-3F363217A64B}" dt="2021-10-30T16:42:57.755" v="685"/>
          <ac:inkMkLst>
            <pc:docMk/>
            <pc:sldMk cId="4150798823" sldId="10106"/>
            <ac:inkMk id="25" creationId="{F065ADCB-5180-4027-B872-A502EBA97505}"/>
          </ac:inkMkLst>
        </pc:inkChg>
        <pc:inkChg chg="add del">
          <ac:chgData name="Vasishta Bommakanti" userId="add65771a875c465" providerId="LiveId" clId="{FA1F6ADA-F132-43A3-9485-3F363217A64B}" dt="2021-10-30T16:43:08.145" v="689"/>
          <ac:inkMkLst>
            <pc:docMk/>
            <pc:sldMk cId="4150798823" sldId="10106"/>
            <ac:inkMk id="28" creationId="{74C7A474-67EA-4F35-88B7-16C099CD87CD}"/>
          </ac:inkMkLst>
        </pc:inkChg>
        <pc:inkChg chg="add del">
          <ac:chgData name="Vasishta Bommakanti" userId="add65771a875c465" providerId="LiveId" clId="{FA1F6ADA-F132-43A3-9485-3F363217A64B}" dt="2021-10-30T16:43:08.144" v="688"/>
          <ac:inkMkLst>
            <pc:docMk/>
            <pc:sldMk cId="4150798823" sldId="10106"/>
            <ac:inkMk id="29" creationId="{8CB9BD4F-3368-4397-92F9-D0904462601C}"/>
          </ac:inkMkLst>
        </pc:inkChg>
      </pc:sldChg>
      <pc:sldChg chg="addSp delSp modSp mod">
        <pc:chgData name="Vasishta Bommakanti" userId="add65771a875c465" providerId="LiveId" clId="{FA1F6ADA-F132-43A3-9485-3F363217A64B}" dt="2021-10-30T16:45:36.361" v="697"/>
        <pc:sldMkLst>
          <pc:docMk/>
          <pc:sldMk cId="1419050933" sldId="10108"/>
        </pc:sldMkLst>
        <pc:grpChg chg="del mod">
          <ac:chgData name="Vasishta Bommakanti" userId="add65771a875c465" providerId="LiveId" clId="{FA1F6ADA-F132-43A3-9485-3F363217A64B}" dt="2021-10-30T16:43:37.844" v="692"/>
          <ac:grpSpMkLst>
            <pc:docMk/>
            <pc:sldMk cId="1419050933" sldId="10108"/>
            <ac:grpSpMk id="21" creationId="{19AE55E4-7B51-4955-9F85-2CE6811CF0D7}"/>
          </ac:grpSpMkLst>
        </pc:grpChg>
        <pc:grpChg chg="del mod">
          <ac:chgData name="Vasishta Bommakanti" userId="add65771a875c465" providerId="LiveId" clId="{FA1F6ADA-F132-43A3-9485-3F363217A64B}" dt="2021-10-30T16:45:36.360" v="696"/>
          <ac:grpSpMkLst>
            <pc:docMk/>
            <pc:sldMk cId="1419050933" sldId="10108"/>
            <ac:grpSpMk id="28" creationId="{FEB906D7-68CB-4E70-8BE9-7B02CADC3AE6}"/>
          </ac:grpSpMkLst>
        </pc:grpChg>
        <pc:grpChg chg="del mod">
          <ac:chgData name="Vasishta Bommakanti" userId="add65771a875c465" providerId="LiveId" clId="{FA1F6ADA-F132-43A3-9485-3F363217A64B}" dt="2021-10-30T16:43:37.843" v="690"/>
          <ac:grpSpMkLst>
            <pc:docMk/>
            <pc:sldMk cId="1419050933" sldId="10108"/>
            <ac:grpSpMk id="58" creationId="{FF5892FA-C0F0-451F-9583-FE178528885B}"/>
          </ac:grpSpMkLst>
        </pc:grpChg>
        <pc:inkChg chg="del mod">
          <ac:chgData name="Vasishta Bommakanti" userId="add65771a875c465" providerId="LiveId" clId="{FA1F6ADA-F132-43A3-9485-3F363217A64B}" dt="2021-10-30T16:43:37.846" v="694"/>
          <ac:inkMkLst>
            <pc:docMk/>
            <pc:sldMk cId="1419050933" sldId="10108"/>
            <ac:inkMk id="19" creationId="{BB396907-F4AB-4389-B88D-2373EEF65734}"/>
          </ac:inkMkLst>
        </pc:inkChg>
        <pc:inkChg chg="del">
          <ac:chgData name="Vasishta Bommakanti" userId="add65771a875c465" providerId="LiveId" clId="{FA1F6ADA-F132-43A3-9485-3F363217A64B}" dt="2021-10-30T16:43:37.844" v="692"/>
          <ac:inkMkLst>
            <pc:docMk/>
            <pc:sldMk cId="1419050933" sldId="10108"/>
            <ac:inkMk id="20" creationId="{0091E2D7-A74B-4A1E-A2B4-100BAAD91C4D}"/>
          </ac:inkMkLst>
        </pc:inkChg>
        <pc:inkChg chg="del">
          <ac:chgData name="Vasishta Bommakanti" userId="add65771a875c465" providerId="LiveId" clId="{FA1F6ADA-F132-43A3-9485-3F363217A64B}" dt="2021-10-30T16:45:36.360" v="696"/>
          <ac:inkMkLst>
            <pc:docMk/>
            <pc:sldMk cId="1419050933" sldId="10108"/>
            <ac:inkMk id="26" creationId="{558B55F8-0057-42BC-BDEA-C6518C6711EB}"/>
          </ac:inkMkLst>
        </pc:inkChg>
        <pc:inkChg chg="del mod">
          <ac:chgData name="Vasishta Bommakanti" userId="add65771a875c465" providerId="LiveId" clId="{FA1F6ADA-F132-43A3-9485-3F363217A64B}" dt="2021-10-30T16:45:36.361" v="697"/>
          <ac:inkMkLst>
            <pc:docMk/>
            <pc:sldMk cId="1419050933" sldId="10108"/>
            <ac:inkMk id="27" creationId="{8573928E-2FBA-4AA3-BA91-1E4892D23722}"/>
          </ac:inkMkLst>
        </pc:inkChg>
        <pc:inkChg chg="add">
          <ac:chgData name="Vasishta Bommakanti" userId="add65771a875c465" providerId="LiveId" clId="{FA1F6ADA-F132-43A3-9485-3F363217A64B}" dt="2021-10-30T16:45:29.952" v="695" actId="9405"/>
          <ac:inkMkLst>
            <pc:docMk/>
            <pc:sldMk cId="1419050933" sldId="10108"/>
            <ac:inkMk id="51" creationId="{EF8734FC-64C8-4E6C-AAB9-C4846783E44A}"/>
          </ac:inkMkLst>
        </pc:inkChg>
        <pc:inkChg chg="del">
          <ac:chgData name="Vasishta Bommakanti" userId="add65771a875c465" providerId="LiveId" clId="{FA1F6ADA-F132-43A3-9485-3F363217A64B}" dt="2021-10-30T16:43:37.844" v="691"/>
          <ac:inkMkLst>
            <pc:docMk/>
            <pc:sldMk cId="1419050933" sldId="10108"/>
            <ac:inkMk id="55" creationId="{611E9184-B361-4F41-BFAE-585F27A6EB21}"/>
          </ac:inkMkLst>
        </pc:inkChg>
        <pc:inkChg chg="del">
          <ac:chgData name="Vasishta Bommakanti" userId="add65771a875c465" providerId="LiveId" clId="{FA1F6ADA-F132-43A3-9485-3F363217A64B}" dt="2021-10-30T16:43:37.843" v="690"/>
          <ac:inkMkLst>
            <pc:docMk/>
            <pc:sldMk cId="1419050933" sldId="10108"/>
            <ac:inkMk id="56" creationId="{4AA93729-5108-465A-B26E-E3C21CBD81F0}"/>
          </ac:inkMkLst>
        </pc:inkChg>
        <pc:inkChg chg="del mod">
          <ac:chgData name="Vasishta Bommakanti" userId="add65771a875c465" providerId="LiveId" clId="{FA1F6ADA-F132-43A3-9485-3F363217A64B}" dt="2021-10-30T16:43:37.845" v="693"/>
          <ac:inkMkLst>
            <pc:docMk/>
            <pc:sldMk cId="1419050933" sldId="10108"/>
            <ac:inkMk id="57" creationId="{54543DCE-283F-488B-A492-A41E68164B0D}"/>
          </ac:inkMkLst>
        </pc:inkChg>
      </pc:sldChg>
      <pc:sldChg chg="addSp">
        <pc:chgData name="Vasishta Bommakanti" userId="add65771a875c465" providerId="LiveId" clId="{FA1F6ADA-F132-43A3-9485-3F363217A64B}" dt="2021-10-24T14:28:23.428" v="82"/>
        <pc:sldMkLst>
          <pc:docMk/>
          <pc:sldMk cId="90588857" sldId="10109"/>
        </pc:sldMkLst>
        <pc:picChg chg="add">
          <ac:chgData name="Vasishta Bommakanti" userId="add65771a875c465" providerId="LiveId" clId="{FA1F6ADA-F132-43A3-9485-3F363217A64B}" dt="2021-10-24T14:28:23.428" v="82"/>
          <ac:picMkLst>
            <pc:docMk/>
            <pc:sldMk cId="90588857" sldId="10109"/>
            <ac:picMk id="1026" creationId="{B32DA441-DCB1-4ADF-B75C-87891FA16F75}"/>
          </ac:picMkLst>
        </pc:picChg>
      </pc:sldChg>
      <pc:sldChg chg="addSp delSp modSp add del mod">
        <pc:chgData name="Vasishta Bommakanti" userId="add65771a875c465" providerId="LiveId" clId="{FA1F6ADA-F132-43A3-9485-3F363217A64B}" dt="2021-10-24T14:29:05.892" v="94" actId="6549"/>
        <pc:sldMkLst>
          <pc:docMk/>
          <pc:sldMk cId="1562288533" sldId="10109"/>
        </pc:sldMkLst>
        <pc:spChg chg="add mod">
          <ac:chgData name="Vasishta Bommakanti" userId="add65771a875c465" providerId="LiveId" clId="{FA1F6ADA-F132-43A3-9485-3F363217A64B}" dt="2021-10-24T14:29:05.892" v="94" actId="6549"/>
          <ac:spMkLst>
            <pc:docMk/>
            <pc:sldMk cId="1562288533" sldId="10109"/>
            <ac:spMk id="77" creationId="{63763EF8-56C2-4423-A5A2-EA54965457AD}"/>
          </ac:spMkLst>
        </pc:spChg>
        <pc:grpChg chg="del">
          <ac:chgData name="Vasishta Bommakanti" userId="add65771a875c465" providerId="LiveId" clId="{FA1F6ADA-F132-43A3-9485-3F363217A64B}" dt="2021-10-24T14:28:02.720" v="78" actId="478"/>
          <ac:grpSpMkLst>
            <pc:docMk/>
            <pc:sldMk cId="1562288533" sldId="10109"/>
            <ac:grpSpMk id="47" creationId="{EE71D369-99C1-4BFD-A0F9-07CCB208A383}"/>
          </ac:grpSpMkLst>
        </pc:grpChg>
        <pc:grpChg chg="del">
          <ac:chgData name="Vasishta Bommakanti" userId="add65771a875c465" providerId="LiveId" clId="{FA1F6ADA-F132-43A3-9485-3F363217A64B}" dt="2021-10-24T14:28:02.720" v="78" actId="478"/>
          <ac:grpSpMkLst>
            <pc:docMk/>
            <pc:sldMk cId="1562288533" sldId="10109"/>
            <ac:grpSpMk id="82" creationId="{CF30871C-1CA0-473D-8DCA-5FB29CADABA5}"/>
          </ac:grpSpMkLst>
        </pc:grpChg>
        <pc:picChg chg="del mod">
          <ac:chgData name="Vasishta Bommakanti" userId="add65771a875c465" providerId="LiveId" clId="{FA1F6ADA-F132-43A3-9485-3F363217A64B}" dt="2021-10-24T14:28:09.232" v="81" actId="478"/>
          <ac:picMkLst>
            <pc:docMk/>
            <pc:sldMk cId="1562288533" sldId="10109"/>
            <ac:picMk id="3" creationId="{B7A100B3-9F3F-43E2-8043-0E0BF265715E}"/>
          </ac:picMkLst>
        </pc:picChg>
        <pc:picChg chg="mod">
          <ac:chgData name="Vasishta Bommakanti" userId="add65771a875c465" providerId="LiveId" clId="{FA1F6ADA-F132-43A3-9485-3F363217A64B}" dt="2021-10-24T14:28:25.692" v="84" actId="1076"/>
          <ac:picMkLst>
            <pc:docMk/>
            <pc:sldMk cId="1562288533" sldId="10109"/>
            <ac:picMk id="1026" creationId="{B32DA441-DCB1-4ADF-B75C-87891FA16F75}"/>
          </ac:picMkLst>
        </pc:picChg>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23T17:28:32.303"/>
    </inkml:context>
    <inkml:brush xml:id="br0">
      <inkml:brushProperty name="width" value="0.05" units="cm"/>
      <inkml:brushProperty name="height" value="0.05" units="cm"/>
      <inkml:brushProperty name="color" value="#CD82DA"/>
    </inkml:brush>
  </inkml:definitions>
  <inkml:trace contextRef="#ctx0" brushRef="#br0">216 333 752 0 0,'4'-40'7475'0'0,"-4"42"-7084"0"0,0 17 47 0 0,-1-13 501 0 0,0-11 1661 0 0,1 5-2436 0 0,0-1 0 0 0,0 1 1 0 0,0-1-1 0 0,0 1 0 0 0,0-1 0 0 0,0 1 0 0 0,0-1 0 0 0,-1 0 0 0 0,1 1 1 0 0,0-1-1 0 0,0 1 0 0 0,0-1 0 0 0,-1 1 0 0 0,1 0 0 0 0,0-1 0 0 0,0 1 1 0 0,-1-1-1 0 0,1 1 0 0 0,0-1 0 0 0,-1 1 0 0 0,1 0 0 0 0,-1-1 0 0 0,1 1 1 0 0,0 0-1 0 0,-1-1 0 0 0,1 1 0 0 0,-1 0 0 0 0,1 0 0 0 0,-1-1 0 0 0,1 1 1 0 0,-1 0-1 0 0,1 0 0 0 0,-1 0 0 0 0,1 0 0 0 0,-1 0 0 0 0,1-1 0 0 0,-1 1 1 0 0,0 0-1 0 0,1 0 0 0 0,-1 1 0 0 0,1-1 0 0 0,-1 0 0 0 0,1 0 0 0 0,-1 0 1 0 0,1 0-1 0 0,-1 0 0 0 0,1 0 0 0 0,-1 1 0 0 0,1-1 0 0 0,-1 0 0 0 0,1 0 1 0 0,-1 1-1 0 0,1-1 0 0 0,0 0 0 0 0,-2 1 0 0 0,-23 23 1842 0 0,-6 17-59 0 0,-46 78 1 0 0,66-100-1627 0 0,2 1 0 0 0,0-1 0 0 0,0 2 0 0 0,2-1 0 0 0,1 1 0 0 0,-6 32 0 0 0,13-48-272 0 0,-1 0-1 0 0,1 0 1 0 0,0 0 0 0 0,0 0 0 0 0,1 0-1 0 0,-1 0 1 0 0,1 0 0 0 0,0 0 0 0 0,0-1 0 0 0,1 1-1 0 0,-1-1 1 0 0,1 1 0 0 0,0-1 0 0 0,0 0-1 0 0,7 7 1 0 0,-2-3-67 0 0,-1-1 0 0 0,1 1 1 0 0,0-1-1 0 0,1-1 0 0 0,0 0 0 0 0,0 0 0 0 0,0 0 0 0 0,11 4 0 0 0,-1-4-45 0 0,1 0 0 0 0,0-2 0 0 0,-1 0 0 0 0,1-1 0 0 0,1-1 0 0 0,-1 0 0 0 0,0-2 0 0 0,36-4 0 0 0,-18 0-36 0 0,0-3 0 0 0,0-1 0 0 0,62-22 0 0 0,-75 21 100 0 0,-1-1 0 0 0,-1-1 0 0 0,0-2 0 0 0,0 0 0 0 0,-1-1 0 0 0,34-28 0 0 0,-48 35 78 0 0,0-1 0 0 0,0 0 0 0 0,0 0-1 0 0,-2-1 1 0 0,1 0 0 0 0,-1 0 0 0 0,0-1-1 0 0,-1 1 1 0 0,0-1 0 0 0,0-1 0 0 0,-1 1 0 0 0,0 0-1 0 0,-1-1 1 0 0,-1 0 0 0 0,1 0 0 0 0,-2 0-1 0 0,0 0 1 0 0,0-13 0 0 0,-2 6 18 0 0,-1 0-1 0 0,-1 0 1 0 0,-1 1 0 0 0,0-1-1 0 0,-2 1 1 0 0,0 0 0 0 0,0 0 0 0 0,-2 1-1 0 0,-11-20 1 0 0,1 7-15 0 0,-2 0 1 0 0,-1 0-1 0 0,-44-45 1 0 0,48 58-172 0 0,0 0 1 0 0,-1 2 0 0 0,-29-20 0 0 0,38 29-117 0 0,0 0-1 0 0,0 0 1 0 0,-1 0 0 0 0,1 1 0 0 0,-1 1 0 0 0,0 0-1 0 0,0 0 1 0 0,0 1 0 0 0,0 0 0 0 0,-13-1-1 0 0,17 4-171 0 0,-1-1 0 0 0,1 1 0 0 0,-1 0-1 0 0,1 1 1 0 0,-1-1 0 0 0,1 1 0 0 0,0 1-1 0 0,0-1 1 0 0,0 1 0 0 0,0 0-1 0 0,0 0 1 0 0,-6 6 0 0 0,-23 23-4332 0 0,7 5-5080 0 0,17-18 3954 0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23T17:28:58.079"/>
    </inkml:context>
    <inkml:brush xml:id="br0">
      <inkml:brushProperty name="width" value="0.05" units="cm"/>
      <inkml:brushProperty name="height" value="0.05" units="cm"/>
      <inkml:brushProperty name="color" value="#CD82DA"/>
    </inkml:brush>
  </inkml:definitions>
  <inkml:trace contextRef="#ctx0" brushRef="#br0">3505 3658 1036 0 0,'-238'-112'6877'0'0,"56"29"-4786"0"0,-131-86 679 0 0,-128-121-213 0 0,287 167-1960 0 0,-206-210 0 0 0,-105-173-859 0 0,323 336-121 0 0,-196-306 0 0 0,-66-219-780 0 0,321 534 769 0 0,-50-90-830 0 0,107 211 583 0 0,-2 0 1 0 0,-41-46-1 0 0,-28-10-5263 0 0,65 70 3154 0 0</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30T14:59:26.912"/>
    </inkml:context>
    <inkml:brush xml:id="br0">
      <inkml:brushProperty name="width" value="0.05" units="cm"/>
      <inkml:brushProperty name="height" value="0.05" units="cm"/>
      <inkml:brushProperty name="color" value="#CD82DA"/>
    </inkml:brush>
  </inkml:definitions>
  <inkml:trace contextRef="#ctx0" brushRef="#br0">265 111 1316 0 0,'-9'-16'8934'0'0,"7"15"-8509"0"0,-1 0-1 0 0,1 1 1 0 0,-1-1-1 0 0,1 1 1 0 0,0 0-1 0 0,-1 0 1 0 0,1 0-1 0 0,-1 0 1 0 0,1 0-1 0 0,-1 0 1 0 0,1 1 0 0 0,-1-1-1 0 0,1 1 1 0 0,0 0-1 0 0,-3 1 1 0 0,0 0 29 0 0,0 1 1 0 0,0-1-1 0 0,0 2 0 0 0,0-1 1 0 0,1 0-1 0 0,-6 6 1 0 0,-5 7 285 0 0,1 0 0 0 0,-20 29 0 0 0,27-35-181 0 0,-8 12 35 0 0,2 0 0 0 0,0 1 0 0 0,1 1 0 0 0,2 0 1 0 0,-14 46-1 0 0,19-52-357 0 0,0 0 0 0 0,2 0 0 0 0,0 1 0 0 0,2-1 0 0 0,0 1 0 0 0,1-1 0 0 0,0 1 0 0 0,2-1 0 0 0,3 21 0 0 0,-3-31-196 0 0,1 1 0 0 0,0 0 0 0 0,0-1 1 0 0,1 1-1 0 0,0-1 0 0 0,0 0 0 0 0,1 0 0 0 0,0-1 0 0 0,0 1 1 0 0,1-1-1 0 0,0 0 0 0 0,10 9 0 0 0,-7-9-87 0 0,1 1 1 0 0,0-1-1 0 0,0-1 1 0 0,1 0-1 0 0,0-1 1 0 0,0 0-1 0 0,0 0 0 0 0,19 4 1 0 0,-9-4-105 0 0,0-1 0 0 0,0-1 0 0 0,1-1 0 0 0,-1-1 0 0 0,0-1 0 0 0,1-1 0 0 0,-1-1 0 0 0,0-1 0 0 0,0 0 0 0 0,28-10 0 0 0,-29 7 40 0 0,-1 0 0 0 0,0-2 0 0 0,0-1 0 0 0,-1 0 0 0 0,0-1 0 0 0,30-23 0 0 0,-40 26 169 0 0,0 0 1 0 0,-1 0 0 0 0,0-1 0 0 0,0 0-1 0 0,-1 0 1 0 0,1-1 0 0 0,-2 0 0 0 0,1 0-1 0 0,-2 0 1 0 0,1 0 0 0 0,-1-1 0 0 0,0 0-1 0 0,-1 0 1 0 0,0 0 0 0 0,1-12 0 0 0,-2 1 111 0 0,-1 0 0 0 0,0 0 0 0 0,-2 0 0 0 0,0 0 0 0 0,-2 1 0 0 0,0-1 0 0 0,-1 1 0 0 0,-1-1 0 0 0,-1 1 0 0 0,-10-22 0 0 0,7 20-79 0 0,-2 1 0 0 0,0-1 0 0 0,-1 2 0 0 0,-1 0 0 0 0,-1 0 1 0 0,-1 1-1 0 0,-1 1 0 0 0,-27-25 0 0 0,31 33-286 0 0,0 2-1 0 0,-1-1 1 0 0,0 1 0 0 0,0 1 0 0 0,-1 1 0 0 0,-27-10 0 0 0,31 13-405 0 0,1 1 0 0 0,-1 0 0 0 0,1 0 0 0 0,-1 1 0 0 0,-10 0 0 0 0,15 1-157 0 0,0 0 0 0 0,0 1 1 0 0,0-1-1 0 0,1 1 0 0 0,-1 0 1 0 0,0 1-1 0 0,0-1 0 0 0,1 1 0 0 0,-1 0 1 0 0,-6 4-1 0 0,3 0-5692 0 0,0 1 489 0 0</inkml:trace>
</inkml:ink>
</file>

<file path=ppt/ink/ink10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44:52.968"/>
    </inkml:context>
    <inkml:brush xml:id="br0">
      <inkml:brushProperty name="width" value="0.05" units="cm"/>
      <inkml:brushProperty name="height" value="0.05" units="cm"/>
      <inkml:brushProperty name="color" value="#CD82DA"/>
    </inkml:brush>
  </inkml:definitions>
  <inkml:trace contextRef="#ctx0" brushRef="#br0">0 23 640 0 0,'4'16'13957'0'0,"12"-29"-14849"0"0,-9 8-356 0 0,-2-1-828 0 0,-2-2-2252 0 0,1 1 995 0 0</inkml:trace>
</inkml:ink>
</file>

<file path=ppt/ink/ink10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44:53.905"/>
    </inkml:context>
    <inkml:brush xml:id="br0">
      <inkml:brushProperty name="width" value="0.05" units="cm"/>
      <inkml:brushProperty name="height" value="0.05" units="cm"/>
      <inkml:brushProperty name="color" value="#CD82DA"/>
    </inkml:brush>
  </inkml:definitions>
  <inkml:trace contextRef="#ctx0" brushRef="#br0">0 100 1676 0 0,'7'-1'10025'0'0,"-1"-4"-6705"0"0,-6 0-687 0 0,-4-6-1685 0 0,4 3-344 0 0,0-1-384 0 0,0-3-460 0 0,0 0-472 0 0,0 1-552 0 0,5 3-1605 0 0,-1-3-3107 0 0,-2 4 1371 0 0</inkml:trace>
</inkml:ink>
</file>

<file path=ppt/ink/ink10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44:57.912"/>
    </inkml:context>
    <inkml:brush xml:id="br0">
      <inkml:brushProperty name="width" value="0.05" units="cm"/>
      <inkml:brushProperty name="height" value="0.05" units="cm"/>
      <inkml:brushProperty name="color" value="#CD82DA"/>
    </inkml:brush>
  </inkml:definitions>
  <inkml:trace contextRef="#ctx0" brushRef="#br0">23 657 1296 0 0,'-20'14'7160'0'0,"20"-14"-7034"0"0,0 0 0 0 0,0 0 0 0 0,0 0-1 0 0,-1 0 1 0 0,1-1 0 0 0,0 1 0 0 0,0 0 0 0 0,0 0-1 0 0,0 0 1 0 0,-1 0 0 0 0,1-1 0 0 0,0 1 0 0 0,0 0-1 0 0,0 0 1 0 0,0 0 0 0 0,0-1 0 0 0,0 1-1 0 0,0 0 1 0 0,0 0 0 0 0,0-1 0 0 0,0 1 0 0 0,0 0-1 0 0,0 0 1 0 0,0 0 0 0 0,0-1 0 0 0,0 1 0 0 0,0 0-1 0 0,0 0 1 0 0,0-1 0 0 0,0 1 0 0 0,0 0-1 0 0,0 0 1 0 0,0 0 0 0 0,0-1 0 0 0,0 1 0 0 0,1 0-1 0 0,-1 0 1 0 0,0 0 0 0 0,0-1 0 0 0,0 1-1 0 0,0 0 1 0 0,0 0 0 0 0,1 0 0 0 0,23-43 4659 0 0,-20 35-5201 0 0,34-52 1761 0 0,-20 34-929 0 0,-1-1 0 0 0,-2 0 0 0 0,0-1-1 0 0,-2-1 1 0 0,11-36 0 0 0,-18 41-314 0 0,-1 0-1 0 0,-1-1 1 0 0,-1 1-1 0 0,-1-30 1 0 0,-2 40-193 0 0,-1 0 0 0 0,0 0 1 0 0,-1 0-1 0 0,-1 0 1 0 0,0 1-1 0 0,-1-1 0 0 0,-1 1 1 0 0,-10-24-1 0 0,13 33-4 0 0,-1 0 0 0 0,1 0 0 0 0,-1 0 0 0 0,0 0 0 0 0,0 1 0 0 0,0-1 0 0 0,-1 1 0 0 0,1 0 0 0 0,-1 0 0 0 0,0 0 0 0 0,0 0 0 0 0,-6-3 0 0 0,9 6 31 0 0,-1-1 1 0 0,0 0-1 0 0,0 1 1 0 0,1-1 0 0 0,-1 1-1 0 0,0 0 1 0 0,0-1-1 0 0,1 1 1 0 0,-1 0 0 0 0,0 0-1 0 0,0 0 1 0 0,0 1-1 0 0,1-1 1 0 0,-1 0-1 0 0,0 1 1 0 0,0-1 0 0 0,1 1-1 0 0,-1-1 1 0 0,0 1-1 0 0,1 0 1 0 0,-1 0 0 0 0,1 0-1 0 0,-1-1 1 0 0,1 2-1 0 0,-1-1 1 0 0,1 0-1 0 0,0 0 1 0 0,-1 0 0 0 0,1 1-1 0 0,0-1 1 0 0,0 1-1 0 0,0-1 1 0 0,0 1 0 0 0,0-1-1 0 0,0 2 1 0 0,-1 1-12 0 0,1-1 1 0 0,-1 0 0 0 0,1 0-1 0 0,0 1 1 0 0,1-1 0 0 0,-1 1-1 0 0,0-1 1 0 0,1 0 0 0 0,0 1-1 0 0,0-1 1 0 0,0 1 0 0 0,0-1-1 0 0,1 1 1 0 0,-1-1 0 0 0,1 1-1 0 0,0-1 1 0 0,0 1 0 0 0,0-1-1 0 0,0 0 1 0 0,1 0 0 0 0,-1 0-1 0 0,1 0 1 0 0,0 0 0 0 0,0 0-1 0 0,0 0 1 0 0,3 3 0 0 0,3 4 7 0 0,1 0 1 0 0,0-1 0 0 0,1 0-1 0 0,0 0 1 0 0,19 12 0 0 0,32 16 327 0 0,-24-15 692 0 0,62 48 1 0 0,-89-61-658 0 0,0 1 1 0 0,0-1-1 0 0,-1 2 1 0 0,0-1-1 0 0,-1 1 1 0 0,0 0-1 0 0,-1 1 0 0 0,0 0 1 0 0,10 24-1 0 0,5 70 1057 0 0,-21-106-1398 0 0,-1 1-1 0 0,0-1 1 0 0,1 0 0 0 0,-1 1 0 0 0,0-1-1 0 0,1 0 1 0 0,-1 0 0 0 0,0 1-1 0 0,1-1 1 0 0,-1 0 0 0 0,1 0 0 0 0,-1 0-1 0 0,0 1 1 0 0,1-1 0 0 0,-1 0-1 0 0,1 0 1 0 0,-1 0 0 0 0,1 0 0 0 0,-1 0-1 0 0,1 0 1 0 0,-1 0 0 0 0,0 0-1 0 0,1 0 1 0 0,-1 0 0 0 0,1 0 0 0 0,-1 0-1 0 0,1-1 1 0 0,-1 1 0 0 0,0 0-1 0 0,1 0 1 0 0,-1 0 0 0 0,1 0 0 0 0,-1-1-1 0 0,0 1 1 0 0,1 0 0 0 0,-1 0-1 0 0,0-1 1 0 0,1 1 0 0 0,-1 0 0 0 0,0-1-1 0 0,1 1 1 0 0,-1 0 0 0 0,0-1-1 0 0,0 1 1 0 0,1-1 0 0 0,23-23-465 0 0,-17 16 7 0 0,59-66-1290 0 0,-4 4 829 0 0,13-14 3021 0 0,-78 87-1619 0 0,-12 15 184 0 0,1 0 0 0 0,-18 33-1 0 0,27-43-512 0 0,1 0-1 0 0,1 0 0 0 0,-1 0 0 0 0,1 0 0 0 0,0 1 0 0 0,1 0 1 0 0,0-1-1 0 0,1 1 0 0 0,0 0 0 0 0,-1 12 0 0 0,2-18-111 0 0,0-1 0 0 0,1 0-1 0 0,-1 0 1 0 0,0 1-1 0 0,1-1 1 0 0,-1 0-1 0 0,1 0 1 0 0,0 0 0 0 0,0 0-1 0 0,0 1 1 0 0,0-1-1 0 0,0 0 1 0 0,0 0 0 0 0,0-1-1 0 0,1 1 1 0 0,-1 0-1 0 0,1 0 1 0 0,-1-1 0 0 0,1 1-1 0 0,2 1 1 0 0,-1-1-32 0 0,0-1 0 0 0,0 0 1 0 0,0 0-1 0 0,0 0 1 0 0,0 0-1 0 0,0 0 0 0 0,1 0 1 0 0,-1-1-1 0 0,0 0 0 0 0,0 0 1 0 0,0 0-1 0 0,7 0 0 0 0,1-2-130 0 0,1 0-1 0 0,-1-1 1 0 0,0 0 0 0 0,0-1-1 0 0,0 0 1 0 0,20-12-1 0 0,-4 0-77 0 0,-1-1 0 0 0,0-2 0 0 0,-1-1 1 0 0,-2-1-1 0 0,27-28 0 0 0,-39 37 220 0 0,0-1 1 0 0,-1 0-1 0 0,0-1 1 0 0,-1 0-1 0 0,-1-1 1 0 0,0 0-1 0 0,-1 0 1 0 0,-1 0-1 0 0,0-1 1 0 0,-1 0-1 0 0,4-26 1 0 0,-8 41 39 0 0,-1 0 0 0 0,0-1 1 0 0,1 1-1 0 0,-1-1 1 0 0,0 1-1 0 0,0-1 0 0 0,0 1 1 0 0,0 0-1 0 0,-1-1 0 0 0,1 1 1 0 0,0-1-1 0 0,-1 1 1 0 0,1-1-1 0 0,0 1 0 0 0,-1 0 1 0 0,-1-3-1 0 0,2 4-10 0 0,-1 0-1 0 0,1-1 1 0 0,-1 1 0 0 0,1 0 0 0 0,-1 0-1 0 0,1 0 1 0 0,-1-1 0 0 0,1 1-1 0 0,-1 0 1 0 0,1 0 0 0 0,-1 0-1 0 0,1 0 1 0 0,-1 0 0 0 0,1 0-1 0 0,-1 0 1 0 0,1 0 0 0 0,-1 0-1 0 0,0 0 1 0 0,1 0 0 0 0,-1 0-1 0 0,1 1 1 0 0,-1-1 0 0 0,1 0 0 0 0,-1 0-1 0 0,1 0 1 0 0,-1 1 0 0 0,1-1-1 0 0,-1 1 1 0 0,-2 1-5 0 0,-1 1 1 0 0,1-1-1 0 0,0 1 1 0 0,0 0-1 0 0,1-1 1 0 0,-1 2-1 0 0,0-1 1 0 0,1 0-1 0 0,-4 7 1 0 0,3-2-16 0 0,0-1 1 0 0,0 1 0 0 0,1 0-1 0 0,0 1 1 0 0,1-1-1 0 0,-1 0 1 0 0,2 0 0 0 0,-1 1-1 0 0,1-1 1 0 0,0 0-1 0 0,1 1 1 0 0,2 9 0 0 0,1 0-1 0 0,1-1-1 0 0,0 0 1 0 0,1 0 0 0 0,14 25 0 0 0,-19-41 9 0 0,0 0 1 0 0,-1 0-1 0 0,1 0 1 0 0,-1 1-1 0 0,1-1 0 0 0,-1 0 1 0 0,0 1-1 0 0,1-1 0 0 0,-1 0 1 0 0,0 1-1 0 0,0-1 1 0 0,0 0-1 0 0,0 1 0 0 0,0-1 1 0 0,0 0-1 0 0,0 1 0 0 0,0-1 1 0 0,-1 0-1 0 0,1 1 0 0 0,0-1 1 0 0,-1 0-1 0 0,1 1 1 0 0,-1-1-1 0 0,0 0 0 0 0,1 0 1 0 0,-1 0-1 0 0,0 0 0 0 0,0 0 1 0 0,1 1-1 0 0,-1-1 1 0 0,0-1-1 0 0,0 1 0 0 0,0 0 1 0 0,0 0-1 0 0,-1 0 0 0 0,1 0 1 0 0,0-1-1 0 0,-2 2 0 0 0,1-2-165 0 0,1 1 0 0 0,-1 0 0 0 0,0-1 0 0 0,1 0 0 0 0,-1 1 0 0 0,0-1 0 0 0,1 0 0 0 0,-1 0 0 0 0,0 0 0 0 0,1 0 0 0 0,-1 0 0 0 0,0-1 0 0 0,1 1 0 0 0,-1 0 0 0 0,1-1 0 0 0,-1 1 0 0 0,0-1 0 0 0,1 0 0 0 0,-3-1 0 0 0,3 2-255 0 0,1-1 0 0 0,-1 0 0 0 0,0 0 0 0 0,0 0 0 0 0,1 1 0 0 0,-1-1 0 0 0,0 0 0 0 0,1 0 0 0 0,-1 0 0 0 0,1 0 0 0 0,-1 0 0 0 0,1 0 0 0 0,-1 0 0 0 0,1 0 0 0 0,0-1 0 0 0,0 1 0 0 0,-1 0 0 0 0,1 0 0 0 0,0-1 0 0 0,0-6-3529 0 0</inkml:trace>
</inkml:ink>
</file>

<file path=ppt/ink/ink10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44:58.490"/>
    </inkml:context>
    <inkml:brush xml:id="br0">
      <inkml:brushProperty name="width" value="0.05" units="cm"/>
      <inkml:brushProperty name="height" value="0.05" units="cm"/>
      <inkml:brushProperty name="color" value="#CD82DA"/>
    </inkml:brush>
  </inkml:definitions>
  <inkml:trace contextRef="#ctx0" brushRef="#br0">30 124 1848 0 0,'7'2'15494'0'0,"-8"8"-15682"0"0,0 7 1084 0 0,-1 1 0 0 0,-1 0 0 0 0,-6 24 0 0 0,4-24-582 0 0,1 1 1 0 0,-2 29-1 0 0,3-16-175 0 0,0 30-297 0 0,3-58 95 0 0,0 0 1 0 0,1 0-1 0 0,-1-1 0 0 0,1 1 1 0 0,0-1-1 0 0,0 1 0 0 0,0-1 1 0 0,0 1-1 0 0,1-1 0 0 0,0 1 1 0 0,-1-1-1 0 0,1 0 0 0 0,3 4 1 0 0,-4-6 16 0 0,0 0 1 0 0,0 0 0 0 0,1 0-1 0 0,-1 0 1 0 0,0 0-1 0 0,1 0 1 0 0,-1 0 0 0 0,1 0-1 0 0,-1-1 1 0 0,1 1 0 0 0,-1-1-1 0 0,1 1 1 0 0,-1-1 0 0 0,1 1-1 0 0,0-1 1 0 0,-1 0 0 0 0,1 0-1 0 0,-1 0 1 0 0,3 0 0 0 0,0 0-45 0 0,1-1 0 0 0,-1 0 0 0 0,0 0 1 0 0,0 0-1 0 0,0 0 0 0 0,0-1 0 0 0,5-2 1 0 0,5-4-218 0 0,0-1 1 0 0,23-18-1 0 0,-34 25 270 0 0,23-21 17 0 0,-1-1-1 0 0,42-53 1 0 0,-49 56 1048 0 0,-37 64 1665 0 0,8-13-2284 0 0,5-17-274 0 0,1 0-1 0 0,0 0 1 0 0,1 1 0 0 0,1 0 0 0 0,-4 26-1 0 0,7-37-179 0 0,0 0 1 0 0,0 0-1 0 0,0 0 0 0 0,0 0 0 0 0,0 0 1 0 0,1 0-1 0 0,0 0 0 0 0,-1 0 0 0 0,1 0 0 0 0,0-1 1 0 0,0 1-1 0 0,1 0 0 0 0,-1 0 0 0 0,3 4 0 0 0,-2-6-50 0 0,0 1 0 0 0,0-1 0 0 0,0 1 1 0 0,0-1-1 0 0,0 1 0 0 0,0-1 0 0 0,0 0 0 0 0,0 0 0 0 0,1 0 0 0 0,-1 0 0 0 0,0-1 0 0 0,1 1 0 0 0,-1 0 0 0 0,1-1 0 0 0,-1 0 0 0 0,0 1 0 0 0,1-1 0 0 0,-1 0 0 0 0,1-1 0 0 0,-1 1 0 0 0,3-1 0 0 0,7-1-391 0 0,-1 0 1 0 0,1-1 0 0 0,-1 0 0 0 0,0-1 0 0 0,0-1 0 0 0,0 0-1 0 0,-1 0 1 0 0,19-13 0 0 0,-9 4-273 0 0,-1-1-1 0 0,0-1 1 0 0,21-22 0 0 0,-18 13 221 0 0,0-1 0 0 0,-1-1 0 0 0,-2-1 0 0 0,32-59 0 0 0,-38 57 1020 0 0,0-1 0 0 0,14-58 0 0 0,-19 47 4503 0 0,-11 44-4109 0 0,-6 11-253 0 0,0 1 0 0 0,1 0 0 0 0,1 1 0 0 0,0 0 1 0 0,0 0-1 0 0,-5 24 0 0 0,7-22-487 0 0,1 0 1 0 0,0 1-1 0 0,2-1 1 0 0,0 1-1 0 0,1 0 1 0 0,1 0-1 0 0,0-1 0 0 0,1 1 1 0 0,1 0-1 0 0,6 21 1 0 0,-8-36-316 0 0,1 0 0 0 0,0 0 0 0 0,0 0 0 0 0,0 0 0 0 0,0 0 0 0 0,0 0 0 0 0,1-1 0 0 0,-1 1 0 0 0,1 0 0 0 0,0-1 0 0 0,0 1 0 0 0,0-1 0 0 0,0 0 0 0 0,0 0 0 0 0,0 1 0 0 0,1-1 0 0 0,-1-1 0 0 0,1 1 0 0 0,-1 0 0 0 0,1-1-1 0 0,0 1 1 0 0,0-1 0 0 0,-1 0 0 0 0,1 0 0 0 0,0 0 0 0 0,0 0 0 0 0,0 0 0 0 0,0-1 0 0 0,1 1 0 0 0,-1-1 0 0 0,0 0 0 0 0,0 0 0 0 0,0 0 0 0 0,0 0 0 0 0,0-1 0 0 0,0 1 0 0 0,0-1 0 0 0,0 0 0 0 0,0 0 0 0 0,0 0 0 0 0,0 0 0 0 0,0 0 0 0 0,0-1 0 0 0,-1 1 0 0 0,1-1 0 0 0,-1 0 0 0 0,1 0 0 0 0,2-2 0 0 0,54-47-7851 0 0,-39 33 4274 0 0</inkml:trace>
</inkml:ink>
</file>

<file path=ppt/ink/ink10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44:58.890"/>
    </inkml:context>
    <inkml:brush xml:id="br0">
      <inkml:brushProperty name="width" value="0.05" units="cm"/>
      <inkml:brushProperty name="height" value="0.05" units="cm"/>
      <inkml:brushProperty name="color" value="#CD82DA"/>
    </inkml:brush>
  </inkml:definitions>
  <inkml:trace contextRef="#ctx0" brushRef="#br0">141 240 520 0 0,'58'-141'2307'0'0,"-51"119"-245"0"0,-1 0-1 0 0,4-33 0 0 0,-19 90 5280 0 0,-8 15-5093 0 0,-16 50-725 0 0,-69 336 2136 0 0,73-319-5423 0 0,5-41-6277 0 0,21-69 2752 0 0,-2 0 401 0 0</inkml:trace>
</inkml:ink>
</file>

<file path=ppt/ink/ink10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44:59.250"/>
    </inkml:context>
    <inkml:brush xml:id="br0">
      <inkml:brushProperty name="width" value="0.05" units="cm"/>
      <inkml:brushProperty name="height" value="0.05" units="cm"/>
      <inkml:brushProperty name="color" value="#CD82DA"/>
    </inkml:brush>
  </inkml:definitions>
  <inkml:trace contextRef="#ctx0" brushRef="#br0">3 115 628 0 0,'-2'-13'11201'0'0,"10"6"-6196"0"0,26 1-3872 0 0,-13 3 387 0 0,72-22-383 0 0,86-19-2285 0 0,-143 37-4573 0 0,50-1 1 0 0,-70 6 1201 0 0</inkml:trace>
</inkml:ink>
</file>

<file path=ppt/ink/ink10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44:59.831"/>
    </inkml:context>
    <inkml:brush xml:id="br0">
      <inkml:brushProperty name="width" value="0.05" units="cm"/>
      <inkml:brushProperty name="height" value="0.05" units="cm"/>
      <inkml:brushProperty name="color" value="#CD82DA"/>
    </inkml:brush>
  </inkml:definitions>
  <inkml:trace contextRef="#ctx0" brushRef="#br0">288 372 1596 0 0,'0'-5'1399'0'0,"0"0"0"0"0,0 0 0 0 0,0 0 0 0 0,-1 0 0 0 0,0 0 0 0 0,0 0 0 0 0,0 0 0 0 0,-1 0 0 0 0,1 0 0 0 0,-1 1 0 0 0,-1-1 0 0 0,-3-6 0 0 0,5 10-994 0 0,0-1 1 0 0,-1 1-1 0 0,1-1 1 0 0,0 1-1 0 0,-1 0 1 0 0,0 0-1 0 0,1 0 1 0 0,-1 0-1 0 0,0 0 1 0 0,1 0-1 0 0,-1 0 1 0 0,0 0 0 0 0,0 1-1 0 0,-2-1 1 0 0,1 0-174 0 0,0 1 0 0 0,-1-1 0 0 0,1 1 0 0 0,0 0 0 0 0,-1 1 0 0 0,1-1 0 0 0,0 1 0 0 0,-1-1 0 0 0,1 1 1 0 0,-5 2-1 0 0,-3 1 137 0 0,0 1 0 0 0,0 1 1 0 0,1 0-1 0 0,-1 1 0 0 0,1-1 1 0 0,1 2-1 0 0,0 0 1 0 0,-16 15-1 0 0,11-6-190 0 0,0-1 0 0 0,1 2 1 0 0,1 0-1 0 0,-11 19 0 0 0,20-30-371 0 0,0 0 1 0 0,0 0-1 0 0,1 0 0 0 0,0 0 1 0 0,0 1-1 0 0,0-1 1 0 0,1 1-1 0 0,0-1 0 0 0,1 1 1 0 0,0 10-1 0 0,0-16 22 0 0,0 1 0 0 0,0 0 0 0 0,0 0 0 0 0,1 0 0 0 0,0-1 0 0 0,-1 1 0 0 0,1 0 0 0 0,0-1 0 0 0,0 1 0 0 0,1 0-1 0 0,-1-1 1 0 0,0 0 0 0 0,1 1 0 0 0,-1-1 0 0 0,1 0 0 0 0,0 0 0 0 0,0 0 0 0 0,0 0 0 0 0,0 0 0 0 0,0 0 0 0 0,0 0 0 0 0,1-1 0 0 0,-1 1 0 0 0,1-1 0 0 0,-1 1 0 0 0,1-1 0 0 0,-1 0 0 0 0,1 0 0 0 0,0 0 0 0 0,3 0 0 0 0,2 0-154 0 0,0 0 1 0 0,0-1-1 0 0,0 0 1 0 0,0 0-1 0 0,0-1 1 0 0,0 0-1 0 0,0 0 1 0 0,0-1-1 0 0,-1 0 1 0 0,1 0-1 0 0,0-1 1 0 0,-1 0-1 0 0,0-1 1 0 0,1 1 0 0 0,-1-1-1 0 0,-1-1 1 0 0,1 1-1 0 0,7-7 1 0 0,9-10 42 0 0,-1 0 0 0 0,-1-1-1 0 0,24-34 1 0 0,-36 45 498 0 0,-19 136 2407 0 0,12-133-2547 0 0,1 0 1 0 0,0 0 0 0 0,1 1-1 0 0,8-15 1 0 0,-6 11-24 0 0,0 1-36 0 0,0-1 0 0 0,0 1 0 0 0,1 0 0 0 0,0 1 0 0 0,1 0 0 0 0,0 0 0 0 0,1 0 1 0 0,9-7-1 0 0,-16 15-33 0 0,-1 0 0 0 0,0 0 0 0 0,1 0 0 0 0,-1 0 0 0 0,1 0 0 0 0,0 0 0 0 0,-1 1 0 0 0,1-1 0 0 0,-1 0 0 0 0,1 1 0 0 0,0-1 0 0 0,0 1 0 0 0,-1 0 0 0 0,1 0 0 0 0,0-1 0 0 0,0 1 0 0 0,2 1 0 0 0,-3-1-14 0 0,0 0 0 0 0,0 1-1 0 0,0-1 1 0 0,0 1 0 0 0,0-1-1 0 0,0 1 1 0 0,0 0 0 0 0,0-1 0 0 0,0 1-1 0 0,0 0 1 0 0,0 0 0 0 0,0 0-1 0 0,0 0 1 0 0,-1 0 0 0 0,1 0 0 0 0,0 0-1 0 0,-1 0 1 0 0,2 2 0 0 0,0 1-67 0 0,-1 1-1 0 0,1 0 1 0 0,-1 0 0 0 0,0-1 0 0 0,0 1 0 0 0,-1 0 0 0 0,1 0 0 0 0,-1 0-1 0 0,0 0 1 0 0,-1 5 0 0 0,-14 62 740 0 0,16-76-436 0 0,10-14 8 0 0,1 1 1 0 0,1 0-1 0 0,0 0 1 0 0,1 1-1 0 0,1 1 1 0 0,22-18-1 0 0,-35 30-191 0 0,0 1 0 0 0,1 0-1 0 0,-1 0 1 0 0,1 0 0 0 0,0 0 0 0 0,-1 0-1 0 0,1 0 1 0 0,0 1 0 0 0,0 0 0 0 0,0-1-1 0 0,0 1 1 0 0,0 0 0 0 0,1 1 0 0 0,-1-1-1 0 0,0 0 1 0 0,0 1 0 0 0,1 0 0 0 0,-1 0-1 0 0,0 0 1 0 0,0 0 0 0 0,1 0 0 0 0,-1 1 0 0 0,0-1-1 0 0,6 3 1 0 0,-5-1-32 0 0,-1 0 0 0 0,1 0 0 0 0,-1 0-1 0 0,0 1 1 0 0,1 0 0 0 0,-1-1 0 0 0,0 1 0 0 0,-1 0 0 0 0,1 1 0 0 0,0-1-1 0 0,-1 0 1 0 0,0 1 0 0 0,0-1 0 0 0,0 1 0 0 0,0 0 0 0 0,-1 0 0 0 0,1 0 0 0 0,1 7-1 0 0,0 2-204 0 0,-1 1-1 0 0,-1-1 0 0 0,0 25 1 0 0,-1-24-420 0 0,1 1 0 0 0,4 25 0 0 0,-5-39 579 0 0,0-1 0 0 0,0 1 0 0 0,0-1 0 0 0,1 1 0 0 0,-1-1 0 0 0,0 1 0 0 0,0-1 0 0 0,0 1 0 0 0,1 0 0 0 0,-1-1 0 0 0,0 1 0 0 0,1-1 0 0 0,-1 0 1 0 0,0 1-1 0 0,1-1 0 0 0,-1 1 0 0 0,0-1 0 0 0,1 0 0 0 0,-1 1 0 0 0,1-1 0 0 0,-1 0 0 0 0,1 1 0 0 0,-1-1 0 0 0,1 0 0 0 0,-1 1 0 0 0,1-1 0 0 0,-1 0 0 0 0,1 0 0 0 0,0 0 0 0 0,18-6-664 0 0,13-20-447 0 0,-6-2 760 0 0,0-1 0 0 0,-2 0 0 0 0,-2-2 0 0 0,0-1 0 0 0,-2 0 0 0 0,29-65 0 0 0,12-79 2052 0 0,-30 56 3430 0 0,-28 107-373 0 0,-9 35-3507 0 0,-8 42-656 0 0,-26 142 307 0 0,-10 56-3832 0 0,22-88-6650 0 0,25-157 4049 0 0,-3-4 423 0 0</inkml:trace>
</inkml:ink>
</file>

<file path=ppt/ink/ink10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45:00.201"/>
    </inkml:context>
    <inkml:brush xml:id="br0">
      <inkml:brushProperty name="width" value="0.05" units="cm"/>
      <inkml:brushProperty name="height" value="0.05" units="cm"/>
      <inkml:brushProperty name="color" value="#CD82DA"/>
    </inkml:brush>
  </inkml:definitions>
  <inkml:trace contextRef="#ctx0" brushRef="#br0">8 171 468 0 0,'-2'-10'922'0'0,"0"6"255"0"0,1 0 0 0 0,0 0 0 0 0,0-1 0 0 0,1 1 1 0 0,-1-1-1 0 0,1 1 0 0 0,0-8 0 0 0,1 10-890 0 0,0 0 0 0 0,-1 1 0 0 0,1-1 1 0 0,0 0-1 0 0,0 0 0 0 0,0 1 0 0 0,0-1 0 0 0,0 1 1 0 0,0-1-1 0 0,0 1 0 0 0,1-1 0 0 0,-1 1 0 0 0,1 0 0 0 0,-1 0 1 0 0,1-1-1 0 0,-1 1 0 0 0,1 0 0 0 0,-1 1 0 0 0,1-1 1 0 0,0 0-1 0 0,3-1 0 0 0,38-13 653 0 0,0 2 1 0 0,1 2-1 0 0,65-9 1 0 0,-51 10-994 0 0,68-7-2281 0 0,-40 16-7285 0 0,-58 2 4626 0 0</inkml:trace>
</inkml:ink>
</file>

<file path=ppt/ink/ink10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45:01.656"/>
    </inkml:context>
    <inkml:brush xml:id="br0">
      <inkml:brushProperty name="width" value="0.05" units="cm"/>
      <inkml:brushProperty name="height" value="0.05" units="cm"/>
      <inkml:brushProperty name="color" value="#CD82DA"/>
    </inkml:brush>
  </inkml:definitions>
  <inkml:trace contextRef="#ctx0" brushRef="#br0">1 598 1392 0 0,'0'-1'494'0'0,"0"0"0"0"0,0 1 0 0 0,0-1 0 0 0,0 0 0 0 0,6-9 7902 0 0,-5 10-7902 0 0,0 0 0 0 0,0-1-1 0 0,0 1-259 0 0,0 0 0 0 0,-1 1-1 0 0,1-1 1 0 0,0 0 0 0 0,-1 1-1 0 0,1-1 1 0 0,0 1-1 0 0,-1-1 1 0 0,1 1 0 0 0,-1-1-1 0 0,1 1 1 0 0,-1-1-1 0 0,1 1 1 0 0,-1-1 0 0 0,0 1-1 0 0,1 0 1 0 0,-1-1 0 0 0,1 1-1 0 0,-1 1 1 0 0,19 48 242 0 0,-14-37 1048 0 0,31 113 1063 0 0,4 10-566 0 0,-34-115-1639 0 0,-5-17-239 0 0,0-1 0 0 0,0 0 1 0 0,0 0-1 0 0,0 1 0 0 0,1-1 0 0 0,-1 0 0 0 0,3 4 0 0 0,-3-6-12 0 0,0-8-128 0 0,0 0 0 0 0,1 0 0 0 0,0 0 0 0 0,0 0 0 0 0,0 1 0 0 0,1-1 0 0 0,4-6 0 0 0,4-12-159 0 0,14-45-357 0 0,34-80-1332 0 0,-50 132 1348 0 0,1-1 0 0 0,1 1-1 0 0,0 1 1 0 0,1 0 0 0 0,24-25 0 0 0,-32 38 378 0 0,-1 1 1 0 0,1 1 0 0 0,0-1 0 0 0,0 0-1 0 0,0 1 1 0 0,0 0 0 0 0,0 0-1 0 0,0 0 1 0 0,0 1 0 0 0,1-1 0 0 0,-1 1-1 0 0,1 0 1 0 0,-1 0 0 0 0,1 1-1 0 0,0-1 1 0 0,-1 1 0 0 0,1 0 0 0 0,0 0-1 0 0,6 1 1 0 0,9 3-330 0 0,-1 0 1 0 0,1 1-1 0 0,24 11 0 0 0,15 2-439 0 0,-42-14 1183 0 0,1 0 0 0 0,35 2 0 0 0,-53-6-209 0 0,1 0 0 0 0,-1 0-1 0 0,1 0 1 0 0,-1 0 0 0 0,1 0 0 0 0,-1 0 0 0 0,1 0 0 0 0,-1 0-1 0 0,1 0 1 0 0,-1 0 0 0 0,1-1 0 0 0,-1 1 0 0 0,0 0 0 0 0,1 0-1 0 0,-1 0 1 0 0,1-1 0 0 0,-1 1 0 0 0,0 0 0 0 0,1-1-1 0 0,-1 1 1 0 0,1 0 0 0 0,-1 0 0 0 0,0-1 0 0 0,1 1 0 0 0,-1-1-1 0 0,0 1 1 0 0,0 0 0 0 0,1-1 0 0 0,-1 1 0 0 0,0-1 0 0 0,0 1-1 0 0,0-1 1 0 0,0 1 0 0 0,1-1 0 0 0,-1 1 0 0 0,0-1 0 0 0,0 1-1 0 0,0 0 1 0 0,0-1 0 0 0,0 1 0 0 0,0-1 0 0 0,0 1 0 0 0,0-1-1 0 0,0 1 1 0 0,0-1 0 0 0,-1 1 0 0 0,1-1 0 0 0,0 1 0 0 0,0-1-1 0 0,-1-1 154 0 0,1 1 0 0 0,-1-1 0 0 0,0 1 1 0 0,1-1-1 0 0,-1 1 0 0 0,0-1 0 0 0,0 1 0 0 0,0 0 0 0 0,0-1 0 0 0,0 1 0 0 0,0 0 0 0 0,-1 0 0 0 0,0-1 0 0 0,-2 0 77 0 0,1 0 0 0 0,0 1 1 0 0,-1-1-1 0 0,1 1 0 0 0,-1 0 0 0 0,0 0 1 0 0,1 0-1 0 0,-1 1 0 0 0,0-1 0 0 0,1 1 1 0 0,-1 0-1 0 0,0 0 0 0 0,0 0 0 0 0,1 1 1 0 0,-1-1-1 0 0,0 1 0 0 0,-5 2 0 0 0,3-1-114 0 0,-1 1 0 0 0,1 0-1 0 0,0 0 1 0 0,0 1 0 0 0,1 0-1 0 0,-1 0 1 0 0,1 0 0 0 0,0 1 0 0 0,-7 6-1 0 0,6-4-182 0 0,-1 1 0 0 0,1 0 0 0 0,0 0 0 0 0,1 0 0 0 0,0 0 0 0 0,0 1 0 0 0,1 0 0 0 0,0 0-1 0 0,1 1 1 0 0,0-1 0 0 0,0 1 0 0 0,1-1 0 0 0,-2 17 0 0 0,4-21-75 0 0,-1-1 0 0 0,1 1 0 0 0,1 0 0 0 0,-1-1 0 0 0,1 1 0 0 0,0 0 0 0 0,0-1 1 0 0,0 1-1 0 0,0-1 0 0 0,1 1 0 0 0,0-1 0 0 0,0 0 0 0 0,0 0 0 0 0,0 0 0 0 0,1 0 0 0 0,-1 0 0 0 0,1 0 0 0 0,0-1 0 0 0,1 1 0 0 0,-1-1 0 0 0,0 0 0 0 0,1 0 0 0 0,0 0 0 0 0,0 0 1 0 0,0-1-1 0 0,0 1 0 0 0,0-1 0 0 0,0 0 0 0 0,6 2 0 0 0,1-1-353 0 0,0 0 0 0 0,0-1 0 0 0,1 0-1 0 0,-1-1 1 0 0,1 0 0 0 0,-1-1 0 0 0,1 0 0 0 0,-1-1 0 0 0,1 0 0 0 0,-1-1 0 0 0,0 0 0 0 0,1-1-1 0 0,-1 0 1 0 0,0 0 0 0 0,10-6 0 0 0,-4 1 19 0 0,-1 0-1 0 0,0-1 1 0 0,0 0 0 0 0,-1-2-1 0 0,0 0 1 0 0,-1 0-1 0 0,0-1 1 0 0,21-25 0 0 0,-31 34 659 0 0,-1-1 1 0 0,0 0 0 0 0,1-1 0 0 0,-2 1 0 0 0,1 0 0 0 0,0-1 0 0 0,-1 0-1 0 0,0 1 1 0 0,0-1 0 0 0,0 0 0 0 0,1-6 1882 0 0,-5 11-2088 0 0,0 1-1 0 0,1 0 1 0 0,-1-1-1 0 0,0 1 1 0 0,1 0-1 0 0,-1-1 1 0 0,1 1-1 0 0,0 0 1 0 0,-1 0-1 0 0,1 0 1 0 0,0 1 0 0 0,-1-1-1 0 0,1 0 1 0 0,0 0-1 0 0,0 1 1 0 0,0-1-1 0 0,0 1 1 0 0,0-1-1 0 0,0 1 1 0 0,1-1-1 0 0,-1 1 1 0 0,0-1 0 0 0,1 1-1 0 0,-1 3 1 0 0,-11 43 650 0 0,12-44-634 0 0,-1 4-118 0 0,0-1 0 0 0,0 1 1 0 0,1-1-1 0 0,0 1 1 0 0,1-1-1 0 0,-1 1 1 0 0,1-1-1 0 0,1 1 0 0 0,0-1 1 0 0,0 0-1 0 0,0 0 1 0 0,1 0-1 0 0,4 9 0 0 0,-5-13-95 0 0,0 0-1 0 0,0 1 0 0 0,1-1 1 0 0,-1 0-1 0 0,1-1 0 0 0,0 1 1 0 0,-1 0-1 0 0,1-1 1 0 0,1 1-1 0 0,-1-1 0 0 0,0 0 1 0 0,0 0-1 0 0,1 0 0 0 0,-1-1 1 0 0,1 1-1 0 0,0-1 0 0 0,-1 0 1 0 0,1 0-1 0 0,0 0 0 0 0,0-1 1 0 0,-1 1-1 0 0,1-1 0 0 0,0 0 1 0 0,0 0-1 0 0,0 0 1 0 0,0 0-1 0 0,6-2 0 0 0,3-1-255 0 0,-1 0 0 0 0,1-1 0 0 0,-1-1 0 0 0,0 0 0 0 0,0-1 0 0 0,0 0 0 0 0,-1-1 1 0 0,0 0-1 0 0,0 0 0 0 0,-1-1 0 0 0,0-1 0 0 0,0 0 0 0 0,13-16 0 0 0,3-7-680 0 0,-1-2 1 0 0,40-70 0 0 0,-39 51 512 0 0,-2 0 0 0 0,24-79 0 0 0,-33 84 645 0 0,-2 0 0 0 0,-2-1-1 0 0,4-54 1 0 0,-9-7 6597 0 0,-9 114-5914 0 0,-3 6-384 0 0,0 1 0 0 0,1 0-1 0 0,1-1 1 0 0,0 2-1 0 0,0-1 1 0 0,-3 19 0 0 0,-8 80 1265 0 0,8-52-934 0 0,-27 277 1542 0 0,21-192-2179 0 0,10-115-154 0 0,1-18-152 0 0,1 1 0 0 0,0 0 0 0 0,1 21-1 0 0,0-32 191 0 0,0 1 0 0 0,0-1-1 0 0,0 1 1 0 0,0-1 0 0 0,0 1-1 0 0,1-1 1 0 0,-1 1 0 0 0,0-1-1 0 0,0 1 1 0 0,0-1-1 0 0,0 0 1 0 0,1 1 0 0 0,-1-1-1 0 0,0 1 1 0 0,0-1 0 0 0,1 0-1 0 0,-1 1 1 0 0,0-1 0 0 0,1 0-1 0 0,-1 1 1 0 0,1-1 0 0 0,-1 0-1 0 0,0 0 1 0 0,1 1 0 0 0,-1-1-1 0 0,1 0 1 0 0,-1 0 0 0 0,0 0-1 0 0,1 0 1 0 0,-1 1 0 0 0,1-1-1 0 0,-1 0 1 0 0,1 0 0 0 0,-1 0-1 0 0,1 0 1 0 0,-1 0 0 0 0,1 0-1 0 0,-1 0 1 0 0,0 0-1 0 0,1 0 1 0 0,-1 0 0 0 0,1-1-1 0 0,-1 1 1 0 0,1 0 0 0 0,-1 0-1 0 0,1 0 1 0 0,-1 0 0 0 0,0-1-1 0 0,1 1 1 0 0,-1 0 0 0 0,1-1-1 0 0,-1 1 1 0 0,22-16-1157 0 0,56-66-2569 0 0,2-1 1304 0 0,-80 83 2489 0 0,0 0-1 0 0,0-1 0 0 0,0 1 1 0 0,1 0-1 0 0,-1-1 0 0 0,0 1 1 0 0,1 0-1 0 0,-1-1 0 0 0,0 1 1 0 0,1 0-1 0 0,-1 0 0 0 0,0-1 1 0 0,1 1-1 0 0,-1 0 0 0 0,1 0 1 0 0,-1 0-1 0 0,0 0 0 0 0,1 0 1 0 0,-1-1-1 0 0,1 1 0 0 0,-1 0 1 0 0,1 0-1 0 0,-1 0 0 0 0,0 0 1 0 0,1 0-1 0 0,-1 0 0 0 0,1 0 0 0 0,-1 0 1 0 0,0 1-1 0 0,1-1 0 0 0,-1 0 1 0 0,1 0-1 0 0,-1 0 0 0 0,0 0 1 0 0,1 0-1 0 0,-1 1 0 0 0,1-1 1 0 0,-1 0-1 0 0,0 0 0 0 0,1 1 1 0 0,-1-1-1 0 0,0 0 0 0 0,1 1 1 0 0,-1-1-1 0 0,0 0 0 0 0,0 1 1 0 0,1-1-1 0 0,-1 0 0 0 0,0 1 1 0 0,0-1-1 0 0,0 1 0 0 0,0-1 1 0 0,1 0-1 0 0,-1 1 0 0 0,0-1 1 0 0,0 1-1 0 0,0-1 0 0 0,0 0 0 0 0,0 1 1 0 0,0-1-1 0 0,0 1 0 0 0,0-1 1 0 0,0 1-1 0 0,0 0 0 0 0,0 40 1365 0 0,0-26-815 0 0,0-11-468 0 0,1 1 0 0 0,-1-1 0 0 0,1 1 1 0 0,1-1-1 0 0,-1 0 0 0 0,1 1 0 0 0,-1-1 1 0 0,1 0-1 0 0,0 0 0 0 0,0 0 0 0 0,1 0 0 0 0,0 0 1 0 0,4 4-1 0 0,-5-6-91 0 0,0 0 0 0 0,0-1 0 0 0,1 1 0 0 0,-1-1 1 0 0,0 0-1 0 0,1 0 0 0 0,-1 0 0 0 0,1 0 0 0 0,0 0 0 0 0,-1-1 0 0 0,1 1 0 0 0,0-1 1 0 0,-1 1-1 0 0,1-1 0 0 0,0 0 0 0 0,0 0 0 0 0,-1 0 0 0 0,1-1 0 0 0,0 1 0 0 0,0-1 1 0 0,-1 1-1 0 0,1-1 0 0 0,3-2 0 0 0,-1 2 4 0 0,0-1 0 0 0,-1 0 0 0 0,1 0 0 0 0,-1 0 0 0 0,1-1 0 0 0,-1 0 0 0 0,0 0 0 0 0,0 0 0 0 0,-1 0 0 0 0,1-1 0 0 0,-1 1-1 0 0,1-1 1 0 0,-1 0 0 0 0,0 0 0 0 0,0 0 0 0 0,-1 0 0 0 0,3-5 0 0 0,-4 6 15 0 0,1-1-1 0 0,-1 1 1 0 0,0-1-1 0 0,0 1 1 0 0,-1 0-1 0 0,1-1 0 0 0,-1 0 1 0 0,0 1-1 0 0,0-1 1 0 0,0 1-1 0 0,0-1 1 0 0,0 1-1 0 0,-1-1 1 0 0,0 1-1 0 0,1-1 1 0 0,-1 1-1 0 0,-1-1 1 0 0,1 1-1 0 0,0 0 0 0 0,-1 0 1 0 0,0-1-1 0 0,0 1 1 0 0,0 0-1 0 0,-3-4 1 0 0,0 2-123 0 0,1-1-1 0 0,-1 1 1 0 0,1 1 0 0 0,-2-1 0 0 0,1 1 0 0 0,0-1 0 0 0,-1 1 0 0 0,0 1-1 0 0,0-1 1 0 0,0 1 0 0 0,0 0 0 0 0,0 1 0 0 0,-1-1 0 0 0,1 1-1 0 0,-1 1 1 0 0,0-1 0 0 0,-13 0 0 0 0,-1 0-4756 0 0,41-3 1632 0 0,19-6 2534 0 0,-20 3 915 0 0,-1-2 0 0 0,-1 0 0 0 0,1-2-1 0 0,-2 1 1 0 0,0-2 0 0 0,0 0 0 0 0,-1-1 0 0 0,-1-1 0 0 0,0 0 0 0 0,-1-1 0 0 0,-1 0 0 0 0,12-19 0 0 0,-22 31-74 0 0,0 0 0 0 0,0 0 0 0 0,-1 0 0 0 0,1-1 0 0 0,-1 1 0 0 0,0 0 0 0 0,0-1 0 0 0,0 1 0 0 0,0 0 0 0 0,-1-1 0 0 0,0 1 1 0 0,0-1-1 0 0,0 1 0 0 0,0-1 0 0 0,-1 1 0 0 0,0 0 0 0 0,0-1 0 0 0,0 1 0 0 0,-3-7 0 0 0,4 10-164 0 0,0 1-1 0 0,-1-1 1 0 0,1 1-1 0 0,0-1 1 0 0,0 1-1 0 0,-1-1 1 0 0,1 1-1 0 0,-1 0 1 0 0,1-1-1 0 0,0 1 1 0 0,-1 0-1 0 0,1-1 1 0 0,-1 1-1 0 0,1 0 1 0 0,-1-1-1 0 0,1 1 1 0 0,-1 0-1 0 0,1 0 1 0 0,-1 0-1 0 0,1-1 1 0 0,-1 1-1 0 0,1 0 1 0 0,-1 0-1 0 0,1 0 1 0 0,-1 0 0 0 0,1 0-1 0 0,-1 0 1 0 0,1 0-1 0 0,-1 0 1 0 0,1 0-1 0 0,-1 0 1 0 0,1 0-1 0 0,-1 1 1 0 0,1-1-1 0 0,-1 0 1 0 0,1 0-1 0 0,-1 0 1 0 0,1 1-1 0 0,-1-1 1 0 0,1 0-1 0 0,-1 1 1 0 0,0 0-9 0 0,0 0 1 0 0,0-1-1 0 0,0 1 0 0 0,1 0 1 0 0,-1 0-1 0 0,0 0 1 0 0,1 0-1 0 0,-1 0 1 0 0,1 0-1 0 0,-1 0 0 0 0,1 0 1 0 0,-1 0-1 0 0,1 0 1 0 0,0 0-1 0 0,-1 0 0 0 0,1 0 1 0 0,0 0-1 0 0,0 0 1 0 0,0 2-1 0 0,2 6-7 0 0,0 1-1 0 0,1-1 0 0 0,0 0 1 0 0,0-1-1 0 0,1 1 0 0 0,1 0 0 0 0,8 13 1 0 0,9 19-4 0 0,-12-17 337 0 0,-1 0 0 0 0,-1 1 0 0 0,-2 0 0 0 0,0 1-1 0 0,-2-1 1 0 0,0 1 0 0 0,-2 0 0 0 0,-1 0 0 0 0,-1 0 0 0 0,-2 0 0 0 0,-4 29 0 0 0,2 20 4417 0 0,5-74-4402 0 0,-1-1-336 0 0,1 1-1 0 0,-1-1 1 0 0,1 0 0 0 0,-1 0-1 0 0,1 0 1 0 0,0 0 0 0 0,-1 0-1 0 0,1 0 1 0 0,-1 0 0 0 0,1 0 0 0 0,-1 0-1 0 0,1 0 1 0 0,0 0 0 0 0,-1 0-1 0 0,1 0 1 0 0,-1 0 0 0 0,1 0-1 0 0,-1-1 1 0 0,1 1 0 0 0,0 0-1 0 0,-1 0 1 0 0,1-1 0 0 0,-1 1-1 0 0,0 0 1 0 0,1-1 0 0 0,0 0-1 0 0,14-11-13 0 0,-13 10 16 0 0,18-17-1212 0 0,-1-1-1 0 0,0-1 1 0 0,-2-1-1 0 0,27-43 1 0 0,-40 58 406 0 0,-1 1 0 0 0,0-1 1 0 0,-1 0-1 0 0,1 0 0 0 0,-1 0 1 0 0,-1 0-1 0 0,2-14 0 0 0,-3-26-9137 0 0,-3 23 4096 0 0</inkml:trace>
</inkml:ink>
</file>

<file path=ppt/ink/ink10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45:02.022"/>
    </inkml:context>
    <inkml:brush xml:id="br0">
      <inkml:brushProperty name="width" value="0.05" units="cm"/>
      <inkml:brushProperty name="height" value="0.05" units="cm"/>
      <inkml:brushProperty name="color" value="#CD82DA"/>
    </inkml:brush>
  </inkml:definitions>
  <inkml:trace contextRef="#ctx0" brushRef="#br0">286 179 112 0 0,'-207'-20'8273'0'0,"128"13"3024"0"0,84 6-10178 0 0,188-46 1149 0 0,-86 21-3260 0 0,90-18-2627 0 0,-64 19-6302 0 0,-91 17 5120 0 0</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30T14:59:28.097"/>
    </inkml:context>
    <inkml:brush xml:id="br0">
      <inkml:brushProperty name="width" value="0.05" units="cm"/>
      <inkml:brushProperty name="height" value="0.05" units="cm"/>
      <inkml:brushProperty name="color" value="#CD82DA"/>
    </inkml:brush>
  </inkml:definitions>
  <inkml:trace contextRef="#ctx0" brushRef="#br0">8 81 728 0 0,'-8'-4'17885'0'0,"71"-5"-12812"0"0,38 2-1368 0 0,21-1-2871 0 0,-74 2-1917 0 0,76-13-3552 0 0,-45-2-8284 0 0,-61 14 7527 0 0</inkml:trace>
</inkml:ink>
</file>

<file path=ppt/ink/ink10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45:07.072"/>
    </inkml:context>
    <inkml:brush xml:id="br0">
      <inkml:brushProperty name="width" value="0.05" units="cm"/>
      <inkml:brushProperty name="height" value="0.05" units="cm"/>
      <inkml:brushProperty name="color" value="#CD82DA"/>
    </inkml:brush>
  </inkml:definitions>
  <inkml:trace contextRef="#ctx0" brushRef="#br0">19 273 1980 0 0,'-18'23'14443'0'0,"34"-35"-3189"0"0,-2 1-9278 0 0,2 0-3781 0 0,82-57 2973 0 0,11-7 794 0 0,-35 28-4035 0 0,-11 12-3710 0 0,2 4-5132 0 0,-52 25 4052 0 0</inkml:trace>
</inkml:ink>
</file>

<file path=ppt/ink/ink10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45:07.763"/>
    </inkml:context>
    <inkml:brush xml:id="br0">
      <inkml:brushProperty name="width" value="0.05" units="cm"/>
      <inkml:brushProperty name="height" value="0.05" units="cm"/>
      <inkml:brushProperty name="color" value="#CD82DA"/>
    </inkml:brush>
  </inkml:definitions>
  <inkml:trace contextRef="#ctx0" brushRef="#br0">21 281 288 0 0,'-21'13'26558'0'0,"31"-21"-26470"0"0,75-55 3817 0 0,-25 20-2508 0 0,30-20-817 0 0,-53 40-605 0 0,52-45 1 0 0,-56 44 24 0 0,-25 22 0 0 0,-22 17 0 0 0,-5 1-1626 0 0,11-11-3582 0 0</inkml:trace>
</inkml:ink>
</file>

<file path=ppt/ink/ink10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45:08.742"/>
    </inkml:context>
    <inkml:brush xml:id="br0">
      <inkml:brushProperty name="width" value="0.05" units="cm"/>
      <inkml:brushProperty name="height" value="0.05" units="cm"/>
      <inkml:brushProperty name="color" value="#CD82DA"/>
    </inkml:brush>
  </inkml:definitions>
  <inkml:trace contextRef="#ctx0" brushRef="#br0">1 198 2240 0 0,'0'0'522'0'0,"0"1"0"0"0,1 0 0 0 0,-1 0 0 0 0,1 0 0 0 0,-1-1 0 0 0,1 1 0 0 0,-1 0 0 0 0,1 0 0 0 0,-1-1 0 0 0,1 1 0 0 0,0 0 0 0 0,-1-1 0 0 0,1 1 0 0 0,0-1 0 0 0,-1 1 0 0 0,1-1 0 0 0,0 1 1 0 0,0-1-1 0 0,0 0 0 0 0,-1 1 0 0 0,1-1 0 0 0,0 0 0 0 0,0 0 0 0 0,1 1 0 0 0,1-1 19 0 0,-1 0 0 0 0,1 0 0 0 0,0 0 0 0 0,-1-1 0 0 0,1 1 0 0 0,0-1 0 0 0,-1 1 0 0 0,5-3 0 0 0,6-2-302 0 0,1-2 1 0 0,18-11 0 0 0,-21 11 1055 0 0,86-54-626 0 0,4-2-3648 0 0,-30 27-7485 0 0,-49 27 5176 0 0</inkml:trace>
</inkml:ink>
</file>

<file path=ppt/ink/ink10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45:09.361"/>
    </inkml:context>
    <inkml:brush xml:id="br0">
      <inkml:brushProperty name="width" value="0.05" units="cm"/>
      <inkml:brushProperty name="height" value="0.05" units="cm"/>
      <inkml:brushProperty name="color" value="#CD82DA"/>
    </inkml:brush>
  </inkml:definitions>
  <inkml:trace contextRef="#ctx0" brushRef="#br0">3 215 2252 0 0,'-2'26'24589'0'0,"22"-37"-23538"0"0,-1-1 1 0 0,0-1-1 0 0,21-19 1 0 0,53-54-1653 0 0,-64 59-694 0 0,3-7-2279 0 0,-23 21-893 0 0,-1 1-4569 0 0</inkml:trace>
</inkml:ink>
</file>

<file path=ppt/ink/ink10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45:10.080"/>
    </inkml:context>
    <inkml:brush xml:id="br0">
      <inkml:brushProperty name="width" value="0.05" units="cm"/>
      <inkml:brushProperty name="height" value="0.05" units="cm"/>
      <inkml:brushProperty name="color" value="#CD82DA"/>
    </inkml:brush>
  </inkml:definitions>
  <inkml:trace contextRef="#ctx0" brushRef="#br0">1 145 2168 0 0,'0'0'4677'0'0,"1"-12"-2505"0"0,1 8-220 0 0,2-4-176 0 0,3 0-184 0 0,1-3-172 0 0,1 0-223 0 0,2 1-313 0 0,-2-3-376 0 0,5 4-460 0 0,0-7-400 0 0,-3 6-448 0 0,8-4-525 0 0,-10 8-1331 0 0,0-2-2872 0 0,-2 3 1271 0 0</inkml:trace>
</inkml:ink>
</file>

<file path=ppt/ink/ink10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45:10.891"/>
    </inkml:context>
    <inkml:brush xml:id="br0">
      <inkml:brushProperty name="width" value="0.05" units="cm"/>
      <inkml:brushProperty name="height" value="0.05" units="cm"/>
      <inkml:brushProperty name="color" value="#CD82DA"/>
    </inkml:brush>
  </inkml:definitions>
  <inkml:trace contextRef="#ctx0" brushRef="#br0">17 272 712 0 0,'-16'-28'9078'0'0,"27"41"-1276"0"0,12 19-2858 0 0,-3-3-4680 0 0,30 53 2757 0 0,4-1 0 0 0,89 101 1 0 0,-116-152-2416 0 0,-20-20-573 0 0,1 0 0 0 0,0-1 0 0 0,1 0 0 0 0,0 0 0 0 0,1-1 0 0 0,0 0 0 0 0,0-1 0 0 0,20 12 0 0 0,-28-19-33 0 0,-1 0 0 0 0,1 1 0 0 0,-1-1 0 0 0,1 0 0 0 0,-1 0 0 0 0,1 0 0 0 0,-1 0 0 0 0,1 0 0 0 0,-1-1 0 0 0,1 1 0 0 0,-1 0 0 0 0,1-1 0 0 0,-1 1 0 0 0,1-1 0 0 0,-1 1 0 0 0,1-1 0 0 0,-1 0 0 0 0,0 1 0 0 0,1-1 0 0 0,-1 0 0 0 0,0 0 0 0 0,0 0 0 0 0,0 0 0 0 0,0 0 0 0 0,0 0 0 0 0,0-1 0 0 0,0 1 0 0 0,1-1 0 0 0,24-42 0 0 0,-24 40 0 0 0,7-17 0 0 0,0-1 0 0 0,-2 0 0 0 0,0-1 0 0 0,-2 0 0 0 0,-1 0 0 0 0,0 0 0 0 0,-2-1 0 0 0,0 1 0 0 0,-3-29 0 0 0,-5-31 0 0 0,-18-98 0 0 0,21 168 0 0 0,-13-68 272 0 0,4 21-1047 0 0,5 20-3195 0 0,7 36 1998 0 0</inkml:trace>
</inkml:ink>
</file>

<file path=ppt/ink/ink10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45:11.283"/>
    </inkml:context>
    <inkml:brush xml:id="br0">
      <inkml:brushProperty name="width" value="0.05" units="cm"/>
      <inkml:brushProperty name="height" value="0.05" units="cm"/>
      <inkml:brushProperty name="color" value="#CD82DA"/>
    </inkml:brush>
  </inkml:definitions>
  <inkml:trace contextRef="#ctx0" brushRef="#br0">1 0 280 0 0,'4'5'2100'0'0,"1"-1"1"0"0,-1 1-1 0 0,0 0 1 0 0,-1 0-1 0 0,7 11 0 0 0,-1 5 1546 0 0,12 34 0 0 0,-7-16-1748 0 0,50 150 3078 0 0,-10 3-5824 0 0,-49-173 516 0 0,34 171-6718 0 0,-25-115-434 0 0,-1-7 1110 0 0</inkml:trace>
</inkml:ink>
</file>

<file path=ppt/ink/ink10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45:11.751"/>
    </inkml:context>
    <inkml:brush xml:id="br0">
      <inkml:brushProperty name="width" value="0.05" units="cm"/>
      <inkml:brushProperty name="height" value="0.05" units="cm"/>
      <inkml:brushProperty name="color" value="#CD82DA"/>
    </inkml:brush>
  </inkml:definitions>
  <inkml:trace contextRef="#ctx0" brushRef="#br0">67 440 224 0 0,'-7'-5'1730'0'0,"-1"0"-1"0"0,1-1 1 0 0,0 0 0 0 0,0 0-1 0 0,0-1 1 0 0,1 0 0 0 0,0 0-1 0 0,-6-9 2906 0 0,13 15-4466 0 0,0 1 1 0 0,0 0-1 0 0,0 0 0 0 0,0-1 0 0 0,0 1 0 0 0,0 0 0 0 0,0 0 0 0 0,0 0 0 0 0,0 0 0 0 0,0 0 0 0 0,0 0 0 0 0,0 1 1 0 0,0-1-1 0 0,0 0 0 0 0,0 0 0 0 0,0 1 0 0 0,0-1 0 0 0,0 1 0 0 0,0-1 0 0 0,0 1 0 0 0,0-1 0 0 0,1 1 1 0 0,23 15 1363 0 0,-24-15-1260 0 0,24 17 934 0 0,-1 1 0 0 0,-2 1 0 0 0,35 38 0 0 0,53 79 1110 0 0,-45-53-1289 0 0,-37-48-868 0 0,-12-14-153 0 0,1-1 0 0 0,1-1 0 0 0,0 0 0 0 0,2-2 0 0 0,24 19 0 0 0,-44-37-7 0 0,0 0 0 0 0,1 1 0 0 0,-1-1 0 0 0,1 0 0 0 0,-1 0 0 0 0,0 0 0 0 0,1 1 0 0 0,-1-1 0 0 0,1 0 0 0 0,-1 0 0 0 0,1 0 0 0 0,-1 0 0 0 0,1 0 0 0 0,-1 0 0 0 0,1 0 0 0 0,-1 0 0 0 0,1 0 0 0 0,-1 0 0 0 0,1 0 0 0 0,-1 0 0 0 0,0-1 0 0 0,1 1 0 0 0,-1 0 0 0 0,1 0 0 0 0,-1 0 0 0 0,1-1 0 0 0,-1 1 0 0 0,0 0 0 0 0,1 0 0 0 0,-1-1 0 0 0,0 1 0 0 0,1 0 0 0 0,-1-1 0 0 0,0 1 0 0 0,1 0 0 0 0,-1-1 0 0 0,0 1 0 0 0,0-1 0 0 0,1 1 0 0 0,-1 0 0 0 0,0-1 0 0 0,0 1 0 0 0,1-1 0 0 0,7-24 0 0 0,-8 21 0 0 0,6-23 0 0 0,-2 0 0 0 0,-1 0 0 0 0,-1-1 0 0 0,-2 1 0 0 0,-4-48 0 0 0,-32-139 0 0 0,26 161 0 0 0,-52-206 27 0 0,23 153-2629 0 0,36 98 3044 0 0,-5-11-6853 0 0,3 29-1212 0 0,7 6 1343 0 0,1 5 476 0 0</inkml:trace>
</inkml:ink>
</file>

<file path=ppt/ink/ink10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45:12.141"/>
    </inkml:context>
    <inkml:brush xml:id="br0">
      <inkml:brushProperty name="width" value="0.05" units="cm"/>
      <inkml:brushProperty name="height" value="0.05" units="cm"/>
      <inkml:brushProperty name="color" value="#CD82DA"/>
    </inkml:brush>
  </inkml:definitions>
  <inkml:trace contextRef="#ctx0" brushRef="#br0">1 226 1168 0 0,'12'1'10939'0'0,"43"7"-7115"0"0,-44-4-3387 0 0,0 1-1 0 0,-1 1 0 0 0,0 0 1 0 0,0 0-1 0 0,0 1 0 0 0,-1 0 0 0 0,0 0 1 0 0,-1 1-1 0 0,1 0 0 0 0,-1 1 0 0 0,-1 0 1 0 0,11 16-1 0 0,-9-11 462 0 0,-1 1 1 0 0,0 0-1 0 0,-1 1 0 0 0,5 18 1 0 0,5 32 5117 0 0,-17-65-6006 0 0,-1-1 1 0 0,1 0-1 0 0,0 0 1 0 0,0 0-1 0 0,0 0 1 0 0,0 1-1 0 0,0-1 1 0 0,0 0-1 0 0,0 0 1 0 0,0 0-1 0 0,0 1 1 0 0,0-1-1 0 0,1 0 1 0 0,-1 0-1 0 0,0 0 1 0 0,0 1-1 0 0,0-1 1 0 0,0 0-1 0 0,0 0 1 0 0,0 0-1 0 0,0 0 1 0 0,0 1-1 0 0,0-1 1 0 0,1 0-1 0 0,-1 0 1 0 0,0 0-1 0 0,0 0 1 0 0,0 0-1 0 0,0 1 1 0 0,0-1-1 0 0,1 0 1 0 0,-1 0-1 0 0,0 0 1 0 0,0 0-1 0 0,0 0 1 0 0,1 0-1 0 0,-1 0 1 0 0,0 0-1 0 0,0 0 1 0 0,0 0-1 0 0,0 0 1 0 0,1 0-1 0 0,-1 0 1 0 0,0 0-1 0 0,0 0 1 0 0,0 0-1 0 0,1 0 1 0 0,-1 0-1 0 0,0 0 1 0 0,0 0-1 0 0,0 0 1 0 0,1 0-1 0 0,-1 0 1 0 0,0 0-1 0 0,0 0 1 0 0,0 0-1 0 0,0-1 1 0 0,1 1-1 0 0,-1 0 1 0 0,0 0-1 0 0,0 0 1 0 0,0 0-1 0 0,0 0 1 0 0,0 0-1 0 0,1-1 1 0 0,-1 1-1 0 0,0 0 1 0 0,7-10-69 0 0,123-224 535 0 0,-70 123-4677 0 0,-29 56-1471 0 0,0 1-3301 0 0,-9 12 876 0 0</inkml:trace>
</inkml:ink>
</file>

<file path=ppt/ink/ink10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45:12.938"/>
    </inkml:context>
    <inkml:brush xml:id="br0">
      <inkml:brushProperty name="width" value="0.05" units="cm"/>
      <inkml:brushProperty name="height" value="0.05" units="cm"/>
      <inkml:brushProperty name="color" value="#CD82DA"/>
    </inkml:brush>
  </inkml:definitions>
  <inkml:trace contextRef="#ctx0" brushRef="#br0">135 29 552 0 0,'-9'-10'1560'0'0,"7"8"-506"0"0,0 0 1 0 0,0 0-1 0 0,0 0 1 0 0,0 0-1 0 0,-1 0 0 0 0,1 1 1 0 0,0-1-1 0 0,-6-2 1 0 0,8 4-871 0 0,-1 0 1 0 0,1 0 0 0 0,-1 0-1 0 0,1 0 1 0 0,-1 0 0 0 0,1 0-1 0 0,0 0 1 0 0,-1 0 0 0 0,1 0-1 0 0,-1 0 1 0 0,1 0 0 0 0,-1 1-1 0 0,1-1 1 0 0,0 0-1 0 0,-1 0 1 0 0,1 0 0 0 0,-1 0-1 0 0,1 1 1 0 0,0-1 0 0 0,-1 0-1 0 0,1 1 1 0 0,0-1 0 0 0,-1 0-1 0 0,1 1 1 0 0,-8 19 1917 0 0,-28 163 5563 0 0,0 96-2511 0 0,26-80-3120 0 0,9-66-4322 0 0,1-94 379 0 0,1-29 2765 0 0,0 0-7846 0 0,0-37-11740 0 0</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30T14:59:29.599"/>
    </inkml:context>
    <inkml:brush xml:id="br0">
      <inkml:brushProperty name="width" value="0.05" units="cm"/>
      <inkml:brushProperty name="height" value="0.05" units="cm"/>
      <inkml:brushProperty name="color" value="#CD82DA"/>
    </inkml:brush>
  </inkml:definitions>
  <inkml:trace contextRef="#ctx0" brushRef="#br0">261 0 144 0 0,'-7'20'2304'0'0,"1"-1"-1"0"0,-7 32 1 0 0,-5 91 2129 0 0,5-33-2103 0 0,-1-21-682 0 0,-71 350 6051 0 0,11-118-3610 0 0,73-315-4030 0 0,-1 5 109 0 0,0 0 1 0 0,1 1 0 0 0,0-1 0 0 0,0 0 0 0 0,1 1 0 0 0,2 19 0 0 0,-1-29-171 0 0,-1-1 1 0 0,0 1 0 0 0,0-1 0 0 0,0 1 0 0 0,0 0-1 0 0,1-1 1 0 0,-1 1 0 0 0,0-1 0 0 0,1 1 0 0 0,-1-1 0 0 0,0 1-1 0 0,1-1 1 0 0,-1 1 0 0 0,1-1 0 0 0,-1 0 0 0 0,1 1-1 0 0,-1-1 1 0 0,1 1 0 0 0,-1-1 0 0 0,1 0 0 0 0,-1 1-1 0 0,1-1 1 0 0,0 0 0 0 0,-1 0 0 0 0,1 0 0 0 0,-1 1 0 0 0,2-1-1 0 0,19-4-278 0 0,19-17-466 0 0,-38 20 685 0 0,21-15-357 0 0,0-1 0 0 0,-1-1 0 0 0,-1-1 0 0 0,-1-1 0 0 0,-1-1 0 0 0,0 0 0 0 0,-2-2 0 0 0,0 0 0 0 0,-2 0 0 0 0,0-2 0 0 0,11-27 0 0 0,-21 41 347 0 0,-1-1 1 0 0,-1 0-1 0 0,0 0 0 0 0,0 0 0 0 0,-1 0 1 0 0,-1 0-1 0 0,0 0 0 0 0,0-1 0 0 0,-2 1 1 0 0,-2-23-1 0 0,0 18 72 0 0,-1 0-1 0 0,-1 0 1 0 0,-1 0-1 0 0,0 0 1 0 0,-1 1 0 0 0,0 0-1 0 0,-11-15 1 0 0,4 9 141 0 0,-1 1 1 0 0,-1 1 0 0 0,0 0-1 0 0,-2 2 1 0 0,0 0-1 0 0,-1 0 1 0 0,-1 2 0 0 0,-1 0-1 0 0,0 2 1 0 0,-32-17-1 0 0,-16 0 411 0 0,69 28-974 0 0,9-1 276 0 0,10 0-44 0 0,104-18-1805 0 0,129-6-1 0 0,-250 28 2030 0 0,1-1 1 0 0,-1 1-1 0 0,1 0 1 0 0,-1 0-1 0 0,0 0 1 0 0,1 1-1 0 0,-1-1 1 0 0,1 0 0 0 0,-1 1-1 0 0,0 0 1 0 0,0-1-1 0 0,1 1 1 0 0,-1 0-1 0 0,0 0 1 0 0,0 0-1 0 0,0 1 1 0 0,0-1-1 0 0,0 0 1 0 0,0 1-1 0 0,0-1 1 0 0,0 1-1 0 0,-1 0 1 0 0,1 0-1 0 0,-1-1 1 0 0,1 1 0 0 0,-1 0-1 0 0,0 0 1 0 0,1 0-1 0 0,0 3 1 0 0,1 4 204 0 0,-1 1 1 0 0,0 0 0 0 0,0-1 0 0 0,-1 1 0 0 0,0 0-1 0 0,-1 10 1 0 0,-1-12-117 0 0,1 1 0 0 0,1-1 0 0 0,0 0-1 0 0,0 0 1 0 0,0 0 0 0 0,1 0 0 0 0,0 0 0 0 0,5 11-1 0 0,-4-13-134 0 0,1-1 0 0 0,0 0 0 0 0,0 0 0 0 0,1 0 0 0 0,-1 0-1 0 0,1-1 1 0 0,0 0 0 0 0,0 0 0 0 0,0 0 0 0 0,1 0 0 0 0,0-1 0 0 0,-1 0-1 0 0,1 0 1 0 0,0 0 0 0 0,0-1 0 0 0,1 0 0 0 0,-1 0 0 0 0,0-1-1 0 0,1 0 1 0 0,-1 0 0 0 0,1 0 0 0 0,-1-1 0 0 0,1 0 0 0 0,-1 0-1 0 0,1-1 1 0 0,-1 1 0 0 0,1-1 0 0 0,-1-1 0 0 0,1 1 0 0 0,-1-1 0 0 0,0-1-1 0 0,0 1 1 0 0,0-1 0 0 0,0 0 0 0 0,0 0 0 0 0,-1 0 0 0 0,7-6-1 0 0,-10 7 42 0 0,0 0 0 0 0,0 0 0 0 0,0 0-1 0 0,0 0 1 0 0,-1-1 0 0 0,1 1-1 0 0,-1 0 1 0 0,1-1 0 0 0,-1 1 0 0 0,0-1-1 0 0,0 0 1 0 0,0 0 0 0 0,0 1 0 0 0,0-1-1 0 0,-1 0 1 0 0,1 0 0 0 0,-1 0-1 0 0,0 0 1 0 0,0 1 0 0 0,0-1 0 0 0,0 0-1 0 0,0 0 1 0 0,-1 0 0 0 0,1 0 0 0 0,-1 1-1 0 0,0-1 1 0 0,0 0 0 0 0,0 0-1 0 0,0 1 1 0 0,0-1 0 0 0,-3-3 0 0 0,-4-9 102 0 0,-2 0-1 0 0,0 1 1 0 0,0 0 0 0 0,-14-13 0 0 0,13 15-61 0 0,-84-83 336 0 0,95 95-409 0 0,0 0 0 0 0,0 0 1 0 0,0-1-1 0 0,0 1 0 0 0,0 0 0 0 0,0-1 0 0 0,0 1 0 0 0,0 0 0 0 0,0 0 0 0 0,0-1 1 0 0,0 1-1 0 0,0 0 0 0 0,0 0 0 0 0,0-1 0 0 0,0 1 0 0 0,0 0 0 0 0,0 0 0 0 0,0-1 1 0 0,0 1-1 0 0,1 0 0 0 0,-1 0 0 0 0,0 0 0 0 0,0-1 0 0 0,0 1 0 0 0,1 0 0 0 0,-1 0 0 0 0,0 0 1 0 0,0-1-1 0 0,0 1 0 0 0,1 0 0 0 0,-1 0 0 0 0,0 0 0 0 0,0 0 0 0 0,1 0 0 0 0,-1 0 1 0 0,0-1-1 0 0,0 1 0 0 0,1 0 0 0 0,9-5-22 0 0,4 3-44 0 0,0 1 1 0 0,0-1-1 0 0,0 2 1 0 0,0 0-1 0 0,0 1 0 0 0,0 0 1 0 0,-1 1-1 0 0,1 1 1 0 0,19 6-1 0 0,-7 0-423 0 0,0 1-1 0 0,-1 1 1 0 0,40 24-1 0 0,-59-30 263 0 0,0-1-1 0 0,0 1 0 0 0,0 0 1 0 0,-1 0-1 0 0,0 1 1 0 0,0 0-1 0 0,-1 0 0 0 0,1 0 1 0 0,-1 0-1 0 0,-1 1 1 0 0,1-1-1 0 0,4 13 0 0 0,-7-16 203 0 0,1 1 0 0 0,-1 0 0 0 0,0-1 0 0 0,0 1 0 0 0,0 0 0 0 0,-1 0 0 0 0,1 0-1 0 0,-1-1 1 0 0,0 1 0 0 0,0 0 0 0 0,0 0 0 0 0,-1 0 0 0 0,1 0 0 0 0,-1-1 0 0 0,0 1 0 0 0,0 0-1 0 0,0 0 1 0 0,0-1 0 0 0,-1 1 0 0 0,0-1 0 0 0,0 1 0 0 0,0-1 0 0 0,0 0 0 0 0,0 0 0 0 0,0 0-1 0 0,-4 3 1 0 0,6-5 134 0 0,-1-1 0 0 0,1 1-1 0 0,-1-1 1 0 0,1 1-1 0 0,-1-1 1 0 0,0 1 0 0 0,1-1-1 0 0,-1 1 1 0 0,0-1-1 0 0,1 1 1 0 0,-1-1 0 0 0,0 0-1 0 0,0 1 1 0 0,1-1-1 0 0,-1 0 1 0 0,0 0 0 0 0,0 0-1 0 0,1 0 1 0 0,-1 0-1 0 0,0 1 1 0 0,0-2 0 0 0,0 1-1 0 0,1 0 1 0 0,-1 0-1 0 0,0 0 1 0 0,0 0 0 0 0,0 0-1 0 0,1 0 1 0 0,-2-1-1 0 0,0 0 24 0 0,1-1-1 0 0,0 1 0 0 0,0 0 1 0 0,0 0-1 0 0,0-1 0 0 0,0 1 1 0 0,0-1-1 0 0,0 1 0 0 0,0-1 1 0 0,0 1-1 0 0,1-1 0 0 0,-1 0 1 0 0,0-1-1 0 0,-1-5 183 0 0,0 1 0 0 0,1-1 0 0 0,0 1 0 0 0,0-1-1 0 0,1-9 1 0 0,4-9 29 0 0,2 0 0 0 0,0 0-1 0 0,2 0 1 0 0,1 1-1 0 0,0 0 1 0 0,2 1 0 0 0,1 0-1 0 0,29-43 1 0 0,-33 56-699 0 0,-1 0 0 0 0,18-16 0 0 0,-22 23-252 0 0,0 1 0 0 0,0 0 1 0 0,0 0-1 0 0,1 1 0 0 0,0-1 0 0 0,-1 1 0 0 0,1 0 0 0 0,0 0 0 0 0,0 0 1 0 0,0 0-1 0 0,8-2 0 0 0,6 17-14644 0 0</inkml:trace>
</inkml:ink>
</file>

<file path=ppt/ink/ink10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45:13.644"/>
    </inkml:context>
    <inkml:brush xml:id="br0">
      <inkml:brushProperty name="width" value="0.05" units="cm"/>
      <inkml:brushProperty name="height" value="0.05" units="cm"/>
      <inkml:brushProperty name="color" value="#CD82DA"/>
    </inkml:brush>
  </inkml:definitions>
  <inkml:trace contextRef="#ctx0" brushRef="#br0">175 123 1052 0 0,'6'-11'534'0'0,"0"0"1"0"0,1 0-1 0 0,1 0 1 0 0,-1 1-1 0 0,16-15 0 0 0,-19 21-216 0 0,1-1-1 0 0,0 1 0 0 0,0 1 0 0 0,0-1 1 0 0,0 1-1 0 0,1 0 0 0 0,0 0 1 0 0,-1 0-1 0 0,1 1 0 0 0,0 0 0 0 0,0 0 1 0 0,0 1-1 0 0,10-2 0 0 0,-12 3-174 0 0,-1-1-1 0 0,1 1 1 0 0,-1 0-1 0 0,1 0 1 0 0,0 0 0 0 0,-1 1-1 0 0,1-1 1 0 0,0 1-1 0 0,-1 0 1 0 0,1 0-1 0 0,-1 0 1 0 0,0 0 0 0 0,1 1-1 0 0,-1-1 1 0 0,0 1-1 0 0,0 0 1 0 0,0 0-1 0 0,0 0 1 0 0,0 1 0 0 0,0-1-1 0 0,0 1 1 0 0,-1-1-1 0 0,0 1 1 0 0,1 0-1 0 0,-1 0 1 0 0,0 0 0 0 0,0 0-1 0 0,0 0 1 0 0,-1 0-1 0 0,1 1 1 0 0,-1-1-1 0 0,0 1 1 0 0,0-1 0 0 0,1 7-1 0 0,0 3 75 0 0,0-1-1 0 0,-1 0 1 0 0,0 1-1 0 0,-1-1 1 0 0,-1 1-1 0 0,0-1 1 0 0,-1 0-1 0 0,-6 24 1 0 0,1-14 88 0 0,-1 0 0 0 0,-1 0 1 0 0,0-1-1 0 0,-2 0 1 0 0,-1-1-1 0 0,-1 0 0 0 0,-25 31 1 0 0,26-37 90 0 0,0-1-1 0 0,-1 0 1 0 0,-1-1 0 0 0,0 0 0 0 0,-1-2 0 0 0,0 1 0 0 0,0-2 0 0 0,-1 0 0 0 0,0 0 0 0 0,-26 8 0 0 0,36-16-165 0 0,0 1 0 0 0,0-1 1 0 0,0-1-1 0 0,0 1 0 0 0,0-1 0 0 0,0 0 1 0 0,0 0-1 0 0,0-1 0 0 0,0 1 1 0 0,-10-4-1 0 0,14 4-166 0 0,0-1 0 0 0,0 1 0 0 0,0-1 0 0 0,0 0 0 0 0,0 0 0 0 0,0 1 0 0 0,0-1 0 0 0,0-1 0 0 0,0 1 0 0 0,0 0 0 0 0,1 0 0 0 0,-1-1 0 0 0,0 1 0 0 0,1-1 0 0 0,0 1 0 0 0,-1-1 0 0 0,1 0 0 0 0,0 1 0 0 0,-1-1 0 0 0,1 0 0 0 0,0 0 0 0 0,1 0 0 0 0,-1 0 0 0 0,0 0 0 0 0,0 0 0 0 0,1 0 0 0 0,-1 0 0 0 0,1 0 0 0 0,0 0 0 0 0,0 0 0 0 0,0-1 0 0 0,0-2 0 0 0,0 4-41 0 0,0 0-1 0 0,0 0 1 0 0,1-1 0 0 0,-1 1 0 0 0,0 0-1 0 0,1 0 1 0 0,-1 0 0 0 0,1 0 0 0 0,-1 0-1 0 0,1 0 1 0 0,-1 0 0 0 0,1 1 0 0 0,0-1 0 0 0,-1 0-1 0 0,1 0 1 0 0,0 0 0 0 0,0 1 0 0 0,0-1-1 0 0,0 0 1 0 0,-1 1 0 0 0,1-1 0 0 0,0 0-1 0 0,0 1 1 0 0,0 0 0 0 0,0-1 0 0 0,0 1-1 0 0,1-1 1 0 0,-1 1 0 0 0,0 0 0 0 0,0 0 0 0 0,0 0-1 0 0,0 0 1 0 0,0 0 0 0 0,0 0 0 0 0,0 0-1 0 0,0 0 1 0 0,1 0 0 0 0,-1 0 0 0 0,0 1-1 0 0,0-1 1 0 0,0 0 0 0 0,0 1 0 0 0,1 0 0 0 0,6 1 76 0 0,1 1 1 0 0,-1 0 0 0 0,15 9 0 0 0,119 79 445 0 0,-106-65-897 0 0,1-1 0 0 0,2-2 0 0 0,0-2 0 0 0,73 29 0 0 0,-107-48 225 0 0,0-1-1 0 0,1 1 1 0 0,-1-1 0 0 0,0 0 0 0 0,1-1 0 0 0,-1 1-1 0 0,0-1 1 0 0,1 0 0 0 0,-1 0 0 0 0,0-1-1 0 0,1 0 1 0 0,-1 0 0 0 0,0 0 0 0 0,0 0 0 0 0,1-1-1 0 0,-1 0 1 0 0,0 0 0 0 0,-1 0 0 0 0,1-1-1 0 0,0 1 1 0 0,-1-1 0 0 0,1-1 0 0 0,-1 1 0 0 0,0 0-1 0 0,0-1 1 0 0,0 0 0 0 0,-1 0 0 0 0,1 0-1 0 0,-1 0 1 0 0,0-1 0 0 0,4-5 0 0 0,-4 1 145 0 0,1 1 1 0 0,-1-1 0 0 0,0 0 0 0 0,-1 0-1 0 0,2-10 1 0 0,-3 15 183 0 0,-1 0-1 0 0,0 0 1 0 0,0 0-1 0 0,0 0 1 0 0,0 0 0 0 0,0 0-1 0 0,-1 0 1 0 0,0 0 0 0 0,0 0-1 0 0,0 0 1 0 0,0 0-1 0 0,-1 1 1 0 0,-3-7 0 0 0,5 9-108 0 0,-1 0 0 0 0,1 1 0 0 0,-1-1 0 0 0,0 0 0 0 0,1 1 0 0 0,-1-1 0 0 0,0 1 1 0 0,1-1-1 0 0,-1 1 0 0 0,0-1 0 0 0,0 1 0 0 0,0 0 0 0 0,1-1 0 0 0,-1 1 0 0 0,0 0 0 0 0,0 0 1 0 0,0-1-1 0 0,0 1 0 0 0,0 0 0 0 0,0 0 0 0 0,1 0 0 0 0,-1 0 0 0 0,0 0 0 0 0,0 0 0 0 0,0 0 1 0 0,0 1-1 0 0,0-1 0 0 0,0 0 0 0 0,1 0 0 0 0,-1 1 0 0 0,0-1 0 0 0,0 1 0 0 0,0-1 0 0 0,1 0 1 0 0,-1 1-1 0 0,0-1 0 0 0,1 1 0 0 0,-1 0 0 0 0,0-1 0 0 0,1 1 0 0 0,-1 0 0 0 0,1-1 0 0 0,-1 1 1 0 0,0 1-1 0 0,-3 2 118 0 0,0 0 1 0 0,1 0-1 0 0,-1 1 1 0 0,1-1-1 0 0,0 1 1 0 0,-3 7-1 0 0,3-5-170 0 0,1 1 0 0 0,0-1 0 0 0,1 0 0 0 0,-1 1 0 0 0,1-1 0 0 0,1 1 0 0 0,0 0 0 0 0,0-1 0 0 0,0 1 0 0 0,1 0 0 0 0,0-1 0 0 0,0 1 0 0 0,1-1 0 0 0,0 0-1 0 0,0 1 1 0 0,1-1 0 0 0,4 8 0 0 0,-5-11-45 0 0,0 0 0 0 0,1 0 0 0 0,-1 0 0 0 0,1 0 0 0 0,0-1-1 0 0,0 1 1 0 0,0-1 0 0 0,1 1 0 0 0,-1-1 0 0 0,1 0 0 0 0,0 0 0 0 0,0-1-1 0 0,0 1 1 0 0,0-1 0 0 0,0 0 0 0 0,0 0 0 0 0,1 0 0 0 0,-1-1 0 0 0,1 1-1 0 0,-1-1 1 0 0,1 0 0 0 0,0-1 0 0 0,-1 1 0 0 0,1-1 0 0 0,0 0-1 0 0,-1 0 1 0 0,1 0 0 0 0,7-2 0 0 0,-2-1-61 0 0,-1 0 0 0 0,1-1 0 0 0,-1 0 0 0 0,0-1 1 0 0,0 0-1 0 0,0-1 0 0 0,0 0 0 0 0,-1 0 0 0 0,0 0 0 0 0,-1-1 0 0 0,13-15 0 0 0,-8 11 23 0 0,0-4-44 0 0,-1-1 0 0 0,0 0 0 0 0,-1-1 0 0 0,-1 0 0 0 0,0 0 0 0 0,-1-1 0 0 0,7-25 0 0 0,-15 42 80 0 0,8-21-118 0 0,-1-1 0 0 0,-2 0 1 0 0,0 0-1 0 0,-1-1 1 0 0,1-36-1 0 0,-5 59 114 0 0,0 0 0 0 0,0 0-1 0 0,0 0 1 0 0,0 1 0 0 0,0-1-1 0 0,0 0 1 0 0,0 0 0 0 0,0 0-1 0 0,0 0 1 0 0,0 0 0 0 0,0 0-1 0 0,-1 0 1 0 0,1 1 0 0 0,0-1-1 0 0,-1 0 1 0 0,1 0 0 0 0,0 0 0 0 0,-1 1-1 0 0,1-1 1 0 0,-1 0 0 0 0,0 0-1 0 0,1 1 1 0 0,-2-2 0 0 0,2 2-3 0 0,-1 0 0 0 0,0 0 0 0 0,0 0 0 0 0,1 1 0 0 0,-1-1 0 0 0,0 0 0 0 0,0 0 0 0 0,1 0 0 0 0,-1 1 0 0 0,0-1 0 0 0,1 0 0 0 0,-1 1 0 0 0,0-1 0 0 0,1 0 0 0 0,-1 1 0 0 0,1-1 0 0 0,-1 1 0 0 0,1-1 0 0 0,-1 1 0 0 0,1-1 0 0 0,-1 2 0 0 0,-3 2-34 0 0,1 0 0 0 0,-1 1 0 0 0,1-1 0 0 0,1 1-1 0 0,-1 0 1 0 0,-3 8 0 0 0,3 0-34 0 0,0 1 0 0 0,1-1-1 0 0,1 1 1 0 0,0-1 0 0 0,3 26-1 0 0,13 69-381 0 0,-7-64 273 0 0,-8-39 168 0 0,0-1 0 0 0,0 0 0 0 0,0 0 0 0 0,0 0 0 0 0,-1 1 0 0 0,1-1 0 0 0,-1 0-1 0 0,0 0 1 0 0,-1 0 0 0 0,1 0 0 0 0,-1 0 0 0 0,0-1 0 0 0,1 1 0 0 0,-2 0 0 0 0,-3 4 0 0 0,5-6-104 0 0,0-1 1 0 0,0 1-1 0 0,0-1 1 0 0,0 0-1 0 0,0 1 0 0 0,-1-1 1 0 0,1 0-1 0 0,-1 0 0 0 0,1 0 1 0 0,-1 0-1 0 0,1 0 1 0 0,-1-1-1 0 0,0 1 0 0 0,1 0 1 0 0,-1-1-1 0 0,0 1 1 0 0,1-1-1 0 0,-1 0 0 0 0,0 1 1 0 0,0-1-1 0 0,1 0 1 0 0,-1 0-1 0 0,0 0 0 0 0,0 0 1 0 0,1-1-1 0 0,-1 1 0 0 0,0 0 1 0 0,0-1-1 0 0,1 1 1 0 0,-1-1-1 0 0,0 1 0 0 0,1-1 1 0 0,-1 0-1 0 0,1 0 1 0 0,-1 0-1 0 0,1 0 0 0 0,-1 0 1 0 0,-1-2-1 0 0,1 2-256 0 0,0-1 0 0 0,1 0 0 0 0,-1 1 0 0 0,1-1 0 0 0,-1 0-1 0 0,1 0 1 0 0,0 0 0 0 0,0 0 0 0 0,0 0 0 0 0,0 0 0 0 0,0 0 0 0 0,0-1 0 0 0,0 1-1 0 0,0-3 1 0 0,-2-20-8591 0 0,3 11 3982 0 0</inkml:trace>
</inkml:ink>
</file>

<file path=ppt/ink/ink10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45:14.253"/>
    </inkml:context>
    <inkml:brush xml:id="br0">
      <inkml:brushProperty name="width" value="0.05" units="cm"/>
      <inkml:brushProperty name="height" value="0.05" units="cm"/>
      <inkml:brushProperty name="color" value="#CD82DA"/>
    </inkml:brush>
  </inkml:definitions>
  <inkml:trace contextRef="#ctx0" brushRef="#br0">0 589 1440 0 0,'63'-43'15860'0'0,"-62"43"-15688"0"0,-1 0 0 0 0,1 0 0 0 0,0 0-1 0 0,0 0 1 0 0,0 0 0 0 0,0 0 0 0 0,0 0-1 0 0,0 0 1 0 0,0 0 0 0 0,0 0 0 0 0,0 0 0 0 0,0 0-1 0 0,-1 1 1 0 0,1-1 0 0 0,0 0 0 0 0,0 1-1 0 0,0-1 1 0 0,0 1 0 0 0,-1-1 0 0 0,1 1 0 0 0,0-1-1 0 0,0 1 1 0 0,-1-1 0 0 0,1 1 0 0 0,0 0-1 0 0,-1 0 1 0 0,1-1 0 0 0,-1 1 0 0 0,1 0 0 0 0,-1 0-1 0 0,1-1 1 0 0,-1 1 0 0 0,0 0 0 0 0,1 0-1 0 0,-1 0 1 0 0,0 0 0 0 0,1 0 0 0 0,-1 1 0 0 0,9 38 499 0 0,-9-38-370 0 0,4 51 664 0 0,-4-41-996 0 0,1-1-1 0 0,0 1 1 0 0,0-1-1 0 0,1 0 1 0 0,7 22-1 0 0,-9-32 21 0 0,1 0 0 0 0,-1-1-1 0 0,0 1 1 0 0,1-1 0 0 0,-1 1-1 0 0,0-1 1 0 0,1 1 0 0 0,-1-1-1 0 0,1 1 1 0 0,-1-1 0 0 0,1 1-1 0 0,-1-1 1 0 0,1 1 0 0 0,0-1 0 0 0,-1 0-1 0 0,1 1 1 0 0,-1-1 0 0 0,1 0-1 0 0,0 0 1 0 0,-1 0 0 0 0,1 1-1 0 0,0-1 1 0 0,-1 0 0 0 0,1 0-1 0 0,0 0 1 0 0,-1 0 0 0 0,1 0-1 0 0,0 0 1 0 0,-1 0 0 0 0,1 0-1 0 0,0 0 1 0 0,-1 0 0 0 0,1-1-1 0 0,0 1 1 0 0,-1 0 0 0 0,1 0-1 0 0,-1-1 1 0 0,1 1 0 0 0,0 0-1 0 0,-1-1 1 0 0,2 0 0 0 0,25-19-241 0 0,-23 17 213 0 0,136-132-588 0 0,-140 134 634 0 0,0 1 0 0 0,0 0 0 0 0,0 0 0 0 0,1 0 0 0 0,-1 0 1 0 0,0 0-1 0 0,0 0 0 0 0,0 0 0 0 0,0 0 0 0 0,0 0 0 0 0,0 0 0 0 0,1 0 0 0 0,-1 0 0 0 0,0 0 0 0 0,0 0 1 0 0,0 0-1 0 0,0-1 0 0 0,0 1 0 0 0,1 0 0 0 0,-1 1 0 0 0,0-1 0 0 0,0 0 0 0 0,0 0 0 0 0,0 0 0 0 0,0 0 1 0 0,1 0-1 0 0,-1 0 0 0 0,0 0 0 0 0,0 0 0 0 0,0 0 0 0 0,0 0 0 0 0,0 0 0 0 0,0 0 0 0 0,1 0 0 0 0,-1 0 1 0 0,0 0-1 0 0,0 1 0 0 0,0-1 0 0 0,0 0 0 0 0,0 0 0 0 0,0 0 0 0 0,0 0 0 0 0,0 0 0 0 0,0 0 0 0 0,0 1 1 0 0,1-1-1 0 0,-1 0 0 0 0,0 0 0 0 0,0 0 0 0 0,0 0 0 0 0,0 0 0 0 0,0 0 0 0 0,0 1 0 0 0,0-1 0 0 0,0 0 1 0 0,2 15 253 0 0,-3 14 71 0 0,0-19-276 0 0,0 1 0 0 0,0-1 0 0 0,2 19 0 0 0,-1-27-107 0 0,0-1 0 0 0,0 1 0 0 0,0 0 0 0 0,1-1 0 0 0,-1 1 0 0 0,0-1 0 0 0,1 1 0 0 0,-1-1 0 0 0,1 0 0 0 0,-1 1 0 0 0,1-1 0 0 0,0 1 0 0 0,0-1 1 0 0,-1 0-1 0 0,1 0 0 0 0,0 1 0 0 0,0-1 0 0 0,0 0 0 0 0,0 0 0 0 0,1 0 0 0 0,-1 0 0 0 0,0 0 0 0 0,0 0 0 0 0,0 0 0 0 0,1-1 0 0 0,-1 1 0 0 0,1 0 0 0 0,-1-1 0 0 0,0 1 1 0 0,1-1-1 0 0,-1 0 0 0 0,1 1 0 0 0,-1-1 0 0 0,3 0 0 0 0,0 0-72 0 0,-1-1 1 0 0,1 0-1 0 0,0 0 1 0 0,-1 0 0 0 0,1 0-1 0 0,-1-1 1 0 0,1 1-1 0 0,-1-1 1 0 0,0 0-1 0 0,5-4 1 0 0,28-23-685 0 0,-17 11 624 0 0,-2-1-1 0 0,1-1 0 0 0,-2 0 1 0 0,-1-2-1 0 0,0 0 1 0 0,-2 0-1 0 0,-1-1 0 0 0,0-1 1 0 0,-2 0-1 0 0,8-26 0 0 0,-5 4 514 0 0,-2-1-1 0 0,-2 0 0 0 0,-2 0 1 0 0,2-77-1 0 0,-7 90 185 0 0,0 23 227 0 0,-1-1 0 0 0,-1 1 1 0 0,0-1-1 0 0,0 1 0 0 0,-4-16 1056 0 0,4 31-1262 0 0,-18 117 1426 0 0,-3 162-1 0 0,-1 22-4252 0 0,19-277 1244 0 0,-6 35-2152 0 0,-2-23-6257 0 0</inkml:trace>
</inkml:ink>
</file>

<file path=ppt/ink/ink10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45:14.668"/>
    </inkml:context>
    <inkml:brush xml:id="br0">
      <inkml:brushProperty name="width" value="0.05" units="cm"/>
      <inkml:brushProperty name="height" value="0.05" units="cm"/>
      <inkml:brushProperty name="color" value="#CD82DA"/>
    </inkml:brush>
  </inkml:definitions>
  <inkml:trace contextRef="#ctx0" brushRef="#br0">73 40 880 0 0,'15'-25'3695'0'0,"-6"10"5961"0"0,-7 40-4581 0 0,-29 208 2800 0 0,14-143-6339 0 0,-4 23-7 0 0,-11 99-701 0 0,20-70-5100 0 0,5-112 1765 0 0,2-15-1240 0 0,0 0-5999 0 0</inkml:trace>
</inkml:ink>
</file>

<file path=ppt/ink/ink10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45:15.026"/>
    </inkml:context>
    <inkml:brush xml:id="br0">
      <inkml:brushProperty name="width" value="0.05" units="cm"/>
      <inkml:brushProperty name="height" value="0.05" units="cm"/>
      <inkml:brushProperty name="color" value="#CD82DA"/>
    </inkml:brush>
  </inkml:definitions>
  <inkml:trace contextRef="#ctx0" brushRef="#br0">31 159 512 0 0,'-11'-21'3276'0'0,"-8"-21"7747"0"0,19 41-10836 0 0,0 1 0 0 0,0-1 0 0 0,0 0 0 0 0,0 0 0 0 0,0 1 0 0 0,0-1 0 0 0,0 0 1 0 0,1 1-1 0 0,-1-1 0 0 0,0 0 0 0 0,0 1 0 0 0,1-1 0 0 0,-1 0 0 0 0,1 1 0 0 0,-1-1 0 0 0,0 0 0 0 0,1 1 1 0 0,-1-1-1 0 0,1 1 0 0 0,-1-1 0 0 0,1 1 0 0 0,0-1 0 0 0,-1 1 0 0 0,1 0 0 0 0,-1-1 0 0 0,1 1 0 0 0,0-1 1 0 0,-1 1-1 0 0,1 0 0 0 0,0 0 0 0 0,-1-1 0 0 0,1 1 0 0 0,1 0 0 0 0,30-9 730 0 0,-24 7-419 0 0,150-41-1468 0 0,-104 31-3244 0 0,-1 2-4862 0 0,-40 8 4393 0 0</inkml:trace>
</inkml:ink>
</file>

<file path=ppt/ink/ink10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45:15.561"/>
    </inkml:context>
    <inkml:brush xml:id="br0">
      <inkml:brushProperty name="width" value="0.05" units="cm"/>
      <inkml:brushProperty name="height" value="0.05" units="cm"/>
      <inkml:brushProperty name="color" value="#CD82DA"/>
    </inkml:brush>
  </inkml:definitions>
  <inkml:trace contextRef="#ctx0" brushRef="#br0">231 394 484 0 0,'6'-7'16441'0'0,"-27"7"-10351"0"0,4 2-5839 0 0,3 3 511 0 0,0-1-1 0 0,1 2 1 0 0,-1 0-1 0 0,1 0 1 0 0,0 1-1 0 0,1 1 1 0 0,0 0-1 0 0,-14 12 1 0 0,20-15-725 0 0,1 0 0 0 0,-1 0-1 0 0,1 1 1 0 0,0 0 0 0 0,0 0 0 0 0,1 0-1 0 0,-1 0 1 0 0,1 0 0 0 0,1 1 0 0 0,-1 0 0 0 0,1 0-1 0 0,1 0 1 0 0,-1 0 0 0 0,1 1 0 0 0,0-1 0 0 0,1 0-1 0 0,-1 12 1 0 0,2-17-121 0 0,0-1-1 0 0,0 1 0 0 0,0 0 1 0 0,0 0-1 0 0,1-1 1 0 0,-1 1-1 0 0,0 0 0 0 0,1-1 1 0 0,0 1-1 0 0,-1-1 1 0 0,1 1-1 0 0,0 0 0 0 0,0-1 1 0 0,0 1-1 0 0,0-1 0 0 0,0 0 1 0 0,0 1-1 0 0,0-1 1 0 0,1 0-1 0 0,-1 0 0 0 0,0 0 1 0 0,1 0-1 0 0,-1 0 1 0 0,1 0-1 0 0,-1 0 0 0 0,1 0 1 0 0,-1 0-1 0 0,1-1 1 0 0,0 1-1 0 0,-1-1 0 0 0,1 1 1 0 0,0-1-1 0 0,-1 0 1 0 0,1 0-1 0 0,0 1 0 0 0,0-1 1 0 0,2-1-1 0 0,4 1-316 0 0,1 0 0 0 0,-1-1 0 0 0,0 0 0 0 0,1-1-1 0 0,15-4 1 0 0,-10 0 103 0 0,-1-1 0 0 0,0 0 0 0 0,-1-1-1 0 0,1-1 1 0 0,-1 1 0 0 0,12-14 0 0 0,6-2 552 0 0,-29 23-177 0 0,0 0 1 0 0,0 0-1 0 0,-1 1 1 0 0,1-1 0 0 0,0 0-1 0 0,0 0 1 0 0,0 1-1 0 0,0-1 1 0 0,0 1-1 0 0,0-1 1 0 0,1 1-1 0 0,-1-1 1 0 0,0 1-1 0 0,0 0 1 0 0,0-1 0 0 0,0 1-1 0 0,0 0 1 0 0,3 0-1 0 0,-3 1-40 0 0,0 0 0 0 0,0 1 0 0 0,0-1 0 0 0,-1 0 0 0 0,1 1 0 0 0,0-1 0 0 0,0 1 0 0 0,-1-1 0 0 0,1 1 0 0 0,-1-1 0 0 0,0 1 0 0 0,1-1 0 0 0,-1 1 0 0 0,0 0 0 0 0,0 2 0 0 0,1 13-103 0 0,0-1 0 0 0,-1 1 0 0 0,-5 28 0 0 0,22-88-28 0 0,-12 28 67 0 0,1 1 0 0 0,0-1 0 0 0,1 2 0 0 0,1-1 0 0 0,0 1 0 0 0,1 0-1 0 0,0 0 1 0 0,14-14 0 0 0,-20 24 10 0 0,0 0 0 0 0,0 0 0 0 0,0 1-1 0 0,0-1 1 0 0,0 1 0 0 0,1 0 0 0 0,-1-1-1 0 0,1 2 1 0 0,7-4 0 0 0,-10 5 3 0 0,0-1-1 0 0,0 1 1 0 0,0 0 0 0 0,0 0-1 0 0,0 0 1 0 0,1 0-1 0 0,-1 0 1 0 0,0 0 0 0 0,0 0-1 0 0,0 0 1 0 0,0 1 0 0 0,0-1-1 0 0,1 0 1 0 0,-1 1 0 0 0,0-1-1 0 0,0 1 1 0 0,0-1-1 0 0,0 1 1 0 0,0-1 0 0 0,0 1-1 0 0,0 0 1 0 0,0-1 0 0 0,-1 1-1 0 0,1 0 1 0 0,0 0 0 0 0,0 0-1 0 0,-1 0 1 0 0,1 0 0 0 0,0 0-1 0 0,-1 0 1 0 0,1 0-1 0 0,-1 0 1 0 0,1 0 0 0 0,-1 0-1 0 0,1 0 1 0 0,-1 0 0 0 0,0 2-1 0 0,5 15-363 0 0,-2 0-1 0 0,0 0 1 0 0,-2 0-1 0 0,0 1 1 0 0,0-1-1 0 0,-5 29 1 0 0,2 16-1385 0 0,2-63 1748 0 0,0 0 0 0 0,0 0 0 0 0,0 1 0 0 0,0-1 0 0 0,0 0 0 0 0,0 1 0 0 0,0-1 0 0 0,0 0 0 0 0,0 1 0 0 0,0-1 0 0 0,0 0 1 0 0,0 0-1 0 0,0 1 0 0 0,0-1 0 0 0,0 0 0 0 0,0 1 0 0 0,0-1 0 0 0,0 0 0 0 0,1 0 0 0 0,-1 1 0 0 0,0-1 0 0 0,0 0 0 0 0,0 0 0 0 0,0 1 0 0 0,1-1 0 0 0,-1 0 0 0 0,0 0 1 0 0,0 0-1 0 0,1 1 0 0 0,-1-1 0 0 0,0 0 0 0 0,0 0 0 0 0,1 0 0 0 0,-1 0 0 0 0,0 0 0 0 0,1 1 0 0 0,-1-1 0 0 0,0 0 0 0 0,1 0 0 0 0,13-7-230 0 0,18-25 164 0 0,-25 24-15 0 0,-3 4 71 0 0,-1 1 1 0 0,1 0-1 0 0,0 0 0 0 0,0 0 1 0 0,0 0-1 0 0,1 0 1 0 0,-1 1-1 0 0,8-3 1 0 0,-10 4 18 0 0,-1 1 1 0 0,1 0 0 0 0,-1-1 0 0 0,1 1 0 0 0,-1 0 0 0 0,1 0-1 0 0,-1 0 1 0 0,1 0 0 0 0,-1 0 0 0 0,1 0 0 0 0,-1 1 0 0 0,1-1-1 0 0,-1 0 1 0 0,1 1 0 0 0,-1-1 0 0 0,0 1 0 0 0,1 0 0 0 0,-1-1 0 0 0,0 1-1 0 0,1 0 1 0 0,-1 0 0 0 0,0 0 0 0 0,0 0 0 0 0,0 0 0 0 0,0 0-1 0 0,0 0 1 0 0,0 0 0 0 0,0 0 0 0 0,0 0 0 0 0,0 1 0 0 0,0-1 0 0 0,0 2-1 0 0,10 17-148 0 0,19 33-734 0 0,-27-48 656 0 0,0-1 1 0 0,0 1 0 0 0,1-1 0 0 0,-1 0 0 0 0,1-1 0 0 0,0 1 0 0 0,0 0 0 0 0,8 4-1 0 0,-10-8 158 0 0,0 1 0 0 0,0-1 0 0 0,0 0 0 0 0,0 1 0 0 0,0-1-1 0 0,0 0 1 0 0,0 0 0 0 0,0 0 0 0 0,0-1 0 0 0,0 1 0 0 0,0-1-1 0 0,0 1 1 0 0,0-1 0 0 0,0 1 0 0 0,0-1 0 0 0,0 0 0 0 0,0 0-1 0 0,0 0 1 0 0,-1 0 0 0 0,3-2 0 0 0,36-27-852 0 0,-39 29 896 0 0,15-14-28 0 0,-2 0-1 0 0,0-1 1 0 0,0-1-1 0 0,-2 0 1 0 0,0-1-1 0 0,14-28 1 0 0,47-122 1695 0 0,-58 131-1256 0 0,73-241 5291 0 0,-69 209-852 0 0,-30 147 2376 0 0,-7 61-6354 0 0,-36 173-486 0 0,9-42-5168 0 0,42-254 3772 0 0,-7 28-1592 0 0,-2-18-5168 0 0</inkml:trace>
</inkml:ink>
</file>

<file path=ppt/ink/ink10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45:15.918"/>
    </inkml:context>
    <inkml:brush xml:id="br0">
      <inkml:brushProperty name="width" value="0.05" units="cm"/>
      <inkml:brushProperty name="height" value="0.05" units="cm"/>
      <inkml:brushProperty name="color" value="#CD82DA"/>
    </inkml:brush>
  </inkml:definitions>
  <inkml:trace contextRef="#ctx0" brushRef="#br0">6 176 1092 0 0,'-1'-1'253'0'0,"1"0"0"0"0,-1 0-1 0 0,1 1 1 0 0,-1-1 0 0 0,1 0 0 0 0,-1 0 0 0 0,1 0-1 0 0,0 0 1 0 0,0 1 0 0 0,-1-1 0 0 0,1 0 0 0 0,0 0-1 0 0,0 0 1 0 0,0 0 0 0 0,0 0 0 0 0,0 0 0 0 0,0 0-1 0 0,0 0 1 0 0,0 0 0 0 0,0 0 0 0 0,0 0-1 0 0,1 1 1 0 0,-1-1 0 0 0,0 0 0 0 0,0 0 0 0 0,1 0-1 0 0,-1 0 1 0 0,1 0 0 0 0,-1 1 0 0 0,1-1 0 0 0,-1 0-1 0 0,1 0 1 0 0,0 1 0 0 0,-1-1 0 0 0,1 0 0 0 0,0 1-1 0 0,-1-1 1 0 0,1 1 0 0 0,2-2 0 0 0,1 1 261 0 0,1 0 1 0 0,0 0 0 0 0,0 0 0 0 0,0 1-1 0 0,0-1 1 0 0,8 1 0 0 0,10 0 48 0 0,8-6-158 0 0,0 0 0 0 0,0-2 0 0 0,40-17 0 0 0,34-18-2157 0 0,-33 13-2504 0 0,-56 22 101 0 0,0-2 316 0 0</inkml:trace>
</inkml:ink>
</file>

<file path=ppt/ink/ink10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45:16.456"/>
    </inkml:context>
    <inkml:brush xml:id="br0">
      <inkml:brushProperty name="width" value="0.05" units="cm"/>
      <inkml:brushProperty name="height" value="0.05" units="cm"/>
      <inkml:brushProperty name="color" value="#CD82DA"/>
    </inkml:brush>
  </inkml:definitions>
  <inkml:trace contextRef="#ctx0" brushRef="#br0">1 325 300 0 0,'2'-7'525'0'0,"1"-14"776"0"0,2 1 0 0 0,1 0-1 0 0,0 0 1 0 0,2 1 0 0 0,0 0 0 0 0,17-29 0 0 0,-25 48-1121 0 0,0-1 1 0 0,1 0-1 0 0,-1 1 0 0 0,1-1 0 0 0,-1 0 1 0 0,1 1-1 0 0,-1-1 0 0 0,1 0 1 0 0,-1 1-1 0 0,1-1 0 0 0,0 1 1 0 0,-1-1-1 0 0,1 1 0 0 0,0-1 0 0 0,-1 1 1 0 0,1 0-1 0 0,0-1 0 0 0,0 1 1 0 0,-1 0-1 0 0,1 0 0 0 0,0-1 1 0 0,0 1-1 0 0,0 0 0 0 0,-1 0 1 0 0,1 0-1 0 0,0 0 0 0 0,0 0 0 0 0,0 0 1 0 0,-1 0-1 0 0,3 1 0 0 0,-1-1 25 0 0,-1 2-1 0 0,1-1 1 0 0,0 0-1 0 0,-1 0 1 0 0,1 0-1 0 0,-1 1 0 0 0,1-1 1 0 0,-1 1-1 0 0,0-1 1 0 0,1 1-1 0 0,-1 0 1 0 0,1 1-1 0 0,4 9 583 0 0,0-1 0 0 0,7 23 1 0 0,-13-34-692 0 0,21 71 2723 0 0,12 73 1 0 0,-20-77-507 0 0,33 99-1 0 0,-19-111-559 0 0,-25-54-1656 0 0,-1-1-96 0 0,0 0-1 0 0,0 0 1 0 0,0 0 0 0 0,0 0-1 0 0,0 0 1 0 0,0-1-1 0 0,0 1 1 0 0,-1 0-1 0 0,1-1 1 0 0,0 1 0 0 0,0 0-1 0 0,0-1 1 0 0,0 1-1 0 0,0-1 1 0 0,0 0-1 0 0,-1 1 1 0 0,1-1-1 0 0,0 1 1 0 0,0-1 0 0 0,-1 0-1 0 0,1 0 1 0 0,-1 1-1 0 0,1-1 1 0 0,0 0-1 0 0,-1 0 1 0 0,1-2 0 0 0,0 2 0 0 0,14-18 2 0 0,-1-1 0 0 0,0 0 0 0 0,-2 0 0 0 0,-1-1 0 0 0,14-34 0 0 0,31-117-775 0 0,-44 133 279 0 0,40-156-2929 0 0,-22 63-3665 0 0,-30 131 6925 0 0,0 1 0 0 0,0-1-1 0 0,0 1 1 0 0,0 0 0 0 0,0-1 0 0 0,1 1-1 0 0,-1-1 1 0 0,0 1 0 0 0,0-1-1 0 0,0 1 1 0 0,0-1 0 0 0,0 1 0 0 0,1 0-1 0 0,-1-1 1 0 0,0 1 0 0 0,0-1-1 0 0,1 1 1 0 0,-1 0 0 0 0,0-1 0 0 0,1 1-1 0 0,-1 0 1 0 0,0-1 0 0 0,1 1-1 0 0,-1 0 1 0 0,0-1 0 0 0,1 1 0 0 0,-1 0-1 0 0,1 0 1 0 0,-1 0 0 0 0,1-1 0 0 0,7 12-8282 0 0,-6 0 4203 0 0</inkml:trace>
</inkml:ink>
</file>

<file path=ppt/ink/ink10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45:17.175"/>
    </inkml:context>
    <inkml:brush xml:id="br0">
      <inkml:brushProperty name="width" value="0.05" units="cm"/>
      <inkml:brushProperty name="height" value="0.05" units="cm"/>
      <inkml:brushProperty name="color" value="#CD82DA"/>
    </inkml:brush>
  </inkml:definitions>
  <inkml:trace contextRef="#ctx0" brushRef="#br0">60 522 528 0 0,'0'1'447'0'0,"1"0"1"0"0,-1 0-1 0 0,1-1 0 0 0,0 1 1 0 0,-1 0-1 0 0,1 0 0 0 0,0 0 1 0 0,0-1-1 0 0,-1 1 0 0 0,1 0 0 0 0,0-1 1 0 0,0 1-1 0 0,0-1 0 0 0,0 1 1 0 0,0-1-1 0 0,0 1 0 0 0,1-1 1 0 0,-1 0-186 0 0,1 0 0 0 0,-1-1 1 0 0,1 1-1 0 0,0-1 0 0 0,-1 1 0 0 0,1-1 1 0 0,-1 0-1 0 0,0 1 0 0 0,1-1 1 0 0,-1 0-1 0 0,3-2 0 0 0,1-1 822 0 0,0 0 0 0 0,-1 0 0 0 0,1 0-1 0 0,-1-1 1 0 0,0 1 0 0 0,0-1 0 0 0,-1 0 0 0 0,1 0 0 0 0,4-11 1030 0 0,-11 14-692 0 0,3 2-1368 0 0,-1-1 1 0 0,1 1-1 0 0,0 0 0 0 0,0 0 1 0 0,0-1-1 0 0,0 1 1 0 0,0 0-1 0 0,-1 0 0 0 0,1 0 1 0 0,0-1-1 0 0,0 1 0 0 0,-1 0 1 0 0,1 0-1 0 0,0 0 1 0 0,0 0-1 0 0,-1 0 0 0 0,1 0 1 0 0,0 0-1 0 0,0-1 1 0 0,-1 1-1 0 0,1 0 0 0 0,0 0 1 0 0,0 0-1 0 0,-1 0 1 0 0,1 0-1 0 0,0 0 0 0 0,0 0 1 0 0,-1 0-1 0 0,1 0 1 0 0,0 0-1 0 0,0 0 0 0 0,-1 1 1 0 0,1-1-1 0 0,0 0 1 0 0,0 0-1 0 0,-1 0 0 0 0,1 0 1 0 0,0 0-1 0 0,0 0 1 0 0,-1 1-1 0 0,1-1 0 0 0,0 0 1 0 0,-1 0-1 0 0,-9 6 387 0 0,1 0-1 0 0,-1 1 1 0 0,1 0-1 0 0,0 0 0 0 0,1 1 1 0 0,0 0-1 0 0,0 1 1 0 0,0 0-1 0 0,-6 11 1 0 0,10-15-385 0 0,0 1 0 0 0,0 1 0 0 0,1-1 0 0 0,0 0-1 0 0,0 1 1 0 0,0 0 0 0 0,1 0 0 0 0,0 0 0 0 0,0 0 0 0 0,1 0 0 0 0,0 0 0 0 0,0 0 0 0 0,1 0 0 0 0,0 0 0 0 0,0 1 0 0 0,2 11 0 0 0,-1-16-136 0 0,1 1 0 0 0,-1-1 0 0 0,1 1 0 0 0,0-1-1 0 0,0 0 1 0 0,0 0 0 0 0,0 1 0 0 0,0-2 0 0 0,1 1 0 0 0,-1 0 0 0 0,1 0 0 0 0,0-1 0 0 0,0 1-1 0 0,0-1 1 0 0,0 0 0 0 0,0 0 0 0 0,0 0 0 0 0,0-1 0 0 0,1 1 0 0 0,-1-1 0 0 0,1 1 0 0 0,0-1 0 0 0,-1 0-1 0 0,1-1 1 0 0,0 1 0 0 0,-1 0 0 0 0,8-1 0 0 0,5 1-664 0 0,0-1 1 0 0,0 0-1 0 0,0-2 0 0 0,0 0 0 0 0,17-4 1 0 0,-19 3 257 0 0,1-2 1 0 0,-1 0-1 0 0,0 0 1 0 0,-1-1-1 0 0,1-1 1 0 0,-1 0-1 0 0,0-1 1 0 0,-1 0-1 0 0,0-1 1 0 0,18-17-1 0 0,-21 17 570 0 0,0-1-1 0 0,-1 0 1 0 0,0 0-1 0 0,-1 0 0 0 0,0-1 1 0 0,-1 0-1 0 0,9-20 1 0 0,-3-5 1746 0 0,-10 12 2572 0 0,-2 23-3622 0 0,-2 3-582 0 0,-1 1 1 0 0,1 0 0 0 0,0-1-1 0 0,0 1 1 0 0,0 0 0 0 0,0 0-1 0 0,0 1 1 0 0,1-1 0 0 0,-2 3-1 0 0,-2 7 66 0 0,1-1 0 0 0,0 0-1 0 0,1 1 1 0 0,0-1 0 0 0,1 1-1 0 0,1 0 1 0 0,0 0-1 0 0,1 20 1 0 0,0-28-370 0 0,0-1 1 0 0,1 1-1 0 0,0 0 0 0 0,0-1 1 0 0,0 1-1 0 0,0 0 0 0 0,1-1 1 0 0,0 0-1 0 0,0 1 0 0 0,0-1 1 0 0,1 0-1 0 0,-1 0 0 0 0,1 0 1 0 0,0 0-1 0 0,0-1 0 0 0,0 1 1 0 0,0-1-1 0 0,1 0 0 0 0,0 0 1 0 0,-1 0-1 0 0,1 0 0 0 0,0-1 0 0 0,0 1 1 0 0,1-1-1 0 0,-1 0 0 0 0,8 2 1 0 0,-6-3-142 0 0,-1 0 1 0 0,0 0 0 0 0,0-1 0 0 0,0 0-1 0 0,1 0 1 0 0,-1 0 0 0 0,0-1 0 0 0,0 1-1 0 0,0-1 1 0 0,1-1 0 0 0,-1 1-1 0 0,0-1 1 0 0,7-3 0 0 0,-1 0-331 0 0,-1 0 0 0 0,1-1 0 0 0,-1 0 1 0 0,17-15-1 0 0,-10 5-50 0 0,-1 0 1 0 0,-1-2 0 0 0,0 0-1 0 0,-2-1 1 0 0,0 0-1 0 0,-1-1 1 0 0,-1 0 0 0 0,16-40-1 0 0,0-15-700 0 0,20-92-1 0 0,-45 158 1263 0 0,27-127-229 0 0,-17 44 3163 0 0,-11 83-239 0 0,-1 11-900 0 0,-1 25-144 0 0,-3 41-146 0 0,0-18-372 0 0,-28 308 3608 0 0,25-237-3600 0 0,3-35-350 0 0,4-77-745 0 0,-2 42 133 0 0,2-48-157 0 0,0 0 0 0 0,0 1 0 0 0,0-1 0 0 0,1 0 0 0 0,-1 0-1 0 0,1 0 1 0 0,0-1 0 0 0,0 1 0 0 0,0 0 0 0 0,0 0 0 0 0,1 0-1 0 0,2 3 1 0 0,-3-5-86 0 0,0-1-1 0 0,-1 1 1 0 0,1-1-1 0 0,0 1 1 0 0,0-1-1 0 0,0 0 1 0 0,0 1-1 0 0,0-1 1 0 0,0 0-1 0 0,0 0 1 0 0,0 0-1 0 0,0 0 1 0 0,0 0-1 0 0,0 0 1 0 0,0 0-1 0 0,0 0 1 0 0,0 0-1 0 0,0 0 1 0 0,0-1-1 0 0,0 1 1 0 0,0 0-1 0 0,0-1 1 0 0,0 1-1 0 0,0-1 0 0 0,0 1 1 0 0,0-1-1 0 0,-1 1 1 0 0,1-1-1 0 0,0 0 1 0 0,0 1-1 0 0,-1-1 1 0 0,2-1-1 0 0,29-27-4141 0 0,-28 26 3648 0 0,18-25-3822 0 0,-7 7-3698 0 0,-4 2 2237 0 0</inkml:trace>
</inkml:ink>
</file>

<file path=ppt/ink/ink10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45:17.580"/>
    </inkml:context>
    <inkml:brush xml:id="br0">
      <inkml:brushProperty name="width" value="0.05" units="cm"/>
      <inkml:brushProperty name="height" value="0.05" units="cm"/>
      <inkml:brushProperty name="color" value="#CD82DA"/>
    </inkml:brush>
  </inkml:definitions>
  <inkml:trace contextRef="#ctx0" brushRef="#br0">13 10 776 0 0,'-12'-7'10958'0'0,"17"4"-6119"0"0,36 6-4518 0 0,-6-1 695 0 0,-13-2-1287 0 0,96 1-1322 0 0,-103 1-741 0 0,0 0 1 0 0,0 1-1 0 0,17 5 0 0 0,-14-3-1441 0 0</inkml:trace>
</inkml:ink>
</file>

<file path=ppt/ink/ink10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45:17.977"/>
    </inkml:context>
    <inkml:brush xml:id="br0">
      <inkml:brushProperty name="width" value="0.05" units="cm"/>
      <inkml:brushProperty name="height" value="0.05" units="cm"/>
      <inkml:brushProperty name="color" value="#CD82DA"/>
    </inkml:brush>
  </inkml:definitions>
  <inkml:trace contextRef="#ctx0" brushRef="#br0">23 258 1024 0 0,'3'12'7396'0'0,"-7"7"-4692"0"0,1-4-929 0 0,-1 30 1310 0 0,1-26-1875 0 0,1 1 0 0 0,2-1 0 0 0,-1 1 0 0 0,5 32 0 0 0,-3-48-1049 0 0,0 1 1 0 0,0 0-1 0 0,1 0 1 0 0,-1-1-1 0 0,1 1 0 0 0,0-1 1 0 0,0 0-1 0 0,1 0 1 0 0,-1 1-1 0 0,1-1 0 0 0,0-1 1 0 0,0 1-1 0 0,0 0 1 0 0,0-1-1 0 0,1 1 0 0 0,0-1 1 0 0,-1 0-1 0 0,1 0 1 0 0,0-1-1 0 0,0 1 0 0 0,1-1 1 0 0,-1 0-1 0 0,0 0 1 0 0,6 1-1 0 0,-8-2-101 0 0,0 0 0 0 0,0 0 0 0 0,0-1-1 0 0,0 1 1 0 0,1-1 0 0 0,-1 1 0 0 0,0-1 0 0 0,0 0 0 0 0,0 0 0 0 0,0 0-1 0 0,0 0 1 0 0,0 0 0 0 0,0-1 0 0 0,0 1 0 0 0,1-1 0 0 0,-1 1 0 0 0,0-1-1 0 0,0 0 1 0 0,-1 0 0 0 0,1 0 0 0 0,0 0 0 0 0,0 0 0 0 0,0 0-1 0 0,0 0 1 0 0,-1 0 0 0 0,1-1 0 0 0,-1 1 0 0 0,1-1 0 0 0,-1 1 0 0 0,0-1-1 0 0,1 0 1 0 0,-1 0 0 0 0,0 1 0 0 0,0-1 0 0 0,0 0 0 0 0,0 0 0 0 0,0 0-1 0 0,-1 0 1 0 0,1 0 0 0 0,0-3 0 0 0,1-2 89 0 0,-1 0-1 0 0,0 0 1 0 0,-1 0 0 0 0,1 0 0 0 0,-1 0 0 0 0,0 0-1 0 0,-1 0 1 0 0,0 0 0 0 0,0 0 0 0 0,0 0-1 0 0,-3-7 1 0 0,1 8-127 0 0,-2-9 191 0 0,-1 0 0 0 0,0 0-1 0 0,-13-20 1 0 0,16 31-360 0 0,0 0 0 0 0,0 0 0 0 0,0 0 0 0 0,-1 1 0 0 0,1-1 0 0 0,-1 1 0 0 0,0 0 0 0 0,0 0 0 0 0,0 0 0 0 0,0 1 0 0 0,0-1 0 0 0,-1 1 0 0 0,1 0 0 0 0,-1 0 0 0 0,-9-2 0 0 0,11 3-564 0 0,-1 0-1 0 0,1 1 0 0 0,0-1 0 0 0,-1 1 0 0 0,1 0 1 0 0,-1 0-1 0 0,1 0 0 0 0,0 0 0 0 0,-1 1 0 0 0,1 0 1 0 0,-7 1-1 0 0,30-6-5682 0 0,-9 0 6371 0 0,1 0 1 0 0,-1-1-1 0 0,0 0 0 0 0,0-1 1 0 0,-1 0-1 0 0,1-1 0 0 0,-2 0 1 0 0,1-1-1 0 0,-1 1 0 0 0,0-2 1 0 0,13-15-1 0 0,-6 4 856 0 0,-1-1 0 0 0,0 0 1 0 0,-2-1-1 0 0,15-34 0 0 0,-27 53-671 0 0,0 1 0 0 0,0-1-1 0 0,0 1 1 0 0,0-1 0 0 0,-1 0 0 0 0,1 0-1 0 0,-1 1 1 0 0,0-1 0 0 0,0 0 0 0 0,0 1-1 0 0,0-1 1 0 0,0 0 0 0 0,-1 0 0 0 0,1 1-1 0 0,-1-1 1 0 0,0 0 0 0 0,0 1-1 0 0,0-1 1 0 0,0 1 0 0 0,0-1 0 0 0,0 1-1 0 0,-1 0 1 0 0,1-1 0 0 0,-1 1 0 0 0,-2-3-1 0 0,3 5 326 0 0,-1 1-294 0 0,0 0-165 0 0,1 0-1 0 0,0 0 0 0 0,0 0 0 0 0,0 1 0 0 0,-1-1 0 0 0,1 0 0 0 0,0 0 0 0 0,0 1 0 0 0,1-1 0 0 0,-1 1 0 0 0,0-1 1 0 0,0 0-1 0 0,1 1 0 0 0,-1 0 0 0 0,1-1 0 0 0,-1 1 0 0 0,1-1 0 0 0,-1 4 0 0 0,1-1 9 0 0,0 0 0 0 0,0 1 0 0 0,1-1-1 0 0,-1 0 1 0 0,1 0 0 0 0,0 0 0 0 0,2 6 0 0 0,4 8 92 0 0,1 0 1 0 0,17 27-1 0 0,-16-30 28 0 0,6 14 411 0 0,-1 0 1 0 0,-1 0 0 0 0,-1 1 0 0 0,9 39 0 0 0,-17-54-75 0 0,-1 0 0 0 0,-1 0-1 0 0,0 1 1 0 0,-1-1 0 0 0,-1 0-1 0 0,0 1 1 0 0,-2-1-1 0 0,1 1 1 0 0,-2-1 0 0 0,0 0-1 0 0,-5 15 1 0 0,3 4-493 0 0,7-30 0 0 0,6-4 0 0 0,44-23 0 0 0,66-38 0 0 0,-21 8 0 0 0,-76 43-554 0 0,45-20-1976 0 0,-42 23-3039 0 0,1 2-4674 0 0,-9 2 2445 0 0</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30T14:59:30.201"/>
    </inkml:context>
    <inkml:brush xml:id="br0">
      <inkml:brushProperty name="width" value="0.05" units="cm"/>
      <inkml:brushProperty name="height" value="0.05" units="cm"/>
      <inkml:brushProperty name="color" value="#CD82DA"/>
    </inkml:brush>
  </inkml:definitions>
  <inkml:trace contextRef="#ctx0" brushRef="#br0">407 38 772 0 0,'-6'-23'12093'0'0,"2"21"-11447"0"0,0 0 1 0 0,0 0 0 0 0,0 0-1 0 0,-1 1 1 0 0,1-1 0 0 0,0 1-1 0 0,-1 0 1 0 0,1 1 0 0 0,-1-1-1 0 0,1 1 1 0 0,-1 0 0 0 0,-7 0-1 0 0,4 1-183 0 0,-1 1 0 0 0,1 0 0 0 0,0 0 1 0 0,0 1-1 0 0,0-1 0 0 0,-11 7 0 0 0,5-1-188 0 0,-1 1 0 0 0,1 1 0 0 0,1 0 1 0 0,0 0-1 0 0,0 2 0 0 0,-15 16 0 0 0,26-26-297 0 0,1 0 0 0 0,-1 0 1 0 0,1 0-1 0 0,0 0 0 0 0,-1 0 0 0 0,1 0 0 0 0,0 0 0 0 0,0 0 1 0 0,0 0-1 0 0,1 1 0 0 0,-1-1 0 0 0,0 3 0 0 0,1-4-20 0 0,0 0-1 0 0,0 0 0 0 0,0 0 1 0 0,0 0-1 0 0,0 0 0 0 0,0 0 1 0 0,0 0-1 0 0,1 0 0 0 0,-1 0 1 0 0,0 0-1 0 0,1 0 1 0 0,-1 0-1 0 0,1 0 0 0 0,-1 0 1 0 0,1 0-1 0 0,-1 0 0 0 0,1 0 1 0 0,0 0-1 0 0,1 1 0 0 0,0-1-43 0 0,1 1 0 0 0,-1-1 0 0 0,1 1-1 0 0,0-1 1 0 0,-1 0 0 0 0,1 0 0 0 0,0 0 0 0 0,0-1-1 0 0,0 1 1 0 0,-1-1 0 0 0,1 1 0 0 0,0-1-1 0 0,0 0 1 0 0,0 0 0 0 0,0 0 0 0 0,0-1 0 0 0,0 1-1 0 0,4-2 1 0 0,23-6-311 0 0,0-2-1 0 0,-1-1 1 0 0,33-17 0 0 0,-26 11 607 0 0,-35 17-186 0 0,0-1 0 0 0,0 1 1 0 0,-1-1-1 0 0,1 1 0 0 0,0-1 0 0 0,0 1 1 0 0,0 0-1 0 0,-1-1 0 0 0,1 1 1 0 0,0 0-1 0 0,0 0 0 0 0,0 0 0 0 0,0 0 1 0 0,0-1-1 0 0,0 1 0 0 0,-1 0 1 0 0,1 1-1 0 0,0-1 0 0 0,0 0 1 0 0,0 0-1 0 0,0 0 0 0 0,0 0 0 0 0,0 1 1 0 0,-1-1-1 0 0,1 0 0 0 0,0 1 1 0 0,0-1-1 0 0,0 1 0 0 0,-1-1 0 0 0,1 1 1 0 0,0-1-1 0 0,0 1 0 0 0,-1-1 1 0 0,1 1-1 0 0,-1 0 0 0 0,1-1 0 0 0,-1 1 1 0 0,1 0-1 0 0,-1-1 0 0 0,1 1 1 0 0,-1 0-1 0 0,1 0 0 0 0,-1 0 0 0 0,0 0 1 0 0,1-1-1 0 0,-1 1 0 0 0,0 0 1 0 0,0 0-1 0 0,0 1 0 0 0,1 7 46 0 0,-1-1 0 0 0,0 0 0 0 0,0 0 0 0 0,-3 13 0 0 0,2-10-19 0 0,-19 124 127 0 0,-1 15-1198 0 0,19-121 633 0 0,-1 0 0 0 0,-2 0 0 0 0,-1 0 0 0 0,-1-1 0 0 0,-2 1-1 0 0,-17 38 1 0 0,22-58 415 0 0,-2 0-1 0 0,1 0 0 0 0,-1 0 1 0 0,0-1-1 0 0,-1 0 1 0 0,0 0-1 0 0,0 0 0 0 0,-1-1 1 0 0,-10 8-1 0 0,11-11 165 0 0,0 0-1 0 0,0 0 1 0 0,-1 0 0 0 0,1-1-1 0 0,-1 0 1 0 0,0 0-1 0 0,0-1 1 0 0,0 0 0 0 0,0-1-1 0 0,0 0 1 0 0,0 0 0 0 0,0 0-1 0 0,-10-2 1 0 0,12 1-101 0 0,1 0-1 0 0,0-1 1 0 0,0 0 0 0 0,-1 0 0 0 0,1 0 0 0 0,0 0 0 0 0,0-1 0 0 0,0 0-1 0 0,0 0 1 0 0,0-1 0 0 0,1 1 0 0 0,-1-1 0 0 0,1 0 0 0 0,0 0-1 0 0,-6-5 1 0 0,5 2-141 0 0,1 1-1 0 0,-1-1 0 0 0,1 0 1 0 0,0 0-1 0 0,1 0 0 0 0,-1 0 1 0 0,1-1-1 0 0,0 1 0 0 0,1-1 1 0 0,-2-9-1 0 0,0 0-624 0 0,1-2 0 0 0,1 1 1 0 0,1 0-1 0 0,0 0 0 0 0,2 0 1 0 0,0-1-1 0 0,0 1 0 0 0,7-26 0 0 0,6-16-8276 0 0,-8 35 3790 0 0</inkml:trace>
</inkml:ink>
</file>

<file path=ppt/ink/ink10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7T17:14:04.086"/>
    </inkml:context>
    <inkml:brush xml:id="br0">
      <inkml:brushProperty name="width" value="0.05" units="cm"/>
      <inkml:brushProperty name="height" value="0.05" units="cm"/>
      <inkml:brushProperty name="color" value="#E71224"/>
    </inkml:brush>
  </inkml:definitions>
  <inkml:trace contextRef="#ctx0" brushRef="#br0">43 17 2208 0 0,'-15'1'22728'0'0,"2"-7"-26628"0"0,-1-5-7374 0 0</inkml:trace>
</inkml:ink>
</file>

<file path=ppt/ink/ink10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45:30.637"/>
    </inkml:context>
    <inkml:brush xml:id="br0">
      <inkml:brushProperty name="width" value="0.05" units="cm"/>
      <inkml:brushProperty name="height" value="0.05" units="cm"/>
      <inkml:brushProperty name="color" value="#CD82DA"/>
    </inkml:brush>
  </inkml:definitions>
  <inkml:trace contextRef="#ctx0" brushRef="#br0">0 380 1280 0 0,'0'0'1404'0'0,"18"23"4866"0"0,-13-17-5330 0 0,1 1 1 0 0,0-1-1 0 0,-1-1 0 0 0,2 1 1 0 0,-1-1-1 0 0,1 0 0 0 0,-1 0 1 0 0,11 5-1 0 0,-12-8-700 0 0,0 0 1 0 0,0 0-1 0 0,0-1 0 0 0,1 1 1 0 0,-1-1-1 0 0,1 0 0 0 0,-1 0 0 0 0,1-1 1 0 0,-1 0-1 0 0,1 0 0 0 0,0 0 1 0 0,-1-1-1 0 0,9-1 0 0 0,17-6 327 0 0,0-1 0 0 0,-1-2 1 0 0,0-1-1 0 0,-1-1 0 0 0,46-28 0 0 0,129-102 438 0 0,-111 73-704 0 0,-20 18-391 0 0,75-52-4014 0 0,-136 100 1981 0 0,2 9-8608 0 0</inkml:trace>
</inkml:ink>
</file>

<file path=ppt/ink/ink10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45:31.666"/>
    </inkml:context>
    <inkml:brush xml:id="br0">
      <inkml:brushProperty name="width" value="0.05" units="cm"/>
      <inkml:brushProperty name="height" value="0.05" units="cm"/>
      <inkml:brushProperty name="color" value="#CD82DA"/>
    </inkml:brush>
  </inkml:definitions>
  <inkml:trace contextRef="#ctx0" brushRef="#br0">9 131 1116 0 0,'-8'17'9354'0'0,"8"-10"-8646"0"0,0-1 0 0 0,0 0 0 0 0,1 1 0 0 0,0-1 0 0 0,0 0 0 0 0,1 0 0 0 0,0 0 0 0 0,0 0 0 0 0,0 0 0 0 0,1 0 0 0 0,-1 0 0 0 0,1-1 0 0 0,1 1 0 0 0,7 8 0 0 0,-6-8-287 0 0,1 0 0 0 0,0-1 0 0 0,0 0 0 0 0,1 0 1 0 0,0-1-1 0 0,0 0 0 0 0,0 0 0 0 0,0-1 0 0 0,0 1 0 0 0,12 2 1 0 0,3-1 1 0 0,1 0 0 0 0,-1-2 1 0 0,1 0-1 0 0,0-2 0 0 0,0 0 1 0 0,0-2-1 0 0,33-4 0 0 0,2-5 91 0 0,1-2 0 0 0,-2-3-1 0 0,63-25 1 0 0,163-80-760 0 0,-173 71-1095 0 0,-106 47 1193 0 0,108-43-3079 0 0,-95 40 1018 0 0,-1 1 0 0 0,29-4-1 0 0,-45 8 2203 0 0,14-1-3923 0 0,-5 3-1826 0 0</inkml:trace>
</inkml:ink>
</file>

<file path=ppt/ink/ink10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45:33.053"/>
    </inkml:context>
    <inkml:brush xml:id="br0">
      <inkml:brushProperty name="width" value="0.05" units="cm"/>
      <inkml:brushProperty name="height" value="0.05" units="cm"/>
      <inkml:brushProperty name="color" value="#CD82DA"/>
    </inkml:brush>
  </inkml:definitions>
  <inkml:trace contextRef="#ctx0" brushRef="#br0">0 9 1036 0 0,'2'25'30629'0'0,"20"-48"-50034"0"0,-12 13 12509 0 0</inkml:trace>
</inkml:ink>
</file>

<file path=ppt/ink/ink10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45:34.738"/>
    </inkml:context>
    <inkml:brush xml:id="br0">
      <inkml:brushProperty name="width" value="0.05" units="cm"/>
      <inkml:brushProperty name="height" value="0.05" units="cm"/>
      <inkml:brushProperty name="color" value="#CD82DA"/>
    </inkml:brush>
  </inkml:definitions>
  <inkml:trace contextRef="#ctx0" brushRef="#br0">8 1 596 0 0,'-7'15'13131'0'0</inkml:trace>
</inkml:ink>
</file>

<file path=ppt/ink/ink10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45:38.057"/>
    </inkml:context>
    <inkml:brush xml:id="br0">
      <inkml:brushProperty name="width" value="0.05" units="cm"/>
      <inkml:brushProperty name="height" value="0.05" units="cm"/>
      <inkml:brushProperty name="color" value="#CD82DA"/>
    </inkml:brush>
  </inkml:definitions>
  <inkml:trace contextRef="#ctx0" brushRef="#br0">44 13 1124 0 0,'-7'5'4148'0'0,"-4"-5"-3467"0"0,-3-5-1674 0 0,9-1-1075 0 0,-2-1 472 0 0</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30T14:59:30.775"/>
    </inkml:context>
    <inkml:brush xml:id="br0">
      <inkml:brushProperty name="width" value="0.05" units="cm"/>
      <inkml:brushProperty name="height" value="0.05" units="cm"/>
      <inkml:brushProperty name="color" value="#CD82DA"/>
    </inkml:brush>
  </inkml:definitions>
  <inkml:trace contextRef="#ctx0" brushRef="#br0">76 448 332 0 0,'11'-15'3880'0'0,"9"-16"18832"0"0,-27 36-22373 0 0,1-1 0 0 0,0 1 0 0 0,0 0 0 0 0,0 0 0 0 0,1 1-1 0 0,0-1 1 0 0,0 1 0 0 0,0 1 0 0 0,1-1 0 0 0,-6 11 0 0 0,3-5-59 0 0,0 1 0 0 0,1 0 0 0 0,1 1 0 0 0,0-1 0 0 0,-3 19 0 0 0,7-29-378 0 0,0 0 0 0 0,1 0 0 0 0,-1 1 0 0 0,1-1 0 0 0,0 0 0 0 0,0 0 0 0 0,0 1 0 0 0,0-1 0 0 0,1 0 0 0 0,-1 0 0 0 0,1 1 0 0 0,0-1 0 0 0,0 0 0 0 0,0 0 0 0 0,1 0 0 0 0,-1 0 0 0 0,1 0 0 0 0,-1 0 0 0 0,1 0 0 0 0,0-1 0 0 0,0 1 0 0 0,0-1 0 0 0,0 1 0 0 0,1-1 0 0 0,-1 0 0 0 0,1 0 0 0 0,-1 0 0 0 0,1 0 0 0 0,0 0 0 0 0,0 0 0 0 0,0-1 0 0 0,0 0 0 0 0,0 1 0 0 0,0-1 0 0 0,0 0 0 0 0,0-1 0 0 0,0 1 0 0 0,0 0 0 0 0,1-1 0 0 0,-1 0 0 0 0,0 0 0 0 0,1 0 0 0 0,-1 0 0 0 0,0 0 0 0 0,0 0 0 0 0,1-1 0 0 0,3-1 0 0 0,12-2-561 0 0,-1-1 1 0 0,0-1 0 0 0,0-1-1 0 0,0 0 1 0 0,-1-2-1 0 0,0 0 1 0 0,-1 0-1 0 0,29-23 1 0 0,-30 20 397 0 0,-1-1 1 0 0,0 0 0 0 0,-1-1-1 0 0,0-1 1 0 0,-1 0-1 0 0,-1 0 1 0 0,0-1-1 0 0,-1-1 1 0 0,-1 1 0 0 0,-1-2-1 0 0,0 1 1 0 0,-1-1-1 0 0,-1 0 1 0 0,5-26 0 0 0,-3 5 226 0 0,-2 1 0 0 0,-2-1 0 0 0,-2 1 1 0 0,-1-1-1 0 0,-5-39 0 0 0,4 70 381 0 0,1 6-182 0 0,-1 0 0 0 0,0 0 0 0 0,0-1 0 0 0,0 1 0 0 0,0 0 1 0 0,0 0-1 0 0,-1-1 0 0 0,1 1 0 0 0,-1 0 0 0 0,1 0 0 0 0,-1 0 1 0 0,0 0-1 0 0,-1-4 0 0 0,0 9-44 0 0,1 0 0 0 0,-1 0 0 0 0,1 1 1 0 0,0-1-1 0 0,1 0 0 0 0,-1 1 0 0 0,0-1 0 0 0,1 4 1 0 0,-9 207 2202 0 0,5-51-1463 0 0,-6-47-261 0 0,-3 65 604 0 0,13-181-1205 0 0,2 40 400 0 0,-2-38-523 0 0,0 1 0 0 0,0 0 0 0 0,1-1 0 0 0,-1 1 0 0 0,1 0 0 0 0,0-1 0 0 0,-1 1 0 0 0,1-1 0 0 0,0 1 0 0 0,1-1 0 0 0,1 4 0 0 0,-2-6-30 0 0,0 1-1 0 0,0-1 1 0 0,0 0-1 0 0,0 0 1 0 0,0 0-1 0 0,0 1 0 0 0,-1-1 1 0 0,1 0-1 0 0,0 0 1 0 0,0-1-1 0 0,0 1 1 0 0,0 0-1 0 0,0 0 1 0 0,0 0-1 0 0,0-1 0 0 0,0 1 1 0 0,0 0-1 0 0,0-1 1 0 0,0 1-1 0 0,-1-1 1 0 0,1 1-1 0 0,1-2 1 0 0,18-11-3344 0 0,3-9-5522 0 0,-11 11 3862 0 0</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30T14:59:31.175"/>
    </inkml:context>
    <inkml:brush xml:id="br0">
      <inkml:brushProperty name="width" value="0.05" units="cm"/>
      <inkml:brushProperty name="height" value="0.05" units="cm"/>
      <inkml:brushProperty name="color" value="#CD82DA"/>
    </inkml:brush>
  </inkml:definitions>
  <inkml:trace contextRef="#ctx0" brushRef="#br0">5 191 1036 0 0,'0'-1'206'0'0,"-1"1"1"0"0,1 0-1 0 0,0-1 1 0 0,-1 1-1 0 0,1-1 0 0 0,0 1 1 0 0,-1-1-1 0 0,1 1 0 0 0,0-1 1 0 0,0 1-1 0 0,-1-1 1 0 0,1 1-1 0 0,0-1 0 0 0,0 1 1 0 0,0-1-1 0 0,0 1 0 0 0,0-1 1 0 0,0 1-1 0 0,-1-1 1 0 0,2 0-1 0 0,-1 1 0 0 0,0-1 1 0 0,0 1-1 0 0,0-1 0 0 0,0 1 1 0 0,0-1-1 0 0,0 1 0 0 0,0-1 1 0 0,1 1-1 0 0,-1-1 1 0 0,1 0-1 0 0,16-17 2550 0 0,23-7-940 0 0,5 2-923 0 0,-1 0-1274 0 0,81-30 0 0 0,-80 35-2660 0 0,-26 10-564 0 0,-4 2 400 0 0</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30T14:59:31.589"/>
    </inkml:context>
    <inkml:brush xml:id="br0">
      <inkml:brushProperty name="width" value="0.05" units="cm"/>
      <inkml:brushProperty name="height" value="0.05" units="cm"/>
      <inkml:brushProperty name="color" value="#CD82DA"/>
    </inkml:brush>
  </inkml:definitions>
  <inkml:trace contextRef="#ctx0" brushRef="#br0">138 0 1144 0 0,'-1'0'759'0'0,"0"0"-1"0"0,0 1 1 0 0,0-1-1 0 0,0 0 1 0 0,0 0-1 0 0,0 0 1 0 0,-7 5 6067 0 0,6-4-6067 0 0,-8 16 4734 0 0,2 27-3932 0 0,6-27 141 0 0,-38 183 4562 0 0,-12 74-2556 0 0,46-226-4832 0 0,5-18-3884 0 0,0-25 3962 0 0</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30T14:59:31.963"/>
    </inkml:context>
    <inkml:brush xml:id="br0">
      <inkml:brushProperty name="width" value="0.05" units="cm"/>
      <inkml:brushProperty name="height" value="0.05" units="cm"/>
      <inkml:brushProperty name="color" value="#CD82DA"/>
    </inkml:brush>
  </inkml:definitions>
  <inkml:trace contextRef="#ctx0" brushRef="#br0">0 0 1768 0 0,'6'4'2095'0'0,"0"-1"0"0"0,-1 1 0 0 0,1 0 0 0 0,8 7 0 0 0,-10-7-1425 0 0,1 1 0 0 0,0-2 1 0 0,0 1-1 0 0,1 0 0 0 0,-1-1 0 0 0,1 0 1 0 0,7 3-1 0 0,10 1 241 0 0,1-2 1 0 0,-1 0-1 0 0,1-1 0 0 0,36 1 1 0 0,-37-5-1185 0 0,1 0 1 0 0,34-6-1 0 0,-43 3-461 0 0,27-5-2680 0 0,-16-1-5074 0 0,-18 4 3588 0 0</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30T14:59:32.368"/>
    </inkml:context>
    <inkml:brush xml:id="br0">
      <inkml:brushProperty name="width" value="0.05" units="cm"/>
      <inkml:brushProperty name="height" value="0.05" units="cm"/>
      <inkml:brushProperty name="color" value="#CD82DA"/>
    </inkml:brush>
  </inkml:definitions>
  <inkml:trace contextRef="#ctx0" brushRef="#br0">215 83 1312 0 0,'-28'-62'7868'0'0,"26"42"3083"0"0,-5 80-6956 0 0,-21 89 1 0 0,-30 62-417 0 0,18-68-2513 0 0,-5 28-2215 0 0,39-151-2233 0 0</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30T14:59:33.268"/>
    </inkml:context>
    <inkml:brush xml:id="br0">
      <inkml:brushProperty name="width" value="0.05" units="cm"/>
      <inkml:brushProperty name="height" value="0.05" units="cm"/>
      <inkml:brushProperty name="color" value="#CD82DA"/>
    </inkml:brush>
  </inkml:definitions>
  <inkml:trace contextRef="#ctx0" brushRef="#br0">252 34 32 0 0,'45'-33'10679'0'0,"-47"33"-10600"0"0,1 1 0 0 0,-1 0 0 0 0,1 0 0 0 0,0 0 1 0 0,-1 0-1 0 0,1 0 0 0 0,0 0 0 0 0,0 0 0 0 0,0 0 0 0 0,0 0 0 0 0,-1 3 1 0 0,0-2 67 0 0,-29 22 678 0 0,0-1 0 0 0,-1-2 0 0 0,-38 19-1 0 0,12-6 276 0 0,56-33-988 0 0,-5 4 465 0 0,0-1-1 0 0,-1 0 0 0 0,1 0 1 0 0,-1-1-1 0 0,-10 4 0 0 0,20-7-492 0 0,0 0 0 0 0,0 1 0 0 0,0-1-1 0 0,0 1 1 0 0,0 0 0 0 0,0 0 0 0 0,0 0 0 0 0,0 0-1 0 0,0 0 1 0 0,0 0 0 0 0,-1 0 0 0 0,1 1-1 0 0,-1-1 1 0 0,1 1 0 0 0,-1-1 0 0 0,1 1 0 0 0,-1-1-1 0 0,3 4 1 0 0,24 44 1331 0 0,-13-22-1020 0 0,-10-19-340 0 0,0 0-1 0 0,0-1 1 0 0,1 1-1 0 0,1-1 0 0 0,-1-1 1 0 0,1 1-1 0 0,0-1 0 0 0,0 0 1 0 0,1-1-1 0 0,-1 1 0 0 0,1-1 1 0 0,1-1-1 0 0,16 7 1 0 0,-17-8-133 0 0,-1-1 0 0 0,1-1 1 0 0,0 1-1 0 0,-1-1 1 0 0,1-1-1 0 0,0 0 1 0 0,0 0-1 0 0,0 0 1 0 0,-1-1-1 0 0,1 0 1 0 0,0 0-1 0 0,-1-1 0 0 0,1 0 1 0 0,-1 0-1 0 0,1-1 1 0 0,-1 0-1 0 0,9-5 1 0 0,-6 3 18 0 0,-1-1-1 0 0,1 0 1 0 0,-1 0 0 0 0,0-1 0 0 0,-1 0 0 0 0,1-1-1 0 0,-2 0 1 0 0,1 0 0 0 0,10-16 0 0 0,-13 16 292 0 0,0-1 0 0 0,-1 0 0 0 0,0 1 0 0 0,-1-2 0 0 0,0 1 0 0 0,0 0 0 0 0,-1 0 0 0 0,0-1 0 0 0,-1 1 0 0 0,0-1 0 0 0,-1-13 0 0 0,1 18 329 0 0,-1-17 712 0 0,0 22-1133 0 0,0-1-1 0 0,0 0 1 0 0,0 1 0 0 0,0-1 0 0 0,0 0-1 0 0,0 1 1 0 0,0-1 0 0 0,0 1-1 0 0,0-1 1 0 0,-1 0 0 0 0,1 1 0 0 0,0-1-1 0 0,0 1 1 0 0,-1-1 0 0 0,1 0-1 0 0,0 1 1 0 0,-1-1 0 0 0,1 1 0 0 0,-1-1-1 0 0,1 1 1 0 0,-1-1 0 0 0,1 1-1 0 0,-1 0 1 0 0,0-1 0 0 0,-2 2-5 0 0,0 0 0 0 0,1 0 0 0 0,-1 1 0 0 0,0-1 0 0 0,1 1 0 0 0,0 0 0 0 0,-1 0 0 0 0,1 0 0 0 0,0 0 1 0 0,0 0-1 0 0,0 0 0 0 0,0 1 0 0 0,-2 3 0 0 0,-1-1 150 0 0,-3 4-256 0 0,1 1-1 0 0,0 0 1 0 0,0 0-1 0 0,0 0 1 0 0,2 1 0 0 0,-1 0-1 0 0,1 0 1 0 0,1 1-1 0 0,0-1 1 0 0,1 1-1 0 0,0 0 1 0 0,0 0-1 0 0,2 0 1 0 0,-1 0-1 0 0,1 21 1 0 0,2-30-22 0 0,-1 0-1 0 0,1 0 1 0 0,-1 0 0 0 0,1 0 0 0 0,0 0-1 0 0,0 0 1 0 0,0 0 0 0 0,0-1-1 0 0,0 1 1 0 0,1 0 0 0 0,0-1-1 0 0,-1 1 1 0 0,1-1 0 0 0,0 0 0 0 0,0 0-1 0 0,0 1 1 0 0,0-1 0 0 0,3 1-1 0 0,-1 0-51 0 0,0-1-1 0 0,0 0 0 0 0,0 0 1 0 0,0 0-1 0 0,0-1 1 0 0,1 1-1 0 0,-1-1 0 0 0,1 0 1 0 0,-1-1-1 0 0,8 1 0 0 0,2 0-386 0 0,-1-2-1 0 0,1 0 0 0 0,-1-1 1 0 0,0 0-1 0 0,0-1 0 0 0,24-8 1 0 0,-8-1-681 0 0,0-1-1 0 0,-1-1 1 0 0,44-30 0 0 0,-55 32 836 0 0,-1 0 1 0 0,0-2-1 0 0,-1 0 1 0 0,0 0-1 0 0,-1-2 0 0 0,20-27 1 0 0,-32 40 417 0 0,0 0 0 0 0,0 1 0 0 0,0-1 0 0 0,-1 0 0 0 0,1-1 0 0 0,-1 1 0 0 0,0 0 0 0 0,1 0 0 0 0,-2-1 0 0 0,1 1 0 0 0,0 0 0 0 0,0-1 0 0 0,-1 1 0 0 0,0-1 0 0 0,0 1 1 0 0,0-1-1 0 0,0 1 0 0 0,0 0 0 0 0,-2-7 0 0 0,1 10-80 0 0,1-1 1 0 0,-1 1 0 0 0,0-1-1 0 0,1 1 1 0 0,-1 0 0 0 0,1-1-1 0 0,-1 1 1 0 0,0 0-1 0 0,1 0 1 0 0,-1-1 0 0 0,0 1-1 0 0,1 0 1 0 0,-1 0 0 0 0,0 0-1 0 0,0 0 1 0 0,1 0 0 0 0,-1 0-1 0 0,0 0 1 0 0,1 0-1 0 0,-1 0 1 0 0,0 1 0 0 0,1-1-1 0 0,-1 0 1 0 0,0 0 0 0 0,1 0-1 0 0,-1 1 1 0 0,0-1 0 0 0,1 0-1 0 0,-2 2 1 0 0,-15 6 470 0 0,12-5-371 0 0,0 1 0 0 0,0-1-1 0 0,0 1 1 0 0,1 0 0 0 0,-1 1 0 0 0,1-1 0 0 0,0 1 0 0 0,1 0-1 0 0,-1 0 1 0 0,-2 5 0 0 0,-24 53 833 0 0,27-55-920 0 0,0 0 0 0 0,1 0 1 0 0,0 0-1 0 0,0 1 0 0 0,1-1 0 0 0,0 1 0 0 0,0-1 1 0 0,1 0-1 0 0,0 1 0 0 0,3 15 0 0 0,-3-21-130 0 0,1 1 0 0 0,0 0 0 0 0,1 0 0 0 0,-1-1 0 0 0,0 1 0 0 0,1-1 0 0 0,0 1 0 0 0,0-1 0 0 0,0 0 0 0 0,0 0 0 0 0,0 0 0 0 0,1 0 0 0 0,0 0 0 0 0,-1 0 0 0 0,1 0-1 0 0,0-1 1 0 0,0 0 0 0 0,0 1 0 0 0,1-1 0 0 0,-1 0 0 0 0,1-1 0 0 0,-1 1 0 0 0,1-1 0 0 0,-1 1 0 0 0,8 0 0 0 0,0 0-326 0 0,1 0 1 0 0,0-1 0 0 0,0-1-1 0 0,0 0 1 0 0,0 0-1 0 0,0-1 1 0 0,-1-1 0 0 0,1 0-1 0 0,0-1 1 0 0,14-5 0 0 0,4-3-1048 0 0,-1-1 0 0 0,47-27 0 0 0,-59 29 891 0 0,-1-1 0 0 0,0 0-1 0 0,0-1 1 0 0,-1-1 0 0 0,-1-1-1 0 0,19-22 1 0 0,-25 26 597 0 0,0 0-1 0 0,-1 0 1 0 0,-1-1 0 0 0,0 1 0 0 0,0-2 0 0 0,-1 1-1 0 0,-1 0 1 0 0,0-1 0 0 0,0 0 0 0 0,-1 0-1 0 0,2-19 1 0 0,-4 19 843 0 0,0 6 662 0 0,-2 9 82 0 0,-9 34 285 0 0,-11 28-687 0 0,-23 123 0 0 0,25-97-822 0 0,6-23-325 0 0,7-34-1052 0 0,-1-1-1 0 0,-1 1 1 0 0,-16 37 0 0 0,19-59-434 0 0,-6 12-1186 0 0,3-13-3469 0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23T17:28:58.701"/>
    </inkml:context>
    <inkml:brush xml:id="br0">
      <inkml:brushProperty name="width" value="0.05" units="cm"/>
      <inkml:brushProperty name="height" value="0.05" units="cm"/>
      <inkml:brushProperty name="color" value="#CD82DA"/>
    </inkml:brush>
  </inkml:definitions>
  <inkml:trace contextRef="#ctx0" brushRef="#br0">159 3145 868 0 0,'-12'-38'588'0'0,"-46"-183"1817"0"0,24 39-1153 0 0,8-2 1 0 0,7-1-1 0 0,9-285 1 0 0,19 268-349 0 0,47-282-1 0 0,-51 456-822 0 0,56-259 768 0 0,21-148 147 0 0,-78 397-1159 0 0,-2 0 0 0 0,-1 0 0 0 0,-2 0 1 0 0,-8-49-1 0 0,0 40-3204 0 0,-17-61 0 0 0,15 73 523 0 0</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30T14:59:33.682"/>
    </inkml:context>
    <inkml:brush xml:id="br0">
      <inkml:brushProperty name="width" value="0.05" units="cm"/>
      <inkml:brushProperty name="height" value="0.05" units="cm"/>
      <inkml:brushProperty name="color" value="#CD82DA"/>
    </inkml:brush>
  </inkml:definitions>
  <inkml:trace contextRef="#ctx0" brushRef="#br0">15 83 460 0 0,'5'-7'534'0'0,"1"1"1"0"0,0-1-1 0 0,1 1 0 0 0,0 0 0 0 0,0 0 1 0 0,0 1-1 0 0,0-1 0 0 0,1 2 0 0 0,0-1 1 0 0,0 1-1 0 0,0 1 0 0 0,1-1 0 0 0,-1 1 1 0 0,1 1-1 0 0,0-1 0 0 0,-1 2 0 0 0,11-2 1 0 0,-11 2-280 0 0,1 1 0 0 0,0 0 0 0 0,0 0 0 0 0,0 1 0 0 0,-1 0 1 0 0,1 1-1 0 0,0 0 0 0 0,-1 0 0 0 0,1 1 0 0 0,-1 0 0 0 0,0 0 0 0 0,0 1 1 0 0,0 0-1 0 0,0 0 0 0 0,-1 1 0 0 0,0 0 0 0 0,12 10 0 0 0,-15-11-112 0 0,0-1-1 0 0,-1 1 0 0 0,0 0 0 0 0,1 0 1 0 0,-1 0-1 0 0,-1 1 0 0 0,1-1 1 0 0,0 1-1 0 0,-1 0 0 0 0,0-1 0 0 0,0 1 1 0 0,-1 0-1 0 0,1 0 0 0 0,-1 0 1 0 0,0 0-1 0 0,0 9 0 0 0,-1-8 65 0 0,0 1 1 0 0,-1-1-1 0 0,0 1 0 0 0,-1-1 0 0 0,1 0 1 0 0,-1 0-1 0 0,0 0 0 0 0,-1 0 0 0 0,1 0 0 0 0,-1 0 1 0 0,0-1-1 0 0,-5 6 0 0 0,1 0 103 0 0,-1-1-1 0 0,-1-1 1 0 0,1 1 0 0 0,-2-2-1 0 0,1 1 1 0 0,-1-1-1 0 0,-1-1 1 0 0,1 0 0 0 0,-1 0-1 0 0,-1-1 1 0 0,1 0 0 0 0,-1-1-1 0 0,-12 4 1 0 0,15-6-283 0 0,-1-1-1 0 0,0 0 1 0 0,0-1 0 0 0,0 0-1 0 0,0 0 1 0 0,1-1 0 0 0,-1-1-1 0 0,-11-1 1 0 0,17 2-517 0 0,-1-1 0 0 0,0-1 1 0 0,1 1-1 0 0,-1-1 0 0 0,1 0 0 0 0,-1 0 1 0 0,-7-5-1 0 0,9 4-544 0 0,0 1 1 0 0,0-1-1 0 0,0 0 1 0 0,0 0-1 0 0,0 0 1 0 0,0-1 0 0 0,1 1-1 0 0,0 0 1 0 0,0-1-1 0 0,-3-4 1 0 0,-1-6-4070 0 0</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47:02.116"/>
    </inkml:context>
    <inkml:brush xml:id="br0">
      <inkml:brushProperty name="width" value="0.05" units="cm"/>
      <inkml:brushProperty name="height" value="0.05" units="cm"/>
      <inkml:brushProperty name="color" value="#CD82DA"/>
    </inkml:brush>
  </inkml:definitions>
  <inkml:trace contextRef="#ctx0" brushRef="#br0">220 15 760 0 0,'-7'-14'19582'0'0,"-4"38"-16715"0"0,-157 238 3982 0 0,157-245-6837 0 0,-7 11-2186 0 0,14-10-2939 0 0</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47:02.537"/>
    </inkml:context>
    <inkml:brush xml:id="br0">
      <inkml:brushProperty name="width" value="0.05" units="cm"/>
      <inkml:brushProperty name="height" value="0.05" units="cm"/>
      <inkml:brushProperty name="color" value="#CD82DA"/>
    </inkml:brush>
  </inkml:definitions>
  <inkml:trace contextRef="#ctx0" brushRef="#br0">29 193 324 0 0,'-28'-18'25922'0'0,"37"15"-22640"0"0,7-4-5452 0 0,98-60 5066 0 0,-88 50-2393 0 0,0 1-1 0 0,2 1 1 0 0,0 1-1 0 0,51-18 1 0 0,-75 31-503 0 0,0 0 0 0 0,-1 1 0 0 0,1-1 0 0 0,-1 1 0 0 0,1 0 0 0 0,0-1 0 0 0,0 2 0 0 0,-1-1 0 0 0,1 0 0 0 0,0 1 0 0 0,-1 0 0 0 0,1-1 0 0 0,-1 2 0 0 0,1-1 0 0 0,-1 0 0 0 0,1 1 0 0 0,-1-1 0 0 0,0 1 0 0 0,0 0 0 0 0,0 0 0 0 0,0 0 0 0 0,0 0 0 0 0,4 5 0 0 0,3 4 0 0 0,-1 0 0 0 0,-1 1 0 0 0,0 0 0 0 0,12 23 0 0 0,-4-8 0 0 0,6 15 0 0 0,20 51 0 0 0,3 7 0 0 0,-23-57-304 0 0,-3 1-1 0 0,-1 1 1 0 0,14 58 0 0 0,-16-21-5294 0 0,-10 2-6611 0 0,-8-39 4483 0 0</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47:03.234"/>
    </inkml:context>
    <inkml:brush xml:id="br0">
      <inkml:brushProperty name="width" value="0.05" units="cm"/>
      <inkml:brushProperty name="height" value="0.05" units="cm"/>
      <inkml:brushProperty name="color" value="#CD82DA"/>
    </inkml:brush>
  </inkml:definitions>
  <inkml:trace contextRef="#ctx0" brushRef="#br0">8 116 188 0 0,'-8'-29'9742'0'0,"8"25"-9403"0"0,1 1 0 0 0,0-1 0 0 0,0 0-1 0 0,0 0 1 0 0,0 0 0 0 0,1 0 0 0 0,-1 1 0 0 0,1-1-1 0 0,0 1 1 0 0,0-1 0 0 0,0 1 0 0 0,0 0-1 0 0,1 0 1 0 0,0 0 0 0 0,-1 0 0 0 0,1 0 0 0 0,0 1-1 0 0,0-1 1 0 0,0 1 0 0 0,1-1 0 0 0,-1 1 0 0 0,1 0-1 0 0,-1 1 1 0 0,5-3 0 0 0,-5 3-229 0 0,1-1 1 0 0,-1 1-1 0 0,1 0 1 0 0,-1 0 0 0 0,1 0-1 0 0,-1 0 1 0 0,1 1-1 0 0,-1-1 1 0 0,1 1-1 0 0,0 0 1 0 0,-1 0-1 0 0,1 0 1 0 0,0 1-1 0 0,-1-1 1 0 0,1 1-1 0 0,-1 0 1 0 0,1 0-1 0 0,-1 0 1 0 0,1 0-1 0 0,-1 1 1 0 0,0 0-1 0 0,0-1 1 0 0,0 1-1 0 0,0 0 1 0 0,0 0-1 0 0,5 5 1 0 0,-4-2-32 0 0,0 0 1 0 0,0 1-1 0 0,-1-1 1 0 0,0 1-1 0 0,0 0 1 0 0,0 0-1 0 0,-1 0 1 0 0,1 0-1 0 0,-2 1 1 0 0,1-1-1 0 0,-1 0 1 0 0,0 1-1 0 0,0-1 1 0 0,0 9-1 0 0,-1 0 51 0 0,-1 0 0 0 0,-1 0-1 0 0,0 0 1 0 0,-8 27-1 0 0,0 7 309 0 0,8-38-153 0 0,0 0 1 0 0,0-1-1 0 0,-1 1 0 0 0,-1-1 1 0 0,0 0-1 0 0,-5 10 0 0 0,62-149-161 0 0,-12 42-625 0 0,1-5 3312 0 0,-41 102 1933 0 0,0 47-4814 0 0,-3-15 70 0 0,3 0 0 0 0,9 71 0 0 0,-9-101 0 0 0,2 0 0 0 0,-1-1 0 0 0,2 1 0 0 0,0 0 0 0 0,0-1 0 0 0,1 0 0 0 0,0 0 0 0 0,1 0 0 0 0,0 0 0 0 0,1-1 0 0 0,0 0 0 0 0,1-1 0 0 0,0 0 0 0 0,10 10 0 0 0,-15-16 10 0 0,1 0 0 0 0,0 0 1 0 0,0 0-1 0 0,0-1 0 0 0,0 0 0 0 0,0 1 0 0 0,0-1 1 0 0,1-1-1 0 0,-1 1 0 0 0,1-1 0 0 0,-1 1 0 0 0,1-1 1 0 0,-1 0-1 0 0,1-1 0 0 0,0 1 0 0 0,0-1 0 0 0,-1 0 1 0 0,1 0-1 0 0,0-1 0 0 0,7-1 0 0 0,-7 0-401 0 0,0 1 1 0 0,0-1-1 0 0,0 0 0 0 0,-1-1 1 0 0,1 1-1 0 0,-1-1 0 0 0,8-6 0 0 0,-6 4-1378 0 0,0 0 0 0 0,0-1 0 0 0,-1 0 0 0 0,0 0 0 0 0,5-9 0 0 0,1-1-5512 0 0,-5 4 557 0 0</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47:03.640"/>
    </inkml:context>
    <inkml:brush xml:id="br0">
      <inkml:brushProperty name="width" value="0.05" units="cm"/>
      <inkml:brushProperty name="height" value="0.05" units="cm"/>
      <inkml:brushProperty name="color" value="#CD82DA"/>
    </inkml:brush>
  </inkml:definitions>
  <inkml:trace contextRef="#ctx0" brushRef="#br0">27 1 1604 0 0,'0'0'12577'0'0,"-4"12"-11282"0"0,0 2 1157 0 0,1 0 0 0 0,-2 24 0 0 0,5 62 2383 0 0,1-28-1903 0 0,-10 210-764 0 0,8-263-2168 0 0,0 1 0 0 0,1 1 0 0 0,2 23 0 0 0,-2-40 0 0 0,0-1 0 0 0,1 1 0 0 0,-1 0 0 0 0,1 0 0 0 0,0-1 0 0 0,0 1 0 0 0,1 0 0 0 0,-1-1 0 0 0,1 1 0 0 0,-1-1 0 0 0,1 0 0 0 0,0 0 0 0 0,0 1 0 0 0,1-1 0 0 0,-1 0 0 0 0,1-1 0 0 0,-1 1 0 0 0,5 3 0 0 0,-5-5 1 0 0,0-1 1 0 0,0 1-1 0 0,0-1 1 0 0,0 1-1 0 0,0-1 1 0 0,0 0-1 0 0,0 0 0 0 0,0 0 1 0 0,0 0-1 0 0,0 0 1 0 0,0 0-1 0 0,0-1 1 0 0,0 1-1 0 0,0-1 0 0 0,0 1 1 0 0,0-1-1 0 0,0 0 1 0 0,-1 0-1 0 0,1 0 1 0 0,3-2-1 0 0,37-25-272 0 0,-35 22 25 0 0,2 0-1015 0 0,-1-1 1 0 0,0 0 0 0 0,-1-1-1 0 0,8-9 1 0 0,9-22-11110 0 0,-15 17 4719 0 0</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47:04.029"/>
    </inkml:context>
    <inkml:brush xml:id="br0">
      <inkml:brushProperty name="width" value="0.05" units="cm"/>
      <inkml:brushProperty name="height" value="0.05" units="cm"/>
      <inkml:brushProperty name="color" value="#CD82DA"/>
    </inkml:brush>
  </inkml:definitions>
  <inkml:trace contextRef="#ctx0" brushRef="#br0">40 206 1420 0 0,'-12'8'1144'0'0,"-15"7"17208"0"0,33-16-14942 0 0,10-2-3441 0 0,8-3 684 0 0,-1-1 1 0 0,-1-1-1 0 0,1-1 1 0 0,28-16-1 0 0,-17 8-583 0 0,12-6-1432 0 0,44-30 1 0 0,-48 24-3009 0 0,-2-1-4468 0 0,-21 13 2257 0 0</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46:59.269"/>
    </inkml:context>
    <inkml:brush xml:id="br0">
      <inkml:brushProperty name="width" value="0.05" units="cm"/>
      <inkml:brushProperty name="height" value="0.05" units="cm"/>
      <inkml:brushProperty name="color" value="#CD82DA"/>
    </inkml:brush>
  </inkml:definitions>
  <inkml:trace contextRef="#ctx0" brushRef="#br0">13 85 44 0 0,'-1'-36'5033'0'0,"1"30"-3775"0"0,0 0 0 0 0,0 0 0 0 0,-1 0 0 0 0,1 0 0 0 0,-1 0 0 0 0,-3-7 7924 0 0,4 19-8847 0 0,0-1 0 0 0,1 0 0 0 0,-1 0-1 0 0,1 1 1 0 0,0-1 0 0 0,2 5 0 0 0,3 22 710 0 0,-2 59 475 0 0,-14 135 1 0 0,9-198-1458 0 0,-3 13-444 0 0,-3-14-8208 0 0,15-44 9337 0 0,3-10 163 0 0,26-41 0 0 0,-34 62-871 0 0,1 0 0 0 0,0 0 0 0 0,0 1 0 0 0,1 0-1 0 0,-1-1 1 0 0,1 2 0 0 0,0-1 0 0 0,1 1-1 0 0,-1-1 1 0 0,1 1 0 0 0,0 1 0 0 0,0-1 0 0 0,6-2-1 0 0,-10 6-35 0 0,0-1 0 0 0,0 0 0 0 0,0 1 0 0 0,0 0-1 0 0,-1-1 1 0 0,1 1 0 0 0,0 0 0 0 0,0 0-1 0 0,0 0 1 0 0,0 0 0 0 0,0 1 0 0 0,0-1 0 0 0,-1 0-1 0 0,1 1 1 0 0,0-1 0 0 0,0 1 0 0 0,0 0 0 0 0,-1-1-1 0 0,1 1 1 0 0,0 0 0 0 0,2 2 0 0 0,-1 0 11 0 0,0 0-1 0 0,0 0 1 0 0,0 0 0 0 0,0 0 0 0 0,-1 1 0 0 0,0-1-1 0 0,1 1 1 0 0,-1 0 0 0 0,2 5 0 0 0,2 6 65 0 0,-1 0 0 0 0,-1 1 0 0 0,0-1 0 0 0,1 17 0 0 0,2 28 344 0 0,7 37 502 0 0,-9-82-2602 0 0,-1-13-1303 0 0,-3-3 2091 0 0,0-1 0 0 0,-1 0-1 0 0,1 0 1 0 0,0 1 0 0 0,-1-1 0 0 0,0 0-1 0 0,1 0 1 0 0,-1 0 0 0 0,0 1 0 0 0,0-1-1 0 0,0 0 1 0 0,0-2 0 0 0,0-2-3745 0 0</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46:59.674"/>
    </inkml:context>
    <inkml:brush xml:id="br0">
      <inkml:brushProperty name="width" value="0.05" units="cm"/>
      <inkml:brushProperty name="height" value="0.05" units="cm"/>
      <inkml:brushProperty name="color" value="#CD82DA"/>
    </inkml:brush>
  </inkml:definitions>
  <inkml:trace contextRef="#ctx0" brushRef="#br0">1 0 484 0 0,'0'0'10467'0'0,"0"4"-8842"0"0,10 49 4649 0 0,8 53 731 0 0,-14-75-5689 0 0,-1 0 0 0 0,-2 0 0 0 0,-3 40 1 0 0,0-51-687 0 0,0-10-528 0 0,1 0-1 0 0,0 0 1 0 0,0 0 0 0 0,1 0 0 0 0,0 0-1 0 0,1 0 1 0 0,1 0 0 0 0,-1 0-1 0 0,5 12 1 0 0,-6-21-134 0 0,1 1 0 0 0,0-1-1 0 0,0 0 1 0 0,0 0 0 0 0,0 1 0 0 0,0-1 0 0 0,0 0-1 0 0,0 0 1 0 0,0 0 0 0 0,0 0 0 0 0,0-1-1 0 0,1 1 1 0 0,-1 0 0 0 0,0 0 0 0 0,1-1 0 0 0,-1 1-1 0 0,0-1 1 0 0,1 1 0 0 0,-1-1 0 0 0,1 0-1 0 0,-1 1 1 0 0,1-1 0 0 0,-1 0 0 0 0,1 0 0 0 0,-1 0-1 0 0,1 0 1 0 0,-1 0 0 0 0,1 0 0 0 0,-1-1 0 0 0,1 1-1 0 0,-1 0 1 0 0,2-1 0 0 0,4-1-553 0 0,-1-1 0 0 0,0 1 0 0 0,0-1 0 0 0,0 0 0 0 0,7-4 0 0 0,-5 1-853 0 0,0 0 1 0 0,0 0-1 0 0,14-14 1 0 0,-9 4-3062 0 0,-2-2-3587 0 0,-6 6 2539 0 0</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47:00.045"/>
    </inkml:context>
    <inkml:brush xml:id="br0">
      <inkml:brushProperty name="width" value="0.05" units="cm"/>
      <inkml:brushProperty name="height" value="0.05" units="cm"/>
      <inkml:brushProperty name="color" value="#CD82DA"/>
    </inkml:brush>
  </inkml:definitions>
  <inkml:trace contextRef="#ctx0" brushRef="#br0">25 64 444 0 0,'-25'8'15425'0'0,"36"-6"-13269"0"0,2-2-1792 0 0,0-2 0 0 0,1 1 0 0 0,-1-1 0 0 0,0-1 0 0 0,23-9 1 0 0,9 0-1167 0 0,21-8-2650 0 0,-24 5-4477 0 0,-27 8 3414 0 0</inkml:trace>
  <inkml:trace contextRef="#ctx0" brushRef="#br0" timeOffset="1">444 42 316 0 0,'1'1'513'0'0,"-1"0"1"0"0,1 0-1 0 0,0 0 1 0 0,0 0-1 0 0,0 0 1 0 0,0 0-1 0 0,0 0 1 0 0,0 0-1 0 0,0 0 0 0 0,0-1 1 0 0,1 1-1 0 0,-1 0 1 0 0,0-1-1 0 0,0 1 1 0 0,1-1-1 0 0,-1 1 0 0 0,0-1 1 0 0,1 1-1 0 0,-1-1 1 0 0,3 0-1 0 0,33 3 2264 0 0,-26-2-1721 0 0,54 1-1562 0 0,-22-7-7668 0 0,-33 3 4659 0 0</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47:00.433"/>
    </inkml:context>
    <inkml:brush xml:id="br0">
      <inkml:brushProperty name="width" value="0.05" units="cm"/>
      <inkml:brushProperty name="height" value="0.05" units="cm"/>
      <inkml:brushProperty name="color" value="#CD82DA"/>
    </inkml:brush>
  </inkml:definitions>
  <inkml:trace contextRef="#ctx0" brushRef="#br0">30 5 1876 0 0,'-6'-5'19020'0'0,"2"25"-13626"0"0,2-4-6142 0 0,1 180 4531 0 0,0-36-7019 0 0,-2-80-2140 0 0,-4-1-3299 0 0,1-31 1905 0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23T17:28:59.124"/>
    </inkml:context>
    <inkml:brush xml:id="br0">
      <inkml:brushProperty name="width" value="0.05" units="cm"/>
      <inkml:brushProperty name="height" value="0.05" units="cm"/>
      <inkml:brushProperty name="color" value="#CD82DA"/>
    </inkml:brush>
  </inkml:definitions>
  <inkml:trace contextRef="#ctx0" brushRef="#br0">0 1630 1148 0 0,'11'-38'1060'0'0,"8"-21"-124"0"0,6-12-108 0 0,32-25-124 0 0,-1-5-156 0 0,6-6-199 0 0,7-9-189 0 0,3-12-176 0 0,15-12-128 0 0,12-5-165 0 0,5-6-187 0 0,-4-6-300 0 0,-3 3-860 0 0,8-13 376 0 0</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47:01.013"/>
    </inkml:context>
    <inkml:brush xml:id="br0">
      <inkml:brushProperty name="width" value="0.05" units="cm"/>
      <inkml:brushProperty name="height" value="0.05" units="cm"/>
      <inkml:brushProperty name="color" value="#CD82DA"/>
    </inkml:brush>
  </inkml:definitions>
  <inkml:trace contextRef="#ctx0" brushRef="#br0">597 25 408 0 0,'-17'-6'784'0'0,"0"1"0"0"0,0 1-1 0 0,-1 1 1 0 0,0 0 0 0 0,0 1-1 0 0,0 1 1 0 0,1 1 0 0 0,-32 3 0 0 0,36-1-398 0 0,1 1-1 0 0,-1 0 1 0 0,1 1 0 0 0,1 0 0 0 0,-1 1 0 0 0,0 0 0 0 0,1 1 0 0 0,0 0-1 0 0,0 1 1 0 0,1 0 0 0 0,0 1 0 0 0,0 0 0 0 0,-12 13 0 0 0,6-2 137 0 0,0 0-1 0 0,1 1 1 0 0,2 1 0 0 0,-18 34-1 0 0,-31 91 1353 0 0,43-90-1251 0 0,2 2 0 0 0,3 0 1 0 0,2 1-1 0 0,2 0 1 0 0,4 1-1 0 0,1-1 0 0 0,4 1 1 0 0,2 0-1 0 0,3 0 1 0 0,2 0-1 0 0,3-1 0 0 0,3 0 1 0 0,22 70-1 0 0,-23-98-318 0 0,1 0-1 0 0,1-1 1 0 0,2 0-1 0 0,1-1 1 0 0,1-1-1 0 0,27 34 1 0 0,-22-35-62 0 0,1-1 0 0 0,1 0 1 0 0,1-2-1 0 0,1-1 0 0 0,1-1 0 0 0,2-1 0 0 0,0-2 1 0 0,49 25-1 0 0,-34-23-51 0 0,0-2 0 0 0,1-3 0 0 0,1-1 0 0 0,0-2 0 0 0,90 12 0 0 0,-66-18-42 0 0,0-4 0 0 0,99-7 0 0 0,-123-1-144 0 0,-1-2 0 0 0,0-1 1 0 0,-1-3-1 0 0,0-2 0 0 0,0-2 1 0 0,52-25-1 0 0,-70 27-22 0 0,-1-2 0 0 0,0 0 0 0 0,-1-2 0 0 0,-1-1 0 0 0,0-1 0 0 0,-2 0 0 0 0,0-2 0 0 0,-1 0 0 0 0,-1-2 0 0 0,26-40 0 0 0,-31 40 52 0 0,-2-1 1 0 0,0-1-1 0 0,-2 0 0 0 0,-1-1 0 0 0,-1 0 1 0 0,10-52-1 0 0,-13 43 51 0 0,-2 1-1 0 0,-1-1 1 0 0,-1 0 0 0 0,-8-62-1 0 0,-4 38-67 0 0,-2 0 1 0 0,-2 0-1 0 0,-4 1 0 0 0,-1 1 0 0 0,-4 1 0 0 0,-50-89 0 0 0,52 107-20 0 0,-2 1 0 0 0,-2 1 0 0 0,-1 1 0 0 0,-44-43 0 0 0,42 49 35 0 0,-2 1-1 0 0,0 1 1 0 0,-2 2-1 0 0,-1 1 1 0 0,0 2-1 0 0,-2 2 1 0 0,-1 0-1 0 0,0 3 1 0 0,-61-20-1 0 0,67 28-151 0 0,-1 2-1 0 0,-1 0 0 0 0,1 3 1 0 0,-1 0-1 0 0,-37 2 0 0 0,41 3-465 0 0,0 1 0 0 0,-1 2 0 0 0,1 1 0 0 0,1 1 0 0 0,-1 1 0 0 0,-31 13 0 0 0,-41 27-3817 0 0,7 10-6434 0 0,37-21 3476 0 0</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47:08.175"/>
    </inkml:context>
    <inkml:brush xml:id="br0">
      <inkml:brushProperty name="width" value="0.05" units="cm"/>
      <inkml:brushProperty name="height" value="0.05" units="cm"/>
      <inkml:brushProperty name="color" value="#CD82DA"/>
    </inkml:brush>
  </inkml:definitions>
  <inkml:trace contextRef="#ctx0" brushRef="#br0">11 1 732 0 0,'-9'10'31351'0'0,"7"-9"-31691"0"0</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47:09.337"/>
    </inkml:context>
    <inkml:brush xml:id="br0">
      <inkml:brushProperty name="width" value="0.05" units="cm"/>
      <inkml:brushProperty name="height" value="0.05" units="cm"/>
      <inkml:brushProperty name="color" value="#CD82DA"/>
    </inkml:brush>
  </inkml:definitions>
  <inkml:trace contextRef="#ctx0" brushRef="#br0">32 39 936 0 0,'-4'-16'1727'0'0,"7"-7"17070"0"0,-2 23-18615 0 0,8 14 1864 0 0,-6-3-1358 0 0,0-1 1 0 0,0 1 0 0 0,-1 0 0 0 0,0 1 0 0 0,-1-1-1 0 0,-1 16 1 0 0,2-1 121 0 0,0 49 939 0 0,-13 122 0 0 0,2-62-1799 0 0,10-96 104 0 0,0 6-1447 0 0,-9-16-4263 0 0,-3-21 597 0 0,-10-11-10962 0 0</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47:09.708"/>
    </inkml:context>
    <inkml:brush xml:id="br0">
      <inkml:brushProperty name="width" value="0.05" units="cm"/>
      <inkml:brushProperty name="height" value="0.05" units="cm"/>
      <inkml:brushProperty name="color" value="#CD82DA"/>
    </inkml:brush>
  </inkml:definitions>
  <inkml:trace contextRef="#ctx0" brushRef="#br0">1 112 268 0 0,'7'-10'6726'0'0,"41"9"-3514"0"0,56-9 0 0 0,-60 3-3933 0 0,-1-1 1 0 0,0-3-1 0 0,53-20 1 0 0,-53 10-4489 0 0,-23 9 2214 0 0</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47:10.073"/>
    </inkml:context>
    <inkml:brush xml:id="br0">
      <inkml:brushProperty name="width" value="0.05" units="cm"/>
      <inkml:brushProperty name="height" value="0.05" units="cm"/>
      <inkml:brushProperty name="color" value="#CD82DA"/>
    </inkml:brush>
  </inkml:definitions>
  <inkml:trace contextRef="#ctx0" brushRef="#br0">128 67 852 0 0,'-1'-1'181'0'0,"-11"-37"3808"0"0,12 36-3573 0 0,-1 0 0 0 0,0 0 1 0 0,0 1-1 0 0,0-1 0 0 0,0 0 0 0 0,0 1 0 0 0,0-1 0 0 0,-1 1 0 0 0,1-1 0 0 0,0 1 0 0 0,-1-1 0 0 0,1 1 0 0 0,-1 0 0 0 0,0 0 1 0 0,1 0-1 0 0,-1 0 0 0 0,-2-1 0 0 0,2 2-200 0 0,1 0 0 0 0,-1 0 0 0 0,1 0 0 0 0,-1 0 0 0 0,1 0 0 0 0,-1 1 1 0 0,1-1-1 0 0,-1 0 0 0 0,1 1 0 0 0,0-1 0 0 0,-1 1 0 0 0,1 0 0 0 0,0-1 0 0 0,-1 1 0 0 0,1 0 0 0 0,0 0 1 0 0,0 0-1 0 0,-1 0 0 0 0,1 0 0 0 0,0 0 0 0 0,0 0 0 0 0,0 0 0 0 0,0 0 0 0 0,1 0 0 0 0,-1 1 0 0 0,0-1 1 0 0,0 0-1 0 0,1 1 0 0 0,-1 1 0 0 0,-18 43 2299 0 0,18-45-2406 0 0,-8 33 634 0 0,1 0 1 0 0,2 0 0 0 0,1 1-1 0 0,1 0 1 0 0,3 0 0 0 0,0 0-1 0 0,2 0 1 0 0,2-1 0 0 0,12 58-1 0 0,-12-73-978 0 0,2 0 0 0 0,0-1 0 0 0,2 0 0 0 0,0 0 0 0 0,1 0 0 0 0,0-1 0 0 0,14 20-1 0 0,-21-35 71 0 0,0-1 0 0 0,0 1 0 0 0,1-1 0 0 0,-1 1 0 0 0,1-1 0 0 0,-1 1-1 0 0,1-1 1 0 0,0 0 0 0 0,0 0 0 0 0,-1 0 0 0 0,1 0 0 0 0,0 0-1 0 0,0 0 1 0 0,0 0 0 0 0,0-1 0 0 0,0 1 0 0 0,0-1 0 0 0,0 1-1 0 0,0-1 1 0 0,0 0 0 0 0,0 0 0 0 0,4 0 0 0 0,-3-1-92 0 0,1 1 1 0 0,0-2-1 0 0,-1 1 1 0 0,1 0-1 0 0,0-1 1 0 0,-1 0-1 0 0,0 1 1 0 0,1-1-1 0 0,-1-1 1 0 0,0 1-1 0 0,4-4 1 0 0,4-4-294 0 0,-1-1 1 0 0,-1 0 0 0 0,0-1-1 0 0,0 0 1 0 0,8-16 0 0 0,9-17-18 0 0,-7 18 5517 0 0,-25 45-3176 0 0,1-4-1061 0 0,0 0 337 0 0,0 0-1 0 0,-4 25 1 0 0,9-36-1172 0 0,-1 0 1 0 0,1-1-1 0 0,0 1 0 0 0,-1 0 0 0 0,1 0 1 0 0,1 0-1 0 0,-1-1 0 0 0,0 1 1 0 0,1 0-1 0 0,-1 0 0 0 0,1-1 0 0 0,0 1 1 0 0,0 0-1 0 0,0-1 0 0 0,0 1 0 0 0,1-1 1 0 0,-1 1-1 0 0,1-1 0 0 0,-1 0 1 0 0,4 4-1 0 0,-4-6-109 0 0,-1 1-1 0 0,1 0 1 0 0,0-1 0 0 0,0 1-1 0 0,-1-1 1 0 0,1 0 0 0 0,0 1 0 0 0,0-1-1 0 0,0 0 1 0 0,0 1 0 0 0,0-1-1 0 0,0 0 1 0 0,-1 0 0 0 0,1 0 0 0 0,0 0-1 0 0,0 0 1 0 0,2 0 0 0 0,19-11-15483 0 0</inkml:trace>
  <inkml:trace contextRef="#ctx0" brushRef="#br0" timeOffset="1">343 309 96 0 0,'-7'-14'1704'0'0,"4"1"-4"0"0,-3 0 28 0 0,1 7-59 0 0,1-1-105 0 0,1 0-172 0 0,-1-1 1568 0 0,4 1-2452 0 0,7 4-1220 0 0,2 3-156 0 0,7 8-5168 0 0,-2-5 2895 0 0</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47:10.482"/>
    </inkml:context>
    <inkml:brush xml:id="br0">
      <inkml:brushProperty name="width" value="0.05" units="cm"/>
      <inkml:brushProperty name="height" value="0.05" units="cm"/>
      <inkml:brushProperty name="color" value="#CD82DA"/>
    </inkml:brush>
  </inkml:definitions>
  <inkml:trace contextRef="#ctx0" brushRef="#br0">212 376 744 0 0,'-1'-1'12637'0'0,"-15"3"-7155"0"0,-22 8-2836 0 0,25-3-1874 0 0,0 0 1 0 0,1 1 0 0 0,0 0-1 0 0,0 1 1 0 0,1 0-1 0 0,0 1 1 0 0,1 0 0 0 0,0 1-1 0 0,-10 14 1 0 0,16-20-690 0 0,0 0 1 0 0,1 0-1 0 0,0 0 0 0 0,0 0 1 0 0,0 1-1 0 0,1-1 0 0 0,0 1 0 0 0,0 0 1 0 0,0-1-1 0 0,1 1 0 0 0,0 0 1 0 0,0 0-1 0 0,0 0 0 0 0,1 0 1 0 0,0 0-1 0 0,0 0 0 0 0,0 0 0 0 0,1 0 1 0 0,0 0-1 0 0,0 0 0 0 0,1 0 1 0 0,-1 0-1 0 0,1-1 0 0 0,5 11 1 0 0,-6-14-146 0 0,0 0 0 0 0,1 0 0 0 0,-1-1 0 0 0,0 1 0 0 0,1 0 0 0 0,-1 0 0 0 0,1-1 0 0 0,-1 1 0 0 0,1-1 1 0 0,0 0-1 0 0,0 1 0 0 0,-1-1 0 0 0,1 0 0 0 0,0 0 0 0 0,0 0 0 0 0,0 0 0 0 0,1 0 0 0 0,-1-1 1 0 0,3 2-1 0 0,-1-2-88 0 0,-1 0 0 0 0,1 0 0 0 0,0 0 0 0 0,0 0 1 0 0,0-1-1 0 0,-1 1 0 0 0,1-1 0 0 0,0 0 1 0 0,-1 0-1 0 0,6-2 0 0 0,3-3-310 0 0,0 0 0 0 0,-1-1 1 0 0,0 0-1 0 0,0-1 0 0 0,14-12 0 0 0,-13 8 267 0 0,-1-1 0 0 0,0 1 0 0 0,-1-2 0 0 0,0 0 0 0 0,-1 0-1 0 0,-1 0 1 0 0,0-1 0 0 0,-1 0 0 0 0,-1-1 0 0 0,0 0 0 0 0,-1 0 0 0 0,-1 0 0 0 0,0 0 0 0 0,1-19 0 0 0,-2 9 461 0 0,-1-1 1 0 0,-2 0 0 0 0,0 0-1 0 0,-2 0 1 0 0,-1 1 0 0 0,-1-1 0 0 0,-1 1-1 0 0,-10-29 1 0 0,-14-48 6720 0 0,28 107-6626 0 0,-3 21-303 0 0,1-1 1 0 0,1 1-1 0 0,2 43 0 0 0,13 82-98 0 0,-10-122 55 0 0,13 107-258 0 0,0-12-2965 0 0,-7 0-5107 0 0,-7-106 4808 0 0,0 0-3409 0 0,0-3 962 0 0</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47:11.006"/>
    </inkml:context>
    <inkml:brush xml:id="br0">
      <inkml:brushProperty name="width" value="0.05" units="cm"/>
      <inkml:brushProperty name="height" value="0.05" units="cm"/>
      <inkml:brushProperty name="color" value="#CD82DA"/>
    </inkml:brush>
  </inkml:definitions>
  <inkml:trace contextRef="#ctx0" brushRef="#br0">248 458 1348 0 0,'-7'-22'9996'0'0,"4"20"-9320"0"0,1 0 0 0 0,-1 0 1 0 0,1 0-1 0 0,-1 1 0 0 0,0-1 1 0 0,0 1-1 0 0,0 0 0 0 0,0 0 1 0 0,0 0-1 0 0,0 0 0 0 0,0 0 1 0 0,0 1-1 0 0,0-1 0 0 0,-5 1 1 0 0,1 0-41 0 0,1 0 1 0 0,0 1 0 0 0,0 0 0 0 0,0 0 0 0 0,0 1 0 0 0,0-1 0 0 0,-7 4 0 0 0,3 0-109 0 0,-1 0-1 0 0,1 0 1 0 0,-1 2 0 0 0,2-1 0 0 0,-1 1 0 0 0,1 0 0 0 0,-12 13 0 0 0,15-13-314 0 0,1 0-1 0 0,0 0 1 0 0,1 1 0 0 0,-1-1 0 0 0,1 1 0 0 0,1 0-1 0 0,0 0 1 0 0,0 1 0 0 0,-3 13 0 0 0,5-19-244 0 0,1-1-1 0 0,0 1 1 0 0,-1 0 0 0 0,1 0 0 0 0,0-1 0 0 0,1 1-1 0 0,-1 0 1 0 0,0 0 0 0 0,1-1 0 0 0,-1 1-1 0 0,1 0 1 0 0,0-1 0 0 0,0 1 0 0 0,2 4 0 0 0,-2-6-95 0 0,1 1 0 0 0,-1-1 0 0 0,1 1 0 0 0,-1-1 0 0 0,1 1 1 0 0,0-1-1 0 0,-1 0 0 0 0,1 0 0 0 0,0 0 0 0 0,0 0 0 0 0,0 0 1 0 0,0 0-1 0 0,0 0 0 0 0,0-1 0 0 0,0 1 0 0 0,0-1 1 0 0,0 0-1 0 0,0 1 0 0 0,1-1 0 0 0,-1 0 0 0 0,3 0 0 0 0,2-1-243 0 0,-1 0 0 0 0,1-1 0 0 0,-1 1 0 0 0,0-1 0 0 0,0 0 0 0 0,0 0 0 0 0,0-1 0 0 0,0 0 0 0 0,0 0 0 0 0,-1-1 0 0 0,1 1 0 0 0,-1-1 0 0 0,0 0 0 0 0,0-1 0 0 0,-1 1 0 0 0,1-1 0 0 0,4-6 0 0 0,1-1 7 0 0,-1 0 0 0 0,-1 0 1 0 0,0-1-1 0 0,-1 0 0 0 0,0 0 0 0 0,7-21 0 0 0,-4-2 461 0 0,-2 0 1 0 0,-1 0-1 0 0,-2-1 0 0 0,-1 0 0 0 0,-2 0 1 0 0,-2 0-1 0 0,-1 0 0 0 0,-10-60 0 0 0,0 59 1099 0 0,9 31-310 0 0,0 0 0 0 0,0 0 0 0 0,0 0 0 0 0,0-14 566 0 0,1 25-831 0 0,-1 43 596 0 0,2 0 1 0 0,8 56 0 0 0,21 99-180 0 0,-1-13-6654 0 0,-27-169 3470 0 0,0 5-2123 0 0,2-12-6631 0 0</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47:11.573"/>
    </inkml:context>
    <inkml:brush xml:id="br0">
      <inkml:brushProperty name="width" value="0.05" units="cm"/>
      <inkml:brushProperty name="height" value="0.05" units="cm"/>
      <inkml:brushProperty name="color" value="#CD82DA"/>
    </inkml:brush>
  </inkml:definitions>
  <inkml:trace contextRef="#ctx0" brushRef="#br0">0 211 692 0 0,'37'-52'7309'0'0,"1"-1"-2987"0"0,-31 42-3918 0 0,-2-5 10807 0 0,-16 23-9959 0 0,6-2-1064 0 0,1 0 0 0 0,-1 0 1 0 0,1 0-1 0 0,0 1 1 0 0,0 0-1 0 0,1-1 0 0 0,0 1 1 0 0,0 1-1 0 0,0-1 0 0 0,1 0 1 0 0,0 1-1 0 0,0-1 1 0 0,0 1-1 0 0,1 0 0 0 0,0-1 1 0 0,0 1-1 0 0,1 0 0 0 0,0 0 1 0 0,0-1-1 0 0,1 1 1 0 0,0 0-1 0 0,0 0 0 0 0,4 12 1 0 0,-5-17-267 0 0,1 0 0 0 0,0 0 0 0 0,0 0 1 0 0,0 0-1 0 0,1-1 0 0 0,-1 1 0 0 0,0 0 1 0 0,1 0-1 0 0,-1-1 0 0 0,1 1 0 0 0,-1-1 0 0 0,1 1 1 0 0,0-1-1 0 0,0 0 0 0 0,-1 1 0 0 0,1-1 1 0 0,0 0-1 0 0,0 0 0 0 0,0-1 0 0 0,5 2 0 0 0,-3-1-116 0 0,0 0 1 0 0,1-1-1 0 0,-1 0 0 0 0,1 0 0 0 0,-1 0 0 0 0,0-1 0 0 0,1 1 0 0 0,-1-1 0 0 0,0 0 0 0 0,5-2 0 0 0,4-2-440 0 0,1 0 0 0 0,-1-2 0 0 0,0 1 0 0 0,-1-2 1 0 0,18-12-1 0 0,-24 14 475 0 0,1 0 1 0 0,-1-1-1 0 0,0 0 1 0 0,-1 0-1 0 0,1 0 1 0 0,-2-1-1 0 0,1 0 1 0 0,-1 0-1 0 0,0 0 0 0 0,4-12 1 0 0,5-9 645 0 0,-7 21 761 0 0,-4 18-621 0 0,-8 39-390 0 0,2-7 14 0 0,7-42 893 0 0,4-10-398 0 0,15-26-67 0 0,17-25-169 0 0,-31 52-466 0 0,0 0 0 0 0,1 0 0 0 0,0 1 1 0 0,0 0-1 0 0,1 1 0 0 0,0 0 0 0 0,1 1 1 0 0,-1 0-1 0 0,19-7 0 0 0,-25 11-129 0 0,-1 1 0 0 0,0 0 0 0 0,1 0-1 0 0,0 0 1 0 0,-1 1 0 0 0,1-1 0 0 0,-1 1-1 0 0,1 0 1 0 0,-1 0 0 0 0,1 0 0 0 0,0 0 0 0 0,-1 1-1 0 0,1 0 1 0 0,-1-1 0 0 0,1 1 0 0 0,-1 1-1 0 0,1-1 1 0 0,-1 0 0 0 0,0 1 0 0 0,0-1-1 0 0,1 1 1 0 0,-1 0 0 0 0,0 0 0 0 0,-1 1 0 0 0,1-1-1 0 0,0 0 1 0 0,-1 1 0 0 0,1 0 0 0 0,-1-1-1 0 0,0 1 1 0 0,0 0 0 0 0,0 0 0 0 0,0 1-1 0 0,0-1 1 0 0,-1 0 0 0 0,2 5 0 0 0,-1-3-190 0 0,-1 0 1 0 0,1 1 0 0 0,-1-1-1 0 0,0 0 1 0 0,-1 1-1 0 0,1-1 1 0 0,-1 0-1 0 0,0 1 1 0 0,-1-1-1 0 0,1 0 1 0 0,-1 1 0 0 0,0-1-1 0 0,0 0 1 0 0,-1 1-1 0 0,-2 6 1 0 0,-2 2-1833 0 0,0-1 0 0 0,-1 1 0 0 0,0-2 0 0 0,-14 20 0 0 0,-2-3-2782 0 0</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47:12.193"/>
    </inkml:context>
    <inkml:brush xml:id="br0">
      <inkml:brushProperty name="width" value="0.05" units="cm"/>
      <inkml:brushProperty name="height" value="0.05" units="cm"/>
      <inkml:brushProperty name="color" value="#CD82DA"/>
    </inkml:brush>
  </inkml:definitions>
  <inkml:trace contextRef="#ctx0" brushRef="#br0">162 155 1224 0 0,'6'-11'2369'0'0,"-1"-1"0"0"0,1 1 0 0 0,-2-1 0 0 0,0 0 0 0 0,0-1 0 0 0,-1 1 0 0 0,-1 0 0 0 0,2-19 0 0 0,-4 30-2144 0 0,0 0 0 0 0,0 0 0 0 0,0 0 1 0 0,0 0-1 0 0,0 0 0 0 0,0 0 0 0 0,0 0 1 0 0,0 0-1 0 0,0 0 0 0 0,-1 0 0 0 0,1 0 0 0 0,0 0 1 0 0,-1 0-1 0 0,1 0 0 0 0,-1 0 0 0 0,1 0 1 0 0,-1 1-1 0 0,1-1 0 0 0,-1 0 0 0 0,0 0 1 0 0,0 0-1 0 0,1 1 0 0 0,-1-1 0 0 0,0 0 0 0 0,0 1 1 0 0,0-1-1 0 0,1 1 0 0 0,-1-1 0 0 0,0 1 1 0 0,0-1-1 0 0,0 1 0 0 0,0 0 0 0 0,-2-1 1 0 0,2 1-124 0 0,-1-1 1 0 0,1 1 0 0 0,-1 0 0 0 0,0 0-1 0 0,1 0 1 0 0,-1 0 0 0 0,0 0 0 0 0,1 0-1 0 0,-1 0 1 0 0,0 1 0 0 0,1-1-1 0 0,-1 1 1 0 0,1-1 0 0 0,-1 1 0 0 0,1-1-1 0 0,-1 1 1 0 0,1 0 0 0 0,-1 0 0 0 0,1 0-1 0 0,-1 0 1 0 0,-1 1 0 0 0,0 1-93 0 0,1 0 0 0 0,0 0 0 0 0,-1 1 0 0 0,1-1 0 0 0,0 0 0 0 0,0 1 0 0 0,1-1 0 0 0,-1 1 0 0 0,1 0 0 0 0,0-1 0 0 0,0 1 0 0 0,0 0 0 0 0,0 0 0 0 0,0 0-1 0 0,1 0 1 0 0,0-1 0 0 0,0 1 0 0 0,0 0 0 0 0,0 0 0 0 0,1 0 0 0 0,-1 0 0 0 0,1 0 0 0 0,0 0 0 0 0,0-1 0 0 0,1 1 0 0 0,-1 0 0 0 0,3 3 0 0 0,6 12-272 0 0,0 0-1 0 0,2-1 1 0 0,26 33-1 0 0,-7-11-455 0 0,-27-34 634 0 0,0 1 0 0 0,0-1 0 0 0,0 1 0 0 0,-1 0 0 0 0,0 0 0 0 0,-1 0 0 0 0,1 0 0 0 0,0 8 0 0 0,-2-13 96 0 0,-1 1-1 0 0,0-1 1 0 0,0 1-1 0 0,0-1 1 0 0,0 1-1 0 0,0-1 1 0 0,-1 1-1 0 0,1 0 1 0 0,-1-1 0 0 0,0 0-1 0 0,1 1 1 0 0,-1-1-1 0 0,0 1 1 0 0,-1-1-1 0 0,1 0 1 0 0,0 0-1 0 0,-1 0 1 0 0,1 0-1 0 0,-1 0 1 0 0,0 0-1 0 0,1 0 1 0 0,-1 0-1 0 0,0 0 1 0 0,0-1-1 0 0,0 1 1 0 0,-4 1-1 0 0,-1 1 45 0 0,1 0-1 0 0,-1-1 1 0 0,0 0-1 0 0,0-1 1 0 0,0 0-1 0 0,0 0 1 0 0,0 0-1 0 0,0-1 1 0 0,0 0-1 0 0,-1 0 1 0 0,1-1-1 0 0,0 0 1 0 0,-1 0-1 0 0,1 0 1 0 0,-1-1-1 0 0,-12-4 1 0 0,15 4-244 0 0,-1-1 1 0 0,1 0-1 0 0,0 0 1 0 0,0-1-1 0 0,0 0 1 0 0,1 1-1 0 0,-1-2 1 0 0,0 1-1 0 0,1 0 1 0 0,0-1-1 0 0,0 0 1 0 0,0 0-1 0 0,0 0 1 0 0,1 0-1 0 0,0-1 1 0 0,0 0-1 0 0,0 1 1 0 0,0-1-1 0 0,1 0 0 0 0,-1 0 1 0 0,1 0-1 0 0,1-1 1 0 0,-2-5-1 0 0,0-1-815 0 0,1 0 0 0 0,1 0 0 0 0,0 0-1 0 0,1-16 1 0 0,3 2-3092 0 0,2 2-3512 0 0,-1 8 1841 0 0</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47:12.567"/>
    </inkml:context>
    <inkml:brush xml:id="br0">
      <inkml:brushProperty name="width" value="0.05" units="cm"/>
      <inkml:brushProperty name="height" value="0.05" units="cm"/>
      <inkml:brushProperty name="color" value="#CD82DA"/>
    </inkml:brush>
  </inkml:definitions>
  <inkml:trace contextRef="#ctx0" brushRef="#br0">1 16 716 0 0,'15'-16'14734'0'0,"-14"16"-14362"0"0,1 9 3579 0 0,-1 10-4810 0 0,5 293 11840 0 0,-8-250-9528 0 0,1-35-1169 0 0,0 1 0 0 0,2-1-1 0 0,1 0 1 0 0,9 44 0 0 0,-11-69-304 0 0,1-1 0 0 0,-1 1 0 0 0,0 0-1 0 0,1 0 1 0 0,0 0 0 0 0,0 0 0 0 0,-1 0 0 0 0,1-1 0 0 0,0 1-1 0 0,0 0 1 0 0,1-1 0 0 0,-1 1 0 0 0,0 0 0 0 0,0-1 0 0 0,1 0 0 0 0,-1 1-1 0 0,1-1 1 0 0,-1 0 0 0 0,1 0 0 0 0,0 0 0 0 0,-1 0 0 0 0,1 0-1 0 0,0 0 1 0 0,0 0 0 0 0,0 0 0 0 0,0-1 0 0 0,2 1 0 0 0,0-1-334 0 0,-1 0 0 0 0,1 0 1 0 0,0-1-1 0 0,0 1 0 0 0,0-1 1 0 0,-1 0-1 0 0,1 0 1 0 0,0 0-1 0 0,-1-1 0 0 0,1 1 1 0 0,-1-1-1 0 0,0 0 0 0 0,7-5 1 0 0,14-10-5113 0 0,29-30 1 0 0,-34 30-1420 0 0,-6 6 1581 0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23T17:29:00.927"/>
    </inkml:context>
    <inkml:brush xml:id="br0">
      <inkml:brushProperty name="width" value="0.05" units="cm"/>
      <inkml:brushProperty name="height" value="0.05" units="cm"/>
      <inkml:brushProperty name="color" value="#CD82DA"/>
    </inkml:brush>
  </inkml:definitions>
  <inkml:trace contextRef="#ctx0" brushRef="#br0">50 0 168 0 0,'-30'142'648'0'0,"10"-9"-64"0"0,20 2-36 0 0,11 2-64 0 0,10-2-44 0 0,14-2-68 0 0,8-3-68 0 0,1 1-172 0 0,11-9-180 0 0,-2 4-560 0 0,-4-4-652 0 0,9-1 288 0 0</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47:13.267"/>
    </inkml:context>
    <inkml:brush xml:id="br0">
      <inkml:brushProperty name="width" value="0.05" units="cm"/>
      <inkml:brushProperty name="height" value="0.05" units="cm"/>
      <inkml:brushProperty name="color" value="#CD82DA"/>
    </inkml:brush>
  </inkml:definitions>
  <inkml:trace contextRef="#ctx0" brushRef="#br0">61 489 4324 0 0,'6'-9'651'0'0,"0"0"-1"0"0,0-1 0 0 0,0 0 1 0 0,4-11-1 0 0,6-12 4501 0 0,-16 33-4799 0 0,1-1 0 0 0,-1 0 0 0 0,1 1 0 0 0,-1-1 0 0 0,0 1 0 0 0,1-1 0 0 0,-1 1 0 0 0,0-1 0 0 0,0 0 0 0 0,1 1 0 0 0,-1-1 0 0 0,0 0 0 0 0,0 1 0 0 0,0-1 0 0 0,0 0 0 0 0,0 1 0 0 0,0-1 0 0 0,0 0 0 0 0,0 1 0 0 0,0-1 0 0 0,0 0 0 0 0,0 1 0 0 0,0-1 0 0 0,0 0 0 0 0,-1 1 0 0 0,0-2 0 0 0,1 1-98 0 0,-1 1 0 0 0,0 0-1 0 0,0-1 1 0 0,1 1-1 0 0,-1 0 1 0 0,0-1-1 0 0,0 1 1 0 0,0 0 0 0 0,1 0-1 0 0,-1 0 1 0 0,0 0-1 0 0,0 0 1 0 0,0 0 0 0 0,0 0-1 0 0,0 0 1 0 0,1 0-1 0 0,-3 1 1 0 0,-2 0 138 0 0,0 0 0 0 0,0 1 0 0 0,0 0 0 0 0,0 0 0 0 0,0 0 1 0 0,-5 4-1 0 0,5-2-261 0 0,1 0-1 0 0,-1 0 1 0 0,1 0 0 0 0,0 0 0 0 0,0 1 0 0 0,0 0 0 0 0,0 0-1 0 0,-4 8 1 0 0,5-8-412 0 0,1 1-1 0 0,0-1 0 0 0,0 1 0 0 0,1-1 1 0 0,-1 1-1 0 0,1-1 0 0 0,1 1 1 0 0,-1 0-1 0 0,1 6 0 0 0,-1-11 208 0 0,1-1 0 0 0,0 1-1 0 0,0-1 1 0 0,0 1 0 0 0,0 0 0 0 0,0-1-1 0 0,0 1 1 0 0,1 0 0 0 0,-1-1-1 0 0,0 1 1 0 0,0-1 0 0 0,0 1 0 0 0,1 0-1 0 0,-1-1 1 0 0,0 1 0 0 0,0-1 0 0 0,1 1-1 0 0,-1-1 1 0 0,0 1 0 0 0,1-1-1 0 0,-1 1 1 0 0,1-1 0 0 0,-1 1 0 0 0,1-1-1 0 0,-1 0 1 0 0,1 1 0 0 0,-1-1 0 0 0,1 0-1 0 0,-1 1 1 0 0,1-1 0 0 0,0 0-1 0 0,1 1-56 0 0,0-1 0 0 0,-1 0-1 0 0,1 0 1 0 0,0 0-1 0 0,-1-1 1 0 0,1 1 0 0 0,0 0-1 0 0,-1-1 1 0 0,1 1-1 0 0,-1-1 1 0 0,3 0-1 0 0,37-24-1893 0 0,-12-1 857 0 0,-23 19 954 0 0,2 0 0 0 0,-1 0-1 0 0,1 0 1 0 0,0 1 0 0 0,0 1 0 0 0,1-1-1 0 0,0 1 1 0 0,0 1 0 0 0,11-5 0 0 0,-20 9 232 0 0,1 0 1 0 0,0 0 0 0 0,0 0-1 0 0,-1 1 1 0 0,1-1-1 0 0,0 0 1 0 0,0 0 0 0 0,-1 1-1 0 0,1-1 1 0 0,0 0 0 0 0,-1 1-1 0 0,1-1 1 0 0,0 0-1 0 0,-1 1 1 0 0,1-1 0 0 0,-1 1-1 0 0,1 0 1 0 0,-1-1-1 0 0,1 1 1 0 0,-1-1 0 0 0,1 1-1 0 0,-1 0 1 0 0,1-1 0 0 0,-1 1-1 0 0,0 0 1 0 0,1-1-1 0 0,-1 1 1 0 0,0 0 0 0 0,0-1-1 0 0,0 1 1 0 0,1 1 0 0 0,4 21 368 0 0,-5 4-4 0 0,3 32 225 0 0,-2-56-622 0 0,-1 1-1 0 0,1 0 1 0 0,0 0-1 0 0,0 0 1 0 0,0-1-1 0 0,1 1 1 0 0,-1-1-1 0 0,1 1 1 0 0,0-1-1 0 0,0 1 1 0 0,4 3 0 0 0,-5-6-51 0 0,0 0 1 0 0,-1-1-1 0 0,1 1 1 0 0,1-1 0 0 0,-1 1-1 0 0,0-1 1 0 0,0 0 0 0 0,0 1-1 0 0,0-1 1 0 0,0 0 0 0 0,0 0-1 0 0,0 0 1 0 0,0 0-1 0 0,1 0 1 0 0,-1 0 0 0 0,0 0-1 0 0,0 0 1 0 0,0 0 0 0 0,0-1-1 0 0,0 1 1 0 0,0 0 0 0 0,0-1-1 0 0,0 1 1 0 0,0 0 0 0 0,0-1-1 0 0,0 0 1 0 0,0 1-1 0 0,0-1 1 0 0,0 0 0 0 0,0 1-1 0 0,0-1 1 0 0,0 0 0 0 0,-1 0-1 0 0,2-1 1 0 0,31-34-1851 0 0,-30 33 1671 0 0,9-13-407 0 0,-1-1 0 0 0,-1 1 0 0 0,-1-2 0 0 0,0 1 0 0 0,-1-1 0 0 0,-1-1 0 0 0,5-21 0 0 0,0-8-229 0 0,10-81 0 0 0,-19-2 3493 0 0,-3 92 711 0 0,-1 18 1955 0 0,-1 37-2297 0 0,-1 35-1153 0 0,5-18-1271 0 0,0 54 324 0 0,4 0-1 0 0,21 103 1 0 0,-21-154-1192 0 0,-5-27-51 0 0,0-1 0 0 0,0 1-1 0 0,1 0 1 0 0,0-1-1 0 0,1 1 1 0 0,0-1-1 0 0,0 0 1 0 0,1 0-1 0 0,-1 0 1 0 0,11 14 0 0 0,-13-21 214 0 0,0 0 1 0 0,0 0 0 0 0,1 0 0 0 0,-1 0 0 0 0,0-1 0 0 0,0 1 0 0 0,0-1 0 0 0,1 1 0 0 0,-1-1-1 0 0,0 1 1 0 0,1-1 0 0 0,-1 0 0 0 0,0 0 0 0 0,1 1 0 0 0,-1-1 0 0 0,0 0 0 0 0,1 0 0 0 0,-1 0-1 0 0,1-1 1 0 0,-1 1 0 0 0,0 0 0 0 0,1 0 0 0 0,-1-1 0 0 0,0 1 0 0 0,1-1 0 0 0,-1 1 0 0 0,0-1-1 0 0,0 1 1 0 0,0-1 0 0 0,1 0 0 0 0,-1 0 0 0 0,0 0 0 0 0,0 0 0 0 0,0 0 0 0 0,0 0 0 0 0,1-1-1 0 0,7-8-403 0 0,0 1-1 0 0,0-1 0 0 0,7-12 0 0 0,-3 5-114 0 0,9-12 121 0 0,9-9 5936 0 0,-30 70-1993 0 0,-1-29-3243 0 0,4 44 2156 0 0,-4-46-2446 0 0,1 1 1 0 0,-1-1-1 0 0,1 1 0 0 0,-1 0 1 0 0,1-1-1 0 0,-1 1 0 0 0,1-1 0 0 0,0 0 1 0 0,0 1-1 0 0,0-1 0 0 0,0 0 1 0 0,0 1-1 0 0,0-1 0 0 0,0 0 0 0 0,0 0 1 0 0,0 0-1 0 0,0 0 0 0 0,1 0 1 0 0,-1 0-1 0 0,0 0 0 0 0,1 0 1 0 0,-1-1-1 0 0,1 1 0 0 0,2 0 0 0 0,-3-1-262 0 0,1 0-1 0 0,-1 0 1 0 0,1 0-1 0 0,-1 0 0 0 0,1-1 1 0 0,-1 1-1 0 0,1-1 0 0 0,-1 1 1 0 0,1-1-1 0 0,-1 1 0 0 0,0-1 1 0 0,1 0-1 0 0,1-2 1 0 0,9-6-7410 0 0,-4 1 2341 0 0</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47:13.655"/>
    </inkml:context>
    <inkml:brush xml:id="br0">
      <inkml:brushProperty name="width" value="0.05" units="cm"/>
      <inkml:brushProperty name="height" value="0.05" units="cm"/>
      <inkml:brushProperty name="color" value="#CD82DA"/>
    </inkml:brush>
  </inkml:definitions>
  <inkml:trace contextRef="#ctx0" brushRef="#br0">896 151 976 0 0,'-5'-10'13245'0'0,"6"9"-12937"0"0,16-9 4996 0 0,40-8-4650 0 0,-39 13 1034 0 0,25-7-1629 0 0,76-26 1690 0 0,-62 13-5605 0 0,-6-7-7110 0 0</inkml:trace>
  <inkml:trace contextRef="#ctx0" brushRef="#br0" timeOffset="1">68 143 844 0 0,'-23'1'1535'0'0,"-11"2"7212"0"0,23-1-1249 0 0,35-5-5626 0 0,165-30-617 0 0,-65 5-6017 0 0,-51 11-3214 0 0,-45 11 2907 0 0</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47:14.169"/>
    </inkml:context>
    <inkml:brush xml:id="br0">
      <inkml:brushProperty name="width" value="0.05" units="cm"/>
      <inkml:brushProperty name="height" value="0.05" units="cm"/>
      <inkml:brushProperty name="color" value="#CD82DA"/>
    </inkml:brush>
  </inkml:definitions>
  <inkml:trace contextRef="#ctx0" brushRef="#br0">20 54 1300 0 0,'3'-28'4351'0'0,"-1"2"13500"0"0,-1 30-16495 0 0,17 134 4622 0 0,-9 7-4070 0 0,-8-111-1885 0 0,0 208-23 0 0,-1-227-295 0 0,-2 0 1 0 0,0 0-1 0 0,0-1 0 0 0,-8 23 0 0 0,-10 25-5085 0 0,13-43 2492 0 0,2-8-1076 0 0,-1-2-3475 0 0</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47:14.544"/>
    </inkml:context>
    <inkml:brush xml:id="br0">
      <inkml:brushProperty name="width" value="0.05" units="cm"/>
      <inkml:brushProperty name="height" value="0.05" units="cm"/>
      <inkml:brushProperty name="color" value="#CD82DA"/>
    </inkml:brush>
  </inkml:definitions>
  <inkml:trace contextRef="#ctx0" brushRef="#br0">0 100 864 0 0,'1'-6'470'0'0,"0"1"1"0"0,0-1-1 0 0,1 1 0 0 0,-1 0 1 0 0,1-1-1 0 0,0 1 0 0 0,1 0 0 0 0,-1 0 1 0 0,1 0-1 0 0,0 1 0 0 0,0-1 1 0 0,1 1-1 0 0,-1-1 0 0 0,9-6 1 0 0,-10 9-315 0 0,0 0 1 0 0,0 0 0 0 0,0 1 0 0 0,1-1 0 0 0,-1 1-1 0 0,1 0 1 0 0,-1-1 0 0 0,1 1 0 0 0,-1 0 0 0 0,1 1-1 0 0,0-1 1 0 0,-1 0 0 0 0,1 1 0 0 0,0-1 0 0 0,0 1-1 0 0,-1 0 1 0 0,1 0 0 0 0,0 0 0 0 0,0 0 0 0 0,-1 1-1 0 0,1-1 1 0 0,0 1 0 0 0,0 0 0 0 0,-1-1 0 0 0,1 1 0 0 0,-1 0-1 0 0,1 1 1 0 0,-1-1 0 0 0,1 0 0 0 0,-1 1 0 0 0,0-1-1 0 0,3 3 1 0 0,1 1 0 0 0,-1 0 0 0 0,0 0 1 0 0,0 1-1 0 0,-1-1 0 0 0,0 1 0 0 0,0 0 0 0 0,0 0 0 0 0,-1 0 0 0 0,1 0 0 0 0,-2 1 1 0 0,1 0-1 0 0,-1-1 0 0 0,0 1 0 0 0,0 0 0 0 0,-1 0 0 0 0,1 0 0 0 0,-2 0 0 0 0,1 0 0 0 0,-1 0 1 0 0,0 1-1 0 0,-2 11 0 0 0,0-4 123 0 0,-1 0-1 0 0,-1 0 1 0 0,0 0 0 0 0,-1 0-1 0 0,0-1 1 0 0,-1 0 0 0 0,-1 0 0 0 0,0 0-1 0 0,-10 13 1 0 0,11-19 28 0 0,-1 0 0 0 0,0 0 0 0 0,0-1-1 0 0,-14 12 1 0 0,18-16-511 0 0,-1-1 1 0 0,1 1-1 0 0,-1 0 0 0 0,0-1 0 0 0,0 0 0 0 0,0 0 0 0 0,-1 0 0 0 0,1-1 0 0 0,0 1 1 0 0,-1-1-1 0 0,1 0 0 0 0,-7 1 0 0 0,1-8-4453 0 0,4 3-1128 0 0</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47:15.217"/>
    </inkml:context>
    <inkml:brush xml:id="br0">
      <inkml:brushProperty name="width" value="0.05" units="cm"/>
      <inkml:brushProperty name="height" value="0.05" units="cm"/>
      <inkml:brushProperty name="color" value="#CD82DA"/>
    </inkml:brush>
  </inkml:definitions>
  <inkml:trace contextRef="#ctx0" brushRef="#br0">1 187 668 0 0,'0'0'5145'0'0,"29"3"3415"0"0,-25-2-8086 0 0,1 0 0 0 0,-1 1 1 0 0,0-1-1 0 0,0 1 1 0 0,0 0-1 0 0,0 0 0 0 0,0 0 1 0 0,-1 1-1 0 0,1-1 1 0 0,3 4-1 0 0,-5-4-350 0 0,1 1 0 0 0,-1-1 0 0 0,0 1 0 0 0,0 0 0 0 0,0 0 0 0 0,0 0 0 0 0,0 0 0 0 0,-1 0 0 0 0,1 0 0 0 0,-1 0 0 0 0,0 0 0 0 0,0 1 0 0 0,0-1 0 0 0,-1 1 0 0 0,1-1 0 0 0,-1 0 0 0 0,0 1 0 0 0,0-1 0 0 0,0 1 0 0 0,0 5 0 0 0,-11 34 3014 0 0,10-48-3137 0 0,0 0 1 0 0,1 0-1 0 0,-1 0 0 0 0,1 0 0 0 0,0 0 1 0 0,1-1-1 0 0,-1 1 0 0 0,1 0 1 0 0,0 0-1 0 0,1 0 0 0 0,-1 0 1 0 0,5-8-1 0 0,2-16-859 0 0,-7 20 391 0 0,12-48-1932 0 0,-12 54 1878 0 0,0 0 0 0 0,0 0 0 0 0,0-1 0 0 0,0 1 0 0 0,1 0 0 0 0,-1 0 0 0 0,1 0 0 0 0,0 0 0 0 0,0 1 0 0 0,0-1-1 0 0,0 0 1 0 0,0 1 0 0 0,4-3 0 0 0,-2 6-1946 0 0,-1 1 2308 0 0,0-1 1 0 0,0 1-1 0 0,0-1 0 0 0,0 0 1 0 0,0 1-1 0 0,0-1 0 0 0,1-1 1 0 0,-1 1-1 0 0,0 0 1 0 0,6-1-1 0 0,0-2 755 0 0,1-1 1 0 0,-1 0-1 0 0,1-1 1 0 0,-1 0 0 0 0,0 0-1 0 0,0-1 1 0 0,9-7-1 0 0,-6 5 6987 0 0,-14 14-6932 0 0,1-1 0 0 0,-1 1 0 0 0,0-1-1 0 0,0 1 1 0 0,0-1 0 0 0,-6 8 0 0 0,-5 19 1080 0 0,11-24-1472 0 0,0 0-1 0 0,1 0 1 0 0,0 1-1 0 0,1-1 1 0 0,0 0 0 0 0,0 1-1 0 0,1-1 1 0 0,4 18-1 0 0,-5-25-423 0 0,0-1 0 0 0,0 1 0 0 0,1-1-1 0 0,-1 1 1 0 0,1-1 0 0 0,-1 1 0 0 0,1-1 0 0 0,0 1-1 0 0,-1-1 1 0 0,1 1 0 0 0,0-1 0 0 0,0 0 0 0 0,0 0-1 0 0,0 1 1 0 0,0-1 0 0 0,0 0 0 0 0,0 0 0 0 0,1 0 0 0 0,-1 0-1 0 0,0 0 1 0 0,1 0 0 0 0,1 0 0 0 0,-1 0-134 0 0,-1-1 0 0 0,1 0 1 0 0,-1 0-1 0 0,1 0 0 0 0,0 0 1 0 0,-1-1-1 0 0,1 1 1 0 0,-1 0-1 0 0,1-1 0 0 0,-1 1 1 0 0,1-1-1 0 0,-1 1 0 0 0,1-1 1 0 0,-1 0-1 0 0,0 1 0 0 0,1-1 1 0 0,-1 0-1 0 0,2-1 0 0 0,2-2-611 0 0,0-1-1 0 0,-1 1 0 0 0,1-1 1 0 0,-1 0-1 0 0,6-8 0 0 0,3-11 254 0 0,8-48-120 0 0,-11 24 3561 0 0,-10 47-2735 0 0,0 1-1 0 0,0 0 0 0 0,0-1 0 0 0,0 1 1 0 0,0 0-1 0 0,1 0 0 0 0,-1-1 1 0 0,0 1-1 0 0,0 0 0 0 0,0 0 0 0 0,0-1 1 0 0,0 1-1 0 0,0 0 0 0 0,0 0 1 0 0,1-1-1 0 0,-1 1 0 0 0,0 0 0 0 0,0 0 1 0 0,0 0-1 0 0,0-1 0 0 0,1 1 1 0 0,-1 0-1 0 0,0 0 0 0 0,0 0 0 0 0,1 0 1 0 0,-1-1-1 0 0,0 1 0 0 0,0 0 1 0 0,1 0-1 0 0,-1 0 0 0 0,0 0 0 0 0,0 0 1 0 0,1 0-1 0 0,-1 0 0 0 0,1 0 1 0 0,9 5 1219 0 0,9 16-20 0 0,-3 1-317 0 0,-9-12-120 0 0,1 0 1 0 0,15 16-1 0 0,-22-25-722 0 0,0 0 0 0 0,0 0 0 0 0,0-1 1 0 0,0 1-1 0 0,0 0 0 0 0,0-1 1 0 0,0 1-1 0 0,0 0 0 0 0,0-1 0 0 0,0 0 1 0 0,0 1-1 0 0,0-1 0 0 0,0 1 1 0 0,1-1-1 0 0,-1 0 0 0 0,0 0 0 0 0,0 0 1 0 0,0 0-1 0 0,0 0 0 0 0,1 0 1 0 0,-1 0-1 0 0,0 0 0 0 0,0 0 0 0 0,0-1 1 0 0,2 1-1 0 0,-1-1-22 0 0,0-1 0 0 0,0 1-1 0 0,0 0 1 0 0,0-1 0 0 0,0 0 0 0 0,0 1-1 0 0,0-1 1 0 0,-1 0 0 0 0,1 0 0 0 0,-1 0-1 0 0,3-3 1 0 0,1-4-316 0 0,-1 0 0 0 0,1-1-1 0 0,-1 1 1 0 0,4-19 0 0 0,5-36-3888 0 0,-10 43-80 0 0,-1-1-3615 0 0,0 9 1754 0 0</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47:16.724"/>
    </inkml:context>
    <inkml:brush xml:id="br0">
      <inkml:brushProperty name="width" value="0.05" units="cm"/>
      <inkml:brushProperty name="height" value="0.05" units="cm"/>
      <inkml:brushProperty name="color" value="#CD82DA"/>
    </inkml:brush>
  </inkml:definitions>
  <inkml:trace contextRef="#ctx0" brushRef="#br0">262 143 656 0 0,'4'-6'946'0'0,"0"1"0"0"0,0-1 0 0 0,-1 0 0 0 0,0 0 0 0 0,0-1 0 0 0,0 1 0 0 0,-1 0 0 0 0,0-1 0 0 0,0 0 0 0 0,0 0 0 0 0,0-12 0 0 0,-2 17-654 0 0,0 0 0 0 0,0 0 0 0 0,0-1 1 0 0,0 1-1 0 0,-1 0 0 0 0,1 0 0 0 0,-1 0 0 0 0,1 0 0 0 0,-1 0 0 0 0,0 0 0 0 0,0 0 0 0 0,0 0 0 0 0,0 0 0 0 0,0 0 0 0 0,0 0 1 0 0,0 0-1 0 0,-1 0 0 0 0,1 1 0 0 0,-1-1 0 0 0,1 1 0 0 0,-1-1 0 0 0,0 1 0 0 0,1 0 0 0 0,-1-1 0 0 0,0 1 0 0 0,0 0 0 0 0,0 0 1 0 0,0 0-1 0 0,0 1 0 0 0,0-1 0 0 0,0 0 0 0 0,-1 1 0 0 0,1-1 0 0 0,0 1 0 0 0,0 0 0 0 0,0 0 0 0 0,0 0 0 0 0,-1 0 0 0 0,-3 1 1 0 0,-2-1 90 0 0,0 1 0 0 0,0 1 0 0 0,1-1 1 0 0,-1 1-1 0 0,0 1 0 0 0,1-1 0 0 0,0 1 1 0 0,0 1-1 0 0,0-1 0 0 0,-8 6 0 0 0,2 0 137 0 0,0 0 0 0 0,0 1 0 0 0,1 0 0 0 0,-12 13 0 0 0,16-12-331 0 0,0 0-1 0 0,0 1 0 0 0,1 0 1 0 0,0 0-1 0 0,1 0 0 0 0,0 1 1 0 0,1-1-1 0 0,1 1 0 0 0,0 1 0 0 0,1-1 1 0 0,-3 20-1 0 0,6-27-188 0 0,0 1 0 0 0,0-1 0 0 0,1 0 0 0 0,0 1 0 0 0,0-1 0 0 0,0 0-1 0 0,1 0 1 0 0,0 0 0 0 0,0 0 0 0 0,1 0 0 0 0,-1 0 0 0 0,1 0 0 0 0,1-1 0 0 0,-1 0 0 0 0,1 1 0 0 0,0-1 0 0 0,0 0 0 0 0,0-1 0 0 0,1 1-1 0 0,-1-1 1 0 0,1 0 0 0 0,8 5 0 0 0,-5-4-178 0 0,0-1 0 0 0,0 0 1 0 0,0-1-1 0 0,0 0 0 0 0,1 0 0 0 0,-1 0 0 0 0,1-1 0 0 0,0-1 0 0 0,0 0 1 0 0,0 0-1 0 0,0 0 0 0 0,-1-1 0 0 0,1 0 0 0 0,0-1 0 0 0,15-3 0 0 0,-3-1-467 0 0,0-1 0 0 0,-1-1 0 0 0,0-1 0 0 0,-1-1 0 0 0,1-1-1 0 0,33-23 1 0 0,-30 16 148 0 0,0 0-1 0 0,-2-2 1 0 0,0 0-1 0 0,32-40 0 0 0,-47 49 616 0 0,0 0-1 0 0,0 0 0 0 0,0 0 0 0 0,6-19 0 0 0,1-2 2983 0 0,-12 25 264 0 0,-9 12-2459 0 0,-9 20-367 0 0,12-10-456 0 0,0-1 1 0 0,1 1-1 0 0,1 0 0 0 0,1 0 0 0 0,0 1 1 0 0,1 28-1 0 0,1-40-352 0 0,1 1 0 0 0,-1-1 1 0 0,1 0-1 0 0,0 1 0 0 0,0-1 0 0 0,1 0 1 0 0,-1 0-1 0 0,1 0 0 0 0,0 0 0 0 0,1 0 1 0 0,-1-1-1 0 0,1 1 0 0 0,0-1 0 0 0,0 1 1 0 0,1-1-1 0 0,-1 0 0 0 0,1 0 0 0 0,0 0 1 0 0,0-1-1 0 0,0 1 0 0 0,0-1 1 0 0,1 0-1 0 0,-1 0 0 0 0,9 3 0 0 0,-8-4-50 0 0,0-1 0 0 0,0 0 0 0 0,0 0-1 0 0,0 0 1 0 0,0-1 0 0 0,1 1 0 0 0,-1-1 0 0 0,0 0-1 0 0,0-1 1 0 0,0 1 0 0 0,1-1 0 0 0,-1 0 0 0 0,0-1-1 0 0,0 1 1 0 0,0-1 0 0 0,0 0 0 0 0,-1 0 0 0 0,10-6-1 0 0,4-3-348 0 0,-1 0 0 0 0,-1-2 0 0 0,20-17 0 0 0,-6-2 807 0 0,-18 14 1733 0 0,-6-1 6784 0 0,-6 46-7362 0 0,0-22-1299 0 0,0-1 0 0 0,0 0 0 0 0,1 1 0 0 0,0-1 0 0 0,0 0 0 0 0,0 1 0 0 0,0-1 0 0 0,1 0 0 0 0,0 0 0 0 0,0 0 0 0 0,0 0 0 0 0,3 4 0 0 0,17 11-4783 0 0,-20-17 3392 0 0,0-1-1 0 0,1 0 0 0 0,-1 0 0 0 0,0-1 0 0 0,1 1 0 0 0,-1 0 1 0 0,1-1-1 0 0,-1 0 0 0 0,5 1 0 0 0</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47:17.145"/>
    </inkml:context>
    <inkml:brush xml:id="br0">
      <inkml:brushProperty name="width" value="0.05" units="cm"/>
      <inkml:brushProperty name="height" value="0.05" units="cm"/>
      <inkml:brushProperty name="color" value="#CD82DA"/>
    </inkml:brush>
  </inkml:definitions>
  <inkml:trace contextRef="#ctx0" brushRef="#br0">1 78 1156 0 0,'1'-4'888'0'0,"1"-1"-1"0"0,0 1 1 0 0,1 0-1 0 0,-1-1 1 0 0,1 1 0 0 0,0 0-1 0 0,3-4 1 0 0,-4 7-627 0 0,0-1 0 0 0,0 1 0 0 0,0 0 0 0 0,1 0 0 0 0,-1 0 1 0 0,0 0-1 0 0,0 0 0 0 0,1 0 0 0 0,-1 1 0 0 0,0-1 0 0 0,1 1 1 0 0,-1 0-1 0 0,1 0 0 0 0,-1 0 0 0 0,0 0 0 0 0,5 0 0 0 0,-1 1-73 0 0,-1 0-1 0 0,1 1 1 0 0,-1-1-1 0 0,0 1 0 0 0,0 0 1 0 0,0 0-1 0 0,0 1 0 0 0,0-1 1 0 0,0 1-1 0 0,0 0 1 0 0,-1 1-1 0 0,0-1 0 0 0,0 1 1 0 0,0 0-1 0 0,0 0 0 0 0,0 0 1 0 0,-1 0-1 0 0,1 1 1 0 0,-1-1-1 0 0,0 1 0 0 0,-1 0 1 0 0,4 7-1 0 0,-3-5-104 0 0,0 0 0 0 0,0 1 0 0 0,0-1-1 0 0,-1 1 1 0 0,0-1 0 0 0,-1 1 0 0 0,0 0 0 0 0,0 0 0 0 0,0-1 0 0 0,-1 1-1 0 0,0 0 1 0 0,-1 0 0 0 0,0 0 0 0 0,0 0 0 0 0,-3 10 0 0 0,-1-3 204 0 0,-6 17 495 0 0,10-30-671 0 0,1-1 0 0 0,-1 1 0 0 0,0-1 0 0 0,1 0 0 0 0,-1 1 0 0 0,0-1 0 0 0,0 0 0 0 0,0 0 0 0 0,0 0 0 0 0,0 0 0 0 0,0 0 0 0 0,0 0 0 0 0,-1 0 0 0 0,1 0 0 0 0,0 0 0 0 0,-3 1 0 0 0,4-2 279 0 0,-1 0-364 0 0,0 0 0 0 0,1-1 1 0 0,-1 1-1 0 0,1 0 0 0 0,-1-1 0 0 0,0 1 1 0 0,1-1-1 0 0,-1 1 0 0 0,1-1 0 0 0,0 1 1 0 0,-1-1-1 0 0,1 1 0 0 0,-1-1 0 0 0,1 1 1 0 0,0-1-1 0 0,-1 1 0 0 0,1-1 0 0 0,0 0 0 0 0,0 1 1 0 0,-1-1-1 0 0,1 0 0 0 0,0 1 0 0 0,0-1 1 0 0,0 0-1 0 0,0 1 0 0 0,0-1 0 0 0,0 0 1 0 0,0 1-1 0 0,0-1 0 0 0,0 0 0 0 0,0 1 1 0 0,0-1-1 0 0,0 0 0 0 0,1 1 0 0 0,-1-1 0 0 0,0 0 1 0 0,7-28 197 0 0,0 6-360 0 0,41-106-1909 0 0,-40 113 631 0 0,0-1 0 0 0,23-29 1 0 0,-26 38 532 0 0,6-6-1708 0 0,-2 8-3565 0 0</inkml:trace>
</inkml:ink>
</file>

<file path=ppt/ink/ink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47:17.522"/>
    </inkml:context>
    <inkml:brush xml:id="br0">
      <inkml:brushProperty name="width" value="0.05" units="cm"/>
      <inkml:brushProperty name="height" value="0.05" units="cm"/>
      <inkml:brushProperty name="color" value="#CD82DA"/>
    </inkml:brush>
  </inkml:definitions>
  <inkml:trace contextRef="#ctx0" brushRef="#br0">1 25 36 0 0,'2'-2'327'0'0,"0"0"-1"0"0,0 0 1 0 0,0 0-1 0 0,0 0 1 0 0,1 0-1 0 0,-1 0 1 0 0,1 1-1 0 0,-1-1 1 0 0,1 1-1 0 0,0 0 1 0 0,0 0-1 0 0,-1 0 1 0 0,1 0-1 0 0,0 0 1 0 0,0 1 0 0 0,0-1-1 0 0,0 1 1 0 0,0 0-1 0 0,0-1 1 0 0,0 1-1 0 0,0 1 1 0 0,0-1-1 0 0,0 0 1 0 0,-1 1-1 0 0,1 0 1 0 0,0-1-1 0 0,0 1 1 0 0,4 2-1 0 0,-3-1-168 0 0,-1 0-1 0 0,1 1 0 0 0,-1-1 0 0 0,1 1 0 0 0,-1 0 0 0 0,0 0 0 0 0,0 0 0 0 0,0 0 1 0 0,0 0-1 0 0,-1 1 0 0 0,1-1 0 0 0,-1 1 0 0 0,0 0 0 0 0,0 0 0 0 0,0 0 0 0 0,-1 0 0 0 0,1 0 1 0 0,-1 0-1 0 0,1 4 0 0 0,-1 2-6 0 0,0 0 1 0 0,0 0 0 0 0,-1 1-1 0 0,0-1 1 0 0,-1 0-1 0 0,0 0 1 0 0,0 0 0 0 0,-1 0-1 0 0,-5 14 1 0 0,-3 4 1430 0 0,-26 49-1 0 0,36-76-1534 0 0,-11 12 1670 0 0,11-13-1666 0 0,0 0 1 0 0,-1 0-1 0 0,1 0 1 0 0,0 0-1 0 0,-1 0 1 0 0,1 0-1 0 0,0 1 0 0 0,0-1 1 0 0,-1 0-1 0 0,1 0 1 0 0,0 0-1 0 0,0 0 0 0 0,-1 0 1 0 0,1-1-1 0 0,0 1 1 0 0,-1 0-1 0 0,1 0 1 0 0,0 0-1 0 0,0 0 0 0 0,-1 0 1 0 0,1 0-1 0 0,0 0 1 0 0,0 0-1 0 0,-1-1 1 0 0,1 1-1 0 0,0 0 0 0 0,0 0 1 0 0,0 0-1 0 0,-1-1 1 0 0,1 1-1 0 0,0 0 1 0 0,-1-2 6 0 0,0 1-1 0 0,1-1 1 0 0,-1 1 0 0 0,1-1 0 0 0,-1 0 0 0 0,1 1 0 0 0,-1-1 0 0 0,1 1 0 0 0,0-1 0 0 0,0 0 0 0 0,0 1 0 0 0,0-1 0 0 0,0 0 0 0 0,0 1 0 0 0,1-1 0 0 0,0-3 0 0 0,4-13-479 0 0,2-1 0 0 0,0 1 1 0 0,1 0-1 0 0,0 0 0 0 0,2 1 0 0 0,0 0 1 0 0,1 1-1 0 0,0 0 0 0 0,19-19 0 0 0,-28 33 212 0 0,0 0-1 0 0,0-1 1 0 0,1 1-1 0 0,-1 0 1 0 0,1 0-1 0 0,-1 1 0 0 0,1-1 1 0 0,0 0-1 0 0,-1 1 1 0 0,1 0-1 0 0,0-1 1 0 0,0 1-1 0 0,0 0 1 0 0,0 1-1 0 0,0-1 0 0 0,1 0 1 0 0,-1 1-1 0 0,0 0 1 0 0,0 0-1 0 0,0 0 1 0 0,0 0-1 0 0,1 0 1 0 0,-1 1-1 0 0,0-1 0 0 0,0 1 1 0 0,0 0-1 0 0,0 0 1 0 0,0 0-1 0 0,0 0 1 0 0,0 0-1 0 0,0 1 1 0 0,5 3-1 0 0,-4-2 26 0 0,0-1 0 0 0,0 1 0 0 0,0-1 0 0 0,0 0 0 0 0,1 0 0 0 0,-1 0 0 0 0,1-1 0 0 0,0 0-1 0 0,-1 0 1 0 0,10 1 0 0 0,-9-1 354 0 0,0-1-1 0 0,0-1 0 0 0,0 1 0 0 0,0-1 0 0 0,0 1 1 0 0,-1-1-1 0 0,1-1 0 0 0,0 1 0 0 0,0-1 1 0 0,-1 0-1 0 0,1 0 0 0 0,-1 0 0 0 0,0 0 0 0 0,1-1 1 0 0,-1 0-1 0 0,5-4 0 0 0,18-24 9794 0 0,-27 31-9833 0 0,0-1 0 0 0,-1 1-1 0 0,1 0 1 0 0,0-1 0 0 0,-1 1 0 0 0,1 0 0 0 0,-1-1-1 0 0,1 1 1 0 0,-1 0 0 0 0,1-1 0 0 0,-1 1 0 0 0,1 0-1 0 0,-1 0 1 0 0,1 0 0 0 0,-1-1 0 0 0,1 1 0 0 0,-1 0-1 0 0,1 0 1 0 0,-1 0 0 0 0,1 0 0 0 0,-2 0 0 0 0,-5 5 301 0 0,1 1 0 0 0,-1 0 0 0 0,1 0 0 0 0,0 1 0 0 0,1-1 0 0 0,-1 1 0 0 0,1 1 0 0 0,1-1 0 0 0,-1 1 0 0 0,-5 12 0 0 0,8-14-523 0 0,0-1 0 0 0,0 0-1 0 0,0 1 1 0 0,0-1 0 0 0,1 1-1 0 0,0 0 1 0 0,0-1 0 0 0,0 1-1 0 0,1 0 1 0 0,0 0 0 0 0,0 0-1 0 0,0-1 1 0 0,1 1 0 0 0,0 0-1 0 0,0-1 1 0 0,0 1 0 0 0,4 9-1 0 0,-3-13-222 0 0,-1 1 0 0 0,1-1-1 0 0,-1 0 1 0 0,1 0 0 0 0,0 1 0 0 0,0-1-1 0 0,0 0 1 0 0,0-1 0 0 0,1 1-1 0 0,-1 0 1 0 0,0-1 0 0 0,1 1 0 0 0,-1-1-1 0 0,1 1 1 0 0,-1-1 0 0 0,1 0 0 0 0,0 0-1 0 0,0-1 1 0 0,-1 1 0 0 0,4 0-1 0 0,1 0-1463 0 0,0-1-1 0 0,0 1 0 0 0,0-1 0 0 0,0-1 0 0 0,0 0 0 0 0,13-2 0 0 0,-3-1-2869 0 0</inkml:trace>
</inkml:ink>
</file>

<file path=ppt/ink/ink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47:17.971"/>
    </inkml:context>
    <inkml:brush xml:id="br0">
      <inkml:brushProperty name="width" value="0.05" units="cm"/>
      <inkml:brushProperty name="height" value="0.05" units="cm"/>
      <inkml:brushProperty name="color" value="#CD82DA"/>
    </inkml:brush>
  </inkml:definitions>
  <inkml:trace contextRef="#ctx0" brushRef="#br0">27 609 912 0 0,'3'-4'742'0'0,"0"0"0"0"0,0-1 0 0 0,-1 1-1 0 0,1 0 1 0 0,-1-1 0 0 0,0 1 0 0 0,-1-1 0 0 0,3-8 3552 0 0,-6 16-3582 0 0,-45 113 4215 0 0,46-116-4682 0 0,3-3-134 0 0,2-7-42 0 0,1 0 1 0 0,1 0-1 0 0,0 0 0 0 0,0 1 0 0 0,9-10 0 0 0,-12 15-78 0 0,-1 1-1 0 0,1 0 1 0 0,0 0-1 0 0,0 0 1 0 0,1 0-1 0 0,-1 1 1 0 0,0-1-1 0 0,1 1 1 0 0,0 0-1 0 0,-1 0 1 0 0,1 0 0 0 0,0 0-1 0 0,0 1 1 0 0,0-1-1 0 0,0 1 1 0 0,9-1-1 0 0,-11 2-29 0 0,0 0-1 0 0,0 0 1 0 0,0 0-1 0 0,0 1 1 0 0,0-1-1 0 0,0 1 1 0 0,0-1-1 0 0,0 1 1 0 0,-1 0-1 0 0,1 0 1 0 0,0 0-1 0 0,0 0 1 0 0,-1 0-1 0 0,1 0 1 0 0,0 0-1 0 0,-1 0 1 0 0,1 1 0 0 0,-1-1-1 0 0,1 1 1 0 0,-1-1-1 0 0,2 4 1 0 0,1 2-200 0 0,0 0 0 0 0,-1 1 1 0 0,1-1-1 0 0,2 11 0 0 0,-6-14 18 0 0,1 0 0 0 0,0 0 0 0 0,0 0-1 0 0,1 0 1 0 0,-1 0 0 0 0,1 0-1 0 0,0-1 1 0 0,0 1 0 0 0,0-1-1 0 0,1 1 1 0 0,-1-1 0 0 0,1 0 0 0 0,0 0-1 0 0,-1 0 1 0 0,1 0 0 0 0,4 2-1 0 0,-6-5 100 0 0,1 0 0 0 0,-1 0 0 0 0,0 0-1 0 0,1 0 1 0 0,-1 0 0 0 0,0 0-1 0 0,0-1 1 0 0,1 1 0 0 0,-1 0 0 0 0,0-1-1 0 0,0 1 1 0 0,1-1 0 0 0,-1 1-1 0 0,0-1 1 0 0,0 0 0 0 0,0 1 0 0 0,0-1-1 0 0,0 0 1 0 0,0 0 0 0 0,0 0-1 0 0,0 0 1 0 0,1-1 0 0 0,22-26-1832 0 0,-22 26 1447 0 0,16-24 550 0 0,-1 0 0 0 0,-1-1 0 0 0,-1-1 0 0 0,-1 0 0 0 0,-2-1 0 0 0,-1-1 0 0 0,11-47 1 0 0,29-219 6477 0 0,-50 285-6196 0 0,0 6 35 0 0,3-43 2962 0 0,-8 21 2705 0 0,3 32-5046 0 0,-9 72 1306 0 0,1 119 1 0 0,0-77-2216 0 0,2-50-728 0 0,4-34-666 0 0,-9 86-552 0 0,0-62-2805 0 0,-10-3-6355 0 0,17-43 5830 0 0</inkml:trace>
</inkml:ink>
</file>

<file path=ppt/ink/ink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47:18.362"/>
    </inkml:context>
    <inkml:brush xml:id="br0">
      <inkml:brushProperty name="width" value="0.05" units="cm"/>
      <inkml:brushProperty name="height" value="0.05" units="cm"/>
      <inkml:brushProperty name="color" value="#CD82DA"/>
    </inkml:brush>
  </inkml:definitions>
  <inkml:trace contextRef="#ctx0" brushRef="#br0">6 148 916 0 0,'-1'-1'301'0'0,"0"1"0"0"0,1-1 0 0 0,-1 0 0 0 0,1 0 0 0 0,-1 1 0 0 0,1-1 0 0 0,0 0 0 0 0,-1 0 0 0 0,1 0 0 0 0,0 0 0 0 0,0 0 0 0 0,-1 1 0 0 0,1-1 0 0 0,0 0 0 0 0,0 0 0 0 0,0 0 0 0 0,0 0 0 0 0,0 0 0 0 0,0 0 0 0 0,1 0 0 0 0,-1 0 0 0 0,0 0 0 0 0,0 1 1 0 0,1-1-1 0 0,-1 0 0 0 0,0 0 0 0 0,1 0 0 0 0,-1 0 0 0 0,1 1 0 0 0,-1-1 0 0 0,1 0 0 0 0,-1 1 0 0 0,1-1 0 0 0,0 0 0 0 0,-1 1 0 0 0,2-2 0 0 0,2 0 196 0 0,0 0 0 0 0,0 0 0 0 0,1 1 0 0 0,-1-1 0 0 0,1 1 0 0 0,5-1 0 0 0,7-3 285 0 0,101-23 1652 0 0,1 0-3395 0 0,-75 16-251 0 0,-9 2-1443 0 0,-2-1-3399 0 0,-9 0 1627 0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23T17:29:07.668"/>
    </inkml:context>
    <inkml:brush xml:id="br0">
      <inkml:brushProperty name="width" value="0.05" units="cm"/>
      <inkml:brushProperty name="height" value="0.05" units="cm"/>
      <inkml:brushProperty name="color" value="#CD82DA"/>
    </inkml:brush>
  </inkml:definitions>
  <inkml:trace contextRef="#ctx0" brushRef="#br0">339 198 616 0 0,'-40'-49'1551'0'0,"-80"-87"4569"0"0,105 124-3487 0 0,17 20 317 0 0,24 24-753 0 0,102 60 407 0 0,-89-66-1691 0 0,-1 1 1 0 0,43 40 0 0 0,-76-62-788 0 0,0 0 1 0 0,0 0-1 0 0,0 0 1 0 0,0 1-1 0 0,-1-1 1 0 0,0 1-1 0 0,0 0 0 0 0,-1 1 1 0 0,0-1-1 0 0,0 1 1 0 0,0-1-1 0 0,-1 1 1 0 0,0 0-1 0 0,0 0 1 0 0,-1 0-1 0 0,1 0 0 0 0,-2 0 1 0 0,1 0-1 0 0,-1 1 1 0 0,0-1-1 0 0,-1 0 1 0 0,1 0-1 0 0,-1 0 1 0 0,-1 0-1 0 0,1 0 0 0 0,-1 0 1 0 0,-1 0-1 0 0,1 0 1 0 0,-1-1-1 0 0,-6 10 1 0 0,-12 20 76 0 0,-2-2 0 0 0,-1-1 0 0 0,-1 0 0 0 0,-47 44 0 0 0,6-16-1266 0 0,-74 54 0 0 0,131-108 367 0 0,-62 45-1713 0 0,46-38-1538 0 0,-1 0-3930 0 0,15-10 2653 0 0</inkml:trace>
</inkml:ink>
</file>

<file path=ppt/ink/ink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47:18.783"/>
    </inkml:context>
    <inkml:brush xml:id="br0">
      <inkml:brushProperty name="width" value="0.05" units="cm"/>
      <inkml:brushProperty name="height" value="0.05" units="cm"/>
      <inkml:brushProperty name="color" value="#CD82DA"/>
    </inkml:brush>
  </inkml:definitions>
  <inkml:trace contextRef="#ctx0" brushRef="#br0">106 172 1404 0 0,'0'0'2956'0'0,"-29"16"3687"0"0,26-15-6117 0 0,0 0 0 0 0,0 0 0 0 0,0 0 0 0 0,0 0 0 0 0,0-1 0 0 0,0 0 0 0 0,0 1 0 0 0,0-1 0 0 0,0 0 0 0 0,0-1 0 0 0,0 1 0 0 0,0 0 0 0 0,0-1 0 0 0,0 0 0 0 0,-5-1 0 0 0,7 1-385 0 0,-1 1 0 0 0,1-1 0 0 0,0 0 0 0 0,-1 0 0 0 0,1 1 0 0 0,0-1 0 0 0,-1 0 0 0 0,1 0 0 0 0,0 0 0 0 0,0 0 0 0 0,0-1 0 0 0,0 1 0 0 0,0 0 0 0 0,0 0 0 0 0,0-1 0 0 0,1 1 0 0 0,-1 0 0 0 0,0-1 0 0 0,1 1 0 0 0,-1-1 0 0 0,1 1 0 0 0,-1-1 0 0 0,1 1 0 0 0,0-1 0 0 0,0 1 0 0 0,-1-1 0 0 0,1 1 0 0 0,0-1 0 0 0,0 1 0 0 0,1-1 0 0 0,-1 1 0 0 0,0-1 0 0 0,1-1 0 0 0,2-8 163 0 0,0 0 0 0 0,1 1 0 0 0,0 0 1 0 0,1 0-1 0 0,0 0 0 0 0,10-13 0 0 0,-12 18-231 0 0,1 0-1 0 0,0 0 1 0 0,0 0-1 0 0,0 1 1 0 0,0 0 0 0 0,1 0-1 0 0,0 0 1 0 0,0 0-1 0 0,0 1 1 0 0,0 0-1 0 0,0 0 1 0 0,1 0-1 0 0,7-3 1 0 0,-12 6-115 0 0,0 0 0 0 0,0-1 0 0 0,0 1 0 0 0,0 0 0 0 0,1-1 0 0 0,-1 1 0 0 0,0 0 0 0 0,0 0 0 0 0,0 0 0 0 0,0 0 0 0 0,1 0 0 0 0,-1 0 0 0 0,0 1 0 0 0,0-1 0 0 0,0 0 0 0 0,0 1 1 0 0,0-1-1 0 0,1 0 0 0 0,-1 1 0 0 0,0-1 0 0 0,0 1 0 0 0,0 0 0 0 0,0-1 0 0 0,0 1 0 0 0,1 1 0 0 0,-1-1-71 0 0,0 1 1 0 0,0 0 0 0 0,0 0-1 0 0,-1 0 1 0 0,1-1-1 0 0,0 1 1 0 0,-1 0-1 0 0,1 0 1 0 0,-1 0-1 0 0,1 0 1 0 0,-1 0-1 0 0,0 0 1 0 0,0 3-1 0 0,-1 6-514 0 0,0 1-1 0 0,0-1 1 0 0,-1 0-1 0 0,-4 12 1 0 0,2-9-240 0 0,-1-1 0 0 0,-1 1 1 0 0,0-1-1 0 0,-13 20 1 0 0,-21 18-8395 0 0,27-35 4784 0 0</inkml:trace>
</inkml:ink>
</file>

<file path=ppt/ink/ink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47:19.232"/>
    </inkml:context>
    <inkml:brush xml:id="br0">
      <inkml:brushProperty name="width" value="0.05" units="cm"/>
      <inkml:brushProperty name="height" value="0.05" units="cm"/>
      <inkml:brushProperty name="color" value="#CD82DA"/>
    </inkml:brush>
  </inkml:definitions>
  <inkml:trace contextRef="#ctx0" brushRef="#br0">37 1 1324 0 0,'-3'8'1839'0'0,"0"1"1"0"0,0 0-1 0 0,-3 15 0 0 0,0 59 2988 0 0,-1-4-1853 0 0,-2-32-979 0 0,17-68-1919 0 0,0 0 0 0 0,2 0 1 0 0,0 1-1 0 0,1 1 0 0 0,1-1 0 0 0,0 2 0 0 0,2 0 1 0 0,0 0-1 0 0,17-15 0 0 0,-30 32-83 0 0,0 0-1 0 0,0 0 1 0 0,-1 1-1 0 0,1-1 1 0 0,0 0-1 0 0,0 0 1 0 0,0 1 0 0 0,0-1-1 0 0,0 1 1 0 0,0-1-1 0 0,0 1 1 0 0,0-1-1 0 0,0 1 1 0 0,0-1-1 0 0,0 1 1 0 0,0 0 0 0 0,0 0-1 0 0,0-1 1 0 0,1 1-1 0 0,-1 0 1 0 0,0 0-1 0 0,0 0 1 0 0,0 0-1 0 0,0 1 1 0 0,0-1 0 0 0,0 0-1 0 0,0 0 1 0 0,1 1-1 0 0,-1-1 1 0 0,0 0-1 0 0,0 1 1 0 0,0-1-1 0 0,0 1 1 0 0,0 0 0 0 0,0-1-1 0 0,-1 1 1 0 0,1 0-1 0 0,0-1 1 0 0,0 1-1 0 0,0 0 1 0 0,-1 0-1 0 0,1 0 1 0 0,0 0 0 0 0,-1 0-1 0 0,1 0 1 0 0,0 0-1 0 0,-1 0 1 0 0,0 0-1 0 0,1 1 1 0 0,3 6-180 0 0,-1-1 0 0 0,0 0 0 0 0,0 1-1 0 0,-1-1 1 0 0,2 12 0 0 0,1 14-1051 0 0,13 40 0 0 0,-18-73 1229 0 0,0 1-1 0 0,0-1 1 0 0,0 0-1 0 0,0 0 0 0 0,0 1 1 0 0,0-1-1 0 0,0 0 1 0 0,1 0-1 0 0,-1 0 1 0 0,0 1-1 0 0,0-1 1 0 0,0 0-1 0 0,0 0 1 0 0,0 0-1 0 0,1 0 1 0 0,-1 0-1 0 0,0 1 1 0 0,0-1-1 0 0,0 0 1 0 0,1 0-1 0 0,-1 0 1 0 0,0 0-1 0 0,0 0 1 0 0,0 0-1 0 0,1 0 0 0 0,-1 0 1 0 0,0 0-1 0 0,0 0 1 0 0,1 0-1 0 0,-1 0 1 0 0,0 0-1 0 0,0 0 1 0 0,0 0-1 0 0,1 0 1 0 0,-1 0-1 0 0,0 0 1 0 0,0 0-1 0 0,1 0 1 0 0,-1 0-1 0 0,0 0 1 0 0,0 0-1 0 0,0 0 1 0 0,1 0-1 0 0,-1-1 1 0 0,0 1-1 0 0,0 0 1 0 0,0 0-1 0 0,0 0 0 0 0,1 0 1 0 0,-1-1-1 0 0,15-14-184 0 0,10-23 30 0 0,-12 16 85 0 0,29-37 0 0 0,-24 36 51 0 0,-16 19 31 0 0,0 1 0 0 0,1 0 0 0 0,-1 0 0 0 0,1 0-1 0 0,-1 0 1 0 0,1 0 0 0 0,0 1 0 0 0,0-1 0 0 0,0 1 0 0 0,0-1 0 0 0,1 1 0 0 0,-1 0 0 0 0,1 1-1 0 0,5-3 1 0 0,-8 4-2 0 0,0 0-1 0 0,0 0 0 0 0,0 0 0 0 0,0 0 1 0 0,0 1-1 0 0,0-1 0 0 0,0 0 0 0 0,0 1 1 0 0,-1-1-1 0 0,1 0 0 0 0,0 1 0 0 0,0-1 1 0 0,0 1-1 0 0,0 0 0 0 0,-1-1 0 0 0,1 1 1 0 0,0-1-1 0 0,-1 1 0 0 0,1 0 0 0 0,0 0 1 0 0,-1-1-1 0 0,1 1 0 0 0,-1 0 0 0 0,1 0 1 0 0,-1 0-1 0 0,1 0 0 0 0,-1 0 0 0 0,0 0 1 0 0,1 0-1 0 0,-1 0 0 0 0,0 1 0 0 0,9 33-277 0 0,-9-31 207 0 0,4 29-513 0 0,6 30-834 0 0,-9-60 1253 0 0,0 0 0 0 0,0 1 1 0 0,1-1-1 0 0,-1 0 0 0 0,1 0 0 0 0,-1 0 0 0 0,1 0 0 0 0,0 0 0 0 0,0 0 0 0 0,0-1 1 0 0,1 1-1 0 0,-1-1 0 0 0,1 1 0 0 0,-1-1 0 0 0,5 2 0 0 0,-6-3-92 0 0,1 0 0 0 0,0-1 0 0 0,-1 1 0 0 0,1-1 0 0 0,0 1-1 0 0,0-1 1 0 0,-1 0 0 0 0,1 1 0 0 0,0-1 0 0 0,0 0 0 0 0,0 0 0 0 0,-1-1 0 0 0,1 1 0 0 0,0 0-1 0 0,0-1 1 0 0,-1 1 0 0 0,1-1 0 0 0,0 1 0 0 0,0-1 0 0 0,1-1 0 0 0,8-2-1966 0 0</inkml:trace>
</inkml:ink>
</file>

<file path=ppt/ink/ink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47:19.590"/>
    </inkml:context>
    <inkml:brush xml:id="br0">
      <inkml:brushProperty name="width" value="0.05" units="cm"/>
      <inkml:brushProperty name="height" value="0.05" units="cm"/>
      <inkml:brushProperty name="color" value="#CD82DA"/>
    </inkml:brush>
  </inkml:definitions>
  <inkml:trace contextRef="#ctx0" brushRef="#br0">1 220 3028 0 0,'10'-12'20'0'0,"7"-6"838"0"0,0 0 0 0 0,-2-2 0 0 0,0 1-1 0 0,-2-2 1 0 0,0 0 0 0 0,13-29 0 0 0,-21 36-703 0 0,7-12 6244 0 0,-9 25-3301 0 0,-1 15-2248 0 0,-4 32 711 0 0,-10 56 0 0 0,4-44-917 0 0,-36 239-1307 0 0,42-280-311 0 0,-10 49-398 0 0,1-36-2275 0 0,-8-5-5102 0 0,14-22 4297 0 0</inkml:trace>
</inkml:ink>
</file>

<file path=ppt/ink/ink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47:20.013"/>
    </inkml:context>
    <inkml:brush xml:id="br0">
      <inkml:brushProperty name="width" value="0.05" units="cm"/>
      <inkml:brushProperty name="height" value="0.05" units="cm"/>
      <inkml:brushProperty name="color" value="#CD82DA"/>
    </inkml:brush>
  </inkml:definitions>
  <inkml:trace contextRef="#ctx0" brushRef="#br0">30 51 8 0 0,'3'-5'321'0'0,"1"1"0"0"0,-1 0-1 0 0,1 1 1 0 0,0-1 0 0 0,0 1 0 0 0,0-1-1 0 0,0 1 1 0 0,1 1 0 0 0,-1-1 0 0 0,1 0-1 0 0,0 1 1 0 0,0 0 0 0 0,-1 0 0 0 0,1 1 0 0 0,1-1-1 0 0,-1 1 1 0 0,0 0 0 0 0,0 0 0 0 0,0 1-1 0 0,1 0 1 0 0,-1 0 0 0 0,0 0 0 0 0,0 0-1 0 0,1 1 1 0 0,-1 0 0 0 0,0 0 0 0 0,8 3-1 0 0,-8-3-182 0 0,-1 0-1 0 0,1 1 0 0 0,0 0 1 0 0,0 0-1 0 0,-1 0 0 0 0,0 1 1 0 0,1-1-1 0 0,-1 1 0 0 0,0 0 1 0 0,0 1-1 0 0,0-1 0 0 0,-1 0 1 0 0,1 1-1 0 0,-1 0 0 0 0,0 0 1 0 0,0 0-1 0 0,0 0 0 0 0,-1 1 1 0 0,1-1-1 0 0,-1 1 0 0 0,0-1 0 0 0,0 1 1 0 0,-1 0-1 0 0,1 0 0 0 0,-1-1 1 0 0,0 1-1 0 0,-1 0 0 0 0,1 0 1 0 0,-1 0-1 0 0,0 0 0 0 0,0 1 1 0 0,0-1-1 0 0,-1 0 0 0 0,0 0 1 0 0,0-1-1 0 0,0 1 0 0 0,0 0 1 0 0,-1 0-1 0 0,0 0 0 0 0,0-1 0 0 0,0 1 1 0 0,-1-1-1 0 0,1 0 0 0 0,-1 1 1 0 0,-5 4-1 0 0,2-2 209 0 0,0-1-1 0 0,-1 1 0 0 0,0-1 1 0 0,0 0-1 0 0,0-1 1 0 0,-1 1-1 0 0,0-2 1 0 0,0 1-1 0 0,0-1 1 0 0,-1 0-1 0 0,1-1 0 0 0,-1 0 1 0 0,-9 2-1 0 0,13-4-253 0 0,0 0 0 0 0,1 0 0 0 0,-1-1 0 0 0,1 0 0 0 0,-1 0-1 0 0,0 0 1 0 0,1 0 0 0 0,-1-1 0 0 0,1 0 0 0 0,-1 0 0 0 0,1 0 0 0 0,-6-2-1 0 0,7 1-225 0 0,-1 0-1 0 0,1 0 0 0 0,0 0 0 0 0,1 0 1 0 0,-1 0-1 0 0,0-1 0 0 0,1 1 0 0 0,-1-1 1 0 0,1 0-1 0 0,0 1 0 0 0,-1-1 1 0 0,1 0-1 0 0,1 0 0 0 0,-1-1 0 0 0,0 1 1 0 0,1 0-1 0 0,-2-6 0 0 0,0-19-3899 0 0,6 9-3392 0 0,-2 12 3235 0 0</inkml:trace>
</inkml:ink>
</file>

<file path=ppt/ink/ink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47:20.389"/>
    </inkml:context>
    <inkml:brush xml:id="br0">
      <inkml:brushProperty name="width" value="0.05" units="cm"/>
      <inkml:brushProperty name="height" value="0.05" units="cm"/>
      <inkml:brushProperty name="color" value="#CD82DA"/>
    </inkml:brush>
  </inkml:definitions>
  <inkml:trace contextRef="#ctx0" brushRef="#br0">12 352 796 0 0,'11'-5'14506'0'0,"-10"22"-13676"0"0,-1 0-1 0 0,-1 1 0 0 0,-1-1 1 0 0,-7 32-1 0 0,-3 29-2162 0 0,12-76 1194 0 0,0 1 1 0 0,0-1-1 0 0,0 1 1 0 0,1 0 0 0 0,-1-1-1 0 0,1 1 1 0 0,-1-1-1 0 0,1 1 1 0 0,0-1-1 0 0,0 1 1 0 0,0-1 0 0 0,3 4-1 0 0,-4-6-99 0 0,5-2 47 0 0,12-9 153 0 0,-1-1-1 0 0,0-1 1 0 0,0 0 0 0 0,-2-1 0 0 0,26-32-1 0 0,9-7 645 0 0,-48 52-552 0 0,0 0 0 0 0,0 0-1 0 0,0 0 1 0 0,0 0 0 0 0,0 0-1 0 0,0 0 1 0 0,0 1-1 0 0,0-1 1 0 0,0 0 0 0 0,0 1-1 0 0,0-1 1 0 0,1 1-1 0 0,-1-1 1 0 0,0 1 0 0 0,0-1-1 0 0,1 1 1 0 0,-1 0-1 0 0,0 0 1 0 0,0-1 0 0 0,1 1-1 0 0,1 0 1 0 0,-2 1-20 0 0,0-1 1 0 0,0 1-1 0 0,0 0 0 0 0,0-1 0 0 0,0 1 1 0 0,0 0-1 0 0,0 0 0 0 0,0 0 1 0 0,0-1-1 0 0,-1 1 0 0 0,1 0 1 0 0,0 0-1 0 0,-1 0 0 0 0,1 0 1 0 0,0 0-1 0 0,-1 0 0 0 0,1 0 1 0 0,-1 1-1 0 0,1 0 0 0 0,2 10 105 0 0,-1 0-1 0 0,1 0 1 0 0,0 22-1 0 0,-2-17-21 0 0,0-7-154 0 0,0 0-1 0 0,1 0 1 0 0,1 0 0 0 0,-1 0 0 0 0,9 17 0 0 0,-11-25-17 0 0,1 0-1 0 0,0-1 1 0 0,0 1-1 0 0,0 0 1 0 0,0-1 0 0 0,0 1-1 0 0,1-1 1 0 0,-1 1 0 0 0,0-1-1 0 0,1 0 1 0 0,-1 1-1 0 0,1-1 1 0 0,-1 0 0 0 0,1 0-1 0 0,0 0 1 0 0,-1 0-1 0 0,1-1 1 0 0,0 1 0 0 0,0 0-1 0 0,-1-1 1 0 0,1 1-1 0 0,0-1 1 0 0,0 1 0 0 0,0-1-1 0 0,0 0 1 0 0,0 0 0 0 0,0 0-1 0 0,0 0 1 0 0,-1 0-1 0 0,1 0 1 0 0,0-1 0 0 0,0 1-1 0 0,0-1 1 0 0,0 1-1 0 0,0-1 1 0 0,-1 0 0 0 0,1 1-1 0 0,0-1 1 0 0,2-2 0 0 0,4-2-286 0 0,1 0 0 0 0,-1-1 0 0 0,-1 0 0 0 0,1-1 0 0 0,-1 0 0 0 0,12-13 0 0 0,36-54-1165 0 0,-45 60 1257 0 0,7-10 377 0 0,-2-1-1 0 0,0-1 1 0 0,-2 0 0 0 0,-1-1-1 0 0,-1 0 1 0 0,-1-1-1 0 0,-1 0 1 0 0,7-43 0 0 0,-12 38 1744 0 0,-1-1 1 0 0,-2-43 0 0 0,-1 49 1121 0 0,0 22 2372 0 0,2 26-3934 0 0,-1 35-689 0 0,-29 289 1321 0 0,22-300-3790 0 0,-18 66 1 0 0,9-60-3562 0 0,-3-1-5893 0 0,12-35 4581 0 0</inkml:trace>
</inkml:ink>
</file>

<file path=ppt/ink/ink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47:20.775"/>
    </inkml:context>
    <inkml:brush xml:id="br0">
      <inkml:brushProperty name="width" value="0.05" units="cm"/>
      <inkml:brushProperty name="height" value="0.05" units="cm"/>
      <inkml:brushProperty name="color" value="#CD82DA"/>
    </inkml:brush>
  </inkml:definitions>
  <inkml:trace contextRef="#ctx0" brushRef="#br0">0 179 1712 0 0,'3'-5'1061'0'0,"-2"3"-525"0"0,0 1 0 0 0,0-1 0 0 0,1 0-1 0 0,-1 1 1 0 0,0-1 0 0 0,1 0 0 0 0,-1 1 0 0 0,1 0 0 0 0,-1-1 0 0 0,1 1 0 0 0,0 0 0 0 0,-1 0 0 0 0,1 0 0 0 0,0 0 0 0 0,0 0 0 0 0,0 0-1 0 0,0 0 1 0 0,0 1 0 0 0,3-1 0 0 0,75-25 3394 0 0,-20 7-3930 0 0,61-27 1 0 0,-79 27-1226 0 0,-4 2-1666 0 0,-11 4-2734 0 0,-11 5 1304 0 0</inkml:trace>
</inkml:ink>
</file>

<file path=ppt/ink/ink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47:44.546"/>
    </inkml:context>
    <inkml:brush xml:id="br0">
      <inkml:brushProperty name="width" value="0.05" units="cm"/>
      <inkml:brushProperty name="height" value="0.05" units="cm"/>
      <inkml:brushProperty name="color" value="#CD82DA"/>
    </inkml:brush>
  </inkml:definitions>
  <inkml:trace contextRef="#ctx0" brushRef="#br0">37 1 460 0 0,'-32'25'30434'0'0,"28"-23"-27810"0"0</inkml:trace>
</inkml:ink>
</file>

<file path=ppt/ink/ink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47:44.965"/>
    </inkml:context>
    <inkml:brush xml:id="br0">
      <inkml:brushProperty name="width" value="0.05" units="cm"/>
      <inkml:brushProperty name="height" value="0.05" units="cm"/>
      <inkml:brushProperty name="color" value="#CD82DA"/>
    </inkml:brush>
  </inkml:definitions>
  <inkml:trace contextRef="#ctx0" brushRef="#br0">27 12 796 0 0,'0'0'2120'0'0,"-27"-12"-4424"0"0</inkml:trace>
</inkml:ink>
</file>

<file path=ppt/ink/ink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47:51.633"/>
    </inkml:context>
    <inkml:brush xml:id="br0">
      <inkml:brushProperty name="width" value="0.05" units="cm"/>
      <inkml:brushProperty name="height" value="0.05" units="cm"/>
      <inkml:brushProperty name="color" value="#CD82DA"/>
    </inkml:brush>
  </inkml:definitions>
  <inkml:trace contextRef="#ctx0" brushRef="#br0">7 1 664 0 0,'-2'14'23139'0'0,"-3"-9"-22337"0"0</inkml:trace>
</inkml:ink>
</file>

<file path=ppt/ink/ink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47:54.811"/>
    </inkml:context>
    <inkml:brush xml:id="br0">
      <inkml:brushProperty name="width" value="0.05" units="cm"/>
      <inkml:brushProperty name="height" value="0.05" units="cm"/>
      <inkml:brushProperty name="color" value="#CD82DA"/>
    </inkml:brush>
  </inkml:definitions>
  <inkml:trace contextRef="#ctx0" brushRef="#br0">68 30 1076 0 0,'-9'-1'2619'0'0,"0"1"1"0"0,0-1-1 0 0,-1 2 1 0 0,1-1-1 0 0,-12 3 3593 0 0,25-1-5184 0 0,22 4-396 0 0,0-1-1 0 0,1-1 1 0 0,-1-1 0 0 0,1-1-1 0 0,30-2 1 0 0,-20 0-272 0 0,489-2 2175 0 0,-436 0-2208 0 0,-19 1-82 0 0,313 1 706 0 0,-276 3-692 0 0,283 15 831 0 0,-388-18-1144 0 0,1 0 1 0 0,-1 0-1 0 0,0 0 1 0 0,0 0-1 0 0,1 0 1 0 0,-1-1-1 0 0,0 0 1 0 0,6-1-1 0 0,-9 2-2 0 0,0-1 0 0 0,0 1 0 0 0,0 0 0 0 0,1-1 1 0 0,-1 1-1 0 0,0-1 0 0 0,0 1 0 0 0,0 0 0 0 0,0-1 0 0 0,0 1 0 0 0,1 0 0 0 0,-1-1 0 0 0,0 1 0 0 0,0-1 1 0 0,0 1-1 0 0,0 0 0 0 0,0-1 0 0 0,0 1 0 0 0,0-1 0 0 0,-1 1 0 0 0,1 0 0 0 0,0-1 0 0 0,0 1 0 0 0,0 0 0 0 0,0-1 1 0 0,0 1-1 0 0,-1 0 0 0 0,1-1 0 0 0,0 1 0 0 0,0 0 0 0 0,0-1 0 0 0,-1 1 0 0 0,1 0 0 0 0,0-1 0 0 0,-1 1 0 0 0,1 0 1 0 0,-1-1-1 0 0,-10-11-1740 0 0,-2 6 117 0 0,1 1-1 0 0,-1 0 1 0 0,-1 1 0 0 0,1 0 0 0 0,0 1-1 0 0,-1 1 1 0 0,-18-2 0 0 0,15 2-1623 0 0,-27-3-2226 0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23T17:29:08.477"/>
    </inkml:context>
    <inkml:brush xml:id="br0">
      <inkml:brushProperty name="width" value="0.05" units="cm"/>
      <inkml:brushProperty name="height" value="0.05" units="cm"/>
      <inkml:brushProperty name="color" value="#CD82DA"/>
    </inkml:brush>
  </inkml:definitions>
  <inkml:trace contextRef="#ctx0" brushRef="#br0">1 196 676 0 0,'0'-7'1471'0'0,"2"-3"128"0"0,4 0-506 0 0,6-6-167 0 0,29-21-56 0 0,-34 31-465 0 0,16-11 97 0 0,0 1-1 0 0,1 1 1 0 0,43-21-1 0 0,-57 31-235 0 0,-1 1 0 0 0,1 0 1 0 0,0 1-1 0 0,1 0 0 0 0,-1 0 0 0 0,16-1 0 0 0,-25 4 90 0 0,-3 3-19 0 0,-20 20 83 0 0,0-1 0 0 0,-2-2 1 0 0,-45 32-1 0 0,40-30-115 0 0,-3-1 48 0 0,24-16-214 0 0,-1 0 1 0 0,1 1-1 0 0,0 0 0 0 0,0 0 0 0 0,1 1 1 0 0,-7 8-1 0 0,15-15-167 0 0,-1 0 0 0 0,1 1 0 0 0,0-1 0 0 0,0 0 0 0 0,0 1 0 0 0,0-1 0 0 0,-1 0 0 0 0,1 0 0 0 0,0 0 0 0 0,0 0 0 0 0,0 0 0 0 0,0 0 0 0 0,0 0 0 0 0,0 0-1 0 0,0 0 1 0 0,-1 0 0 0 0,1-1 0 0 0,0 1 0 0 0,1-1 0 0 0,18-6-456 0 0,0-1-1 0 0,0-1 0 0 0,-1-1 0 0 0,18-13 1 0 0,18-9-2060 0 0,-3 3-1011 0 0,-8 3 270 0 0</inkml:trace>
</inkml:ink>
</file>

<file path=ppt/ink/ink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47:55.211"/>
    </inkml:context>
    <inkml:brush xml:id="br0">
      <inkml:brushProperty name="width" value="0.05" units="cm"/>
      <inkml:brushProperty name="height" value="0.05" units="cm"/>
      <inkml:brushProperty name="color" value="#CD82DA"/>
    </inkml:brush>
  </inkml:definitions>
  <inkml:trace contextRef="#ctx0" brushRef="#br0">121 0 1096 0 0,'-109'26'9655'0'0,"108"-26"-9582"0"0,1 0 1 0 0,0 0-1 0 0,-1-1 0 0 0,1 1 1 0 0,-1 0-1 0 0,1 0 0 0 0,0 0 1 0 0,-1 0-1 0 0,1 0 1 0 0,0 0-1 0 0,-1 0 0 0 0,1 0 1 0 0,0 1-1 0 0,-1-1 0 0 0,1 0 1 0 0,0 0-1 0 0,-1 0 0 0 0,1 0 1 0 0,0 0-1 0 0,-1 0 0 0 0,1 1 1 0 0,0-1-1 0 0,0 0 0 0 0,-1 0 1 0 0,1 1-1 0 0,0-1 1 0 0,0 0-1 0 0,-1 0 0 0 0,1 1 1 0 0,0-1-1 0 0,0 0 0 0 0,0 1 1 0 0,-1-1-1 0 0,1 0 0 0 0,0 0 1 0 0,0 1-1 0 0,0-1 0 0 0,0 1 1 0 0,0-1-1 0 0,0 0 0 0 0,0 1 1 0 0,0-1-1 0 0,0 0 1 0 0,0 1-1 0 0,0-1 0 0 0,0 0 1 0 0,0 1-1 0 0,0-1 0 0 0,0 0 1 0 0,0 1-1 0 0,0-1 0 0 0,0 0 1 0 0,0 1-1 0 0,0-1 0 0 0,1 0 1 0 0,-1 1-1 0 0,0-1 0 0 0,0 0 1 0 0,0 1-1 0 0,1-1 1 0 0,-1 0-1 0 0,0 0 0 0 0,0 1 1 0 0,1-1-1 0 0,-1 0 0 0 0,1 0 1 0 0,24 16 1988 0 0,5-7-1295 0 0,0 0 0 0 0,0-2 0 0 0,39 4 0 0 0,102 3 683 0 0,-130-12-1121 0 0,293 7 1324 0 0,3-13-423 0 0,106-15 43 0 0,-224 4-2106 0 0,-74-1-4928 0 0,-123 11 2773 0 0,-7 0-5033 0 0,-8 2 2889 0 0</inkml:trace>
</inkml:ink>
</file>

<file path=ppt/ink/ink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48:00.233"/>
    </inkml:context>
    <inkml:brush xml:id="br0">
      <inkml:brushProperty name="width" value="0.05" units="cm"/>
      <inkml:brushProperty name="height" value="0.05" units="cm"/>
      <inkml:brushProperty name="color" value="#CD82DA"/>
    </inkml:brush>
  </inkml:definitions>
  <inkml:trace contextRef="#ctx0" brushRef="#br0">13 1 1012 0 0,'-3'3'4595'0'0,"-3"23"17311"0"0,2-24-23454 0 0</inkml:trace>
</inkml:ink>
</file>

<file path=ppt/ink/ink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48:01.561"/>
    </inkml:context>
    <inkml:brush xml:id="br0">
      <inkml:brushProperty name="width" value="0.05" units="cm"/>
      <inkml:brushProperty name="height" value="0.05" units="cm"/>
      <inkml:brushProperty name="color" value="#CD82DA"/>
    </inkml:brush>
  </inkml:definitions>
  <inkml:trace contextRef="#ctx0" brushRef="#br0">20 96 384 0 0,'-1'0'279'0'0,"0"0"0"0"0,0 0-1 0 0,0 1 1 0 0,0-1 0 0 0,0 0 0 0 0,0 0 0 0 0,0 1-1 0 0,0-1 1 0 0,0 0 0 0 0,0 1 0 0 0,1-1 0 0 0,-1 1-1 0 0,0 0 1 0 0,0-1 0 0 0,1 1 0 0 0,-1-1-1 0 0,0 1 1 0 0,1 0 0 0 0,-1 0 0 0 0,0-1 0 0 0,1 1-1 0 0,-1 0 1 0 0,0 1 0 0 0,2-1-113 0 0,0-1 1 0 0,-1 1-1 0 0,1-1 1 0 0,0 1-1 0 0,0 0 0 0 0,0-1 1 0 0,-1 1-1 0 0,1-1 1 0 0,0 0-1 0 0,0 1 0 0 0,0-1 1 0 0,0 0-1 0 0,0 1 1 0 0,0-1-1 0 0,0 0 0 0 0,0 0 1 0 0,1 0-1 0 0,54 5 1025 0 0,331-13 561 0 0,-150 0-1302 0 0,151-8 142 0 0,-229 7-391 0 0,406-28-832 0 0,-549 36 123 0 0,0-2 0 0 0,26-7 0 0 0,2-9-3562 0 0,-38 14 1029 0 0,-4 1 231 0 0</inkml:trace>
</inkml:ink>
</file>

<file path=ppt/ink/ink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48:01.967"/>
    </inkml:context>
    <inkml:brush xml:id="br0">
      <inkml:brushProperty name="width" value="0.05" units="cm"/>
      <inkml:brushProperty name="height" value="0.05" units="cm"/>
      <inkml:brushProperty name="color" value="#CD82DA"/>
    </inkml:brush>
  </inkml:definitions>
  <inkml:trace contextRef="#ctx0" brushRef="#br0">1 117 1140 0 0,'28'0'5375'0'0,"18"1"-4802"0"0,428-23 3165 0 0,6 0-2045 0 0,417-5 347 0 0,-842 26-2431 0 0,156-6 718 0 0,-107-5-2686 0 0,-2-9-4377 0 0,-84 16 3696 0 0</inkml:trace>
</inkml:ink>
</file>

<file path=ppt/ink/ink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47:34.893"/>
    </inkml:context>
    <inkml:brush xml:id="br0">
      <inkml:brushProperty name="width" value="0.05" units="cm"/>
      <inkml:brushProperty name="height" value="0.05" units="cm"/>
      <inkml:brushProperty name="color" value="#CD82DA"/>
    </inkml:brush>
  </inkml:definitions>
  <inkml:trace contextRef="#ctx0" brushRef="#br0">143 4 1388 0 0,'0'0'7788'0'0,"-7"-2"-5554"0"0,-9 1 6169 0 0,1 29-6868 0 0,1 1 0 0 0,-14 44 0 0 0,20-46-1236 0 0,0 1-1 0 0,2 0 1 0 0,1 0 0 0 0,1 1 0 0 0,2-1-1 0 0,0 1 1 0 0,2 0 0 0 0,2-1-1 0 0,8 52 1 0 0,42 104 1149 0 0,-51-182-1481 0 0,-1 0 0 0 0,1-1 0 0 0,-1 1 0 0 0,0 0 0 0 0,1 0-1 0 0,-1-1 1 0 0,0 1 0 0 0,0 0 0 0 0,0 0 0 0 0,-1 0 0 0 0,1-1 0 0 0,0 1 0 0 0,-1 0-1 0 0,1 0 1 0 0,-1-1 0 0 0,1 1 0 0 0,-1 0 0 0 0,0-1 0 0 0,0 1 0 0 0,0-1-1 0 0,0 1 1 0 0,0-1 0 0 0,0 1 0 0 0,0-1 0 0 0,0 0 0 0 0,0 0 0 0 0,-1 1 0 0 0,1-1-1 0 0,-1 0 1 0 0,1 0 0 0 0,-1 0 0 0 0,1 0 0 0 0,-3 0 0 0 0,1 0-519 0 0,1 0 0 0 0,-1 0-1 0 0,0 0 1 0 0,0-1 0 0 0,0 0 0 0 0,0 1 0 0 0,0-1 0 0 0,-4 0 0 0 0,-24-8-12317 0 0,23 5 7308 0 0</inkml:trace>
</inkml:ink>
</file>

<file path=ppt/ink/ink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47:35.302"/>
    </inkml:context>
    <inkml:brush xml:id="br0">
      <inkml:brushProperty name="width" value="0.05" units="cm"/>
      <inkml:brushProperty name="height" value="0.05" units="cm"/>
      <inkml:brushProperty name="color" value="#CD82DA"/>
    </inkml:brush>
  </inkml:definitions>
  <inkml:trace contextRef="#ctx0" brushRef="#br0">0 97 1304 0 0,'0'0'7199'0'0,"24"-1"-3638"0"0,30-8-633 0 0,86-24 1 0 0,-78 11-5753 0 0,-3-5-5347 0 0,-52 22 4277 0 0</inkml:trace>
</inkml:ink>
</file>

<file path=ppt/ink/ink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47:35.676"/>
    </inkml:context>
    <inkml:brush xml:id="br0">
      <inkml:brushProperty name="width" value="0.05" units="cm"/>
      <inkml:brushProperty name="height" value="0.05" units="cm"/>
      <inkml:brushProperty name="color" value="#CD82DA"/>
    </inkml:brush>
  </inkml:definitions>
  <inkml:trace contextRef="#ctx0" brushRef="#br0">6 0 1300 0 0,'0'0'4338'0'0,"2"32"1122"0"0,-3-22-4514 0 0,-3 31 2206 0 0,2 1-1 0 0,1-1 0 0 0,10 82 0 0 0,-4-98-2254 0 0,-1 0 23 0 0,1 0-1 0 0,12 33 0 0 0,-17-57-1026 0 0,0-1 0 0 0,1 1-1 0 0,-1 0 1 0 0,1 0 0 0 0,0 0 0 0 0,-1 0 0 0 0,1 0 0 0 0,0 0 0 0 0,-1-1-1 0 0,1 1 1 0 0,0 0 0 0 0,0 0 0 0 0,0-1 0 0 0,0 1 0 0 0,0-1-1 0 0,-1 1 1 0 0,1-1 0 0 0,0 1 0 0 0,0-1 0 0 0,0 1 0 0 0,0-1-1 0 0,1 0 1 0 0,-1 0 0 0 0,0 0 0 0 0,0 1 0 0 0,0-1 0 0 0,0 0 0 0 0,0 0-1 0 0,0 0 1 0 0,0-1 0 0 0,0 1 0 0 0,0 0 0 0 0,0 0 0 0 0,0-1-1 0 0,0 1 1 0 0,0 0 0 0 0,0-1 0 0 0,0 1 0 0 0,0-1 0 0 0,1 0 0 0 0,22-13-3195 0 0,-4 0-3664 0 0,-15 10 3018 0 0,6-4-1507 0 0</inkml:trace>
  <inkml:trace contextRef="#ctx0" brushRef="#br0" timeOffset="1">15 231 652 0 0,'-1'-2'725'0'0,"0"0"1"0"0,0 0-1 0 0,1 0 1 0 0,-1-1-1 0 0,1 1 0 0 0,-1 0 1 0 0,1 0-1 0 0,0 0 1 0 0,0-1-1 0 0,0-1 0 0 0,1 2-462 0 0,-1 0 0 0 0,1 0-1 0 0,0 0 1 0 0,0 0 0 0 0,0 0-1 0 0,0 0 1 0 0,0 1 0 0 0,0-1-1 0 0,1 0 1 0 0,-1 1-1 0 0,1-1 1 0 0,1-1 0 0 0,11-9 158 0 0,0 1 0 0 0,1 0 0 0 0,0 1-1 0 0,29-14 1 0 0,-6 7-2814 0 0,-3 4-3306 0 0,-25 11 2289 0 0</inkml:trace>
</inkml:ink>
</file>

<file path=ppt/ink/ink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47:36.236"/>
    </inkml:context>
    <inkml:brush xml:id="br0">
      <inkml:brushProperty name="width" value="0.05" units="cm"/>
      <inkml:brushProperty name="height" value="0.05" units="cm"/>
      <inkml:brushProperty name="color" value="#CD82DA"/>
    </inkml:brush>
  </inkml:definitions>
  <inkml:trace contextRef="#ctx0" brushRef="#br0">2 446 64 0 0,'-1'7'21680'0'0,"19"-72"-16851"0"0,-2-39-2389 0 0,-7-132-397 0 0,-11 190-2586 0 0,2 45 215 0 0,2 32-8553 0 0,-3-26 7545 0 0</inkml:trace>
</inkml:ink>
</file>

<file path=ppt/ink/ink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47:36.612"/>
    </inkml:context>
    <inkml:brush xml:id="br0">
      <inkml:brushProperty name="width" value="0.05" units="cm"/>
      <inkml:brushProperty name="height" value="0.05" units="cm"/>
      <inkml:brushProperty name="color" value="#CD82DA"/>
    </inkml:brush>
  </inkml:definitions>
  <inkml:trace contextRef="#ctx0" brushRef="#br0">114 34 1000 0 0,'-4'2'13128'0'0,"-6"11"-8649"0"0,-14 25-4219 0 0,20-31 1264 0 0,-15 26-29 0 0,13-21-874 0 0,0 0 0 0 0,-1-1-1 0 0,-1 0 1 0 0,0 0 0 0 0,-10 10 0 0 0,19-27-489 0 0,0 1 0 0 0,0-1 0 0 0,1 1 0 0 0,0-1 0 0 0,3-7-1 0 0,9-13-26 0 0,24-33-1 0 0,-32 51 87 0 0,0 0 1 0 0,0 1 0 0 0,1 0 0 0 0,-1 0-1 0 0,2 0 1 0 0,-1 1 0 0 0,17-10 0 0 0,-19 13-10 0 0,0 1 0 0 0,1 0 0 0 0,0 1 0 0 0,-1 0 0 0 0,1-1 0 0 0,0 2 0 0 0,-1-1 0 0 0,1 1 0 0 0,0 0 0 0 0,0 0 1 0 0,-1 0-1 0 0,1 1 0 0 0,0 0 0 0 0,-1 0 0 0 0,1 0 0 0 0,-1 1 0 0 0,1 0 0 0 0,5 3 0 0 0,44 22-1029 0 0,-5 5-5250 0 0,-35-21 2220 0 0,-4-2-3988 0 0,0-1 600 0 0</inkml:trace>
</inkml:ink>
</file>

<file path=ppt/ink/ink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48:12.178"/>
    </inkml:context>
    <inkml:brush xml:id="br0">
      <inkml:brushProperty name="width" value="0.05" units="cm"/>
      <inkml:brushProperty name="height" value="0.05" units="cm"/>
      <inkml:brushProperty name="color" value="#CD82DA"/>
    </inkml:brush>
  </inkml:definitions>
  <inkml:trace contextRef="#ctx0" brushRef="#br0">1 288 232 0 0,'42'-12'508'0'0,"4"-1"-12"0"0,18-11-12 0 0,3 3 8 0 0,4 1-24 0 0,4-6-20 0 0,-2 7-28 0 0,8 0-60 0 0,-2 3-28 0 0,3-3-56 0 0,1 5-64 0 0,-2 0-108 0 0,7-1-88 0 0,-3 3-80 0 0,33-6-260 0 0,-42 12-424 0 0,-4-5-800 0 0,8 3 356 0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23T17:29:09.419"/>
    </inkml:context>
    <inkml:brush xml:id="br0">
      <inkml:brushProperty name="width" value="0.05" units="cm"/>
      <inkml:brushProperty name="height" value="0.05" units="cm"/>
      <inkml:brushProperty name="color" value="#CD82DA"/>
    </inkml:brush>
  </inkml:definitions>
  <inkml:trace contextRef="#ctx0" brushRef="#br0">92 74 368 0 0,'-32'7'1817'0'0,"22"-6"-517"0"0,0 1 0 0 0,1 1 1 0 0,-14 4-1 0 0,22-6-1228 0 0,1-1 0 0 0,0 0-1 0 0,-1 0 1 0 0,1 0 0 0 0,0 0 0 0 0,-1 0 0 0 0,1 0-1 0 0,0 0 1 0 0,-1 0 0 0 0,1 1 0 0 0,0-1 0 0 0,-1 0 0 0 0,1 0-1 0 0,0 0 1 0 0,0 1 0 0 0,-1-1 0 0 0,1 0 0 0 0,0 0-1 0 0,0 1 1 0 0,0-1 0 0 0,-1 0 0 0 0,1 0 0 0 0,0 1-1 0 0,0-1 1 0 0,0 0 0 0 0,0 1 0 0 0,-1-1 0 0 0,1 0-1 0 0,0 1 1 0 0,0-1 0 0 0,0 0 0 0 0,0 1 0 0 0,0-1 0 0 0,0 0-1 0 0,0 1 1 0 0,0-1 0 0 0,0 0 0 0 0,0 1 0 0 0,0-1-1 0 0,0 0 1 0 0,1 1 0 0 0,13 10 1306 0 0,22 1-322 0 0,-20-9-853 0 0,0 0 0 0 0,-1-1 1 0 0,1-1-1 0 0,0 0 0 0 0,0-1 1 0 0,0-1-1 0 0,0-1 0 0 0,0 0 1 0 0,0-1-1 0 0,20-6 0 0 0,-6-1 31 0 0,-1-1-1 0 0,0-1 1 0 0,0-2 0 0 0,33-21-1 0 0,-9-3 2834 0 0,-53 38-3023 0 0,0 0 1 0 0,0 0-1 0 0,0 0 0 0 0,0 0 0 0 0,0 0 1 0 0,1 0-1 0 0,-1 0 0 0 0,0 0 0 0 0,0 0 0 0 0,0 0 1 0 0,0-1-1 0 0,0 1 0 0 0,0 0 0 0 0,0 0 1 0 0,1 0-1 0 0,-1 0 0 0 0,0 0 0 0 0,0 0 1 0 0,0 0-1 0 0,0 0 0 0 0,0 0 0 0 0,0 0 1 0 0,1 0-1 0 0,-1 0 0 0 0,0 0 0 0 0,0 1 1 0 0,0-1-1 0 0,0 0 0 0 0,0 0 0 0 0,0 0 1 0 0,1 0-1 0 0,-1 0 0 0 0,0 0 0 0 0,0 0 0 0 0,0 0 1 0 0,0 0-1 0 0,0 0 0 0 0,0 0 0 0 0,0 0 1 0 0,0 1-1 0 0,0-1 0 0 0,0 0 0 0 0,1 0 1 0 0,-1 0-1 0 0,0 0 0 0 0,0 0 0 0 0,0 0 1 0 0,0 1-1 0 0,0-1 0 0 0,0 0 0 0 0,0 0 1 0 0,-2 10 414 0 0,-9 13-504 0 0,-89 162-2121 0 0,71-121-1662 0 0,3 3-4193 0 0,18-43 3518 0 0</inkml:trace>
</inkml:ink>
</file>

<file path=ppt/ink/ink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48:12.892"/>
    </inkml:context>
    <inkml:brush xml:id="br0">
      <inkml:brushProperty name="width" value="0.05" units="cm"/>
      <inkml:brushProperty name="height" value="0.05" units="cm"/>
      <inkml:brushProperty name="color" value="#CD82DA"/>
    </inkml:brush>
  </inkml:definitions>
  <inkml:trace contextRef="#ctx0" brushRef="#br0">615 1 464 0 0,'-103'62'580'0'0,"17"11"4"0"0,6 11-52 0 0,12 13-28 0 0,4 9-28 0 0,9 15-36 0 0,6 16 20 0 0,12 12-56 0 0,5 13-60 0 0,11 11-44 0 0,1 4-80 0 0,20 9-136 0 0,6 3-80 0 0,8-5-196 0 0,14-6-312 0 0,4-10-284 0 0,15-12-844 0 0,12-13 376 0 0</inkml:trace>
</inkml:ink>
</file>

<file path=ppt/ink/ink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30T14:59:50.880"/>
    </inkml:context>
    <inkml:brush xml:id="br0">
      <inkml:brushProperty name="width" value="0.05" units="cm"/>
      <inkml:brushProperty name="height" value="0.05" units="cm"/>
      <inkml:brushProperty name="color" value="#CD82DA"/>
    </inkml:brush>
  </inkml:definitions>
  <inkml:trace contextRef="#ctx0" brushRef="#br0">242 117 1236 0 0,'-8'-9'11752'0'0,"0"4"-6512"0"0,5 5-5226 0 0,0 0 1 0 0,0-1-1 0 0,0 1 1 0 0,1 0-1 0 0,-1 1 1 0 0,0-1-1 0 0,0 1 1 0 0,0-1-1 0 0,-3 2 1 0 0,-2 0 1361 0 0,3-1-1234 0 0,0 1 0 0 0,0 1 0 0 0,0-1 1 0 0,0 0-1 0 0,0 1 0 0 0,0 0 0 0 0,1 0 0 0 0,-1 1 0 0 0,1-1 0 0 0,0 1 0 0 0,0 0 0 0 0,-4 5 0 0 0,-5 8 350 0 0,-20 30 0 0 0,31-43-425 0 0,-10 14 175 0 0,2 1-1 0 0,0 1 0 0 0,2 0 1 0 0,0 0-1 0 0,-8 31 0 0 0,14-41-163 0 0,-1-1 0 0 0,2 1 0 0 0,-1 0 0 0 0,1-1 1 0 0,1 1-1 0 0,0 0 0 0 0,0 0 0 0 0,1-1 0 0 0,0 1 0 0 0,1 0 0 0 0,0-1 0 0 0,0 1 0 0 0,1-1 0 0 0,7 15 0 0 0,-7-18-67 0 0,0-2 1 0 0,0 1-1 0 0,1 0 1 0 0,0-1-1 0 0,0 0 1 0 0,0 1-1 0 0,0-2 1 0 0,1 1-1 0 0,-1 0 1 0 0,1-1-1 0 0,0 0 1 0 0,0 0-1 0 0,7 3 1 0 0,-3-3-39 0 0,0 0 0 0 0,1 0 0 0 0,0-1 0 0 0,0 0 0 0 0,-1 0 0 0 0,1-1 0 0 0,12 0 0 0 0,2-2-143 0 0,0-1 0 0 0,0-2 0 0 0,0 0-1 0 0,-1-1 1 0 0,38-13 0 0 0,-41 10 40 0 0,-1 0-1 0 0,0-1 1 0 0,-1 0-1 0 0,0-2 1 0 0,-1 0 0 0 0,31-26-1 0 0,-42 32 186 0 0,1-1-1 0 0,-2 0 1 0 0,1 0 0 0 0,-1 0-1 0 0,0-1 1 0 0,0 1-1 0 0,-1-1 1 0 0,0-1-1 0 0,0 1 1 0 0,0 0 0 0 0,-1-1-1 0 0,0 0 1 0 0,-1 0-1 0 0,0 0 1 0 0,0 0 0 0 0,-1 0-1 0 0,0 0 1 0 0,0 0-1 0 0,-1-1 1 0 0,0-9 0 0 0,-4-2 153 0 0,0 1 0 0 0,-1 0 0 0 0,-1 0 0 0 0,0 1 1 0 0,-2 0-1 0 0,0 0 0 0 0,-1 0 0 0 0,-1 1 1 0 0,-1 1-1 0 0,0 0 0 0 0,-1 0 0 0 0,-15-15 0 0 0,20 24-96 0 0,0 1 0 0 0,0 0-1 0 0,-1 0 1 0 0,0 0 0 0 0,0 1-1 0 0,-1 0 1 0 0,1 1 0 0 0,-1-1-1 0 0,0 2 1 0 0,0-1-1 0 0,-12-2 1 0 0,15 5-545 0 0,0 0 0 0 0,0 0 0 0 0,-1 0 0 0 0,1 1 0 0 0,0 0-1 0 0,-1 0 1 0 0,1 0 0 0 0,-8 2 0 0 0,-13 9-5280 0 0,4 10-3507 0 0,18-14 3801 0 0</inkml:trace>
</inkml:ink>
</file>

<file path=ppt/ink/ink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30T14:59:51.275"/>
    </inkml:context>
    <inkml:brush xml:id="br0">
      <inkml:brushProperty name="width" value="0.05" units="cm"/>
      <inkml:brushProperty name="height" value="0.05" units="cm"/>
      <inkml:brushProperty name="color" value="#CD82DA"/>
    </inkml:brush>
  </inkml:definitions>
  <inkml:trace contextRef="#ctx0" brushRef="#br0">6 0 484 0 0,'-6'18'16379'0'0,"15"-13"-14876"0"0,-1-1 0 0 0,1 0 1 0 0,0-1-1 0 0,13 4 0 0 0,44 4 1289 0 0,65-6-2340 0 0,-129-5-428 0 0,33-1-1813 0 0,48-6 1 0 0,-43 0-3024 0 0,-2-2-4656 0 0,-23 5 3962 0 0</inkml:trace>
</inkml:ink>
</file>

<file path=ppt/ink/ink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30T14:59:51.700"/>
    </inkml:context>
    <inkml:brush xml:id="br0">
      <inkml:brushProperty name="width" value="0.05" units="cm"/>
      <inkml:brushProperty name="height" value="0.05" units="cm"/>
      <inkml:brushProperty name="color" value="#CD82DA"/>
    </inkml:brush>
  </inkml:definitions>
  <inkml:trace contextRef="#ctx0" brushRef="#br0">64 23 788 0 0,'11'-22'24076'0'0,"-14"67"-20434"0"0,-11 64 1 0 0,0-2-3486 0 0,-5 73-5149 0 0,11-120-235 0 0,-2 0-4390 0 0,3-20 2604 0 0</inkml:trace>
</inkml:ink>
</file>

<file path=ppt/ink/ink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30T14:59:54.338"/>
    </inkml:context>
    <inkml:brush xml:id="br0">
      <inkml:brushProperty name="width" value="0.05" units="cm"/>
      <inkml:brushProperty name="height" value="0.05" units="cm"/>
      <inkml:brushProperty name="color" value="#CD82DA"/>
    </inkml:brush>
  </inkml:definitions>
  <inkml:trace contextRef="#ctx0" brushRef="#br0">224 0 1484 0 0,'-6'3'4688'0'0,"-9"7"-1833"0"0,2 17-1400 0 0,1 1 0 0 0,2 0 0 0 0,-8 32 0 0 0,-10 28 373 0 0,-12 35 64 0 0,-6 66-290 0 0,37-147-1623 0 0,3-1-520 0 0,-2 9-1582 0 0,-4-23-4005 0 0</inkml:trace>
</inkml:ink>
</file>

<file path=ppt/ink/ink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30T14:59:54.755"/>
    </inkml:context>
    <inkml:brush xml:id="br0">
      <inkml:brushProperty name="width" value="0.05" units="cm"/>
      <inkml:brushProperty name="height" value="0.05" units="cm"/>
      <inkml:brushProperty name="color" value="#CD82DA"/>
    </inkml:brush>
  </inkml:definitions>
  <inkml:trace contextRef="#ctx0" brushRef="#br0">227 14 820 0 0,'3'-2'209'0'0,"1"1"-1"0"0,-1-1 0 0 0,1 0 1 0 0,0 1-1 0 0,0 0 1 0 0,-1-1-1 0 0,1 2 1 0 0,0-1-1 0 0,0 0 1 0 0,0 1-1 0 0,0 0 0 0 0,0 0 1 0 0,0 0-1 0 0,0 0 1 0 0,0 0-1 0 0,0 1 1 0 0,0 0-1 0 0,0 0 1 0 0,7 3-1 0 0,-8-2-107 0 0,0 0 0 0 0,0 0 0 0 0,0 1-1 0 0,0-1 1 0 0,0 1 0 0 0,0 0 0 0 0,-1 0 0 0 0,1 0 0 0 0,-1 0-1 0 0,0 0 1 0 0,0 0 0 0 0,0 1 0 0 0,0-1 0 0 0,-1 1 0 0 0,0 0-1 0 0,1-1 1 0 0,-1 1 0 0 0,0 0 0 0 0,-1 0 0 0 0,1-1-1 0 0,0 5 1 0 0,-1 6 37 0 0,0 0-1 0 0,-1 0 0 0 0,0 0 1 0 0,-1 0-1 0 0,0-1 1 0 0,-2 1-1 0 0,1 0 0 0 0,-1-1 1 0 0,-1 0-1 0 0,-1 0 0 0 0,0-1 1 0 0,0 1-1 0 0,-14 18 1 0 0,6-11 157 0 0,0 0 1 0 0,-2-2 0 0 0,0 1-1 0 0,-1-2 1 0 0,-1 0-1 0 0,0-2 1 0 0,-24 17 0 0 0,36-28-150 0 0,-1 0 0 0 0,1-1 0 0 0,-1 0 1 0 0,0 0-1 0 0,1-1 0 0 0,-1 0 0 0 0,0 0 0 0 0,0 0 1 0 0,-1-1-1 0 0,-6 0 0 0 0,12 0-93 0 0,-1-1 0 0 0,1 0 0 0 0,0 0 0 0 0,0-1-1 0 0,-1 1 1 0 0,1 0 0 0 0,0-1 0 0 0,0 1 0 0 0,0-1 0 0 0,0 0 0 0 0,-1 0-1 0 0,1 0 1 0 0,0 0 0 0 0,1 0 0 0 0,-1 0 0 0 0,0-1 0 0 0,0 1 0 0 0,0 0-1 0 0,1-1 1 0 0,-1 0 0 0 0,1 1 0 0 0,-1-1 0 0 0,1 0 0 0 0,0 0 0 0 0,-1 0 0 0 0,1 1-1 0 0,0-1 1 0 0,0-1 0 0 0,0 1 0 0 0,1 0 0 0 0,-1 0 0 0 0,1 0 0 0 0,-1 0-1 0 0,1 0 1 0 0,-1-1 0 0 0,1-2 0 0 0,0 3-4 0 0,0 1 0 0 0,-1-1 0 0 0,1 0 0 0 0,0 0 0 0 0,0 0 0 0 0,1 0-1 0 0,-1 0 1 0 0,0 0 0 0 0,1 1 0 0 0,-1-1 0 0 0,1 0 0 0 0,-1 0 0 0 0,1 1 0 0 0,1-3 0 0 0,-2 3 1 0 0,1 1 0 0 0,0-1 1 0 0,-1 0-1 0 0,1 0 0 0 0,0 1 1 0 0,0-1-1 0 0,-1 1 0 0 0,1-1 1 0 0,0 1-1 0 0,0-1 0 0 0,0 1 1 0 0,0-1-1 0 0,0 1 0 0 0,0 0 1 0 0,0-1-1 0 0,0 1 0 0 0,0 0 1 0 0,0 0-1 0 0,1-1 0 0 0,2 2 117 0 0,0-1 0 0 0,0 1-1 0 0,-1-1 1 0 0,1 1 0 0 0,0 0-1 0 0,0 0 1 0 0,-1 1 0 0 0,1-1-1 0 0,-1 1 1 0 0,1 0 0 0 0,5 4-1 0 0,8 7 366 0 0,-1 1-1 0 0,0 1 1 0 0,-1 0 0 0 0,0 1-1 0 0,-2 1 1 0 0,12 18-1 0 0,-12-17-489 0 0,0 0-1 0 0,1-2 1 0 0,0 1-1 0 0,2-1 1 0 0,0-1 0 0 0,21 15-1 0 0,-35-29-220 0 0,0 0-1 0 0,1 0 1 0 0,-1 0-1 0 0,1 0 1 0 0,0 0 0 0 0,-1 0-1 0 0,1-1 1 0 0,-1 1-1 0 0,1-1 1 0 0,0 0-1 0 0,0 0 1 0 0,-1 0 0 0 0,1 0-1 0 0,0 0 1 0 0,-1 0-1 0 0,1-1 1 0 0,4-1 0 0 0,19-9-3357 0 0,-3-3-4492 0 0,-11 2 3517 0 0</inkml:trace>
</inkml:ink>
</file>

<file path=ppt/ink/ink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30T14:59:55.401"/>
    </inkml:context>
    <inkml:brush xml:id="br0">
      <inkml:brushProperty name="width" value="0.05" units="cm"/>
      <inkml:brushProperty name="height" value="0.05" units="cm"/>
      <inkml:brushProperty name="color" value="#CD82DA"/>
    </inkml:brush>
  </inkml:definitions>
  <inkml:trace contextRef="#ctx0" brushRef="#br0">256 55 596 0 0,'0'-1'489'0'0,"0"0"0"0"0,0-1 0 0 0,0 1-1 0 0,0 0 1 0 0,0-1 0 0 0,0 1 0 0 0,-1 0 0 0 0,1-1 0 0 0,-1 1 0 0 0,1 0-1 0 0,-1 0 1 0 0,1 0 0 0 0,-1-1 0 0 0,0 1 0 0 0,1 0 0 0 0,-1 0 0 0 0,0 0-1 0 0,0 0 1 0 0,0 0 0 0 0,0 0 0 0 0,0 0 0 0 0,0 1 0 0 0,-1-2 0 0 0,-1 1 25 0 0,1 0 0 0 0,-1 0 0 0 0,0 0 0 0 0,1 0 0 0 0,-1 0 0 0 0,0 1 0 0 0,0 0 1 0 0,1-1-1 0 0,-1 1 0 0 0,-5 0 0 0 0,-1 1 124 0 0,0 0-1 0 0,0 1 1 0 0,0 0-1 0 0,0 0 1 0 0,0 1-1 0 0,-9 5 1 0 0,6-2-259 0 0,0 0 1 0 0,1 1-1 0 0,0 1 1 0 0,1 0-1 0 0,0 1 1 0 0,0 0-1 0 0,-10 12 1 0 0,16-17-423 0 0,0 0 1 0 0,1 1-1 0 0,-1-1 1 0 0,1 1-1 0 0,0 0 1 0 0,1 0 0 0 0,-1 0-1 0 0,1 0 1 0 0,0 0-1 0 0,0 0 1 0 0,0 1-1 0 0,1-1 1 0 0,0 1-1 0 0,0-1 1 0 0,0 1-1 0 0,1-1 1 0 0,0 1-1 0 0,0 0 1 0 0,1 9 0 0 0,0-13-44 0 0,-1 0 0 0 0,1-1 0 0 0,0 1 0 0 0,0 0 0 0 0,0 0 0 0 0,0-1 0 0 0,0 1 0 0 0,0 0 1 0 0,0-1-1 0 0,0 1 0 0 0,1-1 0 0 0,-1 0 0 0 0,0 1 0 0 0,1-1 0 0 0,-1 0 0 0 0,1 0 0 0 0,0 0 0 0 0,-1 0 1 0 0,1 0-1 0 0,0 0 0 0 0,0-1 0 0 0,0 1 0 0 0,-1 0 0 0 0,1-1 0 0 0,0 0 0 0 0,0 1 0 0 0,0-1 1 0 0,0 0-1 0 0,0 0 0 0 0,0 0 0 0 0,0 0 0 0 0,0 0 0 0 0,0 0 0 0 0,-1-1 0 0 0,1 1 0 0 0,4-2 1 0 0,1 0-80 0 0,0 0 0 0 0,0 0 0 0 0,-1-1 0 0 0,1 0 0 0 0,0 0 0 0 0,-1-1 0 0 0,0 1 0 0 0,11-10 0 0 0,-4 1 54 0 0,-1 0-1 0 0,-1 0 1 0 0,20-29 0 0 0,-31 41 130 0 0,0 0-1 0 0,0-1 1 0 0,0 1 0 0 0,0 0-1 0 0,0 0 1 0 0,0-1 0 0 0,1 1 0 0 0,-1 0-1 0 0,0 0 1 0 0,0-1 0 0 0,0 1-1 0 0,1 0 1 0 0,-1 0 0 0 0,0-1 0 0 0,0 1-1 0 0,1 0 1 0 0,-1 0 0 0 0,0 0-1 0 0,1 0 1 0 0,-1-1 0 0 0,0 1 0 0 0,0 0-1 0 0,1 0 1 0 0,-1 0 0 0 0,0 0-1 0 0,1 0 1 0 0,-1 0 0 0 0,0 0 0 0 0,1 0-1 0 0,-1 0 1 0 0,0 0 0 0 0,1 0-1 0 0,0 0 1 0 0,5 11 273 0 0,3 30-302 0 0,-6-25-79 0 0,0-3-87 0 0,9 28-619 0 0,-11-39 697 0 0,0 0 1 0 0,0 0-1 0 0,0 0 0 0 0,0 0 1 0 0,0 0-1 0 0,0 0 0 0 0,0 0 1 0 0,0-1-1 0 0,1 1 0 0 0,-1 0 1 0 0,1-1-1 0 0,-1 1 0 0 0,1-1 1 0 0,3 2-1 0 0,-5-2-85 0 0,2-2 151 0 0,1 1 0 0 0,-1-1-1 0 0,0 1 1 0 0,0-1 0 0 0,0 0-1 0 0,0 0 1 0 0,0 0 0 0 0,0 0 0 0 0,0 0-1 0 0,-1 0 1 0 0,1-1 0 0 0,0 1-1 0 0,-1-1 1 0 0,1 1 0 0 0,0-1-1 0 0,-1 1 1 0 0,0-1 0 0 0,2-2 0 0 0,25-41-48 0 0,-16 24 49 0 0,8-19 55 0 0,8-13 51 0 0,-26 51-67 0 0,-1-1-1 0 0,1 1 1 0 0,0-1-1 0 0,0 1 0 0 0,0 0 1 0 0,1 0-1 0 0,-1 0 1 0 0,0 0-1 0 0,1 0 1 0 0,0 0-1 0 0,-1 1 1 0 0,1-1-1 0 0,0 1 1 0 0,0 0-1 0 0,3-1 1 0 0,-5 2-10 0 0,0 0-1 0 0,0 0 1 0 0,0 0-1 0 0,0 0 1 0 0,0 1 0 0 0,0-1-1 0 0,0 0 1 0 0,0 1-1 0 0,0-1 1 0 0,0 1 0 0 0,-1-1-1 0 0,1 1 1 0 0,0-1 0 0 0,0 1-1 0 0,0 0 1 0 0,-1-1-1 0 0,1 1 1 0 0,0 0 0 0 0,-1 0-1 0 0,1 0 1 0 0,-1-1 0 0 0,1 1-1 0 0,-1 0 1 0 0,1 0-1 0 0,-1 0 1 0 0,1 0 0 0 0,-1 0-1 0 0,0 0 1 0 0,0 0-1 0 0,1 0 1 0 0,-1 0 0 0 0,0 0-1 0 0,0 2 1 0 0,4 31-262 0 0,-5 79-713 0 0,8-130 1392 0 0,0 1 0 0 0,1 0-1 0 0,13-20 1 0 0,-6 11-132 0 0,-13 21-249 0 0,8-15 158 0 0,1 1 1 0 0,0 1 0 0 0,20-24-1 0 0,-27 37-145 0 0,0 0 0 0 0,0 1-1 0 0,0-1 1 0 0,1 1 0 0 0,-1 0-1 0 0,1 0 1 0 0,0 0 0 0 0,5-2 0 0 0,-7 4-26 0 0,-1 0 0 0 0,1 0 0 0 0,-1 0 1 0 0,1 1-1 0 0,0 0 0 0 0,-1-1 0 0 0,1 1 0 0 0,0 0 1 0 0,-1 0-1 0 0,1 0 0 0 0,0 1 0 0 0,-1-1 1 0 0,1 1-1 0 0,0-1 0 0 0,-1 1 0 0 0,1 0 1 0 0,3 1-1 0 0,-3 1-28 0 0,1-1-1 0 0,-1 1 1 0 0,0-1 0 0 0,-1 1 0 0 0,1 0 0 0 0,0 0 0 0 0,-1 0-1 0 0,1 0 1 0 0,-1 0 0 0 0,0 1 0 0 0,0-1 0 0 0,0 1-1 0 0,-1-1 1 0 0,1 1 0 0 0,-1 0 0 0 0,0 0 0 0 0,0 0 0 0 0,0-1-1 0 0,-1 1 1 0 0,1 0 0 0 0,-1 6 0 0 0,1 4-195 0 0,-1 0 0 0 0,0 0 0 0 0,-1 1 0 0 0,-5 21 0 0 0,3-23-645 0 0,-16 67 56 0 0,10-54-2405 0 0,-2-3-3860 0 0</inkml:trace>
</inkml:ink>
</file>

<file path=ppt/ink/ink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30T14:59:55.857"/>
    </inkml:context>
    <inkml:brush xml:id="br0">
      <inkml:brushProperty name="width" value="0.05" units="cm"/>
      <inkml:brushProperty name="height" value="0.05" units="cm"/>
      <inkml:brushProperty name="color" value="#CD82DA"/>
    </inkml:brush>
  </inkml:definitions>
  <inkml:trace contextRef="#ctx0" brushRef="#br0">240 40 528 0 0,'3'-25'12219'0'0,"-4"24"-11879"0"0,1 0 0 0 0,0 0 0 0 0,-1 0 0 0 0,1 1 0 0 0,0-1 0 0 0,-1 0 0 0 0,1 0 0 0 0,-1 1 1 0 0,0-1-1 0 0,1 0 0 0 0,-1 1 0 0 0,1-1 0 0 0,-1 1 0 0 0,0-1 0 0 0,0 1 0 0 0,1-1 0 0 0,-1 1 1 0 0,0-1-1 0 0,0 1 0 0 0,0-1 0 0 0,1 1 0 0 0,-1 0 0 0 0,0 0 0 0 0,-1-1 0 0 0,-24 13 1698 0 0,26-12-2038 0 0,-8 5 61 0 0,1 0 0 0 0,0 1 0 0 0,0-1 0 0 0,0 1 0 0 0,1 1 0 0 0,0-1 0 0 0,-6 9 0 0 0,9-11-333 0 0,1 0 0 0 0,-1 0 0 0 0,0 1 0 0 0,1-1 0 0 0,0 1 1 0 0,0-1-1 0 0,1 1 0 0 0,-1 0 0 0 0,1 0 0 0 0,0-1 0 0 0,0 1 1 0 0,1 0-1 0 0,-1 0 0 0 0,1 9 0 0 0,0-14 201 0 0,1 1-1 0 0,-1 0 0 0 0,0 0 1 0 0,0 0-1 0 0,0 0 1 0 0,1 0-1 0 0,-1 0 0 0 0,0-1 1 0 0,1 1-1 0 0,-1 0 1 0 0,1 0-1 0 0,-1 0 0 0 0,1-1 1 0 0,-1 1-1 0 0,1 0 1 0 0,-1-1-1 0 0,1 1 0 0 0,0-1 1 0 0,-1 1-1 0 0,1 0 1 0 0,0-1-1 0 0,0 1 0 0 0,-1-1 1 0 0,1 0-1 0 0,0 1 1 0 0,0-1-1 0 0,0 0 1 0 0,-1 1-1 0 0,1-1 0 0 0,0 0 1 0 0,0 0-1 0 0,0 0 1 0 0,0 0-1 0 0,0 0 0 0 0,0 0 1 0 0,0 0-1 0 0,-1 0 1 0 0,1 0-1 0 0,0 0 0 0 0,0 0 1 0 0,0-1-1 0 0,0 1 1 0 0,0 0-1 0 0,0 0 0 0 0,-1-1 1 0 0,1 1-1 0 0,1-1 1 0 0,7-3-150 0 0,0 0 1 0 0,-1-1 0 0 0,13-7-1 0 0,-13 7 88 0 0,9-7 49 0 0,-14 10 115 0 0,0 0 1 0 0,0-1-1 0 0,0 1 1 0 0,0 1-1 0 0,1-1 1 0 0,-1 0-1 0 0,1 1 1 0 0,-1-1-1 0 0,1 1 1 0 0,-1 0 0 0 0,7 0-1 0 0,-9 1-5 0 0,0 0 1 0 0,0 0-1 0 0,0 1 0 0 0,0-1 0 0 0,1 1 1 0 0,-1-1-1 0 0,0 1 0 0 0,0 0 0 0 0,0-1 1 0 0,0 1-1 0 0,0 0 0 0 0,-1 0 0 0 0,1-1 1 0 0,0 1-1 0 0,0 0 0 0 0,0 0 0 0 0,-1 0 1 0 0,1 0-1 0 0,0 0 0 0 0,-1 0 0 0 0,1 0 1 0 0,-1 0-1 0 0,0 1 0 0 0,1-1 0 0 0,-1 0 1 0 0,0 0-1 0 0,1 0 0 0 0,-1 0 0 0 0,0 1 1 0 0,0 1-1 0 0,1 36 312 0 0,-5 22-76 0 0,-19 94 0 0 0,19-138-70 0 0,0 0-1 0 0,-2 0 1 0 0,0 0-1 0 0,0 0 1 0 0,-1-1-1 0 0,-1 0 1 0 0,-1-1-1 0 0,-1 0 0 0 0,0 0 1 0 0,-14 16-1 0 0,21-28-109 0 0,0 0 0 0 0,0-1 0 0 0,0 1 0 0 0,-1-1 0 0 0,1 0 0 0 0,0 1 0 0 0,-1-2 0 0 0,0 1 0 0 0,1 0 0 0 0,-1-1 0 0 0,0 1 0 0 0,0-1 0 0 0,0 0 0 0 0,0-1 0 0 0,0 1 0 0 0,0-1 0 0 0,0 1 0 0 0,0-1 0 0 0,0 0 0 0 0,0-1 0 0 0,0 1 0 0 0,0-1 0 0 0,0 0-1 0 0,-4-1 1 0 0,4 1-162 0 0,1-1 1 0 0,0 1-1 0 0,0-1 0 0 0,0 0 0 0 0,0 0 0 0 0,0 0 0 0 0,0 0 0 0 0,1 0 0 0 0,-1-1 0 0 0,1 1 0 0 0,-1-1 0 0 0,1 0 0 0 0,0 1 0 0 0,0-1 0 0 0,0 0 0 0 0,0 0 0 0 0,1-1 0 0 0,-2-4 0 0 0,-3-7-846 0 0,1-1-1 0 0,1-1 0 0 0,1 1 1 0 0,-2-20-1 0 0,6-33-6733 0 0,3 44 3405 0 0</inkml:trace>
</inkml:ink>
</file>

<file path=ppt/ink/ink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30T14:59:56.328"/>
    </inkml:context>
    <inkml:brush xml:id="br0">
      <inkml:brushProperty name="width" value="0.05" units="cm"/>
      <inkml:brushProperty name="height" value="0.05" units="cm"/>
      <inkml:brushProperty name="color" value="#CD82DA"/>
    </inkml:brush>
  </inkml:definitions>
  <inkml:trace contextRef="#ctx0" brushRef="#br0">102 50 696 0 0,'3'-3'892'0'0,"-1"0"1"0"0,1 0-1 0 0,-1 1 0 0 0,0-2 0 0 0,0 1 1 0 0,0 0-1 0 0,1-5 0 0 0,-3 8-623 0 0,0-1 0 0 0,1 0 0 0 0,-1 1 0 0 0,0-1 0 0 0,0 0 0 0 0,0 1 0 0 0,0-1 0 0 0,0 0-1 0 0,0 1 1 0 0,0-1 0 0 0,0 0 0 0 0,0 1 0 0 0,-1-1 0 0 0,1 0 0 0 0,0 1 0 0 0,0-1 0 0 0,-1 0 0 0 0,1 1 0 0 0,0-1-1 0 0,-1 1 1 0 0,1-1 0 0 0,0 1 0 0 0,-1-1 0 0 0,1 1 0 0 0,-1-1 0 0 0,1 1 0 0 0,-1-1 0 0 0,1 1 0 0 0,-1-1-1 0 0,1 1 1 0 0,-1 0 0 0 0,1-1 0 0 0,-1 1 0 0 0,0 0 0 0 0,1 0 0 0 0,-1-1 0 0 0,0 1 0 0 0,1 0 0 0 0,-1 0-1 0 0,0 0 1 0 0,1 0 0 0 0,-1 0 0 0 0,0 0 0 0 0,1 0 0 0 0,-1 0 0 0 0,0 0 0 0 0,1 0 0 0 0,-2 0 0 0 0,-1 1 141 0 0,-1-1 1 0 0,1 1 0 0 0,-1 0 0 0 0,1-1 0 0 0,0 2-1 0 0,-1-1 1 0 0,1 0 0 0 0,0 1 0 0 0,0-1 0 0 0,0 1-1 0 0,0 0 1 0 0,0 0 0 0 0,0 0 0 0 0,1 0 0 0 0,-1 1 0 0 0,1-1-1 0 0,-1 1 1 0 0,1-1 0 0 0,-3 5 0 0 0,0 0-61 0 0,1-1 0 0 0,-1 1 1 0 0,1 0-1 0 0,1 0 0 0 0,-1 0 0 0 0,1 0 1 0 0,-3 13-1 0 0,4-13-281 0 0,1 0 1 0 0,0 0-1 0 0,0 0 1 0 0,1 0-1 0 0,0 0 1 0 0,0 0-1 0 0,0 1 1 0 0,1-1-1 0 0,3 10 0 0 0,-3-13-251 0 0,1 0-1 0 0,-1-1 0 0 0,1 1 0 0 0,0-1 0 0 0,0 1 0 0 0,0-1 1 0 0,0 0-1 0 0,0 0 0 0 0,1 0 0 0 0,0 0 0 0 0,-1 0 0 0 0,1-1 1 0 0,0 1-1 0 0,0-1 0 0 0,0 0 0 0 0,1 0 0 0 0,-1 0 0 0 0,1 0 1 0 0,3 1-1 0 0,2 0-914 0 0,0 0 1 0 0,0 0-1 0 0,0-1 1 0 0,1 0-1 0 0,17 1 1 0 0,23-4-9905 0 0,-25 1 4542 0 0</inkml:trace>
</inkml:ink>
</file>

<file path=ppt/ink/ink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30T14:59:56.774"/>
    </inkml:context>
    <inkml:brush xml:id="br0">
      <inkml:brushProperty name="width" value="0.05" units="cm"/>
      <inkml:brushProperty name="height" value="0.05" units="cm"/>
      <inkml:brushProperty name="color" value="#CD82DA"/>
    </inkml:brush>
  </inkml:definitions>
  <inkml:trace contextRef="#ctx0" brushRef="#br0">119 137 192 0 0,'11'-55'3790'0'0,"-1"8"950"0"0,-3 16 4967 0 0,-22 44-7752 0 0,9-9-1567 0 0,-8 12 251 0 0,1 0 0 0 0,1 0 0 0 0,0 1 0 0 0,2 0 0 0 0,0 1 0 0 0,0 0 0 0 0,2 1 0 0 0,0 0 0 0 0,2 0 0 0 0,0 1 1 0 0,1 0-1 0 0,0 0 0 0 0,-1 28 0 0 0,6-42-585 0 0,-1 0 1 0 0,1 1 0 0 0,1-1-1 0 0,0 0 1 0 0,-1 1-1 0 0,2-1 1 0 0,-1 0 0 0 0,1 0-1 0 0,0 0 1 0 0,0 0 0 0 0,1 0-1 0 0,0 0 1 0 0,0-1-1 0 0,0 1 1 0 0,0-1 0 0 0,9 10-1 0 0,-6-9-116 0 0,1 0-1 0 0,0 0 1 0 0,1-1-1 0 0,-1 1 0 0 0,1-2 1 0 0,0 1-1 0 0,0-1 1 0 0,1 0-1 0 0,-1-1 1 0 0,17 5-1 0 0,-8-4-215 0 0,1-1-1 0 0,-1-1 1 0 0,1 0 0 0 0,-1-1-1 0 0,1-1 1 0 0,0 0 0 0 0,-1-2-1 0 0,1 0 1 0 0,-1-1 0 0 0,0-1-1 0 0,34-11 1 0 0,-44 12 243 0 0,0 0 0 0 0,-1 0 0 0 0,1-1 0 0 0,-1 0 0 0 0,1 0 0 0 0,-1-1 0 0 0,0 0-1 0 0,-1 0 1 0 0,1 0 0 0 0,-1 0 0 0 0,0-1 0 0 0,-1 0 0 0 0,1 0 0 0 0,-1-1 0 0 0,0 1 0 0 0,-1-1 0 0 0,1 0 0 0 0,-1 0-1 0 0,3-12 1 0 0,-4 9 137 0 0,0-1-1 0 0,-1 1 1 0 0,0-1-1 0 0,-1 0 1 0 0,0 1-1 0 0,-1-1 1 0 0,0 0-1 0 0,-1 1 1 0 0,0-1-1 0 0,0 1 1 0 0,-1 0-1 0 0,0-1 1 0 0,-8-13 0 0 0,2 4 124 0 0,0 0 0 0 0,-1 2 0 0 0,-2-1 0 0 0,-21-27 0 0 0,29 41-300 0 0,0 0 0 0 0,0 1-1 0 0,0 0 1 0 0,-1 0 0 0 0,0 0 0 0 0,0 0-1 0 0,0 0 1 0 0,0 1 0 0 0,-1 0 0 0 0,1 0-1 0 0,-1 1 1 0 0,0 0 0 0 0,1 0 0 0 0,-1 0-1 0 0,0 0 1 0 0,-1 1 0 0 0,1 0 0 0 0,0 0-1 0 0,0 1 1 0 0,-11 0 0 0 0,13 1-239 0 0,1-1 1 0 0,0 1 0 0 0,-1 0 0 0 0,1 0-1 0 0,0 1 1 0 0,0-1 0 0 0,0 1-1 0 0,0-1 1 0 0,0 1 0 0 0,1 0-1 0 0,-1 0 1 0 0,0 0 0 0 0,-3 4 0 0 0,-3 8-4011 0 0,5 2-4204 0 0,4-7 3079 0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23T17:29:12.338"/>
    </inkml:context>
    <inkml:brush xml:id="br0">
      <inkml:brushProperty name="width" value="0.05" units="cm"/>
      <inkml:brushProperty name="height" value="0.05" units="cm"/>
      <inkml:brushProperty name="color" value="#CD82DA"/>
    </inkml:brush>
  </inkml:definitions>
  <inkml:trace contextRef="#ctx0" brushRef="#br0">635 59 640 0 0,'-9'-48'11869'0'0,"4"40"-5810"0"0,-6 6-4109 0 0,-14 5-2212 0 0,22-2 845 0 0,-16 3-365 0 0,0 1-1 0 0,0 1 1 0 0,1 1 0 0 0,0 1 0 0 0,0 0 0 0 0,1 1 0 0 0,-18 12 0 0 0,12-5 24 0 0,1 0 0 0 0,1 2-1 0 0,0 0 1 0 0,-25 30 0 0 0,43-45-227 0 0,1 0-1 0 0,-1 0 1 0 0,1 0 0 0 0,0 0-1 0 0,0 0 1 0 0,0 1 0 0 0,0-1-1 0 0,0 1 1 0 0,1 0 0 0 0,0-1-1 0 0,-1 1 1 0 0,1 0 0 0 0,1 0-1 0 0,-1 0 1 0 0,1 0 0 0 0,-1 0-1 0 0,1 0 1 0 0,0-1 0 0 0,1 1-1 0 0,-1 0 1 0 0,1 0 0 0 0,-1 0-1 0 0,2 4 1 0 0,1-2-62 0 0,0 0 0 0 0,0-1 0 0 0,0 1 0 0 0,1-1 1 0 0,0 0-1 0 0,0 0 0 0 0,0 0 0 0 0,0 0 0 0 0,1-1 0 0 0,0 1 0 0 0,0-1 0 0 0,0 0 0 0 0,8 4 0 0 0,113 59-1271 0 0,-88-49 579 0 0,0 3 1 0 0,57 39 0 0 0,-88-55 633 0 0,-1 0-1 0 0,0 0 1 0 0,0 1 0 0 0,-1 0-1 0 0,1 0 1 0 0,-1 0 0 0 0,0 1-1 0 0,-1-1 1 0 0,5 10 0 0 0,-7-12 106 0 0,-1 0 1 0 0,0 0-1 0 0,0 0 1 0 0,0 0 0 0 0,0 0-1 0 0,0 0 1 0 0,-1 1-1 0 0,0-1 1 0 0,0 0 0 0 0,0 0-1 0 0,0 0 1 0 0,-1 0-1 0 0,1 0 1 0 0,-1 1 0 0 0,0-1-1 0 0,-1 0 1 0 0,1 0 0 0 0,-1-1-1 0 0,-3 8 1 0 0,-3 2 246 0 0,0-1 0 0 0,-1 0 0 0 0,-1-1 0 0 0,1 0 0 0 0,-2 0 0 0 0,1-1 1 0 0,-2 0-1 0 0,1-1 0 0 0,-1 0 0 0 0,-1-1 0 0 0,1-1 0 0 0,-1 0 0 0 0,-17 7 0 0 0,17-9 5 0 0,-1 0 0 0 0,1 0-1 0 0,-1-2 1 0 0,1 1-1 0 0,-1-2 1 0 0,0 0-1 0 0,0-1 1 0 0,0 0-1 0 0,-1-1 1 0 0,1 0 0 0 0,0-1-1 0 0,0-1 1 0 0,0-1-1 0 0,-16-4 1 0 0,14 1-148 0 0,0 0 0 0 0,0-1 1 0 0,0-1-1 0 0,1-1 0 0 0,1 0 1 0 0,-1-1-1 0 0,1 0 0 0 0,1-1 1 0 0,-18-19-1 0 0,12 8-1225 0 0,1-1 0 0 0,1-1 0 0 0,1 0 0 0 0,-25-52 0 0 0,33 47-2523 0 0,6 10-5047 0 0,5 10 3452 0 0</inkml:trace>
</inkml:ink>
</file>

<file path=ppt/ink/ink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30T14:59:57.202"/>
    </inkml:context>
    <inkml:brush xml:id="br0">
      <inkml:brushProperty name="width" value="0.05" units="cm"/>
      <inkml:brushProperty name="height" value="0.05" units="cm"/>
      <inkml:brushProperty name="color" value="#CD82DA"/>
    </inkml:brush>
  </inkml:definitions>
  <inkml:trace contextRef="#ctx0" brushRef="#br0">1 1 2028 0 0,'1'2'1015'0'0,"1"0"0"0"0,0 0 0 0 0,-1 1-1 0 0,1-1 1 0 0,0 0 0 0 0,0-1 0 0 0,0 1 0 0 0,0 0-1 0 0,4 2 1 0 0,26 10 4833 0 0,39-1-1024 0 0,-48-10-3444 0 0,1 0-817 0 0,0-1 0 0 0,-1-2-1 0 0,44-3 1 0 0,3-6-2059 0 0,-1-3-5583 0 0,-30 5-858 0 0,-26 5 2334 0 0</inkml:trace>
</inkml:ink>
</file>

<file path=ppt/ink/ink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30T14:59:58.491"/>
    </inkml:context>
    <inkml:brush xml:id="br0">
      <inkml:brushProperty name="width" value="0.05" units="cm"/>
      <inkml:brushProperty name="height" value="0.05" units="cm"/>
      <inkml:brushProperty name="color" value="#CD82DA"/>
    </inkml:brush>
  </inkml:definitions>
  <inkml:trace contextRef="#ctx0" brushRef="#br0">84 4 1016 0 0,'-6'-4'15738'0'0,"4"10"-15280"0"0,0-1 1 0 0,-1 1 0 0 0,2 0 0 0 0,-1 0 0 0 0,1-1 0 0 0,0 1-1 0 0,0 0 1 0 0,0 9 0 0 0,-5 26 913 0 0,-4-2-354 0 0,2-7 376 0 0,-23 61 0 0 0,31-93-1390 0 0,0 1-1 0 0,0-1 0 0 0,0 0 1 0 0,0 0-1 0 0,0 0 1 0 0,0 1-1 0 0,0-1 1 0 0,0 0-1 0 0,0 0 0 0 0,0 0 1 0 0,0 0-1 0 0,0 1 1 0 0,0-1-1 0 0,0 0 1 0 0,0 0-1 0 0,-1 0 0 0 0,1 0 1 0 0,0 1-1 0 0,0-1 1 0 0,0 0-1 0 0,0 0 1 0 0,0 0-1 0 0,0 0 0 0 0,-1 0 1 0 0,1 0-1 0 0,0 1 1 0 0,0-1-1 0 0,0 0 1 0 0,0 0-1 0 0,-1 0 1 0 0,1 0-1 0 0,0 0 0 0 0,0 0 1 0 0,0 0-1 0 0,0 0 1 0 0,-1 0-1 0 0,1 0 1 0 0,0 0-1 0 0,0 0 0 0 0,0 0 1 0 0,-1 0-1 0 0,1 0 1 0 0,0 0-1 0 0,0 0 1 0 0,0 0-1 0 0,-1 0 0 0 0,-2-11-65 0 0,5-20-234 0 0,4 12 71 0 0,2 0 0 0 0,1 1-1 0 0,20-34 1 0 0,-27 48 181 0 0,0 0 0 0 0,1 0 0 0 0,0 0 0 0 0,0 1 0 0 0,0-1 0 0 0,0 1 0 0 0,1 0-1 0 0,-1 0 1 0 0,1 0 0 0 0,0 0 0 0 0,0 0 0 0 0,0 1 0 0 0,0 0 0 0 0,0-1 0 0 0,1 2 0 0 0,-1-1 0 0 0,1 0 0 0 0,-1 1 0 0 0,1 0 0 0 0,0 0 0 0 0,-1 0 0 0 0,1 1 0 0 0,5 0 0 0 0,-6 1-23 0 0,0 0 0 0 0,0 0 1 0 0,0 0-1 0 0,0 1 1 0 0,0 0-1 0 0,0 0 0 0 0,0 0 1 0 0,0 0-1 0 0,-1 1 1 0 0,1-1-1 0 0,-1 1 1 0 0,0 0-1 0 0,0 0 0 0 0,0 0 1 0 0,0 1-1 0 0,0-1 1 0 0,-1 0-1 0 0,1 1 0 0 0,-1 0 1 0 0,0 0-1 0 0,2 5 1 0 0,4 10-650 0 0,0 1 1 0 0,9 41 0 0 0,-13-46 279 0 0,0 2-42 0 0,-2-9 107 0 0,0 1 1 0 0,0-1 0 0 0,1 0-1 0 0,0 0 1 0 0,0 0 0 0 0,1 0-1 0 0,6 11 1 0 0,-9-18 307 0 0,0-1-1 0 0,0 1 0 0 0,0 0 1 0 0,0 0-1 0 0,0-1 0 0 0,0 1 1 0 0,0-1-1 0 0,1 1 0 0 0,-1-1 1 0 0,0 1-1 0 0,0-1 0 0 0,0 0 1 0 0,0 1-1 0 0,1-1 0 0 0,-1 0 1 0 0,0 0-1 0 0,0 0 0 0 0,1 0 1 0 0,-1 0-1 0 0,0 0 1 0 0,0 0-1 0 0,1-1 0 0 0,-1 1 1 0 0,0 0-1 0 0,0-1 0 0 0,0 1 1 0 0,0 0-1 0 0,1-1 0 0 0,-1 0 1 0 0,1 0-1 0 0,35-23-907 0 0,-31 20 819 0 0,3-4 17 0 0,-1 0-1 0 0,0 0 1 0 0,0-1 0 0 0,-1 0 0 0 0,0 0-1 0 0,11-19 1 0 0,-12 16 757 0 0,2 1 1 0 0,-1 0-1 0 0,2 1 0 0 0,13-14 1326 0 0,-30 57 0 0 0,5-20-1564 0 0,-1 0-1 0 0,2 1 0 0 0,0-1 0 0 0,1 1 0 0 0,0 23 0 0 0,1-34-411 0 0,0-1-1 0 0,0 1 1 0 0,1-1-1 0 0,-1 0 1 0 0,1 1-1 0 0,-1-1 1 0 0,1 1-1 0 0,0-1 1 0 0,0 0-1 0 0,0 1 1 0 0,0-1-1 0 0,0 0 1 0 0,0 0-1 0 0,1 0 1 0 0,-1 0-1 0 0,1 0 1 0 0,-1 0-1 0 0,1 0 0 0 0,0-1 1 0 0,0 1-1 0 0,0-1 1 0 0,0 1-1 0 0,0-1 1 0 0,0 0-1 0 0,0 1 1 0 0,0-1-1 0 0,1 0 1 0 0,-1-1-1 0 0,0 1 1 0 0,1 0-1 0 0,-1-1 1 0 0,0 1-1 0 0,1-1 1 0 0,-1 1-1 0 0,1-1 1 0 0,-1 0-1 0 0,1 0 1 0 0,-1-1-1 0 0,4 1 0 0 0,2-2-104 0 0,1 1 0 0 0,-1-1 0 0 0,0-1 0 0 0,-1 1 0 0 0,1-1 0 0 0,0-1-1 0 0,-1 1 1 0 0,0-1 0 0 0,0-1 0 0 0,0 1 0 0 0,0-1 0 0 0,-1 0-1 0 0,1-1 1 0 0,-1 1 0 0 0,5-8 0 0 0,-8 10 231 0 0,0 0 0 0 0,0-1 0 0 0,-1 1 0 0 0,0-1 0 0 0,0 1 1 0 0,0-1-1 0 0,0 0 0 0 0,0 1 0 0 0,-1-1 0 0 0,0 0 0 0 0,1 0 0 0 0,-1 0 0 0 0,-1 0 0 0 0,1 0 0 0 0,-1-1 1 0 0,0 1-1 0 0,1 0 0 0 0,-2 0 0 0 0,1 0 0 0 0,0 0 0 0 0,-1 0 0 0 0,0 0 0 0 0,0 0 0 0 0,0 0 1 0 0,-1 0-1 0 0,1 0 0 0 0,-1 0 0 0 0,0 0 0 0 0,0 1 0 0 0,0-1 0 0 0,-4-4 0 0 0,1 2-8 0 0,-1-1 0 0 0,0 1-1 0 0,0 0 1 0 0,0 0 0 0 0,-1 1-1 0 0,0 0 1 0 0,0 0 0 0 0,0 0-1 0 0,-1 1 1 0 0,1 0 0 0 0,-1 1-1 0 0,0-1 1 0 0,0 2 0 0 0,-1-1-1 0 0,1 1 1 0 0,0 0 0 0 0,-1 1-1 0 0,1 0 1 0 0,-12 0 0 0 0,15 2-1959 0 0,-2 2 3228 0 0,33-3-20162 0 0</inkml:trace>
</inkml:ink>
</file>

<file path=ppt/ink/ink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30T14:59:58.874"/>
    </inkml:context>
    <inkml:brush xml:id="br0">
      <inkml:brushProperty name="width" value="0.05" units="cm"/>
      <inkml:brushProperty name="height" value="0.05" units="cm"/>
      <inkml:brushProperty name="color" value="#CD82DA"/>
    </inkml:brush>
  </inkml:definitions>
  <inkml:trace contextRef="#ctx0" brushRef="#br0">109 17 1020 0 0,'-3'-17'12076'0'0,"-3"56"-6516"0"0,2-16-4924 0 0,-32 227 5368 0 0,24-153-4625 0 0,-10 62 358 0 0,3-53-3331 0 0,19-92 291 0 0,0-13 1017 0 0,0 0 0 0 0,0 1 0 0 0,0-1 0 0 0,0 0-1 0 0,0 0 1 0 0,0 0 0 0 0,0 0 0 0 0,0 0 0 0 0,0 0 0 0 0,0 0 0 0 0,-1 0-1 0 0,1 0 1 0 0,0 0 0 0 0,-1 0 0 0 0,1 0 0 0 0,-1 0 0 0 0,1 0-1 0 0,-1 0 1 0 0,1 0 0 0 0,-1 0 0 0 0,-1 1 0 0 0</inkml:trace>
</inkml:ink>
</file>

<file path=ppt/ink/ink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30T14:59:59.279"/>
    </inkml:context>
    <inkml:brush xml:id="br0">
      <inkml:brushProperty name="width" value="0.05" units="cm"/>
      <inkml:brushProperty name="height" value="0.05" units="cm"/>
      <inkml:brushProperty name="color" value="#CD82DA"/>
    </inkml:brush>
  </inkml:definitions>
  <inkml:trace contextRef="#ctx0" brushRef="#br0">1 102 492 0 0,'1'-2'10620'0'0,"14"0"-5142"0"0,41-2-3685 0 0,23-2-1881 0 0,-28-2-793 0 0,72-21 0 0 0,-10-8-8106 0 0,-77 24 4745 0 0</inkml:trace>
</inkml:ink>
</file>

<file path=ppt/ink/ink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30T14:59:59.660"/>
    </inkml:context>
    <inkml:brush xml:id="br0">
      <inkml:brushProperty name="width" value="0.05" units="cm"/>
      <inkml:brushProperty name="height" value="0.05" units="cm"/>
      <inkml:brushProperty name="color" value="#CD82DA"/>
    </inkml:brush>
  </inkml:definitions>
  <inkml:trace contextRef="#ctx0" brushRef="#br0">13 1 1416 0 0,'0'0'10508'0'0,"-5"0"-7831"0"0,5 0-2688 0 0,0 0 0 0 0,-1 0 0 0 0,1 0 0 0 0,0 0 0 0 0,0 0 1 0 0,-1 0-1 0 0,1 0 0 0 0,0 0 0 0 0,0 0 0 0 0,-1 0 0 0 0,1 0 0 0 0,0 0 0 0 0,0 0 0 0 0,-1 0 0 0 0,1 0 0 0 0,0 0 1 0 0,0 0-1 0 0,0 0 0 0 0,-1 0 0 0 0,1 0 0 0 0,0 0 0 0 0,0 1 0 0 0,-1-1 0 0 0,1 0 0 0 0,0 0 0 0 0,0 0 0 0 0,0 0 0 0 0,0 1 1 0 0,-1-1-1 0 0,1 0 0 0 0,0 0 0 0 0,0 0 0 0 0,0 1 0 0 0,0-1 0 0 0,0 0 0 0 0,-1 1 0 0 0,6 7-5362 0 0</inkml:trace>
</inkml:ink>
</file>

<file path=ppt/ink/ink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30T15:00:00.069"/>
    </inkml:context>
    <inkml:brush xml:id="br0">
      <inkml:brushProperty name="width" value="0.05" units="cm"/>
      <inkml:brushProperty name="height" value="0.05" units="cm"/>
      <inkml:brushProperty name="color" value="#CD82DA"/>
    </inkml:brush>
  </inkml:definitions>
  <inkml:trace contextRef="#ctx0" brushRef="#br0">50 31 1088 0 0,'-6'62'8736'0'0,"-17"32"-6119"0"0,15-63-1476 0 0,-2-1 29 0 0,10-30-1158 0 0,0 0-1 0 0,0 0 1 0 0,0 0-1 0 0,0 0 1 0 0,0 0-1 0 0,0 0 1 0 0,0 0-1 0 0,0 0 0 0 0,0 0 1 0 0,0-1-1 0 0,0 1 1 0 0,0 0-1 0 0,0 0 1 0 0,0 0-1 0 0,0 0 1 0 0,0 0-1 0 0,0 0 1 0 0,-1 0-1 0 0,1 0 1 0 0,0 0-1 0 0,0 0 0 0 0,0 0 1 0 0,0 0-1 0 0,0 0 1 0 0,0 0-1 0 0,0 0 1 0 0,0 0-1 0 0,0 0 1 0 0,0 0-1 0 0,0 0 1 0 0,0 0-1 0 0,0 0 0 0 0,0 0 1 0 0,-1 0-1 0 0,1 0 1 0 0,0 0-1 0 0,0 0 1 0 0,0 0-1 0 0,0 0 1 0 0,0 0-1 0 0,0 0 1 0 0,0 0-1 0 0,0 0 0 0 0,0 0 1 0 0,0 0-1 0 0,0 0 1 0 0,0 0-1 0 0,0 0 1 0 0,0 0-1 0 0,0 0 1 0 0,0 0-1 0 0,-1 1 1 0 0,1-1-1 0 0,0 0 1 0 0,0 0-1 0 0,0 0 0 0 0,1-19 182 0 0,0 8-151 0 0,1 0 1 0 0,1 0-1 0 0,0 0 1 0 0,0 0-1 0 0,1 1 0 0 0,0-1 1 0 0,1 1-1 0 0,0 0 0 0 0,1 1 1 0 0,0-1-1 0 0,0 1 0 0 0,1 0 1 0 0,0 0-1 0 0,15-13 0 0 0,-20 20-66 0 0,0 0-1 0 0,0 0 0 0 0,1 1 0 0 0,-1-1 0 0 0,0 1 1 0 0,0-1-1 0 0,1 1 0 0 0,-1 0 0 0 0,1 0 0 0 0,-1 0 1 0 0,1 0-1 0 0,-1 1 0 0 0,1-1 0 0 0,0 1 0 0 0,-1-1 1 0 0,1 1-1 0 0,0 0 0 0 0,-1 0 0 0 0,1 0 0 0 0,0 0 1 0 0,-1 1-1 0 0,1-1 0 0 0,0 1 0 0 0,-1 0 0 0 0,1-1 1 0 0,-1 1-1 0 0,1 0 0 0 0,-1 0 0 0 0,0 1 0 0 0,1-1 1 0 0,-1 1-1 0 0,0-1 0 0 0,0 1 0 0 0,0-1 0 0 0,0 1 1 0 0,0 0-1 0 0,3 4 0 0 0,-1-1-105 0 0,0 1-1 0 0,-1 0 1 0 0,0 0-1 0 0,0 0 1 0 0,0 0-1 0 0,-1 0 1 0 0,1 0-1 0 0,-1 1 1 0 0,-1-1-1 0 0,0 1 1 0 0,0-1-1 0 0,0 1 1 0 0,0 0-1 0 0,-1 7 1 0 0,-1-6 34 0 0,0 1 1 0 0,0-1-1 0 0,0 0 0 0 0,-4 11 1 0 0,5-19 102 0 0,0 0 0 0 0,0 1 0 0 0,0-1 0 0 0,0 0 1 0 0,0 1-1 0 0,-1-1 0 0 0,1 0 0 0 0,0 0 0 0 0,0 0 0 0 0,0 1 0 0 0,-1-1 1 0 0,1 0-1 0 0,0 0 0 0 0,0 0 0 0 0,0 1 0 0 0,-1-1 0 0 0,1 0 0 0 0,0 0 1 0 0,0 0-1 0 0,-1 0 0 0 0,1 0 0 0 0,0 0 0 0 0,-1 0 0 0 0,1 1 0 0 0,0-1 1 0 0,0 0-1 0 0,-1 0 0 0 0,1 0 0 0 0,0 0 0 0 0,-1 0 0 0 0,1 0 0 0 0,0 0 1 0 0,0 0-1 0 0,-1-1 0 0 0,1 1 0 0 0,0 0 0 0 0,-1 0 0 0 0,1 0 0 0 0,0 0 1 0 0,0 0-1 0 0,-1 0 0 0 0,1-1 0 0 0,0 1 0 0 0,0 0 0 0 0,-1 0 0 0 0,1 0 1 0 0,0-1-1 0 0,-8-12 226 0 0,9 3-183 0 0,0-1 0 0 0,1 1 0 0 0,0 0-1 0 0,1 0 1 0 0,0 0 0 0 0,1 0 0 0 0,0 0 0 0 0,1 1 0 0 0,0 0 0 0 0,0 0 0 0 0,1 0 0 0 0,0 0-1 0 0,0 1 1 0 0,1 0 0 0 0,0 0 0 0 0,9-7 0 0 0,-14 13-45 0 0,0 0 0 0 0,1 1 1 0 0,-1-1-1 0 0,0 0 0 0 0,0 1 0 0 0,1-1 0 0 0,-1 1 1 0 0,1 0-1 0 0,-1 0 0 0 0,1 0 0 0 0,0 0 0 0 0,-1 0 1 0 0,1 0-1 0 0,0 1 0 0 0,0-1 0 0 0,-1 1 1 0 0,1 0-1 0 0,0 0 0 0 0,4 0 0 0 0,-4 1-26 0 0,-1 0 0 0 0,1 0-1 0 0,-1 0 1 0 0,0 1 0 0 0,1-1-1 0 0,-1 1 1 0 0,0-1 0 0 0,0 1 0 0 0,0 0-1 0 0,0-1 1 0 0,0 1 0 0 0,0 0-1 0 0,0 1 1 0 0,-1-1 0 0 0,1 0 0 0 0,1 3-1 0 0,3 6-172 0 0,-1 1-1 0 0,-1-1 1 0 0,0 1-1 0 0,0 0 0 0 0,-1 0 1 0 0,-1 0-1 0 0,2 13 1 0 0,2 50-236 0 0,-6-74 615 0 0,0-27 82 0 0,3 17-195 0 0,7-25 147 0 0,18-39 1 0 0,-24 65-199 0 0,0 0-1 0 0,0 0 1 0 0,0 0 0 0 0,1 1-1 0 0,1-1 1 0 0,-1 1 0 0 0,1 0 0 0 0,0 1-1 0 0,1 0 1 0 0,9-8 0 0 0,-14 12-16 0 0,-1 1 1 0 0,1 0 0 0 0,0 0-1 0 0,0 0 1 0 0,-1 0 0 0 0,1 0 0 0 0,0 0-1 0 0,0 0 1 0 0,0 1 0 0 0,0-1-1 0 0,0 1 1 0 0,0-1 0 0 0,0 1 0 0 0,0 0-1 0 0,0 0 1 0 0,1 0 0 0 0,-1 0 0 0 0,0 0-1 0 0,0 0 1 0 0,0 1 0 0 0,0-1-1 0 0,3 2 1 0 0,-2-1-4 0 0,-1 1 1 0 0,0 0-1 0 0,0-1 0 0 0,0 1 1 0 0,0 0-1 0 0,0 0 0 0 0,0 0 0 0 0,-1 1 1 0 0,1-1-1 0 0,-1 0 0 0 0,1 1 0 0 0,-1-1 1 0 0,0 0-1 0 0,2 6 0 0 0,0 4-73 0 0,0 0 0 0 0,0 0 0 0 0,-1 0 0 0 0,-1 1 0 0 0,0-1 0 0 0,-1 16 0 0 0,-1-1-601 0 0,1 0 0 0 0,5 28 0 0 0,1-9-5505 0 0,-5-41 3531 0 0</inkml:trace>
</inkml:ink>
</file>

<file path=ppt/ink/ink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30T15:00:02.243"/>
    </inkml:context>
    <inkml:brush xml:id="br0">
      <inkml:brushProperty name="width" value="0.05" units="cm"/>
      <inkml:brushProperty name="height" value="0.05" units="cm"/>
      <inkml:brushProperty name="color" value="#CD82DA"/>
    </inkml:brush>
  </inkml:definitions>
  <inkml:trace contextRef="#ctx0" brushRef="#br0">149 425 988 0 0,'2'-7'5310'0'0,"2"9"-1651"0"0,2 16-517 0 0,-17 169 5157 0 0,-41 89-4913 0 0,38-216-3375 0 0,-24 83-1239 0 0,31-124-1844 0 0,0-1 0 0 0,-18 32 0 0 0,19-41-2360 0 0</inkml:trace>
  <inkml:trace contextRef="#ctx0" brushRef="#br0" timeOffset="1">149 582 1024 0 0,'1'-4'342'0'0,"1"0"0"0"0,0-1 0 0 0,1 1 0 0 0,-1 0 0 0 0,1 0 0 0 0,0 0 0 0 0,0 0 0 0 0,0 1 0 0 0,0-1 0 0 0,1 1 0 0 0,-1 0 0 0 0,1 0 0 0 0,0 0 0 0 0,0 1 0 0 0,0-1 0 0 0,0 1 0 0 0,0 0 0 0 0,1 0 0 0 0,-1 0 0 0 0,1 0 0 0 0,-1 1 0 0 0,1 0 0 0 0,5-1 0 0 0,-4 2-176 0 0,-1 0-1 0 0,1 0 1 0 0,-1 0-1 0 0,0 1 1 0 0,1-1-1 0 0,-1 2 1 0 0,0-1-1 0 0,0 0 1 0 0,0 1-1 0 0,0 0 1 0 0,0 0-1 0 0,0 0 1 0 0,0 1-1 0 0,-1 0 1 0 0,1 0-1 0 0,-1 0 1 0 0,0 0-1 0 0,0 1 1 0 0,0-1-1 0 0,6 8 1 0 0,-6-7-96 0 0,-1 0 0 0 0,1 1 0 0 0,-1-1 0 0 0,0 1 1 0 0,0-1-1 0 0,0 1 0 0 0,-1 0 0 0 0,0 0 0 0 0,0 0 0 0 0,0 0 1 0 0,-1 0-1 0 0,1 0 0 0 0,-1 1 0 0 0,0-1 0 0 0,-1 1 0 0 0,1-1 1 0 0,-1 0-1 0 0,0 1 0 0 0,-1-1 0 0 0,1 1 0 0 0,-1-1 0 0 0,0 0 1 0 0,0 1-1 0 0,-1-1 0 0 0,0 0 0 0 0,0 0 0 0 0,0 0 0 0 0,0 0 1 0 0,-1 0-1 0 0,0-1 0 0 0,0 1 0 0 0,0-1 0 0 0,-4 5 0 0 0,-2 1 239 0 0,0-1-1 0 0,0 0 0 0 0,0-1 1 0 0,-1 0-1 0 0,-1-1 0 0 0,1 0 1 0 0,-15 7-1 0 0,18-10-143 0 0,-1-1 0 0 0,1 0 0 0 0,-1 0 0 0 0,0-1 0 0 0,0 0-1 0 0,0-1 1 0 0,0 0 0 0 0,0 0 0 0 0,0 0 0 0 0,0-1 0 0 0,0 0 0 0 0,-12-3 0 0 0,17 3-241 0 0,1-1 1 0 0,0 1 0 0 0,0-1-1 0 0,0 0 1 0 0,0 0 0 0 0,0 1-1 0 0,0-2 1 0 0,0 1-1 0 0,0 0 1 0 0,0 0 0 0 0,0-1-1 0 0,1 1 1 0 0,-1-1 0 0 0,0 1-1 0 0,1-1 1 0 0,0 0-1 0 0,-1 0 1 0 0,1 1 0 0 0,0-1-1 0 0,0 0 1 0 0,-2-4 0 0 0,2 4-283 0 0,0-1 0 0 0,1 1 1 0 0,-1-1-1 0 0,1 1 1 0 0,-1-1-1 0 0,1 1 0 0 0,0-1 1 0 0,0 0-1 0 0,0 1 1 0 0,0-1-1 0 0,1 1 0 0 0,-1-1 1 0 0,1 1-1 0 0,0-1 0 0 0,-1 1 1 0 0,1-1-1 0 0,0 1 1 0 0,3-5-1 0 0,3-5-3901 0 0,-4-3 327 0 0</inkml:trace>
  <inkml:trace contextRef="#ctx0" brushRef="#br0" timeOffset="2">472 565 864 0 0,'8'0'12139'0'0,"-3"3"-12388"0"0,-4 0 650 0 0,1 0 1 0 0,-1 1-1 0 0,0-1 1 0 0,0 0-1 0 0,0 1 0 0 0,0-1 1 0 0,-1 1-1 0 0,0-1 1 0 0,1 1-1 0 0,-2 5 1 0 0,2 8 677 0 0,2 48 1313 0 0,-4-54-2147 0 0,1 0 0 0 0,0 1-1 0 0,1-1 1 0 0,0 0 0 0 0,1-1 0 0 0,0 1-1 0 0,0 0 1 0 0,1 0 0 0 0,1-1 0 0 0,4 11-1 0 0,-7-19-259 0 0,0-1-1 0 0,0 0 0 0 0,0 1 0 0 0,0-1 0 0 0,0 0 0 0 0,0 0 0 0 0,1 1 1 0 0,-1-1-1 0 0,0 0 0 0 0,0 0 0 0 0,1 0 0 0 0,-1 0 0 0 0,1-1 1 0 0,-1 1-1 0 0,1 0 0 0 0,-1-1 0 0 0,1 1 0 0 0,0-1 0 0 0,-1 1 0 0 0,1-1 1 0 0,-1 0-1 0 0,4 1 0 0 0,-2-2-24 0 0,1 1 1 0 0,-1 0 0 0 0,0-1-1 0 0,0 0 1 0 0,1 0 0 0 0,-1 0-1 0 0,0 0 1 0 0,0-1-1 0 0,0 1 1 0 0,5-4 0 0 0,-2 1 21 0 0,0 0-1 0 0,-1 0 1 0 0,0-1 0 0 0,0 0 0 0 0,0 0 0 0 0,0 0 0 0 0,-1 0-1 0 0,0-1 1 0 0,0 0 0 0 0,5-9 0 0 0,-7 8 128 0 0,0 1 0 0 0,-1-1 0 0 0,0 1 0 0 0,0-1 0 0 0,0 0 0 0 0,-1 1 1 0 0,0-1-1 0 0,-1 0 0 0 0,1 1 0 0 0,-1-1 0 0 0,-1 1 0 0 0,1-1 0 0 0,-1 1 0 0 0,0-1 0 0 0,0 1 0 0 0,-1 0 0 0 0,0 0 0 0 0,0 0 0 0 0,0 0 1 0 0,-7-7-1 0 0,6 7-120 0 0,0 1 0 0 0,-1-1 1 0 0,0 1-1 0 0,0 0 1 0 0,0 0-1 0 0,-1 1 1 0 0,1 0-1 0 0,-1 0 0 0 0,0 0 1 0 0,0 1-1 0 0,-1-1 1 0 0,1 2-1 0 0,-1-1 1 0 0,1 1-1 0 0,-1 0 1 0 0,0 0-1 0 0,0 0 0 0 0,0 1 1 0 0,-8 0-1 0 0,-6 4-3291 0 0,11 0-3479 0 0</inkml:trace>
  <inkml:trace contextRef="#ctx0" brushRef="#br0" timeOffset="3">754 549 856 0 0,'1'-2'391'0'0,"0"1"-1"0"0,0-1 0 0 0,1 1 1 0 0,-1-1-1 0 0,0 1 1 0 0,1 0-1 0 0,-1-1 1 0 0,1 1-1 0 0,-1 0 0 0 0,1 0 1 0 0,-1 0-1 0 0,1 0 1 0 0,0 0-1 0 0,0 0 1 0 0,-1 1-1 0 0,1-1 1 0 0,0 1-1 0 0,0-1 0 0 0,0 1 1 0 0,0 0-1 0 0,0-1 1 0 0,3 1-1 0 0,-3 1-159 0 0,1-1-1 0 0,0 1 1 0 0,0 0 0 0 0,0 0-1 0 0,-1 0 1 0 0,1 1-1 0 0,-1-1 1 0 0,1 1 0 0 0,-1-1-1 0 0,1 1 1 0 0,-1 0-1 0 0,0 0 1 0 0,3 3 0 0 0,1 1-29 0 0,0 1 0 0 0,0 1 0 0 0,-1-1 0 0 0,0 1 1 0 0,-1 0-1 0 0,1 0 0 0 0,-2 0 0 0 0,6 15 1 0 0,-7-12 25 0 0,-1 1 1 0 0,1-1 0 0 0,-2 1 0 0 0,0 0-1 0 0,0-1 1 0 0,-1 1 0 0 0,0 0 0 0 0,-1-1-1 0 0,-1 1 1 0 0,0-1 0 0 0,-5 13 0 0 0,8-23-148 0 0,0-1 0 0 0,0 1 0 0 0,0 0 1 0 0,0 0-1 0 0,-1-1 0 0 0,1 1 0 0 0,0 0 0 0 0,-1-1 1 0 0,1 1-1 0 0,0 0 0 0 0,-1-1 0 0 0,1 1 1 0 0,-1 0-1 0 0,1-1 0 0 0,-1 1 0 0 0,1-1 1 0 0,-1 1-1 0 0,1-1 0 0 0,-1 1 0 0 0,0-1 1 0 0,0 1-1 0 0,0-1-14 0 0,1 0 1 0 0,-1 0 0 0 0,1 0-1 0 0,-1-1 1 0 0,1 1-1 0 0,0 0 1 0 0,-1 0 0 0 0,1 0-1 0 0,-1-1 1 0 0,1 1 0 0 0,0 0-1 0 0,-1-1 1 0 0,1 1-1 0 0,0 0 1 0 0,-1-1 0 0 0,1 1-1 0 0,0 0 1 0 0,-1-1-1 0 0,1 1 1 0 0,0-1 0 0 0,0 1-1 0 0,-1 0 1 0 0,1-1 0 0 0,0 0-1 0 0,-1-2 56 0 0,-1 0-1 0 0,1 0 1 0 0,1 0 0 0 0,-1 0-1 0 0,0 0 1 0 0,1 0 0 0 0,-1 0-1 0 0,1 0 1 0 0,0 0-1 0 0,0-5 1 0 0,7-13-470 0 0,0 1 0 0 0,2 0 0 0 0,0 0-1 0 0,1 0 1 0 0,1 1 0 0 0,23-30 0 0 0,8-9-3662 0 0,-23 34-4918 0 0,-14 19 4941 0 0</inkml:trace>
  <inkml:trace contextRef="#ctx0" brushRef="#br0" timeOffset="4">1279 2 92 0 0,'-6'-1'7636'0'0,"2"9"-7041"0"0,0 0-1 0 0,1 0 1 0 0,0 1-1 0 0,0-1 1 0 0,1 1 0 0 0,0 0-1 0 0,1 0 1 0 0,-1 9-1 0 0,-1 81 2249 0 0,3-47-1534 0 0,-5 9-5 0 0,-4 0-1 0 0,-2 0 1 0 0,-27 86-1 0 0,24-101-467 0 0,7-28-288 0 0,2 0 0 0 0,0 0 0 0 0,1 1 1 0 0,1-1-1 0 0,-1 20 0 0 0,4-37-546 0 0,0 0 0 0 0,-1 1 0 0 0,1-1 0 0 0,0 0 0 0 0,0 0 0 0 0,1 0 0 0 0,-1 0 0 0 0,0 1 0 0 0,0-1 0 0 0,1 0 0 0 0,-1 0 0 0 0,0 0 0 0 0,1 0 0 0 0,-1 0 0 0 0,1 0 0 0 0,0 0 0 0 0,-1 0 0 0 0,1 0 0 0 0,0 0 0 0 0,-1 0 0 0 0,1 0 0 0 0,0 0 0 0 0,0-1 0 0 0,0 1 0 0 0,0 0 0 0 0,0 0 0 0 0,0-1 0 0 0,2 2 0 0 0,-1-2-158 0 0,0 0-1 0 0,1 1 0 0 0,-1-1 1 0 0,1 0-1 0 0,-1 0 1 0 0,1 0-1 0 0,-1-1 1 0 0,1 1-1 0 0,-1-1 1 0 0,1 1-1 0 0,-1-1 0 0 0,5-2 1 0 0,2-1-1184 0 0,0 0 1 0 0,-1-1-1 0 0,1 0 0 0 0,-1 0 1 0 0,0-1-1 0 0,9-8 0 0 0,-7 2-4417 0 0,1-1 439 0 0</inkml:trace>
  <inkml:trace contextRef="#ctx0" brushRef="#br0" timeOffset="5">1093 390 652 0 0,'-20'-12'14857'0'0,"162"-17"-10431"0"0,3-5-9186 0 0,-113 24-2762 0 0,-18 8 3217 0 0</inkml:trace>
</inkml:ink>
</file>

<file path=ppt/ink/ink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30T15:00:02.692"/>
    </inkml:context>
    <inkml:brush xml:id="br0">
      <inkml:brushProperty name="width" value="0.05" units="cm"/>
      <inkml:brushProperty name="height" value="0.05" units="cm"/>
      <inkml:brushProperty name="color" value="#CD82DA"/>
    </inkml:brush>
  </inkml:definitions>
  <inkml:trace contextRef="#ctx0" brushRef="#br0">235 6 672 0 0,'-6'-1'1121'0'0,"0"-1"-1"0"0,-1 1 1 0 0,1 0-1 0 0,-1 1 1 0 0,1-1-1 0 0,-1 1 0 0 0,1 1 1 0 0,0-1-1 0 0,-1 1 1 0 0,-6 2-1 0 0,5-1-159 0 0,-1 1-1 0 0,1 0 0 0 0,0 0 0 0 0,0 1 0 0 0,0 0 0 0 0,-14 10 0 0 0,15-9-646 0 0,-1 1 0 0 0,1 0-1 0 0,1 0 1 0 0,-1 1 0 0 0,1 0 0 0 0,1 0 0 0 0,-1 0 0 0 0,1 1 0 0 0,0 0-1 0 0,1 0 1 0 0,0 0 0 0 0,0 0 0 0 0,0 1 0 0 0,-3 17 0 0 0,6-22-448 0 0,1 0 1 0 0,-1 0 0 0 0,1 0 0 0 0,0 0-1 0 0,0 0 1 0 0,1 0 0 0 0,-1 0 0 0 0,1 0-1 0 0,0 0 1 0 0,0-1 0 0 0,0 1-1 0 0,0 0 1 0 0,1 0 0 0 0,2 5 0 0 0,-2-7-16 0 0,0 1 1 0 0,-1-1-1 0 0,1 0 0 0 0,0 0 1 0 0,0 0-1 0 0,0 0 1 0 0,0 0-1 0 0,0 0 1 0 0,1-1-1 0 0,-1 1 1 0 0,0-1-1 0 0,1 0 0 0 0,-1 0 1 0 0,1 1-1 0 0,0-1 1 0 0,-1-1-1 0 0,1 1 1 0 0,0 0-1 0 0,0-1 0 0 0,-1 1 1 0 0,1-1-1 0 0,3 0 1 0 0,-1 0 76 0 0,-1-1 1 0 0,1 1 0 0 0,-1-1 0 0 0,0 0-1 0 0,1 0 1 0 0,-1-1 0 0 0,0 1-1 0 0,0-1 1 0 0,0 0 0 0 0,0 0-1 0 0,0 0 1 0 0,-1-1 0 0 0,1 1-1 0 0,-1-1 1 0 0,1 0 0 0 0,2-3 0 0 0,6-7 282 0 0,-2 1 1 0 0,18-28-1 0 0,-13 17 349 0 0,-11 18-89 0 0,-2 2-112 0 0,-1 0 0 0 0,1 0-1 0 0,0 0 1 0 0,0 1 0 0 0,0-1 0 0 0,0 1 0 0 0,6-5-1 0 0,-8 8-321 0 0,1 0-1 0 0,0 0 1 0 0,-1-1-1 0 0,1 1 0 0 0,-1 0 1 0 0,1 0-1 0 0,-1 0 1 0 0,0 0-1 0 0,1 0 0 0 0,-1 1 1 0 0,0-1-1 0 0,0 0 0 0 0,0 0 1 0 0,0 0-1 0 0,0 0 1 0 0,0 0-1 0 0,0 0 0 0 0,0 0 1 0 0,0 2-1 0 0,-2 23 99 0 0,-6 47-3353 0 0,8-72 2978 0 0,2-3-544 0 0,0 1 745 0 0,0-2 1 0 0,0 1 0 0 0,0 0 0 0 0,0 0 0 0 0,0-1-1 0 0,-1 1 1 0 0,1 0 0 0 0,-1-1 0 0 0,1 0 0 0 0,-1 1 0 0 0,2-6-1 0 0,3-5-31 0 0,1 3 97 0 0,0 1 1 0 0,1 0-1 0 0,0 0 1 0 0,1 0-1 0 0,0 1 0 0 0,0 0 1 0 0,0 1-1 0 0,1 0 1 0 0,21-11-1 0 0,-29 17-35 0 0,0 0 0 0 0,-1 0 0 0 0,1 0 0 0 0,0 0 0 0 0,0 1 0 0 0,0-1 0 0 0,-1 0 0 0 0,1 1 0 0 0,0 0 0 0 0,0-1-1 0 0,0 1 1 0 0,0 0 0 0 0,0 0 0 0 0,0 0 0 0 0,0 0 0 0 0,0 0 0 0 0,0 1 0 0 0,0-1 0 0 0,0 0 0 0 0,0 1 0 0 0,0 0 0 0 0,-1-1 0 0 0,1 1 0 0 0,0 0 0 0 0,0 0 0 0 0,-1 0 0 0 0,1 0 0 0 0,0 0-1 0 0,-1 1 1 0 0,1-1 0 0 0,-1 0 0 0 0,0 1 0 0 0,1-1 0 0 0,-1 1 0 0 0,0-1 0 0 0,0 1 0 0 0,0 0 0 0 0,0-1 0 0 0,0 1 0 0 0,0 0 0 0 0,0 0 0 0 0,-1 0 0 0 0,1-1 0 0 0,-1 1 0 0 0,1 3 0 0 0,0 2-116 0 0,1 0 0 0 0,-2 0 0 0 0,1 0 1 0 0,-1 0-1 0 0,0 0 0 0 0,0 0 0 0 0,-1 0 1 0 0,0 0-1 0 0,0-1 0 0 0,-1 1 0 0 0,-4 11 1 0 0,-4 8 529 0 0,15-36-357 0 0,0 0 0 0 0,0 0 0 0 0,1 1 1 0 0,0 0-1 0 0,0 0 0 0 0,1 0 1 0 0,0 1-1 0 0,1 0 0 0 0,0 0 1 0 0,0 1-1 0 0,0 0 0 0 0,1 1 0 0 0,0 0 1 0 0,11-6-1 0 0,-18 11-43 0 0,0 0 1 0 0,0 0-1 0 0,0 1 0 0 0,0-1 1 0 0,1 1-1 0 0,-1-1 0 0 0,0 1 1 0 0,0-1-1 0 0,0 1 0 0 0,1 0 1 0 0,-1 0-1 0 0,0 0 0 0 0,0 1 1 0 0,0-1-1 0 0,1 0 0 0 0,-1 1 1 0 0,0-1-1 0 0,0 1 0 0 0,0 0 1 0 0,0 0-1 0 0,2 1 0 0 0,-1 0-23 0 0,-1 0 0 0 0,1 0 0 0 0,-1 0 0 0 0,0 1 0 0 0,0-1-1 0 0,0 1 1 0 0,0-1 0 0 0,-1 1 0 0 0,1 0 0 0 0,-1 0 0 0 0,1 0 0 0 0,-1 0-1 0 0,1 3 1 0 0,1 5-209 0 0,0 1 0 0 0,-1 0 0 0 0,0 0 0 0 0,-1 0 0 0 0,0 1 0 0 0,-2 15 0 0 0,-7 50-2339 0 0,3-45-1852 0 0,5-28 888 0 0</inkml:trace>
</inkml:ink>
</file>

<file path=ppt/ink/ink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30T15:00:03.106"/>
    </inkml:context>
    <inkml:brush xml:id="br0">
      <inkml:brushProperty name="width" value="0.05" units="cm"/>
      <inkml:brushProperty name="height" value="0.05" units="cm"/>
      <inkml:brushProperty name="color" value="#CD82DA"/>
    </inkml:brush>
  </inkml:definitions>
  <inkml:trace contextRef="#ctx0" brushRef="#br0">90 20 740 0 0,'8'-7'1700'0'0,"8"-6"6934"0"0,-15 13-8468 0 0,-1 1 0 0 0,1-1 0 0 0,0 0 0 0 0,-1 0 0 0 0,1 1 0 0 0,-1-1 0 0 0,1 0 0 0 0,-1 1 0 0 0,1-1 0 0 0,-1 1 0 0 0,0-1-1 0 0,1 0 1 0 0,-1 1 0 0 0,0-1 0 0 0,1 1 0 0 0,-1-1 0 0 0,0 1 0 0 0,1 0 0 0 0,-1-1 0 0 0,0 1 0 0 0,0-1 0 0 0,0 1 0 0 0,1-1 0 0 0,-1 1 0 0 0,0 0 0 0 0,0-1 0 0 0,0 1 0 0 0,0-1 0 0 0,0 1-1 0 0,0 0 1 0 0,0-1 0 0 0,0 1 0 0 0,-1-1 0 0 0,1 2 0 0 0,0 11 908 0 0,0-1 0 0 0,-1 1 0 0 0,-4 23-1 0 0,-1 9 302 0 0,-28 204 3645 0 0,28-216-4536 0 0,-20 101 1186 0 0,-9 59-330 0 0,26-134-4684 0 0,9-59 3248 0 0,0 1 0 0 0,0-1 0 0 0,0 0 0 0 0,0 0 1 0 0,0 1-1 0 0,0-1 0 0 0,0 0 0 0 0,-1 1 0 0 0,1-1 0 0 0,0 0 0 0 0,0 0 1 0 0,0 1-1 0 0,0-1 0 0 0,1 0 0 0 0,-1 1 0 0 0,0-1 0 0 0,0 0 0 0 0,0 0 0 0 0,0 1 1 0 0,0-1-1 0 0,0 0 0 0 0,0 1 0 0 0,0-1 0 0 0,1 0 0 0 0,-1 0 0 0 0,0 1 1 0 0,0-1-1 0 0,0 0 0 0 0,1 0 0 0 0,-1 0 0 0 0,0 1 0 0 0,0-1 0 0 0,0 0 0 0 0,1 0 1 0 0,-1 0-1 0 0,0 0 0 0 0,0 0 0 0 0,1 1 0 0 0,-1-1 0 0 0,0 0 0 0 0,1 0 1 0 0,-1 0-1 0 0,0 0 0 0 0,0 0 0 0 0,1 0 0 0 0,-1 0 0 0 0,0 0 0 0 0,1 0 1 0 0,-1 0-1 0 0,0 0 0 0 0,1 0 0 0 0,-1 0 0 0 0,0 0 0 0 0,0 0 0 0 0,1 0 0 0 0,-1 0 1 0 0,0-1-1 0 0,0 1 0 0 0,1 0 0 0 0,-1 0 0 0 0,0 0 0 0 0,0 0 0 0 0,1-1 1 0 0,-1 1-1 0 0,0 0 0 0 0,0 0 0 0 0,0 0 0 0 0,1-1 0 0 0,15-11-2961 0 0,4-8-5885 0 0,-11 7 3822 0 0</inkml:trace>
</inkml:ink>
</file>

<file path=ppt/ink/ink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30T15:00:03.495"/>
    </inkml:context>
    <inkml:brush xml:id="br0">
      <inkml:brushProperty name="width" value="0.05" units="cm"/>
      <inkml:brushProperty name="height" value="0.05" units="cm"/>
      <inkml:brushProperty name="color" value="#CD82DA"/>
    </inkml:brush>
  </inkml:definitions>
  <inkml:trace contextRef="#ctx0" brushRef="#br0">2 139 212 0 0,'-1'0'199'0'0,"1"-1"1"0"0,0 1-1 0 0,0-1 1 0 0,0 1-1 0 0,0-1 1 0 0,0 1-1 0 0,0-1 0 0 0,0 1 1 0 0,0-1-1 0 0,0 1 1 0 0,0-1-1 0 0,0 1 0 0 0,0-1 1 0 0,0 1-1 0 0,0-1 1 0 0,0 1-1 0 0,1-1 1 0 0,-1 1-1 0 0,0-1 0 0 0,0 1 1 0 0,1-1-1 0 0,-1 1 1 0 0,0-1-1 0 0,0 1 0 0 0,1 0 1 0 0,-1-1-1 0 0,0 1 1 0 0,1 0-1 0 0,-1-1 1 0 0,1 1-1 0 0,-1 0 0 0 0,1 0 1 0 0,-1-1-1 0 0,0 1 1 0 0,1 0-1 0 0,-1 0 0 0 0,1 0 1 0 0,-1-1-1 0 0,1 1 1 0 0,-1 0-1 0 0,1 0 1 0 0,0 0-1 0 0,28-7 3103 0 0,-22 6-2798 0 0,5-2-157 0 0,152-36 3460 0 0,-84 12-5963 0 0,-4-9-5658 0 0,-63 27 4001 0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23T17:29:12.742"/>
    </inkml:context>
    <inkml:brush xml:id="br0">
      <inkml:brushProperty name="width" value="0.05" units="cm"/>
      <inkml:brushProperty name="height" value="0.05" units="cm"/>
      <inkml:brushProperty name="color" value="#CD82DA"/>
    </inkml:brush>
  </inkml:definitions>
  <inkml:trace contextRef="#ctx0" brushRef="#br0">40 136 364 0 0,'12'5'7079'0'0,"-3"-10"-6555"0"0,-1-1-1 0 0,-1 0 1 0 0,1-1 0 0 0,-1 0 0 0 0,0 0 0 0 0,-1 0 0 0 0,0-1 0 0 0,0 0 0 0 0,0 0-1 0 0,-1-1 1 0 0,6-13 0 0 0,-10 21-395 0 0,-1 0 1 0 0,1 0-1 0 0,-1 0 0 0 0,0 0 0 0 0,1-1 1 0 0,-1 1-1 0 0,0 0 0 0 0,0 0 0 0 0,0 0 0 0 0,0 0 1 0 0,0 0-1 0 0,0-1 0 0 0,0 1 0 0 0,0 0 0 0 0,0 0 1 0 0,0 0-1 0 0,-1 0 0 0 0,1 0 0 0 0,0 0 0 0 0,-1-1 1 0 0,1 1-1 0 0,-1 0 0 0 0,1 0 0 0 0,-1 0 1 0 0,0 0-1 0 0,1 1 0 0 0,-1-1 0 0 0,0 0 0 0 0,0 0 1 0 0,0 0-1 0 0,0 0 0 0 0,1 1 0 0 0,-1-1 0 0 0,0 1 1 0 0,0-1-1 0 0,0 0 0 0 0,-1 1 0 0 0,1-1 0 0 0,0 1 1 0 0,-1-1-1 0 0,-1 1 70 0 0,1-1 1 0 0,-1 1 0 0 0,1-1-1 0 0,-1 1 1 0 0,0 0 0 0 0,1 0-1 0 0,-1 0 1 0 0,0 1-1 0 0,1-1 1 0 0,-1 0 0 0 0,0 1-1 0 0,1 0 1 0 0,-1-1 0 0 0,1 1-1 0 0,-1 0 1 0 0,1 1-1 0 0,-4 1 1 0 0,0 1-21 0 0,1 1-1 0 0,-1 0 0 0 0,1 0 1 0 0,0 0-1 0 0,0 1 1 0 0,1-1-1 0 0,-1 1 1 0 0,1 0-1 0 0,1 0 1 0 0,-1 1-1 0 0,1-1 0 0 0,0 1 1 0 0,0 0-1 0 0,1 0 1 0 0,0 0-1 0 0,0 0 1 0 0,1 0-1 0 0,0 0 1 0 0,0 11-1 0 0,1-11-184 0 0,0 0 1 0 0,0 1-1 0 0,1-1 0 0 0,0 1 1 0 0,1-1-1 0 0,-1 0 0 0 0,2 0 1 0 0,-1 0-1 0 0,1 0 0 0 0,0 0 1 0 0,0 0-1 0 0,1-1 0 0 0,-1 1 1 0 0,2-1-1 0 0,-1 0 0 0 0,1 0 1 0 0,0-1-1 0 0,0 1 0 0 0,7 5 1 0 0,-5-6-296 0 0,1 0 0 0 0,-1 0 0 0 0,1-1 1 0 0,0 0-1 0 0,1-1 0 0 0,-1 1 0 0 0,0-2 1 0 0,1 1-1 0 0,0-1 0 0 0,0 0 0 0 0,17 0 1 0 0,39-3-3811 0 0,-5-12-5335 0 0,-37 5 4436 0 0</inkml:trace>
</inkml:ink>
</file>

<file path=ppt/ink/ink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30T15:00:04.005"/>
    </inkml:context>
    <inkml:brush xml:id="br0">
      <inkml:brushProperty name="width" value="0.05" units="cm"/>
      <inkml:brushProperty name="height" value="0.05" units="cm"/>
      <inkml:brushProperty name="color" value="#CD82DA"/>
    </inkml:brush>
  </inkml:definitions>
  <inkml:trace contextRef="#ctx0" brushRef="#br0">62 4 540 0 0,'-16'-4'15414'0'0,"10"41"-10061"0"0,9 28-2637 0 0,0-27-1537 0 0,-5 41 410 0 0,-5 1 0 0 0,-19 98 0 0 0,22-156-1729 0 0,2-9-455 0 0,-3 20-1651 0 0,7-13-2811 0 0</inkml:trace>
</inkml:ink>
</file>

<file path=ppt/ink/ink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30T15:00:04.402"/>
    </inkml:context>
    <inkml:brush xml:id="br0">
      <inkml:brushProperty name="width" value="0.05" units="cm"/>
      <inkml:brushProperty name="height" value="0.05" units="cm"/>
      <inkml:brushProperty name="color" value="#CD82DA"/>
    </inkml:brush>
  </inkml:definitions>
  <inkml:trace contextRef="#ctx0" brushRef="#br0">1 12 152 0 0,'25'9'8361'0'0,"163"-3"414"0"0,-95-11-9734 0 0,1-9-4392 0 0,-76 11 1196 0 0,0-1 320 0 0</inkml:trace>
</inkml:ink>
</file>

<file path=ppt/ink/ink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30T15:00:05.197"/>
    </inkml:context>
    <inkml:brush xml:id="br0">
      <inkml:brushProperty name="width" value="0.05" units="cm"/>
      <inkml:brushProperty name="height" value="0.05" units="cm"/>
      <inkml:brushProperty name="color" value="#CD82DA"/>
    </inkml:brush>
  </inkml:definitions>
  <inkml:trace contextRef="#ctx0" brushRef="#br0">199 135 1480 0 0,'-6'3'1192'0'0,"0"0"0"0"0,0 0-1 0 0,0-1 1 0 0,0 0 0 0 0,0 0 0 0 0,0-1 0 0 0,-1 0-1 0 0,-9 1 1 0 0,9-1-336 0 0,0-1 1 0 0,-1-1-1 0 0,1 1 0 0 0,0-1 0 0 0,-1 0 1 0 0,1-1-1 0 0,-11-3 0 0 0,15 4-634 0 0,-1 0 1 0 0,1 0-1 0 0,-1-1 1 0 0,1 0-1 0 0,-1 0 0 0 0,1 0 1 0 0,0 0-1 0 0,0 0 0 0 0,0 0 1 0 0,0-1-1 0 0,0 1 0 0 0,1-1 1 0 0,-1 0-1 0 0,1 0 1 0 0,0 0-1 0 0,-1 0 0 0 0,1-1 1 0 0,1 1-1 0 0,-1 0 0 0 0,0-1 1 0 0,1 1-1 0 0,0-1 0 0 0,0 0 1 0 0,0 1-1 0 0,0-1 1 0 0,1 0-1 0 0,-1 0 0 0 0,1 1 1 0 0,0-1-1 0 0,0 0 0 0 0,0 0 1 0 0,1 0-1 0 0,0-5 0 0 0,0 7-215 0 0,-1 0-1 0 0,1 0 1 0 0,-1 0-1 0 0,1 0 1 0 0,0 0-1 0 0,0 0 1 0 0,0 1-1 0 0,0-1 1 0 0,0 0-1 0 0,0 0 1 0 0,1 1-1 0 0,-1-1 1 0 0,0 1-1 0 0,1-1 1 0 0,0 1-1 0 0,-1-1 1 0 0,1 1-1 0 0,0 0 1 0 0,-1 0-1 0 0,1 0 1 0 0,0 0-1 0 0,0 0 1 0 0,0 0-1 0 0,0 1 1 0 0,0-1-1 0 0,0 1 1 0 0,0-1-1 0 0,0 1 1 0 0,0 0-1 0 0,0 0 1 0 0,0 0-1 0 0,0 0 1 0 0,0 0-1 0 0,0 0 1 0 0,0 0-1 0 0,0 1 1 0 0,0-1-1 0 0,0 1 1 0 0,4 1-1 0 0,-4-2-160 0 0,1 1 0 0 0,-1 0-1 0 0,1 0 1 0 0,-1 0 0 0 0,0 1 0 0 0,1-1 0 0 0,-1 0-1 0 0,0 1 1 0 0,0 0 0 0 0,0-1 0 0 0,0 1 0 0 0,0 0-1 0 0,0 0 1 0 0,0 0 0 0 0,-1 0 0 0 0,1 0 0 0 0,-1 1-1 0 0,0-1 1 0 0,0 0 0 0 0,1 1 0 0 0,-1-1 0 0 0,-1 1-1 0 0,1-1 1 0 0,0 1 0 0 0,-1-1 0 0 0,1 1 0 0 0,-1 0-1 0 0,0-1 1 0 0,0 1 0 0 0,0 0 0 0 0,0-1 0 0 0,0 4-1 0 0,-3 2-486 0 0,1 1 0 0 0,-1-1 0 0 0,0 0 0 0 0,-1 0-1 0 0,0-1 1 0 0,-9 15 0 0 0,-19 19-8217 0 0,17-24 4109 0 0</inkml:trace>
</inkml:ink>
</file>

<file path=ppt/ink/ink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30T15:00:05.880"/>
    </inkml:context>
    <inkml:brush xml:id="br0">
      <inkml:brushProperty name="width" value="0.05" units="cm"/>
      <inkml:brushProperty name="height" value="0.05" units="cm"/>
      <inkml:brushProperty name="color" value="#CD82DA"/>
    </inkml:brush>
  </inkml:definitions>
  <inkml:trace contextRef="#ctx0" brushRef="#br0">41 5 760 0 0,'-2'27'6301'0'0,"-22"137"1562"0"0,10-126-3582 0 0,13-44-4146 0 0,1-1 1 0 0,1 1-1 0 0,-1 0 0 0 0,1-1 1 0 0,0 1-1 0 0,0 0 0 0 0,1 0 1 0 0,0 0-1 0 0,0 0 0 0 0,0 0 1 0 0,1 0-1 0 0,0 0 0 0 0,6-9 1 0 0,0 2-41 0 0,2-1 0 0 0,-1 2 0 0 0,1-1 0 0 0,15-12 0 0 0,-24 23-140 0 0,1 0 0 0 0,-1 0-1 0 0,0 0 1 0 0,1 0 0 0 0,-1 0-1 0 0,1 1 1 0 0,0-1 0 0 0,-1 1-1 0 0,1 0 1 0 0,0-1 0 0 0,0 1-1 0 0,0 0 1 0 0,0 1 0 0 0,0-1-1 0 0,0 1 1 0 0,0-1 0 0 0,0 1-1 0 0,0 0 1 0 0,0 0 0 0 0,0 0 0 0 0,0 0-1 0 0,1 1 1 0 0,-1-1 0 0 0,0 1-1 0 0,0 0 1 0 0,-1 0 0 0 0,1 0-1 0 0,5 2 1 0 0,-5 0-97 0 0,0-1 0 0 0,0 1 0 0 0,0-1-1 0 0,0 1 1 0 0,0 0 0 0 0,-1 0 0 0 0,1 1 0 0 0,-1-1 0 0 0,0 0 0 0 0,0 1 0 0 0,0 0-1 0 0,-1-1 1 0 0,1 1 0 0 0,-1 0 0 0 0,1 0 0 0 0,-1 0 0 0 0,-1 0 0 0 0,1 0 0 0 0,0 0 0 0 0,-1 0-1 0 0,0 6 1 0 0,0-5 65 0 0,0 1 0 0 0,0-1 0 0 0,0 0-1 0 0,0 0 1 0 0,-1 1 0 0 0,0-1 0 0 0,0 0 0 0 0,-1 0 0 0 0,0 0-1 0 0,1 0 1 0 0,-1 0 0 0 0,-3 5 0 0 0,2-36 352 0 0,6 14-203 0 0,0 0 0 0 0,1 0 0 0 0,1 1 0 0 0,0 0 0 0 0,1-1 0 0 0,8-11 0 0 0,-13 20-67 0 0,2-1 0 0 0,-1 1 1 0 0,0-1-1 0 0,1 1 0 0 0,0 0 1 0 0,-1 0-1 0 0,1 1 0 0 0,1-1 1 0 0,-1 0-1 0 0,0 1 0 0 0,0 0 0 0 0,1 0 1 0 0,-1 0-1 0 0,1 0 0 0 0,0 0 1 0 0,0 1-1 0 0,0 0 0 0 0,-1 0 0 0 0,1 0 1 0 0,0 0-1 0 0,0 0 0 0 0,6 1 1 0 0,-7 0-53 0 0,0 0 1 0 0,-1 1-1 0 0,1 0 1 0 0,0-1-1 0 0,0 1 1 0 0,-1 1 0 0 0,1-1-1 0 0,0 0 1 0 0,-1 0-1 0 0,0 1 1 0 0,1 0-1 0 0,-1-1 1 0 0,0 1 0 0 0,0 0-1 0 0,1 0 1 0 0,-2 0-1 0 0,1 0 1 0 0,0 1-1 0 0,0-1 1 0 0,-1 0-1 0 0,1 1 1 0 0,-1-1 0 0 0,0 1-1 0 0,1 0 1 0 0,-1-1-1 0 0,-1 1 1 0 0,1 0-1 0 0,0-1 1 0 0,-1 1 0 0 0,1 6-1 0 0,0 2-302 0 0,0-1 1 0 0,-1 1-1 0 0,0 0 0 0 0,-1 0 1 0 0,0 0-1 0 0,-4 17 0 0 0,0-14 182 0 0,6-24 259 0 0,7-24 98 0 0,2 17-104 0 0,40-61 127 0 0,-46 72-190 0 0,1-1-1 0 0,0 1 1 0 0,1 1 0 0 0,-1-1 0 0 0,1 1-1 0 0,0 0 1 0 0,0 0 0 0 0,1 1 0 0 0,8-5 0 0 0,-14 8-6 0 0,1 0 0 0 0,0 1 0 0 0,0-1 0 0 0,0 0 0 0 0,0 1 1 0 0,-1-1-1 0 0,1 1 0 0 0,0 0 0 0 0,0-1 0 0 0,0 1 0 0 0,0 0 1 0 0,0 0-1 0 0,0 0 0 0 0,0 1 0 0 0,0-1 0 0 0,0 0 0 0 0,0 1 1 0 0,0-1-1 0 0,-1 1 0 0 0,1 0 0 0 0,3 1 0 0 0,-3 0-13 0 0,0 0 1 0 0,0-1-1 0 0,1 2 0 0 0,-1-1 0 0 0,-1 0 0 0 0,1 0 0 0 0,0 1 0 0 0,0-1 0 0 0,-1 1 1 0 0,1-1-1 0 0,-1 1 0 0 0,2 5 0 0 0,0 2-146 0 0,0 0 1 0 0,-1 0-1 0 0,0 0 1 0 0,-1 0-1 0 0,0 1 1 0 0,-1 19-1 0 0,-4 1-626 0 0,2-22 228 0 0,1-1 0 0 0,0 1 0 0 0,0 0-1 0 0,1 0 1 0 0,0-1 0 0 0,0 1 0 0 0,3 13-1 0 0</inkml:trace>
</inkml:ink>
</file>

<file path=ppt/ink/ink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30T15:00:06.288"/>
    </inkml:context>
    <inkml:brush xml:id="br0">
      <inkml:brushProperty name="width" value="0.05" units="cm"/>
      <inkml:brushProperty name="height" value="0.05" units="cm"/>
      <inkml:brushProperty name="color" value="#CD82DA"/>
    </inkml:brush>
  </inkml:definitions>
  <inkml:trace contextRef="#ctx0" brushRef="#br0">66 3 1124 0 0,'4'-2'10609'0'0,"-1"12"-9691"0"0,0 0 1 0 0,-1 1-1 0 0,-1-1 0 0 0,1 1 0 0 0,-2-1 1 0 0,0 16-1 0 0,-9 69 1361 0 0,7-74-1714 0 0,-6 48 643 0 0,-19 145 1541 0 0,18-151-2228 0 0,-1 8-1716 0 0,-2-25-4297 0 0,8-40 3012 0 0</inkml:trace>
</inkml:ink>
</file>

<file path=ppt/ink/ink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30T15:00:06.674"/>
    </inkml:context>
    <inkml:brush xml:id="br0">
      <inkml:brushProperty name="width" value="0.05" units="cm"/>
      <inkml:brushProperty name="height" value="0.05" units="cm"/>
      <inkml:brushProperty name="color" value="#CD82DA"/>
    </inkml:brush>
  </inkml:definitions>
  <inkml:trace contextRef="#ctx0" brushRef="#br0">27 74 1488 0 0,'1'-4'473'0'0,"1"-1"-1"0"0,0 1 1 0 0,0 0-1 0 0,0 0 1 0 0,0 0-1 0 0,1 0 1 0 0,0 0-1 0 0,0 1 1 0 0,0-1-1 0 0,0 1 1 0 0,0 0-1 0 0,1 0 1 0 0,-1 0-1 0 0,1 0 1 0 0,0 1-1 0 0,0-1 1 0 0,0 1-1 0 0,9-3 1 0 0,-7 3-174 0 0,-1 1-1 0 0,1-1 1 0 0,0 2 0 0 0,0-1 0 0 0,0 1 0 0 0,0 0-1 0 0,0 0 1 0 0,0 0 0 0 0,0 1 0 0 0,0 0-1 0 0,0 0 1 0 0,0 0 0 0 0,7 4 0 0 0,-6-3-209 0 0,-1 0 1 0 0,1 1-1 0 0,-1 0 1 0 0,0 0 0 0 0,0 1-1 0 0,0 0 1 0 0,-1 0-1 0 0,1 0 1 0 0,-1 0-1 0 0,0 1 1 0 0,0 0-1 0 0,-1 0 1 0 0,1 0-1 0 0,-1 1 1 0 0,0 0 0 0 0,-1 0-1 0 0,1 0 1 0 0,-1 0-1 0 0,0 0 1 0 0,-1 0-1 0 0,0 1 1 0 0,0-1-1 0 0,0 1 1 0 0,0 0-1 0 0,-1 0 1 0 0,0 8 0 0 0,-2-7 26 0 0,0 1 1 0 0,-1 0 0 0 0,0-1 0 0 0,-1 0 0 0 0,0 1 0 0 0,0-1 0 0 0,-1 0 0 0 0,0 0 0 0 0,0-1-1 0 0,-1 1 1 0 0,0-1 0 0 0,0 0 0 0 0,-1 0 0 0 0,0-1 0 0 0,-9 9 0 0 0,3-4 147 0 0,0-1-1 0 0,-1 0 1 0 0,0-1 0 0 0,0-1 0 0 0,-1 0 0 0 0,0-1 0 0 0,-26 10 0 0 0,29-14-302 0 0,1 0 0 0 0,-1-1 0 0 0,0-1 0 0 0,-12 1 0 0 0,22-1-59 0 0,0-1 1 0 0,0 0-1 0 0,0 0 0 0 0,0 0 1 0 0,0 0-1 0 0,0-1 0 0 0,0 1 1 0 0,0 0-1 0 0,0 0 0 0 0,0-1 1 0 0,0 1-1 0 0,0 0 0 0 0,0-1 1 0 0,0 1-1 0 0,0-1 1 0 0,0 1-1 0 0,0-1 0 0 0,1 0 1 0 0,-1 1-1 0 0,0-1 0 0 0,0 0 1 0 0,1 0-1 0 0,-1 1 0 0 0,0-1 1 0 0,1 0-1 0 0,-1 0 0 0 0,0 0 1 0 0,1 0-1 0 0,0 0 0 0 0,-1 0 1 0 0,1 0-1 0 0,-1 0 0 0 0,1 0 1 0 0,0-1-1 0 0,-1-3-1006 0 0,1 0 1 0 0,0 1-1 0 0,1-1 0 0 0,-1 0 1 0 0,1 1-1 0 0,1-6 0 0 0,-1 5-1157 0 0,1-9-2012 0 0</inkml:trace>
</inkml:ink>
</file>

<file path=ppt/ink/ink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30T15:00:07.076"/>
    </inkml:context>
    <inkml:brush xml:id="br0">
      <inkml:brushProperty name="width" value="0.05" units="cm"/>
      <inkml:brushProperty name="height" value="0.05" units="cm"/>
      <inkml:brushProperty name="color" value="#CD82DA"/>
    </inkml:brush>
  </inkml:definitions>
  <inkml:trace contextRef="#ctx0" brushRef="#br0">12 70 680 0 0,'13'8'8899'0'0,"-32"76"68"0"0,18-73-8524 0 0,1-1-1 0 0,1 1 0 0 0,0-1 0 0 0,0 0 0 0 0,1 1 0 0 0,1-1 0 0 0,-1 0 1 0 0,8 17-1 0 0,-9-25-436 0 0,0 0 0 0 0,0 1 1 0 0,0-1-1 0 0,1 0 0 0 0,-1 0 1 0 0,0 0-1 0 0,1 0 0 0 0,0 0 1 0 0,-1 0-1 0 0,1-1 0 0 0,0 1 1 0 0,0 0-1 0 0,0-1 0 0 0,0 1 1 0 0,0-1-1 0 0,0 0 1 0 0,1 0-1 0 0,-1 0 0 0 0,0 0 1 0 0,1 0-1 0 0,-1 0 0 0 0,0-1 1 0 0,1 1-1 0 0,-1-1 0 0 0,1 0 1 0 0,-1 1-1 0 0,1-1 0 0 0,-1 0 1 0 0,1-1-1 0 0,-1 1 0 0 0,1 0 1 0 0,-1-1-1 0 0,1 1 0 0 0,-1-1 1 0 0,1 0-1 0 0,-1 0 0 0 0,0 0 1 0 0,0 0-1 0 0,1 0 0 0 0,-1 0 1 0 0,2-3-1 0 0,0 2 49 0 0,0 0-1 0 0,0 0 0 0 0,-1 0 1 0 0,1-1-1 0 0,-1 0 1 0 0,0 1-1 0 0,0-1 1 0 0,0-1-1 0 0,0 1 1 0 0,0 0-1 0 0,-1-1 1 0 0,1 1-1 0 0,-1-1 1 0 0,0 0-1 0 0,0 0 1 0 0,0 0-1 0 0,-1 0 1 0 0,1 0-1 0 0,-1 0 0 0 0,0 0 1 0 0,0 0-1 0 0,-1 0 1 0 0,1-1-1 0 0,-1 1 1 0 0,0-7-1 0 0,-2-2 161 0 0,0 1 0 0 0,-1 0 0 0 0,0 0-1 0 0,-1 0 1 0 0,0 0 0 0 0,-1 0 0 0 0,-11-18-1 0 0,12 21-90 0 0,-1 1 0 0 0,-1-1 0 0 0,1 1 0 0 0,-1 0 0 0 0,-1 0 0 0 0,-13-12 0 0 0,18 18-420 0 0,-1 0 0 0 0,1 1 1 0 0,-1-1-1 0 0,1 1 0 0 0,-1-1 0 0 0,0 1 1 0 0,1 0-1 0 0,-1 0 0 0 0,0 0 1 0 0,0 0-1 0 0,-5 0 0 0 0,6 1-524 0 0,-1 0-1 0 0,0 0 1 0 0,1 1 0 0 0,-1-1-1 0 0,0 1 1 0 0,1-1 0 0 0,-1 1-1 0 0,1 0 1 0 0,-1 0 0 0 0,1 0-1 0 0,0 0 1 0 0,-1 0 0 0 0,1 1-1 0 0,0-1 1 0 0,-3 3 0 0 0</inkml:trace>
</inkml:ink>
</file>

<file path=ppt/ink/ink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30T15:00:07.478"/>
    </inkml:context>
    <inkml:brush xml:id="br0">
      <inkml:brushProperty name="width" value="0.05" units="cm"/>
      <inkml:brushProperty name="height" value="0.05" units="cm"/>
      <inkml:brushProperty name="color" value="#CD82DA"/>
    </inkml:brush>
  </inkml:definitions>
  <inkml:trace contextRef="#ctx0" brushRef="#br0">0 265 424 0 0,'28'-51'7176'0'0,"5"2"-3786"0"0,-20 31-2506 0 0,0 0 0 0 0,-2-1-1 0 0,17-38 1 0 0,-25 51-655 0 0,-2 4-158 0 0,0-1 1 0 0,0 1 0 0 0,0-1 0 0 0,0 1 0 0 0,0-1 0 0 0,0 0 0 0 0,-1 1-1 0 0,1-1 1 0 0,-1 0 0 0 0,0 0 0 0 0,1 1 0 0 0,-1-1 0 0 0,-1-3-1 0 0,1 5-75 0 0,-1 0 0 0 0,1 1 0 0 0,-1-1 0 0 0,1 1 0 0 0,-1 0-1 0 0,0-1 1 0 0,1 1 0 0 0,-1-1 0 0 0,1 1 0 0 0,-1 0 0 0 0,0 0-1 0 0,1-1 1 0 0,-1 1 0 0 0,0 0 0 0 0,1 0 0 0 0,-1 0-1 0 0,0 0 1 0 0,0-1 0 0 0,1 1 0 0 0,-1 0 0 0 0,0 0 0 0 0,1 1-1 0 0,-1-1 1 0 0,0 0 0 0 0,1 0 0 0 0,-1 0 0 0 0,0 0 0 0 0,1 1-1 0 0,-1-1 1 0 0,0 0 0 0 0,1 0 0 0 0,-1 1 0 0 0,0-1 0 0 0,0 1-1 0 0,-13 13-311 0 0,13-12 274 0 0,0-1 1 0 0,0 1-1 0 0,1-1 1 0 0,-1 1-1 0 0,1 0 0 0 0,-1-1 1 0 0,1 1-1 0 0,0 0 1 0 0,-1 0-1 0 0,1-1 1 0 0,0 1-1 0 0,0 0 1 0 0,0-1-1 0 0,1 1 0 0 0,-1 0 1 0 0,0 0-1 0 0,1-1 1 0 0,-1 1-1 0 0,1 0 1 0 0,-1-1-1 0 0,1 1 1 0 0,0-1-1 0 0,0 1 0 0 0,-1-1 1 0 0,1 1-1 0 0,2 1 1 0 0,3 3 22 0 0,0 1 0 0 0,0-1 0 0 0,0 0 1 0 0,10 6-1 0 0,12 12 299 0 0,-20-16 44 0 0,0 1-1 0 0,0 1 0 0 0,-1-1 0 0 0,0 1 1 0 0,-1 0-1 0 0,0 1 0 0 0,0-1 0 0 0,-1 1 1 0 0,-1 0-1 0 0,0 1 0 0 0,0-1 0 0 0,-1 1 1 0 0,-1 0-1 0 0,0-1 0 0 0,0 1 0 0 0,-1 15 0 0 0,3 0 581 0 0,-4-26-996 0 0,1 0 1 0 0,-1 0-1 0 0,0 0 1 0 0,0 0-1 0 0,0 0 1 0 0,1 0-1 0 0,-1 0 1 0 0,1 0-1 0 0,-1 0 1 0 0,1 0-1 0 0,-1 0 1 0 0,1 0-1 0 0,-1 0 0 0 0,1-1 1 0 0,0 1-1 0 0,-1 0 1 0 0,1 0-1 0 0,0-1 1 0 0,0 1-1 0 0,0 0 1 0 0,1 0-1 0 0,2-2-466 0 0,-1 0 0 0 0,1 0 0 0 0,0-1 0 0 0,-1 1 0 0 0,0-1 0 0 0,1 0 0 0 0,-1 0 0 0 0,0 0 0 0 0,0-1 0 0 0,0 1 0 0 0,0-1 0 0 0,0 1 1 0 0,-1-1-1 0 0,4-5 0 0 0,2 0-2696 0 0,7-8-753 0 0</inkml:trace>
</inkml:ink>
</file>

<file path=ppt/ink/ink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30T15:00:07.937"/>
    </inkml:context>
    <inkml:brush xml:id="br0">
      <inkml:brushProperty name="width" value="0.05" units="cm"/>
      <inkml:brushProperty name="height" value="0.05" units="cm"/>
      <inkml:brushProperty name="color" value="#CD82DA"/>
    </inkml:brush>
  </inkml:definitions>
  <inkml:trace contextRef="#ctx0" brushRef="#br0">127 10 1292 0 0,'-8'-10'7833'0'0,"5"18"-1389"0"0,1 0-7671 0 0,-4 20 2874 0 0,1-1 1 0 0,-1 43 0 0 0,1-12-160 0 0,1-21-665 0 0,-11 106 2421 0 0,-44 181 1 0 0,58-317-3196 0 0,-2 1-44 0 0,0 0-1 0 0,1 0 1 0 0,1 0-1 0 0,-1 1 1 0 0,1-1-1 0 0,1 1 0 0 0,0-1 1 0 0,0 0-1 0 0,2 15 1 0 0,-2-23-104 0 0,0 1 1 0 0,1 0-1 0 0,-1-1 0 0 0,0 1 1 0 0,0-1-1 0 0,1 1 1 0 0,-1 0-1 0 0,0-1 1 0 0,1 1-1 0 0,-1-1 1 0 0,1 1-1 0 0,-1-1 1 0 0,1 1-1 0 0,-1-1 0 0 0,1 0 1 0 0,-1 1-1 0 0,1-1 1 0 0,-1 0-1 0 0,1 1 1 0 0,0-1-1 0 0,-1 0 1 0 0,1 1-1 0 0,-1-1 1 0 0,1 0-1 0 0,0 0 1 0 0,-1 0-1 0 0,1 0 0 0 0,0 0 1 0 0,-1 0-1 0 0,2 0 1 0 0,0 0-138 0 0,0-1 0 0 0,0 0 1 0 0,0 1-1 0 0,0-1 0 0 0,0 0 1 0 0,0 0-1 0 0,-1 0 0 0 0,1 0 1 0 0,0 0-1 0 0,1-3 0 0 0,30-33-4479 0 0,-8 3-4112 0 0,-16 20 3770 0 0</inkml:trace>
  <inkml:trace contextRef="#ctx0" brushRef="#br0" timeOffset="1">6 437 1048 0 0,'0'0'8932'0'0,"5"0"-7752"0"0,28-6-14 0 0,0 0-1 0 0,-1-2 1 0 0,45-17-1 0 0,-19 2-3673 0 0,-2-1-4390 0 0,-43 19 3290 0 0</inkml:trace>
</inkml:ink>
</file>

<file path=ppt/ink/ink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30T15:00:08.627"/>
    </inkml:context>
    <inkml:brush xml:id="br0">
      <inkml:brushProperty name="width" value="0.05" units="cm"/>
      <inkml:brushProperty name="height" value="0.05" units="cm"/>
      <inkml:brushProperty name="color" value="#CD82DA"/>
    </inkml:brush>
  </inkml:definitions>
  <inkml:trace contextRef="#ctx0" brushRef="#br0">254 113 8 0 0,'0'0'10816'0'0,"-3"0"-9384"0"0,-7 0-92 0 0,0 0 0 0 0,1 1 1 0 0,-1 0-1 0 0,1 0 0 0 0,-14 4 1 0 0,10-1-249 0 0,0 1 1 0 0,0 0-1 0 0,-22 11 1 0 0,27-11-1095 0 0,0-1 0 0 0,0 1 0 0 0,1 1-1 0 0,0-1 1 0 0,-1 1 0 0 0,2 0 0 0 0,-1 1 0 0 0,1 0 0 0 0,0 0-1 0 0,1 0 1 0 0,-1 1 0 0 0,2-1 0 0 0,-1 1 0 0 0,1 0 0 0 0,-4 9 0 0 0,8-15-108 0 0,-1-1 0 0 0,1 0 0 0 0,0 0 1 0 0,-1 0-1 0 0,1 0 0 0 0,0 0 0 0 0,0 1 1 0 0,0-1-1 0 0,0 0 0 0 0,0 0 0 0 0,0 0 1 0 0,0 1-1 0 0,0-1 0 0 0,0 0 0 0 0,0 0 1 0 0,1 0-1 0 0,-1 0 0 0 0,0 1 0 0 0,1-1 1 0 0,-1 0-1 0 0,1 0 0 0 0,-1 0 0 0 0,1 0 0 0 0,0 0 1 0 0,0 0-1 0 0,1 1 0 0 0,0 0-69 0 0,0-1 0 0 0,0 0-1 0 0,0 0 1 0 0,0-1 0 0 0,0 1-1 0 0,0 0 1 0 0,0-1-1 0 0,1 1 1 0 0,-1-1 0 0 0,0 0-1 0 0,0 0 1 0 0,1 1 0 0 0,2-2-1 0 0,9 0-609 0 0,0-1-1 0 0,0 0 0 0 0,19-7 0 0 0,-32 9 741 0 0,45-21-1035 0 0,-39 17 1195 0 0,1 0-1 0 0,-1 1 1 0 0,1 0-1 0 0,9-3 0 0 0,-16 6-48 0 0,-1 0-1 0 0,0-1 1 0 0,1 1-1 0 0,-1 0 1 0 0,1 0-1 0 0,-1 0 0 0 0,0 0 1 0 0,1 0-1 0 0,-1 0 1 0 0,1 0-1 0 0,-1 0 0 0 0,0 0 1 0 0,1 0-1 0 0,-1 0 1 0 0,0 1-1 0 0,1-1 1 0 0,-1 0-1 0 0,0 0 0 0 0,1 0 1 0 0,-1 0-1 0 0,0 0 1 0 0,1 1-1 0 0,-1-1 0 0 0,0 0 1 0 0,1 0-1 0 0,-1 1 1 0 0,0-1-1 0 0,1 0 1 0 0,-1 0-1 0 0,0 1 0 0 0,0-1 1 0 0,0 0-1 0 0,1 1 1 0 0,-1-1-1 0 0,0 0 1 0 0,0 1-1 0 0,0-1 0 0 0,0 1 1 0 0,0-1-1 0 0,1 0 1 0 0,-1 1-1 0 0,-3 24 871 0 0,-20 35-1026 0 0,19-52 192 0 0,-1 4-276 0 0,-7 18 291 0 0,13-30-109 0 0,-1 0 1 0 0,0 0-1 0 0,0 0 0 0 0,0 0 0 0 0,0 0 0 0 0,0 0 0 0 0,0 0 0 0 0,0 0 0 0 0,0 0 0 0 0,0 0 1 0 0,0 0-1 0 0,0 0 0 0 0,0 0 0 0 0,0 0 0 0 0,0 0 0 0 0,1 0 0 0 0,-1 0 0 0 0,0 0 0 0 0,0 0 0 0 0,0 0 1 0 0,0 0-1 0 0,0 0 0 0 0,0 0 0 0 0,0 1 0 0 0,0-1 0 0 0,0 0 0 0 0,0 0 0 0 0,0 0 0 0 0,0 0 1 0 0,0 0-1 0 0,0 0 0 0 0,0 0 0 0 0,0 0 0 0 0,0 0 0 0 0,0 0 0 0 0,0 0 0 0 0,0 0 0 0 0,0 0 0 0 0,1 0 1 0 0,-1 0-1 0 0,0 0 0 0 0,0 1 0 0 0,0-1 0 0 0,0 0 0 0 0,0 0 0 0 0,0 0 0 0 0,0 0 0 0 0,0 0 1 0 0,0 0-1 0 0,0 0 0 0 0,-1 0 0 0 0,1 0 0 0 0,13-15 200 0 0,86-107 658 0 0,-62 81-683 0 0,-35 39-175 0 0,-1 0-1 0 0,1 0 0 0 0,0 0 1 0 0,0 0-1 0 0,0 1 1 0 0,0-1-1 0 0,1 1 0 0 0,-1 0 1 0 0,0-1-1 0 0,1 1 0 0 0,-1 0 1 0 0,1 1-1 0 0,-1-1 0 0 0,1 0 1 0 0,-1 1-1 0 0,1-1 1 0 0,4 0-1 0 0,-6 2-7 0 0,0-1 1 0 0,0 1 0 0 0,0-1-1 0 0,0 1 1 0 0,-1-1-1 0 0,1 1 1 0 0,0 0-1 0 0,0-1 1 0 0,-1 1-1 0 0,1 0 1 0 0,0 0-1 0 0,-1-1 1 0 0,1 1 0 0 0,-1 0-1 0 0,1 0 1 0 0,-1 0-1 0 0,1 0 1 0 0,-1 0-1 0 0,0 0 1 0 0,1-1-1 0 0,-1 1 1 0 0,0 0 0 0 0,0 0-1 0 0,1 0 1 0 0,-1 0-1 0 0,0 0 1 0 0,0 2-1 0 0,-2 31-159 0 0,1-24 76 0 0,-13 109-544 0 0,15-123 673 0 0,1-1-1 0 0,0 2 1 0 0,0-1-1 0 0,1 0 1 0 0,-1 0-1 0 0,1 1 1 0 0,-1-1-1 0 0,1 1 1 0 0,5-5-1 0 0,4-6 38 0 0,-6 6-10 0 0,6-9 40 0 0,25-26-1 0 0,-35 39-83 0 0,1 1-1 0 0,0 1 1 0 0,0-1-1 0 0,0 0 1 0 0,1 1-1 0 0,-1 0 0 0 0,0-1 1 0 0,1 2-1 0 0,0-1 1 0 0,-1 0-1 0 0,1 1 1 0 0,0-1-1 0 0,0 1 0 0 0,0 0 1 0 0,6-1-1 0 0,-9 3-11 0 0,1-1 0 0 0,-1 0 0 0 0,0 1 0 0 0,0-1 0 0 0,0 0 0 0 0,1 1 0 0 0,-1 0 0 0 0,0-1 0 0 0,0 1 0 0 0,0 0 0 0 0,0-1-1 0 0,0 1 1 0 0,0 0 0 0 0,0 0 0 0 0,0 0 0 0 0,0 0 0 0 0,-1 0 0 0 0,1 0 0 0 0,0 0 0 0 0,-1 0 0 0 0,1 0 0 0 0,0 0 0 0 0,-1 1 0 0 0,0-1 0 0 0,1 2 0 0 0,9 34 90 0 0,-8-29-95 0 0,1 7-37 0 0,-2-7-59 0 0,1 0 0 0 0,0 0 0 0 0,0-1 0 0 0,0 1 0 0 0,8 13-1 0 0,-9-19 31 0 0,0-1-1 0 0,0 1 0 0 0,0-1 0 0 0,0 1 0 0 0,1-1 1 0 0,-1 0-1 0 0,0 0 0 0 0,1 0 0 0 0,-1 0 0 0 0,1 0 0 0 0,-1 0 1 0 0,1 0-1 0 0,0 0 0 0 0,-1 0 0 0 0,1-1 0 0 0,0 1 0 0 0,0-1 1 0 0,-1 1-1 0 0,1-1 0 0 0,0 0 0 0 0,0 1 0 0 0,0-1 0 0 0,-1 0 1 0 0,1 0-1 0 0,0-1 0 0 0,0 1 0 0 0,0 0 0 0 0,-1 0 0 0 0,1-1 1 0 0,3-1-1 0 0,9-2-472 0 0,-1-1-1 0 0,0-1 1 0 0,0-1 0 0 0,0 1 0 0 0,-1-2 0 0 0,0 0 0 0 0,0 0-1 0 0,-1-1 1 0 0,0-1 0 0 0,-1 0 0 0 0,0 0 0 0 0,0-1-1 0 0,14-21 1 0 0,-7 6-745 0 0,-2-1 0 0 0,-1 0 0 0 0,-1-1 0 0 0,-1 0-1 0 0,12-42 1 0 0,-12 29-728 0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23T17:29:14.184"/>
    </inkml:context>
    <inkml:brush xml:id="br0">
      <inkml:brushProperty name="width" value="0.05" units="cm"/>
      <inkml:brushProperty name="height" value="0.05" units="cm"/>
      <inkml:brushProperty name="color" value="#CD82DA"/>
    </inkml:brush>
  </inkml:definitions>
  <inkml:trace contextRef="#ctx0" brushRef="#br0">79 572 728 0 0,'-2'0'475'0'0,"1"1"0"0"0,0 0 0 0 0,-1-1 0 0 0,1 1 0 0 0,0 0 0 0 0,-1 0 0 0 0,1 0 0 0 0,0 0 0 0 0,0 0 0 0 0,0 0 0 0 0,0 0 0 0 0,0 0 0 0 0,-1 2 0 0 0,3 5 2732 0 0,15-7-1744 0 0,-5-4-1282 0 0,0 0 0 0 0,0 0 1 0 0,0-1-1 0 0,0-1 1 0 0,-1 0-1 0 0,0 0 0 0 0,0-1 1 0 0,0 0-1 0 0,-1-1 0 0 0,12-10 1 0 0,-4 2 11 0 0,0-1 0 0 0,-1 0 0 0 0,-1-1 0 0 0,19-29 1 0 0,-31 43-92 0 0,-1-1 1 0 0,0 0 0 0 0,0 1 0 0 0,0-1 0 0 0,0 0-1 0 0,-1 0 1 0 0,1 0 0 0 0,-1 0 0 0 0,0-1-1 0 0,0 1 1 0 0,-1 0 0 0 0,1 0 0 0 0,-1-1 0 0 0,0 1-1 0 0,0 0 1 0 0,-1 0 0 0 0,1-1 0 0 0,-1 1 0 0 0,0 0-1 0 0,0 0 1 0 0,0 0 0 0 0,-1 0 0 0 0,1 0-1 0 0,-1 0 1 0 0,0 0 0 0 0,0 0 0 0 0,0 1 0 0 0,-4-5-1 0 0,2 4 67 0 0,0-1 0 0 0,0 1 1 0 0,-1 0-1 0 0,0 0 0 0 0,0 0 0 0 0,0 1 0 0 0,0 0 0 0 0,0 0 0 0 0,-1 0 0 0 0,1 1 0 0 0,-1-1 0 0 0,0 1 0 0 0,0 1 0 0 0,0-1 0 0 0,0 1 0 0 0,0 0 0 0 0,0 0 1 0 0,0 1-1 0 0,-8 0 0 0 0,7 1-63 0 0,0 0 0 0 0,0 0 0 0 0,0 1 1 0 0,1-1-1 0 0,-1 2 0 0 0,1-1 0 0 0,-1 1 1 0 0,1 0-1 0 0,0 0 0 0 0,0 0 0 0 0,0 1 1 0 0,1 0-1 0 0,-1 1 0 0 0,1-1 0 0 0,0 1 1 0 0,-8 9-1 0 0,3-1 36 0 0,0 0 1 0 0,1 0-1 0 0,1 1 1 0 0,0 1-1 0 0,-12 29 1 0 0,19-40-174 0 0,-1 1 1 0 0,1 0 0 0 0,0 0 0 0 0,0-1 0 0 0,0 1 0 0 0,1 0 0 0 0,-1 0 0 0 0,1 0-1 0 0,0 0 1 0 0,1 0 0 0 0,-1 0 0 0 0,1-1 0 0 0,0 1 0 0 0,0 0 0 0 0,1 0 0 0 0,-1-1 0 0 0,1 1-1 0 0,0-1 1 0 0,0 1 0 0 0,0-1 0 0 0,1 0 0 0 0,0 0 0 0 0,0 0 0 0 0,6 7 0 0 0,-6-9-45 0 0,-1 0 0 0 0,1 1 0 0 0,0-1 0 0 0,0 0 0 0 0,1-1 0 0 0,-1 1 0 0 0,0-1 0 0 0,1 1 0 0 0,-1-1 0 0 0,0 0 0 0 0,1 0 0 0 0,0 0 0 0 0,-1-1 0 0 0,1 1 0 0 0,-1-1 0 0 0,1 0 0 0 0,0 0 0 0 0,-1 0 0 0 0,1 0 0 0 0,0-1 0 0 0,-1 0 0 0 0,1 1 0 0 0,-1-1 1 0 0,1-1-1 0 0,-1 1 0 0 0,0 0 0 0 0,1-1 0 0 0,-1 0 0 0 0,0 1 0 0 0,0-1 0 0 0,0 0 0 0 0,0-1 0 0 0,4-3 0 0 0,2-3-75 0 0,0 0 1 0 0,-1 0 0 0 0,0-1-1 0 0,9-13 1 0 0,9-13 239 0 0,-26 35-38 0 0,1 1 1 0 0,-1-1-1 0 0,1 1 0 0 0,-1-1 0 0 0,1 0 1 0 0,0 1-1 0 0,-1-1 0 0 0,1 1 0 0 0,-1-1 1 0 0,1 1-1 0 0,0-1 0 0 0,0 1 0 0 0,-1 0 0 0 0,1-1 1 0 0,0 1-1 0 0,-1 0 0 0 0,1-1 0 0 0,0 1 1 0 0,0 0-1 0 0,0 0 0 0 0,-1 0 0 0 0,1 0 1 0 0,0 0-1 0 0,0 0 0 0 0,0 0 0 0 0,-1 0 1 0 0,1 0-1 0 0,0 0 0 0 0,0 0 0 0 0,0 0 0 0 0,-1 1 1 0 0,2-1-1 0 0,0 2 36 0 0,0-1-1 0 0,0 1 1 0 0,0 0 0 0 0,0-1 0 0 0,-1 1-1 0 0,1 0 1 0 0,0 0 0 0 0,-1 0-1 0 0,0 0 1 0 0,3 4 0 0 0,2 8 223 0 0,0 1 0 0 0,7 22 1 0 0,-13-37-306 0 0,32 109 1067 0 0,28 171 0 0 0,-58-273-1607 0 0,0-9 96 0 0,2-24-224 0 0,2-51-313 0 0,-5 66 729 0 0,48-431-7971 0 0,-41 399 6311 0 0,3-89 0 0 0,-9 121 3847 0 0,2 10-535 0 0,8 22 225 0 0,11 36-142 0 0,-18-40-1153 0 0,3 7 222 0 0,1 0 0 0 0,13 26 1 0 0,-19-45-573 0 0,-1 0 0 0 0,1-1 0 0 0,0 1 0 0 0,0-1 1 0 0,0 0-1 0 0,1 0 0 0 0,-1 0 0 0 0,1 0 0 0 0,0 0 1 0 0,0-1-1 0 0,1 0 0 0 0,-1 1 0 0 0,1-2 0 0 0,-1 1 1 0 0,1-1-1 0 0,7 3 0 0 0,-9-4-75 0 0,1-1 1 0 0,-1 0-1 0 0,1 0 0 0 0,-1-1 0 0 0,0 1 1 0 0,1-1-1 0 0,-1 0 0 0 0,0 1 0 0 0,1-2 1 0 0,-1 1-1 0 0,0 0 0 0 0,0-1 0 0 0,0 1 0 0 0,0-1 1 0 0,0 0-1 0 0,0 0 0 0 0,0 0 0 0 0,-1 0 1 0 0,1 0-1 0 0,3-5 0 0 0,3-2-139 0 0,0-1 1 0 0,-1 0-1 0 0,0 0 0 0 0,7-14 0 0 0,5-28-247 0 0,-17 43 791 0 0,0 0-1 0 0,0 0 1 0 0,0 1-1 0 0,1 0 1 0 0,5-9-1 0 0,-8 15-47 0 0,5-4 2146 0 0,-4 12-1331 0 0,-1 4-947 0 0,0-6-97 0 0,0-1-1 0 0,0 1 1 0 0,0-1 0 0 0,0 1 0 0 0,0-1 0 0 0,1 0 0 0 0,0 0 0 0 0,-1 0 0 0 0,1 0 0 0 0,0 0-1 0 0,1 0 1 0 0,-1 0 0 0 0,0 0 0 0 0,1-1 0 0 0,0 1 0 0 0,-1-1 0 0 0,1 0 0 0 0,0 0 0 0 0,0 0 0 0 0,0 0-1 0 0,0-1 1 0 0,1 1 0 0 0,-1-1 0 0 0,6 2 0 0 0,-4-2-132 0 0,0 0 0 0 0,0-1 0 0 0,0 0 0 0 0,0 0 0 0 0,0 0-1 0 0,0 0 1 0 0,0-1 0 0 0,0 0 0 0 0,0 0 0 0 0,0 0 0 0 0,-1-1 0 0 0,1 0 0 0 0,0 1 0 0 0,-1-2 0 0 0,1 1-1 0 0,-1 0 1 0 0,6-5 0 0 0,4-3-197 0 0,0 0 1 0 0,-1-1-1 0 0,0 0 0 0 0,-1-1 0 0 0,0-1 0 0 0,-1 0 0 0 0,10-15 0 0 0,-20 26 260 0 0,6-7-129 0 0,-2-1 0 0 0,1 0 0 0 0,5-18 1 0 0,-9 25 158 0 0,-2-1 1 0 0,1 1-1 0 0,0-1 1 0 0,-1 0 0 0 0,1 1-1 0 0,-1-1 1 0 0,0 0-1 0 0,-1 1 1 0 0,1-1 0 0 0,0 1-1 0 0,-1-1 1 0 0,0 0-1 0 0,0 1 1 0 0,0-1 0 0 0,-2-3-1 0 0,2 6 2 0 0,0-3 114 0 0,0 0-1 0 0,-1 1 0 0 0,1-1 1 0 0,-1 0-1 0 0,0 1 0 0 0,0 0 1 0 0,-1 0-1 0 0,1-1 0 0 0,0 2 1 0 0,-1-1-1 0 0,0 0 0 0 0,0 0 1 0 0,-4-2-1 0 0,6 4 20 0 0,-2 2-13 0 0,1 0-102 0 0,1 0-1 0 0,-1 0 0 0 0,0-1 0 0 0,1 1 0 0 0,-1 0 0 0 0,1 0 0 0 0,-1 1 0 0 0,1-1 0 0 0,0 0 0 0 0,-1 0 1 0 0,1 1-1 0 0,0-1 0 0 0,0 1 0 0 0,0-1 0 0 0,0 1 0 0 0,0-1 0 0 0,0 1 0 0 0,0 0 0 0 0,1-1 0 0 0,-1 1 1 0 0,0 3-1 0 0,0-1-25 0 0,1 0 1 0 0,-1 1 0 0 0,1-1-1 0 0,0 0 1 0 0,0 1-1 0 0,1-1 1 0 0,-1 0 0 0 0,1 1-1 0 0,1 5 1 0 0,0-5-107 0 0,-1 0-1 0 0,1 0 1 0 0,-1-1 0 0 0,1 1 0 0 0,1 0 0 0 0,-1-1 0 0 0,1 0-1 0 0,0 1 1 0 0,0-1 0 0 0,0 0 0 0 0,0-1 0 0 0,1 1 0 0 0,-1 0-1 0 0,1-1 1 0 0,0 0 0 0 0,0 0 0 0 0,9 5 0 0 0,-11-7 12 0 0,1 0 1 0 0,0-1 0 0 0,-1 1 0 0 0,1-1 0 0 0,0 1-1 0 0,0-1 1 0 0,-1 0 0 0 0,1 0 0 0 0,0 0-1 0 0,0 0 1 0 0,-1-1 0 0 0,1 1 0 0 0,0-1 0 0 0,0 0-1 0 0,-1 1 1 0 0,1-1 0 0 0,-1-1 0 0 0,1 1-1 0 0,-1 0 1 0 0,1 0 0 0 0,-1-1 0 0 0,0 0 0 0 0,3-1-1 0 0,2-4-144 0 0,0-1-1 0 0,0 1 1 0 0,0-2-1 0 0,9-14 1 0 0,-11 15 218 0 0,-5 7 45 0 0,0 1-1 0 0,0 0 1 0 0,0-1 0 0 0,0 1 0 0 0,0-1-1 0 0,0 1 1 0 0,1 0 0 0 0,-1-1-1 0 0,0 1 1 0 0,0-1 0 0 0,0 1 0 0 0,1 0-1 0 0,-1-1 1 0 0,0 1 0 0 0,0 0-1 0 0,1 0 1 0 0,-1-1 0 0 0,0 1 0 0 0,1 0-1 0 0,-1-1 1 0 0,0 1 0 0 0,1 0 0 0 0,-1 0-1 0 0,0 0 1 0 0,1 0 0 0 0,-1-1-1 0 0,1 1 1 0 0,-1 0 0 0 0,0 0 0 0 0,1 0-1 0 0,-1 0 1 0 0,1 0 0 0 0,-1 0-1 0 0,0 0 1 0 0,1 0 0 0 0,-1 0 0 0 0,1 0-1 0 0,-1 0 1 0 0,1 0 0 0 0,-1 0-1 0 0,0 0 1 0 0,1 1 0 0 0,-1-1 0 0 0,0 0-1 0 0,1 0 1 0 0,0 1 0 0 0,5 23 251 0 0,-5-13-177 0 0,-1-1 0 0 0,0 1-1 0 0,-3 18 1 0 0,-1-41 376 0 0,0-2 0 0 0,1 1-1 0 0,-1-15 1 0 0,5 23-401 0 0,-1 0-1 0 0,1 0 0 0 0,-1 0 0 0 0,1 0 1 0 0,1 0-1 0 0,-1 0 0 0 0,1 0 1 0 0,0 0-1 0 0,0 0 0 0 0,0 1 1 0 0,1-1-1 0 0,-1 1 0 0 0,1 0 0 0 0,0-1 1 0 0,1 1-1 0 0,3-3 0 0 0,-4 4-37 0 0,1 0 0 0 0,0 1-1 0 0,-1 0 1 0 0,1 0 0 0 0,0 0-1 0 0,0 0 1 0 0,1 1 0 0 0,-1-1-1 0 0,0 1 1 0 0,0 0 0 0 0,1 1-1 0 0,-1-1 1 0 0,0 1 0 0 0,1-1-1 0 0,-1 1 1 0 0,1 1 0 0 0,-1-1-1 0 0,0 1 1 0 0,6 0 0 0 0,-2 1-2 0 0,0 0 1 0 0,0 1 0 0 0,0-1-1 0 0,-1 1 1 0 0,1 1 0 0 0,-1-1-1 0 0,0 1 1 0 0,0 1 0 0 0,0-1-1 0 0,0 1 1 0 0,-1 0 0 0 0,10 10-1 0 0,-14-12-74 0 0,1 0-1 0 0,0 0 1 0 0,-1 0-1 0 0,0 1 0 0 0,0-1 1 0 0,0 1-1 0 0,0-1 0 0 0,-1 1 1 0 0,1-1-1 0 0,-1 1 1 0 0,0 0-1 0 0,0 0 0 0 0,0 0 1 0 0,-1 0-1 0 0,1 0 0 0 0,-1-1 1 0 0,0 1-1 0 0,0 0 1 0 0,0 0-1 0 0,-1 0 0 0 0,0 0 1 0 0,1 0-1 0 0,-1 0 0 0 0,0 0 1 0 0,-1-1-1 0 0,1 1 1 0 0,-1 0-1 0 0,-2 3 0 0 0,3-4-180 0 0,-1-1 0 0 0,1 1 0 0 0,-1-1 0 0 0,0 1 0 0 0,0-1 0 0 0,0 0 0 0 0,0 0 0 0 0,0 0-1 0 0,0 0 1 0 0,-1 0 0 0 0,1 0 0 0 0,-1-1 0 0 0,1 1 0 0 0,-6 1 0 0 0,7-3-266 0 0,-1 1 0 0 0,1-1 0 0 0,-1 0-1 0 0,0 1 1 0 0,1-1 0 0 0,-1 0 0 0 0,1 0 0 0 0,-1 0 0 0 0,0 0 0 0 0,1-1 0 0 0,-1 1 0 0 0,1 0 0 0 0,-1-1 0 0 0,1 1 0 0 0,-1-1 0 0 0,1 1 0 0 0,-3-2 0 0 0,-3-4-3056 0 0</inkml:trace>
</inkml:ink>
</file>

<file path=ppt/ink/ink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30T15:00:09.037"/>
    </inkml:context>
    <inkml:brush xml:id="br0">
      <inkml:brushProperty name="width" value="0.05" units="cm"/>
      <inkml:brushProperty name="height" value="0.05" units="cm"/>
      <inkml:brushProperty name="color" value="#CD82DA"/>
    </inkml:brush>
  </inkml:definitions>
  <inkml:trace contextRef="#ctx0" brushRef="#br0">73 193 2840 0 0,'7'-30'219'0'0,"16"-70"1062"0"0,-2 37 3970 0 0,-42 128 3560 0 0,-8 107-3292 0 0,28-167-5204 0 0,-12 122 2906 0 0,-15 88-166 0 0,9-87-7778 0 0,17-118 3237 0 0,-3 8-2623 0 0,-1-5-5649 0 0</inkml:trace>
</inkml:ink>
</file>

<file path=ppt/ink/ink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30T15:00:09.406"/>
    </inkml:context>
    <inkml:brush xml:id="br0">
      <inkml:brushProperty name="width" value="0.05" units="cm"/>
      <inkml:brushProperty name="height" value="0.05" units="cm"/>
      <inkml:brushProperty name="color" value="#CD82DA"/>
    </inkml:brush>
  </inkml:definitions>
  <inkml:trace contextRef="#ctx0" brushRef="#br0">0 194 180 0 0,'1'-2'602'0'0,"0"0"0"0"0,0 1 0 0 0,0-1 0 0 0,0 1 0 0 0,0-1 0 0 0,0 1 0 0 0,1-1 0 0 0,-1 1 0 0 0,1-1 0 0 0,-1 1 0 0 0,1 0 0 0 0,-1 0 0 0 0,1 0 0 0 0,-1 0 0 0 0,1 0 0 0 0,3-1 0 0 0,33-9 3211 0 0,-15 5-2118 0 0,61-18 1539 0 0,-41 12-1950 0 0,54-22 1 0 0,-80 27-1275 0 0,-10 5-213 0 0,0-1 1 0 0,0 1 0 0 0,-1-1 0 0 0,1 0 0 0 0,-1-1 0 0 0,0 0-1 0 0,0 0 1 0 0,0 0 0 0 0,0 0 0 0 0,-1-1 0 0 0,9-9-1 0 0,-12-1-2909 0 0,-2 14 2783 0 0,-1 1-1 0 0,-15-8-12019 0 0</inkml:trace>
</inkml:ink>
</file>

<file path=ppt/ink/ink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30T15:00:34.764"/>
    </inkml:context>
    <inkml:brush xml:id="br0">
      <inkml:brushProperty name="width" value="0.05" units="cm"/>
      <inkml:brushProperty name="height" value="0.05" units="cm"/>
      <inkml:brushProperty name="color" value="#CD82DA"/>
    </inkml:brush>
  </inkml:definitions>
  <inkml:trace contextRef="#ctx0" brushRef="#br0">1 88 220 0 0,'0'0'250'0'0,"0"1"1"0"0,0-1-1 0 0,0 1 1 0 0,-1-1-1 0 0,1 1 1 0 0,0-1-1 0 0,0 1 1 0 0,0-1-1 0 0,0 1 1 0 0,0-1-1 0 0,0 1 0 0 0,0-1 1 0 0,0 1-1 0 0,1-1 1 0 0,-1 0-1 0 0,0 1 1 0 0,0-1-1 0 0,0 1 1 0 0,0-1-1 0 0,1 1 1 0 0,-1-1-1 0 0,0 1 0 0 0,0-1 1 0 0,1 0-1 0 0,-1 1 1 0 0,0-1-1 0 0,1 1 1 0 0,-1-1-1 0 0,0 0 1 0 0,1 1-1 0 0,-1-1 1 0 0,1 0-1 0 0,-1 0 1 0 0,1 1-1 0 0,-1-1 0 0 0,0 0 1 0 0,1 0-1 0 0,-1 0 1 0 0,1 0-1 0 0,0 1 1 0 0,27 13 4862 0 0,-26-13-4560 0 0,15 4-193 0 0,1-1 1 0 0,-1 0-1 0 0,1-1 1 0 0,0-1-1 0 0,0 0 1 0 0,0-2-1 0 0,25-2 1 0 0,-8 2-134 0 0,330-19 121 0 0,-97 1-368 0 0,24-4-547 0 0,-55 1-107 0 0,-72 5 405 0 0,11-1-198 0 0,-164 16-53 0 0,1-1 0 0 0,0 0 0 0 0,19-5 0 0 0,-31 6 194 0 0,-24-9-9619 0 0</inkml:trace>
</inkml:ink>
</file>

<file path=ppt/ink/ink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30T15:00:35.968"/>
    </inkml:context>
    <inkml:brush xml:id="br0">
      <inkml:brushProperty name="width" value="0.05" units="cm"/>
      <inkml:brushProperty name="height" value="0.05" units="cm"/>
      <inkml:brushProperty name="color" value="#CD82DA"/>
    </inkml:brush>
  </inkml:definitions>
  <inkml:trace contextRef="#ctx0" brushRef="#br0">28 82 312 0 0,'-7'1'2217'0'0,"-13"2"10227"0"0,86 5-11020 0 0,1-4 0 0 0,97-5 0 0 0,-78-1-901 0 0,307-11 1030 0 0,-89 0-731 0 0,-116 4-403 0 0,-50 0-122 0 0,57 0 121 0 0,-187 9-234 0 0,-1 0 1 0 0,1-1 0 0 0,0 0 0 0 0,14-3-1 0 0,-1-9-2925 0 0,-20 12 1956 0 0,0 0 0 0 0,-1 0-1 0 0,1 0 1 0 0,0 0 0 0 0,0-1-1 0 0,-1 1 1 0 0,1 0 0 0 0,-1-1-1 0 0,1 1 1 0 0,-1 0 0 0 0,1-1-1 0 0,-1 1 1 0 0,0-1 0 0 0,0 1-1 0 0,0-3 1 0 0</inkml:trace>
</inkml:ink>
</file>

<file path=ppt/ink/ink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30T15:00:51.680"/>
    </inkml:context>
    <inkml:brush xml:id="br0">
      <inkml:brushProperty name="width" value="0.05" units="cm"/>
      <inkml:brushProperty name="height" value="0.05" units="cm"/>
      <inkml:brushProperty name="color" value="#CD82DA"/>
    </inkml:brush>
  </inkml:definitions>
  <inkml:trace contextRef="#ctx0" brushRef="#br0">0 0 1496 0 0,'0'0'24300'0'0,"4"3"-23345"0"0,3 0-549 0 0,0 0 0 0 0,0-1 0 0 0,1 1 0 0 0,-1-1 1 0 0,0-1-1 0 0,15 2 0 0 0,56 2 1061 0 0,-32-3-1102 0 0,32-2-471 0 0,-53 0-1680 0 0,39 2 1 0 0,-56 0 439 0 0,19-2-2632 0 0,-18-2-301 0 0,0-4-3365 0 0</inkml:trace>
</inkml:ink>
</file>

<file path=ppt/ink/ink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30T15:00:52.068"/>
    </inkml:context>
    <inkml:brush xml:id="br0">
      <inkml:brushProperty name="width" value="0.05" units="cm"/>
      <inkml:brushProperty name="height" value="0.05" units="cm"/>
      <inkml:brushProperty name="color" value="#CD82DA"/>
    </inkml:brush>
  </inkml:definitions>
  <inkml:trace contextRef="#ctx0" brushRef="#br0">87 19 76 0 0,'-3'-18'16470'0'0,"3"47"-14914"0"0,-2 1 0 0 0,0-1 1 0 0,-2 1-1 0 0,-1-1 0 0 0,-2 0 1 0 0,-13 38-1 0 0,9-29-156 0 0,1 1 0 0 0,-9 78 0 0 0,18-109-1352 0 0,0-3-102 0 0,0 0 0 0 0,1 1 1 0 0,0-1-1 0 0,0 1 0 0 0,0-1 1 0 0,1 1-1 0 0,-1-1 0 0 0,1 0 1 0 0,0 1-1 0 0,1-1 0 0 0,0 0 1 0 0,-1 0-1 0 0,1 0 0 0 0,4 7 1 0 0,-5-12-107 0 0,1 1 1 0 0,-1 0-1 0 0,0-1 0 0 0,0 1 1 0 0,0-1-1 0 0,1 1 0 0 0,-1-1 1 0 0,0 0-1 0 0,0 1 0 0 0,1-1 1 0 0,-1 0-1 0 0,0 0 0 0 0,1 0 1 0 0,-1 0-1 0 0,0 0 0 0 0,1 0 1 0 0,-1-1-1 0 0,0 1 0 0 0,0 0 1 0 0,2-1-1 0 0,28-8-3027 0 0,15-14-1830 0 0,-16 5-4505 0 0,-17 8 4010 0 0</inkml:trace>
</inkml:ink>
</file>

<file path=ppt/ink/ink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30T15:00:52.465"/>
    </inkml:context>
    <inkml:brush xml:id="br0">
      <inkml:brushProperty name="width" value="0.05" units="cm"/>
      <inkml:brushProperty name="height" value="0.05" units="cm"/>
      <inkml:brushProperty name="color" value="#CD82DA"/>
    </inkml:brush>
  </inkml:definitions>
  <inkml:trace contextRef="#ctx0" brushRef="#br0">4 27 1768 0 0,'-3'-4'10894'0'0,"36"-2"-8589"0"0,45-3-1 0 0,39 4-2901 0 0,-64 3-1939 0 0,-22 5-4447 0 0,-18-1 2960 0 0</inkml:trace>
</inkml:ink>
</file>

<file path=ppt/ink/ink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30T15:00:52.836"/>
    </inkml:context>
    <inkml:brush xml:id="br0">
      <inkml:brushProperty name="width" value="0.05" units="cm"/>
      <inkml:brushProperty name="height" value="0.05" units="cm"/>
      <inkml:brushProperty name="color" value="#CD82DA"/>
    </inkml:brush>
  </inkml:definitions>
  <inkml:trace contextRef="#ctx0" brushRef="#br0">151 10 652 0 0,'0'0'10091'0'0,"-4"-2"-8960"0"0,0 1-692 0 0,0-1 1 0 0,1 1-1 0 0,-1 0 0 0 0,0 0 1 0 0,0 0-1 0 0,0 1 1 0 0,0 0-1 0 0,0-1 1 0 0,-1 1-1 0 0,1 1 0 0 0,0-1 1 0 0,0 1-1 0 0,0-1 1 0 0,0 1-1 0 0,0 0 1 0 0,1 1-1 0 0,-1-1 0 0 0,0 1 1 0 0,0-1-1 0 0,1 1 1 0 0,-1 0-1 0 0,1 0 1 0 0,-5 5-1 0 0,3-4-388 0 0,1 1 0 0 0,0 0 0 0 0,0 0 0 0 0,0 0 0 0 0,1 1 0 0 0,0 0 1 0 0,0-1-1 0 0,0 1 0 0 0,0 0 0 0 0,1 0 0 0 0,-1 1 0 0 0,1-1 0 0 0,1 0 0 0 0,-3 8 0 0 0,4-11-183 0 0,0 0 0 0 0,-1 1 0 0 0,1-1 0 0 0,0 0-1 0 0,0 0 1 0 0,0 0 0 0 0,0 0 0 0 0,0 0 0 0 0,1 0 0 0 0,-1 1 0 0 0,1-1 0 0 0,-1 0-1 0 0,1 0 1 0 0,0 0 0 0 0,0 0 0 0 0,0 0 0 0 0,0 0 0 0 0,0-1 0 0 0,0 1 0 0 0,0 0-1 0 0,1-1 1 0 0,-1 1 0 0 0,1 0 0 0 0,-1-1 0 0 0,1 0 0 0 0,0 1 0 0 0,-1-1 0 0 0,1 0-1 0 0,0 0 1 0 0,0 0 0 0 0,0 0 0 0 0,0 0 0 0 0,0 0 0 0 0,0 0 0 0 0,0-1-1 0 0,0 1 1 0 0,0-1 0 0 0,0 0 0 0 0,4 1 0 0 0,-1-1-11 0 0,1-1 1 0 0,-1 1-1 0 0,0-1 0 0 0,0 0 1 0 0,0 0-1 0 0,0-1 0 0 0,0 1 1 0 0,0-1-1 0 0,-1 0 0 0 0,1 0 1 0 0,-1-1-1 0 0,1 0 0 0 0,-1 1 1 0 0,5-5-1 0 0,-2 2 293 0 0,-1 0 0 0 0,1-1 1 0 0,-1 1-1 0 0,0-1 0 0 0,-1 0 0 0 0,0-1 1 0 0,9-13-1 0 0,-13 18-18 0 0,1 0 229 0 0,-1-1-1 0 0,0 0 1 0 0,1 1 0 0 0,-1-1-1 0 0,0 0 1 0 0,0 0-1 0 0,-1 0 1 0 0,1 0 0 0 0,0-5-1 0 0,-1 7 499 0 0,-2 4-495 0 0,-4 7-27 0 0,1 0 1 0 0,0 0-1 0 0,0 1 1 0 0,-5 21-1 0 0,9-30-407 0 0,0 0-1 0 0,0 1 0 0 0,1-1 1 0 0,-1 1-1 0 0,1 0 0 0 0,0-1 0 0 0,-1 1 1 0 0,1-1-1 0 0,0 1 0 0 0,1 0 1 0 0,-1-1-1 0 0,0 1 0 0 0,1-1 0 0 0,-1 1 1 0 0,1-1-1 0 0,0 1 0 0 0,0-1 1 0 0,0 1-1 0 0,0-1 0 0 0,0 0 0 0 0,1 0 1 0 0,-1 1-1 0 0,0-1 0 0 0,1 0 1 0 0,0 0-1 0 0,0 0 0 0 0,-1-1 0 0 0,5 4 1 0 0,-3-4-208 0 0,0 0 1 0 0,-1 0 0 0 0,1 0 0 0 0,0 0-1 0 0,0 0 1 0 0,0-1 0 0 0,0 0-1 0 0,-1 1 1 0 0,1-1 0 0 0,0 0 0 0 0,0 0-1 0 0,0-1 1 0 0,0 1 0 0 0,0-1 0 0 0,0 1-1 0 0,3-2 1 0 0,42-19-8367 0 0,-47 20 7930 0 0,15-6-3499 0 0</inkml:trace>
</inkml:ink>
</file>

<file path=ppt/ink/ink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30T15:00:53.254"/>
    </inkml:context>
    <inkml:brush xml:id="br0">
      <inkml:brushProperty name="width" value="0.05" units="cm"/>
      <inkml:brushProperty name="height" value="0.05" units="cm"/>
      <inkml:brushProperty name="color" value="#CD82DA"/>
    </inkml:brush>
  </inkml:definitions>
  <inkml:trace contextRef="#ctx0" brushRef="#br0">78 18 680 0 0,'0'-1'270'0'0,"0"0"1"0"0,-1 0-1 0 0,1 0 0 0 0,-1 0 1 0 0,0 0-1 0 0,1 0 0 0 0,-1 0 1 0 0,0 0-1 0 0,1 1 0 0 0,-1-1 1 0 0,0 0-1 0 0,0 0 0 0 0,0 1 1 0 0,0-1-1 0 0,1 0 0 0 0,-1 1 0 0 0,0-1 1 0 0,0 1-1 0 0,0-1 0 0 0,0 1 1 0 0,-1 0-1 0 0,1-1 0 0 0,0 1 1 0 0,0 0-1 0 0,0 0 0 0 0,-1 0 1 0 0,0 0-30 0 0,1 1 1 0 0,-1-1 0 0 0,0 1 0 0 0,1 0-1 0 0,-1-1 1 0 0,1 1 0 0 0,0 0 0 0 0,-1 0-1 0 0,1 0 1 0 0,0 0 0 0 0,-1 0 0 0 0,1 0-1 0 0,0 1 1 0 0,0-1 0 0 0,-1 2 0 0 0,-2 3 160 0 0,0-1 1 0 0,0 1-1 0 0,1 0 1 0 0,0 0-1 0 0,1 1 1 0 0,-1-1-1 0 0,-2 11 1 0 0,4-8-177 0 0,0-1 0 0 0,0 1 1 0 0,0-1-1 0 0,1 1 0 0 0,1 0 1 0 0,-1-1-1 0 0,3 10 1 0 0,-4-16-224 0 0,-1 5-53 0 0,3-7 462 0 0,20-30-167 0 0,-15 21-108 0 0,-1 0 0 0 0,1 0-1 0 0,1 1 1 0 0,0 0 0 0 0,0 0-1 0 0,0 0 1 0 0,1 1 0 0 0,17-12-1 0 0,-19 16-39 0 0,-1 0-1 0 0,1 0 0 0 0,0 0 0 0 0,0 1 1 0 0,0 0-1 0 0,1 0 0 0 0,-1 0 0 0 0,11-1 1 0 0,-14 3-89 0 0,0 0 0 0 0,0 0 0 0 0,-1 1 0 0 0,1-1 0 0 0,0 1 0 0 0,0-1 0 0 0,0 1 0 0 0,-1 0 0 0 0,1 0 0 0 0,0 0 0 0 0,-1 0 0 0 0,1 0 0 0 0,-1 1 0 0 0,1-1 0 0 0,-1 1 0 0 0,0 0 0 0 0,1 0 0 0 0,-1 0 0 0 0,0 0 0 0 0,0 0 0 0 0,0 0 0 0 0,1 3 0 0 0,1 1-110 0 0,0 0 0 0 0,-1 1-1 0 0,1 0 1 0 0,-1-1 0 0 0,0 1-1 0 0,-1 0 1 0 0,0 1 0 0 0,2 10 0 0 0,-3-14-222 0 0,-1 0 1 0 0,1 1 0 0 0,-1-1-1 0 0,0 0 1 0 0,0 1 0 0 0,0-1 0 0 0,-1 0-1 0 0,1 1 1 0 0,-1-1 0 0 0,0 0-1 0 0,-1 1 1 0 0,1-1 0 0 0,-1 0 0 0 0,1 0-1 0 0,-6 7 1 0 0,5-8-824 0 0</inkml:trace>
</inkml:ink>
</file>

<file path=ppt/ink/ink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30T15:00:53.676"/>
    </inkml:context>
    <inkml:brush xml:id="br0">
      <inkml:brushProperty name="width" value="0.05" units="cm"/>
      <inkml:brushProperty name="height" value="0.05" units="cm"/>
      <inkml:brushProperty name="color" value="#CD82DA"/>
    </inkml:brush>
  </inkml:definitions>
  <inkml:trace contextRef="#ctx0" brushRef="#br0">55 1 1176 0 0,'-1'16'10522'0'0,"-1"8"-4991"0"0,-18 135-2394 0 0,-12 28-1846 0 0,33-189-1022 0 0,11-11-51 0 0,-1-1 1 0 0,2 2-1 0 0,0-1 1 0 0,0 2-1 0 0,24-17 1 0 0,-31 26-208 0 0,-1 0 0 0 0,0 0 0 0 0,1 1 0 0 0,-1 0 1 0 0,1-1-1 0 0,-1 2 0 0 0,1-1 0 0 0,0 1 0 0 0,-1 0 0 0 0,1 0 0 0 0,0 0 1 0 0,-1 1-1 0 0,1 0 0 0 0,-1 0 0 0 0,10 3 0 0 0,-8-1-114 0 0,-1 0 0 0 0,1 1-1 0 0,-1-1 1 0 0,0 1 0 0 0,0 1 0 0 0,-1-1-1 0 0,1 1 1 0 0,-1 0 0 0 0,0 0-1 0 0,0 0 1 0 0,0 1 0 0 0,3 6 0 0 0,-5-7-84 0 0,0 0 0 0 0,0 0 1 0 0,-1 0-1 0 0,0 1 0 0 0,0-1 1 0 0,0 1-1 0 0,0-1 0 0 0,-1 1 1 0 0,0 0-1 0 0,0-1 0 0 0,-1 1 1 0 0,0 0-1 0 0,0 0 0 0 0,0 0 1 0 0,-1 7-1 0 0,-12 38-3181 0 0,-6-2-4381 0 0,4-20 3264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23T17:28:33.263"/>
    </inkml:context>
    <inkml:brush xml:id="br0">
      <inkml:brushProperty name="width" value="0.05" units="cm"/>
      <inkml:brushProperty name="height" value="0.05" units="cm"/>
      <inkml:brushProperty name="color" value="#CD82DA"/>
    </inkml:brush>
  </inkml:definitions>
  <inkml:trace contextRef="#ctx0" brushRef="#br0">328 123 1148 0 0,'-3'-2'383'0'0,"0"0"-1"0"0,0 1 1 0 0,0 0 0 0 0,0 0-1 0 0,0 0 1 0 0,0 0-1 0 0,-1 0 1 0 0,1 1 0 0 0,0-1-1 0 0,-1 1 1 0 0,1 0-1 0 0,0 0 1 0 0,-1 0 0 0 0,1 0-1 0 0,0 1 1 0 0,0-1 0 0 0,-1 1-1 0 0,1 0 1 0 0,0 0-1 0 0,0 0 1 0 0,0 0 0 0 0,0 1-1 0 0,0-1 1 0 0,-3 3-1 0 0,-6 3 346 0 0,1 1-1 0 0,0 0 0 0 0,1 0 1 0 0,-14 16-1 0 0,2-1 255 0 0,1 1 1 0 0,1 1-1 0 0,-29 48 1 0 0,39-55-622 0 0,0 1 1 0 0,1 0 0 0 0,1 1 0 0 0,1 0 0 0 0,0 0 0 0 0,-5 36 0 0 0,11-50-331 0 0,0 0-1 0 0,1-1 0 0 0,-1 1 1 0 0,1 0-1 0 0,1 0 1 0 0,-1-1-1 0 0,1 1 0 0 0,0 0 1 0 0,0-1-1 0 0,1 1 0 0 0,-1-1 1 0 0,1 1-1 0 0,0-1 1 0 0,1 0-1 0 0,-1 0 0 0 0,1 0 1 0 0,0 0-1 0 0,1 0 1 0 0,-1 0-1 0 0,1-1 0 0 0,0 0 1 0 0,0 0-1 0 0,0 0 1 0 0,1 0-1 0 0,-1-1 0 0 0,1 1 1 0 0,0-1-1 0 0,0 0 0 0 0,0-1 1 0 0,0 1-1 0 0,11 3 1 0 0,4 0-82 0 0,0-1 0 0 0,0 0 0 0 0,1-2 1 0 0,-1 0-1 0 0,1-1 0 0 0,0-1 1 0 0,32-3-1 0 0,-11-2 6 0 0,0-1 1 0 0,0-2 0 0 0,0-1-1 0 0,-1-3 1 0 0,0-1-1 0 0,43-21 1 0 0,-69 27 138 0 0,-1-1 1 0 0,-1-1 0 0 0,0 0 0 0 0,0 0 0 0 0,0-2 0 0 0,-1 0 0 0 0,-1 0 0 0 0,1-1 0 0 0,-2 0-1 0 0,1-1 1 0 0,8-13 0 0 0,-15 18-12 0 0,0 0-1 0 0,0 0 1 0 0,-1-1 0 0 0,0 1-1 0 0,0-1 1 0 0,0 0-1 0 0,-1 0 1 0 0,0 0 0 0 0,-1 0-1 0 0,0 0 1 0 0,0 0-1 0 0,-1-1 1 0 0,0 1 0 0 0,0 0-1 0 0,-1 0 1 0 0,0 0-1 0 0,0 0 1 0 0,-1 0-1 0 0,0 0 1 0 0,-1 0 0 0 0,0 0-1 0 0,-5-10 1 0 0,-3-3-9 0 0,-1 0-1 0 0,-1 0 1 0 0,-1 2 0 0 0,-1-1 0 0 0,0 2-1 0 0,-2 0 1 0 0,0 1 0 0 0,-1 1 0 0 0,-1 0-1 0 0,-21-14 1 0 0,26 22-198 0 0,1 0-1 0 0,-1 1 1 0 0,-1 0 0 0 0,1 1-1 0 0,-1 1 1 0 0,0 0-1 0 0,-20-3 1 0 0,24 6-156 0 0,0 1 1 0 0,-1 0-1 0 0,1 1 0 0 0,0 0 1 0 0,0 1-1 0 0,0 0 0 0 0,0 1 1 0 0,0 0-1 0 0,0 1 1 0 0,0 0-1 0 0,-11 5 0 0 0,-32 18-2966 0 0,3 4-4535 0 0,18-10 2417 0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23T17:29:14.637"/>
    </inkml:context>
    <inkml:brush xml:id="br0">
      <inkml:brushProperty name="width" value="0.05" units="cm"/>
      <inkml:brushProperty name="height" value="0.05" units="cm"/>
      <inkml:brushProperty name="color" value="#CD82DA"/>
    </inkml:brush>
  </inkml:definitions>
  <inkml:trace contextRef="#ctx0" brushRef="#br0">0 3 1340 0 0,'3'-2'6748'0'0,"-3"2"-6618"0"0,1 0-32 0 0,-1 0 1 0 0,1 1-1 0 0,0-1 0 0 0,0 1 1 0 0,-1-1-1 0 0,1 1 0 0 0,0 0 1 0 0,-1-1-1 0 0,1 1 0 0 0,0 0 1 0 0,-1-1-1 0 0,1 1 0 0 0,-1 0 1 0 0,1 0-1 0 0,-1-1 1 0 0,0 1-1 0 0,1 2 0 0 0,50 169 4321 0 0,-9 93-2965 0 0,-40-244-1498 0 0,-2-12-77 0 0,1 0-1 0 0,0 1 0 0 0,0-2 0 0 0,0 1 0 0 0,1 0 1 0 0,1 0-1 0 0,0 0 0 0 0,0-1 0 0 0,8 15 0 0 0,-11-22 93 0 0,0-1 0 0 0,0 0-1 0 0,1 1 1 0 0,-1-1 0 0 0,1 0-1 0 0,-1 1 1 0 0,0-1 0 0 0,1 0 0 0 0,-1 0-1 0 0,1 1 1 0 0,-1-1 0 0 0,0 0-1 0 0,1 0 1 0 0,-1 0 0 0 0,1 0-1 0 0,-1 0 1 0 0,1 0 0 0 0,-1 0-1 0 0,1 0 1 0 0,-1 0 0 0 0,1 0-1 0 0,-1 0 1 0 0,0 0 0 0 0,1 0-1 0 0,-1 0 1 0 0,1 0 0 0 0,-1 0 0 0 0,1 0-1 0 0,-1 0 1 0 0,1-1 0 0 0,-1 1-1 0 0,0 0 1 0 0,1-1 0 0 0,16-14-380 0 0,7-22 442 0 0,-23 35 58 0 0,0 1-1 0 0,0 0 1 0 0,0-1 0 0 0,0 1-1 0 0,0 0 1 0 0,0 0-1 0 0,0 0 1 0 0,0-1-1 0 0,0 1 1 0 0,1 1 0 0 0,-1-1-1 0 0,0 0 1 0 0,1 0-1 0 0,-1 0 1 0 0,1 1 0 0 0,-1-1-1 0 0,1 1 1 0 0,-1-1-1 0 0,1 1 1 0 0,-1 0-1 0 0,3-1 1 0 0,37 5 753 0 0,-37-3-987 0 0,0 0 0 0 0,0 0 1 0 0,0-1-1 0 0,0 1 0 0 0,0-1 0 0 0,1 0 1 0 0,-1 0-1 0 0,0 0 0 0 0,0-1 1 0 0,0 1-1 0 0,0-1 0 0 0,4-2 1 0 0,-5 2-673 0 0,0-1 1 0 0,0 0-1 0 0,-1 0 0 0 0,1 0 1 0 0,0 0-1 0 0,-1 0 1 0 0,0-1-1 0 0,0 1 1 0 0,4-6-1 0 0,0-3-2596 0 0</inkml:trace>
</inkml:ink>
</file>

<file path=ppt/ink/ink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30T15:00:54.120"/>
    </inkml:context>
    <inkml:brush xml:id="br0">
      <inkml:brushProperty name="width" value="0.05" units="cm"/>
      <inkml:brushProperty name="height" value="0.05" units="cm"/>
      <inkml:brushProperty name="color" value="#CD82DA"/>
    </inkml:brush>
  </inkml:definitions>
  <inkml:trace contextRef="#ctx0" brushRef="#br0">3 0 1064 0 0,'-2'7'14869'0'0,"17"-1"-10924"0"0,19 0-2109 0 0,67-3 901 0 0,-1-7-9073 0 0,-82 5-2610 0 0</inkml:trace>
</inkml:ink>
</file>

<file path=ppt/ink/ink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30T15:00:54.587"/>
    </inkml:context>
    <inkml:brush xml:id="br0">
      <inkml:brushProperty name="width" value="0.05" units="cm"/>
      <inkml:brushProperty name="height" value="0.05" units="cm"/>
      <inkml:brushProperty name="color" value="#CD82DA"/>
    </inkml:brush>
  </inkml:definitions>
  <inkml:trace contextRef="#ctx0" brushRef="#br0">161 56 184 0 0,'2'-2'805'0'0,"-1"1"0"0"0,0-1 0 0 0,0 0 1 0 0,0 1-1 0 0,0-1 0 0 0,0 0 0 0 0,0 0 0 0 0,-1 0 0 0 0,1 0 0 0 0,-1 0 1 0 0,1 0-1 0 0,-1-4 0 0 0,0 5-466 0 0,0 0 0 0 0,0 0 0 0 0,0 0 0 0 0,0 0 0 0 0,0 0 0 0 0,-1 0 0 0 0,1 0 1 0 0,0 0-1 0 0,-1 0 0 0 0,1 0 0 0 0,-1 1 0 0 0,1-1 0 0 0,-1 0 0 0 0,0 0 0 0 0,1 0 0 0 0,-1 1 0 0 0,0-1 0 0 0,-1-1 0 0 0,0 0-75 0 0,-1 1-1 0 0,1 0 0 0 0,-1 0 1 0 0,0 0-1 0 0,1 0 1 0 0,-1 0-1 0 0,0 0 0 0 0,1 1 1 0 0,-1 0-1 0 0,0-1 0 0 0,0 1 1 0 0,0 0-1 0 0,1 0 1 0 0,-1 0-1 0 0,0 1 0 0 0,-5 0 1 0 0,4 0-185 0 0,0 0 0 0 0,0 0 0 0 0,0 1 0 0 0,0-1 0 0 0,1 1 0 0 0,-1 0 0 0 0,0 0 0 0 0,1 0 1 0 0,0 0-1 0 0,-1 0 0 0 0,1 1 0 0 0,0 0 0 0 0,0 0 0 0 0,0 0 0 0 0,1 0 0 0 0,-1 0 0 0 0,-2 4 0 0 0,4-5-102 0 0,0 1-1 0 0,0-1 0 0 0,0 1 0 0 0,0-1 0 0 0,1 1 0 0 0,-1-1 0 0 0,1 1 0 0 0,0-1 0 0 0,-1 1 0 0 0,1 0 0 0 0,0-1 0 0 0,1 1 1 0 0,-1-1-1 0 0,0 1 0 0 0,1 0 0 0 0,-1-1 0 0 0,1 1 0 0 0,0-1 0 0 0,0 1 0 0 0,0-1 0 0 0,0 0 0 0 0,0 1 0 0 0,1-1 0 0 0,-1 0 1 0 0,1 0-1 0 0,3 4 0 0 0,4 4-248 0 0,2 0 1 0 0,-1-1 0 0 0,14 9-1 0 0,-16-13 31 0 0,0 1 0 0 0,-1 0 0 0 0,0 0 0 0 0,0 1 0 0 0,0-1 0 0 0,-1 2 0 0 0,0-1 0 0 0,0 1-1 0 0,6 10 1 0 0,-12-17 253 0 0,1 0 0 0 0,-1 0 0 0 0,1 1 1 0 0,-1-1-1 0 0,0 0 0 0 0,0 0 0 0 0,1 1 0 0 0,-1-1 0 0 0,0 0 0 0 0,0 0 0 0 0,0 1 0 0 0,0-1 0 0 0,-1 0 0 0 0,1 1 0 0 0,0-1 0 0 0,-1 0 0 0 0,1 0 0 0 0,0 0 0 0 0,-1 1 0 0 0,1-1 0 0 0,-1 0 0 0 0,-1 2 0 0 0,0-1 91 0 0,0 1 0 0 0,0-1 0 0 0,0 0 0 0 0,-1 0 1 0 0,1 0-1 0 0,0-1 0 0 0,-1 1 0 0 0,1 0 0 0 0,-1-1 0 0 0,-3 2 0 0 0,3-2 49 0 0,-1 1 0 0 0,0-1 1 0 0,1 0-1 0 0,-1 0 0 0 0,0 0 0 0 0,0 0 0 0 0,0 0 0 0 0,0-1 0 0 0,0 0 0 0 0,0 0 1 0 0,0 0-1 0 0,0 0 0 0 0,0-1 0 0 0,0 1 0 0 0,1-1 0 0 0,-7-2 0 0 0,4-1-145 0 0,1 1 0 0 0,-1-1-1 0 0,1-1 1 0 0,-1 1 0 0 0,1-1-1 0 0,1 0 1 0 0,-1 0-1 0 0,1 0 1 0 0,0-1 0 0 0,0 0-1 0 0,0 0 1 0 0,1 0 0 0 0,0 0-1 0 0,-5-12 1 0 0,5 8-1148 0 0,1 0 0 0 0,-1 0 0 0 0,2-1 0 0 0,-1 1 0 0 0,1-18 0 0 0,5 10-6849 0 0,-1 9 3425 0 0</inkml:trace>
</inkml:ink>
</file>

<file path=ppt/ink/ink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30T15:00:54.994"/>
    </inkml:context>
    <inkml:brush xml:id="br0">
      <inkml:brushProperty name="width" value="0.05" units="cm"/>
      <inkml:brushProperty name="height" value="0.05" units="cm"/>
      <inkml:brushProperty name="color" value="#CD82DA"/>
    </inkml:brush>
  </inkml:definitions>
  <inkml:trace contextRef="#ctx0" brushRef="#br0">13 35 1604 0 0,'0'-5'4181'0'0,"0"-2"-313"0"0,0 0-2196 0 0,-2 2 1180 0 0,-2-1-844 0 0,-1 1-1151 0 0</inkml:trace>
  <inkml:trace contextRef="#ctx0" brushRef="#br0" timeOffset="1">11 181 944 0 0,'-2'4'973'0'0,"1"-1"1"0"0,0 0-1 0 0,-1 1 0 0 0,1-1 1 0 0,0 1-1 0 0,1 0 0 0 0,-1-1 0 0 0,0 6 1 0 0,1 31 3496 0 0,5 72 1792 0 0,-4-75-9443 0 0,-1 0-7045 0 0</inkml:trace>
</inkml:ink>
</file>

<file path=ppt/ink/ink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30T15:00:55.467"/>
    </inkml:context>
    <inkml:brush xml:id="br0">
      <inkml:brushProperty name="width" value="0.05" units="cm"/>
      <inkml:brushProperty name="height" value="0.05" units="cm"/>
      <inkml:brushProperty name="color" value="#CD82DA"/>
    </inkml:brush>
  </inkml:definitions>
  <inkml:trace contextRef="#ctx0" brushRef="#br0">338 39 584 0 0,'0'-1'408'0'0,"0"0"-1"0"0,1 0 0 0 0,-1 0 1 0 0,0 0-1 0 0,0 0 1 0 0,0-1-1 0 0,1 1 1 0 0,-1 0-1 0 0,-1 0 1 0 0,1 0-1 0 0,0 0 1 0 0,0 0-1 0 0,0 0 1 0 0,0 0-1 0 0,-1 0 1 0 0,1 0-1 0 0,0 0 1 0 0,-1 0-1 0 0,1 0 1 0 0,-1 0-1 0 0,0 0 1 0 0,1 0-1 0 0,-1 0 1 0 0,-1-1-1 0 0,1 0 1 0 0,-1 1 0 0 0,0 0-1 0 0,0 0 1 0 0,0 0 0 0 0,0 0 0 0 0,0 0-1 0 0,0 1 1 0 0,0-1 0 0 0,0 0 0 0 0,0 1 0 0 0,-4-1-1 0 0,-5 1 670 0 0,1 0-1 0 0,-1 0 0 0 0,-18 3 0 0 0,17-1-540 0 0,0 1 0 0 0,1 0 1 0 0,-1 1-1 0 0,1 0 0 0 0,0 1 0 0 0,-13 8 0 0 0,19-11-586 0 0,0 1 0 0 0,1 0 0 0 0,-1 0 0 0 0,1 0 0 0 0,0 1 0 0 0,0-1 0 0 0,0 1 0 0 0,0 0-1 0 0,1 0 1 0 0,0 1 0 0 0,0-1 0 0 0,0 0 0 0 0,0 1 0 0 0,1 0 0 0 0,-1 0 0 0 0,-1 7 0 0 0,3-10-105 0 0,1 0 0 0 0,-1 0 0 0 0,1-1 0 0 0,0 1 0 0 0,-1 0 0 0 0,1 0 0 0 0,0-1-1 0 0,0 1 1 0 0,0 0 0 0 0,1 0 0 0 0,-1 0 0 0 0,0-1 0 0 0,1 1 0 0 0,-1 0 0 0 0,1-1 0 0 0,0 1 0 0 0,-1 0 0 0 0,1-1 0 0 0,0 1 0 0 0,0-1 0 0 0,0 1 0 0 0,2 1 0 0 0,-1-1-20 0 0,0-1 0 0 0,0 1 0 0 0,0-1 0 0 0,0 0 1 0 0,1 0-1 0 0,-1 0 0 0 0,0 0 0 0 0,1 0 0 0 0,-1-1 0 0 0,0 1 0 0 0,1-1 0 0 0,-1 1 0 0 0,1-1 1 0 0,3 0-1 0 0,2 0-62 0 0,1-1 1 0 0,-1 0-1 0 0,1 0 1 0 0,-1-1 0 0 0,1 0-1 0 0,-1 0 1 0 0,0-1-1 0 0,11-5 1 0 0,7-7 242 0 0,-18 11 451 0 0,-1-1 1 0 0,1 1 0 0 0,0 0-1 0 0,0 0 1 0 0,17-4 0 0 0,-24 8-75 0 0,1 1-278 0 0,-1 1 0 0 0,1-1 0 0 0,-1 1 0 0 0,0 0 0 0 0,0-1 0 0 0,1 1 0 0 0,-1 0 0 0 0,0 0 1 0 0,-1 0-1 0 0,1 0 0 0 0,1 2 0 0 0,0 17 82 0 0,0-1 0 0 0,-1 1 0 0 0,-1 0 0 0 0,-5 39 0 0 0,0 9-278 0 0,-4 85-869 0 0,6-133 773 0 0,-1 0 0 0 0,0 0 0 0 0,-2 0 0 0 0,0-1 0 0 0,-12 25 0 0 0,15-38 152 0 0,-1-1 0 0 0,0 1 1 0 0,0-1-1 0 0,0 0 0 0 0,-1 0 0 0 0,0-1 1 0 0,0 1-1 0 0,-1-1 0 0 0,1 0 1 0 0,-1 0-1 0 0,0-1 0 0 0,0 0 0 0 0,-11 5 1 0 0,13-7-39 0 0,-1 0 1 0 0,1 0-1 0 0,-1-1 1 0 0,1 1-1 0 0,-1-1 1 0 0,1-1-1 0 0,-1 1 0 0 0,0-1 1 0 0,0 1-1 0 0,1-1 1 0 0,-1-1-1 0 0,0 1 1 0 0,1-1-1 0 0,-1 1 1 0 0,0-1-1 0 0,1-1 1 0 0,-1 1-1 0 0,1-1 1 0 0,-1 1-1 0 0,1-1 1 0 0,0-1-1 0 0,-6-3 0 0 0,4 2-326 0 0,-1-1-1 0 0,1 0 0 0 0,1-1 0 0 0,-1 1 0 0 0,1-1 0 0 0,-6-9 1 0 0,-13-23-5838 0 0,13 18 2567 0 0</inkml:trace>
</inkml:ink>
</file>

<file path=ppt/ink/ink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30T15:00:56.057"/>
    </inkml:context>
    <inkml:brush xml:id="br0">
      <inkml:brushProperty name="width" value="0.05" units="cm"/>
      <inkml:brushProperty name="height" value="0.05" units="cm"/>
      <inkml:brushProperty name="color" value="#CD82DA"/>
    </inkml:brush>
  </inkml:definitions>
  <inkml:trace contextRef="#ctx0" brushRef="#br0">39 3 1160 0 0,'0'0'234'0'0,"1"0"0"0"0,-1-1-1 0 0,0 1 1 0 0,1 0 0 0 0,-1 0-1 0 0,1 0 1 0 0,-1-1 0 0 0,1 1 0 0 0,-1 0-1 0 0,1 0 1 0 0,-1 0 0 0 0,1 0 0 0 0,-1 0-1 0 0,0 0 1 0 0,1 0 0 0 0,-1 0-1 0 0,1 0 1 0 0,-1 0 0 0 0,1 0 0 0 0,-1 0-1 0 0,1 0 1 0 0,-1 0 0 0 0,1 1-1 0 0,-1-1 1 0 0,1 0 0 0 0,-1 0 0 0 0,0 0-1 0 0,1 1 1 0 0,-1-1 0 0 0,1 0 0 0 0,-1 1-1 0 0,0-1 1 0 0,1 0 0 0 0,-1 1-1 0 0,1 0 1 0 0,7 21 2540 0 0,-4 30-1581 0 0,-5-35-748 0 0,-1 0 1 0 0,0 0-1 0 0,-9 30 0 0 0,0-3 51 0 0,9-38-418 0 0,0 0 0 0 0,0 0 0 0 0,-1 0 0 0 0,1 0 0 0 0,-1-1 0 0 0,-7 9 0 0 0,10-14-74 0 0,0 0 0 0 0,0 0 0 0 0,0 0 0 0 0,-1 1 0 0 0,1-1 0 0 0,0 0 0 0 0,-1 0 0 0 0,1 0 0 0 0,0 0 0 0 0,0 0 0 0 0,-1 0 0 0 0,1 0 0 0 0,0 0 0 0 0,0 0 0 0 0,-1 0 0 0 0,1 0 1 0 0,0 0-1 0 0,-1 0 0 0 0,1 0 0 0 0,0 0 0 0 0,0 0 0 0 0,-1 0 0 0 0,1 0 0 0 0,0-1 0 0 0,0 1 0 0 0,-1 0 0 0 0,1 0 0 0 0,0 0 0 0 0,0 0 0 0 0,-1 0 0 0 0,1-1 0 0 0,0 1 1 0 0,0 0-1 0 0,0 0 0 0 0,0 0 0 0 0,-1-1 0 0 0,1 1 0 0 0,0 0 0 0 0,0 0 0 0 0,0-1 0 0 0,0 1 0 0 0,0 0 0 0 0,0 0 0 0 0,-1-1 0 0 0,1 1 0 0 0,0-1 0 0 0,-5-14 7 0 0,6 3-4 0 0,0 1-1 0 0,2 0 1 0 0,-1 0 0 0 0,1 0-1 0 0,1 0 1 0 0,0 1 0 0 0,1 0-1 0 0,0-1 1 0 0,0 1 0 0 0,1 1-1 0 0,0-1 1 0 0,1 1 0 0 0,0 0-1 0 0,13-12 1 0 0,-18 19 4 0 0,0 0 0 0 0,0 0 1 0 0,0 1-1 0 0,0-1 0 0 0,1 1 1 0 0,-1-1-1 0 0,0 1 0 0 0,1 0 1 0 0,-1 0-1 0 0,1 0 0 0 0,-1 0 0 0 0,1 0 1 0 0,-1 0-1 0 0,1 1 0 0 0,-1 0 1 0 0,1-1-1 0 0,0 1 0 0 0,-1 0 1 0 0,5 0-1 0 0,-3 1-28 0 0,0 0 0 0 0,0 0 1 0 0,0 0-1 0 0,-1 1 0 0 0,1 0 1 0 0,0-1-1 0 0,-1 1 0 0 0,0 0 1 0 0,1 0-1 0 0,-1 1 0 0 0,0-1 1 0 0,3 4-1 0 0,-1-2-73 0 0,-1 0 0 0 0,0 0-1 0 0,0 1 1 0 0,-1 0 0 0 0,1 0 0 0 0,-1 0-1 0 0,0 0 1 0 0,0 0 0 0 0,-1 1 0 0 0,1-1 0 0 0,-1 1-1 0 0,0 0 1 0 0,-1 0 0 0 0,0-1 0 0 0,0 1-1 0 0,0 0 1 0 0,0 7 0 0 0,0-3-148 0 0,-1-10 214 0 0,0 1-1 0 0,1 0 1 0 0,-1-1 0 0 0,0 1 0 0 0,0 0-1 0 0,1 0 1 0 0,-1-1 0 0 0,0 1-1 0 0,0 0 1 0 0,0 0 0 0 0,0 0-1 0 0,0-1 1 0 0,0 1 0 0 0,0 0-1 0 0,0 0 1 0 0,-1-1 0 0 0,1 1-1 0 0,0 0 1 0 0,0 0 0 0 0,0-1-1 0 0,-1 1 1 0 0,1 0 0 0 0,-1 0-1 0 0,1-1 1 0 0,0 1 0 0 0,-1-1-1 0 0,1 1 1 0 0,-1 0 0 0 0,1-1-1 0 0,-1 1 1 0 0,0-1 0 0 0,-1 2-1 0 0,1-5 29 0 0,0 1-1 0 0,0-1 0 0 0,0 1 1 0 0,0-1-1 0 0,0 0 0 0 0,1 1 0 0 0,-1-1 1 0 0,1 0-1 0 0,0 0 0 0 0,-1 1 1 0 0,2-6-1 0 0,-2 5 1 0 0,2-3-4 0 0,-1 0-1 0 0,0 0 0 0 0,1 0 1 0 0,0 0-1 0 0,1 1 0 0 0,-1-1 0 0 0,1 0 1 0 0,0 1-1 0 0,0-1 0 0 0,1 1 1 0 0,0 0-1 0 0,3-6 0 0 0,-4 7-10 0 0,0 1 0 0 0,0 0 0 0 0,0 0 0 0 0,1 0 0 0 0,-1 1 0 0 0,1-1-1 0 0,0 0 1 0 0,-1 1 0 0 0,1 0 0 0 0,0-1 0 0 0,0 1 0 0 0,1 1 0 0 0,-1-1 0 0 0,0 0-1 0 0,1 1 1 0 0,-1-1 0 0 0,1 1 0 0 0,-1 0 0 0 0,1 0 0 0 0,4 0 0 0 0,-7 1-37 0 0,1 1 0 0 0,0-1 0 0 0,-1 1 0 0 0,1-1 1 0 0,-1 1-1 0 0,1 0 0 0 0,-1-1 0 0 0,1 1 0 0 0,-1 0 0 0 0,1 0 1 0 0,-1 0-1 0 0,0 0 0 0 0,0 1 0 0 0,1-1 0 0 0,-1 0 1 0 0,0 0-1 0 0,0 1 0 0 0,0-1 0 0 0,0 0 0 0 0,-1 1 0 0 0,1-1 1 0 0,0 1-1 0 0,-1 0 0 0 0,1-1 0 0 0,-1 1 0 0 0,1-1 1 0 0,-1 1-1 0 0,0 0 0 0 0,1 2 0 0 0,4 47-3645 0 0,-5-29 406 0 0,1-2 251 0 0</inkml:trace>
</inkml:ink>
</file>

<file path=ppt/ink/ink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30T15:00:56.538"/>
    </inkml:context>
    <inkml:brush xml:id="br0">
      <inkml:brushProperty name="width" value="0.05" units="cm"/>
      <inkml:brushProperty name="height" value="0.05" units="cm"/>
      <inkml:brushProperty name="color" value="#CD82DA"/>
    </inkml:brush>
  </inkml:definitions>
  <inkml:trace contextRef="#ctx0" brushRef="#br0">70 14 528 0 0,'0'0'3037'0'0,"-1"3"-1597"0"0,-5 19 1412 0 0,0-1-689 0 0,1 0 1 0 0,-4 28-1 0 0,9-44-2009 0 0,-1-1-1 0 0,1 1 1 0 0,0-1-1 0 0,0 1 1 0 0,0-1 0 0 0,1 1-1 0 0,-1-1 1 0 0,1 0-1 0 0,0 1 1 0 0,1-1-1 0 0,-1 0 1 0 0,1 1 0 0 0,0-1-1 0 0,0 0 1 0 0,0 0-1 0 0,0 0 1 0 0,4 4 0 0 0,-4-7-178 0 0,0 1 0 0 0,-1-1 0 0 0,1 0 1 0 0,0 0-1 0 0,0 0 0 0 0,0-1 1 0 0,-1 1-1 0 0,1 0 0 0 0,0-1 0 0 0,0 1 1 0 0,0-1-1 0 0,0 0 0 0 0,0 1 1 0 0,0-1-1 0 0,0 0 0 0 0,0 0 0 0 0,0-1 1 0 0,0 1-1 0 0,0 0 0 0 0,0-1 1 0 0,0 1-1 0 0,0-1 0 0 0,0 1 0 0 0,0-1 1 0 0,0 0-1 0 0,0 0 0 0 0,0 0 1 0 0,-1 0-1 0 0,3-2 0 0 0,0 1 24 0 0,-1 0-1 0 0,0 0 0 0 0,0 0 1 0 0,0-1-1 0 0,0 1 1 0 0,0-1-1 0 0,-1 0 1 0 0,1 0-1 0 0,-1 0 0 0 0,0 0 1 0 0,1 0-1 0 0,-2-1 1 0 0,1 1-1 0 0,0-1 0 0 0,1-3 1 0 0,-3 2 74 0 0,1 1 0 0 0,-1-1 1 0 0,0 0-1 0 0,0 0 0 0 0,0 0 0 0 0,-1 1 1 0 0,0-1-1 0 0,0 0 0 0 0,0 0 0 0 0,0 1 0 0 0,-1-1 1 0 0,0 1-1 0 0,0-1 0 0 0,0 1 0 0 0,0 0 1 0 0,-1 0-1 0 0,1 0 0 0 0,-1 0 0 0 0,0 0 1 0 0,-1 1-1 0 0,1-1 0 0 0,0 1 0 0 0,-6-4 1 0 0,1 1 19 0 0,0 0 1 0 0,0 1 0 0 0,0 0 0 0 0,-1 0-1 0 0,0 1 1 0 0,0 0 0 0 0,0 1 0 0 0,0 0-1 0 0,0 0 1 0 0,-1 1 0 0 0,-12-2 0 0 0,20 4-237 0 0,7 0-958 0 0,22-2 629 0 0,12-1-649 0 0,1 2 0 0 0,49 6 0 0 0,-85-5 1095 0 0,0 1 0 0 0,-1-1 0 0 0,1 1-1 0 0,0 0 1 0 0,-1 1 0 0 0,1-1 0 0 0,-1 1 0 0 0,1-1-1 0 0,-1 1 1 0 0,0 0 0 0 0,1 0 0 0 0,-1 1 0 0 0,0-1-1 0 0,0 1 1 0 0,-1-1 0 0 0,1 1 0 0 0,-1 0 0 0 0,1 0-1 0 0,-1 0 1 0 0,0 0 0 0 0,2 4 0 0 0,1 5 153 0 0,-1-1-1 0 0,0 0 1 0 0,0 1 0 0 0,-2 0 0 0 0,3 13-1 0 0,-4-17-6 0 0,1-1 0 0 0,-1 0 0 0 0,2 0 0 0 0,5 14 0 0 0,-8-20-151 0 0,1 1 0 0 0,0-1 0 0 0,0 1 0 0 0,-1-1 0 0 0,1 0 0 0 0,0 0 1 0 0,0 1-1 0 0,0-1 0 0 0,0 0 0 0 0,0 0 0 0 0,1 0 0 0 0,-1 0 0 0 0,0 0 0 0 0,0 0 0 0 0,1-1 0 0 0,-1 1 0 0 0,0 0 0 0 0,1-1 1 0 0,-1 1-1 0 0,1-1 0 0 0,-1 1 0 0 0,1-1 0 0 0,-1 0 0 0 0,1 1 0 0 0,-1-1 0 0 0,1 0 0 0 0,-1 0 0 0 0,1 0 0 0 0,-1 0 0 0 0,1 0 1 0 0,2-1-1 0 0,32-13-1871 0 0,-12 0-4088 0 0,-13 5 2498 0 0</inkml:trace>
</inkml:ink>
</file>

<file path=ppt/ink/ink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30T15:00:56.920"/>
    </inkml:context>
    <inkml:brush xml:id="br0">
      <inkml:brushProperty name="width" value="0.05" units="cm"/>
      <inkml:brushProperty name="height" value="0.05" units="cm"/>
      <inkml:brushProperty name="color" value="#CD82DA"/>
    </inkml:brush>
  </inkml:definitions>
  <inkml:trace contextRef="#ctx0" brushRef="#br0">33 149 1040 0 0,'-4'-3'579'0'0,"1"-1"0"0"0,0 1 0 0 0,1-1 1 0 0,-1 0-1 0 0,0 0 0 0 0,1 0 0 0 0,0 0 0 0 0,0 0 0 0 0,1-1 0 0 0,-1 1 1 0 0,1 0-1 0 0,0-1 0 0 0,0 0 0 0 0,0 1 0 0 0,0-1 0 0 0,1-8 0 0 0,0 10-394 0 0,1-1 0 0 0,0 1 0 0 0,-1 0 0 0 0,1 0-1 0 0,0 0 1 0 0,1 0 0 0 0,-1 0 0 0 0,1 1 0 0 0,-1-1-1 0 0,1 0 1 0 0,0 1 0 0 0,0-1 0 0 0,0 1 0 0 0,0-1-1 0 0,0 1 1 0 0,0 0 0 0 0,1 0 0 0 0,-1 0 0 0 0,1 0-1 0 0,0 0 1 0 0,-1 1 0 0 0,1-1 0 0 0,0 1 0 0 0,0 0-1 0 0,3-1 1 0 0,0 0-84 0 0,0 0-1 0 0,-1 1 1 0 0,1 0-1 0 0,0 0 1 0 0,0 1-1 0 0,-1-1 1 0 0,1 1-1 0 0,0 1 1 0 0,0-1 0 0 0,0 1-1 0 0,10 2 1 0 0,-14-2-116 0 0,0-1-1 0 0,0 1 1 0 0,0 0 0 0 0,-1-1 0 0 0,1 1 0 0 0,0 0 0 0 0,0 0-1 0 0,0 0 1 0 0,-1 0 0 0 0,1 0 0 0 0,-1 1 0 0 0,1-1 0 0 0,-1 1 0 0 0,1-1-1 0 0,-1 1 1 0 0,0-1 0 0 0,0 1 0 0 0,0-1 0 0 0,0 1 0 0 0,0 0 0 0 0,0 0-1 0 0,0 0 1 0 0,0-1 0 0 0,-1 1 0 0 0,1 0 0 0 0,-1 0 0 0 0,1 0 0 0 0,-1 0-1 0 0,0 0 1 0 0,0 0 0 0 0,0 0 0 0 0,0 0 0 0 0,0 0 0 0 0,0 0-1 0 0,0 0 1 0 0,-2 4 0 0 0,0-2-42 0 0,0 1 0 0 0,0 0 0 0 0,0-1-1 0 0,-1 1 1 0 0,0-1 0 0 0,0 0 0 0 0,0 0-1 0 0,0 0 1 0 0,-1 0 0 0 0,0-1 0 0 0,1 0 0 0 0,-6 4-1 0 0,0 0-1166 0 0,0 0 0 0 0,-1-1-1 0 0,0 0 1 0 0,-14 5-1 0 0,18-9-2359 0 0</inkml:trace>
</inkml:ink>
</file>

<file path=ppt/ink/ink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30T15:00:57.299"/>
    </inkml:context>
    <inkml:brush xml:id="br0">
      <inkml:brushProperty name="width" value="0.05" units="cm"/>
      <inkml:brushProperty name="height" value="0.05" units="cm"/>
      <inkml:brushProperty name="color" value="#CD82DA"/>
    </inkml:brush>
  </inkml:definitions>
  <inkml:trace contextRef="#ctx0" brushRef="#br0">224 318 324 0 0,'4'-3'20194'0'0,"-14"4"-19758"0"0,0 1 0 0 0,0 0 0 0 0,0 0 0 0 0,1 1 0 0 0,-1 1 0 0 0,1-1 0 0 0,0 1 0 0 0,0 1 0 0 0,0 0 0 0 0,1 0 0 0 0,0 0 0 0 0,0 1 0 0 0,0 1 0 0 0,-12 11 0 0 0,13-10-391 0 0,-1 0 0 0 0,1 0-1 0 0,0 0 1 0 0,0 1-1 0 0,1 0 1 0 0,1 0 0 0 0,-1 0-1 0 0,1 1 1 0 0,1 0-1 0 0,0 0 1 0 0,0 0-1 0 0,1 0 1 0 0,1 1 0 0 0,-2 10-1 0 0,3-19-110 0 0,1-1-1 0 0,0 1 0 0 0,0 0 1 0 0,0-1-1 0 0,0 1 0 0 0,0-1 1 0 0,0 1-1 0 0,1-1 1 0 0,-1 1-1 0 0,0-1 0 0 0,1 1 1 0 0,-1-1-1 0 0,1 1 0 0 0,0-1 1 0 0,-1 1-1 0 0,1-1 0 0 0,0 0 1 0 0,0 1-1 0 0,0-1 1 0 0,0 0-1 0 0,0 0 0 0 0,0 0 1 0 0,2 2-1 0 0,-1-2-32 0 0,0 0-1 0 0,0-1 1 0 0,0 1-1 0 0,0 0 1 0 0,0 0-1 0 0,1-1 1 0 0,-1 0-1 0 0,0 1 1 0 0,0-1-1 0 0,1 0 1 0 0,-1 0-1 0 0,0 0 1 0 0,1 0-1 0 0,1-1 1 0 0,5-1-129 0 0,0 0 0 0 0,-1 0 0 0 0,1-1 0 0 0,-1 0 0 0 0,0-1 0 0 0,0 0 1 0 0,8-5-1 0 0,0-2 91 0 0,0-1 1 0 0,-1 0-1 0 0,-1-1 1 0 0,0 0-1 0 0,-1-2 1 0 0,13-15-1 0 0,-20 20 308 0 0,1 1-1 0 0,-1-2 1 0 0,-1 1-1 0 0,0 0 1 0 0,0-1-1 0 0,-1 0 1 0 0,-1 0-1 0 0,0 0 1 0 0,0-1-1 0 0,-1 1 1 0 0,1-16 0 0 0,-1-6 922 0 0,-1-1 1 0 0,-2 0 0 0 0,-1 1 0 0 0,-1-1-1 0 0,-10-37 1 0 0,-4 11 1207 0 0,10 110-2301 0 0,3 132-652 0 0,1-13 2813 0 0,-2-57-4041 0 0,-2-19-4078 0 0,-3 0-5709 0 0,3-49 3361 0 0</inkml:trace>
</inkml:ink>
</file>

<file path=ppt/ink/ink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30T15:00:59.299"/>
    </inkml:context>
    <inkml:brush xml:id="br0">
      <inkml:brushProperty name="width" value="0.05" units="cm"/>
      <inkml:brushProperty name="height" value="0.05" units="cm"/>
      <inkml:brushProperty name="color" value="#CD82DA"/>
    </inkml:brush>
  </inkml:definitions>
  <inkml:trace contextRef="#ctx0" brushRef="#br0">141 103 472 0 0,'0'0'5414'0'0,"-18"5"-248"0"0,14-5-4126 0 0,-1 0 1 0 0,1-1 0 0 0,-1 1 0 0 0,1-1 0 0 0,-1 0-1 0 0,1 0 1 0 0,0 0 0 0 0,-1-1 0 0 0,1 1 0 0 0,-6-4-1 0 0,8 4-842 0 0,1 0-1 0 0,-1-1 0 0 0,1 1 0 0 0,0 0 1 0 0,0 0-1 0 0,-1-1 0 0 0,1 1 0 0 0,0-1 1 0 0,0 1-1 0 0,0-1 0 0 0,1 1 0 0 0,-1-1 0 0 0,0 1 1 0 0,0-1-1 0 0,1 0 0 0 0,-1 1 0 0 0,1-1 1 0 0,0 0-1 0 0,-1 0 0 0 0,1 1 0 0 0,0-1 1 0 0,0 0-1 0 0,0 0 0 0 0,0 0 0 0 0,1 1 0 0 0,-1-1 1 0 0,0 0-1 0 0,1 0 0 0 0,-1 1 0 0 0,2-3 1 0 0,-1 1-50 0 0,0 0 0 0 0,1 0 0 0 0,-1 0 0 0 0,1 0 0 0 0,0 0 0 0 0,-1 0 1 0 0,1 1-1 0 0,1-1 0 0 0,-1 1 0 0 0,0-1 0 0 0,1 1 0 0 0,3-3 1 0 0,-5 4-153 0 0,0 1 1 0 0,0-1 0 0 0,0 1 0 0 0,0-1 0 0 0,0 0 0 0 0,0 1-1 0 0,0 0 1 0 0,0-1 0 0 0,0 1 0 0 0,0 0 0 0 0,0-1 0 0 0,0 1 0 0 0,0 0-1 0 0,0 0 1 0 0,0 0 0 0 0,0 0 0 0 0,1 0 0 0 0,-1 0 0 0 0,0 0 0 0 0,0 1-1 0 0,0-1 1 0 0,0 0 0 0 0,0 1 0 0 0,0-1 0 0 0,0 0 0 0 0,0 1 0 0 0,0-1-1 0 0,0 1 1 0 0,0 0 0 0 0,0-1 0 0 0,0 1 0 0 0,-1 0 0 0 0,1-1-1 0 0,0 1 1 0 0,0 0 0 0 0,-1 0 0 0 0,1 0 0 0 0,0 0 0 0 0,-1 0 0 0 0,1 1-1 0 0,0-1-42 0 0,0 1-1 0 0,-1 0 0 0 0,1-1 0 0 0,-1 1 0 0 0,0 0 0 0 0,0-1 0 0 0,1 1 1 0 0,-1 0-1 0 0,0 0 0 0 0,0-1 0 0 0,-1 1 0 0 0,1 0 0 0 0,0 0 1 0 0,-1-1-1 0 0,1 1 0 0 0,-1 0 0 0 0,1-1 0 0 0,-1 1 0 0 0,0-1 0 0 0,1 1 1 0 0,-1-1-1 0 0,0 1 0 0 0,0-1 0 0 0,0 1 0 0 0,-2 0 0 0 0,-30 33-1938 0 0,-21 1-3632 0 0,32-23-3792 0 0,18-11 7230 0 0</inkml:trace>
</inkml:ink>
</file>

<file path=ppt/ink/ink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30T15:00:59.706"/>
    </inkml:context>
    <inkml:brush xml:id="br0">
      <inkml:brushProperty name="width" value="0.05" units="cm"/>
      <inkml:brushProperty name="height" value="0.05" units="cm"/>
      <inkml:brushProperty name="color" value="#CD82DA"/>
    </inkml:brush>
  </inkml:definitions>
  <inkml:trace contextRef="#ctx0" brushRef="#br0">0 0 392 0 0,'0'0'1910'0'0,"11"13"9283"0"0,-8-7-9595 0 0,0 5 275 0 0,-1 0 1 0 0,0 0-1 0 0,0 17 1 0 0,-8 69 2669 0 0,2-37-2336 0 0,0 116 536 0 0,8-162-2906 0 0,-1-7-3503 0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23T17:29:15.011"/>
    </inkml:context>
    <inkml:brush xml:id="br0">
      <inkml:brushProperty name="width" value="0.05" units="cm"/>
      <inkml:brushProperty name="height" value="0.05" units="cm"/>
      <inkml:brushProperty name="color" value="#CD82DA"/>
    </inkml:brush>
  </inkml:definitions>
  <inkml:trace contextRef="#ctx0" brushRef="#br0">7 277 748 0 0,'0'0'883'0'0,"0"0"-821"0"0,-1 0-1 0 0,1 0 1 0 0,0 0-1 0 0,0 0 1 0 0,0 0-1 0 0,0 0 1 0 0,-1 0-1 0 0,1 0 1 0 0,0 0-1 0 0,0 0 1 0 0,0 0-1 0 0,0 0 1 0 0,-1 0-1 0 0,1 0 1 0 0,0 0-1 0 0,0 0 1 0 0,0 0-1 0 0,-1 0 1 0 0,1 0-1 0 0,0 0 1 0 0,0 0-1 0 0,0 0 1 0 0,0 0-1 0 0,0 0 1 0 0,-1-1-1 0 0,1 1 1 0 0,0 0-1 0 0,0 0 1 0 0,0 0-1 0 0,0 0 1 0 0,0 0-1 0 0,-1 0 1 0 0,1-1-1 0 0,0 1 1 0 0,0 0-1 0 0,0 0 1 0 0,0 0-1 0 0,0 0 1 0 0,0-1-1 0 0,0 1 1 0 0,0 0-1 0 0,0 0 0 0 0,0 0 1 0 0,0 0-1 0 0,0-1 1 0 0,0 1-1 0 0,0 0 1 0 0,0 0-1 0 0,0 0 1 0 0,0 0-1 0 0,0-1 1 0 0,0 1-1 0 0,0 0 1 0 0,0 0-1 0 0,0 0 1 0 0,0 0-1 0 0,0-1 1 0 0,12-6 436 0 0,1 0 1 0 0,0 1 0 0 0,0 1-1 0 0,23-7 1 0 0,15-7 342 0 0,-25 11-499 0 0,-21 7-242 0 0,0 0-1 0 0,1-1 0 0 0,-1 0 1 0 0,0 0-1 0 0,0 0 1 0 0,0 0-1 0 0,4-4 1 0 0,-8 5-61 0 0,-1 1 1 0 0,0-1 0 0 0,0 1-1 0 0,1 0 1 0 0,-1-1-1 0 0,0 1 1 0 0,0-1 0 0 0,0 1-1 0 0,0-1 1 0 0,0 1 0 0 0,0-1-1 0 0,0 1 1 0 0,0-1 0 0 0,0 1-1 0 0,0-1 1 0 0,0 1 0 0 0,0-1-1 0 0,0 1 1 0 0,0-1 0 0 0,0 1-1 0 0,0-1 1 0 0,-1 1 0 0 0,1-1-1 0 0,0 1 1 0 0,0-1 0 0 0,-1 1-1 0 0,1 0 1 0 0,0-1 0 0 0,-1 0-1 0 0,-12-15 1302 0 0,9 12-1031 0 0,-15-17 936 0 0,10 12-765 0 0,1 0 0 0 0,0-1 0 0 0,1 1 0 0 0,-7-12 0 0 0,13 19-442 0 0,-1 0-1 0 0,1 0 1 0 0,0 0 0 0 0,0-1 0 0 0,0 1 0 0 0,1-1 0 0 0,-1 1-1 0 0,1 0 1 0 0,-1-1 0 0 0,1 1 0 0 0,0-1 0 0 0,0 1 0 0 0,0-1-1 0 0,0 1 1 0 0,0-1 0 0 0,0 1 0 0 0,1-1 0 0 0,0 1 0 0 0,-1-1-1 0 0,1 1 1 0 0,0 0 0 0 0,0-1 0 0 0,0 1 0 0 0,3-4 0 0 0,-4 5-91 0 0,0 0 0 0 0,1 1 0 0 0,-1-1 0 0 0,1 0 0 0 0,-1 1 0 0 0,1-1 0 0 0,-1 0 0 0 0,1 1 0 0 0,0-1-1 0 0,-1 1 1 0 0,1-1 0 0 0,-1 1 0 0 0,1-1 0 0 0,0 1 0 0 0,0-1 0 0 0,-1 1 0 0 0,1 0 0 0 0,0-1 0 0 0,0 1 0 0 0,-1 0 0 0 0,1 0 0 0 0,0 0 0 0 0,0 0 0 0 0,0-1 0 0 0,0 1 0 0 0,-1 0 0 0 0,1 0 0 0 0,0 1 0 0 0,0-1 0 0 0,0 0 0 0 0,0 0 0 0 0,-1 0 0 0 0,1 0 0 0 0,0 1 0 0 0,0-1 0 0 0,-1 0 0 0 0,3 2 0 0 0,-2-1-654 0 0,1 1 0 0 0,0-1-1 0 0,0 1 1 0 0,0 0 0 0 0,-1 0-1 0 0,1 0 1 0 0,-1 0 0 0 0,0 0-1 0 0,1 0 1 0 0,-1 0 0 0 0,1 5-1 0 0,5 5-3048 0 0</inkml:trace>
</inkml:ink>
</file>

<file path=ppt/ink/ink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30T15:01:00.217"/>
    </inkml:context>
    <inkml:brush xml:id="br0">
      <inkml:brushProperty name="width" value="0.05" units="cm"/>
      <inkml:brushProperty name="height" value="0.05" units="cm"/>
      <inkml:brushProperty name="color" value="#CD82DA"/>
    </inkml:brush>
  </inkml:definitions>
  <inkml:trace contextRef="#ctx0" brushRef="#br0">1 0 1092 0 0,'0'0'13577'0'0,"0"3"-12235"0"0,3 37 3743 0 0,-1 22 23 0 0,3 38-299 0 0,0-10-3033 0 0,-4-45-1784 0 0,3 1 1 0 0,13 67 0 0 0,-15-106 19 0 0,-1-1 1 0 0,2 1-1 0 0,-1-1 0 0 0,0 1 0 0 0,1-1 1 0 0,7 10-1 0 0,-9-15-43 0 0,0 1 1 0 0,0-1 0 0 0,0 0-1 0 0,0 0 1 0 0,0 0-1 0 0,0 0 1 0 0,0 0-1 0 0,1 0 1 0 0,-1 0-1 0 0,1 0 1 0 0,-1 0-1 0 0,0-1 1 0 0,1 1 0 0 0,-1 0-1 0 0,1-1 1 0 0,-1 0-1 0 0,1 1 1 0 0,0-1-1 0 0,-1 0 1 0 0,1 0-1 0 0,-1 1 1 0 0,1-1-1 0 0,0-1 1 0 0,-1 1-1 0 0,1 0 1 0 0,-1 0 0 0 0,1 0-1 0 0,-1-1 1 0 0,1 1-1 0 0,0-1 1 0 0,-1 0-1 0 0,0 1 1 0 0,1-1-1 0 0,1-1 1 0 0,4-1-1090 0 0,-1-1 0 0 0,0 1 0 0 0,0-1 0 0 0,0-1 0 0 0,9-8 0 0 0,-4-2-3961 0 0,-2-3-3615 0 0,-6 5 2346 0 0</inkml:trace>
</inkml:ink>
</file>

<file path=ppt/ink/ink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30T15:01:00.644"/>
    </inkml:context>
    <inkml:brush xml:id="br0">
      <inkml:brushProperty name="width" value="0.05" units="cm"/>
      <inkml:brushProperty name="height" value="0.05" units="cm"/>
      <inkml:brushProperty name="color" value="#CD82DA"/>
    </inkml:brush>
  </inkml:definitions>
  <inkml:trace contextRef="#ctx0" brushRef="#br0">0 101 1820 0 0,'0'0'10762'0'0,"4"-1"-9472"0"0,19-4-332 0 0,-1-1 0 0 0,0-1 0 0 0,40-19 0 0 0,-21 3-3922 0 0,-3-3-4929 0 0,-31 20 4042 0 0</inkml:trace>
</inkml:ink>
</file>

<file path=ppt/ink/ink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30T15:01:01.636"/>
    </inkml:context>
    <inkml:brush xml:id="br0">
      <inkml:brushProperty name="width" value="0.05" units="cm"/>
      <inkml:brushProperty name="height" value="0.05" units="cm"/>
      <inkml:brushProperty name="color" value="#CD82DA"/>
    </inkml:brush>
  </inkml:definitions>
  <inkml:trace contextRef="#ctx0" brushRef="#br0">0 17 1476 0 0,'2'-2'918'0'0,"-1"1"0"0"0,0 0 0 0 0,0-1 0 0 0,1 1 0 0 0,-1 0 1 0 0,0 0-1 0 0,1 0 0 0 0,-1 0 0 0 0,1 0 0 0 0,0 0 0 0 0,-1 1 0 0 0,1-1 0 0 0,0 0 0 0 0,-1 1 0 0 0,1-1 0 0 0,0 1 0 0 0,2-1 0 0 0,1 1 144 0 0,0 0 0 0 0,-1 0 0 0 0,1 1 0 0 0,-1-1 0 0 0,1 1 0 0 0,7 2 0 0 0,5 3 240 0 0,-1 1 0 0 0,26 14 1 0 0,-36-18-698 0 0,-1 0-457 0 0,121 71 2133 0 0,-111-64-3524 0 0,-2 1 1 0 0,1 1 0 0 0,16 18 0 0 0,-14 0-3318 0 0,-12-20 382 0 0</inkml:trace>
</inkml:ink>
</file>

<file path=ppt/ink/ink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30T15:01:02.002"/>
    </inkml:context>
    <inkml:brush xml:id="br0">
      <inkml:brushProperty name="width" value="0.05" units="cm"/>
      <inkml:brushProperty name="height" value="0.05" units="cm"/>
      <inkml:brushProperty name="color" value="#CD82DA"/>
    </inkml:brush>
  </inkml:definitions>
  <inkml:trace contextRef="#ctx0" brushRef="#br0">333 105 236 0 0,'-7'-14'1149'0'0,"-22"-40"2907"0"0,6 22 3309 0 0,23 32-7136 0 0,-1 0-1 0 0,1-1 1 0 0,0 1 0 0 0,-1-1 0 0 0,1 1-1 0 0,-1 0 1 0 0,1-1 0 0 0,-1 1 0 0 0,1 0 0 0 0,-1 0-1 0 0,1 0 1 0 0,-1-1 0 0 0,0 1 0 0 0,1 0-1 0 0,-1 0 1 0 0,1 0 0 0 0,-1 0 0 0 0,1 0 0 0 0,-1 0-1 0 0,0 0 1 0 0,1 0 0 0 0,-1 0 0 0 0,1 0-1 0 0,-1 0 1 0 0,1 0 0 0 0,-1 0 0 0 0,1 1 0 0 0,-1-1-1 0 0,0 0 1 0 0,-17 16 2085 0 0,-9 25-1134 0 0,27-40-922 0 0,-38 66 1757 0 0,-70 132-361 0 0,82-142-3471 0 0,10-21-2013 0 0,-1-2-7063 0 0,10-21 4959 0 0</inkml:trace>
</inkml:ink>
</file>

<file path=ppt/ink/ink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30T15:01:02.813"/>
    </inkml:context>
    <inkml:brush xml:id="br0">
      <inkml:brushProperty name="width" value="0.05" units="cm"/>
      <inkml:brushProperty name="height" value="0.05" units="cm"/>
      <inkml:brushProperty name="color" value="#CD82DA"/>
    </inkml:brush>
  </inkml:definitions>
  <inkml:trace contextRef="#ctx0" brushRef="#br0">232 68 672 0 0,'1'-5'1396'0'0,"-1"1"1"0"0,0-1-1 0 0,-1 0 0 0 0,1 1 1 0 0,-1-1-1 0 0,0 1 0 0 0,0-1 0 0 0,0 1 1 0 0,-4-8-1 0 0,4 10-1059 0 0,0 1-1 0 0,0 0 1 0 0,0 0 0 0 0,0 0-1 0 0,0 0 1 0 0,-1 0 0 0 0,1 0 0 0 0,0 0-1 0 0,-1 1 1 0 0,1-1 0 0 0,0 0-1 0 0,-1 1 1 0 0,1-1 0 0 0,-1 1-1 0 0,1-1 1 0 0,-1 1 0 0 0,1 0-1 0 0,-1-1 1 0 0,1 1 0 0 0,-1 0-1 0 0,1 0 1 0 0,-1 0 0 0 0,1 0-1 0 0,-1 1 1 0 0,1-1 0 0 0,-1 0 0 0 0,1 1-1 0 0,-1-1 1 0 0,1 0 0 0 0,-3 2-1 0 0,-6 2 338 0 0,0 0-1 0 0,0 1 0 0 0,1 0 0 0 0,0 1 0 0 0,0-1 1 0 0,1 2-1 0 0,-1-1 0 0 0,1 1 0 0 0,-13 16 1 0 0,12-14-554 0 0,0 2 0 0 0,1-1 0 0 0,1 1 1 0 0,0 0-1 0 0,1 1 0 0 0,0 0 1 0 0,-6 17-1 0 0,9-22-120 0 0,1 1 0 0 0,0-1 0 0 0,1 1 0 0 0,0 0 0 0 0,0 0 0 0 0,1 0 0 0 0,0-1 0 0 0,0 1 0 0 0,1 0 0 0 0,0 0 0 0 0,0 0 0 0 0,1-1 0 0 0,0 1 0 0 0,0-1 0 0 0,1 1 0 0 0,6 11 0 0 0,-6-13 0 0 0,1 0 0 0 0,0-1 0 0 0,0 1 0 0 0,1-1 0 0 0,-1 0 0 0 0,1 0 0 0 0,0-1 0 0 0,1 0 0 0 0,-1 0 0 0 0,1 0 0 0 0,0 0 0 0 0,0-1 0 0 0,0 0 0 0 0,0 0 0 0 0,0-1 0 0 0,1 1 0 0 0,-1-2 0 0 0,1 1 0 0 0,11 1 0 0 0,-7-2 6 0 0,1 0-1 0 0,0-1 1 0 0,-1-1-1 0 0,1 0 1 0 0,-1 0-1 0 0,1-1 1 0 0,19-6-1 0 0,-24 5-454 0 0,0 1-1 0 0,0-1 0 0 0,0-1 1 0 0,0 1-1 0 0,10-8 0 0 0,-14 8-247 0 0,0 0 0 0 0,0 1 0 0 0,0-1 0 0 0,0 0-1 0 0,0-1 1 0 0,0 1 0 0 0,-1 0 0 0 0,0-1 0 0 0,0 1 0 0 0,0-1-1 0 0,2-4 1 0 0,-2-12-7833 0 0,-2 16 5145 0 0,0-3-2143 0 0</inkml:trace>
</inkml:ink>
</file>

<file path=ppt/ink/ink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30T15:01:03.198"/>
    </inkml:context>
    <inkml:brush xml:id="br0">
      <inkml:brushProperty name="width" value="0.05" units="cm"/>
      <inkml:brushProperty name="height" value="0.05" units="cm"/>
      <inkml:brushProperty name="color" value="#CD82DA"/>
    </inkml:brush>
  </inkml:definitions>
  <inkml:trace contextRef="#ctx0" brushRef="#br0">59 0 1100 0 0,'0'0'7907'0'0,"-2"2"-6418"0"0,-5 11-44 0 0,1 0-1 0 0,0 1 1 0 0,1 0-1 0 0,0-1 1 0 0,1 2-1 0 0,-2 14 1 0 0,-10 93 4820 0 0,15-111-5753 0 0,0 19 1307 0 0,2 0 0 0 0,8 50 0 0 0,-6-54-1894 0 0,7 19 75 0 0,-9-42 0 0 0,0-1 0 0 0,0 1 0 0 0,0-1 0 0 0,0 0 0 0 0,0 0 0 0 0,1 0 0 0 0,-1 0 0 0 0,1 0 0 0 0,-1 0 0 0 0,1 0 0 0 0,0 0 0 0 0,0 0 0 0 0,-1-1 0 0 0,1 1 0 0 0,1-1 0 0 0,2 2 0 0 0,-4-2-44 0 0,1-1 1 0 0,0 1-1 0 0,-1-1 1 0 0,1 0-1 0 0,0 0 1 0 0,0 0-1 0 0,-1 0 0 0 0,1 0 1 0 0,0 0-1 0 0,-1 0 1 0 0,1 0-1 0 0,0-1 1 0 0,0 1-1 0 0,-1-1 0 0 0,1 1 1 0 0,-1-1-1 0 0,1 0 1 0 0,0 0-1 0 0,2-1 1 0 0,24-20-3191 0 0,-25 19 2666 0 0,28-28-5148 0 0,-13 7-5537 0 0,-13 13 4996 0 0</inkml:trace>
</inkml:ink>
</file>

<file path=ppt/ink/ink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30T15:01:03.572"/>
    </inkml:context>
    <inkml:brush xml:id="br0">
      <inkml:brushProperty name="width" value="0.05" units="cm"/>
      <inkml:brushProperty name="height" value="0.05" units="cm"/>
      <inkml:brushProperty name="color" value="#CD82DA"/>
    </inkml:brush>
  </inkml:definitions>
  <inkml:trace contextRef="#ctx0" brushRef="#br0">7 140 1632 0 0,'-6'-3'13384'0'0,"6"2"-13127"0"0,12-5 5683 0 0,38-10-5459 0 0,-20 7 1141 0 0,-28 8-1667 0 0,125-50 207 0 0,-86 31-4219 0 0,-3-3-5471 0 0,-25 13 3992 0 0</inkml:trace>
</inkml:ink>
</file>

<file path=ppt/ink/ink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30T15:01:06.568"/>
    </inkml:context>
    <inkml:brush xml:id="br0">
      <inkml:brushProperty name="width" value="0.05" units="cm"/>
      <inkml:brushProperty name="height" value="0.05" units="cm"/>
      <inkml:brushProperty name="color" value="#CD82DA"/>
    </inkml:brush>
  </inkml:definitions>
  <inkml:trace contextRef="#ctx0" brushRef="#br0">149 190 1272 0 0,'-11'-3'1686'0'0,"-1"1"0"0"0,1-1 0 0 0,0-1 1 0 0,0 0-1 0 0,0 0 0 0 0,-15-10 0 0 0,23 13-1405 0 0,0-1 1 0 0,0 0 0 0 0,0 0-1 0 0,1 0 1 0 0,-1 0 0 0 0,0-1-1 0 0,1 1 1 0 0,0 0 0 0 0,0-1-1 0 0,0 0 1 0 0,0 0 0 0 0,0 0-1 0 0,0 0 1 0 0,1 0-1 0 0,0 0 1 0 0,-1 0 0 0 0,1 0-1 0 0,0 0 1 0 0,0-1 0 0 0,1 1-1 0 0,-1 0 1 0 0,1-1 0 0 0,0 1-1 0 0,0 0 1 0 0,0-1 0 0 0,0-3-1 0 0,1 2-26 0 0,0-1-1 0 0,1 1 1 0 0,0 0 0 0 0,-1 0-1 0 0,2 0 1 0 0,-1 0 0 0 0,0 0-1 0 0,1 1 1 0 0,3-6 0 0 0,-4 9-233 0 0,-1-1 0 0 0,0 0 1 0 0,0 1-1 0 0,1-1 0 0 0,-1 1 1 0 0,1-1-1 0 0,-1 1 0 0 0,1 0 1 0 0,0 0-1 0 0,0 0 1 0 0,-1 0-1 0 0,1 0 0 0 0,0 0 1 0 0,0 0-1 0 0,0 0 0 0 0,0 1 1 0 0,0-1-1 0 0,0 1 1 0 0,0 0-1 0 0,0-1 0 0 0,0 1 1 0 0,0 0-1 0 0,0 0 0 0 0,0 0 1 0 0,0 0-1 0 0,3 1 1 0 0,-4 0-59 0 0,1 0 1 0 0,0-1-1 0 0,-1 1 1 0 0,1 0 0 0 0,-1 0-1 0 0,1 0 1 0 0,-1 0-1 0 0,0 1 1 0 0,1-1 0 0 0,-1 0-1 0 0,0 1 1 0 0,0-1 0 0 0,0 0-1 0 0,0 1 1 0 0,0-1-1 0 0,0 1 1 0 0,0 0 0 0 0,0-1-1 0 0,-1 1 1 0 0,1 0-1 0 0,-1-1 1 0 0,1 1 0 0 0,-1 0-1 0 0,0 0 1 0 0,0-1 0 0 0,0 1-1 0 0,1 0 1 0 0,-2 0-1 0 0,1 0 1 0 0,0-1 0 0 0,0 1-1 0 0,-1 0 1 0 0,1 0 0 0 0,-1 2-1 0 0,-1 5-278 0 0,-1 0 0 0 0,0 0 0 0 0,0-1 0 0 0,0 1 0 0 0,-7 10 0 0 0,-34 50-3069 0 0,11-26-6079 0 0,23-31 5040 0 0</inkml:trace>
</inkml:ink>
</file>

<file path=ppt/ink/ink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30T15:01:07.081"/>
    </inkml:context>
    <inkml:brush xml:id="br0">
      <inkml:brushProperty name="width" value="0.05" units="cm"/>
      <inkml:brushProperty name="height" value="0.05" units="cm"/>
      <inkml:brushProperty name="color" value="#CD82DA"/>
    </inkml:brush>
  </inkml:definitions>
  <inkml:trace contextRef="#ctx0" brushRef="#br0">59 1 12 0 0,'-14'61'7666'0'0,"-4"27"-1913"0"0,5-40-3852 0 0,10-40-1390 0 0,0 1 0 0 0,1-1-1 0 0,0 1 1 0 0,0 0 0 0 0,0 10 1840 0 0,3-21-2308 0 0,-1-1 0 0 0,0 1 1 0 0,1 0-1 0 0,-1 0 1 0 0,1-1-1 0 0,0 1 0 0 0,-1 0 1 0 0,1 0-1 0 0,0 0 1 0 0,2-2-1 0 0,1-6 112 0 0,4-6-54 0 0,-1-1 1 0 0,2 1 0 0 0,14-20-1 0 0,-19 30-96 0 0,0 1 1 0 0,0 0-1 0 0,1 0 0 0 0,-1 0 0 0 0,1 0 0 0 0,1 1 1 0 0,-1-1-1 0 0,1 2 0 0 0,-1-1 0 0 0,1 0 0 0 0,0 1 0 0 0,8-3 1 0 0,-13 6-23 0 0,1-1 0 0 0,0 1 0 0 0,-1-1 0 0 0,1 1 0 0 0,0 0 0 0 0,0 0 0 0 0,0 0 0 0 0,-1 0 0 0 0,1 0 0 0 0,0 0 0 0 0,0 0 0 0 0,-1 0 0 0 0,1 1 0 0 0,0-1 0 0 0,-1 1 0 0 0,1 0 0 0 0,0-1 0 0 0,-1 1 0 0 0,1 0 0 0 0,2 2 0 0 0,-1-1-45 0 0,-1 0 0 0 0,1 1 1 0 0,-1 0-1 0 0,1-1 0 0 0,-1 1 1 0 0,0 0-1 0 0,0 0 0 0 0,0 0 0 0 0,2 7 1 0 0,-1-1-165 0 0,1 1 1 0 0,-1 0-1 0 0,-1 0 0 0 0,0 0 1 0 0,-1 0-1 0 0,1 14 1 0 0,2 34-1517 0 0,15-94 1445 0 0,-14 22 245 0 0,22-61-142 0 0,-25 70 175 0 0,1-1 1 0 0,0 0 0 0 0,0 1-1 0 0,1 0 1 0 0,-1-1-1 0 0,1 1 1 0 0,0 1 0 0 0,0-1-1 0 0,10-7 1 0 0,-13 11 17 0 0,0 0-1 0 0,1 1 1 0 0,-1-1 0 0 0,1 1 0 0 0,-1 0 0 0 0,0-1 0 0 0,1 1-1 0 0,-1 0 1 0 0,1 0 0 0 0,-1 0 0 0 0,1 0 0 0 0,-1 0-1 0 0,0 0 1 0 0,1 0 0 0 0,-1 1 0 0 0,1-1 0 0 0,-1 1-1 0 0,0-1 1 0 0,1 1 0 0 0,-1-1 0 0 0,0 1 0 0 0,1-1-1 0 0,-1 1 1 0 0,0 0 0 0 0,0 0 0 0 0,0 0 0 0 0,0 0 0 0 0,0 0-1 0 0,0 0 1 0 0,0 0 0 0 0,0 0 0 0 0,0 0 0 0 0,0 0-1 0 0,0 1 1 0 0,0 1 0 0 0,4 5-59 0 0,0 0-1 0 0,0 0 1 0 0,-1 0 0 0 0,3 10-1 0 0,6 20-537 0 0,-8-23 191 0 0,-1 0-1 0 0,2-1 0 0 0,0 0 1 0 0,11 18-1 0 0,-16-30 327 0 0,0-1-1 0 0,0 1 1 0 0,0-1 0 0 0,1 0-1 0 0,-1 1 1 0 0,0-1-1 0 0,1 0 1 0 0,-1 0 0 0 0,1 0-1 0 0,-1 0 1 0 0,1 0 0 0 0,0 0-1 0 0,-1 0 1 0 0,1 0 0 0 0,0-1-1 0 0,0 1 1 0 0,-1-1 0 0 0,1 1-1 0 0,0-1 1 0 0,0 0 0 0 0,0 0-1 0 0,0 0 1 0 0,-1 0 0 0 0,1 0-1 0 0,0 0 1 0 0,0 0 0 0 0,0-1-1 0 0,0 1 1 0 0,-1-1 0 0 0,1 1-1 0 0,0-1 1 0 0,-1 0 0 0 0,1 1-1 0 0,0-1 1 0 0,2-2-1 0 0,5-2-1106 0 0,0-1-1 0 0,-1-1 0 0 0,1 1 0 0 0,12-14 1 0 0,-4 4-1328 0 0</inkml:trace>
</inkml:ink>
</file>

<file path=ppt/ink/ink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30T15:01:07.501"/>
    </inkml:context>
    <inkml:brush xml:id="br0">
      <inkml:brushProperty name="width" value="0.05" units="cm"/>
      <inkml:brushProperty name="height" value="0.05" units="cm"/>
      <inkml:brushProperty name="color" value="#CD82DA"/>
    </inkml:brush>
  </inkml:definitions>
  <inkml:trace contextRef="#ctx0" brushRef="#br0">5 136 5296 0 0,'10'-14'312'0'0,"-1"1"0"0"0,0-1 0 0 0,-1 0 0 0 0,8-21 0 0 0,7-10 4933 0 0,-32 62-2845 0 0,1 1 0 0 0,0 1 0 0 0,-5 22 0 0 0,4-7-743 0 0,-5 38-1 0 0,-3 146 184 0 0,18-102-2124 0 0,1-42-4079 0 0,-7-62 2136 0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23T17:29:15.446"/>
    </inkml:context>
    <inkml:brush xml:id="br0">
      <inkml:brushProperty name="width" value="0.05" units="cm"/>
      <inkml:brushProperty name="height" value="0.05" units="cm"/>
      <inkml:brushProperty name="color" value="#CD82DA"/>
    </inkml:brush>
  </inkml:definitions>
  <inkml:trace contextRef="#ctx0" brushRef="#br0">170 392 168 0 0,'-3'-22'8438'0'0,"3"22"-8242"0"0,0-1 1 0 0,0 1-1 0 0,0 0 0 0 0,0 0 0 0 0,0-1 0 0 0,0 1 0 0 0,-1 0 1 0 0,1-1-1 0 0,0 1 0 0 0,0 0 0 0 0,0-1 0 0 0,-1 1 0 0 0,1 0 1 0 0,0 0-1 0 0,0-1 0 0 0,-1 1 0 0 0,1 0 0 0 0,0 0 0 0 0,-1 0 1 0 0,1 0-1 0 0,0-1 0 0 0,-1 1 0 0 0,1 0 0 0 0,0 0 0 0 0,-1 0 0 0 0,1 0 1 0 0,0 0-1 0 0,-1 0 0 0 0,-2 1 78 0 0,1 0-1 0 0,-1 0 1 0 0,1 0 0 0 0,0 1-1 0 0,-1-1 1 0 0,1 1 0 0 0,0-1-1 0 0,0 1 1 0 0,0 0 0 0 0,0 0-1 0 0,-2 3 1 0 0,-17 21 85 0 0,1 1 1 0 0,1 0-1 0 0,2 1 0 0 0,-22 47 1 0 0,34-68-547 0 0,4-7 153 0 0,0 0 1 0 0,1 1 0 0 0,-1-1-1 0 0,0 1 1 0 0,1 0 0 0 0,-1-1 0 0 0,1 1-1 0 0,-1-1 1 0 0,1 1 0 0 0,-1 0-1 0 0,1-1 1 0 0,-1 1 0 0 0,1 0-1 0 0,0 0 1 0 0,-1-1 0 0 0,1 1 0 0 0,0 0-1 0 0,0 0 1 0 0,-1-1 0 0 0,1 1-1 0 0,0 0 1 0 0,0 0 0 0 0,0 0-1 0 0,0 0 1 0 0,0-1 0 0 0,0 1 0 0 0,0 0-1 0 0,1 1 1 0 0,3-3-15 0 0,1 1 0 0 0,-1-1 0 0 0,0 0 0 0 0,1-1 0 0 0,-1 1 0 0 0,5-3 0 0 0,-2 2-14 0 0,2 0-92 0 0,0 1 0 0 0,0 0 0 0 0,0 0 1 0 0,0 1-1 0 0,0 1 0 0 0,0-1 0 0 0,14 4 0 0 0,-16-2-150 0 0,1-1-1 0 0,-1 0 1 0 0,0 0-1 0 0,1-1 1 0 0,-1 0 0 0 0,1 0-1 0 0,-1-1 1 0 0,1 1-1 0 0,-1-2 1 0 0,0 1-1 0 0,1-1 1 0 0,10-5-1 0 0,-3-1 33 0 0,-1-2 0 0 0,0 0 0 0 0,-1 0-1 0 0,-1-1 1 0 0,1-1 0 0 0,-2 0 0 0 0,0-1-1 0 0,0 0 1 0 0,-1-1 0 0 0,-1 0 0 0 0,0 0-1 0 0,13-29 1 0 0,-13 22 562 0 0,0 0 0 0 0,-2-1 0 0 0,0 0 0 0 0,-1 0-1 0 0,-2-1 1 0 0,0 1 0 0 0,-1-1 0 0 0,-2 0 0 0 0,0-23 0 0 0,-1 39-90 0 0,-1-12 733 0 0,0 1 0 0 0,-1 0 0 0 0,-1-1 0 0 0,-1 1 0 0 0,-9-30 0 0 0,13 89 998 0 0,-1-15-1692 0 0,-3 243 103 0 0,1 56-3334 0 0,10-110-6118 0 0,-3-146 4498 0 0</inkml:trace>
</inkml:ink>
</file>

<file path=ppt/ink/ink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30T15:01:07.903"/>
    </inkml:context>
    <inkml:brush xml:id="br0">
      <inkml:brushProperty name="width" value="0.05" units="cm"/>
      <inkml:brushProperty name="height" value="0.05" units="cm"/>
      <inkml:brushProperty name="color" value="#CD82DA"/>
    </inkml:brush>
  </inkml:definitions>
  <inkml:trace contextRef="#ctx0" brushRef="#br0">34 9 1036 0 0,'8'-2'482'0'0,"0"0"0"0"0,0 0 0 0 0,0 1-1 0 0,0 0 1 0 0,0 1 0 0 0,0 0 0 0 0,0 0 0 0 0,0 0-1 0 0,0 1 1 0 0,0 1 0 0 0,0-1 0 0 0,0 1 0 0 0,0 0-1 0 0,-1 1 1 0 0,1 0 0 0 0,-1 0 0 0 0,8 5 0 0 0,-10-5-317 0 0,-1-1 1 0 0,0 1-1 0 0,0-1 1 0 0,0 1-1 0 0,-1 0 1 0 0,1 1-1 0 0,-1-1 1 0 0,0 1-1 0 0,0-1 1 0 0,0 1-1 0 0,0 0 1 0 0,0 0-1 0 0,-1 0 1 0 0,0 0-1 0 0,0 1 1 0 0,0-1-1 0 0,0 1 1 0 0,-1-1-1 0 0,0 1 1 0 0,0 0-1 0 0,0-1 1 0 0,0 1-1 0 0,-1 0 1 0 0,0 0-1 0 0,0-1 1 0 0,0 1-1 0 0,0 0 1 0 0,-1 0-1 0 0,0-1 1 0 0,-1 6-1 0 0,-3 2 195 0 0,0-1 1 0 0,-1 0-1 0 0,0-1 0 0 0,0 1 0 0 0,-1-1 0 0 0,0 0 0 0 0,-1-1 0 0 0,0 0 0 0 0,-1 0 0 0 0,0-1 0 0 0,0 0 1 0 0,-1 0-1 0 0,0-1 0 0 0,0-1 0 0 0,-1 1 0 0 0,1-2 0 0 0,-1 1 0 0 0,-16 4 0 0 0,25-9-390 0 0,0 0-1 0 0,0-1 0 0 0,0 1 0 0 0,1-1 1 0 0,-1 1-1 0 0,0-1 0 0 0,0 1 0 0 0,0-1 1 0 0,0 0-1 0 0,0 0 0 0 0,0 0 0 0 0,-1 0 1 0 0,1-1-1 0 0,1 1 0 0 0,-1 0 1 0 0,0-1-1 0 0,0 0 0 0 0,0 1 0 0 0,0-1 1 0 0,0 0-1 0 0,0 0 0 0 0,0 0 0 0 0,1 0 1 0 0,-1 0-1 0 0,1 0 0 0 0,-1 0 0 0 0,0-1 1 0 0,1 1-1 0 0,-2-3 0 0 0,2 2-235 0 0,-1-1 0 0 0,1 0 0 0 0,0 1 0 0 0,0-1 0 0 0,1 0 0 0 0,-1 0 1 0 0,1 0-1 0 0,-1 0 0 0 0,1 0 0 0 0,0 1 0 0 0,0-1 0 0 0,0 0 0 0 0,0 0 0 0 0,1 0 0 0 0,-1 0 0 0 0,1 0 0 0 0,0 1 0 0 0,0-1 0 0 0,1-4 0 0 0,10-23-7365 0 0,-4 14 3242 0 0</inkml:trace>
</inkml:ink>
</file>

<file path=ppt/ink/ink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30T15:01:08.305"/>
    </inkml:context>
    <inkml:brush xml:id="br0">
      <inkml:brushProperty name="width" value="0.05" units="cm"/>
      <inkml:brushProperty name="height" value="0.05" units="cm"/>
      <inkml:brushProperty name="color" value="#CD82DA"/>
    </inkml:brush>
  </inkml:definitions>
  <inkml:trace contextRef="#ctx0" brushRef="#br0">16 8 84 0 0,'-1'3'9366'0'0,"-1"5"-4621"0"0,-6 43-2675 0 0,6-27-1818 0 0,-1 31-761 0 0,3-51 359 0 0,0 0 1 0 0,1 0-1 0 0,-1 0 1 0 0,1 0-1 0 0,0 0 1 0 0,0-1-1 0 0,0 1 1 0 0,0 0-1 0 0,1 0 1 0 0,2 4-1 0 0,-3-7 122 0 0,-1-1 0 0 0,1 1 0 0 0,-1-1-1 0 0,0 0 1 0 0,1 1 0 0 0,-1-1 0 0 0,1 0-1 0 0,-1 1 1 0 0,1-1 0 0 0,-1 0 0 0 0,1 0-1 0 0,0 1 1 0 0,-1-1 0 0 0,1 0 0 0 0,-1 0 0 0 0,1 0-1 0 0,-1 0 1 0 0,1 0 0 0 0,0 0 0 0 0,-1 0-1 0 0,1 0 1 0 0,-1 0 0 0 0,1 0 0 0 0,-1 0-1 0 0,1 0 1 0 0,0 0 0 0 0,-1-1 0 0 0,1 1-1 0 0,-1 0 1 0 0,1 0 0 0 0,-1-1 0 0 0,1 1 0 0 0,-1 0-1 0 0,1-1 1 0 0,-1 1 0 0 0,1-1 0 0 0,19-15-230 0 0,-17 13 132 0 0,46-49-28 0 0,-2 2 6116 0 0,-46 53-5115 0 0,1 21 797 0 0,-2-13-1049 0 0,1 0 1 0 0,0-1-1 0 0,1 1 1 0 0,0 0-1 0 0,6 15 1 0 0,-7-23-664 0 0,0-1-1 0 0,0 1 1 0 0,1-1 0 0 0,-1 0 0 0 0,1 1 0 0 0,-1-1-1 0 0,1 0 1 0 0,0 0 0 0 0,0 0 0 0 0,0 0 0 0 0,0 0-1 0 0,0 0 1 0 0,1-1 0 0 0,-1 1 0 0 0,0-1 0 0 0,1 0 0 0 0,-1 1-1 0 0,1-1 1 0 0,0 0 0 0 0,-1 0 0 0 0,1-1 0 0 0,0 1-1 0 0,-1-1 1 0 0,1 1 0 0 0,0-1 0 0 0,0 0 0 0 0,3 0-1 0 0,0 0-559 0 0,-1 0-1 0 0,0-1 1 0 0,1 0-1 0 0,-1 0 0 0 0,1 0 1 0 0,8-4-1 0 0,16-11-9209 0 0,-18 8 4967 0 0</inkml:trace>
  <inkml:trace contextRef="#ctx0" brushRef="#br0" timeOffset="1">468 76 572 0 0,'9'-17'5412'0'0,"-8"15"-4880"0"0,0 0 1 0 0,1 0-1 0 0,-1 1 0 0 0,0-1 1 0 0,0 0-1 0 0,0 0 0 0 0,0 0 0 0 0,-1 0 1 0 0,1 0-1 0 0,0 0 0 0 0,-1 0 0 0 0,0 0 1 0 0,1 0-1 0 0,-1-1 0 0 0,0 1 0 0 0,0 0 1 0 0,0 0-1 0 0,0 0 0 0 0,0 0 0 0 0,-1-3 1 0 0,0 4 163 0 0,-1-1 717 0 0,2 1-1356 0 0,0 1 0 0 0,0 0 0 0 0,-1-1 0 0 0,1 1 0 0 0,0 0 0 0 0,0-1 0 0 0,0 1 0 0 0,-1 0 0 0 0,1 0 0 0 0,0-1 0 0 0,0 1 0 0 0,-1 0 0 0 0,1 0 0 0 0,0-1 0 0 0,-1 1 0 0 0,1 0 0 0 0,0 0 0 0 0,-1 0 0 0 0,1 0 0 0 0,0-1 0 0 0,-1 1 0 0 0,1 0 0 0 0,0 0 0 0 0,-1 0-1 0 0,1 0 1 0 0,0 0 0 0 0,-1 0 0 0 0,1 0 0 0 0,-1 0 0 0 0,0 0 0 0 0,-5 2 88 0 0,-1 0 0 0 0,0 0-1 0 0,1 1 1 0 0,-1 0 0 0 0,1 0-1 0 0,0 0 1 0 0,0 1 0 0 0,0 0-1 0 0,1 0 1 0 0,-1 1 0 0 0,1-1 0 0 0,-6 8-1 0 0,-34 24-433 0 0,63-59-3164 0 0,26-25-3085 0 0,-34 37 1438 0 0,-1 1 858 0 0</inkml:trace>
</inkml:ink>
</file>

<file path=ppt/ink/ink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30T15:01:08.727"/>
    </inkml:context>
    <inkml:brush xml:id="br0">
      <inkml:brushProperty name="width" value="0.05" units="cm"/>
      <inkml:brushProperty name="height" value="0.05" units="cm"/>
      <inkml:brushProperty name="color" value="#CD82DA"/>
    </inkml:brush>
  </inkml:definitions>
  <inkml:trace contextRef="#ctx0" brushRef="#br0">89 0 1376 0 0,'0'0'7896'0'0,"-1"3"-6486"0"0,-2 7-582 0 0,0 0 1 0 0,0 0-1 0 0,1 0 1 0 0,1 1-1 0 0,-1-1 1 0 0,2 18-1 0 0,-4 22 1166 0 0,-7 30 361 0 0,-45 294 6872 0 0,55-364-9219 0 0,0-1 0 0 0,1 0 0 0 0,0 0 0 0 0,0 1 0 0 0,1-1-1 0 0,0 0 1 0 0,1 0 0 0 0,0 0 0 0 0,1 0 0 0 0,5 12-1 0 0,-8-20-143 0 0,0 0 0 0 0,1 0 0 0 0,-1 0 0 0 0,0 0 0 0 0,1 0 0 0 0,-1 0 0 0 0,1 0 0 0 0,-1 0 0 0 0,1 0 0 0 0,0-1 0 0 0,-1 1-1 0 0,1 0 1 0 0,0-1 0 0 0,0 1 0 0 0,-1 0 0 0 0,1-1 0 0 0,0 1 0 0 0,0-1 0 0 0,0 1 0 0 0,0-1 0 0 0,0 1 0 0 0,0-1 0 0 0,0 0 0 0 0,0 1-1 0 0,0-1 1 0 0,0 0 0 0 0,0 0 0 0 0,0 0 0 0 0,0 0 0 0 0,0 0 0 0 0,0 0 0 0 0,0 0 0 0 0,0 0 0 0 0,0 0 0 0 0,0 0 0 0 0,0-1 0 0 0,0 1-1 0 0,0 0 1 0 0,1-1 0 0 0,15-11-5174 0 0,-4-3-4355 0 0,-8 8 4196 0 0</inkml:trace>
</inkml:ink>
</file>

<file path=ppt/ink/ink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30T15:01:09.125"/>
    </inkml:context>
    <inkml:brush xml:id="br0">
      <inkml:brushProperty name="width" value="0.05" units="cm"/>
      <inkml:brushProperty name="height" value="0.05" units="cm"/>
      <inkml:brushProperty name="color" value="#CD82DA"/>
    </inkml:brush>
  </inkml:definitions>
  <inkml:trace contextRef="#ctx0" brushRef="#br0">5 142 1072 0 0,'-4'-15'9542'0'0,"10"9"-8813"0"0,1 0-1 0 0,0 1 0 0 0,0 0 1 0 0,0 0-1 0 0,1 1 1 0 0,-1 0-1 0 0,1 0 0 0 0,15-4 1 0 0,3-4-265 0 0,-4 2-841 0 0,57-27-583 0 0,-25 20-7844 0 0,-38 13 4587 0 0</inkml:trace>
</inkml:ink>
</file>

<file path=ppt/ink/ink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30T15:01:09.621"/>
    </inkml:context>
    <inkml:brush xml:id="br0">
      <inkml:brushProperty name="width" value="0.05" units="cm"/>
      <inkml:brushProperty name="height" value="0.05" units="cm"/>
      <inkml:brushProperty name="color" value="#CD82DA"/>
    </inkml:brush>
  </inkml:definitions>
  <inkml:trace contextRef="#ctx0" brushRef="#br0">251 34 1236 0 0,'-1'-11'6481'0'0,"-1"9"-5940"0"0,1 0 0 0 0,-1 0-1 0 0,0 0 1 0 0,0 1 0 0 0,0-1-1 0 0,0 1 1 0 0,0-1-1 0 0,0 1 1 0 0,0 0 0 0 0,-1 0-1 0 0,1 0 1 0 0,0 0 0 0 0,-1 0-1 0 0,1 0 1 0 0,-1 1-1 0 0,1-1 1 0 0,-1 1 0 0 0,1-1-1 0 0,-1 1 1 0 0,1 0 0 0 0,-1 0-1 0 0,-2 1 1 0 0,0 0-167 0 0,0 0-1 0 0,1 1 1 0 0,0 0 0 0 0,-1 0-1 0 0,1 0 1 0 0,0 0 0 0 0,0 0 0 0 0,0 1-1 0 0,0 0 1 0 0,0 0 0 0 0,-4 4-1 0 0,0 1-292 0 0,1 0 0 0 0,0 1 0 0 0,0 0 0 0 0,1 0 0 0 0,0 0 0 0 0,0 1 0 0 0,1-1 0 0 0,0 1 0 0 0,-6 20 0 0 0,10-24-286 0 0,0-1-1 0 0,0 0 1 0 0,1 0 0 0 0,-1 0-1 0 0,1 1 1 0 0,0-1-1 0 0,1 0 1 0 0,-1 1-1 0 0,1-1 1 0 0,0 0-1 0 0,1 0 1 0 0,2 8-1 0 0,-3-12 95 0 0,-1 1-1 0 0,1-1 0 0 0,0 0 1 0 0,0 1-1 0 0,0-1 0 0 0,0 0 0 0 0,0 0 1 0 0,0 0-1 0 0,1 1 0 0 0,-1-1 1 0 0,0 0-1 0 0,1 0 0 0 0,-1-1 0 0 0,0 1 1 0 0,1 0-1 0 0,-1 0 0 0 0,3 0 0 0 0,-1-1 31 0 0,-1 1-1 0 0,1-1 1 0 0,-1 0-1 0 0,1 0 1 0 0,-1 0-1 0 0,1 0 1 0 0,-1-1-1 0 0,1 1 0 0 0,0-1 1 0 0,-1 1-1 0 0,0-1 1 0 0,1 0-1 0 0,-1 0 1 0 0,4-2-1 0 0,9-6 1 0 0,0-1 0 0 0,0 0 0 0 0,-1-2 0 0 0,-1 1-1 0 0,0-2 1 0 0,14-16 0 0 0,-2 3 908 0 0,-19 19-589 0 0,2 1 1928 0 0,-8 22-975 0 0,0-13-1266 0 0,-2 16 418 0 0,-7 36 1 0 0,-2 13-35 0 0,8-21-224 0 0,-13 151-1121 0 0,11-166 639 0 0,-1 0-1 0 0,-1-1 1 0 0,-2 0 0 0 0,-13 32 0 0 0,18-54 353 0 0,0 0 0 0 0,-1 0 0 0 0,-1 0-1 0 0,1-1 1 0 0,-1 0 0 0 0,0 0 0 0 0,-1 0-1 0 0,-14 12 1 0 0,18-18 102 0 0,1 0 1 0 0,0 0-1 0 0,-1 0 0 0 0,1-1 1 0 0,-1 1-1 0 0,1-1 0 0 0,-1 0 1 0 0,1 0-1 0 0,-1 0 0 0 0,0 0 0 0 0,0 0 1 0 0,0-1-1 0 0,0 1 0 0 0,1-1 1 0 0,-1 0-1 0 0,0 0 0 0 0,0 0 0 0 0,0 0 1 0 0,0 0-1 0 0,0 0 0 0 0,0-1 1 0 0,0 0-1 0 0,1 1 0 0 0,-1-1 0 0 0,0 0 1 0 0,0 0-1 0 0,1-1 0 0 0,-1 1 1 0 0,1 0-1 0 0,-1-1 0 0 0,1 0 1 0 0,0 0-1 0 0,-1 1 0 0 0,-2-5 0 0 0,0 1 64 0 0,1 0-1 0 0,0 0 0 0 0,1-1 1 0 0,-1 1-1 0 0,1-1 1 0 0,0 0-1 0 0,1 0 0 0 0,-1 0 1 0 0,1 0-1 0 0,0 0 0 0 0,1-1 1 0 0,-2-7-1 0 0,1-1 55 0 0,1 1 0 0 0,0-1 0 0 0,1 0-1 0 0,3-20 1 0 0,0 18-229 0 0,1 1-1 0 0,0-1 0 0 0,2 1 1 0 0,0 1-1 0 0,0-1 0 0 0,1 1 1 0 0,1 0-1 0 0,1 1 0 0 0,0-1 1 0 0,1 2-1 0 0,1-1 0 0 0,0 2 1 0 0,0-1-1 0 0,1 2 0 0 0,1-1 1 0 0,0 2-1 0 0,1 0 0 0 0,-1 0 1 0 0,22-10-1 0 0,57-21-4731 0 0,-28 20-6340 0 0,-48 15 6346 0 0</inkml:trace>
</inkml:ink>
</file>

<file path=ppt/ink/ink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30T15:01:10.025"/>
    </inkml:context>
    <inkml:brush xml:id="br0">
      <inkml:brushProperty name="width" value="0.05" units="cm"/>
      <inkml:brushProperty name="height" value="0.05" units="cm"/>
      <inkml:brushProperty name="color" value="#CD82DA"/>
    </inkml:brush>
  </inkml:definitions>
  <inkml:trace contextRef="#ctx0" brushRef="#br0">69 117 2308 0 0,'9'-5'734'0'0,"1"-1"0"0"0,-1 0 0 0 0,13-11 1 0 0,21-28 6217 0 0,-29 23-3 0 0,-10 11 933 0 0,-4 10-7753 0 0,0 1 1 0 0,-1 0-1 0 0,1-1 1 0 0,0 1 0 0 0,0 0-1 0 0,-1 0 1 0 0,1-1-1 0 0,0 1 1 0 0,-1 0-1 0 0,1 0 1 0 0,0 0 0 0 0,-1-1-1 0 0,1 1 1 0 0,0 0-1 0 0,-1 0 1 0 0,1 0-1 0 0,0 0 1 0 0,-1 0-1 0 0,1 0 1 0 0,0 0 0 0 0,-1 0-1 0 0,1 0 1 0 0,-1 0-1 0 0,1 0 1 0 0,0 0-1 0 0,-1 0 1 0 0,1 0 0 0 0,0 0-1 0 0,-1 0 1 0 0,0 0-1 0 0,-9 5 138 0 0,0 0 1 0 0,0 1-1 0 0,0 0 0 0 0,0 1 0 0 0,1-1 1 0 0,-16 17-1 0 0,10-7-316 0 0,0 0-1 0 0,-24 35 1 0 0,37-48 31 0 0,0 0-1 0 0,0 1 1 0 0,0 0 0 0 0,1-1-1 0 0,0 1 1 0 0,-1 0 0 0 0,1 0-1 0 0,1 0 1 0 0,-2 6 0 0 0,2-8-220 0 0,0-1 0 0 0,0 1 1 0 0,0 0-1 0 0,0 0 1 0 0,0-1-1 0 0,1 1 0 0 0,-1 0 1 0 0,1 0-1 0 0,-1-1 0 0 0,1 1 1 0 0,-1-1-1 0 0,1 1 0 0 0,2 2 1 0 0,-2-4 71 0 0,1 0 0 0 0,0 0 0 0 0,0 0 0 0 0,-1 0 0 0 0,1 0 0 0 0,0 0 0 0 0,0-1 0 0 0,-1 1 0 0 0,1-1 0 0 0,0 1 0 0 0,-1-1-1 0 0,1 0 1 0 0,-1 1 0 0 0,1-1 0 0 0,2-2 0 0 0,14-8-710 0 0,-1-1 0 0 0,-1-1 0 0 0,0 0 0 0 0,-1-2 0 0 0,15-16 0 0 0,32-43 993 0 0,-66 98 5607 0 0,-8 29-4782 0 0,11-37-743 0 0,1 21-571 0 0,0-35 234 0 0,1-1 1 0 0,-1 0-1 0 0,0 1 1 0 0,1-1-1 0 0,-1 0 1 0 0,1 0-1 0 0,-1 1 1 0 0,1-1-1 0 0,-1 0 1 0 0,1 0-1 0 0,0 0 1 0 0,0 0-1 0 0,0 0 1 0 0,-1 0-1 0 0,1 0 1 0 0,0 0 0 0 0,0 0-1 0 0,0 0 1 0 0,1 0-1 0 0,-1-1 1 0 0,0 1-1 0 0,0 0 1 0 0,2 0-1 0 0,-1-1-91 0 0,-1 0 0 0 0,1 0 1 0 0,0 0-1 0 0,-1 0 0 0 0,1 0 0 0 0,0-1 0 0 0,-1 1 0 0 0,1-1 0 0 0,0 1 0 0 0,-1-1 0 0 0,1 1 0 0 0,-1-1 0 0 0,1 0 1 0 0,-1 0-1 0 0,1 0 0 0 0,1-1 0 0 0,21-16-2707 0 0,-23 17 2777 0 0,34-39-9552 0 0,-22 21 5238 0 0</inkml:trace>
</inkml:ink>
</file>

<file path=ppt/ink/ink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30T15:01:10.450"/>
    </inkml:context>
    <inkml:brush xml:id="br0">
      <inkml:brushProperty name="width" value="0.05" units="cm"/>
      <inkml:brushProperty name="height" value="0.05" units="cm"/>
      <inkml:brushProperty name="color" value="#CD82DA"/>
    </inkml:brush>
  </inkml:definitions>
  <inkml:trace contextRef="#ctx0" brushRef="#br0">80 16 1396 0 0,'3'-16'11504'0'0,"-10"32"-6481"0"0,1 0-5547 0 0,-26 150 6589 0 0,0 87-2872 0 0,31-243-3284 0 0,-4 67-459 0 0,5-71 159 0 0,0 1 0 0 0,1-1 0 0 0,0 0 0 0 0,0 0 0 0 0,0 0 0 0 0,1 0-1 0 0,0 0 1 0 0,0 0 0 0 0,0-1 0 0 0,4 7 0 0 0,-6-12 225 0 0,1 1 0 0 0,-1 0 0 0 0,1-1 0 0 0,-1 1 0 0 0,1 0 0 0 0,-1-1 1 0 0,1 1-1 0 0,-1-1 0 0 0,1 1 0 0 0,0-1 0 0 0,-1 1 0 0 0,1-1 0 0 0,0 0 0 0 0,0 1 0 0 0,-1-1 0 0 0,1 0 0 0 0,0 1 0 0 0,0-1 1 0 0,0 0-1 0 0,-1 0 0 0 0,1 0 0 0 0,0 0 0 0 0,0 0 0 0 0,0 0 0 0 0,1 0 0 0 0,22-11-2298 0 0,17-28-458 0 0,-39 36 2512 0 0,42-52-1400 0 0,-2 3 5286 0 0,-46 65 2839 0 0,-8 50-2653 0 0,11-54-3238 0 0,-2 44 1517 0 0,3-51-1935 0 0,0 1-1 0 0,1-1 1 0 0,-1 1-1 0 0,1 0 1 0 0,-1-1-1 0 0,1 1 1 0 0,0-1-1 0 0,-1 0 1 0 0,1 1 0 0 0,1-1-1 0 0,-1 0 1 0 0,0 1-1 0 0,0-1 1 0 0,1 0-1 0 0,0 0 1 0 0,-1 0-1 0 0,3 2 1 0 0,-2-3-141 0 0,-1-1 1 0 0,1 1-1 0 0,-1 0 0 0 0,1-1 1 0 0,-1 0-1 0 0,1 1 1 0 0,0-1-1 0 0,-1 0 1 0 0,1 0-1 0 0,0 0 0 0 0,-1 0 1 0 0,1 0-1 0 0,-1 0 1 0 0,1 0-1 0 0,0-1 1 0 0,-1 1-1 0 0,1-1 0 0 0,-1 1 1 0 0,1-1-1 0 0,-1 1 1 0 0,1-1-1 0 0,-1 0 0 0 0,0 0 1 0 0,1 0-1 0 0,1-2 1 0 0,32-27-6378 0 0,-24 17 572 0 0,0-1 451 0 0</inkml:trace>
</inkml:ink>
</file>

<file path=ppt/ink/ink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30T15:01:10.834"/>
    </inkml:context>
    <inkml:brush xml:id="br0">
      <inkml:brushProperty name="width" value="0.05" units="cm"/>
      <inkml:brushProperty name="height" value="0.05" units="cm"/>
      <inkml:brushProperty name="color" value="#CD82DA"/>
    </inkml:brush>
  </inkml:definitions>
  <inkml:trace contextRef="#ctx0" brushRef="#br0">13 132 212 0 0,'-13'-15'19322'0'0,"25"10"-18484"0"0,-3 2-2232 0 0,21-9 2102 0 0,84-37-2079 0 0,-80 32-89 0 0,-5 3-1504 0 0,-9 3-2936 0 0,-8 6 1405 0 0</inkml:trace>
</inkml:ink>
</file>

<file path=ppt/ink/ink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30T15:01:11.510"/>
    </inkml:context>
    <inkml:brush xml:id="br0">
      <inkml:brushProperty name="width" value="0.05" units="cm"/>
      <inkml:brushProperty name="height" value="0.05" units="cm"/>
      <inkml:brushProperty name="color" value="#CD82DA"/>
    </inkml:brush>
  </inkml:definitions>
  <inkml:trace contextRef="#ctx0" brushRef="#br0">1 0 484 0 0,'1'0'489'0'0,"1"1"-1"0"0,0-1 1 0 0,-1 0-1 0 0,1 1 1 0 0,0-1-1 0 0,-1 1 1 0 0,1-1-1 0 0,-1 1 1 0 0,1 0 0 0 0,-1 0-1 0 0,1 0 1 0 0,-1-1-1 0 0,0 1 1 0 0,0 1-1 0 0,1-1 1 0 0,-1 0 0 0 0,0 0-1 0 0,0 0 1 0 0,0 1-1 0 0,1 1 1 0 0,24 38 3330 0 0,-17-24-2483 0 0,8 9-70 0 0,1-1 1 0 0,24 27-1 0 0,-11-22-3041 0 0,2-5-3532 0 0,-27-23 533 0 0,-1 0 364 0 0</inkml:trace>
</inkml:ink>
</file>

<file path=ppt/ink/ink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30T15:01:11.898"/>
    </inkml:context>
    <inkml:brush xml:id="br0">
      <inkml:brushProperty name="width" value="0.05" units="cm"/>
      <inkml:brushProperty name="height" value="0.05" units="cm"/>
      <inkml:brushProperty name="color" value="#CD82DA"/>
    </inkml:brush>
  </inkml:definitions>
  <inkml:trace contextRef="#ctx0" brushRef="#br0">222 81 384 0 0,'-41'-59'7986'0'0,"26"39"-28"0"0,14 20-7888 0 0,1 0-1 0 0,0 0 1 0 0,0 0-1 0 0,-1-1 1 0 0,1 1-1 0 0,0 0 1 0 0,-1 0 0 0 0,1 0-1 0 0,0 0 1 0 0,-1 0-1 0 0,1-1 1 0 0,0 1-1 0 0,-1 0 1 0 0,1 0-1 0 0,-1 0 1 0 0,1 0-1 0 0,0 0 1 0 0,-1 0 0 0 0,1 0-1 0 0,0 1 1 0 0,-1-1-1 0 0,1 0 1 0 0,0 0-1 0 0,-1 0 1 0 0,1 0-1 0 0,0 0 1 0 0,-1 0-1 0 0,1 1 1 0 0,0-1 0 0 0,-1 0-1 0 0,1 0 1 0 0,0 0-1 0 0,-1 1 1 0 0,1-1-1 0 0,0 0 1 0 0,0 0-1 0 0,0 1 1 0 0,-1-1-1 0 0,1 0 1 0 0,0 1-1 0 0,0-1 1 0 0,0 0 0 0 0,-1 1-1 0 0,-9 15 1214 0 0,10-15-1106 0 0,-13 24 1110 0 0,-13 39 0 0 0,16-38-2256 0 0,-23 45-1 0 0,1-5-3682 0 0,16-33-2981 0 0,5-15 2459 0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23T17:29:16.521"/>
    </inkml:context>
    <inkml:brush xml:id="br0">
      <inkml:brushProperty name="width" value="0.05" units="cm"/>
      <inkml:brushProperty name="height" value="0.05" units="cm"/>
      <inkml:brushProperty name="color" value="#CD82DA"/>
    </inkml:brush>
  </inkml:definitions>
  <inkml:trace contextRef="#ctx0" brushRef="#br0">372 339 516 0 0,'-59'9'7577'0'0,"21"-3"-4501"0"0,0 1 0 0 0,-41 13 0 0 0,69-17-2725 0 0,0 1 0 0 0,0 0-1 0 0,1 0 1 0 0,-1 1 0 0 0,1 1-1 0 0,0-1 1 0 0,1 1 0 0 0,-1 1-1 0 0,1 0 1 0 0,1 0 0 0 0,-1 0-1 0 0,-9 14 1 0 0,12-15-262 0 0,1 1-1 0 0,0 1 1 0 0,0-1 0 0 0,1 1-1 0 0,0-1 1 0 0,1 1 0 0 0,-1 0-1 0 0,2 0 1 0 0,-1 0 0 0 0,1 0-1 0 0,0 0 1 0 0,0 0 0 0 0,1 1-1 0 0,1-1 1 0 0,-1 0 0 0 0,3 11-1 0 0,-2-14-138 0 0,0-1 0 0 0,0 1 0 0 0,1 0 1 0 0,-1-1-1 0 0,1 1 0 0 0,0-1 0 0 0,1 0 0 0 0,-1 1 0 0 0,1-1 0 0 0,0 0 0 0 0,0-1 0 0 0,0 1 0 0 0,0 0 1 0 0,1-1-1 0 0,-1 0 0 0 0,1 0 0 0 0,0 0 0 0 0,0 0 0 0 0,0 0 0 0 0,1-1 0 0 0,-1 0 0 0 0,0 0 0 0 0,1 0 1 0 0,-1 0-1 0 0,1-1 0 0 0,0 0 0 0 0,0 0 0 0 0,6 1 0 0 0,-3-2-73 0 0,-1 1 0 0 0,1-1 1 0 0,-1-1-1 0 0,1 1 0 0 0,0-1 0 0 0,-1 0 1 0 0,1-1-1 0 0,-1 0 0 0 0,0 0 0 0 0,0-1 0 0 0,0 0 1 0 0,0 0-1 0 0,8-5 0 0 0,-5 1-25 0 0,0 1-1 0 0,-1-2 1 0 0,0 1-1 0 0,-1-2 1 0 0,0 1-1 0 0,0-1 1 0 0,0 0-1 0 0,6-11 1 0 0,-5 6 53 0 0,-1-1-1 0 0,0 0 1 0 0,-1 0 0 0 0,0-1-1 0 0,-2 0 1 0 0,0 0 0 0 0,0 0-1 0 0,-2-1 1 0 0,0 0 0 0 0,-1 1-1 0 0,0-1 1 0 0,-2-18 0 0 0,-2 7 334 0 0,-2 1 0 0 0,-1-1 0 0 0,-2 2 0 0 0,0-1 0 0 0,-2 1 0 0 0,-1 0 0 0 0,-1 0 0 0 0,-1 1 0 0 0,-30-45 0 0 0,29 45 407 0 0,11 21-393 0 0,0-1-1 0 0,-1 1 0 0 0,1 0 1 0 0,-1 0-1 0 0,0 0 0 0 0,-5-6 1 0 0,7 10 159 0 0,3 5-331 0 0,-1 0 0 0 0,1 0 0 0 0,0 0 0 0 0,0 0 0 0 0,0 0 0 0 0,6 8 1 0 0,2 6 16 0 0,19 58 166 0 0,-6-12-710 0 0,3-1 0 0 0,40 69 0 0 0,-54-113-217 0 0,1 0 0 0 0,1 0 1 0 0,1-1-1 0 0,0-1 0 0 0,2-1 0 0 0,19 17 1 0 0,-34-32 531 0 0,0 0 1 0 0,1 0-1 0 0,0-1 1 0 0,-1 1-1 0 0,1-1 1 0 0,0 1-1 0 0,0-1 1 0 0,-1 0-1 0 0,1 0 1 0 0,0 0-1 0 0,0-1 1 0 0,0 1-1 0 0,0-1 1 0 0,0 1-1 0 0,0-1 1 0 0,0 0-1 0 0,0 0 1 0 0,4-1-1 0 0,-2 0 34 0 0,-1-1 0 0 0,1 1 0 0 0,0-1 0 0 0,0 0 1 0 0,-1 0-1 0 0,1 0 0 0 0,-1-1 0 0 0,0 0 0 0 0,0 0 0 0 0,5-3 0 0 0,2-5 190 0 0,0 0 0 0 0,0-1 1 0 0,-1 0-1 0 0,-1-1 0 0 0,15-26 0 0 0,-18 30 83 0 0,-4 5 15 0 0,1 1 0 0 0,-1-1 0 0 0,0 0 0 0 0,-1 0 0 0 0,1 0 0 0 0,-1 0 0 0 0,1 0 0 0 0,-1 0 0 0 0,0-1 0 0 0,0-6 0 0 0,-1 11-9 0 0,0-1-1 0 0,-1 1 0 0 0,1-1 0 0 0,0 0 1 0 0,0 1-1 0 0,0-1 0 0 0,0 1 1 0 0,0-1-1 0 0,0 1 0 0 0,0-1 1 0 0,0 0-1 0 0,0 1 0 0 0,0-1 1 0 0,1 1-1 0 0,-1-1 0 0 0,0 1 1 0 0,0-1-1 0 0,0 0 0 0 0,1 1 0 0 0,-1-1 1 0 0,0 1-1 0 0,1-1 0 0 0,-1 1 1 0 0,0 0-1 0 0,1-1 0 0 0,-1 1 1 0 0,1-1-1 0 0,-1 1 0 0 0,1-1 1 0 0,0 2-106 0 0,-1 0 0 0 0,1-1 1 0 0,-1 1-1 0 0,1 0 1 0 0,-1 0-1 0 0,0 0 1 0 0,1 0-1 0 0,-1 0 1 0 0,0 0-1 0 0,0-1 0 0 0,0 1 1 0 0,1 0-1 0 0,-1 0 1 0 0,0 0-1 0 0,0 0 1 0 0,0 0-1 0 0,-1 0 1 0 0,1 0-1 0 0,0 0 0 0 0,0 1 1 0 0,-1 0-114 0 0,1 0 1 0 0,-1 0 0 0 0,1 0-1 0 0,0 1 1 0 0,0-1-1 0 0,0 0 1 0 0,0 0 0 0 0,0 0-1 0 0,0 1 1 0 0,1-1-1 0 0,-1 0 1 0 0,1 0 0 0 0,0 0-1 0 0,-1 0 1 0 0,1 0-1 0 0,0 0 1 0 0,0 0 0 0 0,0 0-1 0 0,1 0 1 0 0,-1 0-1 0 0,0-1 1 0 0,1 1 0 0 0,-1 0-1 0 0,1-1 1 0 0,0 1-1 0 0,-1-1 1 0 0,1 0-1 0 0,0 1 1 0 0,0-1 0 0 0,0 0-1 0 0,0 0 1 0 0,3 1-1 0 0,-2-3-119 0 0,1 0-1 0 0,0 0 0 0 0,0-1 0 0 0,-1 1 0 0 0,1-1 0 0 0,0 0 0 0 0,-1 0 0 0 0,0 0 1 0 0,1 0-1 0 0,-1-1 0 0 0,4-3 0 0 0,-3 2-48 0 0,6-4-59 0 0,-1 0 0 0 0,0-1 0 0 0,-1 0 1 0 0,1-1-1 0 0,-2 0 0 0 0,0 0 0 0 0,0 0 0 0 0,-1-1 0 0 0,0 0 1 0 0,0-1-1 0 0,3-11 0 0 0,-5 10 597 0 0,0 0 0 0 0,-1 0 0 0 0,0-1 0 0 0,-1 1 0 0 0,0-26 0 0 0,-2 39-283 0 0,0 0-1 0 0,0 0 1 0 0,0 0-1 0 0,0 0 0 0 0,0 0 1 0 0,0-1-1 0 0,0 1 1 0 0,0 0-1 0 0,0 0 0 0 0,0 0 1 0 0,0 0-1 0 0,0 0 1 0 0,0-1-1 0 0,0 1 0 0 0,-1 0 1 0 0,1 0-1 0 0,0 0 0 0 0,1 0 1 0 0,-1 0-1 0 0,0-1 1 0 0,0 1-1 0 0,0 0 0 0 0,0 0 1 0 0,0 0-1 0 0,0 0 1 0 0,0-1-1 0 0,0 1 0 0 0,0 0 1 0 0,0 0-1 0 0,0 0 0 0 0,0 0 1 0 0,0 0-1 0 0,0 0 1 0 0,1-1-1 0 0,-1 1 0 0 0,0 0 1 0 0,0 0-1 0 0,0 0 1 0 0,0 0-1 0 0,0 0 0 0 0,0 0 1 0 0,1 0-1 0 0,-1 0 1 0 0,0 0-1 0 0,0 0 0 0 0,0 0 1 0 0,0-1-1 0 0,0 1 0 0 0,1 0 1 0 0,-1 0-1 0 0,0 0 1 0 0,0 0-1 0 0,0 0 0 0 0,1 0 1 0 0,6 11 1097 0 0,11 27-850 0 0,-13-27 126 0 0,41 84 395 0 0,57 106-1190 0 0,-84-168-1286 0 0,-1 2 0 0 0,-1 0 0 0 0,14 46 0 0 0,-26-57-459 0 0,-7-12-535 0 0,-6-4-3514 0 0,3-6 2143 0 0</inkml:trace>
</inkml:ink>
</file>

<file path=ppt/ink/ink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30T15:01:12.284"/>
    </inkml:context>
    <inkml:brush xml:id="br0">
      <inkml:brushProperty name="width" value="0.05" units="cm"/>
      <inkml:brushProperty name="height" value="0.05" units="cm"/>
      <inkml:brushProperty name="color" value="#CD82DA"/>
    </inkml:brush>
  </inkml:definitions>
  <inkml:trace contextRef="#ctx0" brushRef="#br0">192 26 856 0 0,'-2'-5'1805'0'0,"2"4"-1249"0"0,-1 0 1 0 0,1-1-1 0 0,0 1 0 0 0,-1 0 0 0 0,1 0 0 0 0,-1 0 0 0 0,0 0 0 0 0,1 0 0 0 0,-1 0 0 0 0,0 0 0 0 0,0 0 0 0 0,1 0 0 0 0,-1 0 0 0 0,0 0 0 0 0,0 0 0 0 0,0 0 0 0 0,-4-1 3433 0 0,-14 10-1262 0 0,9 0-1886 0 0,0 1 1 0 0,0 0 0 0 0,1 0 0 0 0,0 1-1 0 0,1 0 1 0 0,0 1 0 0 0,0 0 0 0 0,-8 18-1 0 0,0-4 241 0 0,8-13-482 0 0,1 0 1 0 0,0 0-1 0 0,1 1 1 0 0,1-1-1 0 0,-8 28 1 0 0,11-35-525 0 0,1-1 0 0 0,1 1 1 0 0,-1 0-1 0 0,1-1 0 0 0,0 1 0 0 0,0 0 1 0 0,0-1-1 0 0,0 1 0 0 0,1 0 0 0 0,0-1 0 0 0,0 1 1 0 0,0 0-1 0 0,1-1 0 0 0,-1 0 0 0 0,1 1 1 0 0,0-1-1 0 0,1 0 0 0 0,-1 0 0 0 0,1 0 1 0 0,-1 0-1 0 0,6 5 0 0 0,-4-6-198 0 0,0 0-1 0 0,-1 0 1 0 0,1 0-1 0 0,1-1 1 0 0,-1 0 0 0 0,0 0-1 0 0,1 0 1 0 0,-1 0-1 0 0,1-1 1 0 0,-1 0 0 0 0,1 0-1 0 0,0 0 1 0 0,0 0-1 0 0,-1-1 1 0 0,1 0 0 0 0,0 0-1 0 0,0 0 1 0 0,-1 0-1 0 0,10-3 1 0 0,2 0-859 0 0,1-1 1 0 0,0 0-1 0 0,-1-2 0 0 0,16-7 1 0 0,19-10-4136 0 0,-18 5-3520 0 0,-12 3 2076 0 0</inkml:trace>
</inkml:ink>
</file>

<file path=ppt/ink/ink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30T15:01:13.524"/>
    </inkml:context>
    <inkml:brush xml:id="br0">
      <inkml:brushProperty name="width" value="0.05" units="cm"/>
      <inkml:brushProperty name="height" value="0.05" units="cm"/>
      <inkml:brushProperty name="color" value="#CD82DA"/>
    </inkml:brush>
  </inkml:definitions>
  <inkml:trace contextRef="#ctx0" brushRef="#br0">170 67 928 0 0,'-10'-23'6869'0'0,"4"23"-6933"0"0,-32 13 17986 0 0,23-8-16715 0 0,11-3-3514 0 0,-2 2 2416 0 0,-1-1 1 0 0,0 1-1 0 0,1 1 1 0 0,0-1-1 0 0,0 1 1 0 0,0 1-1 0 0,1-1 1 0 0,-1 1-1 0 0,1 0 1 0 0,1 0-1 0 0,-1 0 1 0 0,1 0-1 0 0,0 1 1 0 0,0 0-1 0 0,-4 12 1 0 0,7-16-178 0 0,-1 0 0 0 0,1 0 0 0 0,0 0 0 0 0,0 0 0 0 0,1 1 0 0 0,-1-1 0 0 0,1 0 0 0 0,-1 1 0 0 0,1-1 0 0 0,0 0 0 0 0,0 0 0 0 0,1 1 0 0 0,-1-1 0 0 0,1 0 0 0 0,-1 1 0 0 0,1-1 0 0 0,0 0 0 0 0,0 0 0 0 0,0 0 0 0 0,1 0 0 0 0,-1 0 0 0 0,1 0 0 0 0,0 0 0 0 0,0-1 0 0 0,0 1 0 0 0,0 0 0 0 0,0-1 0 0 0,0 0 0 0 0,1 1 0 0 0,-1-1 0 0 0,1 0 0 0 0,0 0 0 0 0,-1 0 0 0 0,1-1 0 0 0,0 1 0 0 0,0-1 0 0 0,0 0 1 0 0,5 2-1 0 0,-3-1-140 0 0,1-1 1 0 0,-1 0 0 0 0,1 0-1 0 0,0 0 1 0 0,0 0 0 0 0,-1-1 0 0 0,1 0-1 0 0,0 0 1 0 0,0-1 0 0 0,-1 0-1 0 0,1 0 1 0 0,0 0 0 0 0,-1 0 0 0 0,1-1-1 0 0,-1 0 1 0 0,1 0 0 0 0,-1-1-1 0 0,0 1 1 0 0,0-1 0 0 0,5-4 0 0 0,-4 3 151 0 0,0-1 1 0 0,0 0 0 0 0,0-1 0 0 0,-1 1 0 0 0,1-1 0 0 0,-1 0 0 0 0,-1 0 0 0 0,1-1-1 0 0,-1 1 1 0 0,0-1 0 0 0,-1 0 0 0 0,0 0 0 0 0,0 0 0 0 0,2-10 0 0 0,1-3 1702 0 0,-3 18-208 0 0,-4 32 511 0 0,0 6-1760 0 0,1-35-189 0 0,6 45-585 0 0,-6-44 416 0 0,1 0 1 0 0,-1 0-1 0 0,1 1 1 0 0,0-1-1 0 0,0 0 1 0 0,0 0-1 0 0,0 0 1 0 0,0 0-1 0 0,0 0 1 0 0,1 0-1 0 0,-1 0 1 0 0,1-1-1 0 0,-1 1 1 0 0,1 0-1 0 0,3 2 1 0 0,-4-4-75 0 0,1-2-143 0 0,3-3 297 0 0,0-2 0 0 0,0 1 0 0 0,-1 0 0 0 0,0-1 0 0 0,0 0 0 0 0,0 0 0 0 0,2-10 0 0 0,-1 7 25 0 0,-1 0-1 0 0,1 0 0 0 0,9-12 1 0 0,-9 15 23 0 0,30-32-76 0 0,-33 37 84 0 0,0 0 0 0 0,1 0-1 0 0,-1 0 1 0 0,1 1 0 0 0,-1-1 0 0 0,1 1 0 0 0,0 0 0 0 0,0 0 0 0 0,-1 0-1 0 0,1 0 1 0 0,0 0 0 0 0,0 0 0 0 0,0 1 0 0 0,6-1 0 0 0,-8 1-23 0 0,1 0 0 0 0,-1 1 0 0 0,1-1 0 0 0,-1 0 0 0 0,0 1 0 0 0,1-1 0 0 0,-1 1 0 0 0,1-1 0 0 0,-1 1 0 0 0,0 0 0 0 0,1 0 0 0 0,-1-1 0 0 0,0 1 0 0 0,0 0 0 0 0,0 0 0 0 0,0 0 0 0 0,1 1 0 0 0,-1-1 0 0 0,-1 0 0 0 0,1 0 0 0 0,0 0 0 0 0,0 1 0 0 0,0-1 0 0 0,-1 0 0 0 0,1 1 0 0 0,-1-1 1 0 0,1 1-1 0 0,0 1 0 0 0,0 3-167 0 0,1 0 1 0 0,-1 0 0 0 0,0 0 0 0 0,-1 0 0 0 0,1 7 0 0 0,-1-12 241 0 0,0-1 4 0 0,0 0-1 0 0,0 0 1 0 0,0 0-1 0 0,0 0 1 0 0,-1 0-1 0 0,1 0 1 0 0,0 0-1 0 0,0 0 1 0 0,0 0-1 0 0,0 0 1 0 0,0 0-1 0 0,0 0 1 0 0,0 0-1 0 0,0 0 0 0 0,0 0 1 0 0,0 0-1 0 0,0 0 1 0 0,0 0-1 0 0,0 0 1 0 0,0 0-1 0 0,0 0 1 0 0,-1 0-1 0 0,1 0 1 0 0,0 0-1 0 0,0 0 1 0 0,0-10 207 0 0,4-3-23 0 0,1 1-1 0 0,0 0 0 0 0,0 0 0 0 0,2 0 1 0 0,-1 1-1 0 0,2 0 0 0 0,-1 0 0 0 0,2 0 1 0 0,-1 1-1 0 0,15-12 0 0 0,-21 20-163 0 0,-1 0 1 0 0,1 1-1 0 0,0-1 0 0 0,0 1 0 0 0,0-1 1 0 0,0 1-1 0 0,0 0 0 0 0,0 0 0 0 0,1 0 1 0 0,-1 0-1 0 0,0 0 0 0 0,1 0 0 0 0,-1 1 1 0 0,0-1-1 0 0,1 1 0 0 0,-1 0 0 0 0,1-1 1 0 0,-1 1-1 0 0,1 0 0 0 0,-1 0 1 0 0,1 1-1 0 0,-1-1 0 0 0,0 1 0 0 0,4 0 1 0 0,-4 0-22 0 0,1 1 1 0 0,0 0 0 0 0,0-1 0 0 0,-1 1-1 0 0,1 0 1 0 0,-1 0 0 0 0,0 0 0 0 0,0 1 0 0 0,0-1-1 0 0,0 1 1 0 0,0-1 0 0 0,0 1 0 0 0,0-1-1 0 0,-1 1 1 0 0,0 0 0 0 0,1 0 0 0 0,-1 0-1 0 0,1 5 1 0 0,2 4-48 0 0,-1 1-1 0 0,-1 0 1 0 0,0 0-1 0 0,-1 0 0 0 0,0 0 1 0 0,-1 0-1 0 0,0 0 1 0 0,-4 23-1 0 0,-12 22-2615 0 0,15-55 2231 0 0,-1 0-2050 0 0</inkml:trace>
</inkml:ink>
</file>

<file path=ppt/ink/ink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30T15:01:13.986"/>
    </inkml:context>
    <inkml:brush xml:id="br0">
      <inkml:brushProperty name="width" value="0.05" units="cm"/>
      <inkml:brushProperty name="height" value="0.05" units="cm"/>
      <inkml:brushProperty name="color" value="#CD82DA"/>
    </inkml:brush>
  </inkml:definitions>
  <inkml:trace contextRef="#ctx0" brushRef="#br0">138 459 704 0 0,'7'-6'2093'0'0,"-5"4"-1401"0"0,0 1 0 0 0,0-1 0 0 0,0 1 1 0 0,0-1-1 0 0,-1 0 0 0 0,1 1 1 0 0,0-1-1 0 0,-1 0 0 0 0,1 0 0 0 0,-1-1 1 0 0,0 1-1 0 0,0 0 0 0 0,0 0 1 0 0,0 0-1 0 0,0-1 0 0 0,0 1 1 0 0,0-1-1 0 0,0-2 0 0 0,-1 5-540 0 0,-1-1 1 0 0,1 1-1 0 0,0-1 0 0 0,0 1 1 0 0,-1 0-1 0 0,1-1 0 0 0,0 1 0 0 0,0 0 1 0 0,-1-1-1 0 0,1 1 0 0 0,0 0 1 0 0,-1 0-1 0 0,1-1 0 0 0,-1 1 1 0 0,1 0-1 0 0,0 0 0 0 0,-1 0 0 0 0,1-1 1 0 0,-1 1-1 0 0,1 0 0 0 0,0 0 1 0 0,-1 0-1 0 0,1 0 0 0 0,-1 0 0 0 0,1 0 1 0 0,-1 0-1 0 0,1 0 0 0 0,0 0 1 0 0,-1 0-1 0 0,1 0 0 0 0,-1 0 1 0 0,1 0-1 0 0,-1 0 0 0 0,-16 3 1390 0 0,16-3-1245 0 0,-5 2 92 0 0,0 0 0 0 0,0 0-1 0 0,0 1 1 0 0,0 0-1 0 0,0 0 1 0 0,1 0-1 0 0,-1 1 1 0 0,1 0-1 0 0,0 0 1 0 0,0 0-1 0 0,-5 7 1 0 0,-2 2 270 0 0,0 1 0 0 0,-17 27 0 0 0,27-37-707 0 0,0-1 1 0 0,0 1-1 0 0,0 0 1 0 0,1-1-1 0 0,-1 1 1 0 0,1 0-1 0 0,0 0 1 0 0,0 0-1 0 0,1 0 1 0 0,-1 0-1 0 0,1 0 1 0 0,0 6-1 0 0,0-8-60 0 0,0-1 0 0 0,0 1 0 0 0,1-1 0 0 0,-1 1 0 0 0,1-1 0 0 0,-1 0-1 0 0,1 1 1 0 0,-1-1 0 0 0,1 0 0 0 0,0 1 0 0 0,0-1 0 0 0,-1 0 0 0 0,1 0 0 0 0,0 0-1 0 0,0 1 1 0 0,0-1 0 0 0,0 0 0 0 0,1 0 0 0 0,-1-1 0 0 0,0 1 0 0 0,0 0 0 0 0,1 0 0 0 0,-1-1-1 0 0,0 1 1 0 0,1 0 0 0 0,-1-1 0 0 0,0 1 0 0 0,1-1 0 0 0,-1 0 0 0 0,1 0 0 0 0,-1 1-1 0 0,1-1 1 0 0,-1 0 0 0 0,1 0 0 0 0,1 0 0 0 0,2-2-158 0 0,0 0 0 0 0,-1 0 0 0 0,1 0-1 0 0,-1-1 1 0 0,1 1 0 0 0,-1-1 0 0 0,0 0 0 0 0,0 0 0 0 0,0-1 0 0 0,6-5-1 0 0,2-4-23 0 0,-1-1-1 0 0,0 0 1 0 0,0 0 0 0 0,-2-1-1 0 0,1 0 1 0 0,-2-1-1 0 0,0 0 1 0 0,-1 0-1 0 0,-1-1 1 0 0,0 0-1 0 0,3-21 1 0 0,2-20 182 0 0,6-120 1 0 0,-12 104 303 0 0,-6 16 2842 0 0,1 57-2582 0 0,-1 4-10 0 0,-6 22-34 0 0,1 0 0 0 0,1 1 0 0 0,1-1 0 0 0,2 1 0 0 0,0 39 0 0 0,0-20-307 0 0,1-12-836 0 0,2 1 1 0 0,1-1 0 0 0,7 36-1 0 0,-5-45-2537 0 0,2 0-1 0 0,13 35 0 0 0,-13-46-1446 0 0,2-3 360 0 0</inkml:trace>
</inkml:ink>
</file>

<file path=ppt/ink/ink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30T15:01:14.370"/>
    </inkml:context>
    <inkml:brush xml:id="br0">
      <inkml:brushProperty name="width" value="0.05" units="cm"/>
      <inkml:brushProperty name="height" value="0.05" units="cm"/>
      <inkml:brushProperty name="color" value="#CD82DA"/>
    </inkml:brush>
  </inkml:definitions>
  <inkml:trace contextRef="#ctx0" brushRef="#br0">4 242 244 0 0,'8'-2'9755'0'0,"-8"2"-9450"0"0,-3 8 1165 0 0,1 0 1 0 0,0 0-1 0 0,0 0 0 0 0,-1 12 0 0 0,7 6 170 0 0,-3-25-1719 0 0,-1 0 0 0 0,1 0 0 0 0,-1 0 0 0 0,1 0 0 0 0,0-1 0 0 0,-1 1 0 0 0,1 0 0 0 0,0 0 0 0 0,0 0 0 0 0,-1-1 0 0 0,1 1 0 0 0,0 0 0 0 0,0-1 0 0 0,0 1 0 0 0,0-1 0 0 0,0 1 0 0 0,0-1 0 0 0,0 1 0 0 0,0-1 0 0 0,2 1 0 0 0,-1-1-520 0 0,-1-1-1 0 0,1 1 1 0 0,0 0-1 0 0,0 0 0 0 0,0-1 1 0 0,0 1-1 0 0,0-1 1 0 0,0 0-1 0 0,-1 1 0 0 0,1-1 1 0 0,0 0-1 0 0,0 0 1 0 0,-1 0-1 0 0,1 0 1 0 0,-1-1-1 0 0,4-1 0 0 0,3-5-3587 0 0</inkml:trace>
  <inkml:trace contextRef="#ctx0" brushRef="#br0" timeOffset="1">91 15 180 0 0,'-2'-5'1640'0'0,"-1"2"-172"0"0,-1-2 1129 0 0,-1 4 915 0 0,17 12-10981 0 0</inkml:trace>
</inkml:ink>
</file>

<file path=ppt/ink/ink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30T15:01:14.857"/>
    </inkml:context>
    <inkml:brush xml:id="br0">
      <inkml:brushProperty name="width" value="0.05" units="cm"/>
      <inkml:brushProperty name="height" value="0.05" units="cm"/>
      <inkml:brushProperty name="color" value="#CD82DA"/>
    </inkml:brush>
  </inkml:definitions>
  <inkml:trace contextRef="#ctx0" brushRef="#br0">168 461 188 0 0,'-23'16'9166'0'0,"10"-10"-6984"0"0,0 1 0 0 0,1 0 0 0 0,-16 12 0 0 0,20-13-1614 0 0,1 0 1 0 0,-1 1-1 0 0,1 0 0 0 0,0 1 1 0 0,1-1-1 0 0,0 1 0 0 0,0 1 1 0 0,1-1-1 0 0,-8 15 1 0 0,13-21-576 0 0,-1-1 0 0 0,0 1 0 0 0,0-1 0 0 0,1 1 0 0 0,-1-1 0 0 0,1 1 0 0 0,-1-1 1 0 0,1 1-1 0 0,0 0 0 0 0,0-1 0 0 0,0 1 0 0 0,0-1 0 0 0,0 1 0 0 0,0 0 1 0 0,0-1-1 0 0,0 1 0 0 0,1 0 0 0 0,-1-1 0 0 0,0 1 0 0 0,1-1 0 0 0,0 1 0 0 0,-1-1 1 0 0,1 1-1 0 0,0-1 0 0 0,0 1 0 0 0,0-1 0 0 0,0 0 0 0 0,0 1 0 0 0,0-1 0 0 0,0 0 1 0 0,0 0-1 0 0,0 0 0 0 0,3 2 0 0 0,-1-2-110 0 0,-1 0-1 0 0,0 0 1 0 0,1 0-1 0 0,-1 0 1 0 0,1-1-1 0 0,-1 1 1 0 0,1-1 0 0 0,0 1-1 0 0,-1-1 1 0 0,1 0-1 0 0,0 0 1 0 0,-1 0-1 0 0,1 0 1 0 0,-1-1-1 0 0,1 1 1 0 0,-1-1 0 0 0,1 0-1 0 0,-1 1 1 0 0,5-3-1 0 0,5-4-199 0 0,0 0 0 0 0,-1-1 0 0 0,0 0 0 0 0,0-1 0 0 0,-1 0 0 0 0,0-1 0 0 0,0 0 0 0 0,-1-1 0 0 0,-1 0 0 0 0,0 0 0 0 0,0 0 0 0 0,-1-1 0 0 0,0-1 0 0 0,9-25 0 0 0,-5 7 134 0 0,-1-2-1 0 0,-1 1 0 0 0,-2-1 0 0 0,-1 0 0 0 0,1-37 0 0 0,-5 28 207 0 0,-6-59 1 0 0,-6 5 2871 0 0,8 86-310 0 0,0 8-982 0 0,-4 18-418 0 0,-1 29-411 0 0,-4 89 820 0 0,8 156-1 0 0,3-284-1688 0 0,6 68-778 0 0,-6-68 369 0 0,2 0 1 0 0,-1 0-1 0 0,0 0 1 0 0,1-1-1 0 0,0 1 1 0 0,1 0-1 0 0,-1-1 1 0 0,1 0-1 0 0,6 10 1 0 0,1-9-1308 0 0,-8-5 1014 0 0,-1-1 1 0 0,1 0-1 0 0,0 0 1 0 0,-1 0-1 0 0,1 0 1 0 0,0 0-1 0 0,-1 0 1 0 0,1-1-1 0 0,-1 1 1 0 0,1 0-1 0 0,0-1 1 0 0,-1 1-1 0 0,2-2 0 0 0,6-4-4058 0 0</inkml:trace>
</inkml:ink>
</file>

<file path=ppt/ink/ink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30T15:01:15.275"/>
    </inkml:context>
    <inkml:brush xml:id="br0">
      <inkml:brushProperty name="width" value="0.05" units="cm"/>
      <inkml:brushProperty name="height" value="0.05" units="cm"/>
      <inkml:brushProperty name="color" value="#CD82DA"/>
    </inkml:brush>
  </inkml:definitions>
  <inkml:trace contextRef="#ctx0" brushRef="#br0">111 57 576 0 0,'10'-12'2321'0'0,"-8"10"-1631"0"0,0-1-1 0 0,1 1 0 0 0,-1-1 0 0 0,-1 0 0 0 0,1 0 0 0 0,0 0 1 0 0,-1 1-1 0 0,1-2 0 0 0,-4-16 15711 0 0,-1 21-15449 0 0,-5 3-529 0 0,0 0 0 0 0,1 0 0 0 0,0 1 0 0 0,0 0-1 0 0,0 0 1 0 0,0 1 0 0 0,1 0 0 0 0,0 0 0 0 0,0 1 0 0 0,0-1 0 0 0,1 1 0 0 0,-8 13 0 0 0,8-11-603 0 0,0-1 0 0 0,0 1 1 0 0,1 0-1 0 0,0 0 0 0 0,0 0 1 0 0,1 1-1 0 0,1-1 1 0 0,-1 1-1 0 0,1 0 0 0 0,1 0 1 0 0,0 13-1 0 0,8 7-1897 0 0,-7-29 1961 0 0,1 0-1 0 0,-1 0 0 0 0,0 0 1 0 0,1 0-1 0 0,-1-1 1 0 0,0 1-1 0 0,1 0 0 0 0,-1 0 1 0 0,1-1-1 0 0,0 1 1 0 0,-1 0-1 0 0,1-1 0 0 0,0 1 1 0 0,-1 0-1 0 0,1-1 1 0 0,0 1-1 0 0,-1-1 0 0 0,1 1 1 0 0,0-1-1 0 0,0 0 1 0 0,0 1-1 0 0,0-1 0 0 0,-1 0 1 0 0,1 1-1 0 0,0-1 1 0 0,0 0-1 0 0,0 0 0 0 0,0 0 1 0 0,0 0-1 0 0,0 0 1 0 0,0 0-1 0 0,0 0 0 0 0,-1 0 1 0 0,2 0-1 0 0,7-4-272 0 0,0 0 0 0 0,-1 0 1 0 0,0-1-1 0 0,0 0 0 0 0,0-1 0 0 0,-1 0 0 0 0,13-12 0 0 0,46-55-108 0 0,-65 72 534 0 0,5-7 2632 0 0,-11 27-1383 0 0,5-11-1096 0 0,-2 5 77 0 0,1 0 1 0 0,1 0-1 0 0,1 13 0 0 0,0-23-342 0 0,-1-1 0 0 0,0 0 0 0 0,0 0 0 0 0,1 0 0 0 0,-1 0 0 0 0,1 1-1 0 0,-1-1 1 0 0,1 0 0 0 0,0 0 0 0 0,0 0 0 0 0,0 0 0 0 0,0 0 0 0 0,0-1-1 0 0,0 1 1 0 0,1 0 0 0 0,-1 0 0 0 0,1-1 0 0 0,-1 1 0 0 0,1-1 0 0 0,0 1-1 0 0,-1-1 1 0 0,1 0 0 0 0,0 1 0 0 0,0-1 0 0 0,4 1 0 0 0,-3-1-204 0 0,1-1 0 0 0,0 0 1 0 0,0 0-1 0 0,0 0 0 0 0,-1-1 1 0 0,1 1-1 0 0,0-1 0 0 0,0 0 1 0 0,-1 0-1 0 0,1 0 0 0 0,0-1 0 0 0,-1 1 1 0 0,1-1-1 0 0,-1 0 0 0 0,0 0 1 0 0,5-3-1 0 0,4-4-1139 0 0,0 0 0 0 0,19-20 0 0 0,3-10-5618 0 0,-18 18 3005 0 0</inkml:trace>
</inkml:ink>
</file>

<file path=ppt/ink/ink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30T15:01:15.750"/>
    </inkml:context>
    <inkml:brush xml:id="br0">
      <inkml:brushProperty name="width" value="0.05" units="cm"/>
      <inkml:brushProperty name="height" value="0.05" units="cm"/>
      <inkml:brushProperty name="color" value="#CD82DA"/>
    </inkml:brush>
  </inkml:definitions>
  <inkml:trace contextRef="#ctx0" brushRef="#br0">57 215 8 0 0,'4'-56'1066'0'0,"1"-43"2680"0"0,-13 39 7895 0 0,-7 89-9788 0 0,3 19-61 0 0,3 0-1 0 0,-5 64 1 0 0,7 99-352 0 0,9-165-2640 0 0,-2-42 899 0 0,1-1 1 0 0,-1 0-1 0 0,1 0 0 0 0,0 0 0 0 0,0 0 0 0 0,0 0 0 0 0,0 0 1 0 0,0 0-1 0 0,0-1 0 0 0,1 1 0 0 0,0 0 0 0 0,2 3 0 0 0,-3-6 131 0 0,1 0-1 0 0,0 1 0 0 0,0-1 0 0 0,-1 0 0 0 0,1 0 1 0 0,0 0-1 0 0,0 0 0 0 0,-1 0 0 0 0,1-1 0 0 0,0 1 1 0 0,-1-1-1 0 0,1 1 0 0 0,0-1 0 0 0,-1 1 0 0 0,1-1 1 0 0,-1 0-1 0 0,1 0 0 0 0,-1 0 0 0 0,2-1 0 0 0,31-20 1117 0 0,-29 33 202 0 0,-4-10-1073 0 0,0 0 0 0 0,0 0 0 0 0,0 0 0 0 0,0 1 0 0 0,-1-1 0 0 0,1 0 0 0 0,-1 1 0 0 0,1-1 0 0 0,-1 0 0 0 0,1 1 0 0 0,-1-1 0 0 0,1 2 0 0 0,-2 7 182 0 0,5 41 1203 0 0,-4-48-1642 0 0,1-1-1 0 0,0 1 1 0 0,0 0 0 0 0,0-1 0 0 0,0 1 0 0 0,0-1-1 0 0,0 0 1 0 0,1 1 0 0 0,2 3 0 0 0,10 0-2816 0 0,7-13-9862 0 0</inkml:trace>
</inkml:ink>
</file>

<file path=ppt/ink/ink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30T15:01:16.167"/>
    </inkml:context>
    <inkml:brush xml:id="br0">
      <inkml:brushProperty name="width" value="0.05" units="cm"/>
      <inkml:brushProperty name="height" value="0.05" units="cm"/>
      <inkml:brushProperty name="color" value="#CD82DA"/>
    </inkml:brush>
  </inkml:definitions>
  <inkml:trace contextRef="#ctx0" brushRef="#br0">0 119 1164 0 0,'1'-7'8062'0'0,"9"-1"-3951"0"0,20-6-2195 0 0,-16 7-1240 0 0,59-38-1665 0 0,-27 13-7580 0 0,-38 26 4986 0 0</inkml:trace>
</inkml:ink>
</file>

<file path=ppt/ink/ink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30T15:01:17.510"/>
    </inkml:context>
    <inkml:brush xml:id="br0">
      <inkml:brushProperty name="width" value="0.05" units="cm"/>
      <inkml:brushProperty name="height" value="0.05" units="cm"/>
      <inkml:brushProperty name="color" value="#CD82DA"/>
    </inkml:brush>
  </inkml:definitions>
  <inkml:trace contextRef="#ctx0" brushRef="#br0">1 46 1728 0 0,'5'0'13902'0'0,"27"0"-12853"0"0,51-21-856 0 0,-52 12-3130 0 0,36-5-1 0 0,-59 12-1224 0 0</inkml:trace>
</inkml:ink>
</file>

<file path=ppt/ink/ink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30T15:01:17.914"/>
    </inkml:context>
    <inkml:brush xml:id="br0">
      <inkml:brushProperty name="width" value="0.05" units="cm"/>
      <inkml:brushProperty name="height" value="0.05" units="cm"/>
      <inkml:brushProperty name="color" value="#CD82DA"/>
    </inkml:brush>
  </inkml:definitions>
  <inkml:trace contextRef="#ctx0" brushRef="#br0">109 0 796 0 0,'-33'32'1962'0'0,"-34"35"4059"0"0,66-67-5966 0 0,1 0 1 0 0,-1 1-1 0 0,1-1 1 0 0,-1 0 0 0 0,1 1-1 0 0,-1-1 1 0 0,1 1-1 0 0,-1-1 1 0 0,1 1-1 0 0,0-1 1 0 0,-1 0-1 0 0,1 1 1 0 0,0 0 0 0 0,-1-1-1 0 0,1 1 1 0 0,0-1-1 0 0,0 1 1 0 0,-1-1-1 0 0,1 1 1 0 0,0 0-1 0 0,0-1 1 0 0,0 1 0 0 0,0-1-1 0 0,0 1 1 0 0,0 0-1 0 0,0-1 1 0 0,0 1-1 0 0,0-1 1 0 0,0 1 0 0 0,0 0-1 0 0,0-1 1 0 0,0 1-1 0 0,1-1 1 0 0,-1 1-1 0 0,0 0 1 0 0,0-1-1 0 0,1 1 1 0 0,-1-1 0 0 0,0 1-1 0 0,1-1 1 0 0,-1 1-1 0 0,0-1 1 0 0,1 1-1 0 0,-1-1 1 0 0,1 0-1 0 0,-1 1 1 0 0,1-1 0 0 0,-1 1-1 0 0,1-1 1 0 0,-1 0-1 0 0,1 0 1 0 0,-1 1-1 0 0,1-1 1 0 0,0 0-1 0 0,-1 0 1 0 0,1 0 0 0 0,-1 1-1 0 0,1-1 1 0 0,0 0-1 0 0,-1 0 1 0 0,1 0-1 0 0,-1 0 1 0 0,1 0-1 0 0,0 0 1 0 0,0-1 0 0 0,6 2-163 0 0,0-1 0 0 0,-1 0 0 0 0,1-1 1 0 0,0 0-1 0 0,7-1 0 0 0,26-12-2920 0 0,-25 8-285 0 0,0 1 238 0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23T17:29:16.923"/>
    </inkml:context>
    <inkml:brush xml:id="br0">
      <inkml:brushProperty name="width" value="0.05" units="cm"/>
      <inkml:brushProperty name="height" value="0.05" units="cm"/>
      <inkml:brushProperty name="color" value="#CD82DA"/>
    </inkml:brush>
  </inkml:definitions>
  <inkml:trace contextRef="#ctx0" brushRef="#br0">47 398 420 0 0,'-12'-38'1286'0'0,"1"-1"0"0"0,-9-64 1 0 0,19 93-987 0 0,0 1 0 0 0,0-1 0 0 0,1 1 0 0 0,0-1 0 0 0,0 1 0 0 0,1 0 0 0 0,0-1 0 0 0,1 1 0 0 0,0 0 1 0 0,1 0-1 0 0,0 0 0 0 0,0 0 0 0 0,1 0 0 0 0,0 1 0 0 0,1-1 0 0 0,-1 1 0 0 0,9-10 0 0 0,-8 14-110 0 0,1-1 1 0 0,-1 1-1 0 0,1 0 0 0 0,0 0 0 0 0,1 0 1 0 0,-1 1-1 0 0,0 0 0 0 0,1 0 0 0 0,0 1 1 0 0,0 0-1 0 0,-1 0 0 0 0,1 1 0 0 0,1-1 1 0 0,-1 2-1 0 0,0-1 0 0 0,0 1 0 0 0,0 0 0 0 0,0 0 1 0 0,0 1-1 0 0,0 0 0 0 0,0 0 0 0 0,0 1 1 0 0,0 0-1 0 0,10 4 0 0 0,-10-4-51 0 0,0 1-1 0 0,-1 0 1 0 0,1 1-1 0 0,-1-1 1 0 0,0 1 0 0 0,0 0-1 0 0,-1 1 1 0 0,1-1-1 0 0,-1 1 1 0 0,0 0 0 0 0,5 7-1 0 0,-7-8-28 0 0,-1 0-1 0 0,1 0 1 0 0,-1 1 0 0 0,1-1-1 0 0,-1 1 1 0 0,0 0-1 0 0,-1 0 1 0 0,1 0 0 0 0,-1-1-1 0 0,0 1 1 0 0,0 1-1 0 0,-1-1 1 0 0,0 0 0 0 0,0 0-1 0 0,0 0 1 0 0,-1 7-1 0 0,-1 1 89 0 0,-1-1 0 0 0,-1 0 0 0 0,0 0 0 0 0,0 0 0 0 0,-1-1 0 0 0,-1 1 0 0 0,0-1 0 0 0,0-1 0 0 0,-1 1 0 0 0,-1-1 0 0 0,0 0 0 0 0,0-1 0 0 0,-1 0 0 0 0,0 0 0 0 0,-15 12 0 0 0,22-20-228 0 0,0 0 1 0 0,0 1-1 0 0,0-1 0 0 0,0 0 0 0 0,0 0 1 0 0,0 0-1 0 0,0 0 0 0 0,0 0 1 0 0,0 0-1 0 0,0-1 0 0 0,-1 1 0 0 0,1-1 1 0 0,0 1-1 0 0,0-1 0 0 0,-1 0 1 0 0,1 0-1 0 0,0 0 0 0 0,0 0 1 0 0,-1 0-1 0 0,1-1 0 0 0,-4 0 0 0 0,3-1-99 0 0,1 1 0 0 0,-1-1 0 0 0,1 1 0 0 0,0-1 0 0 0,0 0-1 0 0,0 0 1 0 0,0 0 0 0 0,0 0 0 0 0,0 0 0 0 0,0 0 0 0 0,1-1-1 0 0,-1 1 1 0 0,1-1 0 0 0,0 1 0 0 0,-2-4 0 0 0,0-4-432 0 0,-1 0 1 0 0,1-1-1 0 0,1 0 0 0 0,0 1 1 0 0,0-1-1 0 0,1 0 0 0 0,1 0 1 0 0,0-12-1 0 0,5-18-2273 0 0,-1 15-2152 0 0,-1 15 1866 0 0</inkml:trace>
</inkml:ink>
</file>

<file path=ppt/ink/ink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30T15:01:18.335"/>
    </inkml:context>
    <inkml:brush xml:id="br0">
      <inkml:brushProperty name="width" value="0.05" units="cm"/>
      <inkml:brushProperty name="height" value="0.05" units="cm"/>
      <inkml:brushProperty name="color" value="#CD82DA"/>
    </inkml:brush>
  </inkml:definitions>
  <inkml:trace contextRef="#ctx0" brushRef="#br0">348 3 760 0 0,'0'0'5553'0'0,"8"-3"-2302"0"0,-2 4 1342 0 0,20 11-1360 0 0,1 1 0 0 0,31 22 1 0 0,-22-10-1837 0 0,-1 2-1 0 0,48 46 1 0 0,-64-54-1320 0 0,51 55-1581 0 0,-60-62 106 0 0,-1 0 1 0 0,11 20 0 0 0,-10-16-531 0 0,-3-5-1083 0 0,0 2-4314 0 0,-2-4 1609 0 0</inkml:trace>
  <inkml:trace contextRef="#ctx0" brushRef="#br0" timeOffset="1">742 81 740 0 0,'-6'-14'522'0'0,"3"7"916"0"0,-1 0 0 0 0,1 0 0 0 0,-1 0 0 0 0,0 0 1 0 0,-6-7-1 0 0,9 13-1109 0 0,0 0 0 0 0,0 0 0 0 0,0 0 0 0 0,0 0 0 0 0,0 0 0 0 0,0 0 0 0 0,0 0 0 0 0,-1 1 0 0 0,1-1 0 0 0,0 0 0 0 0,0 1 0 0 0,-1-1 1 0 0,1 1-1 0 0,0-1 0 0 0,-1 1 0 0 0,1 0 0 0 0,-1-1 0 0 0,1 1 0 0 0,-1 0 0 0 0,1 0 0 0 0,0 0 0 0 0,-1 0 0 0 0,1 0 0 0 0,-1 1 0 0 0,1-1 0 0 0,0 0 0 0 0,-1 1 1 0 0,1-1-1 0 0,-1 0 0 0 0,1 1 0 0 0,0 0 0 0 0,0-1 0 0 0,-1 1 0 0 0,0 1 0 0 0,-12 7 715 0 0,0 2 0 0 0,1 0 0 0 0,1 0 0 0 0,-1 1 0 0 0,-11 16 0 0 0,-51 73 1360 0 0,58-77-1851 0 0,-199 289 1583 0 0,125-174-3456 0 0,-4 5-4201 0 0,43-73-7296 0 0,26-39 5447 0 0</inkml:trace>
</inkml:ink>
</file>

<file path=ppt/ink/ink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48:32.265"/>
    </inkml:context>
    <inkml:brush xml:id="br0">
      <inkml:brushProperty name="width" value="0.05" units="cm"/>
      <inkml:brushProperty name="height" value="0.05" units="cm"/>
      <inkml:brushProperty name="color" value="#CD82DA"/>
    </inkml:brush>
  </inkml:definitions>
  <inkml:trace contextRef="#ctx0" brushRef="#br0">30 0 740 0 0,'-10'30'7198'0'0,"7"-23"-6469"0"0,0 0 0 0 0,1 1 0 0 0,0-1 0 0 0,0 0 0 0 0,-1 8 0 0 0,0 21 844 0 0,2 0 0 0 0,0 0 0 0 0,3 1 0 0 0,1-1 0 0 0,11 51-1 0 0,4-10 1349 0 0,-15-73 513 0 0,0-14-1985 0 0,6-30-1363 0 0,-5 17 439 0 0,-1 10-404 0 0,1 1 0 0 0,0-1 0 0 0,1 1 0 0 0,0 0-1 0 0,1 0 1 0 0,0 0 0 0 0,1 1 0 0 0,0 0 0 0 0,1 0 0 0 0,9-10 0 0 0,-16 20-113 0 0,0 0 1 0 0,0 0 0 0 0,1 0-1 0 0,-1 0 1 0 0,1 0 0 0 0,-1 0-1 0 0,1 0 1 0 0,-1 1 0 0 0,1-1-1 0 0,-1 0 1 0 0,1 1 0 0 0,0-1-1 0 0,-1 1 1 0 0,1 0 0 0 0,0-1-1 0 0,-1 1 1 0 0,1 0 0 0 0,0 0-1 0 0,-1 0 1 0 0,1 0 0 0 0,2 1-1 0 0,-1 0 3 0 0,0 0 0 0 0,-1 0 0 0 0,1 1 0 0 0,0-1 0 0 0,-1 1 0 0 0,1-1 0 0 0,-1 1 0 0 0,1 0 0 0 0,-1 0 0 0 0,0 0 0 0 0,3 3 0 0 0,2 3 23 0 0,-1 1 0 0 0,0 0-1 0 0,0 1 1 0 0,-1-1 0 0 0,7 17-1 0 0,3 16 241 0 0,19 87 0 0 0,-18-89-2401 0 0,-16-40 2023 0 0,0 0 1 0 0,0 0-1 0 0,0 0 0 0 0,2 1-1456 0 0,-2-1 1456 0 0,0 0 0 0 0,0 0 0 0 0,0 1 0 0 0,0-1 0 0 0,1 0 0 0 0,-1 0 0 0 0,0 0 0 0 0,0-1 0 0 0,0 1 0 0 0,0 0 0 0 0,0 0 0 0 0,1 0 0 0 0,-1 0 0 0 0,0 0 0 0 0,0 0 1 0 0,0 0-1 0 0,0 0 0 0 0,0 0 0 0 0,0 0 0 0 0,1 0 0 0 0,0-1-832 0 0,8-10-1587 0 0,6-11-846 0 0,-6 1-271 0 0,-2-2-3394 0 0,-2 4 2099 0 0</inkml:trace>
</inkml:ink>
</file>

<file path=ppt/ink/ink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48:32.628"/>
    </inkml:context>
    <inkml:brush xml:id="br0">
      <inkml:brushProperty name="width" value="0.05" units="cm"/>
      <inkml:brushProperty name="height" value="0.05" units="cm"/>
      <inkml:brushProperty name="color" value="#CD82DA"/>
    </inkml:brush>
  </inkml:definitions>
  <inkml:trace contextRef="#ctx0" brushRef="#br0">0 160 2872 0 0,'15'-95'3890'0'0,"-13"63"845"0"0,-1 0 4829 0 0,10 124-1762 0 0,0 7-4393 0 0,-5-57-3162 0 0,17 61 1 0 0,-19-90-234 0 0,0-1 0 0 0,1 0 0 0 0,11 19 0 0 0,2-8-3276 0 0</inkml:trace>
</inkml:ink>
</file>

<file path=ppt/ink/ink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48:32.999"/>
    </inkml:context>
    <inkml:brush xml:id="br0">
      <inkml:brushProperty name="width" value="0.05" units="cm"/>
      <inkml:brushProperty name="height" value="0.05" units="cm"/>
      <inkml:brushProperty name="color" value="#CD82DA"/>
    </inkml:brush>
  </inkml:definitions>
  <inkml:trace contextRef="#ctx0" brushRef="#br0">6 374 1588 0 0,'-5'0'11415'0'0,"30"-19"-9796"0"0,1 2 1 0 0,1 0-1 0 0,0 2 1 0 0,46-18-1 0 0,29-6-3490 0 0,-3 6-7522 0 0,-89 30 7884 0 0,7-2-3174 0 0</inkml:trace>
  <inkml:trace contextRef="#ctx0" brushRef="#br0" timeOffset="1">486 204 1248 0 0,'0'0'414'0'0,"-1"1"-1"0"0,1 0 1 0 0,0 0-1 0 0,-1 0 1 0 0,1 0-1 0 0,0 0 1 0 0,0 0-1 0 0,0 0 1 0 0,0 0-1 0 0,0 0 1 0 0,0 0-1 0 0,0 0 1 0 0,0 0-1 0 0,0 0 1 0 0,0 0-1 0 0,0 0 1 0 0,0-1-1 0 0,1 1 1 0 0,-1 0-1 0 0,0 0 1 0 0,1 0-1 0 0,-1 0 1 0 0,1 0-1 0 0,-1 0 1 0 0,1-1-1 0 0,-1 1 1 0 0,1 0-1 0 0,0 0 1 0 0,-1-1-1 0 0,1 1 1 0 0,1 0-1 0 0,0 0-205 0 0,0 0 0 0 0,0-1 0 0 0,0 1 0 0 0,1-1 0 0 0,-1 0 0 0 0,0 0 0 0 0,0 0 0 0 0,1 0 0 0 0,-1 0 0 0 0,0 0 0 0 0,0 0 0 0 0,5-2 0 0 0,3 0-1497 0 0,1-2 0 0 0,0 1-1 0 0,-1-2 1 0 0,16-7 0 0 0,-11 2-2774 0 0,3-2 308 0 0</inkml:trace>
  <inkml:trace contextRef="#ctx0" brushRef="#br0" timeOffset="2">714 97 1608 0 0,'2'-5'720'0'0,"0"0"0"0"0,0 0 0 0 0,0 0 0 0 0,-1 0 0 0 0,0 0 0 0 0,0 0 0 0 0,0 0 0 0 0,-1-1 0 0 0,0-7 0 0 0,-4-6 4992 0 0,-8 0 7355 0 0,20 126-8307 0 0,8-1-3833 0 0,-7-55-1199 0 0,-2 1 0 0 0,1 74 0 0 0,-15 45-6316 0 0,-3-58-5279 0 0,2-41 3993 0 0</inkml:trace>
</inkml:ink>
</file>

<file path=ppt/ink/ink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48:33.926"/>
    </inkml:context>
    <inkml:brush xml:id="br0">
      <inkml:brushProperty name="width" value="0.05" units="cm"/>
      <inkml:brushProperty name="height" value="0.05" units="cm"/>
      <inkml:brushProperty name="color" value="#CD82DA"/>
    </inkml:brush>
  </inkml:definitions>
  <inkml:trace contextRef="#ctx0" brushRef="#br0">20 98 740 0 0,'-1'1'486'0'0,"0"-1"-1"0"0,0 0 0 0 0,1 0 1 0 0,-1 0-1 0 0,0 0 1 0 0,0 0-1 0 0,0 0 1 0 0,1-1-1 0 0,-1 1 1 0 0,0 0-1 0 0,0 0 1 0 0,1 0-1 0 0,-1-1 1 0 0,0 1-1 0 0,0 0 1 0 0,1-1-1 0 0,-1 1 1 0 0,0-1-1 0 0,1 1 0 0 0,-1-1 1 0 0,0 1-1 0 0,1-1 1 0 0,-2-1-1 0 0,2 2-269 0 0,0-1-1 0 0,0 0 1 0 0,0 0 0 0 0,0 0-1 0 0,0 0 1 0 0,0 1-1 0 0,0-1 1 0 0,0 0-1 0 0,0 0 1 0 0,0 0-1 0 0,0 0 1 0 0,0 1-1 0 0,1-1 1 0 0,-1 0-1 0 0,0 0 1 0 0,1 0 0 0 0,-1 1-1 0 0,1-2 1 0 0,2-2 149 0 0,0-1 0 0 0,0 1 0 0 0,0 0 0 0 0,0 1 0 0 0,1-1 0 0 0,6-4 0 0 0,-2 2 31 0 0,0 1 0 0 0,0 0-1 0 0,1 1 1 0 0,-1 0 0 0 0,1 0-1 0 0,0 1 1 0 0,1 0 0 0 0,16-3-1 0 0,-23 5-339 0 0,0 1-1 0 0,-1-1 0 0 0,1 1 0 0 0,0 0 0 0 0,0 0 1 0 0,-1 0-1 0 0,1 0 0 0 0,0 1 0 0 0,0-1 0 0 0,-1 1 0 0 0,1 0 1 0 0,0-1-1 0 0,-1 1 0 0 0,1 0 0 0 0,-1 1 0 0 0,1-1 1 0 0,-1 0-1 0 0,0 1 0 0 0,1-1 0 0 0,-1 1 0 0 0,0 0 1 0 0,0 0-1 0 0,0 0 0 0 0,0 0 0 0 0,-1 0 0 0 0,1 0 0 0 0,0 0 1 0 0,-1 1-1 0 0,1-1 0 0 0,-1 0 0 0 0,0 1 0 0 0,0 0 1 0 0,0-1-1 0 0,1 6 0 0 0,0 3-8 0 0,0 1 0 0 0,-1-1-1 0 0,-1 1 1 0 0,0 0 0 0 0,0-1 0 0 0,-1 1 0 0 0,-1-1-1 0 0,0 1 1 0 0,0-1 0 0 0,-6 15 0 0 0,-2 3 293 0 0,-1-1 0 0 0,-27 48 0 0 0,38-77-339 0 0,0 1-1 0 0,0 0 0 0 0,0 0 0 0 0,0-1 1 0 0,0 1-1 0 0,0 0 0 0 0,0 0 1 0 0,0-1-1 0 0,0 1 0 0 0,-1 0 0 0 0,1 0 1 0 0,0 0-1 0 0,0-1 0 0 0,0 1 0 0 0,0 0 1 0 0,-1 0-1 0 0,1 0 0 0 0,0 0 1 0 0,0-1-1 0 0,0 1 0 0 0,-1 0 0 0 0,1 0 1 0 0,0 0-1 0 0,0 0 0 0 0,-1 0 0 0 0,1 0 1 0 0,0 0-1 0 0,0 0 0 0 0,-1-1 0 0 0,1 1 1 0 0,0 0-1 0 0,0 0 0 0 0,-1 0 1 0 0,1 0-1 0 0,0 0 0 0 0,0 0 0 0 0,-1 1 1 0 0,1-1-1 0 0,0 0 0 0 0,0 0 0 0 0,-1 0 1 0 0,1 0-1 0 0,0 0 0 0 0,0 0 1 0 0,0 0-1 0 0,-1 0 0 0 0,1 1 0 0 0,0-1 1 0 0,0 0-1 0 0,-1 0 0 0 0,1 0 0 0 0,0 0 1 0 0,0 1-1 0 0,0-1 0 0 0,0 0 0 0 0,0 0 1 0 0,-1 0-1 0 0,1 1 0 0 0,0-1 1 0 0,0 0-1 0 0,0 0 0 0 0,0 1 0 0 0,0-1 1 0 0,0 0-1 0 0,0 1 0 0 0,-2-25-352 0 0,9-12-6 0 0,3-1 0 0 0,1 2 0 0 0,2 0 1 0 0,29-59-1 0 0,-32 73 607 0 0,-10 20-113 0 0,0 0 1 0 0,1 1-1 0 0,-1-1 0 0 0,0 0 0 0 0,1 0 1 0 0,-1 0-1 0 0,1 0 0 0 0,0 0 0 0 0,-1 0 1 0 0,1 1-1 0 0,0-1 0 0 0,-1 0 0 0 0,1 0 1 0 0,0 1-1 0 0,0-1 0 0 0,0 0 1 0 0,-1 1-1 0 0,1-1 0 0 0,0 1 0 0 0,0 0 1 0 0,0-1-1 0 0,0 1 0 0 0,0-1 0 0 0,2 1 1243 0 0,-2 4-53 0 0,2 65 812 0 0,-1-26-1860 0 0,10 63-1 0 0,-10-93-287 0 0,1-1 1 0 0,0 0-1 0 0,1 1 0 0 0,1-1 1 0 0,0 0-1 0 0,0-1 0 0 0,1 0 0 0 0,1 1 1 0 0,11 14-1 0 0,-12-19 52 0 0,0 0 0 0 0,1 0 0 0 0,0 0-1 0 0,0-1 1 0 0,1 0 0 0 0,0 0 0 0 0,0-1 0 0 0,9 5 0 0 0,-13-8-131 0 0,1 0 0 0 0,-1-1 1 0 0,1 1-1 0 0,-1-1 0 0 0,1 0 0 0 0,0 0 1 0 0,8 0-1 0 0,-9-1-338 0 0,1-1 0 0 0,-1 1-1 0 0,1-1 1 0 0,-1 0 0 0 0,1 0 0 0 0,-1 0 0 0 0,0 0-1 0 0,0-1 1 0 0,6-2 0 0 0,14-12-4355 0 0,-11 2-6717 0 0</inkml:trace>
</inkml:ink>
</file>

<file path=ppt/ink/ink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48:34.348"/>
    </inkml:context>
    <inkml:brush xml:id="br0">
      <inkml:brushProperty name="width" value="0.05" units="cm"/>
      <inkml:brushProperty name="height" value="0.05" units="cm"/>
      <inkml:brushProperty name="color" value="#CD82DA"/>
    </inkml:brush>
  </inkml:definitions>
  <inkml:trace contextRef="#ctx0" brushRef="#br0">0 1 1408 0 0,'9'1'11715'0'0,"-9"-1"-11517"0"0,7 23 5309 0 0,-1 28-1032 0 0,-3 63 2191 0 0,-5 0-4067 0 0,3 110-2400 0 0,9-190-278 0 0,-10-33-601 0 0,1-1 509 0 0,-1 0 0 0 0,1 0 0 0 0,0 0 0 0 0,0 0 0 0 0,-1 0 0 0 0,1 0 0 0 0,0 0 0 0 0,-1-1 0 0 0,1 1 0 0 0,0 0 0 0 0,-1 0 1 0 0,1-1-1 0 0,0 1 0 0 0,-1 0 0 0 0,1-1 0 0 0,-1 1 0 0 0,1-1 0 0 0,0 1 0 0 0,-1-1 0 0 0,1 1 0 0 0,-1-1 0 0 0,1 1 0 0 0,-1-1 0 0 0,0 1 0 0 0,1-1 0 0 0,-1 0 0 0 0,0 1 0 0 0,1-1 0 0 0,-1 0 0 0 0,2-12-4199 0 0,-2 4-1582 0 0,0-9-5132 0 0</inkml:trace>
  <inkml:trace contextRef="#ctx0" brushRef="#br0" timeOffset="1">25 423 4412 0 0,'-1'-1'677'0'0,"1"0"0"0"0,-1 0 0 0 0,1 0 0 0 0,-1-1 0 0 0,1 1 0 0 0,0 0 0 0 0,-1 0 0 0 0,1-1 0 0 0,0 1 0 0 0,0 0 0 0 0,0 0 0 0 0,0-1 0 0 0,0 1 0 0 0,0 0 0 0 0,0-2 0 0 0,11-16 4468 0 0,-4 13-4575 0 0,0 1 0 0 0,0 0 0 0 0,15-9 0 0 0,-2 2 853 0 0,45-36-538 0 0,69-69 0 0 0,-25 22-9002 0 0,-90 78 1403 0 0,-1 0 511 0 0</inkml:trace>
</inkml:ink>
</file>

<file path=ppt/ink/ink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48:40.435"/>
    </inkml:context>
    <inkml:brush xml:id="br0">
      <inkml:brushProperty name="width" value="0.05" units="cm"/>
      <inkml:brushProperty name="height" value="0.05" units="cm"/>
      <inkml:brushProperty name="color" value="#CD82DA"/>
    </inkml:brush>
  </inkml:definitions>
  <inkml:trace contextRef="#ctx0" brushRef="#br0">1 221 280 0 0,'0'0'7269'0'0,"1"-17"-6493"0"0,-1 10-140 0 0,0-1-148 0 0,2-1-156 0 0,-2-6-168 0 0,4 0-160 0 0,1-6-148 0 0,-3-3-196 0 0,8-8-252 0 0,-8 7-888 0 0,-2 3-1601 0 0,4-4 705 0 0</inkml:trace>
</inkml:ink>
</file>

<file path=ppt/ink/ink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48:46.415"/>
    </inkml:context>
    <inkml:brush xml:id="br0">
      <inkml:brushProperty name="width" value="0.05" units="cm"/>
      <inkml:brushProperty name="height" value="0.05" units="cm"/>
      <inkml:brushProperty name="color" value="#CD82DA"/>
    </inkml:brush>
  </inkml:definitions>
  <inkml:trace contextRef="#ctx0" brushRef="#br0">0 829 628 0 0,'3'-46'1431'0'0,"1"0"-1"0"0,15-60 1 0 0,-2 10-1475 0 0,0-60 9 0 0,6-37-72 0 0,5 41-2683 0 0,-21 118 1694 0 0</inkml:trace>
</inkml:ink>
</file>

<file path=ppt/ink/ink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48:46.808"/>
    </inkml:context>
    <inkml:brush xml:id="br0">
      <inkml:brushProperty name="width" value="0.05" units="cm"/>
      <inkml:brushProperty name="height" value="0.05" units="cm"/>
      <inkml:brushProperty name="color" value="#CD82DA"/>
    </inkml:brush>
  </inkml:definitions>
  <inkml:trace contextRef="#ctx0" brushRef="#br0">148 3096 1532 0 0,'9'-57'1558'0'0,"-3"0"0"0"0,-2-94 0 0 0,2-27 2782 0 0,2 93-3100 0 0,-4 0 1 0 0,-9-99-1 0 0,0 136-1067 0 0,-3 0-1 0 0,-2 0 1 0 0,-1 1-1 0 0,-20-50 0 0 0,8 22-901 0 0,-26-151 0 0 0,44 191 273 0 0,2-1 0 0 0,2-36 0 0 0,1 32-253 0 0,-7-49 1 0 0,-6-124-1684 0 0,9 72 1583 0 0,-6-248-319 0 0,15 329 1104 0 0,-1 22-15 0 0,-2 0 0 0 0,-3-42-1 0 0,-1 37-31 0 0,3 0 0 0 0,1-1-1 0 0,14-65 1 0 0,-10 67-8 0 0,10-28-251 0 0,-12 55-244 0 0,0 0-1 0 0,0 0 0 0 0,-2 0 0 0 0,0 0 0 0 0,0-26 0 0 0,-4 29-705 0 0</inkml:trace>
</inkml:ink>
</file>

<file path=ppt/ink/ink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48:47.742"/>
    </inkml:context>
    <inkml:brush xml:id="br0">
      <inkml:brushProperty name="width" value="0.05" units="cm"/>
      <inkml:brushProperty name="height" value="0.05" units="cm"/>
      <inkml:brushProperty name="color" value="#CD82DA"/>
    </inkml:brush>
  </inkml:definitions>
  <inkml:trace contextRef="#ctx0" brushRef="#br0">20 65 528 0 0,'-12'-39'6365'0'0,"4"13"4521"0"0,8 31-10514 0 0,0 1 0 0 0,0-1-1 0 0,1 0 1 0 0,0 0 0 0 0,0 0 0 0 0,0 0-1 0 0,1 0 1 0 0,-1 0 0 0 0,1 0 0 0 0,3 4 0 0 0,6 25 806 0 0,13 161 2992 0 0,-19-131-2723 0 0,3-1 0 0 0,18 74 0 0 0,-26-135-1489 0 0,1 1 1 0 0,0-1-1 0 0,-1 1 0 0 0,1-1 0 0 0,0 0 0 0 0,0 1 0 0 0,0-1 1 0 0,0 0-1 0 0,1 0 0 0 0,-1 0 0 0 0,1 1 0 0 0,-1-2 0 0 0,1 1 1 0 0,0 0-1 0 0,0 0 0 0 0,0 0 0 0 0,0-1 0 0 0,0 1 1 0 0,0-1-1 0 0,0 0 0 0 0,0 1 0 0 0,0-1 0 0 0,1 0 0 0 0,-1 0 1 0 0,1 0-1 0 0,-1-1 0 0 0,1 1 0 0 0,-1-1 0 0 0,3 1 0 0 0,2-1-374 0 0,-1-1-1 0 0,1 0 0 0 0,-1 0 0 0 0,1 0 0 0 0,-1-1 0 0 0,0 0 0 0 0,0 0 0 0 0,0-1 0 0 0,0 0 0 0 0,8-4 0 0 0,53-32-6230 0 0,-40 19-2699 0 0,-16 11 3878 0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23T17:29:17.292"/>
    </inkml:context>
    <inkml:brush xml:id="br0">
      <inkml:brushProperty name="width" value="0.05" units="cm"/>
      <inkml:brushProperty name="height" value="0.05" units="cm"/>
      <inkml:brushProperty name="color" value="#CD82DA"/>
    </inkml:brush>
  </inkml:definitions>
  <inkml:trace contextRef="#ctx0" brushRef="#br0">1 163 288 0 0,'66'-16'2462'0'0,"-40"11"1081"0"0,39-14-1 0 0,-44 16 4590 0 0,-9 10-4162 0 0,-10-4-3860 0 0,0 1 1 0 0,-1-1-1 0 0,0 1 1 0 0,0-1-1 0 0,0 1 1 0 0,0-1-1 0 0,0 1 1 0 0,0 3-1 0 0,6 26 184 0 0,-6-30-399 0 0,0 0 0 0 0,0 0 0 0 0,1 0 0 0 0,-1 0 0 0 0,1 0 0 0 0,0-1 0 0 0,-1 1 0 0 0,1 0 0 0 0,0-1 0 0 0,1 1 0 0 0,-1-1 0 0 0,0 0 0 0 0,1 0 0 0 0,-1 0 0 0 0,1 0 0 0 0,0 0 0 0 0,-1-1 0 0 0,1 1 0 0 0,0-1 0 0 0,0 0 0 0 0,0 0 0 0 0,0 0 0 0 0,0 0 0 0 0,0 0 0 0 0,1-1 0 0 0,-1 1 0 0 0,0-1 0 0 0,0 0 0 0 0,0 0 0 0 0,1 0 0 0 0,-1 0 0 0 0,0 0 0 0 0,0-1 0 0 0,0 0 0 0 0,0 0 0 0 0,0 1 1 0 0,0-2-1 0 0,3 0 0 0 0,5-3-273 0 0,-1 0 1 0 0,0-1 0 0 0,0 0 0 0 0,0 0 0 0 0,-1-1 0 0 0,0 0 0 0 0,0-1 0 0 0,-1 0 0 0 0,10-11-1 0 0,-14 14 378 0 0,0 1 0 0 0,-1-1 0 0 0,0 1 0 0 0,1-1 0 0 0,-2 0 0 0 0,1-1 0 0 0,0 1 0 0 0,-1 0 0 0 0,0-1 0 0 0,-1 1 0 0 0,1-1 0 0 0,-1 1 0 0 0,0-1 0 0 0,1-11 0 0 0,5 141 2235 0 0,-7-138-2024 0 0,1 1 0 0 0,1 1 0 0 0,0-1 0 0 0,1 0-1 0 0,0 0 1 0 0,1 1 0 0 0,0-1 0 0 0,10-16 0 0 0,-13 25-185 0 0,2 0-1 0 0,-1 0 1 0 0,0 0 0 0 0,1 0-1 0 0,0 0 1 0 0,0 0 0 0 0,0 1-1 0 0,0-1 1 0 0,0 1 0 0 0,1 0-1 0 0,-1 0 1 0 0,1 0 0 0 0,0 1-1 0 0,0-1 1 0 0,0 1 0 0 0,0 0 0 0 0,1 0-1 0 0,-1 0 1 0 0,1 1 0 0 0,-1 0-1 0 0,1-1 1 0 0,-1 1 0 0 0,1 1-1 0 0,0-1 1 0 0,-1 1 0 0 0,1 0-1 0 0,0 0 1 0 0,-1 0 0 0 0,6 2 0 0 0,-6-2-68 0 0,1 1 0 0 0,-1 0 1 0 0,0 1-1 0 0,0-1 1 0 0,0 1-1 0 0,0 0 1 0 0,0 0-1 0 0,-1 0 1 0 0,1 0-1 0 0,0 1 1 0 0,-1-1-1 0 0,0 1 1 0 0,1 0-1 0 0,-1 0 1 0 0,0 0-1 0 0,-1 0 1 0 0,1 1-1 0 0,0-1 1 0 0,-1 1-1 0 0,0 0 1 0 0,0 0-1 0 0,0 0 1 0 0,1 4-1 0 0,-1-1-154 0 0,0-1-1 0 0,-1 0 1 0 0,0 1 0 0 0,-1-1-1 0 0,1 1 1 0 0,-1-1-1 0 0,0 1 1 0 0,-1-1 0 0 0,1 1-1 0 0,-1-1 1 0 0,-1 1 0 0 0,1-1-1 0 0,-1 0 1 0 0,0 1 0 0 0,-4 6-1 0 0,4-10-159 0 0,0 1 0 0 0,0-1 0 0 0,0 0 0 0 0,0 1 0 0 0,-1-1 0 0 0,0 0 0 0 0,-5 4 0 0 0,7-6-263 0 0,-1 1 0 0 0,0-1 0 0 0,1 0-1 0 0,-1 0 1 0 0,0 0 0 0 0,0 0 0 0 0,0 0 0 0 0,0-1 0 0 0,0 1-1 0 0,-2 0 1 0 0,-6 0-3018 0 0</inkml:trace>
</inkml:ink>
</file>

<file path=ppt/ink/ink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48:48.145"/>
    </inkml:context>
    <inkml:brush xml:id="br0">
      <inkml:brushProperty name="width" value="0.05" units="cm"/>
      <inkml:brushProperty name="height" value="0.05" units="cm"/>
      <inkml:brushProperty name="color" value="#CD82DA"/>
    </inkml:brush>
  </inkml:definitions>
  <inkml:trace contextRef="#ctx0" brushRef="#br0">25 54 976 0 0,'-24'-5'5238'0'0,"24"4"-5167"0"0,0 1-1 0 0,0 0 0 0 0,0 0 1 0 0,0 0-1 0 0,0 0 1 0 0,0 0-1 0 0,0 0 1 0 0,0-1-1 0 0,0 1 1 0 0,0 0-1 0 0,0 0 1 0 0,0 0-1 0 0,0 0 1 0 0,0 0-1 0 0,0-1 1 0 0,0 1-1 0 0,0 0 0 0 0,0 0 1 0 0,0 0-1 0 0,0 0 1 0 0,0 0-1 0 0,0 0 1 0 0,0-1-1 0 0,0 1 1 0 0,0 0-1 0 0,0 0 1 0 0,0 0-1 0 0,1 0 1 0 0,-1 0-1 0 0,0 0 1 0 0,0 0-1 0 0,0 0 1 0 0,0-1-1 0 0,0 1 0 0 0,0 0 1 0 0,0 0-1 0 0,0 0 1 0 0,1 0-1 0 0,-1 0 1 0 0,0 0-1 0 0,0 0 1 0 0,0 0-1 0 0,0 0 1 0 0,0 0-1 0 0,1 0 1 0 0,-1 0-1 0 0,0 0 1 0 0,0 0-1 0 0,0 0 1 0 0,0 0-1 0 0,0 0 0 0 0,1 0 1 0 0,-1 0-1 0 0,0 0 1 0 0,0 0-1 0 0,0 0 1 0 0,0 0-1 0 0,0 0 1 0 0,0 0-1 0 0,1 0 1 0 0,-1 0-1 0 0,0 0 1 0 0,0 0-1 0 0,0 1 1 0 0,50-6 5149 0 0,-27 3-5974 0 0,28-4 400 0 0,62-8-1443 0 0,-39 0-5341 0 0,-55 10 3778 0 0</inkml:trace>
</inkml:ink>
</file>

<file path=ppt/ink/ink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48:48.818"/>
    </inkml:context>
    <inkml:brush xml:id="br0">
      <inkml:brushProperty name="width" value="0.05" units="cm"/>
      <inkml:brushProperty name="height" value="0.05" units="cm"/>
      <inkml:brushProperty name="color" value="#CD82DA"/>
    </inkml:brush>
  </inkml:definitions>
  <inkml:trace contextRef="#ctx0" brushRef="#br0">98 218 316 0 0,'20'-20'22123'0'0,"-39"28"-20544"0"0,13-5-915 0 0,0 0 0 0 0,0 0 0 0 0,0 0 0 0 0,-9 8 0 0 0,8-5-522 0 0,1-1 0 0 0,1 2 0 0 0,-1-1-1 0 0,1 1 1 0 0,0 0 0 0 0,1 0 0 0 0,0 0 0 0 0,0 0 0 0 0,-5 15 0 0 0,8-19-292 0 0,0 0-1 0 0,0 0 1 0 0,0 1 0 0 0,1-1-1 0 0,-1 0 1 0 0,1 1 0 0 0,0-1-1 0 0,0 0 1 0 0,0 1 0 0 0,1-1 0 0 0,-1 0-1 0 0,1 1 1 0 0,-1-1 0 0 0,1 0-1 0 0,0 0 1 0 0,1 0 0 0 0,-1 0-1 0 0,0 0 1 0 0,1 0 0 0 0,0 0-1 0 0,0 0 1 0 0,-1 0 0 0 0,2-1-1 0 0,-1 1 1 0 0,0-1 0 0 0,0 1 0 0 0,4 2-1 0 0,-2-3-34 0 0,0 0-1 0 0,0 0 1 0 0,0 0 0 0 0,0 0-1 0 0,0-1 1 0 0,0 1-1 0 0,0-1 1 0 0,0 0 0 0 0,1-1-1 0 0,-1 1 1 0 0,0-1-1 0 0,1 0 1 0 0,-1 0 0 0 0,0 0-1 0 0,1 0 1 0 0,-1-1 0 0 0,0 1-1 0 0,1-1 1 0 0,-1-1-1 0 0,0 1 1 0 0,0 0 0 0 0,0-1-1 0 0,5-3 1 0 0,3-1-19 0 0,0 0-1 0 0,-1-1 1 0 0,0 0 0 0 0,0 0 0 0 0,-1-2 0 0 0,16-14 0 0 0,-16 13 642 0 0,-1 0 0 0 0,0 0 0 0 0,-1-1 0 0 0,0 0 0 0 0,10-19 1 0 0,-15 28 1495 0 0,-1 8-1260 0 0,3 16-929 0 0,-4-17 353 0 0,-1-3-206 0 0,0 0-1 0 0,0-1 1 0 0,0 1-1 0 0,1 0 1 0 0,-1 0-1 0 0,1-1 1 0 0,-1 1 0 0 0,1-1-1 0 0,0 1 1 0 0,0 0-1 0 0,-1-1 1 0 0,1 1-1 0 0,0-1 1 0 0,0 0-1 0 0,0 1 1 0 0,1-1-1 0 0,-1 0 1 0 0,0 0-1 0 0,0 0 1 0 0,1 0 0 0 0,-1 0-1 0 0,1 0 1 0 0,-1 0-1 0 0,1 0 1 0 0,-1 0-1 0 0,1-1 1 0 0,0 1-1 0 0,-1 0 1 0 0,1-1-1 0 0,0 0 1 0 0,-1 1-1 0 0,1-1 1 0 0,0 0 0 0 0,-1 0-1 0 0,1 0 1 0 0,0 0-1 0 0,0 0 1 0 0,-1 0-1 0 0,1-1 1 0 0,0 1-1 0 0,-1 0 1 0 0,1-1-1 0 0,0 0 1 0 0,-1 1 0 0 0,3-2-1 0 0,3-1-206 0 0,0 0-1 0 0,0 0 1 0 0,0-1 0 0 0,-1 0-1 0 0,0 0 1 0 0,0-1 0 0 0,0 0-1 0 0,0 0 1 0 0,0 0 0 0 0,-1-1-1 0 0,0 0 1 0 0,0 0 0 0 0,-1 0-1 0 0,0 0 1 0 0,0-1-1 0 0,4-8 1 0 0,-2 1 54 0 0,0 0 0 0 0,-1 0 0 0 0,0-1 0 0 0,-1 0 0 0 0,-1 0 0 0 0,0 0 0 0 0,1-17 0 0 0,-5 22 886 0 0,0 0-1 0 0,0 0 0 0 0,-1 0 0 0 0,0 0 1 0 0,-1 0-1 0 0,0 0 0 0 0,-5-12 2434 0 0,8 27-2696 0 0,5 34 437 0 0,18 71 1 0 0,-2-12-1137 0 0,-20-91 466 0 0,4 22-1296 0 0,-7-28 330 0 0,-3-16 458 0 0,2 2 0 0 0,-6-8-1284 0 0,6 15 1843 0 0,1 0 0 0 0,0-1-1 0 0,0 1 1 0 0,0-1 0 0 0,1 1 0 0 0,-1-1-1 0 0,2 0 1 0 0,-1 0 0 0 0,1 1-1 0 0,0-1 1 0 0,0 0 0 0 0,1 0 0 0 0,2-9-1 0 0,-2 12-130 0 0,0 0-1 0 0,0 0 0 0 0,0 0 0 0 0,1 0 0 0 0,0 0 0 0 0,0 0 1 0 0,0 1-1 0 0,0-1 0 0 0,0 0 0 0 0,1 1 0 0 0,-1 0 0 0 0,1 0 1 0 0,0-1-1 0 0,0 2 0 0 0,1-1 0 0 0,-1 0 0 0 0,0 1 1 0 0,1-1-1 0 0,0 1 0 0 0,-1 0 0 0 0,1 0 0 0 0,0 0 0 0 0,0 1 1 0 0,0 0-1 0 0,0-1 0 0 0,0 1 0 0 0,8 0 0 0 0,-6 0-47 0 0,0 1 1 0 0,0 0-1 0 0,0 0 0 0 0,0 1 1 0 0,0-1-1 0 0,0 1 0 0 0,0 1 0 0 0,-1-1 1 0 0,1 1-1 0 0,0 0 0 0 0,-1 0 0 0 0,1 1 1 0 0,-1 0-1 0 0,0 0 0 0 0,0 0 0 0 0,0 0 1 0 0,0 1-1 0 0,0 0 0 0 0,6 7 0 0 0,-8-7-130 0 0,41 49-641 0 0,-42-49 441 0 0,1 1-1 0 0,0-1 1 0 0,-1 0-1 0 0,0 1 1 0 0,0 0 0 0 0,0 0-1 0 0,-1-1 1 0 0,0 1-1 0 0,0 0 1 0 0,0 0-1 0 0,0 6 1 0 0,-4-4-2054 0 0</inkml:trace>
</inkml:ink>
</file>

<file path=ppt/ink/ink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48:49.209"/>
    </inkml:context>
    <inkml:brush xml:id="br0">
      <inkml:brushProperty name="width" value="0.05" units="cm"/>
      <inkml:brushProperty name="height" value="0.05" units="cm"/>
      <inkml:brushProperty name="color" value="#CD82DA"/>
    </inkml:brush>
  </inkml:definitions>
  <inkml:trace contextRef="#ctx0" brushRef="#br0">1 10 844 0 0,'0'0'285'0'0,"0"-1"-1"0"0,0 1 1 0 0,0 0 0 0 0,0-1-1 0 0,0 1 1 0 0,1-1 0 0 0,-1 1-1 0 0,0-1 1 0 0,0 1 0 0 0,0 0-1 0 0,1-1 1 0 0,-1 1 0 0 0,1-2 1138 0 0,0 2-1139 0 0,-1 0 1 0 0,0-1 0 0 0,1 1-1 0 0,-1 0 1 0 0,0 0 0 0 0,1 0-1 0 0,-1-1 1 0 0,1 1 0 0 0,-1 0-1 0 0,1 0 1 0 0,-1 0 0 0 0,0 0-1 0 0,1 0 1 0 0,-1 0 0 0 0,1 0-1 0 0,0 0 1 0 0,11 11 2886 0 0,6 28-609 0 0,3 47 863 0 0,17 156 1 0 0,-36-219-3108 0 0,4 16 242 0 0,2 47 2091 0 0,-7-106-2264 0 0,0 0-133 0 0,1 0 0 0 0,7-34 0 0 0,-7 47-182 0 0,0 0 0 0 0,1 0 0 0 0,-1 0 0 0 0,1 0 0 0 0,1 0-1 0 0,-1 1 1 0 0,1 0 0 0 0,0 0 0 0 0,1 0 0 0 0,7-9 0 0 0,-8 13-67 0 0,-1-1-1 0 0,1 1 1 0 0,0-1-1 0 0,0 1 1 0 0,0 0-1 0 0,0 1 1 0 0,1-1-1 0 0,-1 1 1 0 0,0 0-1 0 0,1 0 1 0 0,-1 0-1 0 0,0 0 1 0 0,1 1 0 0 0,-1 0-1 0 0,1 0 1 0 0,-1 0-1 0 0,1 0 1 0 0,-1 1-1 0 0,1 0 1 0 0,-1-1-1 0 0,0 2 1 0 0,7 1-1 0 0,1 1-349 0 0,1 1 0 0 0,-1 1 0 0 0,1 0-1 0 0,-1 0 1 0 0,-1 1 0 0 0,14 10 0 0 0,-20-12-45 0 0,0-1 0 0 0,0 1 0 0 0,-1 0 0 0 0,1 0 0 0 0,-1 0 0 0 0,-1 1 0 0 0,1-1 0 0 0,-1 1 0 0 0,0 0 0 0 0,0 0 1 0 0,0 0-1 0 0,3 14 0 0 0,-2 13-3811 0 0,-9 0-3340 0 0,-4-10 2064 0 0</inkml:trace>
</inkml:ink>
</file>

<file path=ppt/ink/ink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48:52.877"/>
    </inkml:context>
    <inkml:brush xml:id="br0">
      <inkml:brushProperty name="width" value="0.05" units="cm"/>
      <inkml:brushProperty name="height" value="0.05" units="cm"/>
      <inkml:brushProperty name="color" value="#CD82DA"/>
    </inkml:brush>
  </inkml:definitions>
  <inkml:trace contextRef="#ctx0" brushRef="#br0">4 99 1080 0 0,'-4'5'20828'0'0,"4"-5"-20693"0"0,15 1 635 0 0,0 0-1 0 0,0-1 1 0 0,0 0-1 0 0,0-2 1 0 0,16-2-1 0 0,79-21 1068 0 0,46-21-3132 0 0,-144 36-2106 0 0,-10 6-116 0 0,-1 3 2931 0 0,-1 1 0 0 0,0-1 0 0 0,0 0 0 0 0,0 0 0 0 0,0 1 0 0 0,0-1 0 0 0,0 0 0 0 0,0 0 0 0 0,0 1 0 0 0,0-1 0 0 0,0 0 0 0 0,0 0 0 0 0,0 1 0 0 0,0-1 0 0 0,0 0 0 0 0,-1 0 0 0 0,1 0 0 0 0</inkml:trace>
</inkml:ink>
</file>

<file path=ppt/ink/ink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48:53.282"/>
    </inkml:context>
    <inkml:brush xml:id="br0">
      <inkml:brushProperty name="width" value="0.05" units="cm"/>
      <inkml:brushProperty name="height" value="0.05" units="cm"/>
      <inkml:brushProperty name="color" value="#CD82DA"/>
    </inkml:brush>
  </inkml:definitions>
  <inkml:trace contextRef="#ctx0" brushRef="#br0">1 12 704 0 0,'2'-11'13323'0'0,"4"26"-466"0"0,-2-4-10105 0 0,0-1-5163 0 0,7 13 3265 0 0,-1 0 1 0 0,10 35-1 0 0,6 14-374 0 0,21 36-3593 0 0,-34-71-1665 0 0,-14-11-7123 0 0,-4-16 6009 0 0</inkml:trace>
</inkml:ink>
</file>

<file path=ppt/ink/ink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48:53.684"/>
    </inkml:context>
    <inkml:brush xml:id="br0">
      <inkml:brushProperty name="width" value="0.05" units="cm"/>
      <inkml:brushProperty name="height" value="0.05" units="cm"/>
      <inkml:brushProperty name="color" value="#CD82DA"/>
    </inkml:brush>
  </inkml:definitions>
  <inkml:trace contextRef="#ctx0" brushRef="#br0">52 22 1652 0 0,'0'0'1898'0'0,"-19"11"14447"0"0,18-12-16245 0 0,1 1 0 0 0,-1 0 0 0 0,1-1 1 0 0,0 1-1 0 0,-1-1 0 0 0,1 1 0 0 0,0-1 0 0 0,0 1 0 0 0,-1-1 0 0 0,1 1 0 0 0,0-1 0 0 0,0 1 0 0 0,-1-1 0 0 0,1 1 0 0 0,0-1 1 0 0,0 1-1 0 0,0-1 0 0 0,0 1 0 0 0,0-1 0 0 0,0 0 0 0 0,0 1 0 0 0,0-1 0 0 0,0 1 0 0 0,0-1 0 0 0,0 1 0 0 0,1-1 1 0 0,-1 1-1 0 0,0-1 0 0 0,0 1 0 0 0,0-1 0 0 0,1 1 0 0 0,-1-1 0 0 0,0 1 0 0 0,1-1 0 0 0,-1 1 0 0 0,0-1 0 0 0,1 1 1 0 0,-1-1-1 0 0,0 1 0 0 0,2-1 0 0 0,5-10 766 0 0,10 18-565 0 0,-16-6-310 0 0,1 0 1 0 0,-1 0-1 0 0,0 0 1 0 0,0 0-1 0 0,1 0 1 0 0,-1 1-1 0 0,0-1 1 0 0,0 0-1 0 0,0 1 1 0 0,0-1-1 0 0,-1 1 1 0 0,1-1-1 0 0,0 1 1 0 0,-1-1 0 0 0,1 1-1 0 0,-1-1 1 0 0,1 1-1 0 0,-1-1 1 0 0,0 1-1 0 0,1 0 1 0 0,-1-1-1 0 0,0 1 1 0 0,0 0-1 0 0,0-1 1 0 0,-1 1-1 0 0,1 0 1 0 0,0-1-1 0 0,-1 3 1 0 0,-1 4-294 0 0,0 0 1 0 0,0 0-1 0 0,-1-1 1 0 0,-4 10-1 0 0,6-14-115 0 0,-22 38-1215 0 0,8-23-1767 0 0,-3-7-5749 0 0</inkml:trace>
</inkml:ink>
</file>

<file path=ppt/ink/ink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48:54.059"/>
    </inkml:context>
    <inkml:brush xml:id="br0">
      <inkml:brushProperty name="width" value="0.05" units="cm"/>
      <inkml:brushProperty name="height" value="0.05" units="cm"/>
      <inkml:brushProperty name="color" value="#CD82DA"/>
    </inkml:brush>
  </inkml:definitions>
  <inkml:trace contextRef="#ctx0" brushRef="#br0">1 1 1232 0 0,'0'0'6178'0'0,"2"2"-4252"0"0,1 5-872 0 0,1 1 1 0 0,-1-1 0 0 0,-1 1 0 0 0,1-1 0 0 0,-1 1 0 0 0,2 15-1 0 0,5 17 1233 0 0,6 3-660 0 0,2-1-1 0 0,28 50 1 0 0,7 18-3257 0 0,-40-69-1043 0 0,-8-14-1909 0 0,-2-10-687 0 0,-1-2-203 0 0</inkml:trace>
</inkml:ink>
</file>

<file path=ppt/ink/ink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48:54.479"/>
    </inkml:context>
    <inkml:brush xml:id="br0">
      <inkml:brushProperty name="width" value="0.05" units="cm"/>
      <inkml:brushProperty name="height" value="0.05" units="cm"/>
      <inkml:brushProperty name="color" value="#CD82DA"/>
    </inkml:brush>
  </inkml:definitions>
  <inkml:trace contextRef="#ctx0" brushRef="#br0">1467 31 1504 0 0,'3'-3'501'0'0,"-1"0"-1"0"0,1 0 1 0 0,0 1 0 0 0,0 0-1 0 0,0-1 1 0 0,1 1-1 0 0,-1 1 1 0 0,0-1-1 0 0,1 0 1 0 0,-1 1 0 0 0,1-1-1 0 0,0 1 1 0 0,5-1-1 0 0,-2 1-12 0 0,0 1-1 0 0,0-1 1 0 0,0 1-1 0 0,0 1 0 0 0,0-1 1 0 0,13 4-1 0 0,1 1 332 0 0,-2 1 0 0 0,1 2-1 0 0,36 18 1 0 0,-29-11-494 0 0,-1 0 0 0 0,0 2-1 0 0,-1 0 1 0 0,-1 2 0 0 0,-1 1 0 0 0,-1 1 0 0 0,-1 0 0 0 0,0 2 0 0 0,-2 0 0 0 0,-1 2 0 0 0,-1 0 0 0 0,0 0 0 0 0,-2 2 0 0 0,20 49 0 0 0,-30-59-419 0 0,-1 0 1 0 0,0 0 0 0 0,-1 1-1 0 0,0-1 1 0 0,-2 1 0 0 0,0 0-1 0 0,-1 0 1 0 0,-1-1 0 0 0,-1 1 0 0 0,0 0-1 0 0,-1-1 1 0 0,-1 1 0 0 0,-1-1-1 0 0,-7 18 1 0 0,5-17-476 0 0,0-1 0 0 0,-2-1-1 0 0,0 1 1 0 0,-1-1 0 0 0,-19 24 0 0 0,19-29-526 0 0,-1 0 1 0 0,0 0-1 0 0,0-1 1 0 0,-1 0-1 0 0,0-1 1 0 0,-1 0-1 0 0,-15 7 1 0 0,3-4-2564 0 0</inkml:trace>
  <inkml:trace contextRef="#ctx0" brushRef="#br0" timeOffset="1">312 121 1376 0 0,'-9'0'515'0'0,"-1"0"-1"0"0,0 1 1 0 0,1 0 0 0 0,-1 0-1 0 0,1 1 1 0 0,-1 1 0 0 0,1-1-1 0 0,0 1 1 0 0,0 1-1 0 0,0 0 1 0 0,1 0 0 0 0,-11 7-1 0 0,7-3 39 0 0,1 1 0 0 0,0 0-1 0 0,0 1 1 0 0,1 0 0 0 0,0 1-1 0 0,1 0 1 0 0,-13 20 0 0 0,9-11 26 0 0,2 1 0 0 0,0 0 0 0 0,2 1 0 0 0,0 0 0 0 0,2 0 0 0 0,0 1 0 0 0,1 0 0 0 0,1 0 0 0 0,-2 44 0 0 0,6-36-128 0 0,2 0 1 0 0,1 0 0 0 0,2-1-1 0 0,1 1 1 0 0,1-1-1 0 0,2 0 1 0 0,1 0 0 0 0,1-1-1 0 0,18 38 1 0 0,-16-45-480 0 0,0-1-1 0 0,0 0 1 0 0,2-1 0 0 0,1 0 0 0 0,0-1-1 0 0,2-1 1 0 0,0-1 0 0 0,1 0 0 0 0,0-1-1 0 0,2-1 1 0 0,0-1 0 0 0,29 16 0 0 0,-17-13-816 0 0,1-2-1 0 0,0-2 1 0 0,45 12 0 0 0,-52-19-2449 0 0,1 0-1 0 0,46 2 1 0 0,-23-6-1865 0 0</inkml:trace>
</inkml:ink>
</file>

<file path=ppt/ink/ink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49:14.216"/>
    </inkml:context>
    <inkml:brush xml:id="br0">
      <inkml:brushProperty name="width" value="0.05" units="cm"/>
      <inkml:brushProperty name="height" value="0.05" units="cm"/>
      <inkml:brushProperty name="color" value="#CD82DA"/>
    </inkml:brush>
  </inkml:definitions>
  <inkml:trace contextRef="#ctx0" brushRef="#br0">27 344 1488 0 0,'-24'8'6147'0'0,"24"-8"-6061"0"0,0 0 0 0 0,0 0-1 0 0,0 0 1 0 0,0 0 0 0 0,-1 0-1 0 0,1 0 1 0 0,0 0 0 0 0,0 0-1 0 0,-1 1 1029 0 0,1-1-1028 0 0,0 0-1 0 0,0 1 1 0 0,0-1 0 0 0,-1 0-1 0 0,1 0 1 0 0,0 0 0 0 0,0 0 0 0 0,0 0-1 0 0,0 0 1 0 0,0 1 0 0 0,0-1-1 0 0,0 0 1 0 0,0 0 0 0 0,0 0-1 0 0,0 0 1 0 0,0 0 0 0 0,0 0-1 0 0,0 0 1 0 0,0 1 0 0 0,0-1-1 0 0,0 0 1 0 0,0 0 0 0 0,1 1 1027 0 0,-1-1-1027 0 0,1 0 0 0 0,-1 0-1 0 0,0 1 1 0 0,0-1 0 0 0,0 0-1 0 0,0 0 1 0 0,0 0 0 0 0,17 2 3459 0 0,12-4-3772 0 0,106-24 2196 0 0,245-80 1 0 0,-177 44-1185 0 0,-93 32-491 0 0,-16 5-475 0 0,104-43 1 0 0,-193 66-321 0 0,0 0 0 0 0,1 0 1 0 0,-1-1-1 0 0,0 0 0 0 0,0 0 0 0 0,-1 0 0 0 0,1 0 0 0 0,-1-1 0 0 0,6-5 0 0 0,-18 5-2963 0 0,6 4 2965 0 0,1-1 1 0 0,-1 1 0 0 0,0-1-1 0 0,1 1 1 0 0,-1 0 0 0 0,0 0 0 0 0,1 0-1 0 0,-1 0 1 0 0,0 0 0 0 0,0 0-1 0 0,1 0 1 0 0,-3 1 0 0 0,-15 5-3052 0 0</inkml:trace>
</inkml:ink>
</file>

<file path=ppt/ink/ink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49:14.644"/>
    </inkml:context>
    <inkml:brush xml:id="br0">
      <inkml:brushProperty name="width" value="0.05" units="cm"/>
      <inkml:brushProperty name="height" value="0.05" units="cm"/>
      <inkml:brushProperty name="color" value="#CD82DA"/>
    </inkml:brush>
  </inkml:definitions>
  <inkml:trace contextRef="#ctx0" brushRef="#br0">18 350 1112 0 0,'-1'0'192'0'0,"-1"1"0"0"0,1 0-1 0 0,-1 0 1 0 0,1-1 0 0 0,0 1-1 0 0,-1 0 1 0 0,1 0 0 0 0,0 0 0 0 0,0 1-1 0 0,0-1 1 0 0,0 0 0 0 0,-2 2-1 0 0,3-2-114 0 0,0-1 0 0 0,0 0 0 0 0,0 1-1 0 0,1-1 1 0 0,-1 0 0 0 0,0 1 0 0 0,0-1-1 0 0,0 0 1 0 0,0 0 0 0 0,0 1-1 0 0,1-1 1 0 0,-1 0 0 0 0,0 0 0 0 0,0 1-1 0 0,0-1 1 0 0,1 0 0 0 0,-1 0 0 0 0,0 0-1 0 0,0 1 1 0 0,1-1 0 0 0,-1 0 0 0 0,0 0-1 0 0,0 0 1 0 0,1 0 0 0 0,-1 0 0 0 0,0 1-1 0 0,1-1 1 0 0,-1 0 0 0 0,0 0-1 0 0,0 0 1 0 0,1 0 0 0 0,-1 0 0 0 0,0 0-1 0 0,1 0 1 0 0,-1 0 0 0 0,1 0 0 0 0,44-3 2706 0 0,115-34 971 0 0,162-61 0 0 0,-188 54-2387 0 0,173-61 419 0 0,-205 67-5102 0 0,-1-1-5632 0 0,-85 32 4660 0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23T17:29:18.582"/>
    </inkml:context>
    <inkml:brush xml:id="br0">
      <inkml:brushProperty name="width" value="0.05" units="cm"/>
      <inkml:brushProperty name="height" value="0.05" units="cm"/>
      <inkml:brushProperty name="color" value="#CD82DA"/>
    </inkml:brush>
  </inkml:definitions>
  <inkml:trace contextRef="#ctx0" brushRef="#br0">268 363 68 0 0,'-3'-3'556'0'0,"1"1"0"0"0,-1 0 0 0 0,0-1 0 0 0,0 1-1 0 0,0 0 1 0 0,0 1 0 0 0,0-1 0 0 0,0 1 0 0 0,-1-1 0 0 0,1 1 0 0 0,0 0 0 0 0,-1 0 0 0 0,1 0-1 0 0,-1 1 1 0 0,1-1 0 0 0,-1 1 0 0 0,1 0 0 0 0,-1 0 0 0 0,-6 1 0 0 0,4-1-54 0 0,0 1 1 0 0,1 0-1 0 0,-1 0 1 0 0,0 1-1 0 0,0 0 1 0 0,1 0-1 0 0,-1 0 1 0 0,1 0-1 0 0,-1 1 1 0 0,-8 7 0 0 0,0 2 29 0 0,1 2 0 0 0,1-1 0 0 0,0 2 0 0 0,1 0 0 0 0,1 0 0 0 0,-12 23 0 0 0,16-28-367 0 0,2-2-17 0 0,1 0 1 0 0,-1 0-1 0 0,1 0 0 0 0,1 0 1 0 0,-1 1-1 0 0,1-1 1 0 0,0 11-1 0 0,1-14-156 0 0,0 1-1 0 0,1-1 0 0 0,0 1 0 0 0,0-1 0 0 0,1 0 0 0 0,-1 1 0 0 0,1-1 1 0 0,0 1-1 0 0,0-1 0 0 0,1 0 0 0 0,0 0 0 0 0,3 7 0 0 0,-4-11-46 0 0,0 1-1 0 0,0-1 0 0 0,0 1 1 0 0,0-1-1 0 0,0 0 1 0 0,0 1-1 0 0,0-1 0 0 0,1 0 1 0 0,-1 0-1 0 0,1 0 1 0 0,-1 0-1 0 0,1 0 0 0 0,-1 0 1 0 0,1 0-1 0 0,-1-1 0 0 0,1 1 1 0 0,0 0-1 0 0,-1-1 1 0 0,1 1-1 0 0,0-1 0 0 0,0 0 1 0 0,3 1-1 0 0,-1-2-46 0 0,0 1 0 0 0,-1-1 0 0 0,1 0 1 0 0,0 0-1 0 0,0 0 0 0 0,0 0 0 0 0,-1 0 0 0 0,1-1 0 0 0,-1 0 0 0 0,5-2 1 0 0,2-3-173 0 0,1-1 0 0 0,-1 0 0 0 0,0 0 0 0 0,-1-1 1 0 0,13-15-1 0 0,-14 11 201 0 0,0 1 0 0 0,0-1 1 0 0,-1 0-1 0 0,-1-1 0 0 0,0 1 0 0 0,-1-1 0 0 0,-1 0 1 0 0,0-1-1 0 0,-1 1 0 0 0,0-1 0 0 0,-1 1 1 0 0,-1-1-1 0 0,0 0 0 0 0,-1 0 0 0 0,-1 0 0 0 0,0 0 1 0 0,-6-26-1 0 0,-3-6 479 0 0,-1 1 1 0 0,-3 0-1 0 0,-2 1 1 0 0,-22-44-1 0 0,35 79 81 0 0,2 8-344 0 0,1 0-1 0 0,0 1 1 0 0,-1-1 0 0 0,1 0 0 0 0,-1 1 0 0 0,0-1 0 0 0,1 0 0 0 0,-1 1 0 0 0,0-1 0 0 0,0 1 0 0 0,0-1 0 0 0,0 1 0 0 0,0-1 0 0 0,0 1 0 0 0,-1 0 0 0 0,-1-2 0 0 0,4 8 176 0 0,69 289 1217 0 0,-58-249-1724 0 0,-7-26-317 0 0,1 0-1 0 0,1-1 1 0 0,1 0-1 0 0,0-1 0 0 0,1 1 1 0 0,1-2-1 0 0,0 1 1 0 0,26 29-1 0 0,-34-44 359 0 0,0 0 0 0 0,0 0 0 0 0,0 0 0 0 0,0 0 1 0 0,0-1-1 0 0,1 1 0 0 0,-1-1 0 0 0,1 1 0 0 0,-1-1 0 0 0,1 0 0 0 0,-1 0 0 0 0,1 0 0 0 0,0 0 0 0 0,-1 0 0 0 0,1 0 1 0 0,0-1-1 0 0,0 1 0 0 0,0-1 0 0 0,-1 0 0 0 0,1 0 0 0 0,0 0 0 0 0,0 0 0 0 0,0-1 0 0 0,0 1 0 0 0,-1-1 1 0 0,1 0-1 0 0,0 0 0 0 0,3-1 0 0 0,0-2-35 0 0,0 1 0 0 0,0-1 0 0 0,0 0 0 0 0,-1 0 0 0 0,0-1 0 0 0,0 0 0 0 0,0 0 0 0 0,-1 0 0 0 0,0 0-1 0 0,8-12 1 0 0,-3 1 301 0 0,-1 1 0 0 0,9-24-1 0 0,-1-9 3138 0 0,-19 58-1722 0 0,2 0 0 0 0,-1 1 1 0 0,0 18-1 0 0,2-26-1579 0 0,0-1 0 0 0,0 1 0 0 0,1 0-1 0 0,-1-1 1 0 0,1 1 0 0 0,-1 0 0 0 0,1-1 0 0 0,0 1 0 0 0,0-1 0 0 0,0 1 0 0 0,2 2 0 0 0,-2-4-12 0 0,0 0 0 0 0,0 0 1 0 0,0 0-1 0 0,0 0 0 0 0,0-1 0 0 0,0 1 0 0 0,0 0 1 0 0,0-1-1 0 0,0 1 0 0 0,0-1 0 0 0,0 1 0 0 0,0-1 1 0 0,0 1-1 0 0,1-1 0 0 0,-1 0 0 0 0,0 0 0 0 0,0 1 1 0 0,0-1-1 0 0,1 0 0 0 0,-1 0 0 0 0,0 0 0 0 0,0 0 1 0 0,1-1-1 0 0,-1 1 0 0 0,0 0 0 0 0,2-1 0 0 0,4-1-146 0 0,0-1 0 0 0,0 0 0 0 0,0 0 0 0 0,-1 0 0 0 0,1-1 0 0 0,-1 0-1 0 0,0 0 1 0 0,0-1 0 0 0,-1 1 0 0 0,1-1 0 0 0,-1 0 0 0 0,0-1 0 0 0,0 1-1 0 0,-1-1 1 0 0,0 0 0 0 0,0-1 0 0 0,0 1 0 0 0,-1 0 0 0 0,3-8 0 0 0,-3 8 210 0 0,-1-1 0 0 0,0 1 1 0 0,-1 0-1 0 0,1-1 1 0 0,-1 1-1 0 0,0-1 0 0 0,-1 1 1 0 0,0-1-1 0 0,0 1 1 0 0,0-1-1 0 0,-1 1 1 0 0,0-1-1 0 0,0 1 0 0 0,-2-7 1 0 0,-3-5-148 0 0,-6-16 3593 0 0,12 34-3425 0 0,0 0-1 0 0,0 0 0 0 0,0 0 1 0 0,0 0-1 0 0,0 0 1 0 0,0 0-1 0 0,0 1 1 0 0,0-1-1 0 0,0 0 0 0 0,0 0 1 0 0,0 0-1 0 0,0 0 1 0 0,0 0-1 0 0,0 0 1 0 0,0 0-1 0 0,0 0 1 0 0,0 0-1 0 0,0 1 0 0 0,0-1 1 0 0,0 0-1 0 0,0 0 1 0 0,0 0-1 0 0,0 0 1 0 0,0 0-1 0 0,0 0 1 0 0,-1 0-1 0 0,1 0 0 0 0,0 0 1 0 0,0 0-1 0 0,0 0 1 0 0,0 0-1 0 0,0 0 1 0 0,0 0-1 0 0,0 0 0 0 0,0 0 1 0 0,0 0-1 0 0,-1 1 1 0 0,1-1-1 0 0,0 0 1 0 0,0 0-1 0 0,0 0 1 0 0,0 0-1 0 0,0 0 0 0 0,0 0 1 0 0,0 0-1 0 0,0-1 1 0 0,0 1-1 0 0,-1 0 1 0 0,1 0-1 0 0,0 0 1 0 0,0 0-1 0 0,0 0 0 0 0,0 0 1 0 0,0 0-1 0 0,0 0 1 0 0,0 0-1 0 0,0 0 1 0 0,0 0-1 0 0,0 0 1 0 0,-1 0-1 0 0,1 0 0 0 0,0 0 1 0 0,0 0-1 0 0,0 0 1 0 0,0-1-1 0 0,-1 26 542 0 0,0 1-180 0 0,1-7-179 0 0,0-1 1 0 0,1 1-1 0 0,4 23 1 0 0,3-55-461 0 0,0-1 0 0 0,9-28 1 0 0,5-6 177 0 0,-18 40 63 0 0,1-3-14 0 0,0 1 0 0 0,0 0 0 0 0,1 1 0 0 0,10-14 0 0 0,-15 22 19 0 0,0 0 1 0 0,0-1-1 0 0,0 1 1 0 0,0 0-1 0 0,0 0 1 0 0,0 0-1 0 0,0 0 1 0 0,1 0-1 0 0,-1 0 1 0 0,0 0-1 0 0,1 1 1 0 0,-1-1-1 0 0,0 0 1 0 0,1 1-1 0 0,-1-1 1 0 0,1 1-1 0 0,-1 0 1 0 0,1-1-1 0 0,-1 1 0 0 0,1 0 1 0 0,-1 0-1 0 0,1 0 1 0 0,-1 0-1 0 0,1 0 1 0 0,-1 0-1 0 0,1 0 1 0 0,-1 0-1 0 0,1 1 1 0 0,-1-1-1 0 0,1 1 1 0 0,-1-1-1 0 0,1 1 1 0 0,-1-1-1 0 0,0 1 1 0 0,1 0-1 0 0,-1 0 1 0 0,0 0-1 0 0,0 0 1 0 0,1 0-1 0 0,-1 0 1 0 0,1 1-1 0 0,90 101-2952 0 0,-91-102 2851 0 0,0 0 1 0 0,1 1-1 0 0,-1-1 1 0 0,0 0-1 0 0,1 0 1 0 0,-1 0 0 0 0,1 0-1 0 0,-1 0 1 0 0,1 0-1 0 0,0-1 1 0 0,-1 1-1 0 0,1 0 1 0 0,0-1-1 0 0,-1 1 1 0 0,1-1 0 0 0,0 0-1 0 0,0 0 1 0 0,0 1-1 0 0,-1-1 1 0 0,1 0-1 0 0,0 0 1 0 0,0-1 0 0 0,2 1-1 0 0,-1-1-35 0 0,0-1-1 0 0,0 1 1 0 0,1-1 0 0 0,-1 1 0 0 0,0-1-1 0 0,0 0 1 0 0,0 0 0 0 0,-1 0-1 0 0,1-1 1 0 0,-1 1 0 0 0,4-4 0 0 0,1-3-55 0 0,0-1 1 0 0,0 1 0 0 0,-1-1 0 0 0,0-1 0 0 0,0 1 0 0 0,4-14 0 0 0,-4-1 327 0 0,-5 21 145 0 0,0-1 0 0 0,0 0-1 0 0,0 1 1 0 0,0-1 0 0 0,1 1 0 0 0,3-7 0 0 0,-6 15 2180 0 0,-1 10-1831 0 0,0 1 1 0 0,0-1 0 0 0,1 0 0 0 0,2 24-1 0 0,-1-36-671 0 0,0-1-1 0 0,1 0 1 0 0,-1 1-1 0 0,0-1 1 0 0,1 0 0 0 0,-1 1-1 0 0,1-1 1 0 0,0 0-1 0 0,-1 1 1 0 0,1-1-1 0 0,0 0 1 0 0,0 0-1 0 0,0 0 1 0 0,0 0 0 0 0,0 0-1 0 0,0 0 1 0 0,0 0-1 0 0,0 0 1 0 0,0 0-1 0 0,1 0 1 0 0,-1-1-1 0 0,0 1 1 0 0,0 0 0 0 0,1-1-1 0 0,-1 1 1 0 0,0-1-1 0 0,3 1 1 0 0,-2-1-73 0 0,1-1 1 0 0,-1 1 0 0 0,1-1-1 0 0,-1 1 1 0 0,1-1 0 0 0,-1 0-1 0 0,1 0 1 0 0,-1 0-1 0 0,1 0 1 0 0,-1 0 0 0 0,0-1-1 0 0,0 1 1 0 0,4-4 0 0 0,6-5-444 0 0,-1-1 0 0 0,0 0 0 0 0,17-24 1 0 0,26-33 272 0 0,-53 68 342 0 0,0 0 1 0 0,0 0-1 0 0,0 0 0 0 0,0 0 1 0 0,0 0-1 0 0,0 0 0 0 0,0 0 1 0 0,-1 0-1 0 0,1 0 0 0 0,0 0 1 0 0,0 0-1 0 0,0 1 0 0 0,0-1 1 0 0,0 0-1 0 0,0 1 0 0 0,0-1 0 0 0,0 1 1 0 0,-1-1-1 0 0,1 1 0 0 0,0-1 1 0 0,0 1-1 0 0,-1 0 0 0 0,1-1 1 0 0,0 1-1 0 0,0 1 0 0 0,21 20-395 0 0,-20-22 21 0 0,0 0-1 0 0,0 0 0 0 0,0 0 1 0 0,0 0-1 0 0,1-1 1 0 0,-1 1-1 0 0,0-1 0 0 0,0 1 1 0 0,0-1-1 0 0,0 0 0 0 0,0 0 1 0 0,0 0-1 0 0,0 0 1 0 0,0 0-1 0 0,2-2 0 0 0,4-11-5343 0 0,-3 6 2416 0 0</inkml:trace>
</inkml:ink>
</file>

<file path=ppt/ink/ink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48:45.631"/>
    </inkml:context>
    <inkml:brush xml:id="br0">
      <inkml:brushProperty name="width" value="0.05" units="cm"/>
      <inkml:brushProperty name="height" value="0.05" units="cm"/>
      <inkml:brushProperty name="color" value="#CD82DA"/>
    </inkml:brush>
  </inkml:definitions>
  <inkml:trace contextRef="#ctx0" brushRef="#br0">0 118 152 0 0,'0'0'1612'0'0,"20"4"4894"0"0,137-51-2445 0 0,-3-16-9058 0 0,-137 57 2221 0 0,1 0 210 0 0</inkml:trace>
</inkml:ink>
</file>

<file path=ppt/ink/ink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48:46.011"/>
    </inkml:context>
    <inkml:brush xml:id="br0">
      <inkml:brushProperty name="width" value="0.05" units="cm"/>
      <inkml:brushProperty name="height" value="0.05" units="cm"/>
      <inkml:brushProperty name="color" value="#CD82DA"/>
    </inkml:brush>
  </inkml:definitions>
  <inkml:trace contextRef="#ctx0" brushRef="#br0">1 1736 900 0 0,'74'-3'7829'0'0,"2"-6"-5518"0"0,-72 8-2479 0 0,0 0-1 0 0,1 0 0 0 0,-1-1 0 0 0,0 1 0 0 0,0-1 1 0 0,0 0-1 0 0,0-1 0 0 0,0 1 0 0 0,4-4 0 0 0,17-17-4625 0 0,-14 13 2228 0 0</inkml:trace>
  <inkml:trace contextRef="#ctx0" brushRef="#br0" timeOffset="1">209 528 560 0 0,'-7'-41'576'0'0,"2"3"-148"0"0,-3-1 12 0 0,3 1-96 0 0,0 2-68 0 0,0-2-32 0 0,3 0-92 0 0,-3-4-72 0 0,1-1-108 0 0,0 4-124 0 0,3-3-336 0 0,-3-7-528 0 0,2 5 232 0 0</inkml:trace>
</inkml:ink>
</file>

<file path=ppt/ink/ink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49:18.177"/>
    </inkml:context>
    <inkml:brush xml:id="br0">
      <inkml:brushProperty name="width" value="0.05" units="cm"/>
      <inkml:brushProperty name="height" value="0.05" units="cm"/>
      <inkml:brushProperty name="color" value="#CD82DA"/>
    </inkml:brush>
  </inkml:definitions>
  <inkml:trace contextRef="#ctx0" brushRef="#br0">196 21 1100 0 0,'-1'-17'16052'0'0,"0"16"-15593"0"0,-8-2 820 0 0,8 3-327 0 0,-13 0 987 0 0,-14 3 279 0 0,28-3-1828 0 0,-31 9 1133 0 0,24-5-1355 0 0,1 1 1 0 0,0 0 0 0 0,0 0 0 0 0,0 1-1 0 0,1-1 1 0 0,0 1 0 0 0,0 1 0 0 0,-5 7-1 0 0,1 1 109 0 0,0 0 0 0 0,-11 28 0 0 0,16-35-192 0 0,1 1-1 0 0,1 0 1 0 0,0 0 0 0 0,0 0-1 0 0,0 0 1 0 0,1 0-1 0 0,1 1 1 0 0,0-1-1 0 0,0 0 1 0 0,3 18 0 0 0,-3-23-77 0 0,1-1 0 0 0,0 1 0 0 0,0-1 0 0 0,0 0 0 0 0,1 1 0 0 0,-1-1 0 0 0,1 0 0 0 0,0 0 0 0 0,0 0 0 0 0,0 0 0 0 0,0 0 0 0 0,1-1 0 0 0,-1 1 0 0 0,1-1-1 0 0,-1 1 1 0 0,1-1 0 0 0,0 0 0 0 0,0 0 0 0 0,0 0 0 0 0,0 0 0 0 0,0-1 0 0 0,1 1 0 0 0,-1-1 0 0 0,0 0 0 0 0,1 0 0 0 0,-1 0 0 0 0,1 0 0 0 0,-1 0 0 0 0,1-1 0 0 0,-1 0 0 0 0,5 0 0 0 0,5 0-150 0 0,-1-1 0 0 0,0 0-1 0 0,1-1 1 0 0,-1 0-1 0 0,0-1 1 0 0,0-1 0 0 0,0 0-1 0 0,0 0 1 0 0,-1-1 0 0 0,0-1-1 0 0,19-12 1 0 0,-10 5-1221 0 0,-2-1-1 0 0,0-1 1 0 0,0 0 0 0 0,-2-1 0 0 0,21-26 0 0 0,-36 40 289 0 0,1 0 0 0 0,0 0 1 0 0,-1-1-1 0 0,0 1 0 0 0,1 0 0 0 0,-1-1 1 0 0,0 1-1 0 0,1-6 0 0 0,0-2-4490 0 0</inkml:trace>
</inkml:ink>
</file>

<file path=ppt/ink/ink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49:19.022"/>
    </inkml:context>
    <inkml:brush xml:id="br0">
      <inkml:brushProperty name="width" value="0.05" units="cm"/>
      <inkml:brushProperty name="height" value="0.05" units="cm"/>
      <inkml:brushProperty name="color" value="#CD82DA"/>
    </inkml:brush>
  </inkml:definitions>
  <inkml:trace contextRef="#ctx0" brushRef="#br0">143 34 884 0 0,'-2'0'19386'0'0,"-14"-1"-18889"0"0,13 1-289 0 0,1 0 1 0 0,-1 0 0 0 0,1 0 0 0 0,-1 1 0 0 0,1-1 0 0 0,-1 0 0 0 0,1 1 0 0 0,-1 0-1 0 0,1 0 1 0 0,-1 0 0 0 0,1 0 0 0 0,0 0 0 0 0,0 0 0 0 0,0 0 0 0 0,-1 1-1 0 0,-1 2 1 0 0,-27 25 1074 0 0,24-20-1097 0 0,0 0 1 0 0,1 0 0 0 0,0 0-1 0 0,0 1 1 0 0,-7 16-1 0 0,12-23-243 0 0,0 0 0 0 0,0 0 0 0 0,0 0 0 0 0,1 0-1 0 0,-1 1 1 0 0,1-1 0 0 0,0 0 0 0 0,-1 0 0 0 0,2 1-1 0 0,-1 4 1 0 0,1-6-28 0 0,-1-1-1 0 0,1 1 1 0 0,-1 0 0 0 0,1-1-1 0 0,0 1 1 0 0,0-1-1 0 0,0 1 1 0 0,0-1 0 0 0,0 1-1 0 0,0-1 1 0 0,0 1-1 0 0,0-1 1 0 0,0 0 0 0 0,1 0-1 0 0,-1 0 1 0 0,0 0-1 0 0,1 0 1 0 0,-1 0 0 0 0,1 0-1 0 0,2 1 1 0 0,-1-1-40 0 0,1 0-1 0 0,-1-1 1 0 0,0 1-1 0 0,0-1 1 0 0,0 0 0 0 0,1 0-1 0 0,-1 0 1 0 0,0 0 0 0 0,0-1-1 0 0,0 1 1 0 0,1-1 0 0 0,-1 0-1 0 0,0 0 1 0 0,0 0-1 0 0,5-3 1 0 0,45-25-1195 0 0,-44 22 1140 0 0,0-1-1 0 0,0 0 1 0 0,-1 0 0 0 0,8-11 0 0 0,18-17 1091 0 0,-33 35-712 0 0,8 7 418 0 0,-4 16-788 0 0,-5-20 56 0 0,0 1-1 0 0,1-1 1 0 0,-1 1-1 0 0,1-1 1 0 0,0 1-1 0 0,-1-1 0 0 0,1 1 1 0 0,0-1-1 0 0,1 0 1 0 0,-1 0-1 0 0,0 1 0 0 0,0-1 1 0 0,1 0-1 0 0,0 0 1 0 0,1 2-1 0 0,6 3-1599 0 0,-7-13 207 0 0,2-11 1210 0 0,21-33-341 0 0,-24 48 637 0 0,1-1-1 0 0,-1 0 1 0 0,1 1-1 0 0,0-1 1 0 0,0 1-1 0 0,0 0 1 0 0,1 0-1 0 0,-1-1 1 0 0,0 2-1 0 0,1-1 0 0 0,0 0 1 0 0,-1 0-1 0 0,1 1 1 0 0,0-1-1 0 0,3 0 1 0 0,-5 2 4 0 0,0 0 1 0 0,0 0-1 0 0,0 0 1 0 0,0 0 0 0 0,0 0-1 0 0,0 0 1 0 0,0 1-1 0 0,0-1 1 0 0,0 0-1 0 0,0 1 1 0 0,0-1-1 0 0,0 1 1 0 0,0-1-1 0 0,0 1 1 0 0,0-1 0 0 0,0 1-1 0 0,0 0 1 0 0,0-1-1 0 0,-1 1 1 0 0,1 0-1 0 0,0 0 1 0 0,0 0-1 0 0,-1 0 1 0 0,1-1 0 0 0,-1 1-1 0 0,1 0 1 0 0,-1 0-1 0 0,1 0 1 0 0,-1 0-1 0 0,0 0 1 0 0,1 0-1 0 0,-1 0 1 0 0,0 1-1 0 0,1 0 1 0 0,6 42-60 0 0,-7-38 53 0 0,0 51 2264 0 0,1-61-1963 0 0,3-9-93 0 0,1 0 0 0 0,0 1 1 0 0,0-1-1 0 0,1 1 0 0 0,1 0 1 0 0,0 0-1 0 0,1 1 0 0 0,0 0 1 0 0,0 0-1 0 0,1 1 0 0 0,13-12 1 0 0,-17 18-128 0 0,0 0 0 0 0,1 0 0 0 0,-1 1 0 0 0,0-1 0 0 0,1 1 1 0 0,0 1-1 0 0,0-1 0 0 0,0 1 0 0 0,0 0 0 0 0,0 0 1 0 0,11-2-1 0 0,-12 4-48 0 0,0 0 0 0 0,0 0 1 0 0,0 0-1 0 0,-1 1 0 0 0,1 0 1 0 0,0 0-1 0 0,0 0 1 0 0,0 0-1 0 0,0 1 0 0 0,-1 0 1 0 0,1 0-1 0 0,-1 0 0 0 0,0 0 1 0 0,1 1-1 0 0,-1 0 0 0 0,7 6 1 0 0,-8-7-52 0 0,0 1 1 0 0,-1 0 0 0 0,1-1-1 0 0,-1 1 1 0 0,1 0 0 0 0,-1 0-1 0 0,0 1 1 0 0,0-1 0 0 0,0 0-1 0 0,-1 1 1 0 0,1-1-1 0 0,-1 1 1 0 0,0-1 0 0 0,0 1-1 0 0,0 0 1 0 0,0 7 0 0 0,-1-9-253 0 0,0 1 1 0 0,0 0 0 0 0,0-1-1 0 0,0 1 1 0 0,-1 0-1 0 0,1-1 1 0 0,-1 1 0 0 0,0 0-1 0 0,0-1 1 0 0,0 1 0 0 0,0-1-1 0 0,0 1 1 0 0,-1-1-1 0 0,1 0 1 0 0,-1 0 0 0 0,0 1-1 0 0,1-1 1 0 0,-1 0 0 0 0,0 0-1 0 0,0-1 1 0 0,0 1-1 0 0,0 0 1 0 0,-4 2 0 0 0,-9-10-11494 0 0</inkml:trace>
</inkml:ink>
</file>

<file path=ppt/ink/ink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49:19.678"/>
    </inkml:context>
    <inkml:brush xml:id="br0">
      <inkml:brushProperty name="width" value="0.05" units="cm"/>
      <inkml:brushProperty name="height" value="0.05" units="cm"/>
      <inkml:brushProperty name="color" value="#CD82DA"/>
    </inkml:brush>
  </inkml:definitions>
  <inkml:trace contextRef="#ctx0" brushRef="#br0">187 263 956 0 0,'0'0'1494'0'0,"-21"-20"9749"0"0,16 20-10799 0 0,0 1 1 0 0,0-1-1 0 0,0 1 1 0 0,0 0-1 0 0,0 0 1 0 0,0 1-1 0 0,0 0 1 0 0,1-1-1 0 0,-1 1 1 0 0,1 1-1 0 0,-1-1 1 0 0,1 1-1 0 0,0 0 1 0 0,0 0-1 0 0,0 0 1 0 0,0 0-1 0 0,-3 5 1 0 0,-4 3 162 0 0,0 0 1 0 0,1 1-1 0 0,0 1 1 0 0,-10 17 0 0 0,17-24-454 0 0,0 0 1 0 0,0 1-1 0 0,1-1 1 0 0,0 1-1 0 0,0-1 1 0 0,1 1-1 0 0,0-1 1 0 0,0 1-1 0 0,0 0 1 0 0,1 0-1 0 0,0-1 1 0 0,1 9-1 0 0,-1-13-191 0 0,1 1 0 0 0,-1-1 0 0 0,0 1 0 0 0,1-1 0 0 0,0 1 0 0 0,-1-1 1 0 0,1 0-1 0 0,0 1 0 0 0,0-1 0 0 0,0 0 0 0 0,1 0 0 0 0,-1 1 0 0 0,0-1 0 0 0,1 0 0 0 0,-1 0 0 0 0,1 0 0 0 0,0-1 0 0 0,0 1 0 0 0,0 0 0 0 0,0-1 0 0 0,0 1 0 0 0,0-1 0 0 0,0 0 0 0 0,0 1 0 0 0,1-1 1 0 0,-1 0-1 0 0,0 0 0 0 0,1-1 0 0 0,-1 1 0 0 0,1 0 0 0 0,-1-1 0 0 0,1 0 0 0 0,-1 1 0 0 0,3-1 0 0 0,-1-1-89 0 0,0 1 0 0 0,0-1 0 0 0,0 0 1 0 0,0 0-1 0 0,0-1 0 0 0,0 1 0 0 0,-1-1 0 0 0,1 0 0 0 0,0 0 0 0 0,-1 0 0 0 0,0 0 1 0 0,1-1-1 0 0,-1 1 0 0 0,0-1 0 0 0,0 0 0 0 0,0 0 0 0 0,-1 0 0 0 0,4-4 1 0 0,3-6-257 0 0,0 0 0 0 0,-1 0 1 0 0,8-19-1 0 0,-9 16 173 0 0,-1 0 1 0 0,-1-1-1 0 0,0 1 0 0 0,-1-1 0 0 0,-1 0 0 0 0,1-19 1 0 0,-2-106-507 0 0,-3 86 665 0 0,1 31-9 0 0,0-13 2472 0 0,0 38-2382 0 0,0 0 1 0 0,0 0-1 0 0,0 0 0 0 0,0 0 1 0 0,0 0-1 0 0,0 0 1 0 0,0 0-1 0 0,0 0 0 0 0,1 0 1 0 0,-1 0-1 0 0,0 0 1 0 0,0 0-1 0 0,0 0 0 0 0,0 0 1 0 0,0 0-1 0 0,0 0 0 0 0,0 0 1 0 0,0 0-1 0 0,0 0 1 0 0,0 0-1 0 0,0 0 0 0 0,0 0 1 0 0,0 0-1 0 0,0 0 1 0 0,1 0-1 0 0,-1 0 0 0 0,0 0 1 0 0,0 0-1 0 0,0 0 1 0 0,0 0-1 0 0,0 0 0 0 0,0 0 1 0 0,0 0-1 0 0,0 0 1 0 0,0 0-1 0 0,0 0 0 0 0,5 25 286 0 0,-2-4-142 0 0,-2 42-1 0 0,0-8-452 0 0,0-34 44 0 0,0-1-239 0 0,0-1 0 0 0,1 0 0 0 0,6 21 0 0 0,-8-36 290 0 0,1 0 1 0 0,0-1-1 0 0,1 1 1 0 0,-1 0-1 0 0,1 0 1 0 0,-1-1-1 0 0,1 1 1 0 0,0-1-1 0 0,1 0 0 0 0,-1 1 1 0 0,0-1-1 0 0,1 0 1 0 0,0 0-1 0 0,0-1 1 0 0,0 1-1 0 0,0 0 1 0 0,0-1-1 0 0,0 0 1 0 0,1 0-1 0 0,-1 0 1 0 0,5 2-1 0 0,-6-4 83 0 0,0 1-1 0 0,1-1 1 0 0,-1 0 0 0 0,0 0-1 0 0,1 0 1 0 0,-1 0-1 0 0,0 0 1 0 0,1 0 0 0 0,-1-1-1 0 0,0 1 1 0 0,1-1 0 0 0,-1 0-1 0 0,0 1 1 0 0,0-1-1 0 0,0 0 1 0 0,0 0 0 0 0,0-1-1 0 0,2 0 1 0 0,39-32-445 0 0,-14 11 1274 0 0,-29 23-658 0 0,0-1 0 0 0,1 1 0 0 0,-1 0 0 0 0,0 0 0 0 0,1 0 0 0 0,-1-1 0 0 0,0 1 1 0 0,1 0-1 0 0,-1 0 0 0 0,1 0 0 0 0,-1 0 0 0 0,1 0 0 0 0,-1 0 0 0 0,0 0 0 0 0,1 0 0 0 0,-1 0 1 0 0,1 0-1 0 0,-1 0 0 0 0,0 0 0 0 0,1 0 0 0 0,-1 0 0 0 0,1 0 0 0 0,-1 0 0 0 0,0 1 0 0 0,1-1 0 0 0,-1 0 1 0 0,1 0-1 0 0,-1 0 0 0 0,0 1 0 0 0,1-1 0 0 0,-1 0 0 0 0,1 1 0 0 0,6 15 1149 0 0,-2 22 2 0 0,-5-35-1011 0 0,1 11 171 0 0,-2-7-438 0 0,1 1 0 0 0,1-1 0 0 0,0 0 0 0 0,0 0 1 0 0,0 0-1 0 0,1 0 0 0 0,0 0 0 0 0,0 0 0 0 0,5 9 0 0 0,-7-16-249 0 0,1 0-1 0 0,-1 1 0 0 0,1-1 1 0 0,-1 1-1 0 0,1-1 0 0 0,-1 0 1 0 0,1 1-1 0 0,0-1 0 0 0,-1 0 1 0 0,1 0-1 0 0,0 0 0 0 0,-1 0 1 0 0,1 1-1 0 0,0-1 1 0 0,-1 0-1 0 0,1 0 0 0 0,-1 0 1 0 0,1 0-1 0 0,0 0 0 0 0,-1 0 1 0 0,1-1-1 0 0,0 1 0 0 0,-1 0 1 0 0,1 0-1 0 0,0 0 0 0 0,-1-1 1 0 0,1 1-1 0 0,-1 0 1 0 0,1 0-1 0 0,0-1 0 0 0,-1 1 1 0 0,1-1-1 0 0,-1 1 0 0 0,1 0 1 0 0,-1-1-1 0 0,1 1 0 0 0,-1-1 1 0 0,0 1-1 0 0,1-2 0 0 0,0 2 416 0 0,6-9-4637 0 0</inkml:trace>
</inkml:ink>
</file>

<file path=ppt/ink/ink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49:20.051"/>
    </inkml:context>
    <inkml:brush xml:id="br0">
      <inkml:brushProperty name="width" value="0.05" units="cm"/>
      <inkml:brushProperty name="height" value="0.05" units="cm"/>
      <inkml:brushProperty name="color" value="#CD82DA"/>
    </inkml:brush>
  </inkml:definitions>
  <inkml:trace contextRef="#ctx0" brushRef="#br0">36 27 516 0 0,'-8'-8'1932'0'0,"-15"-11"10157"0"0,20 34-16427 0 0,2-10 190 0 0</inkml:trace>
</inkml:ink>
</file>

<file path=ppt/ink/ink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49:20.469"/>
    </inkml:context>
    <inkml:brush xml:id="br0">
      <inkml:brushProperty name="width" value="0.05" units="cm"/>
      <inkml:brushProperty name="height" value="0.05" units="cm"/>
      <inkml:brushProperty name="color" value="#CD82DA"/>
    </inkml:brush>
  </inkml:definitions>
  <inkml:trace contextRef="#ctx0" brushRef="#br0">202 359 200 0 0,'-18'-1'4594'0'0,"11"1"225"0"0,1 0-3823 0 0,0 0-1 0 0,0 1 1 0 0,0 0 0 0 0,1 1-1 0 0,-1-1 1 0 0,0 1 0 0 0,1 0-1 0 0,-10 5 1 0 0,7-2-261 0 0,-1 0 0 0 0,1 0 0 0 0,0 1 0 0 0,0 1 0 0 0,-7 7 0 0 0,9-9-508 0 0,0 1 1 0 0,1 0-1 0 0,0 1 1 0 0,0-1-1 0 0,1 1 0 0 0,0-1 1 0 0,0 1-1 0 0,0 1 1 0 0,1-1-1 0 0,0 0 0 0 0,1 1 1 0 0,-1 0-1 0 0,1 0 1 0 0,1-1-1 0 0,-1 11 0 0 0,1-17-254 0 0,1 1-1 0 0,0-1 0 0 0,0 1 0 0 0,1-1 0 0 0,-1 0 0 0 0,0 1 0 0 0,0-1 1 0 0,1 1-1 0 0,-1-1 0 0 0,0 0 0 0 0,1 0 0 0 0,-1 1 0 0 0,1-1 0 0 0,0 0 1 0 0,0 0-1 0 0,-1 1 0 0 0,1-1 0 0 0,0 0 0 0 0,0 0 0 0 0,0 0 0 0 0,0 0 1 0 0,0 0-1 0 0,0 0 0 0 0,0-1 0 0 0,0 1 0 0 0,1 0 0 0 0,-1-1 0 0 0,0 1 1 0 0,0 0-1 0 0,1-1 0 0 0,-1 1 0 0 0,0-1 0 0 0,1 0 0 0 0,-1 1 0 0 0,0-1 1 0 0,1 0-1 0 0,-1 0 0 0 0,1 0 0 0 0,-1 0 0 0 0,0 0 0 0 0,1 0 0 0 0,-1-1 1 0 0,0 1-1 0 0,3-1 0 0 0,2 0-204 0 0,-1 0-1 0 0,1-1 1 0 0,0 0 0 0 0,-1 0 0 0 0,1 0-1 0 0,-1-1 1 0 0,0 0 0 0 0,1 0-1 0 0,3-4 1 0 0,2-2 18 0 0,-2 0 0 0 0,1-2 0 0 0,-1 1 0 0 0,-1-1 0 0 0,0 0 0 0 0,0 0 0 0 0,-1-1 0 0 0,-1 0 0 0 0,0-1 0 0 0,0 1 0 0 0,-2-1 0 0 0,1 0 0 0 0,-2-1 0 0 0,0 1 0 0 0,0-1 0 0 0,-1 1 0 0 0,-1-1 0 0 0,0 0 0 0 0,-2-22 0 0 0,-1-10 158 0 0,-8-51 0 0 0,6 78 832 0 0,0 1-1 0 0,0 0 0 0 0,-2 0 1 0 0,0 0-1 0 0,-15-28 0 0 0,25 117 3316 0 0,38 141-2237 0 0,-14-84-2835 0 0,-7 0-4401 0 0,-21-101 1726 0 0,-4-10-5687 0 0,3-10 3782 0 0</inkml:trace>
</inkml:ink>
</file>

<file path=ppt/ink/ink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49:21.353"/>
    </inkml:context>
    <inkml:brush xml:id="br0">
      <inkml:brushProperty name="width" value="0.05" units="cm"/>
      <inkml:brushProperty name="height" value="0.05" units="cm"/>
      <inkml:brushProperty name="color" value="#CD82DA"/>
    </inkml:brush>
  </inkml:definitions>
  <inkml:trace contextRef="#ctx0" brushRef="#br0">210 378 996 0 0,'0'0'7095'0'0,"-3"0"-5656"0"0,-2-2-318 0 0,-1 2 1 0 0,0-1-1 0 0,1 0 1 0 0,-1 1-1 0 0,0 0 1 0 0,0 1 0 0 0,1-1-1 0 0,-1 1 1 0 0,-9 3-1 0 0,5-1-93 0 0,1 0-1 0 0,0 0 0 0 0,0 1 1 0 0,0 1-1 0 0,-15 9 1 0 0,17-9-780 0 0,1 0 0 0 0,0 1 1 0 0,0-1-1 0 0,0 1 0 0 0,0 0 1 0 0,1 0-1 0 0,-6 10 1 0 0,9-12-343 0 0,-1 0 0 0 0,1 0 0 0 0,0 1 0 0 0,0-1 0 0 0,1 1 0 0 0,0-1 0 0 0,-1 1 0 0 0,1-1 0 0 0,1 1 0 0 0,-1 0 0 0 0,1-1 0 0 0,0 1 0 0 0,0 5 0 0 0,0-9-35 0 0,1 0 1 0 0,-1 1 0 0 0,1-1-1 0 0,-1 0 1 0 0,1 0 0 0 0,-1 1-1 0 0,1-1 1 0 0,0 0 0 0 0,0 0-1 0 0,-1 0 1 0 0,1 0 0 0 0,0 0-1 0 0,0 0 1 0 0,0 0 0 0 0,0 0 0 0 0,0-1-1 0 0,1 1 1 0 0,-1 0 0 0 0,0 0-1 0 0,0-1 1 0 0,0 1 0 0 0,1-1-1 0 0,-1 1 1 0 0,0-1 0 0 0,1 0-1 0 0,-1 1 1 0 0,0-1 0 0 0,1 0-1 0 0,-1 0 1 0 0,0 0 0 0 0,1 0 0 0 0,1 0-1 0 0,3 0-256 0 0,-1-1 0 0 0,1 1 0 0 0,-1-1 0 0 0,1 0 0 0 0,-1 0 0 0 0,9-3 0 0 0,-1-3 157 0 0,0 0 0 0 0,-1 0 1 0 0,0-1-1 0 0,0-1 1 0 0,-1 0-1 0 0,0-1 1 0 0,-1 0-1 0 0,0 0 1 0 0,0-1-1 0 0,10-16 1 0 0,0 0 3128 0 0,-20 29-2543 0 0,3 40 732 0 0,-4-36-1094 0 0,1 1 0 0 0,1-1 0 0 0,-1 0 0 0 0,1 0 0 0 0,0 0 0 0 0,0 0 0 0 0,0 0 0 0 0,3 6 0 0 0,-4-11-69 0 0,0-1 1 0 0,1 1-1 0 0,-1-1 0 0 0,0 1 1 0 0,1 0-1 0 0,-1-1 1 0 0,0 1-1 0 0,1-1 0 0 0,-1 1 1 0 0,0-1-1 0 0,1 0 1 0 0,-1 1-1 0 0,1-1 0 0 0,-1 1 1 0 0,1-1-1 0 0,-1 0 1 0 0,1 1-1 0 0,-1-1 0 0 0,1 0 1 0 0,-1 0-1 0 0,1 1 1 0 0,-1-1-1 0 0,1 0 1 0 0,0 0-1 0 0,-1 0 0 0 0,1 0 1 0 0,-1 0-1 0 0,1 0 1 0 0,0 1-1 0 0,-1-2 0 0 0,2 1 1 0 0,16-12-1112 0 0,9-27-182 0 0,-16 16 1125 0 0,-1-2 0 0 0,-1 0 0 0 0,-1 0 1 0 0,-1 0-1 0 0,-2-1 0 0 0,4-38 0 0 0,-4 8 919 0 0,-4 1 0 0 0,-4-58 0 0 0,3 112-703 0 0,-4-29 2734 0 0,1 26-375 0 0,-2 17-1459 0 0,-1 28-66 0 0,1-1 1 0 0,2 1-1 0 0,2 48 0 0 0,1-65-586 0 0,0-11-129 0 0,4 95 552 0 0,-3-94-778 0 0,1 0-1 0 0,0 0 1 0 0,1 0-1 0 0,1 0 1 0 0,7 18-1 0 0,-10-30-4 0 0,0 1 0 0 0,0-1 0 0 0,0 0 0 0 0,0 1 0 0 0,1-1 0 0 0,-1 0 0 0 0,0 0-1 0 0,1 0 1 0 0,0 0 0 0 0,-1 0 0 0 0,1 0 0 0 0,0-1 0 0 0,0 1 0 0 0,0 0-1 0 0,0-1 1 0 0,0 0 0 0 0,0 1 0 0 0,5 1 0 0 0,-4-3-5 0 0,0 0 0 0 0,-1 0 1 0 0,1 0-1 0 0,0 0 0 0 0,-1-1 0 0 0,1 1 1 0 0,0-1-1 0 0,-1 0 0 0 0,1 0 1 0 0,0 0-1 0 0,-1 0 0 0 0,0 0 0 0 0,1 0 1 0 0,-1-1-1 0 0,0 1 0 0 0,1-1 0 0 0,-1 1 1 0 0,2-3-1 0 0,8-7-113 0 0,-1 0 1 0 0,0-1-1 0 0,-1 0 0 0 0,0 0 1 0 0,14-26-1 0 0,-10 17 1401 0 0,-14 40 5369 0 0,0-6-5988 0 0,-1 1 1 0 0,2-1-1 0 0,0 1 1 0 0,1-1-1 0 0,3 15 1 0 0,-4-26-535 0 0,0-1 0 0 0,-1 1 0 0 0,1 0 1 0 0,0-1-1 0 0,0 1 0 0 0,0-1 0 0 0,0 0 1 0 0,0 1-1 0 0,1-1 0 0 0,-1 0 0 0 0,0 1 1 0 0,1-1-1 0 0,-1 0 0 0 0,1 0 0 0 0,-1 0 1 0 0,1 0-1 0 0,-1-1 0 0 0,1 1 0 0 0,0 0 1 0 0,-1-1-1 0 0,1 1 0 0 0,0-1 1 0 0,1 1-1 0 0,1-1-136 0 0,-1 0 1 0 0,1 0-1 0 0,-1 0 1 0 0,1-1 0 0 0,-1 0-1 0 0,1 1 1 0 0,-1-1-1 0 0,0 0 1 0 0,1-1-1 0 0,-1 1 1 0 0,4-3-1 0 0,1 0-521 0 0,0-1 0 0 0,-1 0 1 0 0,1-1-1 0 0,-1 1 0 0 0,0-1 0 0 0,-1-1 0 0 0,1 0 0 0 0,6-9 0 0 0,7-21-4000 0 0,-16 10-4134 0 0,-4 11 3217 0 0</inkml:trace>
</inkml:ink>
</file>

<file path=ppt/ink/ink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49:21.725"/>
    </inkml:context>
    <inkml:brush xml:id="br0">
      <inkml:brushProperty name="width" value="0.05" units="cm"/>
      <inkml:brushProperty name="height" value="0.05" units="cm"/>
      <inkml:brushProperty name="color" value="#CD82DA"/>
    </inkml:brush>
  </inkml:definitions>
  <inkml:trace contextRef="#ctx0" brushRef="#br0">30 131 1000 0 0,'-18'-3'4883'0'0,"6"1"2659"0"0,16 1-7008 0 0,0 0 0 0 0,0 0 0 0 0,0-1 0 0 0,-1 1 0 0 0,1-1 0 0 0,5-3 0 0 0,8-4 421 0 0,20-6-688 0 0,-1-3 0 0 0,46-29 1 0 0,-61 35-1814 0 0,-10 7-1137 0 0,-1-1-3632 0 0</inkml:trace>
</inkml:ink>
</file>

<file path=ppt/ink/ink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49:22.540"/>
    </inkml:context>
    <inkml:brush xml:id="br0">
      <inkml:brushProperty name="width" value="0.05" units="cm"/>
      <inkml:brushProperty name="height" value="0.05" units="cm"/>
      <inkml:brushProperty name="color" value="#CD82DA"/>
    </inkml:brush>
  </inkml:definitions>
  <inkml:trace contextRef="#ctx0" brushRef="#br0">159 221 1092 0 0,'0'-1'397'0'0,"0"0"-1"0"0,0 0 1 0 0,0 0 0 0 0,-1 0-1 0 0,1 0 1 0 0,-1 0 0 0 0,1 0-1 0 0,0 0 1 0 0,-1 0-1 0 0,1 0 1 0 0,-1 0 0 0 0,0 0-1 0 0,1 0 1 0 0,-1 0 0 0 0,0 1-1 0 0,0-1 1 0 0,1 0-1 0 0,-1 0 1 0 0,0 1 0 0 0,0-1-1 0 0,0 1 1 0 0,-2-2 0 0 0,2 2-104 0 0,0 0 0 0 0,-1 0 0 0 0,1 0 1 0 0,-1 0-1 0 0,1 0 0 0 0,0 0 0 0 0,-1 0 1 0 0,1 0-1 0 0,-1 0 0 0 0,1 1 0 0 0,0-1 1 0 0,-1 1-1 0 0,1-1 0 0 0,0 1 0 0 0,-2 0 1 0 0,-2 2 412 0 0,-1 1 0 0 0,1 0 0 0 0,0-1 0 0 0,0 2 1 0 0,0-1-1 0 0,-6 8 0 0 0,0 2 316 0 0,1 0 0 0 0,1 0 0 0 0,1 1 0 0 0,0 0 1 0 0,-8 22-1 0 0,12-28-686 0 0,1 0 0 0 0,1 0 1 0 0,-1 0-1 0 0,1 0 0 0 0,1 0 1 0 0,0 0-1 0 0,0 1 0 0 0,1-1 1 0 0,0 0-1 0 0,1 1 0 0 0,3 15 1 0 0,-3-21-343 0 0,0 1 0 0 0,0-1-1 0 0,1 1 1 0 0,0-1 0 0 0,0 0 0 0 0,0 0 0 0 0,0 0 0 0 0,1 0 0 0 0,0 0 0 0 0,-1-1 0 0 0,1 1 0 0 0,1-1-1 0 0,-1 0 1 0 0,0 1 0 0 0,1-1 0 0 0,-1-1 0 0 0,1 1 0 0 0,0-1 0 0 0,0 1 0 0 0,0-1 0 0 0,1 0 0 0 0,-1-1-1 0 0,0 1 1 0 0,1-1 0 0 0,-1 0 0 0 0,1 0 0 0 0,-1 0 0 0 0,1 0 0 0 0,-1-1 0 0 0,1 0 0 0 0,0 0 0 0 0,-1 0-1 0 0,1 0 1 0 0,4-2 0 0 0,4 0-445 0 0,-1-1-1 0 0,0 0 0 0 0,0 0 1 0 0,-1-1-1 0 0,1-1 1 0 0,-1 0-1 0 0,0 0 1 0 0,0-1-1 0 0,-1-1 0 0 0,1 0 1 0 0,15-14-1 0 0,-18 13 69 0 0,-1 0 1 0 0,0-1-1 0 0,0 0 0 0 0,-1 0 0 0 0,0 0 0 0 0,-1-1 0 0 0,0 1 1 0 0,0-1-1 0 0,-1 0 0 0 0,-1-1 0 0 0,0 1 0 0 0,0-1 0 0 0,2-19 1 0 0,-2-6-367 0 0,-1 0 1 0 0,-7-66-1 0 0,4 86 699 0 0,1 12-195 0 0,-5-36 2750 0 0,5 40-2463 0 0,0 0 1 0 0,0 0-1 0 0,0 1 0 0 0,0-1 1 0 0,0 0-1 0 0,0 0 1 0 0,0 0-1 0 0,0 0 1 0 0,0 0-1 0 0,-1 0 0 0 0,1 0 1 0 0,0 0-1 0 0,0 0 1 0 0,0 0-1 0 0,0 0 1 0 0,0 0-1 0 0,0 0 0 0 0,0 0 1 0 0,0 0-1 0 0,0 0 1 0 0,-1 0-1 0 0,1 0 1 0 0,0 0-1 0 0,0 0 0 0 0,0 0 1 0 0,0 0-1 0 0,0 0 1 0 0,0 0-1 0 0,0 0 1 0 0,0 0-1 0 0,0 0 0 0 0,-1 0 1 0 0,1 0-1 0 0,0 0 1 0 0,0 0-1 0 0,0 0 1 0 0,0 0-1 0 0,0 0 0 0 0,0 0 1 0 0,0 0-1 0 0,0 0 1 0 0,0 0-1 0 0,0 0 0 0 0,-1 0 1 0 0,1 0-1 0 0,0-1 1 0 0,0 1-1 0 0,0 0 1 0 0,0 0-1 0 0,0 0 0 0 0,0 0 1 0 0,0 0-1 0 0,0 0 1 0 0,0 0-1 0 0,0 0 1 0 0,0 0-1 0 0,0-1 0 0 0,0 1 1 0 0,0 0-1 0 0,0 0 1 0 0,0 0-1 0 0,0 0 1 0 0,0 0-1 0 0,-6 23 1327 0 0,1 1-627 0 0,2 1 0 0 0,1-1 0 0 0,1 0 0 0 0,1 1 0 0 0,5 39 0 0 0,-4-53-836 0 0,1-1-1 0 0,0 1 0 0 0,1 0 1 0 0,0-1-1 0 0,1 0 0 0 0,0 1 1 0 0,0-1-1 0 0,1-1 0 0 0,0 1 1 0 0,1-1-1 0 0,0 0 1 0 0,1 0-1 0 0,0-1 0 0 0,15 15 1 0 0,-20-21-102 0 0,0 0 1 0 0,0 0-1 0 0,1-1 1 0 0,-1 1-1 0 0,1 0 1 0 0,0-1-1 0 0,-1 0 1 0 0,1 0 0 0 0,0 0-1 0 0,0 0 1 0 0,0 0-1 0 0,0-1 1 0 0,-1 1-1 0 0,1-1 1 0 0,0 1-1 0 0,0-1 1 0 0,0 0-1 0 0,0 0 1 0 0,6-2-1 0 0,-5 1-12 0 0,0-1 0 0 0,0 1 0 0 0,0-1 0 0 0,0 0 0 0 0,0-1-1 0 0,0 1 1 0 0,-1-1 0 0 0,1 1 0 0 0,-1-1 0 0 0,0 0 0 0 0,0 0-1 0 0,3-4 1 0 0,6-9-252 0 0,-1 0 0 0 0,-1-1-1 0 0,-1 0 1 0 0,14-33 0 0 0,-16 32 290 0 0,-1 0 0 0 0,-1-1 0 0 0,0 0 0 0 0,-2 1-1 0 0,2-21 1 0 0,-2-98 1051 0 0,-3 92 782 0 0,-5 26 1890 0 0,1 17-1080 0 0,0 11-2009 0 0,1 12 175 0 0,1 0 1 0 0,1 0 0 0 0,1 0 0 0 0,1 0 0 0 0,7 40 0 0 0,-7-49-699 0 0,1-1 0 0 0,1 1-1 0 0,0 0 1 0 0,1-1 0 0 0,0 0 0 0 0,1 0 0 0 0,0 0 0 0 0,1 0 0 0 0,11 16 0 0 0,-6-12-1800 0 0,1-1 0 0 0,14 14-1 0 0,-14-18-3170 0 0,-1-2-3452 0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23T17:29:19"/>
    </inkml:context>
    <inkml:brush xml:id="br0">
      <inkml:brushProperty name="width" value="0.05" units="cm"/>
      <inkml:brushProperty name="height" value="0.05" units="cm"/>
      <inkml:brushProperty name="color" value="#CD82DA"/>
    </inkml:brush>
  </inkml:definitions>
  <inkml:trace contextRef="#ctx0" brushRef="#br0">85 205 948 0 0,'-1'-8'394'0'0,"-1"-1"-1"0"0,1 1 1 0 0,-2-1-1 0 0,1 1 1 0 0,-1 0-1 0 0,0 0 1 0 0,-1 0-1 0 0,0 0 1 0 0,0 1-1 0 0,-1-1 1 0 0,-8-10-1 0 0,5 6 643 0 0,1 1 0 0 0,0-1 0 0 0,-7-16 0 0 0,11 13-276 0 0,11 15-2186 0 0,17 1 567 0 0,12-4 1535 0 0,-36 3-215 0 0,0 0-307 0 0,0 0 1 0 0,0 1 0 0 0,0-1 0 0 0,0 1-1 0 0,0-1 1 0 0,-1 1 0 0 0,1-1 0 0 0,0 1 0 0 0,0 0-1 0 0,-1-1 1 0 0,1 1 0 0 0,0 0 0 0 0,-1-1 0 0 0,1 1-1 0 0,-1 0 1 0 0,1 0 0 0 0,-1 0 0 0 0,1 1-1 0 0,3 44 2338 0 0,-3-32-2085 0 0,-1-1 1 0 0,2 0-1 0 0,0 0 0 0 0,1 1 0 0 0,6 18 1 0 0,-9-30-411 0 0,1-1 1 0 0,0 1 0 0 0,-1 0 0 0 0,1-1 0 0 0,0 1-1 0 0,0-1 1 0 0,0 1 0 0 0,0-1 0 0 0,0 1 0 0 0,0-1-1 0 0,1 1 1 0 0,-1-1 0 0 0,0 0 0 0 0,1 0-1 0 0,-1 0 1 0 0,1 0 0 0 0,-1 0 0 0 0,1 0 0 0 0,0 0-1 0 0,-1 0 1 0 0,1-1 0 0 0,0 1 0 0 0,2 0 0 0 0,-1-1-34 0 0,-1 0 1 0 0,1 0 0 0 0,0-1-1 0 0,-1 1 1 0 0,1-1 0 0 0,-1 0-1 0 0,0 1 1 0 0,1-1 0 0 0,-1 0-1 0 0,1-1 1 0 0,-1 1 0 0 0,0 0 0 0 0,0-1-1 0 0,3-2 1 0 0,5-4-95 0 0,0-1 1 0 0,-1-1 0 0 0,-1 1-1 0 0,0-1 1 0 0,9-14-1 0 0,-9 11 316 0 0,0 0 1 0 0,-1-1-1 0 0,-1 1 0 0 0,0-2 0 0 0,8-28 1 0 0,-9 34 627 0 0,1 14-380 0 0,1 16-330 0 0,-6-12-460 0 0,-1 0 1 0 0,0 0-1 0 0,0 0 0 0 0,-1-1 0 0 0,0 1 0 0 0,0 0 0 0 0,-3 8 0 0 0,-15 33-8246 0 0,12-34 4683 0 0</inkml:trace>
</inkml:ink>
</file>

<file path=ppt/ink/ink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49:23.040"/>
    </inkml:context>
    <inkml:brush xml:id="br0">
      <inkml:brushProperty name="width" value="0.05" units="cm"/>
      <inkml:brushProperty name="height" value="0.05" units="cm"/>
      <inkml:brushProperty name="color" value="#CD82DA"/>
    </inkml:brush>
  </inkml:definitions>
  <inkml:trace contextRef="#ctx0" brushRef="#br0">29 13 984 0 0,'-16'-12'20363'0'0,"14"15"-20084"0"0,1 0-1 0 0,-1 0 1 0 0,1 0 0 0 0,-1 0 0 0 0,1 0 0 0 0,0 0 0 0 0,0 1 0 0 0,1-1 0 0 0,-1 0 0 0 0,1 1 0 0 0,-1-1 0 0 0,1 1 0 0 0,0-1 0 0 0,0 0 0 0 0,1 1 0 0 0,-1-1 0 0 0,1 1-1 0 0,-1-1 1 0 0,1 0 0 0 0,2 6 0 0 0,-1-4-172 0 0,0-1 0 0 0,-1 1 0 0 0,2-1 0 0 0,-1 1 0 0 0,0-1 1 0 0,1 0-1 0 0,0 1 0 0 0,0-1 0 0 0,0-1 0 0 0,0 1 0 0 0,1 0 0 0 0,0-1 0 0 0,-1 0 0 0 0,7 4 0 0 0,-5-4-336 0 0,-1-1 0 0 0,1 0 1 0 0,0 0-1 0 0,-1 0 0 0 0,1-1 0 0 0,0 0 0 0 0,0 0 0 0 0,0 0 1 0 0,0 0-1 0 0,0-1 0 0 0,0 0 0 0 0,9 0 0 0 0,-6-2-908 0 0,0 0 0 0 0,0 0 0 0 0,0-1 0 0 0,0 1 0 0 0,-1-2 0 0 0,1 1 0 0 0,7-6 0 0 0,3-1-5196 0 0,-3 2 483 0 0</inkml:trace>
</inkml:ink>
</file>

<file path=ppt/ink/ink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49:23.520"/>
    </inkml:context>
    <inkml:brush xml:id="br0">
      <inkml:brushProperty name="width" value="0.05" units="cm"/>
      <inkml:brushProperty name="height" value="0.05" units="cm"/>
      <inkml:brushProperty name="color" value="#CD82DA"/>
    </inkml:brush>
  </inkml:definitions>
  <inkml:trace contextRef="#ctx0" brushRef="#br0">63 0 540 0 0,'0'0'8586'0'0,"-3"2"-7419"0"0,-1 0-692 0 0,0 0 1 0 0,0 1-1 0 0,0 0 0 0 0,0-1 1 0 0,1 1-1 0 0,-1 0 1 0 0,1 1-1 0 0,0-1 0 0 0,0 1 1 0 0,0-1-1 0 0,0 1 0 0 0,1 0 1 0 0,0 0-1 0 0,-1 0 1 0 0,1 0-1 0 0,1 1 0 0 0,-1-1 1 0 0,1 0-1 0 0,-2 10 1 0 0,2-9-266 0 0,0 1 0 0 0,1 0 0 0 0,0-1 0 0 0,0 1 0 0 0,1 0 0 0 0,0-1 0 0 0,0 1 0 0 0,0 0 0 0 0,0-1 0 0 0,1 0 0 0 0,0 1 0 0 0,0-1 0 0 0,0 0 0 0 0,1 0 0 0 0,0 0 0 0 0,6 9 0 0 0,8 7-139 0 0,2 0-1 0 0,20 18 1 0 0,-38-38-267 0 0,-4-1-738 0 0,1 0 641 0 0,0 0 0 0 0,-1 0 0 0 0,1 0-1 0 0,0-1 1 0 0,-1 1 0 0 0,1-1 0 0 0,0 0 0 0 0,-1 1 0 0 0,1-1 0 0 0,0 0 0 0 0,0 0 0 0 0,0-1-1 0 0,0 1 1 0 0,0 0 0 0 0,0-1 0 0 0,-3-2 0 0 0,-7-15-3219 0 0,5-6-3289 0 0,3 12 2776 0 0</inkml:trace>
</inkml:ink>
</file>

<file path=ppt/ink/ink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49:23.907"/>
    </inkml:context>
    <inkml:brush xml:id="br0">
      <inkml:brushProperty name="width" value="0.05" units="cm"/>
      <inkml:brushProperty name="height" value="0.05" units="cm"/>
      <inkml:brushProperty name="color" value="#CD82DA"/>
    </inkml:brush>
  </inkml:definitions>
  <inkml:trace contextRef="#ctx0" brushRef="#br0">1 8 884 0 0,'5'-5'5850'0'0,"-4"4"-5363"0"0,-1 1 0 0 0,1 0 1 0 0,0 0-1 0 0,-1-1 1 0 0,1 1-1 0 0,0 0 1 0 0,-1 0-1 0 0,1 0 1 0 0,-1 0-1 0 0,1 0 1 0 0,0 0-1 0 0,-1 0 1 0 0,1 0-1 0 0,0 0 0 0 0,5 15 4361 0 0,-4-2-4026 0 0,51 214 9906 0 0,-36-150-8889 0 0,-13-26-5612 0 0,-1-47 1848 0 0</inkml:trace>
</inkml:ink>
</file>

<file path=ppt/ink/ink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49:24.282"/>
    </inkml:context>
    <inkml:brush xml:id="br0">
      <inkml:brushProperty name="width" value="0.05" units="cm"/>
      <inkml:brushProperty name="height" value="0.05" units="cm"/>
      <inkml:brushProperty name="color" value="#CD82DA"/>
    </inkml:brush>
  </inkml:definitions>
  <inkml:trace contextRef="#ctx0" brushRef="#br0">0 72 764 0 0,'0'0'1146'0'0,"13"-17"3681"0"0,16 4-3309 0 0,1 1 0 0 0,0 2-1 0 0,40-9 1 0 0,-69 19-1073 0 0,18 0 2825 0 0,-8 1 5352 0 0,-22 16-7882 0 0,10-17-839 0 0,1 0 0 0 0,0 1 0 0 0,-1-1 0 0 0,1 1 0 0 0,0-1 0 0 0,-1 0-1 0 0,1 1 1 0 0,0-1 0 0 0,0 1 0 0 0,-1-1 0 0 0,1 1 0 0 0,0-1 0 0 0,0 1 0 0 0,0-1 0 0 0,0 1-1 0 0,0-1 1 0 0,0 1 0 0 0,-1-1 0 0 0,1 1 0 0 0,0 0 0 0 0,0-1 0 0 0,1 1 0 0 0,-1-1 0 0 0,0 1 0 0 0,0-1-1 0 0,0 1 1 0 0,0-1 0 0 0,0 1 0 0 0,1-1 0 0 0,-1 1 0 0 0,0-1 0 0 0,0 1 0 0 0,1-1 0 0 0,-1 1-1 0 0,0-1 1 0 0,1 0 0 0 0,-1 1 0 0 0,1 0 0 0 0,6-1-4089 0 0,11-6 1964 0 0</inkml:trace>
</inkml:ink>
</file>

<file path=ppt/ink/ink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49:24.817"/>
    </inkml:context>
    <inkml:brush xml:id="br0">
      <inkml:brushProperty name="width" value="0.05" units="cm"/>
      <inkml:brushProperty name="height" value="0.05" units="cm"/>
      <inkml:brushProperty name="color" value="#CD82DA"/>
    </inkml:brush>
  </inkml:definitions>
  <inkml:trace contextRef="#ctx0" brushRef="#br0">110 347 676 0 0,'7'2'15032'0'0,"-13"-1"-14194"0"0,1 1 0 0 0,0 0 0 0 0,0 0 1 0 0,0 1-1 0 0,0-1 0 0 0,-6 5 0 0 0,1 0 115 0 0,0 1 1 0 0,0 1-1 0 0,-14 16 1 0 0,21-21-909 0 0,1 0 1 0 0,0 0-1 0 0,-1 0 0 0 0,1 0 1 0 0,1 1-1 0 0,-3 7 0 0 0,3-11-186 0 0,1 1-1 0 0,-1 0 1 0 0,1 0-1 0 0,-1-1 0 0 0,1 1 1 0 0,0 0-1 0 0,0 0 0 0 0,-1 0 1 0 0,1-1-1 0 0,1 1 1 0 0,-1 0-1 0 0,0 0 0 0 0,0 0 1 0 0,1-1-1 0 0,-1 1 1 0 0,1 0-1 0 0,-1 0 0 0 0,1-1 1 0 0,1 3-1 0 0,-1-3 10 0 0,0-1 0 0 0,0 1 0 0 0,0 0 0 0 0,0-1 0 0 0,1 1 0 0 0,-1-1 0 0 0,0 1 0 0 0,0-1 0 0 0,1 0 0 0 0,-1 1 0 0 0,0-1 0 0 0,1 0 0 0 0,-1 0 0 0 0,1 0 0 0 0,-1 0 0 0 0,0 0 0 0 0,1 0 0 0 0,-1 0 0 0 0,0 0 0 0 0,1-1 0 0 0,-1 1 0 0 0,0-1 0 0 0,1 1 0 0 0,-1-1 0 0 0,0 1 0 0 0,0-1 0 0 0,0 0 0 0 0,0 1 0 0 0,1-1 0 0 0,0-1 0 0 0,38-34-1066 0 0,-21 17 898 0 0,5 3 1629 0 0,-23 16-903 0 0,7 5-41 0 0,-5-3-453 0 0,-1 1 0 0 0,1-1-1 0 0,1-1 1 0 0,-1 1 0 0 0,0 0 0 0 0,0-1 0 0 0,1 1 0 0 0,-1-1 0 0 0,5 1 0 0 0,0-7-534 0 0,0 0 0 0 0,-1 0-1 0 0,0-1 1 0 0,0 0 0 0 0,-1 0 0 0 0,1 0 0 0 0,-1-1-1 0 0,-1 0 1 0 0,1-1 0 0 0,-1 1 0 0 0,0-1-1 0 0,-1 0 1 0 0,0 0 0 0 0,0 0 0 0 0,4-16 0 0 0,-4 11 206 0 0,-1 0 1 0 0,0 0 0 0 0,0 0 0 0 0,-2 0 0 0 0,1 0 0 0 0,-2-1 0 0 0,0 1 0 0 0,-2-15 0 0 0,-3-15 1559 0 0,-13-46-1 0 0,18 87-1097 0 0,-2-7 1392 0 0,0 0 1 0 0,-1 1-1 0 0,-6-16 1219 0 0,9 46-1521 0 0,-3 76 1445 0 0,1-63-2578 0 0,1 1-1 0 0,1-1 1 0 0,3 1 0 0 0,6 40-1 0 0,-3-59 37 0 0,5 0-4092 0 0,-10-16 3709 0 0,0-1-1 0 0,0 1 0 0 0,0-1 1 0 0,0 1-1 0 0,0-1 0 0 0,0 0 1 0 0,0 1-1 0 0,0-1 1 0 0,0 0-1 0 0,0 0 0 0 0,1 0 1 0 0,-1 0-1 0 0,0 0 1 0 0,0 0-1 0 0,0 0 0 0 0,0 0 1 0 0,0 0-1 0 0,1 0 0 0 0,-1-1 1 0 0,0 1-1 0 0,0 0 1 0 0,0-1-1 0 0,0 1 0 0 0,0-1 1 0 0,0 1-1 0 0,1-2 1 0 0,9-5-3125 0 0</inkml:trace>
</inkml:ink>
</file>

<file path=ppt/ink/ink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49:25.190"/>
    </inkml:context>
    <inkml:brush xml:id="br0">
      <inkml:brushProperty name="width" value="0.05" units="cm"/>
      <inkml:brushProperty name="height" value="0.05" units="cm"/>
      <inkml:brushProperty name="color" value="#CD82DA"/>
    </inkml:brush>
  </inkml:definitions>
  <inkml:trace contextRef="#ctx0" brushRef="#br0">50 226 740 0 0,'23'-29'6579'0'0,"-21"49"-2796"0"0,-4-11-3129 0 0,0 1 0 0 0,1-1 0 0 0,0 1 0 0 0,1 0 0 0 0,0-1 0 0 0,0 1 0 0 0,1 0 0 0 0,0-1 0 0 0,1 1 0 0 0,0-1 0 0 0,1 1 0 0 0,5 12 0 0 0,-8-21-699 0 0,1 0 1 0 0,-1-1-1 0 0,1 1 1 0 0,-1 0-1 0 0,1-1 1 0 0,-1 1-1 0 0,1 0 1 0 0,0-1-1 0 0,-1 1 1 0 0,1-1-1 0 0,0 1 1 0 0,-1-1-1 0 0,1 1 1 0 0,0-1-1 0 0,0 0 1 0 0,0 1-1 0 0,-1-1 1 0 0,1 0-1 0 0,0 0 1 0 0,0 1-1 0 0,0-1 1 0 0,0 0-1 0 0,0 0 0 0 0,-1 0 1 0 0,1 0-1 0 0,0 0 1 0 0,0 0-1 0 0,0 0 1 0 0,0-1-1 0 0,0 1 1 0 0,-1 0-1 0 0,1 0 1 0 0,0-1-1 0 0,0 1 1 0 0,0 0-1 0 0,0-1 1 0 0,32-19-5208 0 0,-30 18 4185 0 0,7-6-3337 0 0,-3-3 338 0 0</inkml:trace>
  <inkml:trace contextRef="#ctx0" brushRef="#br0" timeOffset="1">1 135 600 0 0,'29'-8'9909'0'0,"9"-5"-5716"0"0,90-38-4136 0 0,-115 46 451 0 0,9-6-2396 0 0,32-20-1 0 0,-35 20-3358 0 0,-13 6 1732 0 0</inkml:trace>
</inkml:ink>
</file>

<file path=ppt/ink/ink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49:36.003"/>
    </inkml:context>
    <inkml:brush xml:id="br0">
      <inkml:brushProperty name="width" value="0.05" units="cm"/>
      <inkml:brushProperty name="height" value="0.05" units="cm"/>
      <inkml:brushProperty name="color" value="#CD82DA"/>
    </inkml:brush>
  </inkml:definitions>
  <inkml:trace contextRef="#ctx0" brushRef="#br0">127 15 1188 0 0,'3'-14'19281'0'0,"-3"14"-18890"0"0,-4 0-63 0 0,0 1 0 0 0,0-1 1 0 0,0 1-1 0 0,0 0 0 0 0,0 0 0 0 0,1 0 0 0 0,-1 1 1 0 0,0 0-1 0 0,1-1 0 0 0,-1 1 0 0 0,1 0 1 0 0,0 1-1 0 0,0-1 0 0 0,0 1 0 0 0,0-1 1 0 0,0 1-1 0 0,0 0 0 0 0,0 0 0 0 0,1 0 0 0 0,-3 5 1 0 0,-4 4 184 0 0,1 0 1 0 0,0 0 0 0 0,1 1 0 0 0,-7 20-1 0 0,12-29-419 0 0,0 1-1 0 0,1-1 0 0 0,-1 1 1 0 0,1 0-1 0 0,0-1 0 0 0,1 1 1 0 0,-1 0-1 0 0,1 0 0 0 0,0 0 1 0 0,0 0-1 0 0,0-1 0 0 0,1 1 1 0 0,0 0-1 0 0,0 0 0 0 0,0 0 1 0 0,0-1-1 0 0,1 1 0 0 0,0-1 1 0 0,0 1-1 0 0,0-1 0 0 0,0 0 1 0 0,1 1-1 0 0,3 4 0 0 0,-1-4-79 0 0,1 1 0 0 0,0-1-1 0 0,0 0 1 0 0,0-1 0 0 0,1 1 0 0 0,-1-1-1 0 0,1 0 1 0 0,0-1 0 0 0,0 0-1 0 0,1 0 1 0 0,-1 0 0 0 0,0-1 0 0 0,1 0-1 0 0,8 1 1 0 0,2 0 13 0 0,1-2 0 0 0,-1 0 0 0 0,1-1 0 0 0,-1 0 0 0 0,30-6 0 0 0,-36 4-275 0 0,-1 0 0 0 0,1-1-1 0 0,0 0 1 0 0,-1-1-1 0 0,0-1 1 0 0,0 0 0 0 0,0 0-1 0 0,0-1 1 0 0,17-13-1 0 0,-23 15-361 0 0,0-1-1 0 0,-1 1 0 0 0,1-1 0 0 0,-1 0 0 0 0,0-1 0 0 0,6-10 0 0 0,-9 14 28 0 0,0-1-1 0 0,0 1 1 0 0,0-1 0 0 0,0 1-1 0 0,0-1 1 0 0,-1 1-1 0 0,0-1 1 0 0,1-5 0 0 0,-1 7-186 0 0,0-1 0 0 0,0 0 0 0 0,-1 0 0 0 0,1 1 1 0 0,-1-1-1 0 0,1 0 0 0 0,-1 1 0 0 0,1-1 1 0 0,-1 0-1 0 0,0 1 0 0 0,0-1 0 0 0,0 1 0 0 0,0-1 1 0 0,-1-1-1 0 0,-5-4-4510 0 0</inkml:trace>
</inkml:ink>
</file>

<file path=ppt/ink/ink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49:36.545"/>
    </inkml:context>
    <inkml:brush xml:id="br0">
      <inkml:brushProperty name="width" value="0.05" units="cm"/>
      <inkml:brushProperty name="height" value="0.05" units="cm"/>
      <inkml:brushProperty name="color" value="#CD82DA"/>
    </inkml:brush>
  </inkml:definitions>
  <inkml:trace contextRef="#ctx0" brushRef="#br0">11 216 1180 0 0,'-10'-4'14787'0'0,"9"1"-14169"0"0,4-1-376 0 0,0-1 1 0 0,0 1 0 0 0,1 0-1 0 0,-1 0 1 0 0,1 0-1 0 0,0 0 1 0 0,0 0 0 0 0,0 1-1 0 0,0 0 1 0 0,1 0-1 0 0,0 0 1 0 0,-1 1 0 0 0,1-1-1 0 0,0 1 1 0 0,0 0-1 0 0,0 0 1 0 0,10-1 0 0 0,-6 2-227 0 0,-1 0 0 0 0,1 1 1 0 0,0 0-1 0 0,0 1 1 0 0,0 0-1 0 0,0 0 0 0 0,0 1 1 0 0,0 0-1 0 0,-1 1 1 0 0,12 4-1 0 0,110 39 241 0 0,-130-46-220 0 0,1 0 0 0 0,0 0 0 0 0,0 0 0 0 0,-1 0 0 0 0,1 0 0 0 0,0 0-1 0 0,0 0 1 0 0,0 0 0 0 0,-1 0 0 0 0,1 0 0 0 0,0-1 0 0 0,0 1 0 0 0,-1 0-1 0 0,1 0 1 0 0,0-1 0 0 0,0 1 0 0 0,-1 0 0 0 0,1-1 0 0 0,0 1 0 0 0,-1-1 0 0 0,1 1-1 0 0,-1-1 1 0 0,1 1 0 0 0,0-1 0 0 0,-1 1 0 0 0,1-1 0 0 0,-1 0 0 0 0,0 1-1 0 0,1-1 1 0 0,-1 0 0 0 0,1 1 0 0 0,-1-1 0 0 0,0 0 0 0 0,0 0 0 0 0,1-1 0 0 0,9-29 479 0 0,-10 29-450 0 0,10-62-105 0 0,-8 48-1406 0 0,0-1 0 0 0,1 1-1 0 0,7-24 1 0 0,-4 30-1640 0 0</inkml:trace>
</inkml:ink>
</file>

<file path=ppt/ink/ink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49:36.972"/>
    </inkml:context>
    <inkml:brush xml:id="br0">
      <inkml:brushProperty name="width" value="0.05" units="cm"/>
      <inkml:brushProperty name="height" value="0.05" units="cm"/>
      <inkml:brushProperty name="color" value="#CD82DA"/>
    </inkml:brush>
  </inkml:definitions>
  <inkml:trace contextRef="#ctx0" brushRef="#br0">1 1 1584 0 0,'5'17'10189'0'0,"-4"2"-6968"0"0,0 1-1 0 0,5 19 1 0 0,13 40 1860 0 0,-5-40-2672 0 0,33 70 0 0 0,-45-106-2499 0 0,-1 0 0 0 0,1 1-1 0 0,0-1 1 0 0,0 0 0 0 0,0 0 0 0 0,0 0-1 0 0,0 0 1 0 0,1-1 0 0 0,-1 1 0 0 0,1-1-1 0 0,0 1 1 0 0,0-1 0 0 0,3 2 0 0 0,18-15-3696 0 0,13-37-2533 0 0,-16 13-4614 0 0,-14 23 5852 0 0</inkml:trace>
</inkml:ink>
</file>

<file path=ppt/ink/ink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49:37.367"/>
    </inkml:context>
    <inkml:brush xml:id="br0">
      <inkml:brushProperty name="width" value="0.05" units="cm"/>
      <inkml:brushProperty name="height" value="0.05" units="cm"/>
      <inkml:brushProperty name="color" value="#CD82DA"/>
    </inkml:brush>
  </inkml:definitions>
  <inkml:trace contextRef="#ctx0" brushRef="#br0">41 204 248 0 0,'-14'2'2183'0'0,"-2"1"1562"0"0,5-3 2099 0 0,26-17-2258 0 0,35-16-1890 0 0,72-51-2476 0 0,-49 23-8464 0 0,-59 47 5150 0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23T17:29:19.384"/>
    </inkml:context>
    <inkml:brush xml:id="br0">
      <inkml:brushProperty name="width" value="0.05" units="cm"/>
      <inkml:brushProperty name="height" value="0.05" units="cm"/>
      <inkml:brushProperty name="color" value="#CD82DA"/>
    </inkml:brush>
  </inkml:definitions>
  <inkml:trace contextRef="#ctx0" brushRef="#br0">26 1782 2148 0 0,'-26'16'4552'0'0,"39"-22"-600"0"0,25-13-3008 0 0,201-106 1481 0 0,-127 63-1795 0 0,1195-586 2787 0 0,-363 220-2401 0 0,-686 313-844 0 0,-77 38-76 0 0,-45 21-441 0 0,136-79 0 0 0,-257 126 155 0 0,47-30-615 0 0,-57 36 590 0 0,-1-1 0 0 0,1 0 1 0 0,-1 0-1 0 0,1 0 1 0 0,-1 0-1 0 0,-1-1 1 0 0,1 0-1 0 0,-1 0 0 0 0,5-7 1 0 0,-8 11 131 0 0,1 1 1 0 0,-1-1-1 0 0,0 1 1 0 0,1-1-1 0 0,-1 0 1 0 0,0 0 0 0 0,1 1-1 0 0,-1-1 1 0 0,0 0-1 0 0,0 1 1 0 0,1-1-1 0 0,-1 0 1 0 0,0 0-1 0 0,0 1 1 0 0,0-1-1 0 0,0 0 1 0 0,0 0 0 0 0,0 0-1 0 0,0 1 1 0 0,-1-1-1 0 0,1 0 1 0 0,0 0-1 0 0,0 1 1 0 0,-1-1-1 0 0,1 0 1 0 0,0 1-1 0 0,-1-1 1 0 0,1 0 0 0 0,0 1-1 0 0,-1-1 1 0 0,1 1-1 0 0,-1-1 1 0 0,1 0-1 0 0,-1 1 1 0 0,1-1-1 0 0,-1 1 1 0 0,0-1-1 0 0,1 1 1 0 0,-1 0 0 0 0,0-1-1 0 0,1 1 1 0 0,-1 0-1 0 0,0-1 1 0 0,1 1-1 0 0,-1 0 1 0 0,0 0-1 0 0,0 0 1 0 0,1-1-1 0 0,-1 1 1 0 0,0 0-1 0 0,0 0 1 0 0,-1 0 0 0 0,-6 0-886 0 0,1 0 1 0 0,-1 1-1 0 0,1 0 1 0 0,-10 2-1 0 0,15-3 660 0 0,-44 11-3069 0 0</inkml:trace>
</inkml:ink>
</file>

<file path=ppt/ink/ink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50:08.941"/>
    </inkml:context>
    <inkml:brush xml:id="br0">
      <inkml:brushProperty name="width" value="0.05" units="cm"/>
      <inkml:brushProperty name="height" value="0.05" units="cm"/>
      <inkml:brushProperty name="color" value="#CD82DA"/>
    </inkml:brush>
  </inkml:definitions>
  <inkml:trace contextRef="#ctx0" brushRef="#br0">15 1 1580 0 0,'-10'21'16288'0'0,"6"-20"-15935"0"0</inkml:trace>
</inkml:ink>
</file>

<file path=ppt/ink/ink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48:40.822"/>
    </inkml:context>
    <inkml:brush xml:id="br0">
      <inkml:brushProperty name="width" value="0.05" units="cm"/>
      <inkml:brushProperty name="height" value="0.05" units="cm"/>
      <inkml:brushProperty name="color" value="#CD82DA"/>
    </inkml:brush>
  </inkml:definitions>
  <inkml:trace contextRef="#ctx0" brushRef="#br0">37 1219 460 0 0,'2'-81'8113'0'0,"2"1"-4888"0"0,1-25-4106 0 0,-9-53-5651 0 0,1 121 4063 0 0</inkml:trace>
  <inkml:trace contextRef="#ctx0" brushRef="#br0" timeOffset="1">19 335 268 0 0,'-2'-44'6096'0'0,"-2"-1"-3667"0"0,-2-26-1403 0 0,4 48-1080 0 0,1 9-260 0 0,1 0-1 0 0,1-23 1 0 0,0 26-866 0 0,-1 0 0 0 0,0 0 0 0 0,-4-23 0 0 0,2 14-1130 0 0</inkml:trace>
</inkml:ink>
</file>

<file path=ppt/ink/ink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48:41.254"/>
    </inkml:context>
    <inkml:brush xml:id="br0">
      <inkml:brushProperty name="width" value="0.05" units="cm"/>
      <inkml:brushProperty name="height" value="0.05" units="cm"/>
      <inkml:brushProperty name="color" value="#CD82DA"/>
    </inkml:brush>
  </inkml:definitions>
  <inkml:trace contextRef="#ctx0" brushRef="#br0">0 235 740 0 0,'0'-4'892'0'0,"4"-1"-24"0"0,-3 0-72 0 0,5-4-60 0 0,-6 2-88 0 0,5-1-60 0 0,2-4-67 0 0,-7-1-109 0 0,5 0-76 0 0,-5 4-116 0 0,6-6-176 0 0,-6-1-144 0 0,1 1-112 0 0,-1-1-80 0 0,4-5-128 0 0,-8 0-545 0 0,3-1-1043 0 0,1-2 464 0 0</inkml:trace>
</inkml:ink>
</file>

<file path=ppt/ink/ink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49:32.692"/>
    </inkml:context>
    <inkml:brush xml:id="br0">
      <inkml:brushProperty name="width" value="0.05" units="cm"/>
      <inkml:brushProperty name="height" value="0.05" units="cm"/>
      <inkml:brushProperty name="color" value="#CD82DA"/>
    </inkml:brush>
  </inkml:definitions>
  <inkml:trace contextRef="#ctx0" brushRef="#br0">74 135 1244 0 0,'0'0'1521'0'0,"-2"-1"-12"0"0,-2 0-769 0 0,1 0 0 0 0,-1 0 0 0 0,1-1 0 0 0,-1 1 0 0 0,1-1-1 0 0,0 0 1 0 0,-1 0 0 0 0,1 0 0 0 0,0 0 0 0 0,0-1 0 0 0,1 1 0 0 0,-1-1 0 0 0,1 0 0 0 0,-1 0 0 0 0,1 0 0 0 0,0 0 0 0 0,0 0 0 0 0,-4-7 0 0 0,6 7-527 0 0,-1 0 1 0 0,0 0-1 0 0,1-1 1 0 0,-1 1-1 0 0,1 0 1 0 0,0 0-1 0 0,0-1 1 0 0,0 1-1 0 0,1 0 1 0 0,-1 0-1 0 0,1-1 0 0 0,0 1 1 0 0,0 0-1 0 0,0 0 1 0 0,0 0-1 0 0,0 0 1 0 0,1 0-1 0 0,-1 0 1 0 0,1 0-1 0 0,0 1 1 0 0,0-1-1 0 0,0 0 1 0 0,0 1-1 0 0,0-1 0 0 0,4-2 1 0 0,-5 5-204 0 0,-1 0 1 0 0,0-1 0 0 0,1 1-1 0 0,-1 0 1 0 0,0-1-1 0 0,1 1 1 0 0,-1 0-1 0 0,0-1 1 0 0,1 1-1 0 0,-1 0 1 0 0,1 0 0 0 0,-1 0-1 0 0,1 0 1 0 0,-1-1-1 0 0,1 1 1 0 0,-1 0-1 0 0,1 0 1 0 0,-1 0-1 0 0,1 0 1 0 0,-1 0 0 0 0,0 0-1 0 0,1 0 1 0 0,-1 0-1 0 0,1 0 1 0 0,-1 0-1 0 0,1 1 1 0 0,-1-1-1 0 0,1 0 1 0 0,-1 0 0 0 0,1 0-1 0 0,-1 0 1 0 0,0 1-1 0 0,1-1 1 0 0,-1 0-1 0 0,1 1 1 0 0,-1-1 0 0 0,0 0-1 0 0,1 1 1 0 0,-1-1-1 0 0,0 0 1 0 0,1 1-1 0 0,-1-1 1 0 0,0 0-1 0 0,0 1 1 0 0,1-1 0 0 0,-1 1-1 0 0,1 1-8 0 0,-1-1 0 0 0,1 0-1 0 0,0 0 1 0 0,-1 1 0 0 0,0-1 0 0 0,1 0 0 0 0,-1 1-1 0 0,0-1 1 0 0,0 1 0 0 0,1-1 0 0 0,-1 0 0 0 0,0 1-1 0 0,-1 2 1 0 0,-26 59-2388 0 0,15-44-1831 0 0,-3-4-4744 0 0,8-9 3989 0 0</inkml:trace>
</inkml:ink>
</file>

<file path=ppt/ink/ink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49:33.101"/>
    </inkml:context>
    <inkml:brush xml:id="br0">
      <inkml:brushProperty name="width" value="0.05" units="cm"/>
      <inkml:brushProperty name="height" value="0.05" units="cm"/>
      <inkml:brushProperty name="color" value="#CD82DA"/>
    </inkml:brush>
  </inkml:definitions>
  <inkml:trace contextRef="#ctx0" brushRef="#br0">0 0 188 0 0,'7'42'15402'0'0,"9"-1"-10126"0"0,-11-29-4853 0 0,-1 0 0 0 0,0 0-1 0 0,3 15 1 0 0,-5-18-1492 0 0,-1 5-1862 0 0,-7-1-7854 0 0,3-7 6413 0 0</inkml:trace>
</inkml:ink>
</file>

<file path=ppt/ink/ink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49:33.488"/>
    </inkml:context>
    <inkml:brush xml:id="br0">
      <inkml:brushProperty name="width" value="0.05" units="cm"/>
      <inkml:brushProperty name="height" value="0.05" units="cm"/>
      <inkml:brushProperty name="color" value="#CD82DA"/>
    </inkml:brush>
  </inkml:definitions>
  <inkml:trace contextRef="#ctx0" brushRef="#br0">1 5 448 0 0,'3'-4'17752'0'0,"2"11"-16897"0"0,0 0 1 0 0,-1 0-1 0 0,0 1 1 0 0,0 0-1 0 0,0 0 1 0 0,-1 0 0 0 0,-1 0-1 0 0,4 16 1 0 0,7 78 2295 0 0,-6-44-1565 0 0,-5-34-1231 0 0,2-1 0 0 0,0 0 0 0 0,2 0 0 0 0,1 0 0 0 0,15 36 0 0 0,-19-54-359 0 0,-1 1 1 0 0,1-1-1 0 0,1 0 0 0 0,-1 0 1 0 0,1 0-1 0 0,-1 0 0 0 0,2 0 1 0 0,-1-1-1 0 0,0 0 1 0 0,1 0-1 0 0,5 4 0 0 0,-7-7-208 0 0,-1 0 0 0 0,0 0 0 0 0,1 0-1 0 0,-1 0 1 0 0,1 0 0 0 0,-1-1 0 0 0,1 0-1 0 0,-1 1 1 0 0,1-1 0 0 0,-1 0 0 0 0,1 0 0 0 0,-1 0-1 0 0,1-1 1 0 0,-1 1 0 0 0,1 0 0 0 0,-1-1-1 0 0,1 0 1 0 0,-1 0 0 0 0,1 1 0 0 0,-1-2 0 0 0,0 1-1 0 0,0 0 1 0 0,1 0 0 0 0,-1-1 0 0 0,0 1-1 0 0,0-1 1 0 0,0 1 0 0 0,-1-1 0 0 0,1 0 0 0 0,2-2-1 0 0,15-17-5203 0 0,-8 6-3274 0 0,-4 2 1920 0 0</inkml:trace>
</inkml:ink>
</file>

<file path=ppt/ink/ink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49:33.844"/>
    </inkml:context>
    <inkml:brush xml:id="br0">
      <inkml:brushProperty name="width" value="0.05" units="cm"/>
      <inkml:brushProperty name="height" value="0.05" units="cm"/>
      <inkml:brushProperty name="color" value="#CD82DA"/>
    </inkml:brush>
  </inkml:definitions>
  <inkml:trace contextRef="#ctx0" brushRef="#br0">18 252 196 0 0,'-2'-1'966'0'0,"0"0"0"0"0,1 0-1 0 0,-1 0 1 0 0,0 0 0 0 0,1-1 0 0 0,-1 1-1 0 0,1 0 1 0 0,0-1 0 0 0,-3-1 0 0 0,5 0-642 0 0,-1 1 1 0 0,0 0 0 0 0,0 1 0 0 0,1-1 0 0 0,0 0-1 0 0,-1 0 1 0 0,1 0 0 0 0,0 0 0 0 0,0 0 0 0 0,0 0 0 0 0,0 1-1 0 0,0-1 1 0 0,0 0 0 0 0,0 1 0 0 0,1-1 0 0 0,-1 1-1 0 0,0-1 1 0 0,3-1 0 0 0,33-25 1845 0 0,-28 22-1596 0 0,120-78 2324 0 0,-38 34-4713 0 0,-70 36-798 0 0,-8 2-2871 0 0,-9 8 1690 0 0,1 1-683 0 0</inkml:trace>
</inkml:ink>
</file>

<file path=ppt/ink/ink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50:10.334"/>
    </inkml:context>
    <inkml:brush xml:id="br0">
      <inkml:brushProperty name="width" value="0.05" units="cm"/>
      <inkml:brushProperty name="height" value="0.05" units="cm"/>
      <inkml:brushProperty name="color" value="#CD82DA"/>
    </inkml:brush>
  </inkml:definitions>
  <inkml:trace contextRef="#ctx0" brushRef="#br0">782 1 684 0 0,'-73'13'951'0'0,"2"3"0"0"0,0 3 0 0 0,-81 35 0 0 0,124-42-646 0 0,1 1 1 0 0,0 2-1 0 0,1 1 1 0 0,1 1-1 0 0,1 1 0 0 0,0 1 1 0 0,2 1-1 0 0,0 1 1 0 0,1 0-1 0 0,-30 42 0 0 0,33-37-78 0 0,1 1 1 0 0,2 0-1 0 0,0 1 0 0 0,-11 32 0 0 0,20-44-153 0 0,1 0 0 0 0,1 0-1 0 0,0 1 1 0 0,1 0 0 0 0,1 0 0 0 0,1 0 0 0 0,0 0 0 0 0,1 0 0 0 0,3 26 0 0 0,3-14-68 0 0,1-1 1 0 0,1-1 0 0 0,1 1 0 0 0,2-1 0 0 0,1-1 0 0 0,0 0 0 0 0,2-1 0 0 0,1 0 0 0 0,2-1-1 0 0,0 0 1 0 0,31 32 0 0 0,-12-20-1010 0 0,1-1 0 0 0,2-2 0 0 0,1-1 0 0 0,2-3 0 0 0,83 46 0 0 0,-67-46-1127 0 0</inkml:trace>
</inkml:ink>
</file>

<file path=ppt/ink/ink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50:10.755"/>
    </inkml:context>
    <inkml:brush xml:id="br0">
      <inkml:brushProperty name="width" value="0.05" units="cm"/>
      <inkml:brushProperty name="height" value="0.05" units="cm"/>
      <inkml:brushProperty name="color" value="#CD82DA"/>
    </inkml:brush>
  </inkml:definitions>
  <inkml:trace contextRef="#ctx0" brushRef="#br0">205 130 44 0 0,'-35'-35'156'0'0,"-6"2"-120"0"0,1 8-80 0 0,-4 4-36 0 0,0 5 16 0 0</inkml:trace>
</inkml:ink>
</file>

<file path=ppt/ink/ink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50:16.523"/>
    </inkml:context>
    <inkml:brush xml:id="br0">
      <inkml:brushProperty name="width" value="0.05" units="cm"/>
      <inkml:brushProperty name="height" value="0.05" units="cm"/>
      <inkml:brushProperty name="color" value="#CD82DA"/>
    </inkml:brush>
  </inkml:definitions>
  <inkml:trace contextRef="#ctx0" brushRef="#br0">22 0 776 0 0,'-3'6'732'0'0,"0"0"1"0"0,1 0-1 0 0,0 0 0 0 0,0 1 0 0 0,1-1 1 0 0,-2 7-1 0 0,1 11 518 0 0,1 37 0 0 0,1-29-334 0 0,-3 118 907 0 0,7-1 0 0 0,26 164 0 0 0,3 101-1240 0 0,-9-67-1098 0 0,-6 135-78 0 0,-19-384 510 0 0,-2 103-130 0 0,5 189 10 0 0,3-209-170 0 0,-4-69-65 0 0,1-42 182 0 0,8 132-242 0 0,0 5 498 0 0,-11-191 110 0 0,-1-1-1 0 0,0 1 1 0 0,-6 21-1 0 0,4-22-115 0 0,0 0-1 0 0,2 0 1 0 0,-2 23-1 0 0,-3-9-736 0 0,2-16-1762 0 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23T17:29:19.784"/>
    </inkml:context>
    <inkml:brush xml:id="br0">
      <inkml:brushProperty name="width" value="0.05" units="cm"/>
      <inkml:brushProperty name="height" value="0.05" units="cm"/>
      <inkml:brushProperty name="color" value="#CD82DA"/>
    </inkml:brush>
  </inkml:definitions>
  <inkml:trace contextRef="#ctx0" brushRef="#br0">85 1583 1200 0 0,'-85'47'6543'0'0,"194"-109"-2646"0"0,59-25-2437 0 0,-36 19-727 0 0,779-354 2174 0 0,-234 155-1858 0 0,-177 72-515 0 0,-379 146-715 0 0,316-131-2630 0 0,-17-34-987 0 0,-353 172-567 0 0,-1-2 333 0 0</inkml:trace>
</inkml:ink>
</file>

<file path=ppt/ink/ink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50:16.926"/>
    </inkml:context>
    <inkml:brush xml:id="br0">
      <inkml:brushProperty name="width" value="0.05" units="cm"/>
      <inkml:brushProperty name="height" value="0.05" units="cm"/>
      <inkml:brushProperty name="color" value="#CD82DA"/>
    </inkml:brush>
  </inkml:definitions>
  <inkml:trace contextRef="#ctx0" brushRef="#br0">4 19 1508 0 0,'0'-2'264'0'0,"-1"1"28"0"0,1 1 0 0 0,0-1 0 0 0,-1 1 0 0 0,1-1 0 0 0,0 1 1 0 0,0-1-1 0 0,-1 1 0 0 0,1-1 0 0 0,0 1 0 0 0,0-1 0 0 0,0 0 1 0 0,0 1-1 0 0,0-1 0 0 0,0 1 0 0 0,0-1 0 0 0,0 1 0 0 0,0-1 0 0 0,0 0 1 0 0,0 1-1 0 0,0-1 0 0 0,0 1 0 0 0,1-1 0 0 0,-1 1 0 0 0,0-1 1 0 0,0 1-1 0 0,1-1 0 0 0,-1 1 0 0 0,1-1 0 0 0,26 18 2727 0 0,7 2-1340 0 0,57 25-1 0 0,107 24-3433 0 0,-185-64 964 0 0,0-1 0 0 0,1 0-1 0 0,26 1 1 0 0,-6-6-5012 0 0,-21 0 2486 0 0</inkml:trace>
</inkml:ink>
</file>

<file path=ppt/ink/ink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50:17.339"/>
    </inkml:context>
    <inkml:brush xml:id="br0">
      <inkml:brushProperty name="width" value="0.05" units="cm"/>
      <inkml:brushProperty name="height" value="0.05" units="cm"/>
      <inkml:brushProperty name="color" value="#CD82DA"/>
    </inkml:brush>
  </inkml:definitions>
  <inkml:trace contextRef="#ctx0" brushRef="#br0">144 102 864 0 0,'4'-11'989'0'0,"-1"0"1"0"0,0-1-1 0 0,2-15 0 0 0,-4 22 467 0 0,-1 0-1 0 0,1 0 1 0 0,-2 0-1 0 0,1 0 1 0 0,0 0 0 0 0,-2-5-1 0 0,-2 13-589 0 0,-3 3-628 0 0,-1 1 0 0 0,2 1 0 0 0,-1-1 0 0 0,1 1 0 0 0,0 1-1 0 0,1-1 1 0 0,-8 16 0 0 0,-29 74-1423 0 0,31-73 402 0 0,-24 68-7799 0 0,28-68 4513 0 0</inkml:trace>
</inkml:ink>
</file>

<file path=ppt/ink/ink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50:17.689"/>
    </inkml:context>
    <inkml:brush xml:id="br0">
      <inkml:brushProperty name="width" value="0.05" units="cm"/>
      <inkml:brushProperty name="height" value="0.05" units="cm"/>
      <inkml:brushProperty name="color" value="#CD82DA"/>
    </inkml:brush>
  </inkml:definitions>
  <inkml:trace contextRef="#ctx0" brushRef="#br0">123 252 1120 0 0,'-24'-1'7217'0'0,"18"-1"-6111"0"0,0-1 1 0 0,-1 1-1 0 0,1-1 0 0 0,0 0 1 0 0,0-1-1 0 0,1 0 1 0 0,-8-5-1 0 0,9 5-671 0 0,0 0 1 0 0,1 0-1 0 0,-1-1 1 0 0,1 1-1 0 0,0 0 0 0 0,0-1 1 0 0,1 0-1 0 0,-1 0 1 0 0,1 0-1 0 0,-2-7 0 0 0,1 5-182 0 0,2-1-1 0 0,-1 1 1 0 0,1 0-1 0 0,0-1 1 0 0,0 1-1 0 0,1-1 1 0 0,0 1-1 0 0,1-1 1 0 0,-1 1-1 0 0,1-1 1 0 0,1 1-1 0 0,-1 0 1 0 0,1-1-1 0 0,1 1 1 0 0,-1 0-1 0 0,1 0 1 0 0,1 1-1 0 0,-1-1 1 0 0,8-10-1 0 0,-10 16-308 0 0,-1 0 0 0 0,0 1 0 0 0,1-1-1 0 0,-1 1 1 0 0,1-1 0 0 0,-1 1 0 0 0,1-1 0 0 0,-1 1 0 0 0,1 0-1 0 0,0-1 1 0 0,-1 1 0 0 0,1 0 0 0 0,-1-1 0 0 0,1 1 0 0 0,0 0-1 0 0,-1-1 1 0 0,1 1 0 0 0,0 0 0 0 0,-1 0 0 0 0,1 0 0 0 0,0 0-1 0 0,-1 0 1 0 0,1 0 0 0 0,0 0 0 0 0,-1 0 0 0 0,1 0 0 0 0,0 0-1 0 0,0 0 1 0 0,-1 0 0 0 0,1 1 0 0 0,0-1 0 0 0,-1 0 0 0 0,1 0-1 0 0,-1 1 1 0 0,1-1 0 0 0,0 0 0 0 0,-1 1 0 0 0,1-1 0 0 0,-1 1-1 0 0,1-1 1 0 0,-1 1 0 0 0,1-1 0 0 0,-1 1 0 0 0,1-1 0 0 0,-1 1-1 0 0,0-1 1 0 0,1 2 0 0 0,1 0-208 0 0,-1 0 0 0 0,0 1 0 0 0,1-1-1 0 0,-1 1 1 0 0,0 0 0 0 0,-1-1 0 0 0,1 1 0 0 0,0 0 0 0 0,-1-1-1 0 0,1 6 1 0 0,-5 39-4827 0 0,-2-15-1760 0 0,6-31 6381 0 0,-4 23-4599 0 0</inkml:trace>
</inkml:ink>
</file>

<file path=ppt/ink/ink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50:18.153"/>
    </inkml:context>
    <inkml:brush xml:id="br0">
      <inkml:brushProperty name="width" value="0.05" units="cm"/>
      <inkml:brushProperty name="height" value="0.05" units="cm"/>
      <inkml:brushProperty name="color" value="#CD82DA"/>
    </inkml:brush>
  </inkml:definitions>
  <inkml:trace contextRef="#ctx0" brushRef="#br0">2 72 1268 0 0,'-1'6'785'0'0,"1"0"0"0"0,-1 0 1 0 0,1 0-1 0 0,0 0 0 0 0,1 0 0 0 0,1 10 0 0 0,1 21 884 0 0,-3 89 1184 0 0,-2-107-2159 0 0,2-31 127 0 0,6-34-160 0 0,-1 25-390 0 0,12-35 0 0 0,-15 50-243 0 0,1 0-1 0 0,-1 1 1 0 0,1-1-1 0 0,0 1 1 0 0,0 0 0 0 0,1 0-1 0 0,0 0 1 0 0,-1 1-1 0 0,2-1 1 0 0,-1 1 0 0 0,5-5-1 0 0,-7 8-31 0 0,-1 1 0 0 0,0-1 0 0 0,0 0 0 0 0,1 0 0 0 0,-1 1 0 0 0,0-1 0 0 0,1 0 0 0 0,-1 1-1 0 0,0 0 1 0 0,1-1 0 0 0,-1 1 0 0 0,1 0 0 0 0,-1 0 0 0 0,1-1 0 0 0,-1 1 0 0 0,1 0 0 0 0,-1 1 0 0 0,1-1-1 0 0,-1 0 1 0 0,1 0 0 0 0,-1 1 0 0 0,0-1 0 0 0,1 0 0 0 0,1 2 0 0 0,0 0-50 0 0,-1-1-1 0 0,0 1 1 0 0,1 0-1 0 0,-1 0 1 0 0,0 0 0 0 0,0 1-1 0 0,0-1 1 0 0,0 1 0 0 0,-1-1-1 0 0,1 1 1 0 0,1 3 0 0 0,4 10-495 0 0,-1 0-1 0 0,-1 0 1 0 0,5 24 0 0 0,-8-33 233 0 0,15 52-722 0 0,-17-58 1098 0 0,31-74 309 0 0,-24 53-342 0 0,0 1-1 0 0,2 0 1 0 0,0 1-1 0 0,18-28 1 0 0,-26 45-28 0 0,0 0 1 0 0,-1 0 0 0 0,1 0 0 0 0,0 0-1 0 0,0 0 1 0 0,0 0 0 0 0,0 0 0 0 0,-1 1-1 0 0,1-1 1 0 0,1 0 0 0 0,-1 0 0 0 0,0 1-1 0 0,0-1 1 0 0,0 1 0 0 0,0-1 0 0 0,0 1 0 0 0,1-1-1 0 0,-1 1 1 0 0,0 0 0 0 0,0 0 0 0 0,0-1-1 0 0,1 1 1 0 0,-1 0 0 0 0,0 0 0 0 0,3 1-1 0 0,-2-1 0 0 0,0 1 1 0 0,0 0-1 0 0,0 0 0 0 0,0 0 0 0 0,0 1 0 0 0,-1-1 0 0 0,1 0 0 0 0,0 1 0 0 0,-1-1 0 0 0,1 1 1 0 0,0-1-1 0 0,-1 1 0 0 0,2 2 0 0 0,4 7-83 0 0,0 1 1 0 0,-1-1-1 0 0,8 22 0 0 0,-13-32 54 0 0,18 58-913 0 0,6 11-4314 0 0,-18-56 3001 0 0</inkml:trace>
  <inkml:trace contextRef="#ctx0" brushRef="#br0" timeOffset="1">523 252 436 0 0,'69'-239'7036'0'0,"-69"238"-6921"0"0,0 1-1 0 0,0-1 1 0 0,0 1 0 0 0,0-1 0 0 0,0 1-1 0 0,0 0 1 0 0,0-1 0 0 0,0 1 0 0 0,0-1-1 0 0,0 1 1 0 0,0-1 0 0 0,1 1-1 0 0,-1 0 1 0 0,0-1 0 0 0,0 1 0 0 0,0-1-1 0 0,1 1 1 0 0,-1 0 0 0 0,0-1 0 0 0,0 1-1 0 0,1 0 1 0 0,-1-1 0 0 0,0 1-1 0 0,1 0 1 0 0,-1 0 0 0 0,0-1 0 0 0,1 1-1 0 0,-1 0 1 0 0,1 0 0 0 0,-1-1 0 0 0,0 1-1 0 0,2 0 1 0 0,6 13 1885 0 0,4 32-312 0 0,-11-41-1323 0 0,10 61 930 0 0,-3 0 0 0 0,0 118-1 0 0,-3-38-1771 0 0,-3-94-511 0 0,-3 53 0 0 0,-1-82-1137 0 0,-1 0-1 0 0,-8 34 0 0 0,7-45-1795 0 0,-1-4 297 0 0</inkml:trace>
</inkml:ink>
</file>

<file path=ppt/ink/ink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50:18.496"/>
    </inkml:context>
    <inkml:brush xml:id="br0">
      <inkml:brushProperty name="width" value="0.05" units="cm"/>
      <inkml:brushProperty name="height" value="0.05" units="cm"/>
      <inkml:brushProperty name="color" value="#CD82DA"/>
    </inkml:brush>
  </inkml:definitions>
  <inkml:trace contextRef="#ctx0" brushRef="#br0">7 39 1272 0 0,'4'-3'431'0'0,"0"-1"-1"0"0,0 0 1 0 0,0 1-1 0 0,0 0 1 0 0,0 0 0 0 0,1 0-1 0 0,0 1 1 0 0,-1-1-1 0 0,1 1 1 0 0,0 0 0 0 0,0 0-1 0 0,0 1 1 0 0,10-2-1 0 0,-12 3-248 0 0,1 0-1 0 0,0-1 0 0 0,0 2 1 0 0,0-1-1 0 0,-1 0 1 0 0,1 1-1 0 0,0 0 0 0 0,0 0 1 0 0,-1 0-1 0 0,1 0 1 0 0,-1 1-1 0 0,1-1 0 0 0,-1 1 1 0 0,1 0-1 0 0,-1 0 1 0 0,0 0-1 0 0,0 0 0 0 0,0 1 1 0 0,0-1-1 0 0,3 4 1 0 0,-3-2-20 0 0,1 0-1 0 0,-1 1 1 0 0,0-1 0 0 0,0 0 0 0 0,0 1 0 0 0,-1 0-1 0 0,0-1 1 0 0,0 1 0 0 0,0 0 0 0 0,0 0 0 0 0,-1 0 0 0 0,1 1-1 0 0,-2-1 1 0 0,1 0 0 0 0,0 0 0 0 0,-1 1 0 0 0,0-1 0 0 0,0 0-1 0 0,-1 1 1 0 0,1-1 0 0 0,-1 0 0 0 0,0 0 0 0 0,-1 0-1 0 0,1 0 1 0 0,-1 0 0 0 0,0 0 0 0 0,-3 5 0 0 0,2-2-7 0 0,-1-1 1 0 0,0 0-1 0 0,0-1 1 0 0,-1 1 0 0 0,0-1-1 0 0,0 0 1 0 0,0 0-1 0 0,-1 0 1 0 0,0-1-1 0 0,-10 8 1 0 0,13-11-290 0 0,-1 0-1 0 0,1 0 1 0 0,-1-1-1 0 0,0 1 1 0 0,1-1 0 0 0,-1 0-1 0 0,0 0 1 0 0,0 0-1 0 0,-7 1 1 0 0,7-2-312 0 0,0 0 0 0 0,0-1-1 0 0,1 1 1 0 0,-1-1 0 0 0,0 1 0 0 0,0-1 0 0 0,0-1-1 0 0,0 1 1 0 0,1 0 0 0 0,-1-1 0 0 0,-3-2 0 0 0,-3-3-3587 0 0,1-5 308 0 0</inkml:trace>
</inkml:ink>
</file>

<file path=ppt/ink/ink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50:19.002"/>
    </inkml:context>
    <inkml:brush xml:id="br0">
      <inkml:brushProperty name="width" value="0.05" units="cm"/>
      <inkml:brushProperty name="height" value="0.05" units="cm"/>
      <inkml:brushProperty name="color" value="#CD82DA"/>
    </inkml:brush>
  </inkml:definitions>
  <inkml:trace contextRef="#ctx0" brushRef="#br0">0 9 560 0 0,'8'-9'11518'0'0,"-3"16"-11273"0"0,0 1 1 0 0,-1 0 0 0 0,0-1-1 0 0,0 1 1 0 0,-1 1-1 0 0,0-1 1 0 0,0 0 0 0 0,-1 1-1 0 0,0-1 1 0 0,0 1-1 0 0,0 14 1 0 0,-1-10-40 0 0,2 0-1 0 0,-1 1 1 0 0,2-1 0 0 0,8 23-1 0 0,-12-35-228 0 0,1 0-1 0 0,-1 0 0 0 0,0 0 0 0 0,1 0 0 0 0,-1 0 0 0 0,0 0 0 0 0,1 0 0 0 0,-1 0 0 0 0,1 0 0 0 0,0-1 0 0 0,-1 1 0 0 0,1 0 0 0 0,0 0 1 0 0,-1-1-1 0 0,1 1 0 0 0,0 0 0 0 0,0-1 0 0 0,-1 1 0 0 0,1-1 0 0 0,0 1 0 0 0,0-1 0 0 0,0 1 0 0 0,0-1 0 0 0,0 1 0 0 0,0-1 0 0 0,0 0 0 0 0,0 0 1 0 0,0 0-1 0 0,0 1 0 0 0,0-1 0 0 0,0 0 0 0 0,0 0 0 0 0,0 0 0 0 0,0 0 0 0 0,0-1 0 0 0,0 1 0 0 0,0 0 0 0 0,0 0 0 0 0,0-1 0 0 0,0 1 1 0 0,0 0-1 0 0,0-1 0 0 0,-1 1 0 0 0,1-1 0 0 0,0 1 0 0 0,0-1 0 0 0,0 0 0 0 0,0 0 0 0 0,1 0-23 0 0,-1 0 0 0 0,1 0 0 0 0,-1 0 0 0 0,1 1 0 0 0,-1-1 0 0 0,1 0 0 0 0,0 1 0 0 0,-1-1 1 0 0,1 1-1 0 0,0 0 0 0 0,-1-1 0 0 0,1 1 0 0 0,0 0 0 0 0,0 0 0 0 0,-1 0 0 0 0,1 0 0 0 0,0 1 0 0 0,-1-1 0 0 0,1 0 0 0 0,0 1 0 0 0,-1-1 0 0 0,1 1 0 0 0,0-1 0 0 0,1 2 0 0 0,1 1-4 0 0,0 0-1 0 0,-1 1 0 0 0,1 0 1 0 0,-1-1-1 0 0,0 1 0 0 0,0 0 1 0 0,0 0-1 0 0,-1 1 0 0 0,4 6 1 0 0,-5-8 3 0 0,1 1 0 0 0,-1-1 0 0 0,1 0 0 0 0,-1 0 0 0 0,1 0 0 0 0,0 0 1 0 0,0 0-1 0 0,1-1 0 0 0,-1 1 0 0 0,0 0 0 0 0,1-1 0 0 0,0 0 1 0 0,-1 0-1 0 0,1 0 0 0 0,0 0 0 0 0,0 0 0 0 0,0 0 0 0 0,0-1 0 0 0,1 1 1 0 0,5 1-1 0 0,-6-3-56 0 0,1-1 1 0 0,-1 1 0 0 0,0-1-1 0 0,0 0 1 0 0,0 0-1 0 0,0 0 1 0 0,0 0 0 0 0,0 0-1 0 0,0-1 1 0 0,-1 1-1 0 0,1-1 1 0 0,0 0 0 0 0,-1 0-1 0 0,1 0 1 0 0,-1 0 0 0 0,0 0-1 0 0,0 0 1 0 0,1-1-1 0 0,1-3 1 0 0,7-9-464 0 0,0 0 0 0 0,8-17 0 0 0,-16 27 341 0 0,35-63-4262 0 0,-29 44 2405 0 0</inkml:trace>
</inkml:ink>
</file>

<file path=ppt/ink/ink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50:19.422"/>
    </inkml:context>
    <inkml:brush xml:id="br0">
      <inkml:brushProperty name="width" value="0.05" units="cm"/>
      <inkml:brushProperty name="height" value="0.05" units="cm"/>
      <inkml:brushProperty name="color" value="#CD82DA"/>
    </inkml:brush>
  </inkml:definitions>
  <inkml:trace contextRef="#ctx0" brushRef="#br0">152 231 2668 0 0,'3'-18'287'0'0,"-1"0"1"0"0,-1 0-1 0 0,-1-1 0 0 0,-1 1 0 0 0,-4-29 1 0 0,2 33 856 0 0,0 0 1 0 0,-1 0-1 0 0,-1 0 1 0 0,-9-18-1 0 0,7 27 3255 0 0,-7 12-2461 0 0,11-4-1786 0 0,1-1 0 0 0,0 1 1 0 0,-1 0-1 0 0,1-1 0 0 0,0 1 0 0 0,1 0 1 0 0,-3 5-1 0 0,0 5 347 0 0,0 1 0 0 0,1-1 0 0 0,1 1 0 0 0,0 0-1 0 0,1 0 1 0 0,1 0 0 0 0,2 25 0 0 0,2-1 684 0 0,16 62 0 0 0,-7-57-839 0 0,3 1 0 0 0,26 53 1 0 0,-13-34-2808 0 0,-24-52 983 0 0,5 14-1469 0 0,-6-9-6214 0 0,-4-7 4099 0 0</inkml:trace>
  <inkml:trace contextRef="#ctx0" brushRef="#br0" timeOffset="1">1 305 944 0 0,'0'-1'386'0'0,"0"-1"1"0"0,0 1-1 0 0,1-1 1 0 0,-1 0-1 0 0,0 1 0 0 0,1-1 1 0 0,-1 1-1 0 0,1 0 0 0 0,0-1 1 0 0,0 1-1 0 0,-1-1 0 0 0,1 1 1 0 0,0 0-1 0 0,0 0 1 0 0,0-1-1 0 0,0 1 0 0 0,1 0 1 0 0,-1 0-1 0 0,0 0 0 0 0,0 0 1 0 0,1 0-1 0 0,-1 1 1 0 0,0-1-1 0 0,1 0 0 0 0,-1 1 1 0 0,3-2-1 0 0,49-10 2139 0 0,-26 6-1703 0 0,71-17-559 0 0,-47 12-2263 0 0,-1-2-4607 0 0,-32 8 3020 0 0</inkml:trace>
</inkml:ink>
</file>

<file path=ppt/ink/ink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50:19.987"/>
    </inkml:context>
    <inkml:brush xml:id="br0">
      <inkml:brushProperty name="width" value="0.05" units="cm"/>
      <inkml:brushProperty name="height" value="0.05" units="cm"/>
      <inkml:brushProperty name="color" value="#CD82DA"/>
    </inkml:brush>
  </inkml:definitions>
  <inkml:trace contextRef="#ctx0" brushRef="#br0">288 22 1204 0 0,'-23'-13'8250'0'0,"16"11"-7263"0"0,0 1 1 0 0,0 0 0 0 0,0 0 0 0 0,0 1 0 0 0,0 0 0 0 0,0 0 0 0 0,-13 2 0 0 0,10 0-396 0 0,1-1 1 0 0,0 2-1 0 0,0 0 1 0 0,0 0 0 0 0,0 0-1 0 0,0 1 1 0 0,0 1 0 0 0,1-1-1 0 0,-9 7 1 0 0,9-4-399 0 0,0 0 0 0 0,1 0 1 0 0,-11 16-1 0 0,16-21-280 0 0,0 0 0 0 0,1 1 0 0 0,0-1 0 0 0,-1 1 0 0 0,1-1 0 0 0,0 1 0 0 0,0-1 0 0 0,-1 6 0 0 0,2-7 12 0 0,0 0 0 0 0,0-1 0 0 0,0 1 1 0 0,0 0-1 0 0,0 0 0 0 0,0-1 0 0 0,0 1 0 0 0,1 0 0 0 0,-1 0 0 0 0,0-1 0 0 0,0 1 1 0 0,1 0-1 0 0,-1 0 0 0 0,0-1 0 0 0,1 1 0 0 0,-1 0 0 0 0,0-1 0 0 0,1 1 1 0 0,-1-1-1 0 0,1 1 0 0 0,-1 0 0 0 0,1-1 0 0 0,0 1 0 0 0,-1-1 0 0 0,1 0 0 0 0,0 1 1 0 0,-1-1-1 0 0,1 1 0 0 0,1-1 0 0 0,0 1-7 0 0,-1-1-1 0 0,1 1 1 0 0,0-1-1 0 0,0 0 1 0 0,-1 0 0 0 0,1 0-1 0 0,0 0 1 0 0,0 0-1 0 0,-1-1 1 0 0,1 1 0 0 0,0 0-1 0 0,-1-1 1 0 0,1 1-1 0 0,0-1 1 0 0,-1 0 0 0 0,1 1-1 0 0,-1-1 1 0 0,1 0-1 0 0,-1 0 1 0 0,3-2 0 0 0,30-27-727 0 0,-27 23 613 0 0,4-4-35 0 0,29-26-380 0 0,-38 36 604 0 0,0-1 0 0 0,0 1 0 0 0,0 0 0 0 0,0-1 0 0 0,0 1 0 0 0,0 0 0 0 0,0 0 0 0 0,1 0 0 0 0,-1 1 0 0 0,0-1-1 0 0,1 0 1 0 0,-1 1 0 0 0,0 0 0 0 0,1-1 0 0 0,-1 1 0 0 0,1 0 0 0 0,-1 0 0 0 0,3 1 0 0 0,-3 0 15 0 0,-1 0 0 0 0,1 0 0 0 0,0 0 0 0 0,-1 0 0 0 0,1 0 0 0 0,-1 0 0 0 0,1 1 0 0 0,-1-1 1 0 0,0 0-1 0 0,0 1 0 0 0,0-1 0 0 0,0 1 0 0 0,0 0 0 0 0,0-1 0 0 0,0 1 0 0 0,0 0 0 0 0,0 0 0 0 0,-1 0 0 0 0,1 2 0 0 0,8 38 9 0 0,-4-3-421 0 0,-2 1 0 0 0,-2-1 0 0 0,-7 63 0 0 0,3-75 98 0 0,-1 1 0 0 0,-2-1 0 0 0,-1 0 0 0 0,-1 0 1 0 0,-21 47-1 0 0,24-64 488 0 0,-1 0 0 0 0,0-1 1 0 0,0 0-1 0 0,-1 0 0 0 0,0-1 0 0 0,0 0 1 0 0,-14 12-1 0 0,19-18-53 0 0,0 0 1 0 0,-1 0-1 0 0,1-1 0 0 0,-1 1 0 0 0,1 0 1 0 0,-1-1-1 0 0,0 1 0 0 0,1-1 0 0 0,-1 0 1 0 0,0 0-1 0 0,0 0 0 0 0,0 0 0 0 0,0-1 1 0 0,0 1-1 0 0,0-1 0 0 0,0 0 0 0 0,0 0 1 0 0,0 0-1 0 0,0 0 0 0 0,0 0 0 0 0,0-1 1 0 0,0 1-1 0 0,0-1 0 0 0,0 0 0 0 0,0 0 1 0 0,0 0-1 0 0,1 0 0 0 0,-1 0 0 0 0,0-1 1 0 0,1 1-1 0 0,-5-4 0 0 0,2 0 53 0 0,1 1 0 0 0,0-1 0 0 0,1 0 0 0 0,-1 0 0 0 0,1 0 0 0 0,0-1-1 0 0,0 1 1 0 0,0-1 0 0 0,1 0 0 0 0,-3-10 0 0 0,2 3 19 0 0,0 1 0 0 0,1-1 0 0 0,0 0 0 0 0,0-15 0 0 0,2 7-77 0 0,1 0 0 0 0,1 1 0 0 0,1 0 0 0 0,1-1 0 0 0,1 1 0 0 0,0 0 0 0 0,2 1 0 0 0,0 0 0 0 0,1 0 0 0 0,1 0 0 0 0,0 1 0 0 0,19-25 0 0 0,-17 28-413 0 0,1 1-1 0 0,1 0 1 0 0,0 1-1 0 0,1 0 1 0 0,0 1-1 0 0,1 0 0 0 0,0 2 1 0 0,29-16-1 0 0,-22 16-1256 0 0,1 1-1 0 0,38-10 0 0 0,-1 0-8141 0 0,-42 13 5458 0 0</inkml:trace>
</inkml:ink>
</file>

<file path=ppt/ink/ink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50:20.663"/>
    </inkml:context>
    <inkml:brush xml:id="br0">
      <inkml:brushProperty name="width" value="0.05" units="cm"/>
      <inkml:brushProperty name="height" value="0.05" units="cm"/>
      <inkml:brushProperty name="color" value="#CD82DA"/>
    </inkml:brush>
  </inkml:definitions>
  <inkml:trace contextRef="#ctx0" brushRef="#br0">194 511 228 0 0,'3'-18'4192'0'0,"-3"17"-3798"0"0,1 0 0 0 0,-1-1-1 0 0,1 0 1 0 0,-1 1-1 0 0,0-1 1 0 0,0 1-1 0 0,0-1 1 0 0,0 1-1 0 0,0-1 1 0 0,0 1-1 0 0,-1-1 1 0 0,1 1 0 0 0,0-1-1 0 0,-2-2 1 0 0,-20 4 4743 0 0,17 2-4725 0 0,-1 1 0 0 0,0-1 0 0 0,1 1 0 0 0,-1 0 0 0 0,1 0 0 0 0,0 1 0 0 0,0-1 0 0 0,0 1 0 0 0,0 0 0 0 0,1 1 0 0 0,0-1 0 0 0,-7 9 0 0 0,-6 10 520 0 0,-19 33 1 0 0,35-53-894 0 0,-6 7-164 0 0,1 0 1 0 0,0 1-1 0 0,1 0 0 0 0,0 0 1 0 0,1 1-1 0 0,0-1 0 0 0,1 1 1 0 0,0 0-1 0 0,1 0 1 0 0,-1 12-1 0 0,3-23 85 0 0,0-1 1 0 0,1 0-1 0 0,-1 1 1 0 0,0-1-1 0 0,0 0 0 0 0,0 1 1 0 0,0-1-1 0 0,1 0 1 0 0,-1 1-1 0 0,0-1 0 0 0,0 0 1 0 0,1 1-1 0 0,-1-1 0 0 0,0 0 1 0 0,0 0-1 0 0,1 0 1 0 0,-1 1-1 0 0,0-1 0 0 0,1 0 1 0 0,-1 0-1 0 0,0 0 1 0 0,1 0-1 0 0,-1 1 0 0 0,0-1 1 0 0,1 0-1 0 0,-1 0 1 0 0,0 0-1 0 0,1 0 0 0 0,-1 0 1 0 0,1 0-1 0 0,-1 0 1 0 0,0 0-1 0 0,1 0 0 0 0,-1 0 1 0 0,0 0-1 0 0,1 0 1 0 0,-1 0-1 0 0,1-1 0 0 0,-1 1 1 0 0,0 0-1 0 0,1 0 1 0 0,-1 0-1 0 0,0 0 0 0 0,0-1 1 0 0,1 1-1 0 0,-1 0 1 0 0,1-1-1 0 0,18-10-759 0 0,0-6-452 0 0,-1-1-1 0 0,25-34 0 0 0,12-12-438 0 0,-55 64 1710 0 0,0-1 0 0 0,1 1 0 0 0,-1-1 0 0 0,0 1-1 0 0,1-1 1 0 0,-1 1 0 0 0,1 0 0 0 0,-1-1 0 0 0,0 1 0 0 0,1 0 0 0 0,-1-1-1 0 0,1 1 1 0 0,-1 0 0 0 0,1 0 0 0 0,-1-1 0 0 0,1 1 0 0 0,-1 0-1 0 0,1 0 1 0 0,-1 0 0 0 0,1 0 0 0 0,0 0 0 0 0,-1 0 0 0 0,1 0-1 0 0,-1 0 1 0 0,1 0 0 0 0,-1 0 0 0 0,1 0 0 0 0,-1 0 0 0 0,1 0 0 0 0,-1 0-1 0 0,1 0 1 0 0,0 1 0 0 0,0 0 29 0 0,0 0 0 0 0,0 0-1 0 0,0 0 1 0 0,0 0 0 0 0,0 0 0 0 0,-1 1-1 0 0,1-1 1 0 0,0 0 0 0 0,-1 0 0 0 0,1 1-1 0 0,-1-1 1 0 0,1 3 0 0 0,5 49 984 0 0,-5-48-916 0 0,-1 4 100 0 0,1-1 0 0 0,0 0 0 0 0,5 17-1 0 0,-5-23-226 0 0,-1 0-1 0 0,1-1 1 0 0,0 1-1 0 0,-1 0 1 0 0,1-1-1 0 0,0 1 1 0 0,0 0-1 0 0,0-1 1 0 0,0 1-1 0 0,0-1 1 0 0,1 1-1 0 0,-1-1 1 0 0,0 0-1 0 0,1 1 1 0 0,-1-1-1 0 0,1 0 1 0 0,-1 0-1 0 0,1 0 0 0 0,-1 0 1 0 0,1 0-1 0 0,0-1 1 0 0,-1 1-1 0 0,4 0 1 0 0,0-2-214 0 0,0-1 0 0 0,0 0 0 0 0,-1 0 1 0 0,1 0-1 0 0,0 0 0 0 0,-1-1 0 0 0,0 0 0 0 0,0 0 0 0 0,0 0 1 0 0,5-5-1 0 0,-8 8 143 0 0,13-15-543 0 0,0 1 0 0 0,-1-2 0 0 0,-1 0 0 0 0,-1 0 0 0 0,0-1 1 0 0,-1 0-1 0 0,11-27 0 0 0,-9 17 441 0 0,-2-2-1 0 0,-1 1 1 0 0,-2-2 0 0 0,-1 1 0 0 0,4-46 0 0 0,-2-151 2363 0 0,-9 187-1525 0 0,2 29-292 0 0,-1 5 41 0 0,0 0 1 0 0,0 0-1 0 0,0-1 1 0 0,0 1-1 0 0,-1 0 1 0 0,0 0 0 0 0,0 1-1 0 0,-4-10 765 0 0,4 16-430 0 0,-4 9-282 0 0,1 1-1 0 0,0 0 1 0 0,1 0 0 0 0,0 0-1 0 0,1 0 1 0 0,-2 16 0 0 0,2 82 686 0 0,2-49-478 0 0,0-19-487 0 0,1 0 0 0 0,14 81 0 0 0,1-63-1033 0 0,-14-54 563 0 0,0-1 0 0 0,0 0 0 0 0,0 0 0 0 0,0 0 0 0 0,1 0 0 0 0,0 0 0 0 0,0-1 0 0 0,7 9 0 0 0,-9-13 201 0 0,0 1 1 0 0,0 0 0 0 0,0-1-1 0 0,0 1 1 0 0,0 0-1 0 0,0-1 1 0 0,0 1 0 0 0,1-1-1 0 0,-1 0 1 0 0,0 1 0 0 0,0-1-1 0 0,0 0 1 0 0,0 0-1 0 0,1 0 1 0 0,-1 0 0 0 0,0 0-1 0 0,0 0 1 0 0,0 0 0 0 0,0 0-1 0 0,1 0 1 0 0,-1-1 0 0 0,0 1-1 0 0,0 0 1 0 0,0-1-1 0 0,0 1 1 0 0,0-1 0 0 0,0 1-1 0 0,0-1 1 0 0,0 1 0 0 0,0-1-1 0 0,0 0 1 0 0,0 0-1 0 0,0 1 1 0 0,1-3 0 0 0,5-3-247 0 0,0-2 1 0 0,-1 1 0 0 0,9-13 0 0 0,2-2 1146 0 0,-16 31-682 0 0,1 0 0 0 0,1 0 0 0 0,-1-1-1 0 0,6 13 1 0 0,-8-20-300 0 0,1 1-1 0 0,0-1 0 0 0,0 0 0 0 0,-1 1 0 0 0,1-1 1 0 0,0 0-1 0 0,0 1 0 0 0,0-1 0 0 0,0 0 0 0 0,0 0 1 0 0,1 0-1 0 0,-1 0 0 0 0,0 0 0 0 0,3 1 0 0 0,15-1-6059 0 0,-9-3 2775 0 0</inkml:trace>
</inkml:ink>
</file>

<file path=ppt/ink/ink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50:21.048"/>
    </inkml:context>
    <inkml:brush xml:id="br0">
      <inkml:brushProperty name="width" value="0.05" units="cm"/>
      <inkml:brushProperty name="height" value="0.05" units="cm"/>
      <inkml:brushProperty name="color" value="#CD82DA"/>
    </inkml:brush>
  </inkml:definitions>
  <inkml:trace contextRef="#ctx0" brushRef="#br0">24 217 1596 0 0,'-2'-1'677'0'0,"1"0"0"0"0,-1 0 0 0 0,1 0 0 0 0,-1 0 0 0 0,1 0 0 0 0,-1 0 0 0 0,1 0 0 0 0,0-1 0 0 0,-1 1 0 0 0,1 0 0 0 0,0-1 0 0 0,0 1 0 0 0,0-1 0 0 0,0 1 0 0 0,0-1 0 0 0,1 0 0 0 0,-2-2 0 0 0,35-12 3832 0 0,117-70-2161 0 0,-52 23-6204 0 0,-73 46 1707 0 0,-10 10-5079 0 0,-8 6 3062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23T17:28:35.254"/>
    </inkml:context>
    <inkml:brush xml:id="br0">
      <inkml:brushProperty name="width" value="0.05" units="cm"/>
      <inkml:brushProperty name="height" value="0.05" units="cm"/>
      <inkml:brushProperty name="color" value="#CD82DA"/>
    </inkml:brush>
  </inkml:definitions>
  <inkml:trace contextRef="#ctx0" brushRef="#br0">0 2994 1484 0 0,'49'-541'5432'0'0,"-13"125"-3301"0"0,-18 228-1421 0 0,42-368 817 0 0,39 6 514 0 0,-99 550-2037 0 0,20-79 748 0 0,-4-1 0 0 0,12-149 0 0 0,-30 189-1091 0 0,-1-1 0 0 0,-3 1 0 0 0,-1 0 0 0 0,-18-60 0 0 0,16 67-680 0 0,6-6-2001 0 0,4 25-1567 0 0,-3 7 1627 0 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23T17:29:21.091"/>
    </inkml:context>
    <inkml:brush xml:id="br0">
      <inkml:brushProperty name="width" value="0.05" units="cm"/>
      <inkml:brushProperty name="height" value="0.05" units="cm"/>
      <inkml:brushProperty name="color" value="#CD82DA"/>
    </inkml:brush>
  </inkml:definitions>
  <inkml:trace contextRef="#ctx0" brushRef="#br0">1089 49 264 0 0,'-83'34'940'0'0,"-115"66"1"0"0,148-70-546 0 0,2 2 1 0 0,1 2-1 0 0,-57 54 0 0 0,49-33-106 0 0,2 2 0 0 0,2 2 1 0 0,3 3-1 0 0,3 2 0 0 0,2 1 0 0 0,4 2 0 0 0,2 2 0 0 0,4 2 0 0 0,2 1 0 0 0,4 1 0 0 0,3 1 0 0 0,4 1 0 0 0,-17 110 0 0 0,29-110-186 0 0,3 1 0 0 0,3-1-1 0 0,3 0 1 0 0,4 1-1 0 0,3-1 1 0 0,3-1-1 0 0,4 0 1 0 0,2 0 0 0 0,4-2-1 0 0,3 0 1 0 0,4-2-1 0 0,2-1 1 0 0,3-1 0 0 0,3-2-1 0 0,3-1 1 0 0,3-2-1 0 0,2-3 1 0 0,3-1-1 0 0,3-2 1 0 0,2-2 0 0 0,115 92-1 0 0,-81-86-6 0 0,3-4-1 0 0,2-4 0 0 0,2-5 0 0 0,2-3 1 0 0,2-4-1 0 0,138 37 0 0 0,-52-31 309 0 0,1-8-1 0 0,317 25 1 0 0,218-56 338 0 0,-3-77-77 0 0,-37-51 41 0 0,-569 98-601 0 0,870-218 800 0 0,-891 216-833 0 0,990-333 652 0 0,-813 245-425 0 0,483-284 0 0 0,-310 95-9 0 0,-369 245-214 0 0,-3-4-1 0 0,-2-2 0 0 0,107-134 0 0 0,-152 170-31 0 0,0-2 0 0 0,-2 0 0 0 0,-1-1 0 0 0,-1-1-1 0 0,-1 0 1 0 0,-2-1 0 0 0,16-58 0 0 0,-24 71-25 0 0,-1 0 0 0 0,0 0 0 0 0,-1 0 0 0 0,-1 0 1 0 0,-1 0-1 0 0,-1 0 0 0 0,-1 0 0 0 0,0-1 0 0 0,-1 1 0 0 0,-1 0 0 0 0,0 0 0 0 0,-8-21 1 0 0,-1 8 9 0 0,-2 0 1 0 0,0 1-1 0 0,-2 0 1 0 0,-1 2-1 0 0,-1 0 1 0 0,-37-43-1 0 0,23 37 19 0 0,-1 1 0 0 0,-2 1-1 0 0,-1 2 1 0 0,-54-35 0 0 0,-2 9-8 0 0,-2 4 0 0 0,-3 4 1 0 0,-112-39-1 0 0,-322-70-196 0 0,259 102-424 0 0,-524-38 0 0 0,-227 100-1388 0 0,2 99-2616 0 0,647-49 666 0 0,-4 12 298 0 0</inkml:trace>
</inkml:ink>
</file>

<file path=ppt/ink/ink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50:21.473"/>
    </inkml:context>
    <inkml:brush xml:id="br0">
      <inkml:brushProperty name="width" value="0.05" units="cm"/>
      <inkml:brushProperty name="height" value="0.05" units="cm"/>
      <inkml:brushProperty name="color" value="#CD82DA"/>
    </inkml:brush>
  </inkml:definitions>
  <inkml:trace contextRef="#ctx0" brushRef="#br0">31 169 808 0 0,'0'0'1145'0'0,"2"-3"-33"0"0,4-10 462 0 0,0 0 0 0 0,-1-1 0 0 0,-1 0 1 0 0,0 0-1 0 0,0 0 0 0 0,1-19 0 0 0,-6 29-416 0 0,1-1 0 0 0,-1 0 0 0 0,0 1 0 0 0,0-1 0 0 0,0 1 1 0 0,-3-8 1432 0 0,4 12-2482 0 0,0 0 1 0 0,0-1-1 0 0,0 1 0 0 0,-1 0 1 0 0,1 0-1 0 0,0 0 0 0 0,0 0 1 0 0,0 0-1 0 0,0-1 0 0 0,0 1 1 0 0,0 0-1 0 0,0 0 0 0 0,-1 0 1 0 0,1 0-1 0 0,0 0 0 0 0,0 0 1 0 0,0 0-1 0 0,0 0 0 0 0,-1 0 1 0 0,1-1-1 0 0,0 1 0 0 0,0 0 0 0 0,0 0 1 0 0,0 0-1 0 0,-1 0 0 0 0,1 0 1 0 0,0 0-1 0 0,0 0 0 0 0,0 0 1 0 0,-1 0-1 0 0,1 0 0 0 0,0 0 1 0 0,0 0-1 0 0,0 0 0 0 0,0 1 1 0 0,-1-1-1 0 0,1 0 0 0 0,0 0 1 0 0,0 0-1 0 0,0 0 0 0 0,0 0 0 0 0,0 0 1 0 0,-1 0-1 0 0,1 0 0 0 0,0 1 1 0 0,0-1-1 0 0,0 0 0 0 0,0 0 1 0 0,0 0-1 0 0,-7 10 519 0 0,0 0 1 0 0,2 0-1 0 0,-1 0 0 0 0,1 1 1 0 0,-7 21-1 0 0,10-26-635 0 0,0 0 0 0 0,1 0 0 0 0,0 1-1 0 0,0-1 1 0 0,0 0 0 0 0,0 1 0 0 0,1-1 0 0 0,0 1 0 0 0,1-1-1 0 0,0 0 1 0 0,0 1 0 0 0,3 11 0 0 0,-4-17 6 0 0,1 0 1 0 0,-1 0-1 0 0,1 0 1 0 0,0 0-1 0 0,-1 0 1 0 0,1 0-1 0 0,0 0 1 0 0,-1 0-1 0 0,1 0 0 0 0,0 0 1 0 0,0 0-1 0 0,0-1 1 0 0,0 1-1 0 0,0 0 1 0 0,0 0-1 0 0,0-1 1 0 0,0 1-1 0 0,0-1 1 0 0,0 1-1 0 0,1-1 0 0 0,-1 0 1 0 0,1 1-1 0 0,1-1 4 0 0,0 1-1 0 0,0-1 1 0 0,0 0 0 0 0,0 0-1 0 0,0-1 1 0 0,0 1-1 0 0,-1-1 1 0 0,1 1 0 0 0,3-2-1 0 0,8-3-32 0 0,-2-1 0 0 0,1 0 0 0 0,13-9-1 0 0,-19 11-47 0 0,27-17-2619 0 0,52-42-1 0 0,-48 30-2573 0 0,-1 0-4894 0 0,-18 17 3555 0 0</inkml:trace>
</inkml:ink>
</file>

<file path=ppt/ink/ink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50:25.942"/>
    </inkml:context>
    <inkml:brush xml:id="br0">
      <inkml:brushProperty name="width" value="0.05" units="cm"/>
      <inkml:brushProperty name="height" value="0.05" units="cm"/>
      <inkml:brushProperty name="color" value="#CD82DA"/>
    </inkml:brush>
  </inkml:definitions>
  <inkml:trace contextRef="#ctx0" brushRef="#br0">68 118 180 0 0,'-3'-1'1629'0'0,"-20"-2"2219"0"0,-18-3 13394 0 0,47 6-16327 0 0,530-29 4419 0 0,-226 1-4399 0 0,-203 20-711 0 0,235-9 444 0 0,-116 15-523 0 0,-205-2-1425 0 0,-21 4 1205 0 0,0 0 0 0 0,0 0 0 0 0,0 0 0 0 0,0-1 0 0 0,0 1 0 0 0,0 0 0 0 0,1 0 0 0 0,-1-1 0 0 0,0 1-1 0 0,0 0 1 0 0,0 0 0 0 0,0-1 0 0 0,-1 1 0 0 0,1 0 0 0 0,0 0 0 0 0,0-1 0 0 0,0 1 0 0 0,0 0 0 0 0,0 0-1 0 0,0-1 1 0 0,0 1 0 0 0,0 0 0 0 0,0 0 0 0 0,-1 0 0 0 0,1-1 0 0 0,0 1 0 0 0,0 0 0 0 0,0 0-1 0 0,0 0 1 0 0,-1 0 0 0 0,1-1 0 0 0,0 1 0 0 0,0 0 0 0 0,0 0 0 0 0,-1 0 0 0 0,1 0 0 0 0,0 0 0 0 0,0 0-1 0 0,-1-1 1 0 0,-2 0-417 0 0,-1-1 0 0 0,1 0-1 0 0,0 1 1 0 0,-1-1-1 0 0,1 1 1 0 0,-1 0 0 0 0,0 0-1 0 0,-6 0 1 0 0,-102 3-6455 0 0,61 2-218 0 0,14 0 2500 0 0</inkml:trace>
</inkml:ink>
</file>

<file path=ppt/ink/ink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50:26.296"/>
    </inkml:context>
    <inkml:brush xml:id="br0">
      <inkml:brushProperty name="width" value="0.05" units="cm"/>
      <inkml:brushProperty name="height" value="0.05" units="cm"/>
      <inkml:brushProperty name="color" value="#CD82DA"/>
    </inkml:brush>
  </inkml:definitions>
  <inkml:trace contextRef="#ctx0" brushRef="#br0">63 293 56 0 0,'-23'5'1305'0'0,"-13"4"6281"0"0,36-9-7536 0 0,0 0 0 0 0,-1 0 1 0 0,1 0-1 0 0,0 0 0 0 0,0 0 0 0 0,0 0 0 0 0,0 0 0 0 0,0 0 0 0 0,0 0 0 0 0,0 0 0 0 0,0 0 1 0 0,-1 1-1 0 0,1-1 0 0 0,0 0 0 0 0,0 0 0 0 0,0 0 0 0 0,0 0 0 0 0,0 0 0 0 0,0 0 0 0 0,0 0 1 0 0,0 0-1 0 0,0 0 0 0 0,0 0 0 0 0,-1 0 0 0 0,1 0 0 0 0,0 0 0 0 0,0 0 0 0 0,0 1 0 0 0,0-1 1 0 0,0 0-1 0 0,0 0 0 0 0,0 0 0 0 0,0 0 0 0 0,0 0 0 0 0,0 0 0 0 0,0 0 0 0 0,0 0 0 0 0,0 0 1 0 0,0 1-1 0 0,0-1 0 0 0,0 0 0 0 0,0 0 0 0 0,0 0 0 0 0,0 0 0 0 0,0 0 0 0 0,0 0 1 0 0,0 0-1 0 0,0 1 0 0 0,0-1 0 0 0,0 0 0 0 0,0 0 0 0 0,0 0 0 0 0,0 0 0 0 0,0 0 0 0 0,0 0 1 0 0,0 0-1 0 0,0 0 0 0 0,1 0 0 0 0,-1 0 0 0 0,0 1 0 0 0,0-1 0 0 0,0 0 0 0 0,0 0 0 0 0,0 0 1 0 0,0 0-1 0 0,19 4 876 0 0,2-3-247 0 0,0-2 0 0 0,1 0 0 0 0,-2-1 0 0 0,34-7 0 0 0,1-1 9 0 0,307-49 2144 0 0,-263 41-2120 0 0,496-101 1874 0 0,-342 53-5327 0 0,-244 63 2138 0 0,34-10-2815 0 0,-16 3-4476 0 0,-15 5 2980 0 0</inkml:trace>
</inkml:ink>
</file>

<file path=ppt/ink/ink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50:27.006"/>
    </inkml:context>
    <inkml:brush xml:id="br0">
      <inkml:brushProperty name="width" value="0.05" units="cm"/>
      <inkml:brushProperty name="height" value="0.05" units="cm"/>
      <inkml:brushProperty name="color" value="#CD82DA"/>
    </inkml:brush>
  </inkml:definitions>
  <inkml:trace contextRef="#ctx0" brushRef="#br0">18 1 644 0 0,'-17'11'18707'0'0,"23"-7"-18375"0"0,0-1 1 0 0,1 0-1 0 0,0-1 0 0 0,-1 0 0 0 0,1 0 1 0 0,0 0-1 0 0,0 0 0 0 0,0-1 0 0 0,0-1 1 0 0,0 1-1 0 0,9-1 0 0 0,9 2 224 0 0,506 16 4734 0 0,-414-19-3843 0 0,-227 19-1819 0 0,-150-10-4354 0 0,236-8 4031 0 0,-39-1-1221 0 0,32-1 94 0 0,-1 2 0 0 0,1 1 0 0 0,-53 8-1 0 0,83-8 1197 0 0,6 1-1174 0 0,10 1 831 0 0,1 0 1 0 0,0-1-1 0 0,0-1 1 0 0,1 0-1 0 0,-1-1 1 0 0,29-4 0 0 0,-33 3-88 0 0,33-3-1968 0 0</inkml:trace>
</inkml:ink>
</file>

<file path=ppt/ink/ink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50:28.803"/>
    </inkml:context>
    <inkml:brush xml:id="br0">
      <inkml:brushProperty name="width" value="0.05" units="cm"/>
      <inkml:brushProperty name="height" value="0.05" units="cm"/>
      <inkml:brushProperty name="color" value="#CD82DA"/>
    </inkml:brush>
  </inkml:definitions>
  <inkml:trace contextRef="#ctx0" brushRef="#br0">0 113 1216 0 0,'0'0'5175'0'0,"3"1"-4309"0"0,22 3 201 0 0,0 0-1 0 0,0-2 1 0 0,39-1-1 0 0,-14-1-395 0 0,674-28 3136 0 0,-430 9-3116 0 0,8 3-281 0 0,338 2-165 0 0,-103 15-328 0 0,-216 2 39 0 0,-160-2 42 0 0,178-4-195 0 0,-329 3 110 0 0,22-3-143 0 0,-31 3 183 0 0,0 0-1 0 0,-1 0 1 0 0,1 0-1 0 0,0 0 1 0 0,0 0-1 0 0,-1-1 1 0 0,1 1-1 0 0,0 0 1 0 0,0-1-1 0 0,-1 1 1 0 0,1 0-1 0 0,0-1 1 0 0,-1 1-1 0 0,1-1 1 0 0,0 1-1 0 0,-1-1 1 0 0,1 1-1 0 0,-1-1 1 0 0,1 1-1 0 0,-1-1 1 0 0,1 0-1 0 0,-1 1 1 0 0,1-1-1 0 0,-1 0 1 0 0,0 1-1 0 0,1-1 1 0 0,-1 0 0 0 0,0 0-1 0 0,0 1 1 0 0,1-3-1 0 0,-2 2-305 0 0,0 0 1 0 0,1-1-1 0 0,-1 1 0 0 0,0-1 1 0 0,0 1-1 0 0,0 0 0 0 0,-1 0 0 0 0,1-1 1 0 0,0 1-1 0 0,0 0 0 0 0,-1 0 1 0 0,1 0-1 0 0,0 0 0 0 0,-1 1 0 0 0,1-1 1 0 0,-1 0-1 0 0,1 1 0 0 0,-1-1 1 0 0,1 0-1 0 0,-4 0 0 0 0,1 0-1057 0 0,-16-7-2197 0 0</inkml:trace>
</inkml:ink>
</file>

<file path=ppt/ink/ink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50:29.337"/>
    </inkml:context>
    <inkml:brush xml:id="br0">
      <inkml:brushProperty name="width" value="0.05" units="cm"/>
      <inkml:brushProperty name="height" value="0.05" units="cm"/>
      <inkml:brushProperty name="color" value="#CD82DA"/>
    </inkml:brush>
  </inkml:definitions>
  <inkml:trace contextRef="#ctx0" brushRef="#br0">1 163 452 0 0,'0'0'5985'0'0,"4"-1"-5357"0"0,131 1 4055 0 0,-15 0-3344 0 0,221-16 340 0 0,-113 6-1006 0 0,-23 2-191 0 0,394-22 407 0 0,-22 3-408 0 0,-277 16-465 0 0,-176 7-175 0 0,38-2-255 0 0,-1-3-491 0 0,37-4-1504 0 0,-68-6-2490 0 0,-111 14 1672 0 0,-3 2 249 0 0</inkml:trace>
</inkml:ink>
</file>

<file path=ppt/ink/ink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50:30.956"/>
    </inkml:context>
    <inkml:brush xml:id="br0">
      <inkml:brushProperty name="width" value="0.05" units="cm"/>
      <inkml:brushProperty name="height" value="0.05" units="cm"/>
      <inkml:brushProperty name="color" value="#CD82DA"/>
    </inkml:brush>
  </inkml:definitions>
  <inkml:trace contextRef="#ctx0" brushRef="#br0">0 1 272 0 0,'0'18'17176'0'0,"0"-16"-17398"0"0,0 1 1216 0 0</inkml:trace>
</inkml:ink>
</file>

<file path=ppt/ink/ink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50:31.716"/>
    </inkml:context>
    <inkml:brush xml:id="br0">
      <inkml:brushProperty name="width" value="0.05" units="cm"/>
      <inkml:brushProperty name="height" value="0.05" units="cm"/>
      <inkml:brushProperty name="color" value="#CD82DA"/>
    </inkml:brush>
  </inkml:definitions>
  <inkml:trace contextRef="#ctx0" brushRef="#br0">8 0 540 0 0,'8'22'16823'0'0,"-16"-29"-21423"0"0,3-1-230 0 0,3 1 369 0 0</inkml:trace>
</inkml:ink>
</file>

<file path=ppt/ink/ink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50:34.717"/>
    </inkml:context>
    <inkml:brush xml:id="br0">
      <inkml:brushProperty name="width" value="0.05" units="cm"/>
      <inkml:brushProperty name="height" value="0.05" units="cm"/>
      <inkml:brushProperty name="color" value="#CD82DA"/>
    </inkml:brush>
  </inkml:definitions>
  <inkml:trace contextRef="#ctx0" brushRef="#br0">21 1 788 0 0,'-20'9'18726'0'0,"34"-8"-19012"0"0,-1 0-2200 0 0,-1-1-5819 0 0,-3 0 3560 0 0</inkml:trace>
</inkml:ink>
</file>

<file path=ppt/ink/ink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50:38.536"/>
    </inkml:context>
    <inkml:brush xml:id="br0">
      <inkml:brushProperty name="width" value="0.05" units="cm"/>
      <inkml:brushProperty name="height" value="0.05" units="cm"/>
      <inkml:brushProperty name="color" value="#CD82DA"/>
    </inkml:brush>
  </inkml:definitions>
  <inkml:trace contextRef="#ctx0" brushRef="#br0">0 0 572 0 0,'6'35'788'0'0,"1"2"-136"0"0,3-1-140 0 0,-1-4-128 0 0,2 2-116 0 0,-2-11-136 0 0,1 8-100 0 0,-1-9-140 0 0,-2-1-432 0 0,-3-6-584 0 0,-1 0 260 0 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23T17:29:23.678"/>
    </inkml:context>
    <inkml:brush xml:id="br0">
      <inkml:brushProperty name="width" value="0.05" units="cm"/>
      <inkml:brushProperty name="height" value="0.05" units="cm"/>
      <inkml:brushProperty name="color" value="#CD82DA"/>
    </inkml:brush>
  </inkml:definitions>
  <inkml:trace contextRef="#ctx0" brushRef="#br0">341 7 956 0 0,'0'0'215'0'0,"0"0"-1"0"0,0-1 1 0 0,0 1-1 0 0,0 0 1 0 0,0-1-1 0 0,-1 1 1 0 0,1 0 0 0 0,0-1-1 0 0,0 1 1 0 0,0 0-1 0 0,-1 0 1 0 0,1-1-1 0 0,0 1 1 0 0,0 0-1 0 0,-1 0 1 0 0,1-1-1 0 0,0 1 1 0 0,0 0 0 0 0,-1 0-1 0 0,1-1 1 0 0,0 1-1 0 0,-1 0 1 0 0,1 0-1 0 0,0 0 1 0 0,-1 0-1 0 0,1 0 1 0 0,0 0 0 0 0,-1 0-1 0 0,1 0 1 0 0,0-1-1 0 0,-1 1 1 0 0,1 0-1 0 0,0 0 1 0 0,-1 1-1 0 0,1-1 1 0 0,-1 0 0 0 0,1 0-1 0 0,-9 14 3049 0 0,-2 32-2266 0 0,9-36 33 0 0,-40 253 3428 0 0,20-100-3242 0 0,11-101-1204 0 0,-34 114 0 0 0,37-150-570 0 0,-2 0 1 0 0,-1 0-1 0 0,0-1 0 0 0,-2 0 0 0 0,-2-1 0 0 0,0 0 1 0 0,-30 35-1 0 0,15-28-2069 0 0,9-13-3780 0 0,11-13 2694 0 0</inkml:trace>
</inkml:ink>
</file>

<file path=ppt/ink/ink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51:05.597"/>
    </inkml:context>
    <inkml:brush xml:id="br0">
      <inkml:brushProperty name="width" value="0.05" units="cm"/>
      <inkml:brushProperty name="height" value="0.05" units="cm"/>
      <inkml:brushProperty name="color" value="#CD82DA"/>
    </inkml:brush>
  </inkml:definitions>
  <inkml:trace contextRef="#ctx0" brushRef="#br0">129 24 520 0 0,'0'0'5166'0'0,"-28"14"7075"0"0,18-8-9707 0 0,3 3-1835 0 0,0 0 1 0 0,0 0-1 0 0,1 0 1 0 0,0 1-1 0 0,1 0 1 0 0,-6 16 0 0 0,1 0 346 0 0,-9 40 0 0 0,15-52-725 0 0,1 1 1 0 0,1-1 0 0 0,0 1-1 0 0,1-1 1 0 0,1 1-1 0 0,0 0 1 0 0,1-1-1 0 0,4 25 1 0 0,-4-33-247 0 0,1 0-1 0 0,0 0 0 0 0,0 0 1 0 0,1-1-1 0 0,-1 1 1 0 0,1-1-1 0 0,1 1 1 0 0,-1-1-1 0 0,1 0 1 0 0,0 0-1 0 0,0 0 1 0 0,0-1-1 0 0,0 1 1 0 0,1-1-1 0 0,0 0 1 0 0,0 0-1 0 0,0-1 1 0 0,0 0-1 0 0,1 1 1 0 0,-1-2-1 0 0,1 1 0 0 0,11 3 1 0 0,-6-3-35 0 0,1 0 1 0 0,0-1-1 0 0,0-1 1 0 0,0 1-1 0 0,0-2 1 0 0,0 0-1 0 0,0 0 1 0 0,0-1-1 0 0,0-1 1 0 0,0 0 0 0 0,19-6-1 0 0,-11 2-3 0 0,-1-2 1 0 0,0 0-1 0 0,0-1 0 0 0,-1-1 1 0 0,32-22-1 0 0,-46 29-37 0 0,-1 0 0 0 0,1 0 0 0 0,0 0 0 0 0,-1 0 0 0 0,1-1 0 0 0,-1 0 0 0 0,0 1 0 0 0,0-1 0 0 0,-1 0 0 0 0,1-1 0 0 0,-1 1 0 0 0,0 0 0 0 0,0-1 0 0 0,0 1 0 0 0,0-1 0 0 0,1-9 0 0 0,-3 8 0 0 0,1-1 0 0 0,-1 1 0 0 0,-1-1 0 0 0,1 1 0 0 0,-1-1 0 0 0,0 1 0 0 0,-1 0 0 0 0,0 0 0 0 0,0-1 0 0 0,0 1 0 0 0,-4-7 0 0 0,-4-5 0 0 0,-1 0 0 0 0,0 2 0 0 0,-1-1 0 0 0,-1 1 0 0 0,-1 1 0 0 0,-27-25 0 0 0,29 29-16 0 0,-1 0 0 0 0,0 1-1 0 0,-1 0 1 0 0,0 1 0 0 0,0 0 0 0 0,-1 1 0 0 0,0 1-1 0 0,-1 0 1 0 0,1 1 0 0 0,-1 1 0 0 0,0 0 0 0 0,-1 2-1 0 0,-20-4 1 0 0,34 8-358 0 0,0-1-1 0 0,0 0 1 0 0,0 1-1 0 0,0-1 1 0 0,0 1-1 0 0,0 0 1 0 0,0 0-1 0 0,0 0 1 0 0,1 0-1 0 0,-1 1 1 0 0,0-1-1 0 0,0 1 1 0 0,1-1-1 0 0,-4 4 0 0 0,-6 7-4488 0 0,3 1-3711 0 0,4-2 994 0 0</inkml:trace>
</inkml:ink>
</file>

<file path=ppt/ink/ink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51:06.540"/>
    </inkml:context>
    <inkml:brush xml:id="br0">
      <inkml:brushProperty name="width" value="0.05" units="cm"/>
      <inkml:brushProperty name="height" value="0.05" units="cm"/>
      <inkml:brushProperty name="color" value="#CD82DA"/>
    </inkml:brush>
  </inkml:definitions>
  <inkml:trace contextRef="#ctx0" brushRef="#br0">21 1 688 0 0,'-18'18'31936'0'0,"15"-16"-31898"0"0</inkml:trace>
</inkml:ink>
</file>

<file path=ppt/ink/ink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48:41.647"/>
    </inkml:context>
    <inkml:brush xml:id="br0">
      <inkml:brushProperty name="width" value="0.05" units="cm"/>
      <inkml:brushProperty name="height" value="0.05" units="cm"/>
      <inkml:brushProperty name="color" value="#CD82DA"/>
    </inkml:brush>
  </inkml:definitions>
  <inkml:trace contextRef="#ctx0" brushRef="#br0">34 2799 880 0 0,'-7'-62'1939'0'0,"3"-1"1"0"0,4-78-1 0 0,19-42-2677 0 0,-11 128 673 0 0,-2-1-1 0 0,-3 0 1 0 0,-4-59 0 0 0,-27-357 1329 0 0,35 340-1141 0 0,-2 79 111 0 0,-4-70-1 0 0,-3 83-182 0 0,0-2 0 0 0,-14-79 0 0 0,4 16-226 0 0,7 73-80 0 0,2 0 0 0 0,1-57 1 0 0,4 53 132 0 0,1 1 0 0 0,15-60 0 0 0,-5 27 292 0 0,-5 35-384 0 0,22-60 1 0 0,-21 69-232 0 0,0-1 1 0 0,-2 0 0 0 0,-1 0 0 0 0,6-51 0 0 0,-11 44 681 0 0,-2 0-1 0 0,0-1 1 0 0,-3 1 0 0 0,-8-35-1 0 0,7 45-1603 0 0,-15-37 0 0 0,15 45 31 0 0</inkml:trace>
</inkml:ink>
</file>

<file path=ppt/ink/ink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48:42.364"/>
    </inkml:context>
    <inkml:brush xml:id="br0">
      <inkml:brushProperty name="width" value="0.05" units="cm"/>
      <inkml:brushProperty name="height" value="0.05" units="cm"/>
      <inkml:brushProperty name="color" value="#CD82DA"/>
    </inkml:brush>
  </inkml:definitions>
  <inkml:trace contextRef="#ctx0" brushRef="#br0">363 112 1168 0 0,'-1'-7'1117'0'0,"0"0"1"0"0,0 0-1 0 0,-1 0 0 0 0,-1 0 0 0 0,1 1 0 0 0,-1-1 1 0 0,0 1-1 0 0,0 0 0 0 0,-8-11 0 0 0,9 14-751 0 0,-1 0 0 0 0,1 0-1 0 0,-1 1 1 0 0,0-1 0 0 0,1 1 0 0 0,-1 0-1 0 0,0 0 1 0 0,0 0 0 0 0,-1 0 0 0 0,1 0-1 0 0,0 1 1 0 0,-1-1 0 0 0,1 1 0 0 0,-1 0-1 0 0,1 0 1 0 0,-1 0 0 0 0,1 1 0 0 0,-1-1-1 0 0,0 1 1 0 0,1 0 0 0 0,-5 0 0 0 0,4 0-234 0 0,0 0 1 0 0,0 1 0 0 0,0 0 0 0 0,0 0 0 0 0,0 0 0 0 0,1 0 0 0 0,-1 0 0 0 0,0 1 0 0 0,0-1 0 0 0,1 1 0 0 0,-1 0 0 0 0,1 0 0 0 0,0 1 0 0 0,0-1 0 0 0,0 1 0 0 0,0-1 0 0 0,0 1 0 0 0,0 0 0 0 0,1 0 0 0 0,-1 0 0 0 0,1 1 0 0 0,0-1 0 0 0,0 1 0 0 0,0-1 0 0 0,0 1-1 0 0,-1 5 1 0 0,1-2-125 0 0,0 0-1 0 0,0 0 0 0 0,1 0 0 0 0,0 1 1 0 0,1-1-1 0 0,0 0 0 0 0,0 1 0 0 0,0-1 0 0 0,1 0 1 0 0,0 1-1 0 0,0-1 0 0 0,1 0 0 0 0,4 11 1 0 0,8 13-273 0 0,1-1 0 0 0,1-1 1 0 0,30 39-1 0 0,-31-47 24 0 0,0 0-1 0 0,-1 1 0 0 0,-2 0 0 0 0,0 1 0 0 0,-1 0 0 0 0,13 44 1 0 0,-23-60 345 0 0,0 0 0 0 0,0 0 1 0 0,0-1-1 0 0,-1 1 0 0 0,0 0 1 0 0,0 0-1 0 0,-1 0 1 0 0,0-1-1 0 0,0 1 0 0 0,0 0 1 0 0,-1 0-1 0 0,0-1 0 0 0,-1 0 1 0 0,1 1-1 0 0,-1-1 0 0 0,0 0 1 0 0,-1 0-1 0 0,1 0 0 0 0,-1-1 1 0 0,-1 1-1 0 0,1-1 1 0 0,-1 0-1 0 0,0 0 0 0 0,0-1 1 0 0,0 1-1 0 0,0-1 0 0 0,-1 0 1 0 0,0 0-1 0 0,0-1 0 0 0,0 0 1 0 0,0 0-1 0 0,0 0 1 0 0,-1-1-1 0 0,1 0 0 0 0,-12 2 1 0 0,11-3 30 0 0,1-1 1 0 0,0 0 0 0 0,-1 0 0 0 0,1 0 0 0 0,0-1 0 0 0,-1 0 0 0 0,1 0-1 0 0,0 0 1 0 0,0-1 0 0 0,0 0 0 0 0,0 0 0 0 0,0-1 0 0 0,0 1-1 0 0,-5-5 1 0 0,3 2-74 0 0,0-1-1 0 0,0-1 0 0 0,1 1 1 0 0,0-1-1 0 0,0 0 0 0 0,1-1 0 0 0,0 1 1 0 0,-7-12-1 0 0,2-1-523 0 0,1 0 1 0 0,1-1-1 0 0,0 0 0 0 0,2 0 0 0 0,0-1 0 0 0,1 0 1 0 0,-2-23-1 0 0,7 38 56 0 0,-7-63-4004 0 0,11 23-5135 0 0,1 26 4139 0 0</inkml:trace>
</inkml:ink>
</file>

<file path=ppt/ink/ink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48:42.768"/>
    </inkml:context>
    <inkml:brush xml:id="br0">
      <inkml:brushProperty name="width" value="0.05" units="cm"/>
      <inkml:brushProperty name="height" value="0.05" units="cm"/>
      <inkml:brushProperty name="color" value="#CD82DA"/>
    </inkml:brush>
  </inkml:definitions>
  <inkml:trace contextRef="#ctx0" brushRef="#br0">0 4 776 0 0,'0'0'1568'0'0,"8"0"2485"0"0,-1-2-1281 0 0,0 1-1996 0 0,-6 9-1024 0 0,1-2-244 0 0,0 2-312 0 0,-2-2-596 0 0,3 2-1521 0 0,3 0 677 0 0</inkml:trace>
  <inkml:trace contextRef="#ctx0" brushRef="#br0" timeOffset="1">96 172 1156 0 0,'1'9'1670'0'0,"0"0"0"0"0,0 0 0 0 0,-1 0-1 0 0,0 0 1 0 0,0 0 0 0 0,-3 13 0 0 0,-1 19 3290 0 0,4-28-3567 0 0,1 0-1 0 0,0 0 1 0 0,4 17-1 0 0,-4-25-1839 0 0,0 0 0 0 0,1-1 0 0 0,-1 1 0 0 0,1-1-1 0 0,0 1 1 0 0,1-1 0 0 0,2 5 0 0 0,-3-1-2930 0 0</inkml:trace>
</inkml:ink>
</file>

<file path=ppt/ink/ink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48:43.623"/>
    </inkml:context>
    <inkml:brush xml:id="br0">
      <inkml:brushProperty name="width" value="0.05" units="cm"/>
      <inkml:brushProperty name="height" value="0.05" units="cm"/>
      <inkml:brushProperty name="color" value="#CD82DA"/>
    </inkml:brush>
  </inkml:definitions>
  <inkml:trace contextRef="#ctx0" brushRef="#br0">193 255 360 0 0,'0'-2'407'0'0,"1"0"-1"0"0,-1 0 1 0 0,1 0 0 0 0,-1 1-1 0 0,0-1 1 0 0,0 0 0 0 0,0 0-1 0 0,0 0 1 0 0,0 0-1 0 0,0 0 1 0 0,0 0 0 0 0,-1 0-1 0 0,1 0 1 0 0,-1 1 0 0 0,0-1-1 0 0,1 0 1 0 0,-1 0 0 0 0,0 1-1 0 0,0-1 1 0 0,0 0-1 0 0,0 1 1 0 0,0-1 0 0 0,0 1-1 0 0,-1-1 1 0 0,1 1 0 0 0,0 0-1 0 0,-1-1 1 0 0,1 1 0 0 0,-1 0-1 0 0,1 0 1 0 0,-1 0-1 0 0,0 0 1 0 0,1 0 0 0 0,-1 1-1 0 0,0-1 1 0 0,0 0 0 0 0,0 1-1 0 0,1-1 1 0 0,-1 1 0 0 0,-2 0-1 0 0,-1-1 278 0 0,1 1 0 0 0,0 0 0 0 0,0 0-1 0 0,0 0 1 0 0,-1 1 0 0 0,1-1 0 0 0,-7 3 0 0 0,6-1-429 0 0,1-1 1 0 0,1 1 0 0 0,-1-1-1 0 0,0 1 1 0 0,0 1 0 0 0,1-1 0 0 0,-7 5-1 0 0,1 2 14 0 0,1 0-1 0 0,0 0 0 0 0,1 1 1 0 0,-1 0-1 0 0,2 0 1 0 0,0 1-1 0 0,-10 20 0 0 0,15-26-314 0 0,-1-1 0 0 0,1 1 0 0 0,0-1-1 0 0,0 1 1 0 0,0 0 0 0 0,0-1 0 0 0,1 1-1 0 0,0 0 1 0 0,0-1 0 0 0,1 8-1 0 0,0-9-44 0 0,-1 0-1 0 0,1-1 0 0 0,0 1 0 0 0,0-1 0 0 0,1 1 0 0 0,-1-1 0 0 0,0 1 0 0 0,1-1 1 0 0,-1 0-1 0 0,1 0 0 0 0,0 0 0 0 0,0 0 0 0 0,-1 0 0 0 0,1 0 0 0 0,1 0 0 0 0,-1-1 1 0 0,0 1-1 0 0,0-1 0 0 0,4 3 0 0 0,-1-2-29 0 0,0-1 0 0 0,0 1 0 0 0,0-1 0 0 0,0 0 0 0 0,0 0 0 0 0,0 0 0 0 0,0-1 0 0 0,0 0 0 0 0,0 0 0 0 0,0 0 0 0 0,0 0 0 0 0,0-1 0 0 0,0 0 0 0 0,0 0 0 0 0,0 0 0 0 0,-1-1 0 0 0,1 0 0 0 0,0 0 0 0 0,8-4 0 0 0,7-6-47 0 0,0 0 0 0 0,-1-1-1 0 0,17-16 1 0 0,-22 18 96 0 0,-2 1 207 0 0,1 1-1 0 0,-1 1 1 0 0,22-11 0 0 0,-34 19-126 0 0,1 0 1 0 0,-1 0-1 0 0,1-1 0 0 0,-1 1 1 0 0,1 0-1 0 0,-1 0 1 0 0,1 0-1 0 0,-1 0 1 0 0,1 1-1 0 0,-1-1 0 0 0,1 0 1 0 0,-1 0-1 0 0,0 0 1 0 0,1 0-1 0 0,-1 0 1 0 0,1 0-1 0 0,-1 1 0 0 0,1-1 1 0 0,-1 0-1 0 0,0 0 1 0 0,1 1-1 0 0,-1-1 1 0 0,0 0-1 0 0,1 1 0 0 0,-1-1 1 0 0,0 0-1 0 0,1 1 1 0 0,-1-1-1 0 0,0 1 1 0 0,0-1-1 0 0,1 0 1 0 0,-1 1-1 0 0,0-1 0 0 0,0 1 1 0 0,0-1-1 0 0,1 1 1 0 0,4 18 158 0 0,-5-18-155 0 0,8 55-429 0 0,-3 0 0 0 0,-2 0 1 0 0,-9 111-1 0 0,3-127-415 0 0,-13 72 1 0 0,13-101 758 0 0,1 0 0 0 0,-2 0 0 0 0,1 0 0 0 0,-1-1 0 0 0,-1 1 0 0 0,0-1 0 0 0,0-1 0 0 0,-1 1-1 0 0,0-1 1 0 0,-1 1 0 0 0,-12 11 0 0 0,18-20 105 0 0,0 0 0 0 0,0 1 0 0 0,0-1-1 0 0,-1 0 1 0 0,1 0 0 0 0,0-1 0 0 0,-1 1-1 0 0,1 0 1 0 0,-1 0 0 0 0,1-1 0 0 0,-1 1-1 0 0,1-1 1 0 0,-1 1 0 0 0,1-1 0 0 0,-1 0-1 0 0,1 0 1 0 0,-1 1 0 0 0,0-1 0 0 0,1 0-1 0 0,-1 0 1 0 0,0-1 0 0 0,1 1 0 0 0,-1 0-1 0 0,1 0 1 0 0,-1-1 0 0 0,1 1 0 0 0,-1-1-1 0 0,1 1 1 0 0,-1-1 0 0 0,1 0 0 0 0,-1 0-1 0 0,1 1 1 0 0,0-1 0 0 0,-1 0 0 0 0,1 0-1 0 0,0-1 1 0 0,0 1 0 0 0,0 0 0 0 0,0 0 0 0 0,-2-3-1 0 0,-1-2 46 0 0,0 0 1 0 0,0-1-1 0 0,0 0 0 0 0,1 1 0 0 0,0-1 0 0 0,0 0 0 0 0,-3-14 1 0 0,0-9-8 0 0,1-1 1 0 0,1 0-1 0 0,2 0 1 0 0,1 0-1 0 0,2 0 1 0 0,4-35-1 0 0,-1 41-62 0 0,0 1-1 0 0,1 1 0 0 0,2-1 1 0 0,0 1-1 0 0,2 0 1 0 0,0 0-1 0 0,2 1 1 0 0,19-31-1 0 0,-16 33-14 0 0,1 1-1 0 0,1 1 1 0 0,1 0-1 0 0,35-28 1 0 0,-41 37-10 0 0,-1 1-1 0 0,2 0 1 0 0,-1 1-1 0 0,1 1 1 0 0,0-1-1 0 0,1 2 1 0 0,-1 0-1 0 0,1 0 1 0 0,0 2-1 0 0,20-5 1 0 0,-30 8-1 0 0,-1 0 1 0 0,1 0-1 0 0,0 0 0 0 0,0 1 1 0 0,-1-1-1 0 0,1 1 0 0 0,0-1 1 0 0,-1 1-1 0 0,1 0 1 0 0,-1 0-1 0 0,1 0 0 0 0,-1 0 1 0 0,1 0-1 0 0,-1 1 0 0 0,0-1 1 0 0,0 1-1 0 0,1 0 1 0 0,-1-1-1 0 0,0 1 0 0 0,-1 0 1 0 0,1 0-1 0 0,0 0 0 0 0,0 1 1 0 0,-1-1-1 0 0,1 0 0 0 0,-1 1 1 0 0,0-1-1 0 0,0 1 1 0 0,0-1-1 0 0,0 1 0 0 0,0-1 1 0 0,-1 1-1 0 0,1 0 0 0 0,-1-1 1 0 0,1 6-1 0 0,0-3 14 0 0,0 1 0 0 0,-1 0 0 0 0,0 0 0 0 0,0 0 0 0 0,0-1 0 0 0,-1 1 0 0 0,0 0 0 0 0,0 0 0 0 0,0-1 0 0 0,-1 1 0 0 0,0-1-1 0 0,0 1 1 0 0,0-1 0 0 0,-1 0 0 0 0,1 0 0 0 0,-7 8 0 0 0,9-13 25 0 0,0 1-1 0 0,0-1 0 0 0,-1 1 1 0 0,1-1-1 0 0,-1 1 1 0 0,1-1-1 0 0,0 1 0 0 0,-1-1 1 0 0,1 1-1 0 0,-1-1 1 0 0,1 0-1 0 0,-1 1 0 0 0,1-1 1 0 0,-1 0-1 0 0,1 0 1 0 0,-1 1-1 0 0,0-1 1 0 0,1 0-1 0 0,-1 0 0 0 0,1 0 1 0 0,-1 1-1 0 0,0-1 1 0 0,1 0-1 0 0,-1 0 0 0 0,1 0 1 0 0,-1 0-1 0 0,0 0 1 0 0,1 0-1 0 0,-2-1 0 0 0,1 1-3 0 0,1-1 0 0 0,-1 0 0 0 0,0 0-1 0 0,1 0 1 0 0,-1 1 0 0 0,0-1 0 0 0,1 0 0 0 0,-1 0-1 0 0,1 0 1 0 0,0 0 0 0 0,-1 0 0 0 0,1 0-1 0 0,0 0 1 0 0,-1 0 0 0 0,1-1 0 0 0,-3-42 247 0 0,4 33-230 0 0,1-1 1 0 0,1 0 0 0 0,-1 1-1 0 0,2 0 1 0 0,-1-1 0 0 0,2 2 0 0 0,9-20-1 0 0,-11 24-26 0 0,1 0-1 0 0,0 0 0 0 0,-1 0 0 0 0,2 0 0 0 0,-1 0 0 0 0,1 1 0 0 0,0 0 1 0 0,0 0-1 0 0,0 0 0 0 0,1 1 0 0 0,0 0 0 0 0,-1 0 0 0 0,2 0 0 0 0,7-3 1 0 0,-12 6-59 0 0,1 0 1 0 0,0 1-1 0 0,-1-1 1 0 0,1 1-1 0 0,0-1 1 0 0,0 1 0 0 0,-1 0-1 0 0,1 0 1 0 0,0 0-1 0 0,0 1 1 0 0,0-1-1 0 0,-1 1 1 0 0,1-1 0 0 0,0 1-1 0 0,-1 0 1 0 0,1 0-1 0 0,0 0 1 0 0,-1 0-1 0 0,0 0 1 0 0,1 1-1 0 0,-1-1 1 0 0,0 1 0 0 0,1 0-1 0 0,-1 0 1 0 0,4 4-1 0 0,-1 0-278 0 0,1 2 0 0 0,-1-1 0 0 0,-1 0 0 0 0,1 1 0 0 0,-1 0 0 0 0,-1 0-1 0 0,4 9 1 0 0,-4-7 627 0 0,-5-27 103 0 0,2 6-278 0 0,1 0 1 0 0,1 0-1 0 0,0 0 0 0 0,0 0 0 0 0,1 0 1 0 0,0 0-1 0 0,1 1 0 0 0,1-1 0 0 0,-1 1 1 0 0,2 0-1 0 0,-1 0 0 0 0,1 1 0 0 0,1 0 1 0 0,0 0-1 0 0,11-11 0 0 0,-16 18-104 0 0,0 0 0 0 0,0 1 0 0 0,1-1 0 0 0,-1 1 0 0 0,1 0 0 0 0,-1-1 0 0 0,1 1 0 0 0,-1 0 0 0 0,1 1 0 0 0,0-1 0 0 0,-1 0 0 0 0,1 1 0 0 0,0-1 0 0 0,-1 1 0 0 0,1 0 0 0 0,0 0 0 0 0,0 0 0 0 0,-1 0 0 0 0,1 1 0 0 0,0-1 0 0 0,0 1 0 0 0,-1 0 0 0 0,1-1 0 0 0,0 1 0 0 0,-1 0 0 0 0,1 1 0 0 0,-1-1 0 0 0,5 3 0 0 0,-2-1-52 0 0,0 1 1 0 0,0 0-1 0 0,-1 0 1 0 0,1 0-1 0 0,-1 0 0 0 0,1 1 1 0 0,-1-1-1 0 0,-1 1 0 0 0,1 0 1 0 0,-1 1-1 0 0,0-1 0 0 0,3 7 1 0 0,-1 1-144 0 0,-1-1 1 0 0,-1 2-1 0 0,0-1 0 0 0,-1 0 1 0 0,0 0-1 0 0,-1 1 0 0 0,-1 20 1 0 0,-1-25-148 0 0,1 0 0 0 0,-1-1 0 0 0,-1 1 0 0 0,1-1-1 0 0,-2 0 1 0 0,1 1 0 0 0,-1-1 0 0 0,0 0 0 0 0,-1 0 0 0 0,1-1 0 0 0,-2 1 0 0 0,1-1 0 0 0,-7 8 0 0 0,-4-6-2672 0 0,5-8-1805 0 0</inkml:trace>
</inkml:ink>
</file>

<file path=ppt/ink/ink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48:44.141"/>
    </inkml:context>
    <inkml:brush xml:id="br0">
      <inkml:brushProperty name="width" value="0.05" units="cm"/>
      <inkml:brushProperty name="height" value="0.05" units="cm"/>
      <inkml:brushProperty name="color" value="#CD82DA"/>
    </inkml:brush>
  </inkml:definitions>
  <inkml:trace contextRef="#ctx0" brushRef="#br0">0 121 912 0 0,'18'19'9400'0'0,"-7"8"-4061"0"0,-4 38-1506 0 0,0-11-1312 0 0,9-9-1114 0 0,-15-43-1373 0 0,-1-1 0 0 0,1 1 0 0 0,0-1 0 0 0,0 1 0 0 0,0-1 0 0 0,1 1 0 0 0,-1-1 0 0 0,0 0 0 0 0,1 0 0 0 0,-1 1 0 0 0,0-1 1 0 0,1 0-1 0 0,-1 0 0 0 0,1 0 0 0 0,0 0 0 0 0,-1-1 0 0 0,1 1 0 0 0,0 0 0 0 0,-1-1 0 0 0,1 1 0 0 0,0-1 0 0 0,0 0 0 0 0,2 1 0 0 0,-2-1-22 0 0,0 0 1 0 0,0 0-1 0 0,0 0 0 0 0,0 0 1 0 0,0-1-1 0 0,1 1 1 0 0,-1 0-1 0 0,0-1 0 0 0,0 0 1 0 0,0 1-1 0 0,0-1 1 0 0,0 0-1 0 0,-1 0 0 0 0,1 0 1 0 0,0-1-1 0 0,0 1 1 0 0,0 0-1 0 0,-1 0 0 0 0,1-1 1 0 0,-1 1-1 0 0,1-1 1 0 0,-1 0-1 0 0,0 1 0 0 0,0-1 1 0 0,1 0-1 0 0,-1 0 1 0 0,0 0-1 0 0,-1 0 0 0 0,1 0 1 0 0,0 0-1 0 0,0 0 0 0 0,-1 0 1 0 0,1 0-1 0 0,-1 0 1 0 0,0 0-1 0 0,0 0 0 0 0,0 0 1 0 0,0-1-1 0 0,0 1 1 0 0,0-2-1 0 0,-1-5 74 0 0,0 0-1 0 0,-1 0 1 0 0,1 1-1 0 0,-2-1 1 0 0,1 0-1 0 0,-1 1 1 0 0,0 0-1 0 0,-6-10 1 0 0,-25-35 81 0 0,22 37-321 0 0,1-1 1 0 0,-12-25 0 0 0,22 40 95 0 0,1 0 0 0 0,-1 1 0 0 0,1-1 0 0 0,0 0 1 0 0,0 0-1 0 0,0 0 0 0 0,0 0 0 0 0,0 0 1 0 0,0 0-1 0 0,0 0 0 0 0,1 0 0 0 0,-1 1 0 0 0,0-1 1 0 0,1 0-1 0 0,0 0 0 0 0,-1 0 0 0 0,1 1 0 0 0,0-1 1 0 0,0 0-1 0 0,0 1 0 0 0,0-1 0 0 0,0 1 1 0 0,1-1-1 0 0,-1 1 0 0 0,0-1 0 0 0,1 1 0 0 0,-1 0 1 0 0,1 0-1 0 0,-1 0 0 0 0,3-2 0 0 0,2 0-124 0 0,-1-1-1 0 0,1 1 0 0 0,0 0 1 0 0,0 0-1 0 0,0 0 1 0 0,0 1-1 0 0,12-3 0 0 0,-7 3-26 0 0,1 1 0 0 0,-1 0-1 0 0,1 1 1 0 0,0 0-1 0 0,-1 0 1 0 0,1 1-1 0 0,-1 1 1 0 0,1 0 0 0 0,-1 1-1 0 0,0 0 1 0 0,13 5-1 0 0,-16-4 197 0 0,-1-1-1 0 0,1 2 0 0 0,-1-1 0 0 0,0 1 0 0 0,0 0 0 0 0,0 1 1 0 0,0-1-1 0 0,-1 1 0 0 0,0 1 0 0 0,-1-1 0 0 0,1 1 0 0 0,-1 0 1 0 0,0 0-1 0 0,-1 1 0 0 0,6 11 0 0 0,10 33 561 0 0,-11-28-391 0 0,16 31 1 0 0,-19-46 837 0 0</inkml:trace>
</inkml:ink>
</file>

<file path=ppt/ink/ink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48:44.497"/>
    </inkml:context>
    <inkml:brush xml:id="br0">
      <inkml:brushProperty name="width" value="0.05" units="cm"/>
      <inkml:brushProperty name="height" value="0.05" units="cm"/>
      <inkml:brushProperty name="color" value="#CD82DA"/>
    </inkml:brush>
  </inkml:definitions>
  <inkml:trace contextRef="#ctx0" brushRef="#br0">142 294 312 0 0,'-33'-45'2211'0'0,"12"18"1"0"0,1-1 0 0 0,1-1 0 0 0,-17-36 0 0 0,34 61-1713 0 0,0-1-1 0 0,0 0 1 0 0,1 0-1 0 0,0 1 1 0 0,-1-1-1 0 0,1 0 0 0 0,1 0 1 0 0,-1 0-1 0 0,1 0 1 0 0,0-1-1 0 0,1-6 1 0 0,-1 10-368 0 0,1 0 0 0 0,-1 0 0 0 0,1 1 0 0 0,0-1-1 0 0,0 0 1 0 0,0 1 0 0 0,0-1 0 0 0,0 0 0 0 0,0 1 0 0 0,0 0 0 0 0,0-1 0 0 0,1 1 0 0 0,-1 0 0 0 0,1-1 0 0 0,-1 1-1 0 0,1 0 1 0 0,-1 0 0 0 0,1 0 0 0 0,-1 0 0 0 0,1 1 0 0 0,0-1 0 0 0,0 0 0 0 0,-1 1 0 0 0,1-1 0 0 0,0 1 0 0 0,0-1-1 0 0,0 1 1 0 0,0 0 0 0 0,0 0 0 0 0,-1 0 0 0 0,1 0 0 0 0,0 0 0 0 0,0 0 0 0 0,2 1 0 0 0,0-1-238 0 0,-1 1-1 0 0,1-1 1 0 0,0 1 0 0 0,-1-1 0 0 0,1 1 0 0 0,-1 0 0 0 0,1 0-1 0 0,-1 1 1 0 0,1-1 0 0 0,-1 1 0 0 0,0 0 0 0 0,0-1 0 0 0,0 2-1 0 0,0-1 1 0 0,0 0 0 0 0,0 0 0 0 0,-1 1 0 0 0,1 0 0 0 0,-1-1-1 0 0,1 1 1 0 0,2 5 0 0 0,5 18-3703 0 0,-8 5-3586 0 0,-4-16 2689 0 0</inkml:trace>
</inkml:ink>
</file>

<file path=ppt/ink/ink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48:44.884"/>
    </inkml:context>
    <inkml:brush xml:id="br0">
      <inkml:brushProperty name="width" value="0.05" units="cm"/>
      <inkml:brushProperty name="height" value="0.05" units="cm"/>
      <inkml:brushProperty name="color" value="#CD82DA"/>
    </inkml:brush>
  </inkml:definitions>
  <inkml:trace contextRef="#ctx0" brushRef="#br0">96 316 580 0 0,'0'0'6974'0'0,"-18"18"-2349"0"0,-24 37 867 0 0,37-47-5114 0 0,1-1 0 0 0,-1 1 0 0 0,2 0 0 0 0,-1 0 0 0 0,1 1 0 0 0,0-1 0 0 0,1 1 0 0 0,0 0 0 0 0,-2 13 0 0 0,4-20-371 0 0,0 1 0 0 0,-1-1 0 0 0,1 0 0 0 0,0 0 0 0 0,1 1 0 0 0,-1-1 0 0 0,0 0 1 0 0,1 0-1 0 0,-1 0 0 0 0,1 1 0 0 0,0-1 0 0 0,-1 0 0 0 0,1 0 0 0 0,0 0 0 0 0,0 0 1 0 0,3 3-1 0 0,-3-4-50 0 0,0 0 0 0 0,1 0 0 0 0,-1 0 0 0 0,0 0 0 0 0,1 0 0 0 0,-1-1 0 0 0,1 1 0 0 0,-1 0 0 0 0,1-1 0 0 0,-1 1 0 0 0,1-1 0 0 0,-1 0 0 0 0,1 1 0 0 0,-1-1 0 0 0,1 0 0 0 0,-1 0 0 0 0,1 0 0 0 0,1 0 0 0 0,4-1-99 0 0,-1 0-1 0 0,0-1 0 0 0,0 1 0 0 0,0-1 1 0 0,0-1-1 0 0,0 1 0 0 0,0-1 0 0 0,-1 0 1 0 0,11-7-1 0 0,-4 1 113 0 0,-1-1 0 0 0,-1 0 0 0 0,1 0 0 0 0,-2-1 0 0 0,1-1 0 0 0,-1 0 0 0 0,-1 0-1 0 0,0 0 1 0 0,-1-1 0 0 0,8-20 0 0 0,-7 11 621 0 0,0 0 0 0 0,-2 0-1 0 0,0-1 1 0 0,-2 0 0 0 0,3-41-1 0 0,-7 60-435 0 0,2-12 765 0 0,-1-1 0 0 0,-1 0 0 0 0,0 0 0 0 0,-1 0 1 0 0,-1 1-1 0 0,-7-27 0 0 0,2 12 1958 0 0,6 23-1991 0 0,4 21-1022 0 0,53 361-733 0 0,-43-270-3042 0 0,-9-70-3015 0 0,-2 53 0 0 0,-5-38-1021 0 0</inkml:trace>
</inkml:ink>
</file>

<file path=ppt/ink/ink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48:50.222"/>
    </inkml:context>
    <inkml:brush xml:id="br0">
      <inkml:brushProperty name="width" value="0.05" units="cm"/>
      <inkml:brushProperty name="height" value="0.05" units="cm"/>
      <inkml:brushProperty name="color" value="#CD82DA"/>
    </inkml:brush>
  </inkml:definitions>
  <inkml:trace contextRef="#ctx0" brushRef="#br0">25 150 1552 0 0,'-21'3'26503'0'0,"26"-3"-25637"0"0,14-3-244 0 0,-1-1-1 0 0,0 0 1 0 0,-1-1 0 0 0,23-10 0 0 0,73-36 159 0 0,-60 25-825 0 0,-31 16 44 0 0,-8 5 0 0 0,0-2 0 0 0,-1 0 0 0 0,14-9 0 0 0,-79 50 0 0 0,0-3 0 0 0,-2-2 0 0 0,-1-3 0 0 0,-78 26 0 0 0,103-41 0 0 0,82-48-37 0 0,54-20-6149 0 0,-78 43 777 0 0,1 0-3816 0 0,-13 5 2527 0 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23T17:29:24.074"/>
    </inkml:context>
    <inkml:brush xml:id="br0">
      <inkml:brushProperty name="width" value="0.05" units="cm"/>
      <inkml:brushProperty name="height" value="0.05" units="cm"/>
      <inkml:brushProperty name="color" value="#CD82DA"/>
    </inkml:brush>
  </inkml:definitions>
  <inkml:trace contextRef="#ctx0" brushRef="#br0">277 140 104 0 0,'8'-15'1006'0'0,"2"-1"1"0"0,0 1-1 0 0,21-24 0 0 0,-26 34-748 0 0,0 0-1 0 0,0 0 0 0 0,1 0 0 0 0,0 1 0 0 0,0 0 0 0 0,0 0 1 0 0,0 1-1 0 0,1 0 0 0 0,-1 0 0 0 0,1 0 0 0 0,0 1 1 0 0,10-3-1 0 0,-11 4-66 0 0,0 0 1 0 0,-1 0-1 0 0,1 1 1 0 0,0-1-1 0 0,0 1 1 0 0,0 1-1 0 0,0-1 1 0 0,-1 1-1 0 0,7 1 1 0 0,-9-1-126 0 0,-1 0 1 0 0,1 0-1 0 0,-1 1 0 0 0,1-1 1 0 0,-1 0-1 0 0,0 1 1 0 0,0-1-1 0 0,0 1 0 0 0,0 0 1 0 0,0 0-1 0 0,0 0 1 0 0,0 0-1 0 0,0 0 0 0 0,-1 0 1 0 0,1 0-1 0 0,-1 0 1 0 0,0 1-1 0 0,0-1 0 0 0,1 1 1 0 0,-2-1-1 0 0,1 1 1 0 0,1 4-1 0 0,-1-2 6 0 0,-1 0-1 0 0,1 0 1 0 0,-1 0-1 0 0,0 0 1 0 0,0 0 0 0 0,-1 1-1 0 0,0-1 1 0 0,0 0-1 0 0,0 0 1 0 0,0 0 0 0 0,-1-1-1 0 0,0 1 1 0 0,0 0-1 0 0,-4 6 1 0 0,-3 6 161 0 0,-2-1 1 0 0,-15 20-1 0 0,6-11 226 0 0,-1-2 0 0 0,-1 0 0 0 0,-1-2 1 0 0,-1 0-1 0 0,-38 25 0 0 0,42-33 212 0 0,-1-1 1 0 0,0-1 0 0 0,-1-1 0 0 0,0-1-1 0 0,0-1 1 0 0,-1 0 0 0 0,-40 6-1 0 0,17-11 1428 0 0,44-3-1919 0 0,0 0 0 0 0,0-1 0 0 0,-1 1 0 0 0,1 0 0 0 0,0-1 0 0 0,0 1 0 0 0,0-1 0 0 0,-1 0 0 0 0,1 0-1 0 0,0 0 1 0 0,0 0 0 0 0,0 0 0 0 0,0 0 0 0 0,1 0 0 0 0,-1-1 0 0 0,-3-2 0 0 0,5 4-154 0 0,0 0 1 0 0,0-1-1 0 0,0 1 0 0 0,1-1 0 0 0,-1 1 1 0 0,0 0-1 0 0,0-1 0 0 0,0 1 0 0 0,0 0 1 0 0,0-1-1 0 0,1 1 0 0 0,-1 0 0 0 0,0-1 1 0 0,0 1-1 0 0,1 0 0 0 0,-1-1 0 0 0,0 1 1 0 0,0 0-1 0 0,1 0 0 0 0,-1-1 1 0 0,0 1-1 0 0,1 0 0 0 0,-1 0 0 0 0,0-1 1 0 0,1 1-1 0 0,-1 0 0 0 0,0 0 0 0 0,1 0 1 0 0,-1 0-1 0 0,1 0 0 0 0,-1 0 0 0 0,0 0 1 0 0,1 0-1 0 0,-1 0 0 0 0,1 0 0 0 0,-1 0 1 0 0,0 0-1 0 0,1 0 0 0 0,16-3 317 0 0,-9 4-245 0 0,0 0 0 0 0,0 0-1 0 0,0 1 1 0 0,0 0 0 0 0,-1 0 0 0 0,1 1 0 0 0,-1 0 0 0 0,1 0 0 0 0,-1 1-1 0 0,0 0 1 0 0,0 0 0 0 0,7 7 0 0 0,12 10 171 0 0,37 39 1 0 0,-45-43-166 0 0,171 153-1169 0 0,-124-116-3006 0 0,1-1-5027 0 0,-58-47 3413 0 0,-1-3 435 0 0</inkml:trace>
</inkml:ink>
</file>

<file path=ppt/ink/ink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48:50.955"/>
    </inkml:context>
    <inkml:brush xml:id="br0">
      <inkml:brushProperty name="width" value="0.05" units="cm"/>
      <inkml:brushProperty name="height" value="0.05" units="cm"/>
      <inkml:brushProperty name="color" value="#CD82DA"/>
    </inkml:brush>
  </inkml:definitions>
  <inkml:trace contextRef="#ctx0" brushRef="#br0">170 32 580 0 0,'0'-1'462'0'0,"0"1"-1"0"0,0-1 1 0 0,1 0 0 0 0,-1 0-1 0 0,0 1 1 0 0,0-1 0 0 0,0 0-1 0 0,0 0 1 0 0,0 1-1 0 0,-1-1 1 0 0,1 0 0 0 0,0 0-1 0 0,0 1 1 0 0,0-1 0 0 0,-1 0-1 0 0,1 0 1 0 0,0 1 0 0 0,-1-1-1 0 0,1 0 1 0 0,-1 1 0 0 0,1-1-1 0 0,0 1 1 0 0,-1-1-1 0 0,1 0 1 0 0,-1 1 0 0 0,0-1-1 0 0,1 1 1 0 0,-1 0 0 0 0,1-1-1 0 0,-1 1 1 0 0,0-1 0 0 0,-1 0-1 0 0,0 2-59 0 0,1-1-1 0 0,-1 0 0 0 0,0 0 0 0 0,0 1 0 0 0,1-1 1 0 0,-1 1-1 0 0,0 0 0 0 0,1-1 0 0 0,-1 1 1 0 0,1 0-1 0 0,-1 0 0 0 0,1 0 0 0 0,-3 2 1 0 0,-5 4 385 0 0,0 1 0 0 0,1 0 0 0 0,-10 12 0 0 0,5-3 60 0 0,2-1 0 0 0,0 1 0 0 0,1 1 0 0 0,1 0 0 0 0,-14 36-1 0 0,20-46-663 0 0,1 0-1 0 0,0 0 0 0 0,0 0 0 0 0,0 0 1 0 0,1 1-1 0 0,1-1 0 0 0,-1 0 0 0 0,1 1 1 0 0,0-1-1 0 0,1 0 0 0 0,0 1 0 0 0,1-1 1 0 0,-1 0-1 0 0,2 0 0 0 0,-1 0 0 0 0,7 14 1 0 0,-6-18-183 0 0,0 1 0 0 0,1-1 1 0 0,0 1-1 0 0,0-1 0 0 0,0 0 1 0 0,0-1-1 0 0,1 1 0 0 0,0-1 1 0 0,-1 0-1 0 0,1 0 0 0 0,0 0 1 0 0,1 0-1 0 0,-1-1 0 0 0,0 0 1 0 0,1 0-1 0 0,-1-1 0 0 0,1 0 1 0 0,-1 1-1 0 0,1-2 0 0 0,0 1 1 0 0,-1-1-1 0 0,1 0 0 0 0,8-1 1 0 0,3 0-1 0 0,0 0-1 0 0,0-2 1 0 0,0 0 0 0 0,0-1 0 0 0,-1-1 0 0 0,24-10 0 0 0,-28 11 0 0 0,-1-2 0 0 0,0 0 0 0 0,0 0 0 0 0,0-1 0 0 0,-1 0 0 0 0,0-1 0 0 0,0 0 0 0 0,-1-1 0 0 0,9-9 0 0 0,-15 14 0 0 0,0 0 0 0 0,-1 0 0 0 0,1 0 0 0 0,-1 0 0 0 0,0-1 0 0 0,0 1 0 0 0,0-1 0 0 0,0 1 0 0 0,-1-1 0 0 0,0 0 0 0 0,0 1 0 0 0,0-1 0 0 0,-1 0 0 0 0,1 0 0 0 0,-1 0 0 0 0,0 0 0 0 0,-1 0 0 0 0,1 1 0 0 0,-1-1 0 0 0,0 0 0 0 0,0 0 0 0 0,-1 1 0 0 0,1-1 0 0 0,-1 0 0 0 0,-4-6 0 0 0,-2-3 0 0 0,-1 0 0 0 0,0 1 0 0 0,-2 0 0 0 0,1 0 0 0 0,-1 1 0 0 0,-1 1 0 0 0,0 0 0 0 0,-1 0 0 0 0,0 1 0 0 0,-1 1 0 0 0,0 0 0 0 0,0 1 0 0 0,-1 1 0 0 0,-21-9 0 0 0,28 14 53 0 0,0 1-1 0 0,1 0 1 0 0,-1 0 0 0 0,0 0-1 0 0,0 1 1 0 0,0 0-1 0 0,1 0 1 0 0,-1 1 0 0 0,0 0-1 0 0,-8 3 1 0 0,11-3-230 0 0,1 0-1 0 0,0 1 1 0 0,-1 0 0 0 0,1 0-1 0 0,0 0 1 0 0,0 0 0 0 0,0 1-1 0 0,0 0 1 0 0,-6 5 0 0 0,8-6-451 0 0,0 1 1 0 0,0 0-1 0 0,0-1 1 0 0,0 1-1 0 0,0 0 1 0 0,0 0 0 0 0,1 0-1 0 0,-3 6 1 0 0,3 3-3767 0 0,2-1-5284 0 0</inkml:trace>
</inkml:ink>
</file>

<file path=ppt/ink/ink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48:51.376"/>
    </inkml:context>
    <inkml:brush xml:id="br0">
      <inkml:brushProperty name="width" value="0.05" units="cm"/>
      <inkml:brushProperty name="height" value="0.05" units="cm"/>
      <inkml:brushProperty name="color" value="#CD82DA"/>
    </inkml:brush>
  </inkml:definitions>
  <inkml:trace contextRef="#ctx0" brushRef="#br0">0 318 872 0 0,'4'2'1585'0'0,"-1"0"1"0"0,1 0-1 0 0,-1 1 0 0 0,0 0 1 0 0,0 0-1 0 0,0 0 0 0 0,5 6 0 0 0,10 27 4133 0 0,-7-11-3746 0 0,40 99 3136 0 0,-32-60-6497 0 0,-6 1-3585 0 0,-15-37-4917 0 0,1-18 4213 0 0</inkml:trace>
  <inkml:trace contextRef="#ctx0" brushRef="#br0" timeOffset="1">251 1 200 0 0,'0'0'543'0'0,"1"0"-272"0"0,-1 0 1 0 0,0 0-1 0 0,1 0 1 0 0,-1-1-1 0 0,0 1 0 0 0,1 0 1 0 0,-1 0-1 0 0,0 0 1 0 0,1 0-1 0 0,-1 0 1 0 0,0 0-1 0 0,1 0 0 0 0,-1 0 1 0 0,5 2 3799 0 0,-4-1-3799 0 0,6 13 3670 0 0,2 22-931 0 0,-8-33-2366 0 0,31 145 6160 0 0,14-3-5366 0 0,-37-121-1966 0 0,41 110-2945 0 0,-22-38-6747 0 0,-13-38 4309 0 0</inkml:trace>
</inkml:ink>
</file>

<file path=ppt/ink/ink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51:06.941"/>
    </inkml:context>
    <inkml:brush xml:id="br0">
      <inkml:brushProperty name="width" value="0.05" units="cm"/>
      <inkml:brushProperty name="height" value="0.05" units="cm"/>
      <inkml:brushProperty name="color" value="#CD82DA"/>
    </inkml:brush>
  </inkml:definitions>
  <inkml:trace contextRef="#ctx0" brushRef="#br0">1 9 96 0 0,'5'3'3920'0'0,"0"5"1901"0"0,1-3-3933 0 0,1-5-1320 0 0,0 1-308 0 0,17-6-616 0 0,-8 2-388 0 0,0-1-1168 0 0,9-3-2064 0 0,1 1 911 0 0</inkml:trace>
</inkml:ink>
</file>

<file path=ppt/ink/ink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51:07.362"/>
    </inkml:context>
    <inkml:brush xml:id="br0">
      <inkml:brushProperty name="width" value="0.05" units="cm"/>
      <inkml:brushProperty name="height" value="0.05" units="cm"/>
      <inkml:brushProperty name="color" value="#CD82DA"/>
    </inkml:brush>
  </inkml:definitions>
  <inkml:trace contextRef="#ctx0" brushRef="#br0">1 335 112 0 0,'2'1'630'0'0,"0"1"-1"0"0,0-1 1 0 0,1 0 0 0 0,-1 0-1 0 0,0 0 1 0 0,1 0 0 0 0,-1 0-1 0 0,1 0 1 0 0,-1 0 0 0 0,1-1-1 0 0,-1 1 1 0 0,1-1 0 0 0,0 0 0 0 0,-1 0-1 0 0,1 0 1 0 0,3-1 0 0 0,48-9 918 0 0,-21 3-3479 0 0,9-1-3226 0 0,-18 3 2188 0 0</inkml:trace>
  <inkml:trace contextRef="#ctx0" brushRef="#br0" timeOffset="1">577 301 1280 0 0,'44'5'13507'0'0,"-35"-2"-11708"0"0,50-22-7265 0 0,-42 13 1399 0 0,2 0 102 0 0</inkml:trace>
  <inkml:trace contextRef="#ctx0" brushRef="#br0" timeOffset="2">1578 47 92 0 0,'9'-9'2261'0'0,"15"-29"28175"0"0,-17 42-30788 0 0,-2 2 682 0 0,2 4-330 0 0,-1 1 0 0 0,-1 0 0 0 0,1 1 0 0 0,-2-1 0 0 0,0 1 0 0 0,0 0 0 0 0,-1 0 0 0 0,1 13 0 0 0,-1-2 0 0 0,-1 1 0 0 0,-1-1 0 0 0,-2 30 0 0 0,-15 72-5497 0 0,-2-42-7927 0 0,6-38 5639 0 0</inkml:trace>
</inkml:ink>
</file>

<file path=ppt/ink/ink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51:08.672"/>
    </inkml:context>
    <inkml:brush xml:id="br0">
      <inkml:brushProperty name="width" value="0.05" units="cm"/>
      <inkml:brushProperty name="height" value="0.05" units="cm"/>
      <inkml:brushProperty name="color" value="#CD82DA"/>
    </inkml:brush>
  </inkml:definitions>
  <inkml:trace contextRef="#ctx0" brushRef="#br0">0 89 852 0 0,'0'0'5673'0'0,"4"1"-5173"0"0,40 5 409 0 0,0-3 1 0 0,1-1 0 0 0,69-7-1 0 0,-67 3-690 0 0,220-21 71 0 0,51-1-162 0 0,-282 23-124 0 0,515 1 41 0 0,-70 13-2062 0 0,-19-35 1140 0 0,-389 14 854 0 0,247-16-36 0 0,-304 21-70 0 0,-4 1-4822 0 0</inkml:trace>
</inkml:ink>
</file>

<file path=ppt/ink/ink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51:09.062"/>
    </inkml:context>
    <inkml:brush xml:id="br0">
      <inkml:brushProperty name="width" value="0.05" units="cm"/>
      <inkml:brushProperty name="height" value="0.05" units="cm"/>
      <inkml:brushProperty name="color" value="#CD82DA"/>
    </inkml:brush>
  </inkml:definitions>
  <inkml:trace contextRef="#ctx0" brushRef="#br0">442 1 560 0 0,'-23'0'11426'0'0,"37"22"-7555"0"0,-6-10-3581 0 0,7 5 367 0 0,0-1-1 0 0,1 0 0 0 0,0-1 0 0 0,1-1 0 0 0,29 19 0 0 0,31 26 1013 0 0,-77-59-1647 0 0,1 1-1 0 0,-1-1 0 0 0,0 0 1 0 0,1 1-1 0 0,-1-1 1 0 0,0 0-1 0 0,0 1 0 0 0,0-1 1 0 0,1 0-1 0 0,-1 1 1 0 0,0-1-1 0 0,0 1 0 0 0,0-1 1 0 0,0 0-1 0 0,0 1 0 0 0,1-1 1 0 0,-1 1-1 0 0,0-1 1 0 0,0 0-1 0 0,0 1 0 0 0,0-1 1 0 0,0 1-1 0 0,0-1 0 0 0,0 1 1 0 0,-1-1-1 0 0,1 0 1 0 0,0 1-1 0 0,0-1 0 0 0,0 1 1 0 0,0-1-1 0 0,0 0 0 0 0,-1 1 1 0 0,1 0-1 0 0,-16 13 233 0 0,-20 5-156 0 0,-17 2-829 0 0,-1-2 0 0 0,-58 12-1 0 0,-113 13-6931 0 0,156-32 3224 0 0,-11 4-361 0 0</inkml:trace>
</inkml:ink>
</file>

<file path=ppt/ink/ink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51:09.513"/>
    </inkml:context>
    <inkml:brush xml:id="br0">
      <inkml:brushProperty name="width" value="0.05" units="cm"/>
      <inkml:brushProperty name="height" value="0.05" units="cm"/>
      <inkml:brushProperty name="color" value="#CD82DA"/>
    </inkml:brush>
  </inkml:definitions>
  <inkml:trace contextRef="#ctx0" brushRef="#br0">340 1 956 0 0,'0'0'1156'0'0,"6"0"272"0"0,11 5 8930 0 0,-66 28-7391 0 0,-85 44 0 0 0,80-48-1632 0 0,-58 30 2928 0 0,111-58-4223 0 0,0-1 0 0 0,1 0 0 0 0,-1 1 0 0 0,0-1 0 0 0,0 1 0 0 0,0 0 0 0 0,1-1 0 0 0,-1 1 0 0 0,0 0 0 0 0,1-1 0 0 0,-1 1 0 0 0,1 0 0 0 0,-1 0 0 0 0,1-1 0 0 0,-1 1 0 0 0,1 0 0 0 0,-1 0-1 0 0,1 0 1 0 0,0 0 0 0 0,-1 0 0 0 0,1 0 0 0 0,0 0 0 0 0,0 0 0 0 0,0 0 0 0 0,0-1 0 0 0,0 1 0 0 0,0 0 0 0 0,0 0 0 0 0,0 0 0 0 0,0 2 0 0 0,2 0-19 0 0,-1-1 0 0 0,0 1 1 0 0,1 0-1 0 0,-1-1 0 0 0,1 1 1 0 0,0-1-1 0 0,0 0 0 0 0,0 1 1 0 0,0-1-1 0 0,3 2 0 0 0,4 4-218 0 0,2 0 0 0 0,-1-1 1 0 0,20 11-1 0 0,111 40-3036 0 0,-66-28-608 0 0,0 4-5181 0 0,-36-15 3386 0 0</inkml:trace>
</inkml:ink>
</file>

<file path=ppt/ink/ink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51:10.955"/>
    </inkml:context>
    <inkml:brush xml:id="br0">
      <inkml:brushProperty name="width" value="0.05" units="cm"/>
      <inkml:brushProperty name="height" value="0.05" units="cm"/>
      <inkml:brushProperty name="color" value="#CD82DA"/>
    </inkml:brush>
  </inkml:definitions>
  <inkml:trace contextRef="#ctx0" brushRef="#br0">777 0 1088 0 0,'-113'5'15700'0'0,"-54"16"-4298"0"0,12 9-9258 0 0,8 0-540 0 0,127-28-1322 0 0,-6 2-145 0 0,0 1-1 0 0,0 1 1 0 0,-43 15 0 0 0,61-18-137 0 0,2 0 0 0 0,-1-1 0 0 0,1-1-134 0 0,5 0-591 0 0</inkml:trace>
</inkml:ink>
</file>

<file path=ppt/ink/ink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51:13.154"/>
    </inkml:context>
    <inkml:brush xml:id="br0">
      <inkml:brushProperty name="width" value="0.05" units="cm"/>
      <inkml:brushProperty name="height" value="0.05" units="cm"/>
      <inkml:brushProperty name="color" value="#CD82DA"/>
    </inkml:brush>
  </inkml:definitions>
  <inkml:trace contextRef="#ctx0" brushRef="#br0">372 260 724 0 0,'-15'-1'2407'0'0,"1"1"-1"0"0,0 0 1 0 0,-1 1-1 0 0,1 1 1 0 0,-25 6 0 0 0,22-3-839 0 0,1 0 1 0 0,0 1 0 0 0,1 1 0 0 0,-27 15 0 0 0,30-15-1004 0 0,-1 2 0 0 0,2-1 1 0 0,-1 2-1 0 0,1 0 0 0 0,1 0 0 0 0,-1 0 0 0 0,2 2 1 0 0,0-1-1 0 0,0 1 0 0 0,1 0 0 0 0,0 1 0 0 0,1 0 1 0 0,-7 19-1 0 0,12-26-488 0 0,0 0 1 0 0,0 0-1 0 0,1 1 0 0 0,0-1 1 0 0,0 0-1 0 0,0 1 0 0 0,1-1 1 0 0,0 0-1 0 0,0 1 1 0 0,1-1-1 0 0,0 0 0 0 0,0 1 1 0 0,0-1-1 0 0,1 0 1 0 0,0 0-1 0 0,0 0 0 0 0,0 0 1 0 0,1 0-1 0 0,0-1 0 0 0,0 1 1 0 0,1-1-1 0 0,-1 0 1 0 0,1 0-1 0 0,0 0 0 0 0,1 0 1 0 0,6 6-1 0 0,-4-6-152 0 0,0 1-1 0 0,0-1 1 0 0,1 0-1 0 0,0-1 1 0 0,0 0-1 0 0,0 0 1 0 0,0 0-1 0 0,1-1 1 0 0,-1-1-1 0 0,1 1 1 0 0,0-2-1 0 0,0 1 1 0 0,-1-1-1 0 0,1 0 1 0 0,0-1-1 0 0,0 0 1 0 0,0 0-1 0 0,10-2 1 0 0,1-3-215 0 0,0 0 0 0 0,-1-1-1 0 0,0-1 1 0 0,-1-1 0 0 0,1-1 0 0 0,-1 0 0 0 0,-1-2 0 0 0,0 0 0 0 0,-1 0 0 0 0,0-2 0 0 0,0 0 0 0 0,-1 0 0 0 0,-1-2 0 0 0,-1 0 0 0 0,0 0 0 0 0,-1-1 0 0 0,0-1 0 0 0,-1 0 0 0 0,-1-1 0 0 0,-1 0 0 0 0,-1 0 0 0 0,0-1 0 0 0,-1 0 0 0 0,-1 0 0 0 0,-1-1 0 0 0,4-30 0 0 0,-5 3-233 0 0,-2-53 1 0 0,-3 82 610 0 0,0 1 1 0 0,-1 0 0 0 0,-1 1 0 0 0,-1-1-1 0 0,0 0 1 0 0,-11-24 0 0 0,15 40-57 0 0,0 1 0 0 0,0 0 1 0 0,0-1-1 0 0,0 1 0 0 0,0-1 0 0 0,0 1 0 0 0,0 0 1 0 0,0-1-1 0 0,0 1 0 0 0,0 0 0 0 0,0-1 1 0 0,0 1-1 0 0,0 0 0 0 0,-1-1 0 0 0,1 1 1 0 0,0 0-1 0 0,0-1 0 0 0,0 1 0 0 0,-1 0 1 0 0,1 0-1 0 0,0-1 0 0 0,0 1 0 0 0,-1 0 1 0 0,1 0-1 0 0,0-1 0 0 0,-1 1 0 0 0,1 0 1 0 0,0 0-1 0 0,-1 0 0 0 0,1 0 0 0 0,0-1 0 0 0,-1 1 1 0 0,1 0-1 0 0,0 0 0 0 0,-1 0 0 0 0,1 0 1 0 0,0 0-1 0 0,-1 0 0 0 0,1 0 0 0 0,-1 0 1 0 0,1 0-1 0 0,0 0 0 0 0,-1 0 0 0 0,1 0 1 0 0,0 0-1 0 0,-1 0 0 0 0,1 1 0 0 0,0-1 1 0 0,-1 0-1 0 0,1 0 0 0 0,0 0 0 0 0,-1 0 0 0 0,1 1 1 0 0,-12 26 742 0 0,-1 41-98 0 0,3 124 348 0 0,7-101-863 0 0,2-77-194 0 0,-2 50-1282 0 0,9 112 0 0 0,-6-172 1300 0 0,0-1-495 0 0,1 1-1 0 0,-1 0 1 0 0,1 0-1 0 0,0-1 1 0 0,0 1 0 0 0,0 0-1 0 0,0-1 1 0 0,3 7-1 0 0,-3-10 363 0 0,-1 1 0 0 0,0-1 0 0 0,1 0-1 0 0,-1 1 1 0 0,1-1 0 0 0,-1 0 0 0 0,1 1-1 0 0,-1-1 1 0 0,1 0 0 0 0,-1 1 0 0 0,1-1 0 0 0,-1 0-1 0 0,1 0 1 0 0,-1 0 0 0 0,1 0 0 0 0,0 1-1 0 0,-1-1 1 0 0,1 0 0 0 0,-1 0 0 0 0,1 0 0 0 0,-1 0-1 0 0,2 0 1 0 0,20-11-2302 0 0,7-13-4785 0 0,-11 7 3085 0 0</inkml:trace>
</inkml:ink>
</file>

<file path=ppt/ink/ink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51:13.629"/>
    </inkml:context>
    <inkml:brush xml:id="br0">
      <inkml:brushProperty name="width" value="0.05" units="cm"/>
      <inkml:brushProperty name="height" value="0.05" units="cm"/>
      <inkml:brushProperty name="color" value="#CD82DA"/>
    </inkml:brush>
  </inkml:definitions>
  <inkml:trace contextRef="#ctx0" brushRef="#br0">0 54 3436 0 0,'7'-7'347'0'0,"-3"2"337"0"0,0 1-1 0 0,0 0 1 0 0,0 0 0 0 0,0 0-1 0 0,1 1 1 0 0,6-4 2375 0 0,-8 19-548 0 0,-2-11-2371 0 0,-1 0 0 0 0,1 0 0 0 0,-1 0 0 0 0,1 0 0 0 0,-1 1 0 0 0,0-1 0 0 0,1 0 0 0 0,-1 0 1 0 0,0 0-1 0 0,0 1 0 0 0,0-1 0 0 0,0 0 0 0 0,0 0 0 0 0,-1 3 0 0 0,-1 6 700 0 0,-2 9 291 0 0,1 1-1 0 0,0-1 1 0 0,0 21-1 0 0,3-36-1071 0 0,0 0 0 0 0,0-1 0 0 0,0 1 0 0 0,0-1 0 0 0,1 1 0 0 0,-1 0-1 0 0,1-1 1 0 0,0 1 0 0 0,0-1 0 0 0,0 0 0 0 0,1 1 0 0 0,-1-1 0 0 0,1 0 0 0 0,0 0 0 0 0,0 0 0 0 0,0 0 0 0 0,0 0 0 0 0,0 0-1 0 0,1 0 1 0 0,-1-1 0 0 0,1 1 0 0 0,0-1 0 0 0,5 4 0 0 0,-5-5-102 0 0,0 0 0 0 0,1 0 0 0 0,-1 0 0 0 0,0-1 0 0 0,0 1 0 0 0,1-1 0 0 0,-1 0 0 0 0,0 0 0 0 0,1 0 0 0 0,-1 0 0 0 0,0 0 1 0 0,1-1-1 0 0,-1 0 0 0 0,0 0 0 0 0,0 0 0 0 0,0 0 0 0 0,0 0 0 0 0,0 0 0 0 0,4-3 0 0 0,6-3-174 0 0,0-1 1 0 0,20-17-1 0 0,-27 21 190 0 0,-3 1 109 0 0,0 0-1 0 0,0 0 1 0 0,0-1 0 0 0,0 1 0 0 0,0 0 0 0 0,-1-1-1 0 0,0 0 1 0 0,1 0 0 0 0,-2 1 0 0 0,1-1 0 0 0,0 0-1 0 0,-1 0 1 0 0,0-1 0 0 0,1 1 0 0 0,-2 0-1 0 0,1 0 1 0 0,0-1 0 0 0,-1 1 0 0 0,0 0 0 0 0,0-1-1 0 0,0 1 1 0 0,-1 0 0 0 0,1-1 0 0 0,-1 1 0 0 0,0 0-1 0 0,0 0 1 0 0,-4-8 0 0 0,4 8-3 0 0,-1 0 0 0 0,0 0 1 0 0,0 0-1 0 0,0 0 0 0 0,0 1 1 0 0,-1-1-1 0 0,1 1 0 0 0,-1-1 1 0 0,0 1-1 0 0,0 0 0 0 0,0 0 0 0 0,-1 0 1 0 0,1 0-1 0 0,-1 1 0 0 0,1 0 1 0 0,-1-1-1 0 0,0 1 0 0 0,0 1 1 0 0,0-1-1 0 0,0 0 0 0 0,0 1 1 0 0,0 0-1 0 0,-1 0 0 0 0,1 0 0 0 0,0 1 1 0 0,-1-1-1 0 0,-6 1 0 0 0,-25 7-2830 0 0,25-2-1327 0 0,-1 1-4416 0 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23T17:29:24.555"/>
    </inkml:context>
    <inkml:brush xml:id="br0">
      <inkml:brushProperty name="width" value="0.05" units="cm"/>
      <inkml:brushProperty name="height" value="0.05" units="cm"/>
      <inkml:brushProperty name="color" value="#CD82DA"/>
    </inkml:brush>
  </inkml:definitions>
  <inkml:trace contextRef="#ctx0" brushRef="#br0">16 604 1040 0 0,'-16'14'12298'0'0,"17"-18"-11546"0"0,3-8-129 0 0,1 0 0 0 0,0 0 0 0 0,1 1 0 0 0,7-13 0 0 0,15-28 534 0 0,-3-15-233 0 0,5-39-81 0 0,-19 52-87 0 0,-3-1 1 0 0,3-109 0 0 0,13 303 776 0 0,-15-92-1694 0 0,1-1-1 0 0,3-1 1 0 0,1 0 0 0 0,2-1-1 0 0,44 82 1 0 0,-57-119 2 0 0,-2-4 120 0 0,0-1 0 0 0,0 0-1 0 0,0 1 1 0 0,1-1 0 0 0,-1 0-1 0 0,0 0 1 0 0,1 0 0 0 0,-1 0-1 0 0,1 0 1 0 0,0-1 0 0 0,0 1-1 0 0,3 2 1 0 0,13-23-36 0 0,-4-13 55 0 0,-1-2 0 0 0,-2 1 1 0 0,-2-1-1 0 0,10-63 0 0 0,-2 13-161 0 0,1-10-141 0 0,8-35-2091 0 0,-23 120 1759 0 0,0 2-1631 0 0</inkml:trace>
</inkml:ink>
</file>

<file path=ppt/ink/ink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51:14.047"/>
    </inkml:context>
    <inkml:brush xml:id="br0">
      <inkml:brushProperty name="width" value="0.05" units="cm"/>
      <inkml:brushProperty name="height" value="0.05" units="cm"/>
      <inkml:brushProperty name="color" value="#CD82DA"/>
    </inkml:brush>
  </inkml:definitions>
  <inkml:trace contextRef="#ctx0" brushRef="#br0">78 13 532 0 0,'-2'-12'12010'0'0,"2"14"-10272"0"0,-1 23-1141 0 0,2-1 1 0 0,0 1-1 0 0,2 0 1 0 0,1-1-1 0 0,1 0 1 0 0,0 0-1 0 0,2 0 1 0 0,17 39-1 0 0,-23-62-603 0 0,0 0-1 0 0,-1 0 1 0 0,1 0-1 0 0,-1 1 1 0 0,0-1-1 0 0,1 0 1 0 0,-1 0-1 0 0,0 0 1 0 0,0 1-1 0 0,0-1 1 0 0,1 0-1 0 0,-1 0 1 0 0,-1 1-1 0 0,1-1 1 0 0,0 0-1 0 0,0 0 1 0 0,0 0 0 0 0,-1 1-1 0 0,1-1 1 0 0,0 0-1 0 0,-1 0 1 0 0,1 0-1 0 0,-1 0 1 0 0,0 0-1 0 0,0 2 1 0 0,-1-2-67 0 0,1-1 1 0 0,0 1 0 0 0,-1 0-1 0 0,1 0 1 0 0,-1-1 0 0 0,0 1-1 0 0,1-1 1 0 0,-1 1-1 0 0,1-1 1 0 0,-1 0 0 0 0,0 0-1 0 0,1 0 1 0 0,-1 0 0 0 0,0 0-1 0 0,1 0 1 0 0,-1 0-1 0 0,0 0 1 0 0,1 0 0 0 0,-1-1-1 0 0,-2 0 1 0 0,-3-1-515 0 0,1 0 0 0 0,-1 0 1 0 0,0 0-1 0 0,1-1 0 0 0,-12-7 0 0 0,-10-15-6849 0 0,19 11 3492 0 0</inkml:trace>
</inkml:ink>
</file>

<file path=ppt/ink/ink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51:14.473"/>
    </inkml:context>
    <inkml:brush xml:id="br0">
      <inkml:brushProperty name="width" value="0.05" units="cm"/>
      <inkml:brushProperty name="height" value="0.05" units="cm"/>
      <inkml:brushProperty name="color" value="#CD82DA"/>
    </inkml:brush>
  </inkml:definitions>
  <inkml:trace contextRef="#ctx0" brushRef="#br0">69 0 1024 0 0,'-5'6'11605'0'0,"-4"9"-5423"0"0,-5 14-4255 0 0,-16 45 1 0 0,27-64-1710 0 0,1 1 0 0 0,0 0 0 0 0,0-1 0 0 0,1 1-1 0 0,0 0 1 0 0,2 17 0 0 0,-1-25-265 0 0,0 0 0 0 0,0 0-1 0 0,1 0 1 0 0,-1 0 0 0 0,1 0-1 0 0,0 0 1 0 0,0 0 0 0 0,0 0 0 0 0,0 0-1 0 0,1 0 1 0 0,-1-1 0 0 0,1 1-1 0 0,-1 0 1 0 0,1-1 0 0 0,0 1-1 0 0,0-1 1 0 0,0 0 0 0 0,1 0-1 0 0,-1 0 1 0 0,0 0 0 0 0,1 0 0 0 0,0 0-1 0 0,-1 0 1 0 0,1-1 0 0 0,0 0-1 0 0,0 1 1 0 0,4 0 0 0 0,-3-1-74 0 0,-1-1 0 0 0,1 1 1 0 0,0-1-1 0 0,0 0 0 0 0,0 0 1 0 0,0-1-1 0 0,0 1 1 0 0,0-1-1 0 0,0 0 0 0 0,0 0 1 0 0,-1 0-1 0 0,1 0 0 0 0,0-1 1 0 0,-1 1-1 0 0,1-1 0 0 0,-1 0 1 0 0,1 0-1 0 0,-1-1 0 0 0,0 1 1 0 0,0-1-1 0 0,0 1 0 0 0,0-1 1 0 0,3-4-1 0 0,2-3-228 0 0,0 0 0 0 0,-1 0 0 0 0,1 0 0 0 0,-2-1 0 0 0,11-23 0 0 0,-17 34 337 0 0,20-55-1039 0 0,-19 51 970 0 0,0 0 1 0 0,0 0 0 0 0,0 0-1 0 0,-1 0 1 0 0,0-1-1 0 0,1 1 1 0 0,-1 0-1 0 0,-1 0 1 0 0,1-1-1 0 0,-1 1 1 0 0,-1-6-1 0 0,2 10 80 0 0,0 0-1 0 0,0-1 1 0 0,0 1 0 0 0,0 0-1 0 0,0 0 1 0 0,0 0 0 0 0,0 0-1 0 0,0-1 1 0 0,0 1 0 0 0,0 0-1 0 0,0 0 1 0 0,0 0 0 0 0,0 0-1 0 0,0 0 1 0 0,-1-1 0 0 0,1 1-1 0 0,0 0 1 0 0,0 0 0 0 0,0 0-1 0 0,0 0 1 0 0,0 0 0 0 0,0 0-1 0 0,0-1 1 0 0,-1 1 0 0 0,1 0-1 0 0,0 0 1 0 0,0 0 0 0 0,0 0-1 0 0,0 0 1 0 0,-1 0 0 0 0,1 0-1 0 0,0 0 1 0 0,0 0 0 0 0,0 0-1 0 0,0 0 1 0 0,0 0 0 0 0,-1 0-1 0 0,1 0 1 0 0,0 0 0 0 0,0 0-1 0 0,0 0 1 0 0,0 0 0 0 0,-1 0-1 0 0,1 0 1 0 0,-5 8 27 0 0,-1 13 151 0 0,6-12-11 0 0,1 0 1 0 0,1 0-1 0 0,-1 0 1 0 0,1 0-1 0 0,1-1 1 0 0,6 18-1 0 0,30 51 2282 0 0,-11-25 1387 0 0,-28-51-3750 0 0,0 0 1 0 0,1 0-1 0 0,-1 0 1 0 0,0-1-1 0 0,1 1 1 0 0,-1 0-1 0 0,0 0 1 0 0,1 0-1 0 0,0 0 1 0 0,-1-1-1 0 0,1 1 1 0 0,-1 0-1 0 0,1 0 1 0 0,0-1-1 0 0,-1 1 1 0 0,1-1-1 0 0,0 1 1 0 0,0-1-1 0 0,-1 1 1 0 0,1-1-1 0 0,0 1 1 0 0,0-1-1 0 0,0 1 1 0 0,0-1-1 0 0,0 0 1 0 0,0 0-1 0 0,-1 1 1 0 0,1-1-1 0 0,0 0 1 0 0,0 0-1 0 0,0 0 1 0 0,1 0-1 0 0,1-2-250 0 0,0 1 0 0 0,0-1 0 0 0,0 1 0 0 0,0-1 0 0 0,-1 0 0 0 0,1 0 0 0 0,-1 0 0 0 0,3-3 0 0 0,1 0-327 0 0,24-26-3486 0 0,12-9-6709 0 0,-24 26 5281 0 0</inkml:trace>
</inkml:ink>
</file>

<file path=ppt/ink/ink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51:15.057"/>
    </inkml:context>
    <inkml:brush xml:id="br0">
      <inkml:brushProperty name="width" value="0.05" units="cm"/>
      <inkml:brushProperty name="height" value="0.05" units="cm"/>
      <inkml:brushProperty name="color" value="#CD82DA"/>
    </inkml:brush>
  </inkml:definitions>
  <inkml:trace contextRef="#ctx0" brushRef="#br0">66 1 620 0 0,'7'0'10590'0'0,"-5"3"-10043"0"0,0 1 0 0 0,0-1 0 0 0,0 1 0 0 0,-1 0 0 0 0,1 0 0 0 0,-1 0 0 0 0,0 0 0 0 0,-1 0 0 0 0,1 0 0 0 0,0 5 0 0 0,-1 49 2798 0 0,0-23-1550 0 0,-7 139 2562 0 0,3-126-3530 0 0,3-32-657 0 0,-9 82-640 0 0,-5-35-2696 0 0,-8-23-1656 0 0,5-15-5004 0 0,9-17 4521 0 0</inkml:trace>
</inkml:ink>
</file>

<file path=ppt/ink/ink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51:15.487"/>
    </inkml:context>
    <inkml:brush xml:id="br0">
      <inkml:brushProperty name="width" value="0.05" units="cm"/>
      <inkml:brushProperty name="height" value="0.05" units="cm"/>
      <inkml:brushProperty name="color" value="#CD82DA"/>
    </inkml:brush>
  </inkml:definitions>
  <inkml:trace contextRef="#ctx0" brushRef="#br0">1 12 820 0 0,'0'-1'247'0'0,"0"1"0"0"0,0 0 0 0 0,0-1 0 0 0,0 1 0 0 0,0 0 0 0 0,0-1 0 0 0,0 1 0 0 0,0-1 0 0 0,0 1 0 0 0,0 0 1 0 0,0-1-1 0 0,0 1 0 0 0,0 0 0 0 0,0-1 0 0 0,0 1 0 0 0,0 0 0 0 0,0-1 0 0 0,0 1 0 0 0,1 0 0 0 0,1-3 1976 0 0,-2 3-1976 0 0,0-1 0 0 0,1 1 0 0 0,-1 0 0 0 0,1 0 1 0 0,4 2-96 0 0,1 1 0 0 0,0-1 0 0 0,0 0 0 0 0,0-1 0 0 0,0 1 0 0 0,0-1 0 0 0,0 0 0 0 0,11 0 0 0 0,56-6-180 0 0,-58 3-75 0 0,-1 0-1 0 0,1 1 0 0 0,0 1 0 0 0,0 1 0 0 0,25 3 1 0 0,-35-3 93 0 0,1 1 0 0 0,-1-1 0 0 0,0 1 0 0 0,0 0 0 0 0,0 1 0 0 0,0-1 0 0 0,0 1 0 0 0,-1 0 0 0 0,1 0 0 0 0,-1 0 0 0 0,1 1 0 0 0,-1-1 0 0 0,0 1 0 0 0,5 6 0 0 0,-6-4 58 0 0,0 0-1 0 0,0-1 1 0 0,0 1-1 0 0,-1 0 0 0 0,0 1 1 0 0,0-1-1 0 0,0 0 1 0 0,-1 1-1 0 0,0-1 1 0 0,0 0-1 0 0,0 13 1 0 0,-6 59 770 0 0,3-57-17 0 0,1 0 0 0 0,1 33 0 0 0,0-53-727 0 0,0 0 0 0 0,0 0 1 0 0,0 0-1 0 0,0 0 0 0 0,0 1 0 0 0,0-1 0 0 0,1 0 0 0 0,-1 0 0 0 0,0 0 0 0 0,1 0 0 0 0,-1 0 1 0 0,0 0-1 0 0,1 0 0 0 0,-1 0 0 0 0,1 0 0 0 0,0 0 0 0 0,-1-1 0 0 0,1 1 0 0 0,0 0 0 0 0,-1 0 1 0 0,2 1-1 0 0,-1-2-13 0 0,0 0 1 0 0,0 0-1 0 0,-1 0 1 0 0,1-1-1 0 0,0 1 1 0 0,0 0-1 0 0,-1 0 1 0 0,1 0-1 0 0,0-1 1 0 0,-1 1-1 0 0,1 0 1 0 0,-1-1-1 0 0,1 1 1 0 0,0-1-1 0 0,-1 1 0 0 0,1-1 1 0 0,-1 1-1 0 0,1-1 1 0 0,-1 1-1 0 0,1-1 1 0 0,-1 1-1 0 0,1-2 1 0 0,3-4 162 0 0,-1 1-1 0 0,0 0 1 0 0,0-1 0 0 0,0 0 0 0 0,0 0 0 0 0,1-8-1 0 0,-2 4-35 0 0,0 0-1 0 0,-1-1 0 0 0,-1 1 0 0 0,0 0 1 0 0,0 0-1 0 0,-2-11 0 0 0,1 16-515 0 0,0 1-1 0 0,0-1 0 0 0,-1 1 0 0 0,1-1 0 0 0,-1 1 1 0 0,-4-8-1 0 0,5 10-352 0 0,-1 0 0 0 0,1 0 0 0 0,-1 0 0 0 0,1 0 0 0 0,-1 1 0 0 0,0-1 0 0 0,0 0 0 0 0,0 1 0 0 0,0-1 0 0 0,0 1-1 0 0,0 0 1 0 0,0-1 0 0 0,-4 0 0 0 0,-3 0-3628 0 0</inkml:trace>
</inkml:ink>
</file>

<file path=ppt/ink/ink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51:16.067"/>
    </inkml:context>
    <inkml:brush xml:id="br0">
      <inkml:brushProperty name="width" value="0.05" units="cm"/>
      <inkml:brushProperty name="height" value="0.05" units="cm"/>
      <inkml:brushProperty name="color" value="#CD82DA"/>
    </inkml:brush>
  </inkml:definitions>
  <inkml:trace contextRef="#ctx0" brushRef="#br0">267 7 1440 0 0,'-3'-1'854'0'0,"0"-1"0"0"0,0 1 0 0 0,0 1-1 0 0,0-1 1 0 0,0 0 0 0 0,0 1 0 0 0,0 0 0 0 0,-1-1-1 0 0,1 1 1 0 0,-4 1 0 0 0,2-1-161 0 0,0 1-1 0 0,0 1 1 0 0,1-1-1 0 0,-1 0 1 0 0,0 1-1 0 0,-4 2 1 0 0,-5 4 319 0 0,0 1 0 0 0,1 0 0 0 0,-14 13 0 0 0,11-9 397 0 0,5-4-747 0 0,0 1 0 0 0,1 0 0 0 0,0 0 1 0 0,1 1-1 0 0,0 0 0 0 0,-10 18 0 0 0,15-23-423 0 0,0 1-1 0 0,1 0 0 0 0,0-1 0 0 0,0 2 0 0 0,0-1 1 0 0,1 0-1 0 0,1 0 0 0 0,-1 1 0 0 0,1-1 1 0 0,0 1-1 0 0,1-1 0 0 0,-1 1 0 0 0,3 15 0 0 0,-2-20-234 0 0,1 0 0 0 0,0 1 0 0 0,0-1 0 0 0,0 0 0 0 0,0 1 0 0 0,1-1 0 0 0,-1 0 1 0 0,1 0-1 0 0,0 0 0 0 0,0 0 0 0 0,0 0 0 0 0,0-1 0 0 0,1 1 0 0 0,-1 0 0 0 0,1-1 0 0 0,4 4 0 0 0,-2-3-127 0 0,0 0 1 0 0,0-1-1 0 0,0 1 1 0 0,1-1 0 0 0,-1 0-1 0 0,1 0 1 0 0,-1-1-1 0 0,1 0 1 0 0,7 1 0 0 0,1-1-454 0 0,0 0 0 0 0,0-2 0 0 0,0 1 0 0 0,0-2 0 0 0,0 0 0 0 0,0-1 0 0 0,20-6 0 0 0,-23 5 7 0 0,1 0 0 0 0,-1-1 0 0 0,0 0 0 0 0,-1-1-1 0 0,0 0 1 0 0,0 0 0 0 0,0-1 0 0 0,0-1 0 0 0,-1 0 0 0 0,0 0 0 0 0,-1 0 0 0 0,0-1-1 0 0,0-1 1 0 0,-1 1 0 0 0,0-1 0 0 0,-1 0 0 0 0,6-14 0 0 0,-7 13-732 0 0,-1-1 0 0 0,0 0-1 0 0,-1 0 1 0 0,0-1 0 0 0,2-24 0 0 0,-3 14-1676 0 0</inkml:trace>
</inkml:ink>
</file>

<file path=ppt/ink/ink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51:16.522"/>
    </inkml:context>
    <inkml:brush xml:id="br0">
      <inkml:brushProperty name="width" value="0.05" units="cm"/>
      <inkml:brushProperty name="height" value="0.05" units="cm"/>
      <inkml:brushProperty name="color" value="#CD82DA"/>
    </inkml:brush>
  </inkml:definitions>
  <inkml:trace contextRef="#ctx0" brushRef="#br0">90 99 976 0 0,'2'-63'2288'0'0,"0"44"1003"0"0,1 3 3686 0 0,-33 130-2077 0 0,-6 67-2156 0 0,24-116-2057 0 0,5-30-984 0 0,2 1-1 0 0,1 0 1 0 0,1 0 0 0 0,3 44 0 0 0,1-76 45 0 0,-1 1-1 0 0,1-1 0 0 0,0 0 1 0 0,0 0-1 0 0,0 0 0 0 0,1 0 1 0 0,0 0-1 0 0,-1 0 1 0 0,1 0-1 0 0,5 6 0 0 0,-6-9 146 0 0,0 1 0 0 0,0-1 0 0 0,0 0 0 0 0,0 0 0 0 0,0 0 0 0 0,1 0 0 0 0,-1 0 0 0 0,0 0 0 0 0,1-1 0 0 0,-1 1 0 0 0,0 0 0 0 0,1-1 0 0 0,-1 1 0 0 0,1-1 0 0 0,-1 1 0 0 0,1-1 0 0 0,-1 0 0 0 0,1 1 0 0 0,-1-1 0 0 0,1 0 0 0 0,0 0 0 0 0,-1 0 0 0 0,1-1 0 0 0,-1 1 0 0 0,1 0 0 0 0,-1 0-1 0 0,1-1 1 0 0,-1 1 0 0 0,1-1 0 0 0,-1 1 0 0 0,2-2 0 0 0,6-3-235 0 0,0 0 0 0 0,0 0 0 0 0,-1-1 0 0 0,1 0 1 0 0,-2-1-1 0 0,1 0 0 0 0,7-9 0 0 0,26-32 1542 0 0,-23 26 1491 0 0,-18 24-2364 0 0,-1 0-1 0 0,1 1 0 0 0,0-1 0 0 0,0 1 0 0 0,0-1 0 0 0,0 0 1 0 0,0 1-1 0 0,0-1 0 0 0,1 1 0 0 0,-1-1 0 0 0,1 0 0 0 0,0 1 1 0 0,0 2-1 0 0,0-3-311 0 0,-1 0 0 0 0,1 0 0 0 0,0 0 0 0 0,0 0 0 0 0,0 0 0 0 0,-1 0 0 0 0,2-1 0 0 0,-1 1 0 0 0,0 0 0 0 0,0 0 0 0 0,1-1 0 0 0,-1 1 0 0 0,0-1 0 0 0,1 1 0 0 0,0-1 0 0 0,-1 0 0 0 0,1 1 0 0 0,3 1 0 0 0,1-3-74 0 0,0 1-1 0 0,0-1 1 0 0,-1 0 0 0 0,1-1-1 0 0,0 1 1 0 0,0-1 0 0 0,-1 0-1 0 0,1-1 1 0 0,-1 1-1 0 0,1-1 1 0 0,10-5 0 0 0,-13 6 111 0 0,1-1 1 0 0,0 0 0 0 0,-1 0 0 0 0,1 0-1 0 0,-1 0 1 0 0,1 0 0 0 0,-1-1 0 0 0,0 0-1 0 0,0 1 1 0 0,0-1 0 0 0,-1 0-1 0 0,1-1 1 0 0,-1 1 0 0 0,1 0 0 0 0,-1-1-1 0 0,0 1 1 0 0,2-7 0 0 0,-3 8 36 0 0,-1 0-1 0 0,0 0 1 0 0,0-1 0 0 0,1 1 0 0 0,-1 0 0 0 0,-1 0-1 0 0,1 0 1 0 0,0-1 0 0 0,0 1 0 0 0,-1 0-1 0 0,1 0 1 0 0,-1 0 0 0 0,0 0 0 0 0,0-1 0 0 0,0 1-1 0 0,0 0 1 0 0,0 1 0 0 0,0-1 0 0 0,0 0-1 0 0,-1 0 1 0 0,1 0 0 0 0,-1 1 0 0 0,1-1 0 0 0,-1 1-1 0 0,1-1 1 0 0,-1 1 0 0 0,0 0 0 0 0,0-1 0 0 0,0 1-1 0 0,0 0 1 0 0,0 0 0 0 0,-4-1 0 0 0,2 0-66 0 0,-1 1 0 0 0,0-1 0 0 0,1 1 0 0 0,-1 0 0 0 0,0 1 0 0 0,0-1 1 0 0,0 1-1 0 0,1 0 0 0 0,-1 0 0 0 0,0 0 0 0 0,0 1 0 0 0,0 0 0 0 0,-8 2 1 0 0,5 0-1181 0 0,-18 10-807 0 0,21-6-2070 0 0,3 2-3802 0 0</inkml:trace>
</inkml:ink>
</file>

<file path=ppt/ink/ink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51:16.981"/>
    </inkml:context>
    <inkml:brush xml:id="br0">
      <inkml:brushProperty name="width" value="0.05" units="cm"/>
      <inkml:brushProperty name="height" value="0.05" units="cm"/>
      <inkml:brushProperty name="color" value="#CD82DA"/>
    </inkml:brush>
  </inkml:definitions>
  <inkml:trace contextRef="#ctx0" brushRef="#br0">63 63 1320 0 0,'1'-2'436'0'0,"1"1"1"0"0,-1 0-1 0 0,0 0 0 0 0,0-1 0 0 0,0 1 1 0 0,0-1-1 0 0,0 1 0 0 0,0-1 0 0 0,-1 1 1 0 0,1-1-1 0 0,-1 1 0 0 0,1-1 0 0 0,-1 0 0 0 0,1 1 1 0 0,-1-1-1 0 0,0 0 0 0 0,1 1 0 0 0,-1-1 1 0 0,0 0-1 0 0,0 1 0 0 0,-1-1 0 0 0,1 0 1 0 0,0 0-1 0 0,-1 1 0 0 0,1-1 0 0 0,0 0 1 0 0,-1 1-1 0 0,0-1 0 0 0,1 1 0 0 0,-1-1 1 0 0,0 1-1 0 0,0-1 0 0 0,0 1 0 0 0,0-1 1 0 0,0 1-1 0 0,0 0 0 0 0,0 0 0 0 0,-1 0 0 0 0,-1-2 1766 0 0,-1 4-1462 0 0,2 1-622 0 0,-1 0 1 0 0,0 0 0 0 0,1 0-1 0 0,-1 0 1 0 0,1 0-1 0 0,0 0 1 0 0,0 1 0 0 0,0-1-1 0 0,0 1 1 0 0,0-1 0 0 0,0 1-1 0 0,1 0 1 0 0,-1 0 0 0 0,1 0-1 0 0,0 0 1 0 0,0 0 0 0 0,0 0-1 0 0,0 0 1 0 0,0 0-1 0 0,1 0 1 0 0,-1 0 0 0 0,1 1-1 0 0,0-1 1 0 0,0 0 0 0 0,0 0-1 0 0,1 0 1 0 0,0 4 0 0 0,2 10 159 0 0,1-1-1 0 0,1 1 1 0 0,0-1 0 0 0,9 18 0 0 0,4 10 396 0 0,-18-42-716 0 0,0-1-1 0 0,0 0 0 0 0,0 0 0 0 0,0 0 0 0 0,0 0 0 0 0,-1 0 1 0 0,1 1-1 0 0,0-1 0 0 0,-1 0 0 0 0,1 0 0 0 0,0 0 0 0 0,-1 0 1 0 0,1 0-1 0 0,-1 0 0 0 0,0 0 0 0 0,1 0 0 0 0,-1 0 0 0 0,0 0 1 0 0,1-1-1 0 0,-1 1 0 0 0,0 0 0 0 0,0 0 0 0 0,0-1 0 0 0,0 1 1 0 0,0 0-1 0 0,0-1 0 0 0,0 1 0 0 0,0-1 0 0 0,0 1 0 0 0,0-1 1 0 0,0 0-1 0 0,0 1 0 0 0,0-1 0 0 0,0 0 0 0 0,0 0 0 0 0,-1 0 0 0 0,1 1 1 0 0,-1-2-1 0 0,-24 0-4791 0 0,25 1 4325 0 0,0 0 0 0 0,0-1 0 0 0,0 1 0 0 0,1 0 0 0 0,-1-1 0 0 0,0 1 0 0 0,0-1-1 0 0,0 1 1 0 0,0-1 0 0 0,1 0 0 0 0,-1 1 0 0 0,0-1 0 0 0,0 0 0 0 0,1 1 0 0 0,-1-1 0 0 0,1 0 0 0 0,-1 0 0 0 0,1 0 0 0 0,-1 0 0 0 0,0-1 0 0 0</inkml:trace>
</inkml:ink>
</file>

<file path=ppt/ink/ink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51:17.509"/>
    </inkml:context>
    <inkml:brush xml:id="br0">
      <inkml:brushProperty name="width" value="0.05" units="cm"/>
      <inkml:brushProperty name="height" value="0.05" units="cm"/>
      <inkml:brushProperty name="color" value="#CD82DA"/>
    </inkml:brush>
  </inkml:definitions>
  <inkml:trace contextRef="#ctx0" brushRef="#br0">3 34 776 0 0,'13'-11'10504'0'0,"-10"19"-5089"0"0,-14 31-2350 0 0,8-27-1992 0 0,1-3-625 0 0,1 1-1 0 0,0 0 1 0 0,0 0 0 0 0,1-1-1 0 0,2 16 1 0 0,-2-24-505 0 0,0 1 0 0 0,0 0 0 0 0,0-1 1 0 0,0 1-1 0 0,1-1 0 0 0,-1 1 1 0 0,1 0-1 0 0,-1-1 0 0 0,1 1 0 0 0,0-1 1 0 0,-1 0-1 0 0,1 1 0 0 0,0-1 0 0 0,0 1 1 0 0,0-1-1 0 0,0 0 0 0 0,0 0 1 0 0,1 0-1 0 0,-1 0 0 0 0,0 0 0 0 0,0 0 1 0 0,1 0-1 0 0,-1 0 0 0 0,0 0 0 0 0,1 0 1 0 0,-1-1-1 0 0,1 1 0 0 0,-1-1 1 0 0,1 1-1 0 0,0-1 0 0 0,-1 1 0 0 0,1-1 1 0 0,-1 0-1 0 0,1 0 0 0 0,0 0 0 0 0,-1 0 1 0 0,1 0-1 0 0,-1 0 0 0 0,1 0 1 0 0,0-1-1 0 0,-1 1 0 0 0,1 0 0 0 0,2-2 1 0 0,5-1-350 0 0,0 0 1 0 0,0-1-1 0 0,0 0 1 0 0,0-1-1 0 0,-1 0 1 0 0,1 0 0 0 0,-1 0-1 0 0,-1-1 1 0 0,1-1-1 0 0,-1 1 1 0 0,7-9 0 0 0,-10 11 350 0 0,-1 0 1 0 0,0 0 0 0 0,0 0 0 0 0,0-1 0 0 0,-1 1-1 0 0,1-1 1 0 0,-1 1 0 0 0,0-1 0 0 0,0 0 0 0 0,-1 0-1 0 0,0 0 1 0 0,1 0 0 0 0,-2 0 0 0 0,1 0 0 0 0,0 0-1 0 0,-1 0 1 0 0,0 0 0 0 0,-1 0 0 0 0,1-1 0 0 0,-1 1-1 0 0,0 0 1 0 0,0 0 0 0 0,-2-5 0 0 0,3 11 64 0 0,1 0 1 0 0,-1 0-1 0 0,0 0 1 0 0,0 0-1 0 0,0 1 1 0 0,0-1-1 0 0,-1 0 1 0 0,1 0-1 0 0,0 0 1 0 0,0 0 0 0 0,-1 0-1 0 0,1 0 1 0 0,-1 0-1 0 0,1 0 1 0 0,-1 0-1 0 0,1 0 1 0 0,-1 0-1 0 0,1 0 1 0 0,-1 0-1 0 0,0 0 1 0 0,0 0-1 0 0,1 0 1 0 0,-1-1-1 0 0,0 1 1 0 0,0 0-1 0 0,0-1 1 0 0,0 1-1 0 0,0 0 1 0 0,0-1 0 0 0,0 1-1 0 0,0-1 1 0 0,0 0-1 0 0,0 1 1 0 0,0-1-1 0 0,0 0 1 0 0,0 1-1 0 0,-1-1 1 0 0,1 0-1 0 0,0 0 1 0 0,0 0-1 0 0,0 0 1 0 0,0 0-1 0 0,0 0 1 0 0,0-1-1 0 0,-1 1 1 0 0,1 0 0 0 0,0-1-1 0 0,0 1 1 0 0,0 0-1 0 0,0-1 1 0 0,0 1-1 0 0,0-1 1 0 0,0 0-1 0 0,0 1 1 0 0,0-1-1 0 0,0 0 1 0 0,1 1-1 0 0,-1-1 1 0 0,0 0-1 0 0,0 0 1 0 0,1 0-1 0 0,-1 0 1 0 0,0 0-1 0 0,1 0 1 0 0,-1 0 0 0 0,0-1-1 0 0,5 10 83 0 0,-1 0-1 0 0,1 0 1 0 0,1 0 0 0 0,0 0-1 0 0,0-1 1 0 0,0 1 0 0 0,1-2-1 0 0,9 10 1 0 0,22 29 756 0 0,-32-36-464 0 0,0 0 0 0 0,0 0 0 0 0,-1 0 1 0 0,0 1-1 0 0,-1-1 0 0 0,4 19 0 0 0,-4-7 1681 0 0,-1 0-1 0 0,-1 27 1 0 0,42-92-6473 0 0,6-19-161 0 0,-8 11-4512 0 0,-26 32 4533 0 0</inkml:trace>
</inkml:ink>
</file>

<file path=ppt/ink/ink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51:17.948"/>
    </inkml:context>
    <inkml:brush xml:id="br0">
      <inkml:brushProperty name="width" value="0.05" units="cm"/>
      <inkml:brushProperty name="height" value="0.05" units="cm"/>
      <inkml:brushProperty name="color" value="#CD82DA"/>
    </inkml:brush>
  </inkml:definitions>
  <inkml:trace contextRef="#ctx0" brushRef="#br0">142 169 2608 0 0,'21'-35'393'0'0,"-10"17"1101"0"0,-1 0 1 0 0,0 0-1 0 0,13-37 0 0 0,-20 46-1210 0 0,8-6 9507 0 0,-11 25-8391 0 0,-18 50 1464 0 0,-44 154-819 0 0,36-120-3067 0 0,21-74-48 0 0,1 1-1 0 0,0-1 1 0 0,1 0-1 0 0,2 1 1 0 0,0 30-1 0 0,1-50 986 0 0,0-1 0 0 0,0 1 0 0 0,0-1 0 0 0,0 1 0 0 0,0-1 0 0 0,0 1 0 0 0,1-1-1 0 0,-1 1 1 0 0,0-1 0 0 0,0 1 0 0 0,0-1 0 0 0,1 1 0 0 0,-1-1 0 0 0,0 1 0 0 0,0-1 0 0 0,1 1 0 0 0,-1-1 0 0 0,0 1 0 0 0,1-1 0 0 0,-1 0 0 0 0,1 1-1 0 0,-1-1 1 0 0,0 0 0 0 0,1 1 0 0 0,-1-1 0 0 0,1 0 0 0 0,-1 0 0 0 0,1 1 0 0 0,-1-1 0 0 0,1 0 0 0 0,-1 0 0 0 0,1 0 0 0 0,0 0 0 0 0,0 1 0 0 0,22-8-1030 0 0,21-24 1017 0 0,-44 31 82 0 0,1-1 99 0 0,0-1 1 0 0,1 1 0 0 0,-1 0-1 0 0,0 0 1 0 0,0 0 0 0 0,0 0 0 0 0,1 1-1 0 0,-1-1 1 0 0,0 0 0 0 0,1 0-1 0 0,-1 1 1 0 0,1-1 0 0 0,-1 1-1 0 0,1-1 1 0 0,-1 1 0 0 0,1 0 0 0 0,-1-1-1 0 0,1 1 1 0 0,0 0 0 0 0,-1 0-1 0 0,1 0 1 0 0,-1 0 0 0 0,1 1 0 0 0,-1-1-1 0 0,1 0 1 0 0,0 1 0 0 0,-1-1-1 0 0,1 1 1 0 0,-1-1 0 0 0,0 1-1 0 0,1 0 1 0 0,-1-1 0 0 0,0 1 0 0 0,1 0-1 0 0,-1 0 1 0 0,0 0 0 0 0,0 0-1 0 0,1 0 1 0 0,-1 0 0 0 0,0 1 0 0 0,0-1-1 0 0,1 2 1 0 0,3 6 434 0 0,-1 0-1 0 0,1 0 1 0 0,-1 0 0 0 0,-1 1 0 0 0,4 13 0 0 0,-2-6-95 0 0,14 18-1553 0 0,-13-39 143 0 0,-6 4 951 0 0,1 0 0 0 0,-1 0 0 0 0,1 0 0 0 0,-1 0 1 0 0,0 0-1 0 0,1-1 0 0 0,-1 1 0 0 0,1 0 0 0 0,-1 0 0 0 0,0 0 0 0 0,1 0 0 0 0,-1-1 0 0 0,0 1 0 0 0,1 0 1 0 0,-1 0-1 0 0,0-1 0 0 0,1 1 0 0 0,-1 0 0 0 0,0-1 0 0 0,1 1 0 0 0,-1 0 0 0 0,0-1 0 0 0,0 1 0 0 0,0 0 1 0 0,1-1-1 0 0,-1 1 0 0 0,0-1 0 0 0,0 1 0 0 0,0 0 0 0 0,0-1 0 0 0,0 0 0 0 0,1-3-693 0 0,-1 1-1 0 0,0-1 1 0 0,0 0 0 0 0,-1 1-1 0 0,1-1 1 0 0,-1 1-1 0 0,0-1 1 0 0,0 0 0 0 0,0 1-1 0 0,0 0 1 0 0,-1-1-1 0 0,1 1 1 0 0,-1 0 0 0 0,-3-5-1 0 0,-6-6-3003 0 0</inkml:trace>
  <inkml:trace contextRef="#ctx0" brushRef="#br0" timeOffset="1">65 320 88 0 0,'-29'-16'2982'0'0,"-6"-1"9605"0"0,39 18-11161 0 0,4 2-1014 0 0,0-1 0 0 0,0 0 0 0 0,1 0 0 0 0,-1-1 0 0 0,0-1 0 0 0,1 1 0 0 0,-1-1 0 0 0,1 0 0 0 0,11-3 0 0 0,84-18 888 0 0,-70 13-1071 0 0,123-32-1484 0 0,-105 25-2618 0 0,0-1-4878 0 0,-35 10 3770 0 0</inkml:trace>
</inkml:ink>
</file>

<file path=ppt/ink/ink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51:18.602"/>
    </inkml:context>
    <inkml:brush xml:id="br0">
      <inkml:brushProperty name="width" value="0.05" units="cm"/>
      <inkml:brushProperty name="height" value="0.05" units="cm"/>
      <inkml:brushProperty name="color" value="#CD82DA"/>
    </inkml:brush>
  </inkml:definitions>
  <inkml:trace contextRef="#ctx0" brushRef="#br0">72 135 1460 0 0,'-21'-3'1312'0'0,"-16"1"4992"0"0,24 2-1049 0 0,38 3-3850 0 0,357-4 1123 0 0,-319-1-2332 0 0,814-39 263 0 0,-494 28-556 0 0,294-20-234 0 0,-609 28-479 0 0,61-8-1139 0 0,-111 10-1025 0 0,0-1 0 0 0,27-10 0 0 0,-33 10-856 0 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23T17:29:25.102"/>
    </inkml:context>
    <inkml:brush xml:id="br0">
      <inkml:brushProperty name="width" value="0.05" units="cm"/>
      <inkml:brushProperty name="height" value="0.05" units="cm"/>
      <inkml:brushProperty name="color" value="#CD82DA"/>
    </inkml:brush>
  </inkml:definitions>
  <inkml:trace contextRef="#ctx0" brushRef="#br0">0 765 196 0 0,'1'10'8855'0'0,"19"-63"-6153"0"0,-8 20-1486 0 0,11-40 0 0 0,3-30-189 0 0,20-97 668 0 0,-32 140 1163 0 0,-13 65-2639 0 0,55 198 914 0 0,-43-168-1337 0 0,2-1 0 0 0,1-1 0 0 0,39 61 0 0 0,-46-80-26 0 0,-8-13 216 0 0,-1 0 1 0 0,0 0 0 0 0,1 0 0 0 0,-1 0 0 0 0,1 0 0 0 0,0 0 0 0 0,-1 0 0 0 0,1-1 0 0 0,0 1-1 0 0,-1 0 1 0 0,1 0 0 0 0,0-1 0 0 0,0 1 0 0 0,0 0 0 0 0,-1-1 0 0 0,1 1 0 0 0,0-1 0 0 0,0 1 0 0 0,0-1-1 0 0,0 1 1 0 0,0-1 0 0 0,0 0 0 0 0,0 1 0 0 0,0-1 0 0 0,0 0 0 0 0,1 0 0 0 0,0 0 0 0 0,-1-1 20 0 0,1 1 0 0 0,-1-1 0 0 0,0 0 0 0 0,0 0 0 0 0,0 0 0 0 0,1 0 0 0 0,-1 0 0 0 0,0 0 0 0 0,0 0 0 0 0,0-1 0 0 0,-1 1 0 0 0,1 0 0 0 0,0 0 0 0 0,0-1 0 0 0,-1 1 0 0 0,2-3 0 0 0,3-12 174 0 0,0 0 0 0 0,5-28 0 0 0,-8 33-186 0 0,35-151 317 0 0,67-185-1 0 0,-100 336-1021 0 0,0 1 0 0 0,1-1-1 0 0,0 1 1 0 0,10-14 0 0 0,-14 20-1303 0 0</inkml:trace>
</inkml:ink>
</file>

<file path=ppt/ink/ink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51:19.050"/>
    </inkml:context>
    <inkml:brush xml:id="br0">
      <inkml:brushProperty name="width" value="0.05" units="cm"/>
      <inkml:brushProperty name="height" value="0.05" units="cm"/>
      <inkml:brushProperty name="color" value="#CD82DA"/>
    </inkml:brush>
  </inkml:definitions>
  <inkml:trace contextRef="#ctx0" brushRef="#br0">119 142 1304 0 0,'-41'5'2009'0'0,"26"-4"-649"0"0,1 1 0 0 0,-1 0 1 0 0,-19 6-1 0 0,53-13 533 0 0,0 0 0 0 0,23-3 0 0 0,108-8-1010 0 0,-130 14-480 0 0,318-23 1216 0 0,765-21-204 0 0,-418 23-4455 0 0,-399 1-5505 0 0,-213 15 4513 0 0</inkml:trace>
</inkml:ink>
</file>

<file path=ppt/ink/ink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30T15:01:37.917"/>
    </inkml:context>
    <inkml:brush xml:id="br0">
      <inkml:brushProperty name="width" value="0.05" units="cm"/>
      <inkml:brushProperty name="height" value="0.05" units="cm"/>
      <inkml:brushProperty name="color" value="#CD82DA"/>
    </inkml:brush>
  </inkml:definitions>
  <inkml:trace contextRef="#ctx0" brushRef="#br0">0 1 392 0 0,'0'0'13415'0'0,"2"29"-8240"0"0,8 85 275 0 0,10 105-2089 0 0,32 119-867 0 0,-48-317-2916 0 0,0 1-1 0 0,2 35 1 0 0,-6-56-189 0 0,-11-1-4124 0 0,-9-12 165 0 0,7 3-4480 0 0,5 3 3396 0 0</inkml:trace>
</inkml:ink>
</file>

<file path=ppt/ink/ink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30T15:01:38.368"/>
    </inkml:context>
    <inkml:brush xml:id="br0">
      <inkml:brushProperty name="width" value="0.05" units="cm"/>
      <inkml:brushProperty name="height" value="0.05" units="cm"/>
      <inkml:brushProperty name="color" value="#CD82DA"/>
    </inkml:brush>
  </inkml:definitions>
  <inkml:trace contextRef="#ctx0" brushRef="#br0">0 1 368 0 0,'0'0'14395'0'0,"1"3"-13333"0"0,1 4-717 0 0,1 0-1 0 0,0 0 1 0 0,0-1 0 0 0,1 1-1 0 0,0-1 1 0 0,0 1 0 0 0,0-1 0 0 0,1-1-1 0 0,0 1 1 0 0,0 0 0 0 0,0-1 0 0 0,1 0-1 0 0,6 5 1 0 0,4 2-170 0 0,1-1 0 0 0,0 0 1 0 0,36 17-1 0 0,-37-22-708 0 0,0 0 1 0 0,0-1-1 0 0,1-1 0 0 0,-1 0 1 0 0,1-1-1 0 0,0-1 1 0 0,30-1-1 0 0,-33-1-958 0 0,-1-1 0 0 0,0-1 0 0 0,1 0 0 0 0,-1-1 0 0 0,0 0 0 0 0,15-7 0 0 0,-13 3-2255 0 0</inkml:trace>
  <inkml:trace contextRef="#ctx0" brushRef="#br0" timeOffset="1">502 132 5969 0 0,'4'-2'78'0'0,"-1"0"0"0"0,1-1 0 0 0,-1 0 0 0 0,1 0 0 0 0,-1 0 0 0 0,3-4 0 0 0,-5 6 540 0 0,0-1 1 0 0,0 1-1 0 0,0 0 1 0 0,-1-1-1 0 0,1 1 1 0 0,0-1 0 0 0,-1 0-1 0 0,1 1 1 0 0,-1-1-1 0 0,0 1 1 0 0,1-1-1 0 0,-1-3 1 0 0,-20 12 1291 0 0,14-4-1566 0 0,0 1 0 0 0,1 0 1 0 0,0 1-1 0 0,0-1 1 0 0,0 1-1 0 0,0 0 1 0 0,1 0-1 0 0,-6 8 0 0 0,-2 3-89 0 0,-39 54-1885 0 0,24-31-1648 0 0,-2-3-4077 0 0,14-20 3102 0 0</inkml:trace>
</inkml:ink>
</file>

<file path=ppt/ink/ink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30T15:01:39.417"/>
    </inkml:context>
    <inkml:brush xml:id="br0">
      <inkml:brushProperty name="width" value="0.05" units="cm"/>
      <inkml:brushProperty name="height" value="0.05" units="cm"/>
      <inkml:brushProperty name="color" value="#CD82DA"/>
    </inkml:brush>
  </inkml:definitions>
  <inkml:trace contextRef="#ctx0" brushRef="#br0">172 1 160 0 0,'-2'13'9285'0'0,"-1"16"-5277"0"0,-12 94-1528 0 0,-40 152 1942 0 0,-14 93-209 0 0,67-353-3925 0 0,1 0-1 0 0,3 29 0 0 0,-2-41-327 0 0,0 1 0 0 0,0-1-1 0 0,1 0 1 0 0,-1 0-1 0 0,1 1 1 0 0,0-1 0 0 0,0 0-1 0 0,0 0 1 0 0,0 0-1 0 0,1 0 1 0 0,-1 0 0 0 0,1 0-1 0 0,0 0 1 0 0,0 0-1 0 0,0-1 1 0 0,0 1 0 0 0,0-1-1 0 0,5 5 1 0 0,-4-6-78 0 0,-1-1 1 0 0,0 1-1 0 0,0-1 0 0 0,1 1 0 0 0,-1-1 1 0 0,0 0-1 0 0,1 0 0 0 0,-1 0 1 0 0,1 0-1 0 0,-1 0 0 0 0,0 0 1 0 0,1-1-1 0 0,-1 1 0 0 0,0-1 0 0 0,1 1 1 0 0,-1-1-1 0 0,0 0 0 0 0,0 0 1 0 0,0 0-1 0 0,0-1 0 0 0,4-1 1 0 0,42-36-2124 0 0,-41 32 1872 0 0,-1 2 192 0 0,0-1-1 0 0,-1 0 1 0 0,1 0 0 0 0,-2 0 0 0 0,1-1 0 0 0,-1 0-1 0 0,0 0 1 0 0,0 0 0 0 0,-1 0 0 0 0,0 0 0 0 0,0-1 0 0 0,0 1-1 0 0,-1-1 1 0 0,-1 0 0 0 0,1 0 0 0 0,0-14 0 0 0,-2 13 273 0 0,-1 1 0 0 0,1-1 0 0 0,-2 1 0 0 0,1-1 1 0 0,-1 1-1 0 0,0 0 0 0 0,-1 0 0 0 0,0 0 1 0 0,0 0-1 0 0,-1 0 0 0 0,0 0 0 0 0,0 1 0 0 0,-1 0 1 0 0,0 0-1 0 0,-8-9 0 0 0,1 3 422 0 0,-1 1 0 0 0,0 1 0 0 0,-1 0 0 0 0,0 0-1 0 0,0 2 1 0 0,-1 0 0 0 0,-1 1 0 0 0,-23-10 0 0 0,31 14-235 0 0,-9-5 291 0 0,17 8-581 0 0,0 1-1 0 0,0-1 1 0 0,1 1-1 0 0,-1-1 1 0 0,0 0 0 0 0,0 1-1 0 0,0-1 1 0 0,0 1 0 0 0,1-1-1 0 0,-1 0 1 0 0,0 1 0 0 0,1-1-1 0 0,-1 1 1 0 0,0-1 0 0 0,1 1-1 0 0,-1-1 1 0 0,1 1-1 0 0,-1 0 1 0 0,1-1 0 0 0,-1 1-1 0 0,1-1 1 0 0,-1 1 0 0 0,1 0-1 0 0,-1-1 1 0 0,1 1 0 0 0,-1 0-1 0 0,1 0 1 0 0,-1-1 0 0 0,1 1-1 0 0,0 0 1 0 0,-1 0-1 0 0,2 0 1 0 0,18-10-567 0 0,1 0 0 0 0,1 2 0 0 0,44-12-1 0 0,-55 17 413 0 0,0 1 0 0 0,1 1 0 0 0,-1-1 0 0 0,1 2 0 0 0,-1 0-1 0 0,1 0 1 0 0,-1 1 0 0 0,1 0 0 0 0,21 6 0 0 0,-28-5 162 0 0,0 0 1 0 0,-1 0-1 0 0,1 0 1 0 0,-1 1-1 0 0,1-1 1 0 0,-1 1-1 0 0,0 0 1 0 0,0 0-1 0 0,0 1 0 0 0,0 0 1 0 0,-1-1-1 0 0,1 1 1 0 0,-1 0-1 0 0,0 0 1 0 0,4 7-1 0 0,0 4 187 0 0,-1-1 0 0 0,0 1-1 0 0,6 25 1 0 0,-1-5 46 0 0,-11-34-245 0 0,0 0 1 0 0,0 0 0 0 0,0 0-1 0 0,0 0 1 0 0,0-1 0 0 0,1 1 0 0 0,-1 0-1 0 0,0 0 1 0 0,1 0 0 0 0,-1-1 0 0 0,0 1-1 0 0,1 0 1 0 0,-1-1 0 0 0,1 1 0 0 0,-1 0-1 0 0,1-1 1 0 0,0 1 0 0 0,-1 0-1 0 0,1-1 1 0 0,-1 1 0 0 0,1-1 0 0 0,0 1-1 0 0,0-1 1 0 0,-1 0 0 0 0,1 1 0 0 0,0-1-1 0 0,0 0 1 0 0,0 1 0 0 0,-1-1 0 0 0,1 0-1 0 0,0 0 1 0 0,0 0 0 0 0,0 0-1 0 0,0 1 1 0 0,-1-1 0 0 0,1 0 0 0 0,0-1-1 0 0,0 1 1 0 0,0 0 0 0 0,0 0 0 0 0,-1 0-1 0 0,1 0 1 0 0,0-1 0 0 0,0 1 0 0 0,0 0-1 0 0,-1-1 1 0 0,1 1 0 0 0,0-1-1 0 0,0 1 1 0 0,-1-1 0 0 0,1 1 0 0 0,-1-1-1 0 0,1 1 1 0 0,0-1 0 0 0,-1 0 0 0 0,1 1-1 0 0,0-2 1 0 0,2-1-77 0 0,0 0 0 0 0,-1-1 0 0 0,1 1 0 0 0,-1 0 0 0 0,0-1 0 0 0,0 0 0 0 0,0 1 0 0 0,-1-1 0 0 0,1 0-1 0 0,-1 0 1 0 0,1-5 0 0 0,-2-2 2 0 0,0 0-1 0 0,-1 0 1 0 0,0 0 0 0 0,-5-16-1 0 0,3 15 170 0 0,1-1 0 0 0,0 0 0 0 0,0-15 0 0 0,3 24-42 0 0,-1 0 0 0 0,0 1 0 0 0,1-1 0 0 0,-1 0 0 0 0,1 0 0 0 0,0 0 0 0 0,1 1 0 0 0,-1-1 0 0 0,1 0 0 0 0,-1 1 0 0 0,1-1 0 0 0,0 1 0 0 0,0 0 0 0 0,5-6 0 0 0,-5 7-36 0 0,0 1 1 0 0,1-1-1 0 0,-1 1 0 0 0,1-1 1 0 0,-1 1-1 0 0,1 0 0 0 0,-1 0 1 0 0,1 0-1 0 0,0 0 1 0 0,-1 0-1 0 0,1 1 0 0 0,0-1 1 0 0,0 1-1 0 0,-1 0 0 0 0,1 0 1 0 0,0 0-1 0 0,0 0 0 0 0,0 0 1 0 0,-1 1-1 0 0,1-1 0 0 0,0 1 1 0 0,0-1-1 0 0,-1 1 0 0 0,1 0 1 0 0,-1 0-1 0 0,1 1 0 0 0,-1-1 1 0 0,3 2-1 0 0,3 1-52 0 0,0 0-1 0 0,-1 1 0 0 0,0 0 1 0 0,0 0-1 0 0,0 0 1 0 0,-1 1-1 0 0,0 0 1 0 0,9 10-1 0 0,-10-9 14 0 0,-1 1 0 0 0,1-1 0 0 0,-1 1 0 0 0,0 0 0 0 0,-1 0 0 0 0,0 0 0 0 0,0 1-1 0 0,-1-1 1 0 0,2 14 0 0 0,-1 23 3758 0 0,-3-110-2041 0 0,3 44-1679 0 0,1 1 0 0 0,1 0 0 0 0,1 0 0 0 0,1 0 0 0 0,0 1 1 0 0,13-21-1 0 0,-12 26-627 0 0,0-1 1 0 0,2 2-1 0 0,0-1 0 0 0,18-19 1 0 0,-26 32 258 0 0,0-1 0 0 0,0 1 0 0 0,0-1-1 0 0,0 1 1 0 0,0 0 0 0 0,0-1 0 0 0,0 1 0 0 0,1 0 0 0 0,-1 1 0 0 0,0-1-1 0 0,1 0 1 0 0,-1 1 0 0 0,4-1 0 0 0,8 15-11902 0 0</inkml:trace>
</inkml:ink>
</file>

<file path=ppt/ink/ink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30T15:01:39.941"/>
    </inkml:context>
    <inkml:brush xml:id="br0">
      <inkml:brushProperty name="width" value="0.05" units="cm"/>
      <inkml:brushProperty name="height" value="0.05" units="cm"/>
      <inkml:brushProperty name="color" value="#CD82DA"/>
    </inkml:brush>
  </inkml:definitions>
  <inkml:trace contextRef="#ctx0" brushRef="#br0">280 1 1116 0 0,'0'0'5416'0'0,"-5"0"-3683"0"0,-3 2-627 0 0,0 0-1 0 0,0 0 1 0 0,0 0-1 0 0,0 1 1 0 0,0 0-1 0 0,1 1 1 0 0,-1 0-1 0 0,-6 5 1 0 0,-35 30 2349 0 0,43-33-3358 0 0,0 0-1 0 0,0 0 1 0 0,1 0 0 0 0,0 1 0 0 0,0-1 0 0 0,0 1-1 0 0,1 0 1 0 0,0 1 0 0 0,0-1 0 0 0,1 1-1 0 0,0 0 1 0 0,1 0 0 0 0,-1 0 0 0 0,1 0-1 0 0,1 0 1 0 0,-1 10 0 0 0,2-17-126 0 0,-1-1 1 0 0,1 0-1 0 0,0 1 1 0 0,0-1-1 0 0,0 0 0 0 0,0 0 1 0 0,0 1-1 0 0,0-1 1 0 0,0 0-1 0 0,1 1 1 0 0,-1-1-1 0 0,0 0 1 0 0,0 0-1 0 0,0 1 0 0 0,0-1 1 0 0,0 0-1 0 0,0 0 1 0 0,0 1-1 0 0,1-1 1 0 0,-1 0-1 0 0,0 0 0 0 0,0 1 1 0 0,0-1-1 0 0,0 0 1 0 0,1 0-1 0 0,-1 0 1 0 0,0 1-1 0 0,0-1 1 0 0,1 0-1 0 0,-1 0 0 0 0,0 0 1 0 0,0 0-1 0 0,1 0 1 0 0,-1 0-1 0 0,0 1 1 0 0,0-1-1 0 0,1 0 1 0 0,-1 0-1 0 0,0 0 0 0 0,1 0 1 0 0,-1 0-1 0 0,0 0 1 0 0,0 0-1 0 0,1 0 1 0 0,-1 0-1 0 0,0 0 0 0 0,1 0 1 0 0,-1-1-1 0 0,10-4-229 0 0,0-1-1 0 0,-1 0 0 0 0,0 0 0 0 0,0-1 0 0 0,12-13 0 0 0,-9 8-7 0 0,1 1 0 0 0,16-10 0 0 0,-28 20 275 0 0,0 0 1 0 0,1 1 0 0 0,-1-1-1 0 0,0 0 1 0 0,0 1-1 0 0,0-1 1 0 0,0 1 0 0 0,1-1-1 0 0,-1 1 1 0 0,0 0-1 0 0,1-1 1 0 0,-1 1 0 0 0,0 0-1 0 0,1 0 1 0 0,-1 0 0 0 0,0 0-1 0 0,1 0 1 0 0,-1 0-1 0 0,0 0 1 0 0,0 1 0 0 0,1-1-1 0 0,-1 0 1 0 0,0 1-1 0 0,0-1 1 0 0,2 2 0 0 0,-1-1 6 0 0,-1 0 0 0 0,1 1 1 0 0,-1-1-1 0 0,0 1 1 0 0,1 0-1 0 0,-1-1 0 0 0,0 1 1 0 0,0 0-1 0 0,0 0 0 0 0,0-1 1 0 0,-1 1-1 0 0,1 0 1 0 0,0 0-1 0 0,-1 0 0 0 0,1 0 1 0 0,-1 0-1 0 0,0 3 1 0 0,3 39-7 0 0,-2 0 1 0 0,-1-1-1 0 0,-13 79 1 0 0,10-96-53 0 0,-1 7 1 0 0,-2 0 0 0 0,-12 39 0 0 0,12-54 258 0 0,0-1 0 0 0,-1-1 0 0 0,-1 1 0 0 0,0-1 0 0 0,-20 28 1 0 0,26-41-107 0 0,0 0 0 0 0,-1 0 1 0 0,1 0-1 0 0,-1-1 0 0 0,0 1 1 0 0,1-1-1 0 0,-1 1 0 0 0,0-1 1 0 0,-1 0-1 0 0,1 0 0 0 0,0 0 1 0 0,-1-1-1 0 0,1 1 0 0 0,-1-1 1 0 0,1 0-1 0 0,-1 0 0 0 0,1 0 1 0 0,-1 0-1 0 0,0 0 0 0 0,-5-1 1 0 0,5 0-89 0 0,1-1 0 0 0,0 0 0 0 0,-1 0 0 0 0,1 0 1 0 0,0 0-1 0 0,0 0 0 0 0,0-1 0 0 0,0 1 0 0 0,0-1 0 0 0,0 0 0 0 0,0 0 1 0 0,0 0-1 0 0,1 0 0 0 0,-1-1 0 0 0,1 1 0 0 0,0-1 0 0 0,0 1 0 0 0,0-1 1 0 0,0 0-1 0 0,0 0 0 0 0,0 0 0 0 0,1 0 0 0 0,-2-4 0 0 0,-2-5-429 0 0,0-1 0 0 0,1 0 0 0 0,1 0 0 0 0,0 0-1 0 0,0 0 1 0 0,2 0 0 0 0,-1-27 0 0 0,7-28-3428 0 0,8 5-5123 0 0,-7 46 4379 0 0</inkml:trace>
</inkml:ink>
</file>

<file path=ppt/ink/ink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30T15:01:40.440"/>
    </inkml:context>
    <inkml:brush xml:id="br0">
      <inkml:brushProperty name="width" value="0.05" units="cm"/>
      <inkml:brushProperty name="height" value="0.05" units="cm"/>
      <inkml:brushProperty name="color" value="#CD82DA"/>
    </inkml:brush>
  </inkml:definitions>
  <inkml:trace contextRef="#ctx0" brushRef="#br0">72 377 156 0 0,'-2'-24'16441'0'0,"1"24"-16021"0"0,-12 1 8085 0 0,3 5-9420 0 0,6-3 1162 0 0,1-1 0 0 0,-1 1 1 0 0,1 0-1 0 0,0 1 0 0 0,0-1 0 0 0,1 0 1 0 0,-1 1-1 0 0,1-1 0 0 0,0 1 0 0 0,0 0 1 0 0,0 0-1 0 0,0 0 0 0 0,0 0 0 0 0,1 0 1 0 0,-2 8-1 0 0,2-4-79 0 0,-1 0 1 0 0,1 0-1 0 0,1 0 1 0 0,0 0-1 0 0,0 0 0 0 0,0 0 1 0 0,3 9-1 0 0,-3-14-266 0 0,0 0-1 0 0,1 0 1 0 0,0 0-1 0 0,0 0 1 0 0,0 0 0 0 0,0 0-1 0 0,0 0 1 0 0,0-1-1 0 0,1 1 1 0 0,-1 0-1 0 0,1-1 1 0 0,0 1 0 0 0,0-1-1 0 0,0 0 1 0 0,0 1-1 0 0,0-1 1 0 0,0 0 0 0 0,0 0-1 0 0,1 0 1 0 0,-1-1-1 0 0,1 1 1 0 0,0-1-1 0 0,-1 1 1 0 0,1-1 0 0 0,0 0-1 0 0,0 0 1 0 0,0 0-1 0 0,0 0 1 0 0,0 0-1 0 0,0-1 1 0 0,0 0 0 0 0,0 1-1 0 0,0-1 1 0 0,0 0-1 0 0,4-1 1 0 0,2 0-479 0 0,0-1 1 0 0,0 0 0 0 0,0 0-1 0 0,0-1 1 0 0,0 0-1 0 0,0-1 1 0 0,-1 0-1 0 0,0 0 1 0 0,0-1-1 0 0,9-6 1 0 0,-3 0-159 0 0,0-1-1 0 0,-1 0 1 0 0,-1-1 0 0 0,0 0-1 0 0,-1-1 1 0 0,0 0 0 0 0,-1-1-1 0 0,-1 0 1 0 0,0 0 0 0 0,-1-1-1 0 0,7-19 1 0 0,-7 11 364 0 0,-1-1 1 0 0,0 1-1 0 0,-2-1 0 0 0,-1 0 1 0 0,-1 0-1 0 0,-2 0 0 0 0,-1-31 1 0 0,1 32 646 0 0,-1 18 59 0 0,1 0 1 0 0,-1 1-1 0 0,0-1 0 0 0,0 1 1 0 0,-1-1-1 0 0,0 1 0 0 0,1-1 1 0 0,-2 1-1 0 0,1 0 0 0 0,-1-1 1 0 0,0 1-1 0 0,-4-9 1 0 0,6 14-259 0 0,-1 0 1 0 0,1 0 0 0 0,0-1 0 0 0,0 1 0 0 0,0 0 0 0 0,-1 0 0 0 0,1 0-1 0 0,0 0 1 0 0,0 0 0 0 0,-1 0 0 0 0,1-1 0 0 0,0 1 0 0 0,0 0 0 0 0,-1 0-1 0 0,1 0 1 0 0,0 0 0 0 0,0 0 0 0 0,-1 0 0 0 0,1 0 0 0 0,0 0 0 0 0,0 0-1 0 0,-1 0 1 0 0,1 0 0 0 0,0 0 0 0 0,0 1 0 0 0,-1-1 0 0 0,1 0 0 0 0,0 0-1 0 0,0 0 1 0 0,-1 0 0 0 0,1 0 0 0 0,0 0 0 0 0,0 0 0 0 0,0 1 0 0 0,-1-1-1 0 0,1 0 1 0 0,0 0 0 0 0,-11 13 1224 0 0,-3 16 388 0 0,9 0-650 0 0,2 0 0 0 0,1 0 0 0 0,1 1 0 0 0,6 49 0 0 0,-2 47 556 0 0,-4-95-1608 0 0,2 1 0 0 0,9 58 1 0 0,-2-64-1793 0 0,0-16-1698 0 0</inkml:trace>
</inkml:ink>
</file>

<file path=ppt/ink/ink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30T15:01:40.825"/>
    </inkml:context>
    <inkml:brush xml:id="br0">
      <inkml:brushProperty name="width" value="0.05" units="cm"/>
      <inkml:brushProperty name="height" value="0.05" units="cm"/>
      <inkml:brushProperty name="color" value="#CD82DA"/>
    </inkml:brush>
  </inkml:definitions>
  <inkml:trace contextRef="#ctx0" brushRef="#br0">1 98 240 0 0,'0'0'3560'0'0,"5"-10"873"0"0,9 2-3237 0 0,-5 7-128 0 0,3-4-180 0 0,1 0-208 0 0,1-4-268 0 0,2 2-236 0 0,-2 3-228 0 0,7-6-240 0 0,-5 4-276 0 0,3-6-376 0 0,-5 6-860 0 0,1-2-1945 0 0,-1 2 861 0 0</inkml:trace>
</inkml:ink>
</file>

<file path=ppt/ink/ink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30T15:01:41.863"/>
    </inkml:context>
    <inkml:brush xml:id="br0">
      <inkml:brushProperty name="width" value="0.05" units="cm"/>
      <inkml:brushProperty name="height" value="0.05" units="cm"/>
      <inkml:brushProperty name="color" value="#CD82DA"/>
    </inkml:brush>
  </inkml:definitions>
  <inkml:trace contextRef="#ctx0" brushRef="#br0">217 25 1356 0 0,'-2'-2'778'0'0,"1"0"0"0"0,-1 0 0 0 0,0 0-1 0 0,0 1 1 0 0,0-1 0 0 0,-1 0 0 0 0,1 1 0 0 0,0 0 0 0 0,0-1 0 0 0,-1 1-1 0 0,1 0 1 0 0,-1 0 0 0 0,1 0 0 0 0,-1 1 0 0 0,-3-2 0 0 0,0 2-27 0 0,1-1 1 0 0,-1 1-1 0 0,0 0 1 0 0,1 0-1 0 0,-1 0 1 0 0,0 1-1 0 0,-6 1 1 0 0,6 0-454 0 0,-1-1 1 0 0,1 1-1 0 0,0 0 1 0 0,0 1-1 0 0,-1 0 1 0 0,2 0-1 0 0,-1 0 0 0 0,0 0 1 0 0,1 1-1 0 0,-1 0 1 0 0,1 0-1 0 0,0 1 1 0 0,-4 4-1 0 0,4-3-381 0 0,0 1 0 0 0,1-1 0 0 0,0 1 0 0 0,1-1 0 0 0,-1 1 0 0 0,1 0 0 0 0,0 0 0 0 0,1 1 0 0 0,0-1 0 0 0,0 1 0 0 0,1-1 0 0 0,-1 1 0 0 0,2-1 0 0 0,-1 1 0 0 0,1 0 0 0 0,0-1 0 0 0,1 1 0 0 0,1 10 0 0 0,-1-17 41 0 0,-1 0-1 0 0,0 0 0 0 0,0-1 0 0 0,1 1 1 0 0,-1 0-1 0 0,0 0 0 0 0,1-1 0 0 0,-1 1 0 0 0,1 0 1 0 0,-1-1-1 0 0,1 1 0 0 0,-1-1 0 0 0,1 1 1 0 0,0 0-1 0 0,-1-1 0 0 0,1 1 0 0 0,0-1 1 0 0,-1 0-1 0 0,1 1 0 0 0,0-1 0 0 0,-1 0 0 0 0,1 1 1 0 0,0-1-1 0 0,0 0 0 0 0,-1 0 0 0 0,1 1 1 0 0,0-1-1 0 0,0 0 0 0 0,0 0 0 0 0,-1 0 1 0 0,1 0-1 0 0,0 0 0 0 0,0 0 0 0 0,0 0 0 0 0,-1-1 1 0 0,1 1-1 0 0,0 0 0 0 0,0 0 0 0 0,0-1 1 0 0,-1 1-1 0 0,1 0 0 0 0,0-1 0 0 0,0 0 1 0 0,3 0-52 0 0,1-1-1 0 0,-1 0 1 0 0,0-1 0 0 0,-1 1 0 0 0,1-1 0 0 0,5-4 0 0 0,3-6 17 0 0,1 1 1 0 0,1 1-1 0 0,0 0 0 0 0,20-12 0 0 0,-33 23 85 0 0,-1 0 0 0 0,1 0-1 0 0,0 0 1 0 0,-1 0 0 0 0,1 0-1 0 0,0 0 1 0 0,-1 0 0 0 0,1 0 0 0 0,0 0-1 0 0,-1 0 1 0 0,1 0 0 0 0,0 1-1 0 0,-1-1 1 0 0,1 0 0 0 0,-1 0-1 0 0,1 1 1 0 0,0-1 0 0 0,-1 1 0 0 0,1-1-1 0 0,-1 0 1 0 0,1 1 0 0 0,-1-1-1 0 0,1 1 1 0 0,-1-1 0 0 0,0 1 0 0 0,1-1-1 0 0,-1 1 1 0 0,1 0 0 0 0,-1-1-1 0 0,0 1 1 0 0,0-1 0 0 0,1 1 0 0 0,-1 0-1 0 0,0-1 1 0 0,0 1 0 0 0,0 0-1 0 0,0 0 1 0 0,8 27 116 0 0,-2 25-157 0 0,-3 0 1 0 0,-1 0-1 0 0,-7 57 0 0 0,4-84-12 0 0,-3 14-43 0 0,0 0 0 0 0,-3-1 0 0 0,-15 52 0 0 0,-4-18 709 0 0,23-67-287 0 0,0 0-1 0 0,0 0 1 0 0,0-1-1 0 0,-1 1 1 0 0,1-1-1 0 0,-1 0 1 0 0,-1 0-1 0 0,1 0 1 0 0,-10 8-1 0 0,13-13-218 0 0,0 1 0 0 0,0 0 0 0 0,0 0 0 0 0,0-1 0 0 0,-1 1 0 0 0,1 0 0 0 0,0-1 0 0 0,0 1 0 0 0,-1-1 0 0 0,1 0 0 0 0,0 1 0 0 0,0-1 0 0 0,-1 0 1 0 0,1 0-1 0 0,0 0 0 0 0,-1 0 0 0 0,1 0 0 0 0,0 0 0 0 0,-1 0 0 0 0,1 0 0 0 0,0-1 0 0 0,-1 1 0 0 0,-1-1 0 0 0,1 0-32 0 0,1 0 0 0 0,-1-1 0 0 0,1 1 0 0 0,-1 0 0 0 0,1-1 0 0 0,-1 1 0 0 0,1-1 0 0 0,0 0 0 0 0,0 1 0 0 0,0-1 0 0 0,0 0 0 0 0,0 0 0 0 0,-1-3 1 0 0,-1-4 79 0 0,0 0 0 0 0,1 0 0 0 0,0 0 0 0 0,1 0 0 0 0,-1-17 1 0 0,4-5-95 0 0,0 0 0 0 0,2 1 1 0 0,2-1-1 0 0,1 1 1 0 0,1 0-1 0 0,1 0 1 0 0,1 1-1 0 0,2 0 1 0 0,1 1-1 0 0,2 0 0 0 0,0 1 1 0 0,23-28-1 0 0,-30 43-599 0 0,2 1 0 0 0,0 0 0 0 0,0 1 0 0 0,1 0 0 0 0,0 1 0 0 0,18-12 0 0 0,7 1-4924 0 0,3 6-5025 0 0,-24 11 5137 0 0</inkml:trace>
</inkml:ink>
</file>

<file path=ppt/ink/ink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30T15:01:42.578"/>
    </inkml:context>
    <inkml:brush xml:id="br0">
      <inkml:brushProperty name="width" value="0.05" units="cm"/>
      <inkml:brushProperty name="height" value="0.05" units="cm"/>
      <inkml:brushProperty name="color" value="#CD82DA"/>
    </inkml:brush>
  </inkml:definitions>
  <inkml:trace contextRef="#ctx0" brushRef="#br0">188 462 692 0 0,'12'-21'5654'0'0,"-11"21"-5444"0"0,-1-1 0 0 0,0 0 0 0 0,0 1 0 0 0,1-1 0 0 0,-1 1 0 0 0,0-1 0 0 0,0 0 0 0 0,0 1 0 0 0,0-1 0 0 0,0 1 0 0 0,0-1 0 0 0,0 0-1 0 0,0 1 1 0 0,0-1 0 0 0,0 1 0 0 0,0-1 0 0 0,0 0 0 0 0,-1 1 0 0 0,1-1 0 0 0,0 1 0 0 0,0-1 0 0 0,-6-5 5026 0 0,2 8-3886 0 0,-6 2-710 0 0,1 1 0 0 0,0 0 1 0 0,1 1-1 0 0,-1 0 0 0 0,1 0 0 0 0,1 1 0 0 0,-1 0 1 0 0,1 1-1 0 0,0-1 0 0 0,-7 12 0 0 0,-4 7 164 0 0,1 0 0 0 0,-17 36 0 0 0,28-49-1040 0 0,1 0-1 0 0,0 0 1 0 0,-4 21 0 0 0,9-34 188 0 0,0 1-1 0 0,0-1 1 0 0,0 1 0 0 0,0-1 0 0 0,1 1 0 0 0,-1-1 0 0 0,0 0-1 0 0,0 1 1 0 0,0-1 0 0 0,1 1 0 0 0,-1-1 0 0 0,0 1-1 0 0,1-1 1 0 0,-1 0 0 0 0,0 1 0 0 0,1-1 0 0 0,-1 0 0 0 0,0 1-1 0 0,1-1 1 0 0,-1 0 0 0 0,1 0 0 0 0,-1 1 0 0 0,0-1 0 0 0,1 0-1 0 0,-1 0 1 0 0,1 0 0 0 0,-1 1 0 0 0,1-1 0 0 0,-1 0-1 0 0,1 0 1 0 0,-1 0 0 0 0,1 0 0 0 0,-1 0 0 0 0,1 0 0 0 0,-1 0-1 0 0,1 0 1 0 0,-1 0 0 0 0,1 0 0 0 0,-1-1 0 0 0,1 1 0 0 0,-1 0-1 0 0,0 0 1 0 0,1 0 0 0 0,-1 0 0 0 0,1-1 0 0 0,-1 1 0 0 0,1 0-1 0 0,-1 0 1 0 0,0-1 0 0 0,1 1 0 0 0,-1 0 0 0 0,0-1-1 0 0,1 1 1 0 0,0-1 0 0 0,20-19-1124 0 0,0-1 0 0 0,22-28 0 0 0,-20 22 737 0 0,29-28-1 0 0,-51 54 475 0 0,-1 1 1 0 0,0 0-1 0 0,1-1 1 0 0,-1 1-1 0 0,0 0 0 0 0,1-1 1 0 0,-1 1-1 0 0,0 0 0 0 0,1 0 1 0 0,-1-1-1 0 0,1 1 0 0 0,-1 0 1 0 0,0 0-1 0 0,1 0 1 0 0,-1 0-1 0 0,1-1 0 0 0,-1 1 1 0 0,1 0-1 0 0,-1 0 0 0 0,1 0 1 0 0,-1 0-1 0 0,1 0 1 0 0,-1 0-1 0 0,0 0 0 0 0,1 0 1 0 0,-1 0-1 0 0,1 1 0 0 0,-1-1 1 0 0,1 0-1 0 0,0 0 0 0 0,7 15 904 0 0,-3 31 273 0 0,-4-34-925 0 0,2 23 224 0 0,-4-27-574 0 0,1 0-1 0 0,1 0 1 0 0,-1 0-1 0 0,1 0 0 0 0,0 0 1 0 0,1-1-1 0 0,0 1 1 0 0,0 0-1 0 0,1-1 1 0 0,0 0-1 0 0,6 11 0 0 0,-8-17-50 0 0,0 0-1 0 0,0 0 1 0 0,0-1-1 0 0,0 1 1 0 0,0 0-1 0 0,0-1 1 0 0,0 1-1 0 0,1-1 1 0 0,-1 1-1 0 0,0-1 1 0 0,0 0-1 0 0,1 1 1 0 0,-1-1-1 0 0,0 0 1 0 0,0 0-1 0 0,1 0 1 0 0,-1 0-1 0 0,0 0 1 0 0,0 0-1 0 0,1 0 1 0 0,-1 0-1 0 0,0-1 1 0 0,0 1-1 0 0,1 0 1 0 0,-1-1-1 0 0,0 1 1 0 0,0-1-1 0 0,0 0 1 0 0,0 1-1 0 0,0-1 1 0 0,0 0 0 0 0,0 1-1 0 0,0-1 1 0 0,2-1-1 0 0,33-32-2989 0 0,-18 11 2233 0 0,0 0 0 0 0,-2-1-1 0 0,0-1 1 0 0,-2-1 0 0 0,-1 0-1 0 0,-1 0 1 0 0,14-46 0 0 0,-2-17 1643 0 0,14-98 0 0 0,-19 85 1278 0 0,-15 85-1273 0 0,-2 11 168 0 0,0 0 0 0 0,-1 0 0 0 0,0 0 0 0 0,0 0 0 0 0,-1-1 0 0 0,0-11 1811 0 0,-1 22-1927 0 0,-28 273 4957 0 0,27-218-6465 0 0,2 1 0 0 0,14 103-1 0 0,-14-161 564 0 0,0 1-218 0 0,1 0 0 0 0,-1 0 0 0 0,0-1 0 0 0,1 1 0 0 0,0 0 0 0 0,-1 0 0 0 0,1 0 0 0 0,0 0 0 0 0,0-1 0 0 0,1 1 0 0 0,-1 0 0 0 0,0-1-1 0 0,1 1 1 0 0,0-1 0 0 0,0 0 0 0 0,0 1 0 0 0,0-1 0 0 0,3 3 0 0 0,4-10-299 0 0,0 0 1 0 0,-1 0-1 0 0,0-1 0 0 0,0 0 0 0 0,-1 0 0 0 0,1-1 0 0 0,6-8 1 0 0,-9 10-17 0 0,17-16 3569 0 0,-17 26-23 0 0,-5 16-1513 0 0,-1-17-1400 0 0,1 1 0 0 0,0-1 0 0 0,0 1 0 0 0,0-1 0 0 0,1 1 0 0 0,-1-1 0 0 0,1 0 0 0 0,0 1 0 0 0,1-1 0 0 0,-1 0 0 0 0,1 0 0 0 0,-1 0 0 0 0,4 5 0 0 0,0-6-3784 0 0,1 1 2439 0 0,8-16-10463 0 0</inkml:trace>
</inkml:ink>
</file>

<file path=ppt/ink/ink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30T15:01:42.938"/>
    </inkml:context>
    <inkml:brush xml:id="br0">
      <inkml:brushProperty name="width" value="0.05" units="cm"/>
      <inkml:brushProperty name="height" value="0.05" units="cm"/>
      <inkml:brushProperty name="color" value="#CD82DA"/>
    </inkml:brush>
  </inkml:definitions>
  <inkml:trace contextRef="#ctx0" brushRef="#br0">0 40 696 0 0,'5'-5'1028'0'0,"-3"2"564"0"0,7-5-1188 0 0,-2 2-364 0 0,4-1-668 0 0,-8 3-680 0 0,8-3 304 0 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23T17:29:25.485"/>
    </inkml:context>
    <inkml:brush xml:id="br0">
      <inkml:brushProperty name="width" value="0.05" units="cm"/>
      <inkml:brushProperty name="height" value="0.05" units="cm"/>
      <inkml:brushProperty name="color" value="#CD82DA"/>
    </inkml:brush>
  </inkml:definitions>
  <inkml:trace contextRef="#ctx0" brushRef="#br0">73 132 20 0 0,'-73'6'10204'0'0,"80"-5"-9428"0"0,9-1-544 0 0,505 18 3522 0 0,8-27-2839 0 0,408-61-770 0 0,-421 24-1582 0 0,-403 31-441 0 0,-55 6-2312 0 0,-48 6 955 0 0,-1-2 249 0 0</inkml:trace>
</inkml:ink>
</file>

<file path=ppt/ink/ink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30T15:01:43.506"/>
    </inkml:context>
    <inkml:brush xml:id="br0">
      <inkml:brushProperty name="width" value="0.05" units="cm"/>
      <inkml:brushProperty name="height" value="0.05" units="cm"/>
      <inkml:brushProperty name="color" value="#CD82DA"/>
    </inkml:brush>
  </inkml:definitions>
  <inkml:trace contextRef="#ctx0" brushRef="#br0">20 441 780 0 0,'-19'8'15087'0'0,"19"-8"-14968"0"0,9-27 7191 0 0,-1 8-7625 0 0,5-34 1310 0 0,-1 0 1 0 0,-3-1-1 0 0,-2 0 1 0 0,-1-60 0 0 0,-8 85-556 0 0,1 26-402 0 0,1 0 1 0 0,-1 0 0 0 0,1 0-1 0 0,0 0 1 0 0,0 0-1 0 0,0-1 1 0 0,0 1-1 0 0,0 0 1 0 0,2-5 0 0 0,-2-1-569 0 0</inkml:trace>
</inkml:ink>
</file>

<file path=ppt/ink/ink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30T15:01:43.976"/>
    </inkml:context>
    <inkml:brush xml:id="br0">
      <inkml:brushProperty name="width" value="0.05" units="cm"/>
      <inkml:brushProperty name="height" value="0.05" units="cm"/>
      <inkml:brushProperty name="color" value="#CD82DA"/>
    </inkml:brush>
  </inkml:definitions>
  <inkml:trace contextRef="#ctx0" brushRef="#br0">227 33 684 0 0,'-5'-1'6220'0'0,"-7"12"-3587"0"0,-7 13-922 0 0,-6 8 1201 0 0,-34 33 0 0 0,16-18-764 0 0,-20 7 667 0 0,63-54-2903 0 0,1-2-48 0 0,9-19-112 0 0,1 1-1 0 0,1 0 0 0 0,1 1 1 0 0,1 0-1 0 0,16-17 1 0 0,10-14 21 0 0,-33 41 394 0 0,0 0 0 0 0,0 0 0 0 0,1 1 0 0 0,0 0 0 0 0,1 0 0 0 0,9-7 0 0 0,-16 14-19 0 0,0 0-1 0 0,0-1 1 0 0,1 1-1 0 0,-1 0 1 0 0,0 0-1 0 0,0 0 1 0 0,1 0-1 0 0,-1 0 1 0 0,1 1-1 0 0,-1-1 1 0 0,1 1-1 0 0,-1 0 1 0 0,1-1-1 0 0,-1 1 1 0 0,1 0-1 0 0,-1 1 1 0 0,1-1-1 0 0,-1 0 1 0 0,1 1-1 0 0,-1-1 1 0 0,1 1-1 0 0,-1 0 1 0 0,0 0-1 0 0,1 0 1 0 0,-1 0-1 0 0,0 0 1 0 0,0 0-1 0 0,0 1 1 0 0,0-1-1 0 0,0 1 1 0 0,0-1-1 0 0,0 1 1 0 0,2 3-1 0 0,14 15 703 0 0,-2 1-1 0 0,15 23 1 0 0,20 28-2755 0 0,-37-53 172 0 0,1 0-3019 0 0,-3-7-4464 0 0,-5-6 2908 0 0</inkml:trace>
</inkml:ink>
</file>

<file path=ppt/ink/ink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30T15:01:44.380"/>
    </inkml:context>
    <inkml:brush xml:id="br0">
      <inkml:brushProperty name="width" value="0.05" units="cm"/>
      <inkml:brushProperty name="height" value="0.05" units="cm"/>
      <inkml:brushProperty name="color" value="#CD82DA"/>
    </inkml:brush>
  </inkml:definitions>
  <inkml:trace contextRef="#ctx0" brushRef="#br0">0 1 1340 0 0,'7'1'8168'0'0,"-7"0"-7974"0"0,3 13 3620 0 0,-2 21-1435 0 0,-1-29-1156 0 0,3 153 5782 0 0,1-1-6370 0 0,-4-154-1438 0 0,-2 33-1452 0 0,0-25-1771 0 0,-2-3-4282 0 0</inkml:trace>
</inkml:ink>
</file>

<file path=ppt/ink/ink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30T15:01:44.782"/>
    </inkml:context>
    <inkml:brush xml:id="br0">
      <inkml:brushProperty name="width" value="0.05" units="cm"/>
      <inkml:brushProperty name="height" value="0.05" units="cm"/>
      <inkml:brushProperty name="color" value="#CD82DA"/>
    </inkml:brush>
  </inkml:definitions>
  <inkml:trace contextRef="#ctx0" brushRef="#br0">0 66 156 0 0,'4'-7'1135'0'0,"1"1"-1"0"0,0-1 1 0 0,0 1-1 0 0,1 0 1 0 0,9-8 0 0 0,-12 11-884 0 0,1 1 0 0 0,-1 0 1 0 0,1 0-1 0 0,0 0 1 0 0,0 1-1 0 0,-1-1 1 0 0,2 1-1 0 0,-1 0 1 0 0,0 0-1 0 0,0 0 0 0 0,0 1 1 0 0,7-1-1 0 0,-5 1-8 0 0,0 0 0 0 0,0 0 1 0 0,0 1-1 0 0,0 0 0 0 0,0 0 0 0 0,0 0 0 0 0,0 1 0 0 0,-1 0 0 0 0,1 0 0 0 0,0 1 0 0 0,8 4 0 0 0,-12-5-151 0 0,0-1 0 0 0,1 1-1 0 0,-1-1 1 0 0,0 1 0 0 0,-1 0-1 0 0,1 0 1 0 0,0 0 0 0 0,0 0-1 0 0,-1 0 1 0 0,1 0 0 0 0,-1 0-1 0 0,0 0 1 0 0,0 1 0 0 0,0-1-1 0 0,0 1 1 0 0,0-1 0 0 0,0 1-1 0 0,0-1 1 0 0,-1 1 0 0 0,0-1-1 0 0,1 1 1 0 0,-1-1 0 0 0,0 1-1 0 0,0 0 1 0 0,0-1 0 0 0,-1 1-1 0 0,1-1 1 0 0,0 1 0 0 0,-2 3-1 0 0,-2 4 260 0 0,0 0-1 0 0,-1-1 0 0 0,0 0 1 0 0,0 0-1 0 0,-1 0 0 0 0,0 0 0 0 0,-1-1 1 0 0,1 0-1 0 0,-2-1 0 0 0,1 1 0 0 0,-1-1 1 0 0,0-1-1 0 0,-1 1 0 0 0,1-1 0 0 0,-1-1 1 0 0,-18 9-1 0 0,24-13-444 0 0,-1 0 0 0 0,0 0 1 0 0,1 0-1 0 0,-1-1 0 0 0,1 1 0 0 0,-1-1 0 0 0,-4 0 1 0 0,8 0-4 0 0,-1 0 1 0 0,1 0-1 0 0,-1 1 1 0 0,1-1-1 0 0,-1 0 1 0 0,1 0-1 0 0,-1-1 1 0 0,1 1-1 0 0,-1 0 1 0 0,1 0-1 0 0,-1 0 1 0 0,1 0-1 0 0,-1 0 1 0 0,1 0-1 0 0,-1-1 1 0 0,1 1-1 0 0,-1 0 1 0 0,1 0-1 0 0,0-1 1 0 0,-1 1-1 0 0,1 0 1 0 0,-1-1-1 0 0,1 1 1 0 0,0 0-1 0 0,-1-1 1 0 0,1 1-1 0 0,0-1 1 0 0,0 1-1 0 0,-1-1 1 0 0,1 1-1 0 0,0-1 1 0 0,0 1-1 0 0,-1 0 1 0 0,1-1-1 0 0,0 1 1 0 0,0-1-1 0 0,0 1 1 0 0,0-1-1 0 0,0 1 1 0 0,0-1-1 0 0,0 0 0 0 0,0 1 1 0 0,0-1-1 0 0,0 1 1 0 0,0-1-1 0 0,0 1 1 0 0,0-1-1 0 0,0 1 1 0 0,1-1-1 0 0,-1 1 1 0 0,0 0-1 0 0,0-1 1 0 0,1 1-1 0 0,-1-1 1 0 0,1 0-1 0 0,4-13-7677 0 0,0 7 3317 0 0</inkml:trace>
</inkml:ink>
</file>

<file path=ppt/ink/ink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30T15:01:45.200"/>
    </inkml:context>
    <inkml:brush xml:id="br0">
      <inkml:brushProperty name="width" value="0.05" units="cm"/>
      <inkml:brushProperty name="height" value="0.05" units="cm"/>
      <inkml:brushProperty name="color" value="#CD82DA"/>
    </inkml:brush>
  </inkml:definitions>
  <inkml:trace contextRef="#ctx0" brushRef="#br0">0 72 584 0 0,'17'-4'5671'0'0,"-16"4"-5389"0"0,1-1 1 0 0,0 1 0 0 0,0 0 0 0 0,0 0-1 0 0,0 0 1 0 0,0 0 0 0 0,0 0 0 0 0,0 1-1 0 0,0-1 1 0 0,0 1 0 0 0,0-1 0 0 0,0 1-1 0 0,0-1 1 0 0,-1 1 0 0 0,1 0 0 0 0,0 0-1 0 0,0 0 1 0 0,-1 0 0 0 0,1 0 0 0 0,-1 0-1 0 0,3 3 1 0 0,-1-1 2 0 0,-1 0 0 0 0,1 1 1 0 0,-1-1-1 0 0,0 1 0 0 0,0-1 0 0 0,0 1 0 0 0,-1 0 1 0 0,1 0-1 0 0,1 7 0 0 0,-1 0 94 0 0,0 1 1 0 0,0-1-1 0 0,-1 1 0 0 0,-1-1 1 0 0,0 1-1 0 0,-3 18 0 0 0,3-28-298 0 0,-6 23 712 0 0,6-24-754 0 0,-1 0 0 0 0,1-1 1 0 0,0 1-1 0 0,-1 0 1 0 0,1 0-1 0 0,-1-1 0 0 0,1 1 1 0 0,-1 0-1 0 0,1-1 0 0 0,-1 1 1 0 0,1 0-1 0 0,-1-1 0 0 0,1 1 1 0 0,-1-1-1 0 0,0 1 1 0 0,1-1-1 0 0,-1 1 0 0 0,0-1 1 0 0,0 0-1 0 0,1 1 0 0 0,-1-1 1 0 0,0 0-1 0 0,0 1 0 0 0,0-1 1 0 0,1 0-1 0 0,-2 0 0 0 0,1 0-30 0 0,1-1-1 0 0,-1 1 1 0 0,0-1-1 0 0,1 1 0 0 0,-1-1 1 0 0,0 1-1 0 0,1-1 1 0 0,-1 1-1 0 0,1-1 0 0 0,-1 1 1 0 0,1-1-1 0 0,0 0 0 0 0,-1 1 1 0 0,1-1-1 0 0,0 0 1 0 0,-1 0-1 0 0,1 1 0 0 0,0-1 1 0 0,0 0-1 0 0,-1 0 0 0 0,1 1 1 0 0,0-1-1 0 0,0 0 1 0 0,0 0-1 0 0,0 0 0 0 0,0 1 1 0 0,0-1-1 0 0,1-1 1 0 0,-1-26 22 0 0,0 25-27 0 0,2-11-140 0 0,0 0 1 0 0,1 0-1 0 0,0 0 1 0 0,1 1-1 0 0,1 0 1 0 0,0-1 0 0 0,1 2-1 0 0,0-1 1 0 0,1 1-1 0 0,15-22 1 0 0,-20 32 51 0 0,1-1 1 0 0,-1 0-1 0 0,1 1 0 0 0,-1-1 1 0 0,1 1-1 0 0,0-1 0 0 0,-1 1 1 0 0,1 0-1 0 0,0 0 0 0 0,1 1 0 0 0,-1-1 1 0 0,0 1-1 0 0,0-1 0 0 0,1 1 1 0 0,6-1-1 0 0,-4 1-69 0 0,0 1-1 0 0,1 0 1 0 0,-1 1-1 0 0,0-1 1 0 0,0 1 0 0 0,0 0-1 0 0,0 1 1 0 0,7 2-1 0 0,36 1 385 0 0,-36-6 8581 0 0,-18 7-8478 0 0,0 0 1 0 0,1 0 0 0 0,-1 0 0 0 0,1 1 0 0 0,0-1 0 0 0,0 1-1 0 0,1 0 1 0 0,0 0 0 0 0,1 1 0 0 0,-1-1 0 0 0,-2 13-1 0 0,4-15-383 0 0,0 0-1 0 0,1-1 1 0 0,-1 1-1 0 0,1 0 0 0 0,0-1 1 0 0,0 1-1 0 0,0 0 1 0 0,0-1-1 0 0,1 1 1 0 0,0-1-1 0 0,0 1 0 0 0,0 0 1 0 0,1-1-1 0 0,-1 0 1 0 0,1 1-1 0 0,0-1 0 0 0,1 0 1 0 0,-1 0-1 0 0,0 0 1 0 0,1 0-1 0 0,5 5 1 0 0,-7-8-200 0 0,1 0 1 0 0,0 1 0 0 0,0-1 0 0 0,-1 0 0 0 0,1 0-1 0 0,0 0 1 0 0,0-1 0 0 0,0 1 0 0 0,0 0-1 0 0,0-1 1 0 0,0 1 0 0 0,0-1 0 0 0,1 0 0 0 0,-1 1-1 0 0,0-1 1 0 0,0 0 0 0 0,0-1 0 0 0,0 1 0 0 0,0 0-1 0 0,0 0 1 0 0,0-1 0 0 0,0 1 0 0 0,0-1-1 0 0,0 0 1 0 0,0 0 0 0 0,0 0 0 0 0,0 0 0 0 0,0 0-1 0 0,0 0 1 0 0,-1 0 0 0 0,1 0 0 0 0,0-1 0 0 0,2-2-1 0 0,3-2-913 0 0,-1-1-1 0 0,0 1 1 0 0,0-1 0 0 0,-1 0-1 0 0,1-1 1 0 0,5-11-1 0 0,-8 13 891 0 0,0-1 0 0 0,-1-1-1 0 0,0 1 1 0 0,0 0 0 0 0,1-10 0 0 0,2-19 2162 0 0,-2 11 2660 0 0,-3 25-4422 0 0,0-1 1 0 0,1 1 0 0 0,-1 0-1 0 0,0 0 1 0 0,1 0-1 0 0,-1 0 1 0 0,1 0 0 0 0,-1 0-1 0 0,0 0 1 0 0,1 0-1 0 0,-1 0 1 0 0,0 0 0 0 0,1 0-1 0 0,-1 0 1 0 0,0 0-1 0 0,1 0 1 0 0,-1 0 0 0 0,1 0-1 0 0,-1 0 1 0 0,0 0-1 0 0,1 1 1 0 0,-1-1 0 0 0,0 0-1 0 0,1 0 1 0 0,-1 0-1 0 0,0 1 1 0 0,0-1 0 0 0,1 0-1 0 0,-1 0 1 0 0,0 1-1 0 0,0-1 1 0 0,1 0 0 0 0,-1 0-1 0 0,0 1 1 0 0,0-1-1 0 0,0 0 1 0 0,1 1 0 0 0,-1 0-1 0 0,14 13 316 0 0,2 10 522 0 0,-1 0-1 0 0,-1 1 1 0 0,18 45 0 0 0,-30-64-896 0 0,9 14 1060 0 0,-4-22-726 0 0,2-12-609 0 0,-2-3-812 0 0,0-1 1 0 0,-1 0-1 0 0,-1-1 1 0 0,-1 1-1 0 0,3-29 0 0 0,-2-15-10556 0 0,-4 46 6378 0 0</inkml:trace>
</inkml:ink>
</file>

<file path=ppt/ink/ink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30T15:01:46.221"/>
    </inkml:context>
    <inkml:brush xml:id="br0">
      <inkml:brushProperty name="width" value="0.05" units="cm"/>
      <inkml:brushProperty name="height" value="0.05" units="cm"/>
      <inkml:brushProperty name="color" value="#CD82DA"/>
    </inkml:brush>
  </inkml:definitions>
  <inkml:trace contextRef="#ctx0" brushRef="#br0">207 175 1768 0 0,'-4'-1'1179'0'0,"0"1"1"0"0,0 0-1 0 0,0-1 0 0 0,0 1 0 0 0,0 0 1 0 0,0 1-1 0 0,0-1 0 0 0,0 1 1 0 0,0 0-1 0 0,0 0 0 0 0,-5 2 0 0 0,2 0-30 0 0,0 0-1 0 0,0 0 1 0 0,0 1-1 0 0,1 0 1 0 0,-10 8-1 0 0,1 2 271 0 0,0 1 0 0 0,1 0 0 0 0,-17 25 0 0 0,28-35-1203 0 0,-1 1 1 0 0,1 0-1 0 0,0-1 0 0 0,0 1 1 0 0,0 1-1 0 0,1-1 0 0 0,0 0 0 0 0,0 1 1 0 0,1-1-1 0 0,0 1 0 0 0,0-1 1 0 0,0 1-1 0 0,1-1 0 0 0,0 1 1 0 0,0 0-1 0 0,1-1 0 0 0,2 10 1 0 0,-2-12-214 0 0,0 0 0 0 0,0 0 0 0 0,1 0 0 0 0,-1 0 0 0 0,1 0 0 0 0,0 0 0 0 0,0-1 0 0 0,1 1 0 0 0,-1-1 0 0 0,1 1 0 0 0,-1-1 1 0 0,1 0-1 0 0,0 0 0 0 0,0-1 0 0 0,1 1 0 0 0,-1 0 0 0 0,1-1 0 0 0,-1 0 0 0 0,1 0 0 0 0,0 0 0 0 0,-1 0 0 0 0,1-1 0 0 0,0 1 1 0 0,0-1-1 0 0,0 0 0 0 0,0 0 0 0 0,1 0 0 0 0,5-1 0 0 0,2 1-327 0 0,-1-2 1 0 0,1 0-1 0 0,0 0 0 0 0,-1-1 1 0 0,1 0-1 0 0,-1-1 1 0 0,0-1-1 0 0,0 0 0 0 0,0 0 1 0 0,0-1-1 0 0,-1 0 0 0 0,0-1 1 0 0,0 0-1 0 0,0-1 1 0 0,-1 0-1 0 0,0 0 0 0 0,0-1 1 0 0,-1 0-1 0 0,11-13 0 0 0,-16 17 491 0 0,0 0-1 0 0,-1 0 0 0 0,0-1 0 0 0,1 1 0 0 0,-1-1 0 0 0,-1 0 0 0 0,1 1 0 0 0,-1-1 0 0 0,0 0 1 0 0,0 0-1 0 0,0 0 0 0 0,-1 0 0 0 0,1 0 0 0 0,-1 0 0 0 0,0 0 0 0 0,-1 0 0 0 0,1 0 1 0 0,-3-9-1 0 0,0 7 1840 0 0,-1 8-826 0 0,-4 19-535 0 0,-2 34-862 0 0,10-46 169 0 0,0 0-1 0 0,1 0 1 0 0,0-1 0 0 0,0 1-1 0 0,0 0 1 0 0,1-1 0 0 0,1 1-1 0 0,-1-1 1 0 0,7 12 0 0 0,-8-17-145 0 0,0 0 0 0 0,1 0 0 0 0,-1 0 0 0 0,1 0 0 0 0,-1 0 0 0 0,1 0 0 0 0,0-1 0 0 0,0 1 0 0 0,0-1 0 0 0,0 1 0 0 0,0-1 0 0 0,0 1 0 0 0,0-1 0 0 0,0 0 0 0 0,1 0 0 0 0,-1 0 0 0 0,1-1 0 0 0,-1 1 0 0 0,0 0 0 0 0,1-1 0 0 0,-1 0 0 0 0,1 1 0 0 0,-1-1 0 0 0,1 0 0 0 0,-1 0 0 0 0,1-1 0 0 0,-1 1 0 0 0,1 0 0 0 0,-1-1 0 0 0,0 1 0 0 0,1-1 0 0 0,-1 0 0 0 0,3-1 0 0 0,4-2-642 0 0,-1 1 0 0 0,1-2 0 0 0,-1 1-1 0 0,-1-1 1 0 0,1 0 0 0 0,-1 0 0 0 0,0-1 0 0 0,7-7-1 0 0,4-7-1214 0 0,22-30-1 0 0,-13 16 643 0 0,-19 23 1249 0 0,-1 0 1 0 0,0 0-1 0 0,-1-1 1 0 0,0 1 0 0 0,-1-1-1 0 0,-1-1 1 0 0,1 1-1 0 0,-2-1 1 0 0,3-13-1 0 0,-2 0 922 0 0,-1 0-1 0 0,-1 0 0 0 0,-2-39 1 0 0,-5 36 1616 0 0,-1 16 2798 0 0,-2 34-3030 0 0,4-7-1559 0 0,1 0 1 0 0,0-1-1 0 0,1 2 0 0 0,0-1 0 0 0,1 0 0 0 0,1 0 0 0 0,2 24 1 0 0,0 4 190 0 0,3 113 411 0 0,7-51-5807 0 0,-6-82 1684 0 0,0-15-870 0 0</inkml:trace>
</inkml:ink>
</file>

<file path=ppt/ink/ink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30T15:01:46.652"/>
    </inkml:context>
    <inkml:brush xml:id="br0">
      <inkml:brushProperty name="width" value="0.05" units="cm"/>
      <inkml:brushProperty name="height" value="0.05" units="cm"/>
      <inkml:brushProperty name="color" value="#CD82DA"/>
    </inkml:brush>
  </inkml:definitions>
  <inkml:trace contextRef="#ctx0" brushRef="#br0">40 38 848 0 0,'8'-38'13274'0'0,"-9"43"-11453"0"0,-6 22-103 0 0,2 0 1 0 0,1 0 0 0 0,1 0 0 0 0,1 54-1 0 0,1-53-1023 0 0,0 77 710 0 0,1 5-157 0 0,-3-37-3509 0 0,-3-12-3046 0 0,-3-1-4229 0 0,4-38 3472 0 0</inkml:trace>
</inkml:ink>
</file>

<file path=ppt/ink/ink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30T15:01:47.039"/>
    </inkml:context>
    <inkml:brush xml:id="br0">
      <inkml:brushProperty name="width" value="0.05" units="cm"/>
      <inkml:brushProperty name="height" value="0.05" units="cm"/>
      <inkml:brushProperty name="color" value="#CD82DA"/>
    </inkml:brush>
  </inkml:definitions>
  <inkml:trace contextRef="#ctx0" brushRef="#br0">221 0 732 0 0,'0'6'10610'0'0,"-8"3"-4733"0"0,-19 9-2799 0 0,-5 8-1636 0 0,31-24-1398 0 0,0 0-1 0 0,0 0 0 0 0,0 0 1 0 0,0 0-1 0 0,0 0 1 0 0,1 0-1 0 0,-1 1 0 0 0,1-1 1 0 0,-1 0-1 0 0,1 1 0 0 0,0-1 1 0 0,0 0-1 0 0,0 1 1 0 0,0-1-1 0 0,1 0 0 0 0,-1 0 1 0 0,0 1-1 0 0,1-1 1 0 0,0 0-1 0 0,1 4 0 0 0,2 3-43 0 0,1-1-1 0 0,0 1 0 0 0,11 13 1 0 0,2 4 39 0 0,-15-20 15 0 0,0-1-1 0 0,-1 1 0 0 0,1 0 0 0 0,-2 1 0 0 0,1-1 0 0 0,-1 0 0 0 0,1 0 0 0 0,-2 1 0 0 0,1-1 1 0 0,-1 1-1 0 0,0-1 0 0 0,0 1 0 0 0,-1-1 0 0 0,0 0 0 0 0,0 1 0 0 0,0-1 0 0 0,-1 0 0 0 0,0 0 1 0 0,-5 12-1 0 0,5-13 88 0 0,-1 0 0 0 0,1 0 0 0 0,-1-1 0 0 0,0 1 0 0 0,0-1 1 0 0,0 0-1 0 0,-1 0 0 0 0,0 0 0 0 0,1 0 0 0 0,-1 0 0 0 0,-1-1 0 0 0,1 0 1 0 0,0 0-1 0 0,-1 0 0 0 0,0 0 0 0 0,1-1 0 0 0,-1 0 0 0 0,0 0 1 0 0,0 0-1 0 0,0 0 0 0 0,-1-1 0 0 0,1 0 0 0 0,0 0 0 0 0,-8 0 0 0 0,9-1-84 0 0,1 0-1 0 0,0 0 0 0 0,-1 0 0 0 0,1-1 1 0 0,0 0-1 0 0,0 1 0 0 0,-1-1 0 0 0,1 0 0 0 0,0-1 1 0 0,0 1-1 0 0,0 0 0 0 0,0-1 0 0 0,0 0 0 0 0,0 0 1 0 0,1 0-1 0 0,-1 0 0 0 0,-4-4 0 0 0,4 1-120 0 0,-1 1 0 0 0,1 0-1 0 0,1-1 1 0 0,-1 0 0 0 0,1 0 0 0 0,0 0-1 0 0,0 0 1 0 0,0 0 0 0 0,1 0 0 0 0,-2-7-1 0 0,1-6-808 0 0,0 0-1 0 0,1 0 0 0 0,1 0 1 0 0,1-1-1 0 0,5-25 0 0 0,5-6-3618 0 0,-1 19-3784 0 0,-4 15 2891 0 0</inkml:trace>
</inkml:ink>
</file>

<file path=ppt/ink/ink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30T15:01:47.440"/>
    </inkml:context>
    <inkml:brush xml:id="br0">
      <inkml:brushProperty name="width" value="0.05" units="cm"/>
      <inkml:brushProperty name="height" value="0.05" units="cm"/>
      <inkml:brushProperty name="color" value="#CD82DA"/>
    </inkml:brush>
  </inkml:definitions>
  <inkml:trace contextRef="#ctx0" brushRef="#br0">49 4 680 0 0,'0'0'177'0'0,"0"-1"0"0"0,1 0 708 0 0,-1 1-708 0 0,0 0 0 0 0,1 0 0 0 0,-1 0 0 0 0,0 0 0 0 0,0-1 0 0 0,1 1 0 0 0,-1 0 0 0 0,0 0 0 0 0,0 0 0 0 0,1 0 0 0 0,-1 0 0 0 0,0 0 1 0 0,0 0-1 0 0,1 0 0 0 0,-1 0 0 0 0,0 0 0 0 0,0 0 0 0 0,1 0 0 0 0,-1 0 0 0 0,0 0 0 0 0,1 0 0 0 0,-1 0 0 0 0,0 0 0 0 0,0 0 0 0 0,1 0 0 0 0,-1 0 0 0 0,0 0 0 0 0,0 1 0 0 0,1-1 0 0 0,-1 0 0 0 0,1 1 708 0 0,-1-1-708 0 0,0 0 0 0 0,0 0 0 0 0,0 1 0 0 0,1-1 0 0 0,-1 0 0 0 0,0 0 0 0 0,0 1 0 0 0,4 22 3356 0 0,-5 29-967 0 0,1-50-2202 0 0,-17 250 8409 0 0,1-134-5966 0 0,1-21-708 0 0,9-54-1239 0 0,3-33-867 0 0,1 0 0 0 0,1 0 0 0 0,0 0 0 0 0,0 1 0 0 0,1-1 0 0 0,0 0 0 0 0,0 1 0 0 0,4 16 0 0 0,-4-27-70 0 0,0 0 0 0 0,0 0 0 0 0,0 1 0 0 0,1-1 0 0 0,-1 0 1 0 0,0 1-1 0 0,0-1 0 0 0,0 0 0 0 0,0 0 0 0 0,0 1 0 0 0,1-1 0 0 0,-1 0 0 0 0,0 0 1 0 0,0 0-1 0 0,0 1 0 0 0,1-1 0 0 0,-1 0 0 0 0,0 0 0 0 0,0 0 0 0 0,1 0 1 0 0,-1 1-1 0 0,0-1 0 0 0,0 0 0 0 0,1 0 0 0 0,-1 0 0 0 0,0 0 0 0 0,1 0 0 0 0,-1 0 1 0 0,0 0-1 0 0,0 0 0 0 0,1 0 0 0 0,-1 0 0 0 0,0 0 0 0 0,1 0 0 0 0,-1 0 0 0 0,0 0 1 0 0,0 0-1 0 0,1 0 0 0 0,-1 0 0 0 0,0 0 0 0 0,1-1 0 0 0,14-9-2500 0 0,7-15-1741 0 0,-3-9-5847 0 0,-8 15 4343 0 0</inkml:trace>
</inkml:ink>
</file>

<file path=ppt/ink/ink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30T15:01:47.887"/>
    </inkml:context>
    <inkml:brush xml:id="br0">
      <inkml:brushProperty name="width" value="0.05" units="cm"/>
      <inkml:brushProperty name="height" value="0.05" units="cm"/>
      <inkml:brushProperty name="color" value="#CD82DA"/>
    </inkml:brush>
  </inkml:definitions>
  <inkml:trace contextRef="#ctx0" brushRef="#br0">8 88 932 0 0,'-8'-3'11860'0'0,"12"0"-11331"0"0,1 0-1 0 0,-1 0 0 0 0,1 0 0 0 0,0 0 0 0 0,-1 1 1 0 0,1 0-1 0 0,0 0 0 0 0,1 1 0 0 0,6-2 0 0 0,11-5-136 0 0,32-14-1230 0 0,-22 9-1757 0 0,-1 0-5061 0 0,-22 10 3507 0 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23T17:29:25.857"/>
    </inkml:context>
    <inkml:brush xml:id="br0">
      <inkml:brushProperty name="width" value="0.05" units="cm"/>
      <inkml:brushProperty name="height" value="0.05" units="cm"/>
      <inkml:brushProperty name="color" value="#CD82DA"/>
    </inkml:brush>
  </inkml:definitions>
  <inkml:trace contextRef="#ctx0" brushRef="#br0">23 88 1632 0 0,'-1'0'168'0'0,"0"1"1"0"0,0-1-1 0 0,0 0 0 0 0,0 0 1 0 0,-1 1-1 0 0,1-1 0 0 0,0 1 1 0 0,0-1-1 0 0,0 1 0 0 0,0 0 1 0 0,0-1-1 0 0,0 1 0 0 0,0 0 1 0 0,0-1-1 0 0,0 1 0 0 0,1 0 1 0 0,-1 0-1 0 0,0 0 0 0 0,0 0 1 0 0,1 0-1 0 0,-2 2 0 0 0,2-2-62 0 0,0 0-1 0 0,1 0 1 0 0,-1 0-1 0 0,0-1 1 0 0,1 1-1 0 0,-1 0 1 0 0,1 0-1 0 0,-1-1 0 0 0,1 1 1 0 0,-1 0-1 0 0,1-1 1 0 0,0 1-1 0 0,-1 0 1 0 0,1-1-1 0 0,0 1 1 0 0,-1-1-1 0 0,1 1 1 0 0,0-1-1 0 0,0 0 0 0 0,-1 1 1 0 0,3 0-1 0 0,8 3 386 0 0,1 1 0 0 0,23 4 0 0 0,9-1 17 0 0,0-2 0 0 0,82 1 1 0 0,89-15 82 0 0,-174 6-473 0 0,925-62 1673 0 0,-249 15-1310 0 0,-476 32-2263 0 0,-89 4-4192 0 0,-101 9 2668 0 0</inkml:trace>
</inkml:ink>
</file>

<file path=ppt/ink/ink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30T15:01:48.303"/>
    </inkml:context>
    <inkml:brush xml:id="br0">
      <inkml:brushProperty name="width" value="0.05" units="cm"/>
      <inkml:brushProperty name="height" value="0.05" units="cm"/>
      <inkml:brushProperty name="color" value="#CD82DA"/>
    </inkml:brush>
  </inkml:definitions>
  <inkml:trace contextRef="#ctx0" brushRef="#br0">164 7 312 0 0,'0'0'17590'0'0,"-33"-6"-8308"0"0,27 6-8801 0 0,0 1 0 0 0,0 1 0 0 0,0-1-1 0 0,0 1 1 0 0,1 0 0 0 0,-1 0 0 0 0,1 1-1 0 0,-1 0 1 0 0,1 0 0 0 0,-8 6 0 0 0,7-5-467 0 0,1 1 0 0 0,0-1 0 0 0,0 1 0 0 0,1 1 0 0 0,0-1 0 0 0,0 0 1 0 0,0 1-1 0 0,0 0 0 0 0,1 0 0 0 0,0 0 0 0 0,0 0 0 0 0,1 1 1 0 0,0-1-1 0 0,0 1 0 0 0,-1 8 0 0 0,2-13-174 0 0,1 0 0 0 0,0 0 1 0 0,-1 1-1 0 0,1-1 0 0 0,0 0 0 0 0,0 0 0 0 0,1 1 1 0 0,-1-1-1 0 0,0 0 0 0 0,1 0 0 0 0,-1 0 0 0 0,1 0 1 0 0,0 0-1 0 0,0 0 0 0 0,0 1 0 0 0,0-2 0 0 0,0 1 1 0 0,0 0-1 0 0,0 0 0 0 0,1 0 0 0 0,-1 0 0 0 0,1-1 0 0 0,-1 1 1 0 0,1-1-1 0 0,0 1 0 0 0,-1-1 0 0 0,1 0 0 0 0,0 0 1 0 0,0 0-1 0 0,0 0 0 0 0,0 0 0 0 0,0 0 0 0 0,4 1 1 0 0,-3-1-21 0 0,1 0 0 0 0,-1-1 0 0 0,1 1 0 0 0,-1-1 0 0 0,1 0 0 0 0,-1 0 0 0 0,1 0 0 0 0,0 0 0 0 0,-1-1 0 0 0,1 1 0 0 0,-1-1 0 0 0,0 0 0 0 0,1 0 0 0 0,-1 0 0 0 0,0-1 0 0 0,1 1 0 0 0,-1-1 0 0 0,0 0-1 0 0,0 0 1 0 0,4-3 0 0 0,4-5 300 0 0,-1 0-1 0 0,-1 0 0 0 0,0-1 0 0 0,14-20 1 0 0,-9 10 2455 0 0,-9 20-434 0 0,-5 12-1596 0 0,-4 18-100 0 0,2-23-588 0 0,1 1 0 0 0,0 0 0 0 0,0 0 0 0 0,0 0 0 0 0,1 1 0 0 0,0-1 0 0 0,0 0 0 0 0,1 0 0 0 0,0 0 0 0 0,0 0 1 0 0,5 13-1 0 0,-6-19 28 0 0,0-1 1 0 0,1 1-1 0 0,-1-1 1 0 0,0 0-1 0 0,0 1 1 0 0,1-1-1 0 0,-1 1 1 0 0,1-1 0 0 0,-1 0-1 0 0,0 1 1 0 0,1-1-1 0 0,-1 0 1 0 0,1 1-1 0 0,-1-1 1 0 0,1 0-1 0 0,-1 1 1 0 0,1-1-1 0 0,-1 0 1 0 0,1 0 0 0 0,-1 0-1 0 0,1 0 1 0 0,-1 1-1 0 0,1-1 1 0 0,-1 0-1 0 0,1 0 1 0 0,-1 0-1 0 0,1 0 1 0 0,-1 0 0 0 0,1 0-1 0 0,-1 0 1 0 0,2-1-1 0 0,19-9-2137 0 0,13-21-4657 0 0,-23 19 1138 0 0,1-2 441 0 0</inkml:trace>
</inkml:ink>
</file>

<file path=ppt/ink/ink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30T15:01:48.705"/>
    </inkml:context>
    <inkml:brush xml:id="br0">
      <inkml:brushProperty name="width" value="0.05" units="cm"/>
      <inkml:brushProperty name="height" value="0.05" units="cm"/>
      <inkml:brushProperty name="color" value="#CD82DA"/>
    </inkml:brush>
  </inkml:definitions>
  <inkml:trace contextRef="#ctx0" brushRef="#br0">52 90 792 0 0,'6'-37'2630'0'0,"1"-15"6520"0"0,-6 64-627 0 0,-4 61-4878 0 0,-25 103 785 0 0,16-110-3473 0 0,2 2 0 0 0,-2 81-1 0 0,12-148-1051 0 0,0 1 0 0 0,0 0-1 0 0,-1 0 1 0 0,2 0 0 0 0,-1 0-1 0 0,0 0 1 0 0,0-1 0 0 0,0 1-1 0 0,1 0 1 0 0,-1 0 0 0 0,1 0-1 0 0,-1-1 1 0 0,1 1 0 0 0,0 0-1 0 0,0-1 1 0 0,0 1 0 0 0,0 0-1 0 0,0-1 1 0 0,0 1 0 0 0,0-1-1 0 0,1 0 1 0 0,-1 1 0 0 0,0-1-1 0 0,1 0 1 0 0,-1 0 0 0 0,1 0-1 0 0,-1 0 1 0 0,1 0-1 0 0,0 0 1 0 0,-1 0 0 0 0,1 0-1 0 0,3 0 1 0 0,-1-1-209 0 0,0 0 0 0 0,0 0 0 0 0,0 0 0 0 0,0 0 0 0 0,0-1 0 0 0,0 0 0 0 0,0 0 0 0 0,0 0 0 0 0,-1 0 0 0 0,1-1 0 0 0,0 1 0 0 0,-1-1 0 0 0,1 0 0 0 0,6-5 0 0 0,4-2-134 0 0,0-1 0 0 0,-1-1 0 0 0,0 0 1 0 0,0 0-1 0 0,-1-2 0 0 0,20-25 0 0 0,-22 24 2146 0 0,-5 14 1622 0 0,-5 2-3073 0 0,0 0 1 0 0,-1 0-1 0 0,1-1 0 0 0,0 1 0 0 0,-1 0 1 0 0,0 0-1 0 0,1 0 0 0 0,-1 0 0 0 0,0-1 1 0 0,0 1-1 0 0,-1 2 0 0 0,-2 3 24 0 0,1 0 0 0 0,0 1 0 0 0,0-1 0 0 0,0 1 0 0 0,1 0 1 0 0,1 0-1 0 0,-1 0 0 0 0,1 0 0 0 0,0 0 0 0 0,1 0 0 0 0,1 12 0 0 0,-1-19-319 0 0,0 0 1 0 0,0 0-1 0 0,0 0 0 0 0,0 0 0 0 0,1 1 1 0 0,-1-1-1 0 0,1 0 0 0 0,-1 0 0 0 0,1 0 1 0 0,-1 0-1 0 0,1 0 0 0 0,-1-1 0 0 0,1 1 1 0 0,0 0-1 0 0,0 0 0 0 0,-1 0 0 0 0,1 0 1 0 0,0-1-1 0 0,0 1 0 0 0,0 0 0 0 0,0-1 1 0 0,0 1-1 0 0,0-1 0 0 0,0 1 0 0 0,0-1 1 0 0,0 1-1 0 0,0-1 0 0 0,0 0 0 0 0,2 1 1 0 0,0-1-222 0 0,0-1-1 0 0,0 1 1 0 0,0 0 0 0 0,-1-1 0 0 0,1 0 0 0 0,0 0-1 0 0,0 0 1 0 0,0 0 0 0 0,-1 0 0 0 0,1 0 0 0 0,3-3 0 0 0,4-2-1941 0 0,-1-1 1 0 0,1 0 0 0 0,-1-1 0 0 0,14-16 0 0 0,-14 11-4434 0 0,-1 1 505 0 0</inkml:trace>
  <inkml:trace contextRef="#ctx0" brushRef="#br0" timeOffset="1">213 226 420 0 0,'2'-6'14836'0'0,"1"3"-14877"0"0,63-16 6758 0 0,13-4-4339 0 0,-52 12-1986 0 0,84-37-42 0 0,-100 42-1006 0 0,-1-1-1 0 0,1 0 0 0 0,-1 0 1 0 0,11-11-1 0 0,-11 7-1684 0 0,-2-1-4336 0 0</inkml:trace>
</inkml:ink>
</file>

<file path=ppt/ink/ink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30T15:01:49.441"/>
    </inkml:context>
    <inkml:brush xml:id="br0">
      <inkml:brushProperty name="width" value="0.05" units="cm"/>
      <inkml:brushProperty name="height" value="0.05" units="cm"/>
      <inkml:brushProperty name="color" value="#CD82DA"/>
    </inkml:brush>
  </inkml:definitions>
  <inkml:trace contextRef="#ctx0" brushRef="#br0">20 1 440 0 0,'0'0'16419'0'0,"1"3"-15154"0"0,12 46 3140 0 0,7 64 1 0 0,-14-59-3140 0 0,-3-1 0 0 0,-6 92 0 0 0,-21 77-21 0 0,19-187-5250 0 0,-11-51-4921 0 0,7 3-88 0 0,4 6 3373 0 0</inkml:trace>
</inkml:ink>
</file>

<file path=ppt/ink/ink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30T15:01:49.851"/>
    </inkml:context>
    <inkml:brush xml:id="br0">
      <inkml:brushProperty name="width" value="0.05" units="cm"/>
      <inkml:brushProperty name="height" value="0.05" units="cm"/>
      <inkml:brushProperty name="color" value="#CD82DA"/>
    </inkml:brush>
  </inkml:definitions>
  <inkml:trace contextRef="#ctx0" brushRef="#br0">0 0 1100 0 0,'1'4'710'0'0,"-1"0"0"0"0,0 0 0 0 0,1-1-1 0 0,0 1 1 0 0,-1 0 0 0 0,2 0 0 0 0,-1-1 0 0 0,0 1 0 0 0,1-1-1 0 0,-1 1 1 0 0,1-1 0 0 0,0 0 0 0 0,0 1 0 0 0,1-1 0 0 0,2 3-1 0 0,0-1-240 0 0,1 0 0 0 0,-1 0 0 0 0,1-1-1 0 0,-1 0 1 0 0,1 0 0 0 0,0-1 0 0 0,14 6 0 0 0,-9-4-499 0 0,0-1 0 0 0,1-1 0 0 0,0 0 0 0 0,-1-1 0 0 0,1 0 0 0 0,0-1-1 0 0,0 0 1 0 0,0-1 0 0 0,22-2 0 0 0,-14-1-99 0 0,-1-1 0 0 0,1-1 0 0 0,-1 0 0 0 0,0-2 0 0 0,21-10 0 0 0,-20 6 3330 0 0,-11 9-46 0 0,-11 12-1896 0 0,-30 46-1943 0 0,5-7-3087 0 0,-2-4-6084 0 0,17-27 5109 0 0</inkml:trace>
</inkml:ink>
</file>

<file path=ppt/ink/ink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30T15:01:50.318"/>
    </inkml:context>
    <inkml:brush xml:id="br0">
      <inkml:brushProperty name="width" value="0.05" units="cm"/>
      <inkml:brushProperty name="height" value="0.05" units="cm"/>
      <inkml:brushProperty name="color" value="#CD82DA"/>
    </inkml:brush>
  </inkml:definitions>
  <inkml:trace contextRef="#ctx0" brushRef="#br0">65 125 1280 0 0,'-2'1'827'0'0,"0"1"-1"0"0,0-1 1 0 0,0 0-1 0 0,0 0 1 0 0,0 0-1 0 0,0 0 1 0 0,-1 0-1 0 0,1 0 1 0 0,0-1-1 0 0,-1 1 1 0 0,1-1-1 0 0,0 1 1 0 0,-5-1-1 0 0,6 0-510 0 0,-1-1 1 0 0,1 1-1 0 0,0 0 0 0 0,0-1 0 0 0,0 1 0 0 0,0 0 1 0 0,-1-1-1 0 0,1 0 0 0 0,0 1 0 0 0,0-1 0 0 0,0 1 1 0 0,0-1-1 0 0,0 0 0 0 0,0 0 0 0 0,1 0 1 0 0,-1 0-1 0 0,0 0 0 0 0,0 0 0 0 0,-1-1 0 0 0,1-1-41 0 0,0 0-1 0 0,0 0 1 0 0,0 0-1 0 0,0 0 1 0 0,0-1-1 0 0,1 1 0 0 0,-1 0 1 0 0,1 0-1 0 0,0-1 1 0 0,0 1-1 0 0,0 0 1 0 0,0 0-1 0 0,1 0 0 0 0,-1-1 1 0 0,1 1-1 0 0,0 0 1 0 0,0 0-1 0 0,1-4 1 0 0,0 2-168 0 0,1 1 1 0 0,-1 0 0 0 0,1 0 0 0 0,0 0 0 0 0,0 0-1 0 0,0 0 1 0 0,0 1 0 0 0,0-1 0 0 0,1 1 0 0 0,0 0-1 0 0,0 0 1 0 0,0 0 0 0 0,7-3 0 0 0,-10 5-155 0 0,0 0 1 0 0,1 1 0 0 0,-1-1-1 0 0,0 1 1 0 0,1 0 0 0 0,-1-1-1 0 0,0 1 1 0 0,1 0-1 0 0,-1 0 1 0 0,1 0 0 0 0,-1 0-1 0 0,0 0 1 0 0,1 0 0 0 0,-1 0-1 0 0,0 1 1 0 0,1-1-1 0 0,-1 0 1 0 0,1 1 0 0 0,1 0-1 0 0,-1 0-81 0 0,-1 1-1 0 0,1-1 1 0 0,-1 0-1 0 0,0 1 0 0 0,1 0 1 0 0,-1-1-1 0 0,0 1 1 0 0,0-1-1 0 0,0 1 0 0 0,0 0 1 0 0,0 0-1 0 0,0 0 1 0 0,-1 0-1 0 0,1-1 0 0 0,-1 1 1 0 0,1 0-1 0 0,-1 0 1 0 0,1 2-1 0 0,-1 7-451 0 0,1 0 0 0 0,-1-1 0 0 0,-1 1 0 0 0,0-1 1 0 0,-1 1-1 0 0,0-1 0 0 0,0 1 0 0 0,-1-1 0 0 0,-6 15 0 0 0,-12 21-5191 0 0,16-39 1624 0 0,-1-1 316 0 0</inkml:trace>
</inkml:ink>
</file>

<file path=ppt/ink/ink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30T15:01:50.992"/>
    </inkml:context>
    <inkml:brush xml:id="br0">
      <inkml:brushProperty name="width" value="0.05" units="cm"/>
      <inkml:brushProperty name="height" value="0.05" units="cm"/>
      <inkml:brushProperty name="color" value="#CD82DA"/>
    </inkml:brush>
  </inkml:definitions>
  <inkml:trace contextRef="#ctx0" brushRef="#br0">29 1 976 0 0,'1'7'1250'0'0,"0"-1"1"0"0,0 1-1 0 0,0 0 0 0 0,-1-1 0 0 0,0 1 0 0 0,-2 11 1 0 0,0 8 156 0 0,1-9-709 0 0,-1 0 0 0 0,0 0 0 0 0,-7 22 0 0 0,5-23-101 0 0,0 0-1 0 0,1 0 0 0 0,0 22 0 0 0,3-32 875 0 0,0-7-488 0 0,3-13-589 0 0,-1 9-307 0 0,51-104 702 0 0,-46 96-773 0 0,1 1-1 0 0,0 0 0 0 0,1 0 1 0 0,0 1-1 0 0,1 0 0 0 0,12-10 1 0 0,-21 20-22 0 0,0 0 0 0 0,0 0 0 0 0,0 0 1 0 0,0 0-1 0 0,0 0 0 0 0,0 0 0 0 0,1 0 0 0 0,-1 0 1 0 0,0 1-1 0 0,0-1 0 0 0,1 1 0 0 0,-1-1 0 0 0,0 1 0 0 0,1-1 1 0 0,-1 1-1 0 0,0 0 0 0 0,1 0 0 0 0,-1-1 0 0 0,1 1 1 0 0,-1 0-1 0 0,0 0 0 0 0,1 0 0 0 0,-1 1 0 0 0,1-1 1 0 0,-1 0-1 0 0,0 1 0 0 0,1-1 0 0 0,-1 0 0 0 0,0 1 0 0 0,1-1 1 0 0,-1 1-1 0 0,0 0 0 0 0,2 1 0 0 0,0 1-79 0 0,-1 0 0 0 0,1 0 0 0 0,-1 0-1 0 0,0 1 1 0 0,0-1 0 0 0,0 1 0 0 0,0-1 0 0 0,-1 1-1 0 0,0 0 1 0 0,0 0 0 0 0,1 4 0 0 0,6 34-979 0 0,5 16-738 0 0,-12-57 1672 0 0,12-16-485 0 0,11-26 216 0 0,-20 34 383 0 0,-1 0 0 0 0,1 0-1 0 0,0 0 1 0 0,1 1 0 0 0,0 0-1 0 0,6-7 1 0 0,-10 12 28 0 0,0 1 0 0 0,0 0 0 0 0,0-1-1 0 0,0 1 1 0 0,0 0 0 0 0,0 0 0 0 0,0 0 0 0 0,0 0 0 0 0,0 0 0 0 0,0 0 0 0 0,-1 0-1 0 0,1 0 1 0 0,0 0 0 0 0,0 0 0 0 0,0 0 0 0 0,0 1 0 0 0,0-1 0 0 0,0 0 0 0 0,0 1-1 0 0,0-1 1 0 0,0 1 0 0 0,-1-1 0 0 0,1 1 0 0 0,0-1 0 0 0,0 1 0 0 0,0-1 0 0 0,-1 1-1 0 0,1 0 1 0 0,0 0 0 0 0,-1-1 0 0 0,1 1 0 0 0,-1 0 0 0 0,1 0 0 0 0,-1 0-1 0 0,1 1 1 0 0,19 29-12 0 0,-18-26-117 0 0,1 0 0 0 0,-1-1 0 0 0,1 1 0 0 0,0-1 0 0 0,0 1 0 0 0,1-1 0 0 0,-1 0 0 0 0,1 0 0 0 0,0-1 0 0 0,0 1 0 0 0,0-1 0 0 0,1 0 0 0 0,-1 0 0 0 0,7 3 0 0 0,-8-5 16 0 0,-1 0 0 0 0,1-1 0 0 0,0 1 0 0 0,-1-1 0 0 0,1 1 0 0 0,0-1 0 0 0,0 0 0 0 0,0 0 0 0 0,-1 0 0 0 0,1 0 0 0 0,0-1 0 0 0,0 1 0 0 0,-1-1 0 0 0,1 1 0 0 0,0-1 0 0 0,-1 0 0 0 0,1 0 0 0 0,-1-1 0 0 0,1 1 0 0 0,-1 0 0 0 0,0-1 0 0 0,1 1 0 0 0,-1-1 0 0 0,0 0 0 0 0,0 0 0 0 0,0 0 0 0 0,0 0 0 0 0,2-3 0 0 0,8-10 696 0 0,-1-1 1 0 0,0 0-1 0 0,-1-1 1 0 0,14-32 0 0 0,-15 30 1361 0 0,-9 19-1874 0 0,0 0 0 0 0,0 0 1 0 0,0 0-1 0 0,0 0 0 0 0,0-1 0 0 0,0 1 0 0 0,0 0 1 0 0,0 0-1 0 0,0 0 0 0 0,0 0 0 0 0,0 0 0 0 0,0 0 1 0 0,0 0-1 0 0,0-1 0 0 0,1 1 499 0 0,-1 0-498 0 0,0 0-1 0 0,0 0 0 0 0,0-1 0 0 0,0 1 0 0 0,0 0 1 0 0,0 0-1 0 0,0 0 0 0 0,1 0 0 0 0,-1 0 0 0 0,0 0 1 0 0,0 0-1 0 0,0 0 0 0 0,0 0 0 0 0,0 0 0 0 0,0 0 1 0 0,1 0-1 0 0,-1 0 0 0 0,0 0 0 0 0,0 0 0 0 0,0 0 1 0 0,0 0-1 0 0,0 0 0 0 0,0 0 0 0 0,1 0 0 0 0,-1 0 1 0 0,0 0-1 0 0,0 0 0 0 0,0 0 0 0 0,1 1 500 0 0,-1-1-500 0 0,0 0 0 0 0,0 0 0 0 0,0 0 0 0 0,0 1 1 0 0,0-1-1 0 0,0 0 0 0 0,0 0 0 0 0,5 15 1963 0 0,2 25-1539 0 0,-7-35 59 0 0,21 206 1991 0 0,-19-172-2405 0 0,-1-12-408 0 0,0 0 1 0 0,-2 0-1 0 0,-7 44 1 0 0,5-55-335 0 0,3-9-63 0 0,-1-1 0 0 0,-1 1 0 0 0,1-1 0 0 0,-1 0 0 0 0,0 1 0 0 0,-1-1 0 0 0,1 0 1 0 0,-1 0-1 0 0,-4 6 0 0 0,-6-6-8565 0 0,6-5 3912 0 0</inkml:trace>
</inkml:ink>
</file>

<file path=ppt/ink/ink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30T15:01:51.398"/>
    </inkml:context>
    <inkml:brush xml:id="br0">
      <inkml:brushProperty name="width" value="0.05" units="cm"/>
      <inkml:brushProperty name="height" value="0.05" units="cm"/>
      <inkml:brushProperty name="color" value="#CD82DA"/>
    </inkml:brush>
  </inkml:definitions>
  <inkml:trace contextRef="#ctx0" brushRef="#br0">37 47 788 0 0,'7'-5'620'0'0,"-1"0"-1"0"0,0 1 1 0 0,1-1 0 0 0,0 1-1 0 0,0 0 1 0 0,0 1-1 0 0,0 0 1 0 0,1 0 0 0 0,-1 0-1 0 0,1 1 1 0 0,0 0 0 0 0,-1 1-1 0 0,13-1 1 0 0,-17 1-438 0 0,1 1 1 0 0,0 0 0 0 0,-1 0-1 0 0,1 1 1 0 0,0-1 0 0 0,-1 1-1 0 0,1 0 1 0 0,-1 0-1 0 0,1 0 1 0 0,-1 0 0 0 0,1 1-1 0 0,-1-1 1 0 0,5 4 0 0 0,-6-3-47 0 0,0 0 1 0 0,0 0 0 0 0,0 0 0 0 0,0 0-1 0 0,0 0 1 0 0,-1 0 0 0 0,1 1 0 0 0,-1-1-1 0 0,0 0 1 0 0,0 1 0 0 0,0 0 0 0 0,0-1-1 0 0,0 1 1 0 0,0-1 0 0 0,-1 1 0 0 0,1 0-1 0 0,-1 0 1 0 0,0-1 0 0 0,1 1 0 0 0,-2 3-1 0 0,1 1 207 0 0,-1 0-1 0 0,-1 0 1 0 0,1 0-1 0 0,-1 0 1 0 0,0 0-1 0 0,-1 0 1 0 0,0-1-1 0 0,0 1 1 0 0,0-1-1 0 0,-6 7 1 0 0,4-5 149 0 0,-1 0 0 0 0,0 0 0 0 0,0 0 0 0 0,-1-1 1 0 0,1-1-1 0 0,-17 13 0 0 0,17-16-313 0 0,0 1-1 0 0,-1-2 1 0 0,1 1-1 0 0,-1-1 1 0 0,0 0-1 0 0,0 0 1 0 0,0 0-1 0 0,0-1 1 0 0,0 0-1 0 0,0-1 1 0 0,-12 0-1 0 0,16-1-400 0 0,0 0 0 0 0,0 0 1 0 0,1 0-1 0 0,-1 0 0 0 0,1 0 0 0 0,-1 0 0 0 0,1-1 0 0 0,0 0 0 0 0,-5-3 0 0 0,-5-9-3972 0 0,9 3-5502 0 0,4 11 9235 0 0,-1-2-1 0 0,3-3-3596 0 0</inkml:trace>
</inkml:ink>
</file>

<file path=ppt/ink/ink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30T15:01:51.944"/>
    </inkml:context>
    <inkml:brush xml:id="br0">
      <inkml:brushProperty name="width" value="0.05" units="cm"/>
      <inkml:brushProperty name="height" value="0.05" units="cm"/>
      <inkml:brushProperty name="color" value="#CD82DA"/>
    </inkml:brush>
  </inkml:definitions>
  <inkml:trace contextRef="#ctx0" brushRef="#br0">21 346 1076 0 0,'0'0'11972'0'0,"0"4"-10846"0"0,-10 51 2673 0 0,7-42-3344 0 0,0 0 1 0 0,1 1 0 0 0,1-1 0 0 0,0 0 0 0 0,0 1-1 0 0,3 20 1 0 0,-2-33-481 0 0,1-1 0 0 0,-1 1 0 0 0,0-1 0 0 0,1 1 0 0 0,-1-1 0 0 0,0 1 0 0 0,1-1 0 0 0,-1 1 0 0 0,0-1 0 0 0,1 0 0 0 0,-1 1 0 0 0,1-1 0 0 0,-1 0 0 0 0,1 1 0 0 0,-1-1 0 0 0,1 0 0 0 0,-1 0 0 0 0,1 1 0 0 0,0-1 0 0 0,-1 0-1 0 0,1 0 1 0 0,-1 0 0 0 0,1 0 0 0 0,-1 0 0 0 0,1 0 0 0 0,0 0 0 0 0,-1 0 0 0 0,1 0 0 0 0,-1 0 0 0 0,1 0 0 0 0,-1 0 0 0 0,1 0 0 0 0,0 0 0 0 0,-1-1 0 0 0,1 1 0 0 0,-1 0 0 0 0,1 0 0 0 0,-1-1 0 0 0,1 1 0 0 0,-1 0 0 0 0,1-1 0 0 0,0 1 0 0 0,22-14-433 0 0,2-10-21 0 0,-21 19 582 0 0,1 0 0 0 0,0 0 0 0 0,0 1 0 0 0,0 0 0 0 0,1-1 0 0 0,0 2 0 0 0,-1-1 0 0 0,10-4 0 0 0,-14 8 282 0 0,22 24 1558 0 0,-22-23-1947 0 0,-1 1-1 0 0,1-1 1 0 0,0 0-1 0 0,0 0 0 0 0,-1 1 1 0 0,1-1-1 0 0,0 0 1 0 0,0 0-1 0 0,0 0 0 0 0,0 0 1 0 0,0 0-1 0 0,0 0 0 0 0,0 0 1 0 0,1-1-1 0 0,-1 1 1 0 0,0 0-1 0 0,0 0 0 0 0,1-1 1 0 0,-1 1-1 0 0,0-1 1 0 0,1 1-1 0 0,-1-1 0 0 0,0 0 1 0 0,1 0-1 0 0,-1 1 1 0 0,3-1-1 0 0,-2-1-104 0 0,1 0 0 0 0,-1 1-1 0 0,1-1 1 0 0,-1 0 0 0 0,0-1 0 0 0,1 1 0 0 0,-1 0-1 0 0,0-1 1 0 0,0 1 0 0 0,0-1 0 0 0,0 1 0 0 0,0-1-1 0 0,2-3 1 0 0,5-6-504 0 0,0 0 0 0 0,-1-1-1 0 0,-1 0 1 0 0,8-15 0 0 0,-10 15 325 0 0,0 0 0 0 0,0-1 0 0 0,-2 1 0 0 0,1-1 1 0 0,-2 0-1 0 0,0-1 0 0 0,1-15 0 0 0,-2-12-179 0 0,-5-41 0 0 0,1 47 1147 0 0,2 1 0 0 0,3-40 0 0 0,-1 63 3919 0 0,-1 39-2511 0 0,4 205 2708 0 0,-3-57-2997 0 0,-2-142-1884 0 0,2 9-1539 0 0,9-14-5446 0 0</inkml:trace>
</inkml:ink>
</file>

<file path=ppt/ink/ink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30T15:01:52.363"/>
    </inkml:context>
    <inkml:brush xml:id="br0">
      <inkml:brushProperty name="width" value="0.05" units="cm"/>
      <inkml:brushProperty name="height" value="0.05" units="cm"/>
      <inkml:brushProperty name="color" value="#CD82DA"/>
    </inkml:brush>
  </inkml:definitions>
  <inkml:trace contextRef="#ctx0" brushRef="#br0">1 115 564 0 0,'1'-7'8358'0'0,"10"-1"-5028"0"0,23-7-3133 0 0,-21 10 725 0 0,88-40-1193 0 0,-32 16-7461 0 0,-58 24 4712 0 0</inkml:trace>
</inkml:ink>
</file>

<file path=ppt/ink/ink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30T15:01:53.063"/>
    </inkml:context>
    <inkml:brush xml:id="br0">
      <inkml:brushProperty name="width" value="0.05" units="cm"/>
      <inkml:brushProperty name="height" value="0.05" units="cm"/>
      <inkml:brushProperty name="color" value="#CD82DA"/>
    </inkml:brush>
  </inkml:definitions>
  <inkml:trace contextRef="#ctx0" brushRef="#br0">175 112 672 0 0,'8'-37'5875'0'0,"-6"33"-4839"0"0,-1-1 1 0 0,1 0-1 0 0,-1 0 1 0 0,0 0-1 0 0,-1 0 0 0 0,1 0 1 0 0,-1-7-1 0 0,0 11-791 0 0,-1-1 0 0 0,1 1 0 0 0,-1 0-1 0 0,1-1 1 0 0,-1 1 0 0 0,1-1 0 0 0,-1 1 0 0 0,0 0 0 0 0,0-1-1 0 0,0 1 1 0 0,0 0 0 0 0,0 0 0 0 0,0 0 0 0 0,0 0 0 0 0,0 0 0 0 0,0 0-1 0 0,0 0 1 0 0,-1 0 0 0 0,1 0 0 0 0,0 1 0 0 0,-1-1 0 0 0,1 0-1 0 0,-1 1 1 0 0,1-1 0 0 0,-1 1 0 0 0,1 0 0 0 0,0-1 0 0 0,-1 1 0 0 0,-2 0-1 0 0,0 0 44 0 0,-1-1-1 0 0,0 1 0 0 0,0 1 1 0 0,1-1-1 0 0,-1 1 1 0 0,0 0-1 0 0,1 0 0 0 0,-1 0 1 0 0,1 1-1 0 0,-1-1 0 0 0,1 1 1 0 0,0 0-1 0 0,-1 0 1 0 0,1 1-1 0 0,-6 4 0 0 0,-1 1 82 0 0,1 0-1 0 0,1 1 0 0 0,0 0 0 0 0,-14 16 1 0 0,21-23-415 0 0,1 0 1 0 0,-1 1 0 0 0,0-1 0 0 0,1 1 0 0 0,-1-1 0 0 0,1 1-1 0 0,0 0 1 0 0,0-1 0 0 0,0 1 0 0 0,0 0 0 0 0,1 0 0 0 0,-1 0 0 0 0,1 0-1 0 0,-1 0 1 0 0,1 0 0 0 0,0-1 0 0 0,0 1 0 0 0,1 0 0 0 0,-1 0-1 0 0,1 0 1 0 0,-1 0 0 0 0,1 0 0 0 0,0-1 0 0 0,0 1 0 0 0,0 0-1 0 0,2 4 1 0 0,-1-5-53 0 0,-1 0 0 0 0,1-1-1 0 0,0 1 1 0 0,-1 0 0 0 0,1 0 0 0 0,0-1-1 0 0,0 1 1 0 0,0-1 0 0 0,0 0 0 0 0,1 0-1 0 0,-1 0 1 0 0,0 0 0 0 0,0 0 0 0 0,1 0-1 0 0,-1 0 1 0 0,1-1 0 0 0,-1 1 0 0 0,1-1-1 0 0,-1 0 1 0 0,0 1 0 0 0,1-1 0 0 0,-1-1-1 0 0,1 1 1 0 0,-1 0 0 0 0,1 0-1 0 0,-1-1 1 0 0,1 0 0 0 0,-1 1 0 0 0,0-1-1 0 0,1 0 1 0 0,2-2 0 0 0,34-15-534 0 0,43-27 0 0 0,-82 45 641 0 0,1 0-1 0 0,-1 0 0 0 0,1 0 0 0 0,-1-1 1 0 0,1 1-1 0 0,-1 0 0 0 0,1 0 0 0 0,-1 0 1 0 0,1 0-1 0 0,-1 0 0 0 0,1 0 0 0 0,-1 0 1 0 0,1 0-1 0 0,-1 0 0 0 0,1 0 0 0 0,-1 0 1 0 0,1 0-1 0 0,-1 0 0 0 0,1 0 0 0 0,-1 0 0 0 0,1 1 1 0 0,-1-1-1 0 0,1 0 0 0 0,-1 0 0 0 0,1 1 1 0 0,-1-1-1 0 0,0 0 0 0 0,1 0 0 0 0,-1 1 1 0 0,1-1-1 0 0,-1 1 0 0 0,0-1 0 0 0,1 0 1 0 0,-1 1-1 0 0,0-1 0 0 0,0 1 0 0 0,1-1 1 0 0,-1 0-1 0 0,0 1 0 0 0,0-1 0 0 0,1 1 1 0 0,-1-1-1 0 0,0 1 0 0 0,0-1 0 0 0,0 2 0 0 0,5 22 134 0 0,-5-24-135 0 0,1 50-206 0 0,-1 0-1 0 0,-9 56 1 0 0,5-63-169 0 0,1-14 48 0 0,0 0 0 0 0,-2 0-1 0 0,-2 0 1 0 0,0-1-1 0 0,-2 0 1 0 0,-22 49 0 0 0,27-71 357 0 0,0-1 1 0 0,1 1 0 0 0,-2-1-1 0 0,1 0 1 0 0,-1 0 0 0 0,1 0-1 0 0,-1-1 1 0 0,-1 0 0 0 0,1 0-1 0 0,-7 4 1 0 0,11-8-4 0 0,0 1 0 0 0,-1 0 1 0 0,1 0-1 0 0,-1-1 0 0 0,1 1 0 0 0,-1-1 1 0 0,1 1-1 0 0,-1-1 0 0 0,0 0 0 0 0,1 1 0 0 0,-1-1 1 0 0,1 0-1 0 0,-1 0 0 0 0,0 0 0 0 0,1 0 1 0 0,-1-1-1 0 0,1 1 0 0 0,-1 0 0 0 0,0-1 0 0 0,1 1 1 0 0,-1-1-1 0 0,1 1 0 0 0,-1-1 0 0 0,1 0 1 0 0,0 1-1 0 0,-1-1 0 0 0,1 0 0 0 0,0 0 0 0 0,-1 0 1 0 0,1 0-1 0 0,0 0 0 0 0,0-1 0 0 0,0 1 1 0 0,0 0-1 0 0,0 0 0 0 0,0-1 0 0 0,0 1 0 0 0,1-1 1 0 0,-1 1-1 0 0,0-1 0 0 0,1 1 0 0 0,-1-1 0 0 0,1 1 1 0 0,-1-1-1 0 0,1 1 0 0 0,0-3 0 0 0,-2-5 133 0 0,0-1 0 0 0,0 1 0 0 0,1-1 1 0 0,1 1-1 0 0,0-1 0 0 0,0 0 0 0 0,3-15 0 0 0,1 2 220 0 0,14-45 0 0 0,-4 35-218 0 0,1 1 0 0 0,1 0 0 0 0,2 1 0 0 0,35-45 0 0 0,-42 61-188 0 0,4-6-619 0 0,1 1-1 0 0,1 1 1 0 0,32-29 0 0 0,-11 19-4107 0 0,1 4-4896 0 0,-25 18 4954 0 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23T17:29:26.247"/>
    </inkml:context>
    <inkml:brush xml:id="br0">
      <inkml:brushProperty name="width" value="0.05" units="cm"/>
      <inkml:brushProperty name="height" value="0.05" units="cm"/>
      <inkml:brushProperty name="color" value="#CD82DA"/>
    </inkml:brush>
  </inkml:definitions>
  <inkml:trace contextRef="#ctx0" brushRef="#br0">1170 131 508 0 0,'-12'-13'535'0'0,"-1"1"0"0"0,-1-1 0 0 0,0 2 0 0 0,-1 0-1 0 0,0 1 1 0 0,0 1 0 0 0,-1 0 0 0 0,0 1 0 0 0,-1 0 0 0 0,-33-9 0 0 0,35 14-241 0 0,0 0 0 0 0,0 1 0 0 0,0 1 1 0 0,0 1-1 0 0,-1 0 0 0 0,1 0 1 0 0,0 2-1 0 0,0 0 0 0 0,0 1 0 0 0,0 0 1 0 0,0 1-1 0 0,1 1 0 0 0,-27 12 1 0 0,7 0 60 0 0,1 2 1 0 0,0 1 0 0 0,1 2 0 0 0,2 1 0 0 0,0 1-1 0 0,-36 39 1 0 0,28-22 174 0 0,1 3 0 0 0,2 1 0 0 0,-51 89 0 0 0,35-42 149 0 0,4 1 1 0 0,4 2-1 0 0,-46 154 1 0 0,75-199-562 0 0,2 0 0 0 0,2 1 0 0 0,3 0 0 0 0,2 1 0 0 0,2-1 0 0 0,2 1 0 0 0,3-1 0 0 0,1 1 0 0 0,13 59 0 0 0,-8-78-228 0 0,2 0 1 0 0,0-1 0 0 0,2 0-1 0 0,2-1 1 0 0,1 0-1 0 0,1-1 1 0 0,1-1 0 0 0,2-1-1 0 0,1 0 1 0 0,45 47-1 0 0,-39-49-455 0 0,2-1-1 0 0,1-2 0 0 0,1 0 0 0 0,1-2 0 0 0,1-2 1 0 0,1-1-1 0 0,0-1 0 0 0,1-2 0 0 0,62 19 0 0 0,36-4-4035 0 0,8-11 348 0 0</inkml:trace>
</inkml:ink>
</file>

<file path=ppt/ink/ink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30T15:01:53.851"/>
    </inkml:context>
    <inkml:brush xml:id="br0">
      <inkml:brushProperty name="width" value="0.05" units="cm"/>
      <inkml:brushProperty name="height" value="0.05" units="cm"/>
      <inkml:brushProperty name="color" value="#CD82DA"/>
    </inkml:brush>
  </inkml:definitions>
  <inkml:trace contextRef="#ctx0" brushRef="#br0">133 463 528 0 0,'4'-17'13909'0'0,"-27"19"-7361"0"0,0 9-3341 0 0,-17 25-982 0 0,31-26-1304 0 0,4-5-717 0 0,1 0-1 0 0,0 0 0 0 0,0 0 0 0 0,0 0 0 0 0,1 1 0 0 0,0 0 0 0 0,-5 11 0 0 0,7-14-334 0 0,0 0 0 0 0,0 1 0 0 0,0-1 1 0 0,0 0-1 0 0,1 1 0 0 0,-1-1 0 0 0,1 1 0 0 0,0-1 0 0 0,0 1 1 0 0,0-1-1 0 0,0 0 0 0 0,1 1 0 0 0,-1-1 0 0 0,1 0 1 0 0,2 7-1 0 0,-3-9 62 0 0,1-1 1 0 0,-1 1-1 0 0,1 0 1 0 0,-1-1-1 0 0,1 1 0 0 0,0 0 1 0 0,-1-1-1 0 0,1 1 1 0 0,0-1-1 0 0,-1 1 1 0 0,1-1-1 0 0,0 1 0 0 0,-1-1 1 0 0,1 1-1 0 0,0-1 1 0 0,0 0-1 0 0,0 1 1 0 0,-1-1-1 0 0,1 0 1 0 0,0 0-1 0 0,0 0 0 0 0,0 1 1 0 0,0-1-1 0 0,0 0 1 0 0,0 0-1 0 0,-1 0 1 0 0,1-1-1 0 0,0 1 0 0 0,0 0 1 0 0,0 0-1 0 0,0 0 1 0 0,-1-1-1 0 0,1 1 1 0 0,0 0-1 0 0,0-1 1 0 0,0 1-1 0 0,-1 0 0 0 0,1-1 1 0 0,1 0-1 0 0,33-25-1898 0 0,-27 19 1576 0 0,4-4 150 0 0,0-1 0 0 0,-1 0 0 0 0,0-1 0 0 0,-1 0 0 0 0,-1-1 0 0 0,0 0 0 0 0,9-20-1 0 0,-15 30 701 0 0,-1 0-1 0 0,0-1 0 0 0,0 1 0 0 0,-1-1 0 0 0,0 0 0 0 0,2-7 1511 0 0,-4 15-1528 0 0,-2 9-97 0 0,1 0 0 0 0,0 0 0 0 0,0 1 0 0 0,1 19 0 0 0,1-28-436 0 0,0 0 1 0 0,0 0-1 0 0,1 0 0 0 0,-1 1 1 0 0,1-1-1 0 0,0 0 1 0 0,0 0-1 0 0,0 0 1 0 0,1 0-1 0 0,0 0 0 0 0,-1-1 1 0 0,1 1-1 0 0,0 0 1 0 0,1-1-1 0 0,-1 1 0 0 0,1-1 1 0 0,5 6-1 0 0,-6-8-64 0 0,0 0 0 0 0,0-1-1 0 0,0 1 1 0 0,1-1 0 0 0,-1 1-1 0 0,0-1 1 0 0,0 0-1 0 0,0 0 1 0 0,0 0 0 0 0,0 0-1 0 0,1 0 1 0 0,-1 0 0 0 0,0-1-1 0 0,0 1 1 0 0,0-1 0 0 0,0 0-1 0 0,0 1 1 0 0,0-1 0 0 0,0 0-1 0 0,0 0 1 0 0,0 0 0 0 0,0 0-1 0 0,-1-1 1 0 0,1 1 0 0 0,0 0-1 0 0,2-4 1 0 0,8-4-761 0 0,-1-2-1 0 0,13-14 1 0 0,-9 7 219 0 0,-2 0 1 0 0,-1-1-1 0 0,0 0 1 0 0,-1 0-1 0 0,-1-1 1 0 0,-1-1-1 0 0,-1 0 0 0 0,6-22 1 0 0,0-9 283 0 0,-3-1 1 0 0,5-63-1 0 0,-15 75 873 0 0,-1 30 406 0 0,0-1 0 0 0,4-22 0 0 0,-2 20 1986 0 0,-5 22 681 0 0,-6 23-1190 0 0,-20 219 2324 0 0,26-230-4547 0 0,-3 26 465 0 0,1 53 0 0 0,5-87-853 0 0,0 1-1 0 0,1-1 1 0 0,1 1 0 0 0,0-1 0 0 0,1 0 0 0 0,0 0-1 0 0,1 0 1 0 0,0 0 0 0 0,8 14 0 0 0,-12-25 87 0 0,1 1 1 0 0,0-1 0 0 0,-1 0 0 0 0,1 0-1 0 0,0 0 1 0 0,0 1 0 0 0,0-1 0 0 0,0 0 0 0 0,0 0-1 0 0,0 0 1 0 0,1 0 0 0 0,-1-1 0 0 0,0 1-1 0 0,0 0 1 0 0,1 0 0 0 0,-1-1 0 0 0,0 1-1 0 0,1-1 1 0 0,-1 1 0 0 0,1-1 0 0 0,-1 0-1 0 0,3 1 1 0 0,-1-1-17 0 0,0-1 1 0 0,-1 1-1 0 0,1 0 0 0 0,0-1 0 0 0,-1 0 1 0 0,1 0-1 0 0,0 0 0 0 0,-1 0 0 0 0,1 0 0 0 0,-1 0 1 0 0,4-3-1 0 0,1-1-111 0 0,0 0 0 0 0,0-1 0 0 0,-1 0 1 0 0,0 0-1 0 0,0 0 0 0 0,9-14 0 0 0,-9 11 6036 0 0,-11 27-1949 0 0,7-3-4077 0 0,-1-13 226 0 0,-1 0 0 0 0,1-1 0 0 0,-1 0-1 0 0,1 1 1 0 0,0-1 0 0 0,0 1 0 0 0,0-1-1 0 0,-1 0 1 0 0,1 1 0 0 0,0-1 0 0 0,1 0-1 0 0,-1 0 1 0 0,0 0 0 0 0,0 0 0 0 0,0 0-1 0 0,1 0 1 0 0,-1 0 0 0 0,0 0 0 0 0,1-1-1 0 0,-1 1 1 0 0,1 0 0 0 0,-1-1 0 0 0,1 1-1 0 0,-1-1 1 0 0,1 0 0 0 0,-1 1 0 0 0,1-1-1 0 0,-1 0 1 0 0,1 0 0 0 0,2 0 0 0 0,21-7-4506 0 0,-3-9-4938 0 0,-15 10 4031 0 0</inkml:trace>
</inkml:ink>
</file>

<file path=ppt/ink/ink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30T15:01:54.355"/>
    </inkml:context>
    <inkml:brush xml:id="br0">
      <inkml:brushProperty name="width" value="0.05" units="cm"/>
      <inkml:brushProperty name="height" value="0.05" units="cm"/>
      <inkml:brushProperty name="color" value="#CD82DA"/>
    </inkml:brush>
  </inkml:definitions>
  <inkml:trace contextRef="#ctx0" brushRef="#br0">4 133 1372 0 0,'0'-1'273'0'0,"0"1"-1"0"0,-1 0 273 0 0,1-1-272 0 0,0 1-1 0 0,-1 0 1 0 0,1-1 0 0 0,0 1-1 0 0,0-1 1 0 0,-1 1-1 0 0,1 0 1 0 0,0-1-1 0 0,0 1 1 0 0,0-1-1 0 0,0 1 1 0 0,0 0-1 0 0,0-1 1 0 0,-1 1 0 0 0,1-1-1 0 0,0 1 1 0 0,0-1-1 0 0,0 1 1 0 0,0 0-1 0 0,1-1 1 0 0,-1 1-1 0 0,0-1 1 0 0,0 1 0 0 0,0-1-1 0 0,11-12 2786 0 0,24-7-2385 0 0,-28 17-12 0 0,76-43-651 0 0,-31 13-7912 0 0,-46 28 4654 0 0</inkml:trace>
</inkml:ink>
</file>

<file path=ppt/ink/ink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30T15:01:54.803"/>
    </inkml:context>
    <inkml:brush xml:id="br0">
      <inkml:brushProperty name="width" value="0.05" units="cm"/>
      <inkml:brushProperty name="height" value="0.05" units="cm"/>
      <inkml:brushProperty name="color" value="#CD82DA"/>
    </inkml:brush>
  </inkml:definitions>
  <inkml:trace contextRef="#ctx0" brushRef="#br0">4 0 188 0 0,'0'1'220'0'0,"-1"-1"1"0"0,1 0-1 0 0,0 1 0 0 0,0-1 0 0 0,-1 0 1 0 0,1 1-1 0 0,0-1 0 0 0,-1 0 0 0 0,1 1 1 0 0,0-1-1 0 0,0 1 0 0 0,0-1 1 0 0,0 0-1 0 0,-1 1 0 0 0,1-1 0 0 0,0 1 1 0 0,0-1-1 0 0,0 1 0 0 0,0-1 1 0 0,0 0-1 0 0,0 1 0 0 0,0-1 0 0 0,0 1 1 0 0,0-1-1 0 0,0 1 0 0 0,0-1 0 0 0,0 1 1 0 0,1-1-1 0 0,-1 0 0 0 0,0 1 1 0 0,0-1-1 0 0,0 1 0 0 0,1-1 0 0 0,-1 0 1 0 0,0 1-1 0 0,1-1 0 0 0,-1 1-207 0 0,2 3 569 0 0,0-1 0 0 0,0 0 0 0 0,0 0 0 0 0,1 0 0 0 0,0 0 0 0 0,-1 0 0 0 0,1 0-1 0 0,0 0 1 0 0,0-1 0 0 0,0 0 0 0 0,1 0 0 0 0,-1 0 0 0 0,0 0 0 0 0,1 0 0 0 0,4 1-1 0 0,3 2 132 0 0,0-1-1 0 0,1 0 1 0 0,22 3-1 0 0,47 4 834 0 0,0-3 0 0 0,0-5 1 0 0,156-12-1 0 0,-76 2 431 0 0,-137 8-1624 0 0,-11 1-6949 0 0,-17-6 4166 0 0,-5-5-1063 0 0</inkml:trace>
</inkml:ink>
</file>

<file path=ppt/ink/ink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30T15:01:55.217"/>
    </inkml:context>
    <inkml:brush xml:id="br0">
      <inkml:brushProperty name="width" value="0.05" units="cm"/>
      <inkml:brushProperty name="height" value="0.05" units="cm"/>
      <inkml:brushProperty name="color" value="#CD82DA"/>
    </inkml:brush>
  </inkml:definitions>
  <inkml:trace contextRef="#ctx0" brushRef="#br0">20 19 1556 0 0,'-19'-19'17690'0'0,"25"20"-17142"0"0,1 0-1 0 0,-1 0 1 0 0,0 0 0 0 0,0 0 0 0 0,0 1 0 0 0,0 0-1 0 0,0 1 1 0 0,0-1 0 0 0,6 5 0 0 0,51 34 1952 0 0,-40-24-1500 0 0,-13-10-578 0 0,0 1 0 0 0,0-1 0 0 0,-1 2 0 0 0,0-1-1 0 0,-1 1 1 0 0,0 1 0 0 0,0-1 0 0 0,6 12 0 0 0,-11-17-390 0 0,-1 0 1 0 0,0 1-1 0 0,0-1 1 0 0,0 1-1 0 0,0 0 1 0 0,-1-1-1 0 0,0 1 1 0 0,0 0-1 0 0,0 0 0 0 0,-1 0 1 0 0,1 0-1 0 0,-1 0 1 0 0,0 0-1 0 0,-1 0 1 0 0,1 0-1 0 0,-1 0 0 0 0,0 0 1 0 0,0-1-1 0 0,0 1 1 0 0,-1 0-1 0 0,0 0 1 0 0,-2 4-1 0 0,-3 3-180 0 0,-1 0-1 0 0,0 0 1 0 0,-1 0 0 0 0,0-1-1 0 0,-1-1 1 0 0,0 1 0 0 0,-20 15 0 0 0,6-9-4070 0 0,0 0-3669 0 0</inkml:trace>
</inkml:ink>
</file>

<file path=ppt/ink/ink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30T15:01:55.675"/>
    </inkml:context>
    <inkml:brush xml:id="br0">
      <inkml:brushProperty name="width" value="0.05" units="cm"/>
      <inkml:brushProperty name="height" value="0.05" units="cm"/>
      <inkml:brushProperty name="color" value="#CD82DA"/>
    </inkml:brush>
  </inkml:definitions>
  <inkml:trace contextRef="#ctx0" brushRef="#br0">264 24 1588 0 0,'-15'-11'11531'0'0,"-3"-2"-4837"0"0,12 13-6130 0 0,-1 1 0 0 0,0-1-1 0 0,1 1 1 0 0,-1 1 0 0 0,0-1-1 0 0,1 1 1 0 0,-1 0 0 0 0,1 0 0 0 0,0 1-1 0 0,0 0 1 0 0,0 0 0 0 0,0 1-1 0 0,0-1 1 0 0,-9 9 0 0 0,1-1 148 0 0,1 1 1 0 0,0 0-1 0 0,1 1 1 0 0,-18 24 0 0 0,24-29-612 0 0,0 1 0 0 0,1-1 1 0 0,1 1-1 0 0,-1 1 0 0 0,1-1 1 0 0,1 1-1 0 0,0-1 0 0 0,0 1 1 0 0,-2 15-1 0 0,5-22-104 0 0,0 1 0 0 0,-1-1 0 0 0,1 1 0 0 0,1 0 0 0 0,-1-1 0 0 0,0 1 0 0 0,1-1 0 0 0,0 1 0 0 0,0-1 0 0 0,0 0 0 0 0,0 1 0 0 0,0-1 0 0 0,1 0 0 0 0,-1 0 0 0 0,1 1 0 0 0,0-1 0 0 0,0-1 0 0 0,0 1 0 0 0,0 0 0 0 0,1 0 0 0 0,-1-1 0 0 0,1 1 0 0 0,0-1 0 0 0,-1 0 0 0 0,1 0 0 0 0,0 0 0 0 0,0 0 0 0 0,0 0 0 0 0,1-1 0 0 0,4 2 0 0 0,2 0-429 0 0,0-1 0 0 0,0 0 0 0 0,0 0 0 0 0,1-1 0 0 0,-1 0 0 0 0,1-1-1 0 0,-1 0 1 0 0,0-1 0 0 0,1 0 0 0 0,-1-1 0 0 0,0 0 0 0 0,0-1 0 0 0,0 0-1 0 0,0 0 1 0 0,10-5 0 0 0,4-3-2668 0 0,36-20-1 0 0,13-17-7889 0 0,-53 33 6127 0 0</inkml:trace>
</inkml:ink>
</file>

<file path=ppt/ink/ink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30T15:01:56.328"/>
    </inkml:context>
    <inkml:brush xml:id="br0">
      <inkml:brushProperty name="width" value="0.05" units="cm"/>
      <inkml:brushProperty name="height" value="0.05" units="cm"/>
      <inkml:brushProperty name="color" value="#CD82DA"/>
    </inkml:brush>
  </inkml:definitions>
  <inkml:trace contextRef="#ctx0" brushRef="#br0">108 130 8385 0 0,'76'-84'1633'0'0,"-74"82"-1056"0"0,-1 0 0 0 0,1 0 0 0 0,-1 0 0 0 0,0-1 0 0 0,0 1 0 0 0,0 0 0 0 0,0-1 0 0 0,0 1 0 0 0,0 0 0 0 0,-1-1 0 0 0,1 1 0 0 0,-1-1 0 0 0,0 1 0 0 0,0-1 0 0 0,0 1 0 0 0,0-7 1100 0 0,-13 10 1465 0 0,2 3-2477 0 0,0 1 1 0 0,0 1-1 0 0,1 0 1 0 0,0 0-1 0 0,0 1 1 0 0,1 0-1 0 0,0 1 0 0 0,0 0 1 0 0,-10 12-1 0 0,9-9-712 0 0,1 0 0 0 0,1 0 0 0 0,0 1 0 0 0,0 1 0 0 0,1-1-1 0 0,1 1 1 0 0,-8 22 0 0 0,13-33-171 0 0,0 0 1 0 0,1 0-1 0 0,-1 0 0 0 0,1 0 0 0 0,-1 0 1 0 0,1 0-1 0 0,0 0 0 0 0,-1 0 1 0 0,1 0-1 0 0,0 0 0 0 0,1 1 0 0 0,-1-1 1 0 0,0 0-1 0 0,1 0 0 0 0,-1 0 0 0 0,1 0 1 0 0,-1 0-1 0 0,1 0 0 0 0,0 0 1 0 0,0 0-1 0 0,0 0 0 0 0,0 0 0 0 0,0 0 1 0 0,3 2-1 0 0,-2-3-17 0 0,-1 0 0 0 0,1 0 0 0 0,0 0 0 0 0,0 0 0 0 0,0-1 0 0 0,0 1 0 0 0,0 0 0 0 0,0-1 0 0 0,0 0 0 0 0,0 1 0 0 0,0-1-1 0 0,0 0 1 0 0,0 0 0 0 0,0 0 0 0 0,1 0 0 0 0,-1 0 0 0 0,0-1 0 0 0,0 1 0 0 0,0-1 0 0 0,0 1 0 0 0,0-1 0 0 0,0 0 0 0 0,-1 0 0 0 0,5-2 0 0 0,6-4-476 0 0,0 0-1 0 0,0-1 0 0 0,0-1 1 0 0,-1 0-1 0 0,14-15 1 0 0,27-21 733 0 0,-52 45 54 0 0,1-1-1 0 0,-1 1 1 0 0,1-1 0 0 0,-1 1 0 0 0,1-1-1 0 0,-1 1 1 0 0,1 0 0 0 0,-1-1-1 0 0,1 1 1 0 0,-1 0 0 0 0,1-1 0 0 0,0 1-1 0 0,-1 0 1 0 0,1-1 0 0 0,-1 1-1 0 0,1 0 1 0 0,0 0 0 0 0,-1 0-1 0 0,1 0 1 0 0,0 0 0 0 0,-1 0 0 0 0,1 0-1 0 0,0 0 1 0 0,-1 0 0 0 0,1 0-1 0 0,0 0 1 0 0,-1 0 0 0 0,1 0 0 0 0,0 0-1 0 0,0 1 1 0 0,2 19 1149 0 0,-3-2-1471 0 0,1 1-286 0 0,0-7 104 0 0,5-27 828 0 0,-3 6-247 0 0,2 0-1 0 0,-1 0 0 0 0,1 1 0 0 0,0 0 1 0 0,0 0-1 0 0,1 0 0 0 0,0 1 1 0 0,1 0-1 0 0,0 0 0 0 0,0 0 0 0 0,12-8 1 0 0,-18 14-141 0 0,0 0 1 0 0,0 0-1 0 0,0 0 1 0 0,1 0-1 0 0,-1 1 1 0 0,0-1-1 0 0,0 0 1 0 0,1 1-1 0 0,-1-1 1 0 0,0 1 0 0 0,1 0-1 0 0,-1-1 1 0 0,0 1-1 0 0,1 0 1 0 0,-1 0-1 0 0,1 0 1 0 0,-1 0-1 0 0,0 0 1 0 0,1 0-1 0 0,-1 0 1 0 0,1 0-1 0 0,-1 1 1 0 0,0-1-1 0 0,2 1 1 0 0,-1 0-18 0 0,0 0 0 0 0,0 1 0 0 0,0-1 0 0 0,-1 1 1 0 0,1-1-1 0 0,-1 1 0 0 0,1 0 0 0 0,-1 0 0 0 0,0-1 0 0 0,1 1 1 0 0,-1 0-1 0 0,0 0 0 0 0,1 4 0 0 0,1 2-92 0 0,0 1-1 0 0,0 0 1 0 0,-1 0 0 0 0,-1 0-1 0 0,1 0 1 0 0,-1 10 0 0 0,-13 88-416 0 0,12-98 1725 0 0,3-8-253 0 0,5-16 260 0 0,-2 2-870 0 0,2-2 82 0 0,-2 3-135 0 0,1 1 0 0 0,-1-1 0 0 0,2 1 0 0 0,0 1 0 0 0,13-15 0 0 0,-19 23-272 0 0,0 0 0 0 0,1 0-1 0 0,-1 0 1 0 0,0 0 0 0 0,1 1 0 0 0,0-1-1 0 0,-1 1 1 0 0,1 0 0 0 0,0 0 0 0 0,-1 0-1 0 0,1 0 1 0 0,0 0 0 0 0,0 0 0 0 0,0 1-1 0 0,0-1 1 0 0,0 1 0 0 0,0 0 0 0 0,0 0-1 0 0,0 0 1 0 0,0 1 0 0 0,0-1-1 0 0,-1 1 1 0 0,1-1 0 0 0,0 1 0 0 0,0 0-1 0 0,0 0 1 0 0,-1 0 0 0 0,1 0 0 0 0,0 1-1 0 0,-1-1 1 0 0,3 3 0 0 0,0-1-81 0 0,0 1 0 0 0,-1-1 0 0 0,0 1 0 0 0,0 1 0 0 0,0-1 0 0 0,0 0 0 0 0,-1 1 0 0 0,1 0 0 0 0,-1 0 0 0 0,-1 0 0 0 0,1 0 0 0 0,-1 0 0 0 0,1 1 0 0 0,-1-1 0 0 0,-1 1 0 0 0,1 0 0 0 0,-1-1 1 0 0,0 1-1 0 0,0 8 0 0 0,-1-7-444 0 0,0-1 1 0 0,0 1-1 0 0,0-1 1 0 0,-1 0 0 0 0,0 1-1 0 0,-1-1 1 0 0,-3 12 0 0 0,3-14-593 0 0,0 1 1 0 0,0-1 0 0 0,-1 0 0 0 0,1 0-1 0 0,-1 0 1 0 0,0 0 0 0 0,0 0 0 0 0,0 0 0 0 0,-1-1-1 0 0,-6 6 1 0 0</inkml:trace>
</inkml:ink>
</file>

<file path=ppt/ink/ink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30T15:01:57.015"/>
    </inkml:context>
    <inkml:brush xml:id="br0">
      <inkml:brushProperty name="width" value="0.05" units="cm"/>
      <inkml:brushProperty name="height" value="0.05" units="cm"/>
      <inkml:brushProperty name="color" value="#CD82DA"/>
    </inkml:brush>
  </inkml:definitions>
  <inkml:trace contextRef="#ctx0" brushRef="#br0">184 458 116 0 0,'2'-8'9331'0'0,"-2"7"-9039"0"0,-10-7 4005 0 0,8 7-3753 0 0,0 0 0 0 0,0 1 1 0 0,-1-1-1 0 0,1 1 0 0 0,0-1 0 0 0,-1 1 1 0 0,1-1-1 0 0,0 1 0 0 0,-1 0 0 0 0,-2 1 1 0 0,-4 1 196 0 0,0 2 1 0 0,0-1-1 0 0,1 1 1 0 0,0 1 0 0 0,0-1-1 0 0,0 2 1 0 0,0-1 0 0 0,1 1-1 0 0,0 0 1 0 0,-12 12 0 0 0,15-13-661 0 0,-1 0 0 0 0,1 1 0 0 0,0-1 1 0 0,0 0-1 0 0,0 1 0 0 0,1 0 0 0 0,-1 0 1 0 0,1 0-1 0 0,1 1 0 0 0,0-1 0 0 0,-1 0 1 0 0,2 1-1 0 0,-1 0 0 0 0,1-1 1 0 0,0 1-1 0 0,0 8 0 0 0,1-13-225 0 0,0 0-1 0 0,1 1 0 0 0,-1-1 1 0 0,1 0-1 0 0,-1 0 1 0 0,1 1-1 0 0,0-1 1 0 0,-1 0-1 0 0,1 0 1 0 0,0 0-1 0 0,1 0 1 0 0,-1 0-1 0 0,0 0 1 0 0,1 0-1 0 0,-1 0 1 0 0,1 0-1 0 0,-1 0 1 0 0,1-1-1 0 0,0 1 1 0 0,0-1-1 0 0,-1 1 0 0 0,1-1 1 0 0,0 0-1 0 0,1 0 1 0 0,-1 0-1 0 0,0 0 1 0 0,0 0-1 0 0,0 0 1 0 0,4 0-1 0 0,0-2-126 0 0,-1-1 0 0 0,0 0 0 0 0,0-1 0 0 0,0 1 0 0 0,0-1 0 0 0,-1 0 0 0 0,1 0 0 0 0,-1 0 0 0 0,0-1 0 0 0,1 1-1 0 0,5-9 1 0 0,8-6 29 0 0,-1-1 0 0 0,-2-1 0 0 0,0-1 0 0 0,-1 0-1 0 0,-1-1 1 0 0,-1-1 0 0 0,0 0 0 0 0,-2 0 0 0 0,-1-1 0 0 0,-1 0-1 0 0,-1-1 1 0 0,6-43 0 0 0,20-152 1195 0 0,-25 150 1683 0 0,-22 247 2372 0 0,-2 36-4308 0 0,11-142-993 0 0,3-54-397 0 0,0-1 1 0 0,2 1-1 0 0,0 1 0 0 0,0-1 0 0 0,7 30 0 0 0,-7-45 486 0 0,0-1 1 0 0,0 0-1 0 0,1 1 0 0 0,-1-1 0 0 0,1 1 0 0 0,0-1 1 0 0,-1 0-1 0 0,1 0 0 0 0,0 1 0 0 0,0-1 1 0 0,-1 0-1 0 0,1 0 0 0 0,0 0 0 0 0,2 2 0 0 0,-2-3 80 0 0,0 1 1 0 0,0-1-1 0 0,-1 0 0 0 0,1 1 0 0 0,0-1 0 0 0,-1 0 0 0 0,1 0 0 0 0,0 0 0 0 0,0 0 0 0 0,-1 0 0 0 0,1 0 0 0 0,0 0 0 0 0,0 0 0 0 0,-1 0 0 0 0,1 0 1 0 0,0 0-1 0 0,0 0 0 0 0,-1-1 0 0 0,1 1 0 0 0,1-1 0 0 0,3-2-358 0 0,0 0 0 0 0,0-1-1 0 0,0 1 1 0 0,-1-1 0 0 0,9-9 0 0 0,-5 5 415 0 0,12-14-384 0 0,-16 16 799 0 0,0 1 0 0 0,1 0 0 0 0,-1 0 0 0 0,1 0 0 0 0,8-5 0 0 0,-13 10-278 0 0,0 0 0 0 0,0 0 0 0 0,1 0 0 0 0,-1 0 0 0 0,0-1 1 0 0,0 1-1 0 0,0 0 0 0 0,1 0 0 0 0,-1 0 0 0 0,0 0 0 0 0,0 0 0 0 0,0 0 0 0 0,1 0 0 0 0,-1 0 0 0 0,0 0 0 0 0,0 0 0 0 0,0 0 0 0 0,1 0 0 0 0,-1 0 0 0 0,0 0 0 0 0,0 0 0 0 0,1 0 0 0 0,-1 0 1 0 0,0 0-1 0 0,0 0 0 0 0,0 1 0 0 0,1-1 0 0 0,-1 0 0 0 0,0 0 0 0 0,0 0 0 0 0,0 0 0 0 0,0 0 0 0 0,1 0 0 0 0,-1 1 0 0 0,0-1 0 0 0,0 0 0 0 0,0 0 0 0 0,0 1 0 0 0,4 10 1439 0 0,-4 18-52 0 0,0-25-1029 0 0,-1 9 43 0 0,0 14 97 0 0,1-26-745 0 0,0 0 0 0 0,0-1 0 0 0,0 1 1 0 0,0 0-1 0 0,0 0 0 0 0,1 0 0 0 0,-1 0 0 0 0,0 0 0 0 0,1 0 0 0 0,-1-1 0 0 0,0 1 0 0 0,1 0 0 0 0,-1 0 0 0 0,1-1 0 0 0,-1 1 0 0 0,1 0 0 0 0,0-1 0 0 0,-1 1 1 0 0,1 0-1 0 0,0-1 0 0 0,-1 1 0 0 0,3 0 0 0 0,18-12-15235 0 0</inkml:trace>
</inkml:ink>
</file>

<file path=ppt/ink/ink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30T15:01:57.427"/>
    </inkml:context>
    <inkml:brush xml:id="br0">
      <inkml:brushProperty name="width" value="0.05" units="cm"/>
      <inkml:brushProperty name="height" value="0.05" units="cm"/>
      <inkml:brushProperty name="color" value="#CD82DA"/>
    </inkml:brush>
  </inkml:definitions>
  <inkml:trace contextRef="#ctx0" brushRef="#br0">49 42 808 0 0,'-12'-12'3931'0'0,"8"8"-1868"0"0,0 0 1 0 0,0 1-1 0 0,0-1 0 0 0,0 1 1 0 0,-10-6 1845 0 0,11 7-3155 0 0</inkml:trace>
</inkml:ink>
</file>

<file path=ppt/ink/ink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30T15:01:57.871"/>
    </inkml:context>
    <inkml:brush xml:id="br0">
      <inkml:brushProperty name="width" value="0.05" units="cm"/>
      <inkml:brushProperty name="height" value="0.05" units="cm"/>
      <inkml:brushProperty name="color" value="#CD82DA"/>
    </inkml:brush>
  </inkml:definitions>
  <inkml:trace contextRef="#ctx0" brushRef="#br0">157 82 756 0 0,'4'-9'19048'0'0,"-17"16"-17823"0"0,0 0 0 0 0,0 0 1 0 0,1 2-1 0 0,-19 15 0 0 0,16-10-343 0 0,0 1 0 0 0,-25 32 0 0 0,39-46-935 0 0,1-1 0 0 0,-1 1 0 0 0,0 0 0 0 0,1-1 0 0 0,-1 1 0 0 0,1 0 0 0 0,-1 0 1 0 0,1-1-1 0 0,-1 1 0 0 0,1 0 0 0 0,-1 0 0 0 0,1 0 0 0 0,0-1 0 0 0,0 1 0 0 0,-1 0 0 0 0,1 0 0 0 0,0 0 0 0 0,0 0 0 0 0,0 0 0 0 0,0 0 1 0 0,0 0-1 0 0,0 0 0 0 0,0 0 0 0 0,0-1 0 0 0,0 1 0 0 0,1 0 0 0 0,-1 0 0 0 0,0 0 0 0 0,0 0 0 0 0,1 0 0 0 0,-1 0 0 0 0,1-1 0 0 0,-1 1 0 0 0,1 0 1 0 0,-1 0-1 0 0,1-1 0 0 0,-1 1 0 0 0,1 0 0 0 0,1 0 0 0 0,-1 0-77 0 0,1 0 1 0 0,-1 0-1 0 0,1-1 0 0 0,0 1 1 0 0,-1-1-1 0 0,1 1 0 0 0,0-1 1 0 0,-1 0-1 0 0,1 1 0 0 0,0-1 1 0 0,-1 0-1 0 0,1 0 0 0 0,0 0 1 0 0,-1-1-1 0 0,1 1 0 0 0,0 0 1 0 0,-1-1-1 0 0,3 0 1 0 0,10-6-333 0 0,0-1 1 0 0,-1-1 0 0 0,0 0 0 0 0,0 0 0 0 0,-1-2 0 0 0,21-22-1 0 0,-27 27 280 0 0,14-15-581 0 0,-1 0 0 0 0,28-44 0 0 0,-29 25-231 0 0,-31 51-1945 0 0,9 0-1434 0 0</inkml:trace>
</inkml:ink>
</file>

<file path=ppt/ink/ink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30T15:01:58.284"/>
    </inkml:context>
    <inkml:brush xml:id="br0">
      <inkml:brushProperty name="width" value="0.05" units="cm"/>
      <inkml:brushProperty name="height" value="0.05" units="cm"/>
      <inkml:brushProperty name="color" value="#CD82DA"/>
    </inkml:brush>
  </inkml:definitions>
  <inkml:trace contextRef="#ctx0" brushRef="#br0">42 0 1024 0 0,'-4'1'14698'0'0,"-4"18"-10457"0"0,-6 27-2051 0 0,6 5-482 0 0,3 1 0 0 0,3 0 0 0 0,1 0-1 0 0,8 58 1 0 0,18 118-1348 0 0,-24-220-1084 0 0,0 0 0 0 0,-1 0 1 0 0,0-1-1 0 0,-2 15 0 0 0,0 5-4814 0 0,4-24 4511 0 0,-1 2-895 0 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23T17:29:26.633"/>
    </inkml:context>
    <inkml:brush xml:id="br0">
      <inkml:brushProperty name="width" value="0.05" units="cm"/>
      <inkml:brushProperty name="height" value="0.05" units="cm"/>
      <inkml:brushProperty name="color" value="#CD82DA"/>
    </inkml:brush>
  </inkml:definitions>
  <inkml:trace contextRef="#ctx0" brushRef="#br0">1612 669 584 0 0,'0'-1'136'0'0,"-14"-39"569"0"0,-1 0 0 0 0,-2 1 0 0 0,-1 1 0 0 0,-36-55 0 0 0,20 45 34 0 0,-2 3-1 0 0,-2 0 1 0 0,-47-42-1 0 0,58 66-422 0 0,-1 0-1 0 0,-1 2 0 0 0,-1 1 0 0 0,0 1 1 0 0,-2 2-1 0 0,1 1 0 0 0,-2 2 1 0 0,-54-14-1 0 0,53 17-157 0 0,0 2 0 0 0,-1 1 0 0 0,0 2 0 0 0,0 2 0 0 0,0 1-1 0 0,-64 6 1 0 0,32 3-256 0 0,0 3 0 0 0,-100 29 0 0 0,-127 66-5752 0 0,222-75 3040 0 0</inkml:trace>
</inkml:ink>
</file>

<file path=ppt/ink/ink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30T15:01:58.713"/>
    </inkml:context>
    <inkml:brush xml:id="br0">
      <inkml:brushProperty name="width" value="0.05" units="cm"/>
      <inkml:brushProperty name="height" value="0.05" units="cm"/>
      <inkml:brushProperty name="color" value="#CD82DA"/>
    </inkml:brush>
  </inkml:definitions>
  <inkml:trace contextRef="#ctx0" brushRef="#br0">98 613 108 0 0,'3'-13'5529'0'0,"-3"13"-5191"0"0,0 0 1 0 0,1-1 0 0 0,-1 1-1 0 0,0-1 1 0 0,0 1 0 0 0,0-1 0 0 0,1 1-1 0 0,-1-1 1 0 0,0 1 0 0 0,0-1-1 0 0,0 1 1 0 0,0-1 0 0 0,0 1-1 0 0,0-1 1 0 0,0 1 0 0 0,0-1-1 0 0,0 1 1 0 0,0-1 0 0 0,0 0 0 0 0,0 1-1 0 0,-5-7 5609 0 0,4 7-5737 0 0,1-1 0 0 0,0 1 0 0 0,0 0 0 0 0,-1 0 0 0 0,1-1 0 0 0,0 1 0 0 0,-1 0 0 0 0,1-1 0 0 0,0 1 0 0 0,-1 0 0 0 0,1 0 0 0 0,-1 0 0 0 0,1-1 0 0 0,0 1 0 0 0,-1 0 0 0 0,1 0 0 0 0,-1 0 0 0 0,1 0 0 0 0,0 0 0 0 0,-1 0 0 0 0,1 0 0 0 0,-1 0 0 0 0,1 0 0 0 0,-1 0 0 0 0,1 0 0 0 0,0 0 0 0 0,-1 0 0 0 0,1 0 0 0 0,-1 0 0 0 0,1 0 0 0 0,-1 0 0 0 0,1 1 0 0 0,0-1 0 0 0,-1 0 0 0 0,-14 5 1762 0 0,11-3-1671 0 0,0 0 0 0 0,0 1 0 0 0,1-1 0 0 0,-1 1 0 0 0,1 0 0 0 0,-1 0 0 0 0,1 1 0 0 0,0-1 0 0 0,1 1 0 0 0,-1-1 0 0 0,-4 8 0 0 0,-17 43-1494 0 0,24-53 855 0 0,18-5-881 0 0,53-42 1186 0 0,-70 45 61 0 0,0 1 1 0 0,0-1 0 0 0,0 1-1 0 0,0-1 1 0 0,1 1 0 0 0,-1 0 0 0 0,0-1-1 0 0,0 1 1 0 0,0 0 0 0 0,1 0-1 0 0,-1 0 1 0 0,0 0 0 0 0,0 0-1 0 0,1 0 1 0 0,-1 0 0 0 0,0 1 0 0 0,0-1-1 0 0,0 0 1 0 0,1 1 0 0 0,-1-1-1 0 0,0 1 1 0 0,0-1 0 0 0,0 1-1 0 0,0-1 1 0 0,0 1 0 0 0,0 0 0 0 0,0 0-1 0 0,0-1 1 0 0,1 2 0 0 0,27 32 116 0 0,-18-20-680 0 0,-10-13 422 0 0,0 0-1 0 0,0 0 1 0 0,0 0-1 0 0,0 0 1 0 0,0 0 0 0 0,0-1-1 0 0,0 1 1 0 0,1 0 0 0 0,-1-1-1 0 0,0 1 1 0 0,0 0-1 0 0,1-1 1 0 0,-1 0 0 0 0,0 1-1 0 0,1-1 1 0 0,-1 0-1 0 0,1 1 1 0 0,-1-1 0 0 0,0 0-1 0 0,1 0 1 0 0,-1 0 0 0 0,1-1-1 0 0,1 1 1 0 0,0-1-118 0 0,0 0-1 0 0,1-1 1 0 0,-1 1 0 0 0,0-1 0 0 0,0 1 0 0 0,-1-1 0 0 0,1 0-1 0 0,0 0 1 0 0,3-4 0 0 0,5-5-627 0 0,-1 0 0 0 0,0-1 0 0 0,10-17-1 0 0,-19 28 795 0 0,15-26-649 0 0,-1-1 0 0 0,-1 0 0 0 0,-1-1 0 0 0,-1-1 0 0 0,-2 0 0 0 0,-1-1 0 0 0,9-60 0 0 0,-8 25 337 0 0,17-82 545 0 0,-12 70 1451 0 0,-15 51 2560 0 0,-13 84-2161 0 0,-7 74 0 0 0,2-8-812 0 0,9-67-1328 0 0,2 0 1 0 0,1 78 0 0 0,6-133 62 0 0,0-1 0 0 0,0 1 0 0 0,-1-1 0 0 0,1 1-1 0 0,1-1 1 0 0,-1 1 0 0 0,0-1 0 0 0,0 1 0 0 0,0-1 0 0 0,0 1 0 0 0,0-1 0 0 0,0 1 0 0 0,0-1-1 0 0,1 1 1 0 0,-1-1 0 0 0,0 1 0 0 0,0-1 0 0 0,1 0 0 0 0,-1 1 0 0 0,0-1 0 0 0,1 0 0 0 0,-1 1-1 0 0,0-1 1 0 0,1 0 0 0 0,-1 1 0 0 0,0-1 0 0 0,1 0 0 0 0,-1 1 0 0 0,1-1 0 0 0,-1 0 0 0 0,1 0-1 0 0,17-3-1508 0 0,21-21-571 0 0,-34 20 1818 0 0,-2 2 324 0 0,-1 1 0 0 0,1-1 0 0 0,-1 0 0 0 0,1 1 0 0 0,0-1-1 0 0,0 1 1 0 0,-1 0 0 0 0,1 0 0 0 0,0 0 0 0 0,0 1-1 0 0,0-1 1 0 0,0 1 0 0 0,5-1 0 0 0,-6 2 138 0 0,0-1 1 0 0,0 1-1 0 0,0 0 0 0 0,-1 0 1 0 0,1 0-1 0 0,0 0 0 0 0,-1 0 1 0 0,1 0-1 0 0,-1 0 1 0 0,1 1-1 0 0,-1-1 0 0 0,1 0 1 0 0,-1 1-1 0 0,0-1 0 0 0,0 1 1 0 0,0 0-1 0 0,0-1 1 0 0,0 1-1 0 0,0 0 0 0 0,0 0 1 0 0,0 2-1 0 0,-1-4-383 0 0,0 1 0 0 0,1-1 0 0 0,-1 1 0 0 0,0-1 0 0 0,0 1 0 0 0,0-1 0 0 0,1 0-1 0 0,-1 1 1 0 0,0-1 0 0 0,0 1 0 0 0,1-1 0 0 0,-1 0 0 0 0,0 1 0 0 0,1-1 0 0 0,-1 0 0 0 0,1 1 0 0 0,-1-1 0 0 0,0 0 0 0 0,1 1 0 0 0,-1-1-1 0 0,1 0 1 0 0,-1 0 0 0 0,1 0 0 0 0,-1 1 0 0 0,0-1 0 0 0,1 0 0 0 0,-1 0 0 0 0,1 0 0 0 0,-1 0 0 0 0,1 0 0 0 0,-1 0 0 0 0,1 0 0 0 0,-1 0-1 0 0,1 0 1 0 0,-1 0 0 0 0,1 0 0 0 0,-1 0 0 0 0,1-1 0 0 0,-1 1 0 0 0,1 0 0 0 0,-1 0 0 0 0,1 0 0 0 0,-1-1 0 0 0,0 1 0 0 0,1 0 0 0 0,-1 0-1 0 0,1-1 1 0 0,-1 1 0 0 0,0 0 0 0 0,1-1 0 0 0,-1 1 0 0 0,0-1 0 0 0,1 1 0 0 0,-1 0 0 0 0,0-1 0 0 0,0 1 0 0 0,1-1 0 0 0,-1 1 264 0 0,5-6-5030 0 0</inkml:trace>
</inkml:ink>
</file>

<file path=ppt/ink/ink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30T15:02:01.106"/>
    </inkml:context>
    <inkml:brush xml:id="br0">
      <inkml:brushProperty name="width" value="0.05" units="cm"/>
      <inkml:brushProperty name="height" value="0.05" units="cm"/>
      <inkml:brushProperty name="color" value="#CD82DA"/>
    </inkml:brush>
  </inkml:definitions>
  <inkml:trace contextRef="#ctx0" brushRef="#br0">1 137 1348 0 0,'1'-6'9747'0'0,"3"1"-8558"0"0,35-17 4416 0 0,3 4-4192 0 0,9-6-1995 0 0,2-6-2514 0 0,-22 6-5393 0 0,-24 16 4478 0 0</inkml:trace>
</inkml:ink>
</file>

<file path=ppt/ink/ink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30T15:02:18.777"/>
    </inkml:context>
    <inkml:brush xml:id="br0">
      <inkml:brushProperty name="width" value="0.05" units="cm"/>
      <inkml:brushProperty name="height" value="0.05" units="cm"/>
      <inkml:brushProperty name="color" value="#CD82DA"/>
    </inkml:brush>
  </inkml:definitions>
  <inkml:trace contextRef="#ctx0" brushRef="#br0">11 8 1044 0 0,'-10'11'18662'0'0,"9"-8"-17226"0"0,42 1 1646 0 0,28-7-1694 0 0,-39 1-1232 0 0,-8 0-860 0 0,78-5-1616 0 0,-68 3-2316 0 0,0-2-4130 0 0,-21 4 3512 0 0</inkml:trace>
</inkml:ink>
</file>

<file path=ppt/ink/ink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30T15:02:19.474"/>
    </inkml:context>
    <inkml:brush xml:id="br0">
      <inkml:brushProperty name="width" value="0.05" units="cm"/>
      <inkml:brushProperty name="height" value="0.05" units="cm"/>
      <inkml:brushProperty name="color" value="#CD82DA"/>
    </inkml:brush>
  </inkml:definitions>
  <inkml:trace contextRef="#ctx0" brushRef="#br0">304 37 416 0 0,'2'-7'7843'0'0,"0"-9"-788"0"0,-3 15-6770 0 0,0 0 1 0 0,0 0-1 0 0,0-1 0 0 0,0 1 0 0 0,-1 0 0 0 0,1 0 1 0 0,0 1-1 0 0,-1-1 0 0 0,1 0 0 0 0,-1 0 1 0 0,1 1-1 0 0,-1-1 0 0 0,1 1 0 0 0,-1-1 1 0 0,0 1-1 0 0,1 0 0 0 0,-1-1 0 0 0,1 1 0 0 0,-1 0 1 0 0,0 0-1 0 0,1 0 0 0 0,-1 0 0 0 0,0 1 1 0 0,1-1-1 0 0,-1 0 0 0 0,-1 1 0 0 0,1 0-263 0 0,0 0-1 0 0,0-1 1 0 0,1 1-1 0 0,-1 0 1 0 0,0 0-1 0 0,1 0 1 0 0,-1 0-1 0 0,1 1 1 0 0,-1-1-1 0 0,1 0 1 0 0,0 1 0 0 0,0-1-1 0 0,-1 1 1 0 0,1-1-1 0 0,0 1 1 0 0,0-1-1 0 0,0 1 1 0 0,1 0-1 0 0,-1-1 1 0 0,0 1-1 0 0,1 0 1 0 0,-1 0-1 0 0,1 0 1 0 0,-1 0-1 0 0,1-1 1 0 0,0 1-1 0 0,0 0 1 0 0,0 0-1 0 0,0 0 1 0 0,0 0-1 0 0,0 0 1 0 0,0 0-1 0 0,1 0 1 0 0,-1-1 0 0 0,1 1-1 0 0,1 3 1 0 0,24 45-1032 0 0,-19-39 740 0 0,0 1 0 0 0,-1 0 0 0 0,-1 0 0 0 0,7 21 0 0 0,-11-30 274 0 0,0 1 1 0 0,-1-1 0 0 0,1 1-1 0 0,-1 0 1 0 0,0-1 0 0 0,0 1-1 0 0,0 0 1 0 0,0-1 0 0 0,-1 1-1 0 0,0-1 1 0 0,1 1 0 0 0,-1-1 0 0 0,-1 1-1 0 0,1-1 1 0 0,0 1 0 0 0,-1-1-1 0 0,0 0 1 0 0,0 0 0 0 0,0 0-1 0 0,0 0 1 0 0,-4 4 0 0 0,2-2 186 0 0,-1 0 0 0 0,-1 0 1 0 0,1-1-1 0 0,-1 0 1 0 0,0 0-1 0 0,0 0 0 0 0,0-1 1 0 0,0 1-1 0 0,-1-2 1 0 0,1 1-1 0 0,-1-1 0 0 0,0 0 1 0 0,0 0-1 0 0,1-1 1 0 0,-15 2-1 0 0,15-3-54 0 0,1 0-1 0 0,-1 0 1 0 0,1-1 0 0 0,-1 1-1 0 0,0-1 1 0 0,1 0-1 0 0,0-1 1 0 0,-1 1 0 0 0,1-1-1 0 0,0 0 1 0 0,-1-1 0 0 0,1 1-1 0 0,1-1 1 0 0,-1 0 0 0 0,0 0-1 0 0,1-1 1 0 0,-1 1 0 0 0,1-1-1 0 0,0 0 1 0 0,-5-7 0 0 0,0 0-268 0 0,1-1 1 0 0,1-1 0 0 0,0 1 0 0 0,1-1-1 0 0,-6-17 1 0 0,1-21-4298 0 0,10 45 2663 0 0,1 0-1 0 0,0 0 0 0 0,0 0 1 0 0,1 0-1 0 0,0 0 0 0 0,2-8 1 0 0,0 3-3813 0 0</inkml:trace>
</inkml:ink>
</file>

<file path=ppt/ink/ink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30T15:02:19.894"/>
    </inkml:context>
    <inkml:brush xml:id="br0">
      <inkml:brushProperty name="width" value="0.05" units="cm"/>
      <inkml:brushProperty name="height" value="0.05" units="cm"/>
      <inkml:brushProperty name="color" value="#CD82DA"/>
    </inkml:brush>
  </inkml:definitions>
  <inkml:trace contextRef="#ctx0" brushRef="#br0">0 18 1372 0 0,'0'0'1496'0'0,"2"-5"1145"0"0,-2-1 1055 0 0,0 0-3036 0 0,-2 23-3652 0 0,2-4-2081 0 0</inkml:trace>
  <inkml:trace contextRef="#ctx0" brushRef="#br0" timeOffset="0.99">27 215 1180 0 0,'7'34'8830'0'0,"-5"-23"-7606"0"0,-1 0-1 0 0,0 0 0 0 0,-1 1 1 0 0,0-1-1 0 0,-1 0 0 0 0,-2 13 1 0 0,-1 6-154 0 0,4-21-901 0 0,0-3-525 0 0,-1 1 0 0 0,1-1-1 0 0,-1 1 1 0 0,0-1 0 0 0,-1 1 0 0 0,-3 8 0 0 0,0 0-2828 0 0,3-7-3472 0 0</inkml:trace>
</inkml:ink>
</file>

<file path=ppt/ink/ink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30T15:02:20.316"/>
    </inkml:context>
    <inkml:brush xml:id="br0">
      <inkml:brushProperty name="width" value="0.05" units="cm"/>
      <inkml:brushProperty name="height" value="0.05" units="cm"/>
      <inkml:brushProperty name="color" value="#CD82DA"/>
    </inkml:brush>
  </inkml:definitions>
  <inkml:trace contextRef="#ctx0" brushRef="#br0">273 81 1152 0 0,'3'-6'1316'0'0,"-2"5"-892"0"0,0 0-1 0 0,0-1 0 0 0,0 1 0 0 0,0 0 0 0 0,0-1 0 0 0,-1 1 0 0 0,1 0 0 0 0,0-1 0 0 0,-1 1 1 0 0,1-1-1 0 0,-1 1 0 0 0,0-1 0 0 0,1 1 0 0 0,-1-1 0 0 0,0 0 0 0 0,0 1 0 0 0,0-1 0 0 0,0 1 0 0 0,0-1 1 0 0,-1 1-1 0 0,1-1 0 0 0,0 1 0 0 0,-1-1 0 0 0,1 1 0 0 0,-1-3 0 0 0,-5-8 3012 0 0,6 11-3234 0 0,0-1 1 0 0,-1 1 0 0 0,1 0 0 0 0,-1 0-1 0 0,1 0 1 0 0,-1 0 0 0 0,1 0 0 0 0,-1 0-1 0 0,0 0 1 0 0,1 0 0 0 0,-1 0 0 0 0,0 0 0 0 0,0 0-1 0 0,1 0 1 0 0,-1 0 0 0 0,0 1 0 0 0,0-1-1 0 0,0 0 1 0 0,0 1 0 0 0,0-1 0 0 0,0 1 0 0 0,-1-1-1 0 0,1 1 1 0 0,0-1 0 0 0,0 1 0 0 0,-2-1-1 0 0,-1 1 69 0 0,0 0 0 0 0,0 0 0 0 0,0 1-1 0 0,0-1 1 0 0,1 1 0 0 0,-1 0-1 0 0,0 0 1 0 0,0 0 0 0 0,0 1-1 0 0,1-1 1 0 0,-1 1 0 0 0,-5 4 0 0 0,-40 28 706 0 0,48-33-1113 0 0,-1 1 0 0 0,1-1 0 0 0,-1 1 0 0 0,1-1 0 0 0,-1 1 0 0 0,1-1 0 0 0,0 1 0 0 0,0 0 0 0 0,0 0 0 0 0,0 0 0 0 0,0-1 0 0 0,0 1 0 0 0,0 0 0 0 0,1 0 0 0 0,-1 0-1 0 0,1 0 1 0 0,-1 0 0 0 0,1 0 0 0 0,0 1 0 0 0,0-1 0 0 0,0 0 0 0 0,0 0 0 0 0,0 0 0 0 0,0 0 0 0 0,1 0 0 0 0,-1 0 0 0 0,1 0 0 0 0,-1 0 0 0 0,1 0 0 0 0,0 0 0 0 0,0 0-1 0 0,0 0 1 0 0,0 0 0 0 0,0-1 0 0 0,0 1 0 0 0,0 0 0 0 0,1-1 0 0 0,-1 1 0 0 0,1-1 0 0 0,-1 1 0 0 0,1-1 0 0 0,-1 0 0 0 0,1 1 0 0 0,0-1 0 0 0,0 0 0 0 0,0 0 0 0 0,-1 0-1 0 0,1-1 1 0 0,0 1 0 0 0,0 0 0 0 0,0-1 0 0 0,0 1 0 0 0,3-1 0 0 0,5 0-38 0 0,1 0 0 0 0,-1-1 1 0 0,0-1-1 0 0,0 0 0 0 0,0 0 0 0 0,0-1 0 0 0,0 0 0 0 0,0-1 0 0 0,-1 0 1 0 0,13-7-1 0 0,-4 3 1001 0 0,-17 7-782 0 0,-1 1 1 0 0,1 0 0 0 0,0-1-1 0 0,-1 1 1 0 0,1 0 0 0 0,0 0-1 0 0,0 0 1 0 0,-1-1 0 0 0,1 1-1 0 0,0 0 1 0 0,0 0 0 0 0,-1 0-1 0 0,1 0 1 0 0,0 0 0 0 0,0 1 0 0 0,-1-1-1 0 0,1 0 1 0 0,0 0 0 0 0,0 0-1 0 0,-1 1 1 0 0,1-1 0 0 0,0 0-1 0 0,-1 1 1 0 0,1-1 0 0 0,0 0-1 0 0,-1 1 1 0 0,1-1 0 0 0,-1 1-1 0 0,1-1 1 0 0,-1 1 0 0 0,1-1-1 0 0,-1 1 1 0 0,1 0 0 0 0,-1-1-1 0 0,1 1 1 0 0,-1 0 0 0 0,0-1-1 0 0,1 1 1 0 0,-1 0 0 0 0,0-1-1 0 0,0 1 1 0 0,1 0 0 0 0,-1 0 0 0 0,0-1-1 0 0,0 1 1 0 0,0 0 0 0 0,0 0-1 0 0,0-1 1 0 0,0 1 0 0 0,0 1-1 0 0,-1 45 369 0 0,0-41-273 0 0,-4 74 239 0 0,-6 65-331 0 0,8-123-80 0 0,-1 1 0 0 0,-1-1 0 0 0,-1-1 0 0 0,-11 29 0 0 0,13-44 43 0 0,1 0 0 0 0,-1 1-1 0 0,0-1 1 0 0,-1-1 0 0 0,1 1 0 0 0,-1-1 0 0 0,0 1 0 0 0,-1-1-1 0 0,1-1 1 0 0,-1 1 0 0 0,0-1 0 0 0,0 0 0 0 0,0 0 0 0 0,-1-1-1 0 0,1 0 1 0 0,-1 0 0 0 0,0 0 0 0 0,0-1 0 0 0,0 0 0 0 0,-13 2-1 0 0,15-4-209 0 0,0 1 0 0 0,0 0-1 0 0,0-1 1 0 0,0 0 0 0 0,0 0-1 0 0,-1-1 1 0 0,1 0 0 0 0,0 1 0 0 0,0-1-1 0 0,0-1 1 0 0,1 1 0 0 0,-1-1-1 0 0,0 0 1 0 0,0 0 0 0 0,1 0-1 0 0,0-1 1 0 0,-1 0 0 0 0,1 0 0 0 0,0 0-1 0 0,0 0 1 0 0,0 0 0 0 0,1-1-1 0 0,-1 0 1 0 0,1 0 0 0 0,0 0-1 0 0,0 0 1 0 0,0 0 0 0 0,1-1-1 0 0,-4-7 1 0 0,-10-27-7550 0 0,7 17 3288 0 0</inkml:trace>
</inkml:ink>
</file>

<file path=ppt/ink/ink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30T15:02:20.900"/>
    </inkml:context>
    <inkml:brush xml:id="br0">
      <inkml:brushProperty name="width" value="0.05" units="cm"/>
      <inkml:brushProperty name="height" value="0.05" units="cm"/>
      <inkml:brushProperty name="color" value="#CD82DA"/>
    </inkml:brush>
  </inkml:definitions>
  <inkml:trace contextRef="#ctx0" brushRef="#br0">9 7 1236 0 0,'0'-1'274'0'0,"1"0"-1"0"0,-1 1 1 0 0,1-1 0 0 0,-1 1-1 0 0,1-1 1 0 0,0 1-1 0 0,-1 0 1 0 0,1-1 0 0 0,0 1-1 0 0,-1 0 1 0 0,1-1 0 0 0,0 1-1 0 0,-1 0 1 0 0,1 0-1 0 0,0-1 1 0 0,-1 1 0 0 0,1 0-1 0 0,0 0 1 0 0,0 0 0 0 0,-1 0-1 0 0,1 0 1 0 0,0 0-1 0 0,0 0 1 0 0,-1 0 0 0 0,1 0-1 0 0,0 1 1 0 0,0-1 0 0 0,0 1-64 0 0,1 0 0 0 0,-1 0 0 0 0,0 0 0 0 0,0 0 0 0 0,0 0 0 0 0,0 0 0 0 0,-1 0 0 0 0,1 0 0 0 0,0 0 1 0 0,0 0-1 0 0,-1 1 0 0 0,1-1 0 0 0,0 2 0 0 0,10 42 1934 0 0,-10-34-1761 0 0,-1 1 1 0 0,0 0-1 0 0,-1 0 1 0 0,-3 18-1 0 0,3-24-240 0 0,0-1-1 0 0,-1 1 1 0 0,1-1 0 0 0,-1 0-1 0 0,0 1 1 0 0,0-1-1 0 0,-1 0 1 0 0,1 0-1 0 0,-1 0 1 0 0,0 0-1 0 0,-7 6 1 0 0,10-10-129 0 0,0-1 0 0 0,0 0-1 0 0,-1 0 1 0 0,1 1 0 0 0,0-1 0 0 0,0 0 0 0 0,-1 0 0 0 0,1 1-1 0 0,0-1 1 0 0,-1 0 0 0 0,1 0 0 0 0,0 0 0 0 0,-1 0 0 0 0,1 0-1 0 0,0 0 1 0 0,-1 0 0 0 0,1 1 0 0 0,-1-1 0 0 0,1 0 0 0 0,0 0-1 0 0,-1 0 1 0 0,1 0 0 0 0,0-1 0 0 0,-1 1 0 0 0,1 0 0 0 0,0 0-1 0 0,-1 0 1 0 0,1 0 0 0 0,-1 0 0 0 0,1 0 0 0 0,0 0 0 0 0,0-1-1 0 0,-1 1 1 0 0,1 0 0 0 0,0 0 0 0 0,-1-1 0 0 0,1 1 0 0 0,0 0-1 0 0,0 0 1 0 0,-1-1 0 0 0,1 1 0 0 0,0 0 0 0 0,0 0 0 0 0,-1-1-1 0 0,1 1 1 0 0,0 0 0 0 0,0-1 0 0 0,0 1 0 0 0,0-1 0 0 0,0 1-1 0 0,0 0 1 0 0,0-1 0 0 0,-1 1 0 0 0,1 0 0 0 0,0-1 0 0 0,0 1-1 0 0,0 0 1 0 0,1-1 0 0 0,-3-23 178 0 0,5 15-182 0 0,-1 0-1 0 0,2-1 1 0 0,-1 1-1 0 0,2 0 1 0 0,-1 0-1 0 0,1 1 1 0 0,0 0-1 0 0,1 0 1 0 0,11-14-1 0 0,-13 18-31 0 0,0-1 1 0 0,1 1-1 0 0,-1 0 1 0 0,1 0-1 0 0,0 0 1 0 0,0 1-1 0 0,0-1 1 0 0,0 1-1 0 0,1 1 1 0 0,-1-1-1 0 0,1 1 0 0 0,0 0 1 0 0,-1 0-1 0 0,1 0 1 0 0,0 1-1 0 0,11-1 1 0 0,-14 2-36 0 0,1 0-1 0 0,0 0 1 0 0,-1 0 0 0 0,1 1 0 0 0,0 0 0 0 0,-1 0 0 0 0,1 0 0 0 0,-1 0-1 0 0,1 0 1 0 0,-1 1 0 0 0,0 0 0 0 0,0-1 0 0 0,1 1 0 0 0,-1 0 0 0 0,-1 1-1 0 0,1-1 1 0 0,0 0 0 0 0,0 1 0 0 0,-1 0 0 0 0,1-1 0 0 0,-1 1 0 0 0,0 0-1 0 0,0 0 1 0 0,0 1 0 0 0,0-1 0 0 0,-1 0 0 0 0,1 1 0 0 0,-1-1 0 0 0,0 0 0 0 0,0 1-1 0 0,1 5 1 0 0,-1-1-52 0 0,0 0-1 0 0,0 0 0 0 0,0 0 1 0 0,-1-1-1 0 0,-1 1 0 0 0,1 0 1 0 0,-1 0-1 0 0,0 0 0 0 0,-1 0 1 0 0,0-1-1 0 0,0 1 0 0 0,-1-1 1 0 0,-5 12-1 0 0,7-19 290 0 0,1-2-143 0 0,0-3-26 0 0,0 1 0 0 0,1-1 0 0 0,0 1 0 0 0,0-1-1 0 0,0 1 1 0 0,0 0 0 0 0,1-1 0 0 0,-1 1 0 0 0,1 0-1 0 0,0 0 1 0 0,0 0 0 0 0,1 0 0 0 0,-1 1 0 0 0,4-5-1 0 0,46-55 45 0 0,-50 60-59 0 0,1 0 6 0 0,3-5 3 0 0,1 1 1 0 0,1 0-1 0 0,16-13 1 0 0,-23 19-1 0 0,0 0 1 0 0,0 0-1 0 0,1 0 0 0 0,-1 0 1 0 0,1 0-1 0 0,-1 1 0 0 0,1-1 0 0 0,-1 0 1 0 0,1 1-1 0 0,0-1 0 0 0,-1 1 1 0 0,1 0-1 0 0,0-1 0 0 0,-1 1 0 0 0,1 0 1 0 0,0 0-1 0 0,-1 0 0 0 0,1 0 1 0 0,0 0-1 0 0,-1 1 0 0 0,1-1 1 0 0,0 0-1 0 0,-1 1 0 0 0,1-1 0 0 0,0 1 1 0 0,-1 0-1 0 0,1-1 0 0 0,-1 1 1 0 0,1 0-1 0 0,-1 0 0 0 0,0 0 0 0 0,3 2 1 0 0,-1 2-58 0 0,0 0 0 0 0,-1 0 0 0 0,0 0 0 0 0,1 0 0 0 0,-2 0 0 0 0,1 0 1 0 0,-1 1-1 0 0,1-1 0 0 0,-1 1 0 0 0,-1-1 0 0 0,1 1 0 0 0,-1-1 0 0 0,0 1 0 0 0,-1 7 0 0 0,2 21-1225 0 0,-1-24 368 0 0,2 12-540 0 0,5-14-4933 0 0,1-7 3673 0 0</inkml:trace>
</inkml:ink>
</file>

<file path=ppt/ink/ink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30T15:02:21.299"/>
    </inkml:context>
    <inkml:brush xml:id="br0">
      <inkml:brushProperty name="width" value="0.05" units="cm"/>
      <inkml:brushProperty name="height" value="0.05" units="cm"/>
      <inkml:brushProperty name="color" value="#CD82DA"/>
    </inkml:brush>
  </inkml:definitions>
  <inkml:trace contextRef="#ctx0" brushRef="#br0">1 167 1500 0 0,'31'-28'1397'0'0,"2"0"1506"0"0,-16 5 4856 0 0,-29 50-5521 0 0,6-16-1647 0 0,0 0 1 0 0,1 1 0 0 0,-4 12-1 0 0,7-19-546 0 0,0 0 0 0 0,1 0 0 0 0,0 0 0 0 0,0 0 0 0 0,0 0 0 0 0,1 0 0 0 0,0 0-1 0 0,0 0 1 0 0,0 0 0 0 0,2 7 0 0 0,-2-11-76 0 0,0 0 0 0 0,0-1 0 0 0,0 1 0 0 0,0 0 0 0 0,0-1 0 0 0,0 1 0 0 0,0-1 0 0 0,1 1 0 0 0,-1 0 0 0 0,0-1 1 0 0,1 1-1 0 0,-1 0 0 0 0,0-1 0 0 0,1 1 0 0 0,-1-1 0 0 0,0 1 0 0 0,1-1 0 0 0,-1 1 0 0 0,1-1 0 0 0,-1 1 0 0 0,1-1 0 0 0,-1 0 0 0 0,1 1 0 0 0,0-1 0 0 0,-1 0 0 0 0,1 1 0 0 0,-1-1 0 0 0,1 0 0 0 0,0 0 0 0 0,-1 1 0 0 0,1-1 0 0 0,0 0 0 0 0,-1 0 0 0 0,1 0 1 0 0,0 0-1 0 0,-1 0 0 0 0,1 0 0 0 0,0 0 0 0 0,-1 0 0 0 0,1 0 0 0 0,0 0 0 0 0,-1-1 0 0 0,1 1 0 0 0,0 0 0 0 0,-1 0 0 0 0,1-1 0 0 0,-1 1 0 0 0,1 0 0 0 0,0-1 0 0 0,-1 1 0 0 0,1 0 0 0 0,-1-1 0 0 0,1 1 0 0 0,-1-1 0 0 0,1 1 0 0 0,-1-1 0 0 0,0 1 0 0 0,1-1 1 0 0,-1 1-1 0 0,1-2 0 0 0,1 0-39 0 0,1-1 0 0 0,-1 0 1 0 0,0 1-1 0 0,0-1 1 0 0,0 0-1 0 0,0 0 0 0 0,-1-1 1 0 0,1 1-1 0 0,-1 0 0 0 0,2-6 1 0 0,-3 0 76 0 0,0 1 0 0 0,-1-1 0 0 0,0 0 0 0 0,0 1 1 0 0,-5-15-1 0 0,-2-30 4 0 0,8 50-15 0 0,0-1-1 0 0,1 1 0 0 0,0-1 0 0 0,0 1 0 0 0,0 0 0 0 0,0-1 0 0 0,0 1 1 0 0,0 0-1 0 0,1 0 0 0 0,0 0 0 0 0,-1 0 0 0 0,1 0 0 0 0,0 0 0 0 0,1 0 1 0 0,-1 1-1 0 0,0-1 0 0 0,1 1 0 0 0,-1-1 0 0 0,1 1 0 0 0,0 0 0 0 0,0 0 0 0 0,0 0 1 0 0,0 1-1 0 0,0-1 0 0 0,0 1 0 0 0,6-2 0 0 0,-2 0 0 0 0,0 1-1 0 0,0 0 1 0 0,0 1-1 0 0,0-1 1 0 0,1 1-1 0 0,-1 1 1 0 0,0-1-1 0 0,1 1 1 0 0,-1 0-1 0 0,0 1 1 0 0,11 2-1 0 0,-16-3 15 0 0,1 1-1 0 0,-1 0 0 0 0,1 0 1 0 0,-1 0-1 0 0,0 0 1 0 0,0 1-1 0 0,1-1 0 0 0,-1 0 1 0 0,0 1-1 0 0,0 0 1 0 0,0-1-1 0 0,0 1 0 0 0,0 0 1 0 0,-1 0-1 0 0,1 0 1 0 0,-1 0-1 0 0,1 1 0 0 0,-1-1 1 0 0,1 3-1 0 0,2 3 55 0 0,-1 0-1 0 0,-1 1 1 0 0,0 0-1 0 0,2 11 1 0 0,-3-13-15 0 0,0 1-1 0 0,1-1 1 0 0,0 0 0 0 0,0 1 0 0 0,5 8 0 0 0,-3-5-64 0 0,-4-11-20 0 0,0 1 0 0 0,0 0 0 0 0,1-1 0 0 0,-1 1 0 0 0,0 0 0 0 0,0-1 0 0 0,1 1 0 0 0,-1-1 0 0 0,0 1-1 0 0,1 0 1 0 0,-1-1 0 0 0,1 1 0 0 0,-1-1 0 0 0,0 1 0 0 0,1-1 0 0 0,-1 0 0 0 0,1 1 0 0 0,0-1-1 0 0,-1 1 1 0 0,1-1 0 0 0,-1 0 0 0 0,1 1 0 0 0,-1-1 0 0 0,1 0 0 0 0,0 0 0 0 0,-1 0 0 0 0,2 1-1 0 0,-1-1-598 0 0,6-8-992 0 0,2-1-524 0 0,-6 3-2506 0 0,-1-3 982 0 0</inkml:trace>
</inkml:ink>
</file>

<file path=ppt/ink/ink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30T15:02:21.702"/>
    </inkml:context>
    <inkml:brush xml:id="br0">
      <inkml:brushProperty name="width" value="0.05" units="cm"/>
      <inkml:brushProperty name="height" value="0.05" units="cm"/>
      <inkml:brushProperty name="color" value="#CD82DA"/>
    </inkml:brush>
  </inkml:definitions>
  <inkml:trace contextRef="#ctx0" brushRef="#br0">82 235 348 0 0,'-25'-39'2542'0'0,"13"21"-726"0"0,1-1 0 0 0,-11-24 0 0 0,20 39-1326 0 0,0-1 1 0 0,1 0 0 0 0,-1 0-1 0 0,1 0 1 0 0,0 1-1 0 0,0-1 1 0 0,1-1 0 0 0,-1 1-1 0 0,1 0 1 0 0,0 0-1 0 0,0 0 1 0 0,1 0 0 0 0,0 0-1 0 0,2-8 1 0 0,-3 11-320 0 0,1 0 0 0 0,0 0 0 0 0,0 0 0 0 0,0 1 0 0 0,0-1 1 0 0,0 0-1 0 0,0 1 0 0 0,0-1 0 0 0,1 1 0 0 0,-1-1 0 0 0,1 1 0 0 0,-1 0 1 0 0,1-1-1 0 0,-1 1 0 0 0,1 0 0 0 0,0 0 0 0 0,-1 0 0 0 0,1 0 0 0 0,4-1 0 0 0,-2 1 6 0 0,0 0 0 0 0,0 0-1 0 0,0 1 1 0 0,0 0-1 0 0,0-1 1 0 0,0 1 0 0 0,1 0-1 0 0,-1 1 1 0 0,6 0-1 0 0,-4 1-115 0 0,0-1 0 0 0,0 1-1 0 0,0-1 1 0 0,0 2-1 0 0,0-1 1 0 0,-1 1 0 0 0,1 0-1 0 0,-1 0 1 0 0,0 0 0 0 0,0 1-1 0 0,0-1 1 0 0,0 2-1 0 0,4 4 1 0 0,-7-8-123 0 0,-1 0-1 0 0,-1 1 1 0 0,1-1 0 0 0,0 1-1 0 0,0-1 1 0 0,0 1 0 0 0,-1-1-1 0 0,1 1 1 0 0,-1-1 0 0 0,1 1-1 0 0,-1 0 1 0 0,0-1 0 0 0,0 1-1 0 0,0 0 1 0 0,0-1 0 0 0,0 1-1 0 0,0 0 1 0 0,0-1 0 0 0,0 1-1 0 0,-1 0 1 0 0,1-1 0 0 0,0 1-1 0 0,-1 0 1 0 0,0-1 0 0 0,1 1-1 0 0,-1-1 1 0 0,0 1 0 0 0,0-1-1 0 0,0 1 1 0 0,0-1 0 0 0,0 0-1 0 0,0 1 1 0 0,0-1-1 0 0,0 0 1 0 0,-1 0 0 0 0,0 1-1 0 0,-27 17-3591 0 0,2-7-4712 0 0</inkml:trace>
</inkml:ink>
</file>

<file path=ppt/ink/ink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30T15:02:22.089"/>
    </inkml:context>
    <inkml:brush xml:id="br0">
      <inkml:brushProperty name="width" value="0.05" units="cm"/>
      <inkml:brushProperty name="height" value="0.05" units="cm"/>
      <inkml:brushProperty name="color" value="#CD82DA"/>
    </inkml:brush>
  </inkml:definitions>
  <inkml:trace contextRef="#ctx0" brushRef="#br0">193 199 828 0 0,'0'0'1554'0'0,"-18"-6"7531"0"0,10 8-8485 0 0,0 0 1 0 0,1 1-1 0 0,-1-1 0 0 0,1 1 0 0 0,0 1 1 0 0,0 0-1 0 0,0 0 0 0 0,0 0 0 0 0,1 1 1 0 0,-1 0-1 0 0,1 0 0 0 0,-10 11 0 0 0,7-6-283 0 0,0 0-1 0 0,0 0 0 0 0,2 1 0 0 0,-1 0 1 0 0,1 1-1 0 0,1 0 0 0 0,-6 13 1 0 0,11-22-341 0 0,0-1 0 0 0,0 1 1 0 0,0-1-1 0 0,0 1 0 0 0,1-1 0 0 0,-1 1 1 0 0,1-1-1 0 0,0 1 0 0 0,-1-1 1 0 0,1 1-1 0 0,1 0 0 0 0,-1-1 1 0 0,0 1-1 0 0,1-1 0 0 0,-1 1 0 0 0,1-1 1 0 0,-1 1-1 0 0,3 3 0 0 0,-2-4-42 0 0,1-1-1 0 0,-1 0 0 0 0,0 0 1 0 0,1 1-1 0 0,-1-1 1 0 0,1 0-1 0 0,-1 0 0 0 0,1-1 1 0 0,-1 1-1 0 0,1 0 0 0 0,0 0 1 0 0,-1-1-1 0 0,1 1 0 0 0,0-1 1 0 0,0 0-1 0 0,-1 1 0 0 0,1-1 1 0 0,0 0-1 0 0,0 0 1 0 0,0 0-1 0 0,-1 0 0 0 0,1 0 1 0 0,0-1-1 0 0,0 1 0 0 0,-1 0 1 0 0,4-2-1 0 0,4-1-76 0 0,1 0-1 0 0,-1-1 1 0 0,0 0-1 0 0,-1 0 1 0 0,1-1 0 0 0,-1 0-1 0 0,0 0 1 0 0,0-1-1 0 0,-1 0 1 0 0,1 0-1 0 0,-1-1 1 0 0,-1 0 0 0 0,9-12-1 0 0,-7 9 332 0 0,-1 0-1 0 0,-1 0 1 0 0,0 0-1 0 0,0-1 1 0 0,-1 0-1 0 0,0-1 1 0 0,-1 1-1 0 0,0-1 1 0 0,-1 0-1 0 0,2-14 1 0 0,-4 9 450 0 0,0 0-1 0 0,-1 0 1 0 0,-1 0 0 0 0,-1 0 0 0 0,-4-18 0 0 0,-16-42 5713 0 0,22 77-5802 0 0,-11 57 1134 0 0,-8 166-1638 0 0,-9 72-8304 0 0,24-269 4333 0 0,-1-1 1 0 0,-10 27-1 0 0,-4-4-2835 0 0</inkml:trace>
</inkml:ink>
</file>

<file path=ppt/ink/ink3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1-04-17T14:59:22.231"/>
    </inkml:context>
    <inkml:brush xml:id="br0">
      <inkml:brushProperty name="width" value="0.05292" units="cm"/>
      <inkml:brushProperty name="height" value="0.05292" units="cm"/>
      <inkml:brushProperty name="color" value="#7030A0"/>
    </inkml:brush>
  </inkml:definitions>
  <inkml:trace contextRef="#ctx0" brushRef="#br0">12421 8135 173 0,'0'0'291'0,"2"5"-24"0,1 0-21 0,5-3-23 15,4 0-24-15,6-1-13 0,1-1-23 0,1 1-17 16,3-2-19-16,7-2-11 0,-1-1-13 0,-2 1-11 16,0-4-10-16,-5 3-6 0,-2-3-5 0,-1 0-5 15,-1 3 1-15,1-1-7 0,-7 2 4 0,-3 0-5 16,-4 2 1-16,4-2 3 0,-4 2-5 0,0 0-2 16,-5 1-12-16,0 0-4 0,0 0-2 0,9 5-3 15,-9-1 0-15,-1 3-5 0,-2 3-15 0,2 2-24 16,-3 1-33-16,3 2-41 0,-6 3-58 0,6-3-78 15,-3 1-258-15,4-4-515 0,-1 4 228 0</inkml:trace>
</inkml:ink>
</file>

<file path=ppt/ink/ink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30T15:02:22.511"/>
    </inkml:context>
    <inkml:brush xml:id="br0">
      <inkml:brushProperty name="width" value="0.05" units="cm"/>
      <inkml:brushProperty name="height" value="0.05" units="cm"/>
      <inkml:brushProperty name="color" value="#CD82DA"/>
    </inkml:brush>
  </inkml:definitions>
  <inkml:trace contextRef="#ctx0" brushRef="#br0">0 34 1508 0 0,'34'-5'12249'0'0,"12"0"-8946"0"0,85-12-9517 0 0,-112 13 2109 0 0,2 1 316 0 0</inkml:trace>
</inkml:ink>
</file>

<file path=ppt/ink/ink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30T15:02:22.946"/>
    </inkml:context>
    <inkml:brush xml:id="br0">
      <inkml:brushProperty name="width" value="0.05" units="cm"/>
      <inkml:brushProperty name="height" value="0.05" units="cm"/>
      <inkml:brushProperty name="color" value="#CD82DA"/>
    </inkml:brush>
  </inkml:definitions>
  <inkml:trace contextRef="#ctx0" brushRef="#br0">249 60 1516 0 0,'1'0'370'0'0,"0"-1"1"0"0,0 0-1 0 0,0 0 1 0 0,0 0-1 0 0,-1 0 0 0 0,1 0 1 0 0,0 0-1 0 0,0 0 0 0 0,0 0 1 0 0,-1 0-1 0 0,1-1 0 0 0,-1 1 1 0 0,1 0-1 0 0,-1 0 0 0 0,1 0 1 0 0,-1-1-1 0 0,0 1 0 0 0,1 0 1 0 0,-1-1-1 0 0,0 1 0 0 0,0 0 1 0 0,0-1-1 0 0,0 1 0 0 0,0 0 1 0 0,0-1-1 0 0,-1 1 0 0 0,1 0 1 0 0,0 0-1 0 0,-1-1 1 0 0,1 1-1 0 0,-1 0 0 0 0,1 0 1 0 0,-1-1-1 0 0,0 1 0 0 0,1 0 1 0 0,-1 0-1 0 0,0 0 0 0 0,0 0 1 0 0,0 0-1 0 0,0 0 0 0 0,0 0 1 0 0,0 0-1 0 0,-1 0 0 0 0,0 0 44 0 0,1-1-1 0 0,-1 1 1 0 0,0 1-1 0 0,1-1 1 0 0,-1 0-1 0 0,0 0 0 0 0,0 1 1 0 0,0-1-1 0 0,0 1 1 0 0,0-1-1 0 0,0 1 1 0 0,-3 0-1 0 0,3 0-328 0 0,0 0 0 0 0,1 0 0 0 0,-1 0 0 0 0,0 1 0 0 0,1-1 0 0 0,-1 0 1 0 0,0 1-1 0 0,1 0 0 0 0,-1-1 0 0 0,1 1 0 0 0,-1 0 0 0 0,1 0 0 0 0,0 0 0 0 0,-1 0 0 0 0,1 0 0 0 0,-3 2 0 0 0,4-2-96 0 0,-1 0-1 0 0,1 0 1 0 0,-1 0 0 0 0,1 1-1 0 0,-1-1 1 0 0,1 0-1 0 0,-1 0 1 0 0,1 0-1 0 0,0 0 1 0 0,0 1 0 0 0,0-1-1 0 0,0 0 1 0 0,0 0-1 0 0,0 1 1 0 0,0-1-1 0 0,0 0 1 0 0,0 0 0 0 0,1 0-1 0 0,-1 1 1 0 0,0-1-1 0 0,1 0 1 0 0,-1 0-1 0 0,1 0 1 0 0,-1 0 0 0 0,1 0-1 0 0,-1 0 1 0 0,1 0-1 0 0,0 0 1 0 0,0 0-1 0 0,0 0 1 0 0,0 1-1 0 0,32 31-638 0 0,-28-28 557 0 0,-3-4 76 0 0,8 8-237 0 0,1 0 0 0 0,-1 1 0 0 0,-1 0 0 0 0,0 1 1 0 0,13 20-1 0 0,-20-28 250 0 0,-1 0 0 0 0,1 0 0 0 0,-1 0 0 0 0,0 1 0 0 0,0-1 0 0 0,0 0 0 0 0,-1 0 1 0 0,1 0-1 0 0,-1 1 0 0 0,1-1 0 0 0,-1 0 0 0 0,0 1 0 0 0,-1-1 0 0 0,1 0 0 0 0,0 1 0 0 0,-1-1 1 0 0,0 0-1 0 0,0 0 0 0 0,0 0 0 0 0,0 0 0 0 0,0 0 0 0 0,-1 0 0 0 0,1 0 0 0 0,-1 0 0 0 0,0 0 1 0 0,0 0-1 0 0,0-1 0 0 0,0 1 0 0 0,0-1 0 0 0,-4 4 0 0 0,-2 1 206 0 0,0-1 0 0 0,0 0 0 0 0,0 0 0 0 0,-1 0 0 0 0,1-1 0 0 0,-1 0 0 0 0,-1-1 0 0 0,1 0 0 0 0,-1 0 0 0 0,1-1 0 0 0,-1 0 0 0 0,0-1 0 0 0,0 0-1 0 0,-11 0 1 0 0,15-1-139 0 0,1-1-1 0 0,-1 0 0 0 0,1-1 0 0 0,0 1 0 0 0,-1-1 0 0 0,1 0 1 0 0,0 0-1 0 0,0 0 0 0 0,0-1 0 0 0,0 0 0 0 0,0 0 1 0 0,0 0-1 0 0,0-1 0 0 0,0 1 0 0 0,1-1 0 0 0,-1 0 0 0 0,1-1 1 0 0,0 1-1 0 0,0-1 0 0 0,0 0 0 0 0,1 0 0 0 0,-1 0 0 0 0,1 0 1 0 0,0 0-1 0 0,0-1 0 0 0,1 0 0 0 0,-1 1 0 0 0,-1-7 0 0 0,0 3-535 0 0,2 1 0 0 0,-1-1 0 0 0,1 0 0 0 0,1 0-1 0 0,-1 0 1 0 0,1 0 0 0 0,1 0 0 0 0,0-14 0 0 0,5-6-4182 0 0,6-1-3604 0 0,-4 16 2905 0 0</inkml:trace>
</inkml:ink>
</file>

<file path=ppt/ink/ink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30T15:02:23.345"/>
    </inkml:context>
    <inkml:brush xml:id="br0">
      <inkml:brushProperty name="width" value="0.05" units="cm"/>
      <inkml:brushProperty name="height" value="0.05" units="cm"/>
      <inkml:brushProperty name="color" value="#CD82DA"/>
    </inkml:brush>
  </inkml:definitions>
  <inkml:trace contextRef="#ctx0" brushRef="#br0">1 29 932 0 0,'3'-5'1904'0'0,"1"3"-44"0"0,-3-2 1641 0 0,3-1-629 0 0,-2 0-220 0 0,3-3-2364 0 0,0 8-1352 0 0,8 6-6068 0 0,-12-1 3931 0 0</inkml:trace>
  <inkml:trace contextRef="#ctx0" brushRef="#br0" timeOffset="1">87 231 1116 0 0,'-1'28'6356'0'0,"-10"53"0"0"0,6-53-4832 0 0,-3 54 0 0 0,7-75-2127 0 0,1 0-730 0 0</inkml:trace>
</inkml:ink>
</file>

<file path=ppt/ink/ink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30T15:02:23.735"/>
    </inkml:context>
    <inkml:brush xml:id="br0">
      <inkml:brushProperty name="width" value="0.05" units="cm"/>
      <inkml:brushProperty name="height" value="0.05" units="cm"/>
      <inkml:brushProperty name="color" value="#CD82DA"/>
    </inkml:brush>
  </inkml:definitions>
  <inkml:trace contextRef="#ctx0" brushRef="#br0">368 74 1268 0 0,'0'-4'1284'0'0,"0"1"-1"0"0,0-1 1 0 0,0 0-1 0 0,-1 0 1 0 0,0 1-1 0 0,0-1 1 0 0,0 0-1 0 0,0 1 1 0 0,-2-5-1 0 0,0 4-114 0 0,1 0-1 0 0,-1 0 1 0 0,0 0-1 0 0,0 0 0 0 0,0 1 1 0 0,-6-5-1 0 0,6 7-940 0 0,1 1-1 0 0,-1 0 1 0 0,0 0 0 0 0,0 0-1 0 0,0 0 1 0 0,1 0 0 0 0,-1 0 0 0 0,0 1-1 0 0,0-1 1 0 0,1 1 0 0 0,-1 0-1 0 0,0 0 1 0 0,-4 2 0 0 0,-2 3-136 0 0,1-1 0 0 0,0 2 0 0 0,0-1 0 0 0,1 1 1 0 0,-1 0-1 0 0,1 1 0 0 0,1 0 0 0 0,0 0 0 0 0,-7 10 1 0 0,11-14-357 0 0,-1 0 1 0 0,0 0 0 0 0,1 1 0 0 0,0-1 0 0 0,0 0 0 0 0,1 1-1 0 0,-1-1 1 0 0,1 1 0 0 0,0 0 0 0 0,0 0 0 0 0,0-1 0 0 0,1 1-1 0 0,0 0 1 0 0,0 0 0 0 0,0 0 0 0 0,0-1 0 0 0,1 1 0 0 0,0 0-1 0 0,0 0 1 0 0,0-1 0 0 0,2 6 0 0 0,-2-8 138 0 0,1-1 0 0 0,-1 1 0 0 0,0-1 0 0 0,1 0 0 0 0,-1 1 0 0 0,1-1 0 0 0,0 0 0 0 0,-1 0 0 0 0,1 0 0 0 0,0 0 0 0 0,-1-1 0 0 0,1 1 0 0 0,0 0 0 0 0,0-1 0 0 0,0 1 0 0 0,0-1 0 0 0,0 1 0 0 0,0-1 0 0 0,0 0 0 0 0,0 0 0 0 0,-1 0 0 0 0,1 0 1 0 0,0 0-1 0 0,0-1 0 0 0,0 1 0 0 0,0 0 0 0 0,0-1 0 0 0,3-1 0 0 0,7-1-79 0 0,0-1 0 0 0,-1 0 1 0 0,13-8-1 0 0,-2-1 302 0 0,-18 10 154 0 0,0 0-1 0 0,1 1 1 0 0,-1-1 0 0 0,1 1 0 0 0,-1 0 0 0 0,1 0 0 0 0,0 0-1 0 0,0 1 1 0 0,7-2 0 0 0,-11 3-205 0 0,0 0 0 0 0,-1 0 0 0 0,1 1 0 0 0,0-1 0 0 0,-1 0 0 0 0,1 0 0 0 0,0 1 0 0 0,-1-1 0 0 0,1 1 0 0 0,0-1 0 0 0,-1 0 0 0 0,1 1 0 0 0,-1-1 0 0 0,1 1 0 0 0,-1-1 0 0 0,1 1 0 0 0,-1 0 0 0 0,1-1 0 0 0,-1 1 0 0 0,0-1 0 0 0,1 1 0 0 0,-1 0 0 0 0,0-1 0 0 0,1 1 0 0 0,-1 0 0 0 0,0 0 0 0 0,0-1 0 0 0,0 1 0 0 0,0 0 0 0 0,0-1 0 0 0,0 1 0 0 0,0 0 0 0 0,0 0 0 0 0,0 32 512 0 0,-1-25-407 0 0,-16 162 606 0 0,10-118-845 0 0,4-33 27 0 0,0 16-258 0 0,-2 0 0 0 0,-2 0 0 0 0,-21 63 0 0 0,25-90 334 0 0,0 0 0 0 0,0 0 0 0 0,-1 0 1 0 0,0-1-1 0 0,-1 1 0 0 0,0-1 0 0 0,0 0 0 0 0,0-1 0 0 0,-1 1 0 0 0,0-1 0 0 0,0 0 0 0 0,-1 0 0 0 0,0-1 0 0 0,0 0 0 0 0,0 0 0 0 0,0-1 0 0 0,-1 0 0 0 0,0 0 0 0 0,0-1 0 0 0,0 0 1 0 0,-14 4-1 0 0,13-5 64 0 0,-1 0 0 0 0,0-1 0 0 0,1 0 0 0 0,-1-1 1 0 0,0 0-1 0 0,-13-2 0 0 0,19 1-119 0 0,-1 1-1 0 0,1-1 0 0 0,0-1 1 0 0,0 1-1 0 0,0-1 1 0 0,0 0-1 0 0,0 1 1 0 0,0-2-1 0 0,1 1 1 0 0,-1 0-1 0 0,1-1 1 0 0,-1 0-1 0 0,1 1 1 0 0,0-1-1 0 0,0-1 1 0 0,0 1-1 0 0,-2-4 1 0 0,0 0-336 0 0,1 0 1 0 0,0-1 0 0 0,0 1 0 0 0,1-1 0 0 0,0 1 0 0 0,0-1 0 0 0,1 0-1 0 0,0 0 1 0 0,0-1 0 0 0,1 1 0 0 0,0-11 0 0 0,1 4-2461 0 0,0 0 0 0 0,6-29 1 0 0,1 17-1463 0 0</inkml:trace>
</inkml:ink>
</file>

<file path=ppt/ink/ink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30T15:02:24.633"/>
    </inkml:context>
    <inkml:brush xml:id="br0">
      <inkml:brushProperty name="width" value="0.05" units="cm"/>
      <inkml:brushProperty name="height" value="0.05" units="cm"/>
      <inkml:brushProperty name="color" value="#CD82DA"/>
    </inkml:brush>
  </inkml:definitions>
  <inkml:trace contextRef="#ctx0" brushRef="#br0">23 54 500 0 0,'1'0'218'0'0,"-1"-1"0"0"0,1 1 0 0 0,0 0 0 0 0,-1 0 0 0 0,1 0 0 0 0,0 0 0 0 0,-1 0 0 0 0,1 0 0 0 0,0 0 0 0 0,-1 1 0 0 0,1-1 0 0 0,-1 0 0 0 0,1 0 0 0 0,0 0 0 0 0,-1 1 1 0 0,1-1-1 0 0,0 0 0 0 0,-1 0 0 0 0,1 1 0 0 0,-1-1 0 0 0,1 1 0 0 0,-1-1 0 0 0,1 1 0 0 0,-1-1 0 0 0,1 1 0 0 0,-1-1 0 0 0,0 1 0 0 0,1-1 0 0 0,-1 1 0 0 0,0-1 0 0 0,1 1 0 0 0,-1-1 0 0 0,0 1 0 0 0,0 0 0 0 0,1-1 0 0 0,-1 1 0 0 0,0 0 0 0 0,0-1 0 0 0,0 1 0 0 0,0 0 0 0 0,0-1 0 0 0,0 2 0 0 0,1 34 1511 0 0,-1-27-679 0 0,0 5-531 0 0,-1 0-1 0 0,0-1 0 0 0,-1 1 0 0 0,-1 0 0 0 0,0-1 0 0 0,-1 1 0 0 0,0-1 0 0 0,-9 18 0 0 0,4-16 97 0 0,6-23-129 0 0,8-29-196 0 0,-1 25-271 0 0,1 0-1 0 0,0 1 0 0 0,0-1 0 0 0,1 1 1 0 0,1 0-1 0 0,0 1 0 0 0,8-11 0 0 0,-13 19-26 0 0,0-1 0 0 0,1 1-1 0 0,-1 0 1 0 0,0 0 0 0 0,1 0-1 0 0,-1 1 1 0 0,1-1 0 0 0,-1 0-1 0 0,1 1 1 0 0,0 0 0 0 0,0-1-1 0 0,-1 1 1 0 0,1 0-1 0 0,6 0 1 0 0,-6 1-18 0 0,-1 0 0 0 0,1 0 0 0 0,-1 0 0 0 0,1 1 0 0 0,-1 0 0 0 0,1-1 0 0 0,-1 1 0 0 0,0 0-1 0 0,1 0 1 0 0,-1 0 0 0 0,0 0 0 0 0,0 1 0 0 0,1-1 0 0 0,-1 1 0 0 0,0-1 0 0 0,-1 1 0 0 0,1 0 0 0 0,0 0 0 0 0,0-1 0 0 0,2 6 0 0 0,0-2-108 0 0,0 1 1 0 0,-1 0 0 0 0,0 0-1 0 0,0 0 1 0 0,-1 0 0 0 0,1 1-1 0 0,-1-1 1 0 0,2 14 0 0 0,-3-15 55 0 0,0 1 1 0 0,-1-1 0 0 0,0 0 0 0 0,1 0-1 0 0,-2 0 1 0 0,1 1 0 0 0,-1-1 0 0 0,1 0-1 0 0,-1 0 1 0 0,-1 0 0 0 0,1 0 0 0 0,-4 8-1 0 0,5-13 78 0 0,0 0 0 0 0,0 0 0 0 0,0 0 0 0 0,0-1-1 0 0,0 1 1 0 0,0 0 0 0 0,0 0 0 0 0,0 0-1 0 0,-1 0 1 0 0,1 0 0 0 0,0 0 0 0 0,0 0-1 0 0,0 0 1 0 0,0 0 0 0 0,0 0 0 0 0,0 0 0 0 0,0 0-1 0 0,0 0 1 0 0,-1 0 0 0 0,1 0 0 0 0,0 0-1 0 0,0 0 1 0 0,0 0 0 0 0,0 0 0 0 0,0 0-1 0 0,0 0 1 0 0,0 0 0 0 0,0 0 0 0 0,0 0 0 0 0,-1 0-1 0 0,1 0 1 0 0,0 0 0 0 0,0 1 0 0 0,0-1-1 0 0,0 0 1 0 0,0 0 0 0 0,0 0 0 0 0,0 0-1 0 0,0 0 1 0 0,0 0 0 0 0,0 0 0 0 0,0 0 0 0 0,0 0-1 0 0,0 0 1 0 0,-1 0 0 0 0,1 1 0 0 0,0-1-1 0 0,0 0 1 0 0,0 0 0 0 0,0 0 0 0 0,0 0-1 0 0,0 0 1 0 0,0 0 0 0 0,0 0 0 0 0,0 0 0 0 0,0 1-1 0 0,0-1 1 0 0,0 0 0 0 0,2-13-5 0 0,7-22-33 0 0,-7 31 32 0 0,35-75-85 0 0,-32 70 87 0 0,0 1 0 0 0,0-1 0 0 0,1 1 0 0 0,1 0 0 0 0,-1 1 0 0 0,14-12-1 0 0,-20 18 13 0 0,1 0-1 0 0,0 0 0 0 0,0 1 0 0 0,0-1 0 0 0,-1 0 0 0 0,1 0 1 0 0,0 1-1 0 0,0-1 0 0 0,0 1 0 0 0,0-1 0 0 0,0 1 0 0 0,0 0 0 0 0,0-1 1 0 0,0 1-1 0 0,1 0 0 0 0,-1-1 0 0 0,0 1 0 0 0,0 0 0 0 0,0 0 0 0 0,0 0 1 0 0,0 0-1 0 0,0 0 0 0 0,0 0 0 0 0,1 1 0 0 0,-1-1 0 0 0,0 0 1 0 0,0 0-1 0 0,1 1 0 0 0,-1 1 6 0 0,1-1 0 0 0,-1 0 0 0 0,0 1 0 0 0,0-1 0 0 0,0 1 0 0 0,0 0 0 0 0,0-1 0 0 0,0 1 0 0 0,0 0 0 0 0,-1 0 0 0 0,1-1 0 0 0,0 1 0 0 0,-1 0 0 0 0,1 4 0 0 0,1 9-17 0 0,-1 1 0 0 0,-1-1 1 0 0,-1 17-1 0 0,1-29-34 0 0,0 5-145 0 0,-1 0 0 0 0,2 0 0 0 0,-1 0 1 0 0,1 0-1 0 0,0 0 0 0 0,1 0 0 0 0,2 9 0 0 0,-3-15 99 0 0,0-1 1 0 0,-1 1-1 0 0,1 0 0 0 0,0-1 0 0 0,0 1 0 0 0,0-1 0 0 0,0 1 0 0 0,0-1 1 0 0,0 0-1 0 0,0 1 0 0 0,1-1 0 0 0,-1 0 0 0 0,0 0 0 0 0,1 0 0 0 0,-1 0 1 0 0,1 0-1 0 0,-1 0 0 0 0,1 0 0 0 0,0 0 0 0 0,-1-1 0 0 0,1 1 0 0 0,0-1 1 0 0,-1 1-1 0 0,1-1 0 0 0,0 0 0 0 0,0 0 0 0 0,0 1 0 0 0,-1-1 0 0 0,1 0 1 0 0,0-1-1 0 0,0 1 0 0 0,-1 0 0 0 0,1 0 0 0 0,0-1 0 0 0,0 1 0 0 0,-1-1 1 0 0,3-1-1 0 0,13-4-376 0 0,-2 0 0 0 0,1-1 0 0 0,-1-1 0 0 0,0-1 0 0 0,-1 0 0 0 0,24-20 0 0 0,-1-4 1202 0 0,34-40 0 0 0,-64 70 2490 0 0,-7 14-1613 0 0,-9 25-349 0 0,6-27-547 0 0,1-1-402 0 0,0 1 1 0 0,1-1 0 0 0,0 1 0 0 0,0-1 0 0 0,1 1 0 0 0,1 12 0 0 0,-1-19-348 0 0,0 0 0 0 0,0 0-1 0 0,0 0 1 0 0,1-1 0 0 0,-1 1 0 0 0,1 0-1 0 0,-1 0 1 0 0,1 0 0 0 0,0-1 0 0 0,-1 1-1 0 0,1 0 1 0 0,0-1 0 0 0,0 1 0 0 0,0-1-1 0 0,1 1 1 0 0,-1-1 0 0 0,0 1 0 0 0,1-1-1 0 0,-1 0 1 0 0,0 0 0 0 0,1 0 0 0 0,-1 0-1 0 0,1 0 1 0 0,0 0 0 0 0,-1 0 0 0 0,1 0-1 0 0,0 0 1 0 0,0-1 0 0 0,-1 1 0 0 0,1-1-1 0 0,0 1 1 0 0,0-1 0 0 0,0 0 0 0 0,3 0-1 0 0,-2 0-42 0 0,0-1 1 0 0,-1 1-1 0 0,1-1 0 0 0,0 0 0 0 0,0 0 0 0 0,-1 0 0 0 0,1 0 1 0 0,-1 0-1 0 0,1 0 0 0 0,-1-1 0 0 0,1 0 0 0 0,-1 1 1 0 0,0-1-1 0 0,1 0 0 0 0,-1 0 0 0 0,0 0 0 0 0,-1 0 0 0 0,1-1 1 0 0,0 1-1 0 0,-1 0 0 0 0,1-1 0 0 0,-1 1 0 0 0,1-1 0 0 0,-1 1 1 0 0,0-1-1 0 0,0 0 0 0 0,-1 0 0 0 0,1 1 0 0 0,0-1 0 0 0,-1 0 1 0 0,0 0-1 0 0,0 0 0 0 0,1 0 0 0 0,-2 0 0 0 0,1 1 0 0 0,0-1 1 0 0,-2-5-1 0 0,-5-8 140 0 0,0 1 0 0 0,-1 0 1 0 0,-1 0-1 0 0,0 1 0 0 0,-1 0 0 0 0,-1 1 1 0 0,0 0-1 0 0,-1 1 0 0 0,-16-13 0 0 0,28 25-72 0 0,0-1 0 0 0,0 1-1 0 0,-1 0 1 0 0,1 0 0 0 0,0 0-1 0 0,0 0 1 0 0,0 0 0 0 0,0-1-1 0 0,-1 1 1 0 0,1 0-1 0 0,0 0 1 0 0,0 0 0 0 0,0-1-1 0 0,0 1 1 0 0,0 0 0 0 0,0 0-1 0 0,-1 0 1 0 0,1-1-1 0 0,0 1 1 0 0,0 0 0 0 0,0 0-1 0 0,0 0 1 0 0,0-1 0 0 0,0 1-1 0 0,0 0 1 0 0,0 0 0 0 0,0-1-1 0 0,0 1 1 0 0,0 0-1 0 0,0 0 1 0 0,0 0 0 0 0,0-1-1 0 0,0 1 1 0 0,1 0 0 0 0,-1 0-1 0 0,0-1 1 0 0,0 1-1 0 0,0 0 1 0 0,0 0 0 0 0,11-6-63 0 0,18 2-65 0 0,-27 4 110 0 0,20-2-78 0 0,1-1-49 0 0,0 1 1 0 0,27 1-1 0 0,-45 2 132 0 0,0-1 1 0 0,-1 0-1 0 0,1 1 1 0 0,0 0-1 0 0,0 0 1 0 0,-1 0-1 0 0,1 1 1 0 0,0-1-1 0 0,-1 1 1 0 0,1 0-1 0 0,-1 1 1 0 0,0-1-1 0 0,0 1 1 0 0,0 0-1 0 0,0 0 1 0 0,5 5-1 0 0,-7-5 34 0 0,0 0-1 0 0,0 0 0 0 0,0 1 0 0 0,-1-1 1 0 0,1 1-1 0 0,-1-1 0 0 0,0 1 1 0 0,0-1-1 0 0,0 1 0 0 0,0 0 0 0 0,-1 0 1 0 0,1 4-1 0 0,-3 51 386 0 0,0-26-123 0 0,2-25-259 0 0,0 1 102 0 0,0 1-1 0 0,0 0 1 0 0,1 0-1 0 0,4 18 1 0 0,-4-27-153 0 0,-1 1 0 0 0,0-1 1 0 0,1 0-1 0 0,-1 0 1 0 0,1 1-1 0 0,-1-1 1 0 0,1 0-1 0 0,0 0 0 0 0,0 0 1 0 0,-1 0-1 0 0,1 0 1 0 0,0 0-1 0 0,0 0 0 0 0,0 0 1 0 0,0 0-1 0 0,0 0 1 0 0,0 0-1 0 0,0-1 1 0 0,0 1-1 0 0,0 0 0 0 0,1-1 1 0 0,-1 1-1 0 0,0-1 1 0 0,0 1-1 0 0,1-1 0 0 0,-1 0 1 0 0,0 1-1 0 0,1-1 1 0 0,-1 0-1 0 0,0 0 1 0 0,1 0-1 0 0,-1 0 0 0 0,0 0 1 0 0,0 0-1 0 0,1 0 1 0 0,-1-1-1 0 0,0 1 0 0 0,1 0 1 0 0,-1-1-1 0 0,0 1 1 0 0,0-1-1 0 0,1 1 1 0 0,-1-1-1 0 0,1-1 0 0 0,3 0-370 0 0,0 0-1 0 0,-1-1 1 0 0,1 0-1 0 0,-1 0 1 0 0,1 0-1 0 0,-1-1 0 0 0,6-5 1 0 0,8-19-5945 0 0,-12 15 3071 0 0</inkml:trace>
</inkml:ink>
</file>

<file path=ppt/ink/ink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30T15:02:25.014"/>
    </inkml:context>
    <inkml:brush xml:id="br0">
      <inkml:brushProperty name="width" value="0.05" units="cm"/>
      <inkml:brushProperty name="height" value="0.05" units="cm"/>
      <inkml:brushProperty name="color" value="#CD82DA"/>
    </inkml:brush>
  </inkml:definitions>
  <inkml:trace contextRef="#ctx0" brushRef="#br0">17 158 1212 0 0,'-3'-6'781'0'0,"0"-1"1"0"0,1 0-1 0 0,0 0 0 0 0,0-1 1 0 0,0 1-1 0 0,1 0 0 0 0,0 0 1 0 0,1-1-1 0 0,-1 1 0 0 0,1-1 1 0 0,1 1-1 0 0,1-9 0 0 0,-2 13-569 0 0,1 0 0 0 0,-1 1-1 0 0,1-1 1 0 0,0 0 0 0 0,0 1-1 0 0,0-1 1 0 0,0 1 0 0 0,1-1 0 0 0,-1 1-1 0 0,1 0 1 0 0,-1-1 0 0 0,1 1-1 0 0,0 0 1 0 0,0 0 0 0 0,0 0 0 0 0,0 0-1 0 0,0 1 1 0 0,0-1 0 0 0,1 0-1 0 0,-1 1 1 0 0,0 0 0 0 0,1-1 0 0 0,0 1-1 0 0,-1 0 1 0 0,1 0 0 0 0,-1 0-1 0 0,1 1 1 0 0,0-1 0 0 0,0 1 0 0 0,-1 0-1 0 0,1-1 1 0 0,0 1 0 0 0,0 0-1 0 0,5 1 1 0 0,-7-1-180 0 0,1 0-1 0 0,-1 0 0 0 0,1 0 1 0 0,-1 0-1 0 0,1 0 1 0 0,-1 1-1 0 0,1-1 1 0 0,-1 0-1 0 0,0 1 1 0 0,1-1-1 0 0,-1 1 0 0 0,1-1 1 0 0,-1 1-1 0 0,0 0 1 0 0,0 0-1 0 0,1-1 1 0 0,-1 1-1 0 0,0 0 1 0 0,0 0-1 0 0,0 0 0 0 0,0 0 1 0 0,0 0-1 0 0,0 1 1 0 0,0-1-1 0 0,0 0 1 0 0,-1 0-1 0 0,1 1 1 0 0,0-1-1 0 0,-1 0 0 0 0,1 1 1 0 0,-1-1-1 0 0,1 1 1 0 0,-1-1-1 0 0,0 0 1 0 0,0 1-1 0 0,1-1 1 0 0,-1 1-1 0 0,0-1 0 0 0,0 1 1 0 0,-1-1-1 0 0,1 1 1 0 0,0-1-1 0 0,0 1 1 0 0,-1 1-1 0 0,-1 2-264 0 0,1-1 0 0 0,-1 0 0 0 0,1-1 0 0 0,-1 1-1 0 0,0 0 1 0 0,0 0 0 0 0,-1-1 0 0 0,1 0 0 0 0,-1 1 0 0 0,0-1-1 0 0,0 0 1 0 0,0 0 0 0 0,0 0 0 0 0,-6 3 0 0 0,-6 1-2722 0 0,3-5-3147 0 0,5-1 1802 0 0</inkml:trace>
</inkml:ink>
</file>

<file path=ppt/ink/ink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30T15:02:25.388"/>
    </inkml:context>
    <inkml:brush xml:id="br0">
      <inkml:brushProperty name="width" value="0.05" units="cm"/>
      <inkml:brushProperty name="height" value="0.05" units="cm"/>
      <inkml:brushProperty name="color" value="#CD82DA"/>
    </inkml:brush>
  </inkml:definitions>
  <inkml:trace contextRef="#ctx0" brushRef="#br0">164 258 80 0 0,'-2'1'17305'0'0,"-13"3"-16647"0"0,8-2-220 0 0,1-1 0 0 0,0 1 1 0 0,-1 0-1 0 0,1 1 0 0 0,0-1 0 0 0,0 1 0 0 0,0 1 1 0 0,1-1-1 0 0,-1 1 0 0 0,1 0 0 0 0,0 0 0 0 0,0 1 1 0 0,0-1-1 0 0,1 1 0 0 0,-5 6 0 0 0,1-1-254 0 0,2 0-1 0 0,-1 0 0 0 0,1 1 1 0 0,1 0-1 0 0,0 0 0 0 0,0 1 1 0 0,-2 11-1 0 0,6-22-245 0 0,1 0 0 0 0,-1 1 0 0 0,1-1 1 0 0,-1 0-1 0 0,1 0 0 0 0,0 0 0 0 0,0 1 0 0 0,-1-1 0 0 0,1 0 0 0 0,0 0 0 0 0,0 1 1 0 0,0-1-1 0 0,0 0 0 0 0,0 0 0 0 0,1 1 0 0 0,-1-1 0 0 0,0 0 0 0 0,1 0 0 0 0,-1 0 1 0 0,0 1-1 0 0,1-1 0 0 0,0 0 0 0 0,-1 0 0 0 0,1 0 0 0 0,0 0 0 0 0,-1 0 1 0 0,1 0-1 0 0,0 0 0 0 0,0 0 0 0 0,0 0 0 0 0,0-1 0 0 0,0 1 0 0 0,0 0 0 0 0,0 0 1 0 0,0-1-1 0 0,1 1 0 0 0,1 0-88 0 0,-1-1-1 0 0,1 1 1 0 0,0-1 0 0 0,-1 0-1 0 0,1 0 1 0 0,0 0 0 0 0,-1 0 0 0 0,1-1-1 0 0,0 1 1 0 0,-1-1 0 0 0,1 1-1 0 0,-1-1 1 0 0,1 0 0 0 0,-1 0 0 0 0,5-3-1 0 0,3-2 194 0 0,0-1 0 0 0,0-1 0 0 0,-1 1-1 0 0,0-2 1 0 0,-1 1 0 0 0,1-1 0 0 0,-2 0 0 0 0,1-1-1 0 0,-2 0 1 0 0,1 0 0 0 0,-1-1 0 0 0,-1 1-1 0 0,0-1 1 0 0,6-19 0 0 0,-3 5 787 0 0,-1 0-1 0 0,-1 0 1 0 0,-1-1 0 0 0,-2 0-1 0 0,2-44 1 0 0,-4 37 411 0 0,0 20-221 0 0,-1 0-1 0 0,0 0 1 0 0,-3-15 0 0 0,-8 74-1020 0 0,2 4 97 0 0,-3 79 1 0 0,10-84-1354 0 0,-2 0 1 0 0,-17 73-1 0 0,7-65-3433 0 0,0 1-5030 0 0,1-10 1405 0 0</inkml:trace>
</inkml:ink>
</file>

<file path=ppt/ink/ink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30T15:02:25.936"/>
    </inkml:context>
    <inkml:brush xml:id="br0">
      <inkml:brushProperty name="width" value="0.05" units="cm"/>
      <inkml:brushProperty name="height" value="0.05" units="cm"/>
      <inkml:brushProperty name="color" value="#CD82DA"/>
    </inkml:brush>
  </inkml:definitions>
  <inkml:trace contextRef="#ctx0" brushRef="#br0">3 25 1508 0 0,'-2'10'14524'0'0,"4"-5"-12514"0"0,0-3-1442 0 0,1 0 0 0 0,-1 0 0 0 0,1 0 0 0 0,0-1 0 0 0,0 1 0 0 0,0-1 0 0 0,5 2 0 0 0,0-1 53 0 0,0 0-1 0 0,0-1 1 0 0,0 0-1 0 0,14 0 1 0 0,0-2 84 0 0,41-6 0 0 0,83-23-2002 0 0,-85 15-8154 0 0,-44 10 4485 0 0,-2 2-1435 0 0</inkml:trace>
</inkml:ink>
</file>

<file path=ppt/ink/ink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30T15:02:26.743"/>
    </inkml:context>
    <inkml:brush xml:id="br0">
      <inkml:brushProperty name="width" value="0.05" units="cm"/>
      <inkml:brushProperty name="height" value="0.05" units="cm"/>
      <inkml:brushProperty name="color" value="#CD82DA"/>
    </inkml:brush>
  </inkml:definitions>
  <inkml:trace contextRef="#ctx0" brushRef="#br0">55 70 268 0 0,'-1'-21'2626'0'0,"1"15"-275"0"0,-1-1 0 0 0,1 0-1 0 0,0 0 1 0 0,2-11 1285 0 0,-1 15-2169 0 0,-2 8 2613 0 0,-23 157 645 0 0,1-24-1935 0 0,23-133-2712 0 0,-5 29 789 0 0,3 1 0 0 0,2 57 0 0 0,0-91-1003 0 0,0 1 0 0 0,0 0 0 0 0,0 0 0 0 0,0-1 1 0 0,0 1-1 0 0,1 0 0 0 0,-1-1 0 0 0,1 1 0 0 0,-1 0 0 0 0,1-1 0 0 0,0 1 0 0 0,-1 0 0 0 0,1-1 0 0 0,0 1 0 0 0,0-1 0 0 0,0 0 0 0 0,0 1 0 0 0,0-1 0 0 0,0 0 0 0 0,1 1 0 0 0,-1-1 0 0 0,0 0 1 0 0,1 0-1 0 0,-1 0 0 0 0,1 0 0 0 0,-1 0 0 0 0,1-1 0 0 0,-1 1 0 0 0,1 0 0 0 0,0-1 0 0 0,-1 1 0 0 0,1-1 0 0 0,0 1 0 0 0,-1-1 0 0 0,1 0 0 0 0,0 0 0 0 0,3 0 0 0 0,-1 0-645 0 0,0-1 1 0 0,0 0-1 0 0,-1 0 0 0 0,1 0 0 0 0,0 0 0 0 0,0 0 0 0 0,3-3 0 0 0,23-16-9628 0 0,-19 9 4869 0 0</inkml:trace>
</inkml:ink>
</file>

<file path=ppt/ink/ink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30T15:02:27.570"/>
    </inkml:context>
    <inkml:brush xml:id="br0">
      <inkml:brushProperty name="width" value="0.05" units="cm"/>
      <inkml:brushProperty name="height" value="0.05" units="cm"/>
      <inkml:brushProperty name="color" value="#CD82DA"/>
    </inkml:brush>
  </inkml:definitions>
  <inkml:trace contextRef="#ctx0" brushRef="#br0">13 66 1244 0 0,'-1'0'274'0'0,"1"0"0"0"0,-1 0 0 0 0,1 0 0 0 0,-1 0 0 0 0,1 0 0 0 0,0 0 0 0 0,-1 0 0 0 0,1 0 0 0 0,-1 0 0 0 0,1-1 1 0 0,-1 1-1 0 0,1 0 0 0 0,0 0 0 0 0,-1 0 0 0 0,1-1 0 0 0,-1 1 0 0 0,1 0 0 0 0,0 0 0 0 0,-1-1 0 0 0,1 1 0 0 0,0 0 0 0 0,-1-1 0 0 0,1 1 0 0 0,0 0 0 0 0,0-1 0 0 0,-1 1 0 0 0,1 0 0 0 0,0-1 0 0 0,0 1 0 0 0,0-1 0 0 0,-1 1 0 0 0,1 0 0 0 0,0-1 0 0 0,0 1 0 0 0,0-1 0 0 0,0 1 0 0 0,0-1 1 0 0,16-10 3127 0 0,39-6-3544 0 0,-49 16 897 0 0,23-7-1132 0 0,-1 2 0 0 0,1 1-1 0 0,0 1 1 0 0,0 2 0 0 0,1 1-1 0 0,-1 1 1 0 0,0 2-1 0 0,39 6 1 0 0,-40-5 8053 0 0,-36-2-7476 0 0,0 0-1 0 0,0 1 1 0 0,0 0 0 0 0,0 0-1 0 0,0 1 1 0 0,1 0-1 0 0,-1 0 1 0 0,1 1 0 0 0,-1 0-1 0 0,1 0 1 0 0,1 0-1 0 0,-1 1 1 0 0,1 0-1 0 0,-1 1 1 0 0,2 0 0 0 0,-1 0-1 0 0,1 0 1 0 0,-1 0-1 0 0,2 1 1 0 0,-1 0 0 0 0,-5 10-1 0 0,9-16-250 0 0,0 1-1 0 0,0-1 1 0 0,0 1 0 0 0,0-1-1 0 0,1 1 1 0 0,-1 0 0 0 0,0-1-1 0 0,1 1 1 0 0,-1 0-1 0 0,1-1 1 0 0,0 1 0 0 0,-1 0-1 0 0,1 0 1 0 0,0-1-1 0 0,0 1 1 0 0,0 0 0 0 0,0 0-1 0 0,0-1 1 0 0,1 1-1 0 0,-1 0 1 0 0,1 0 0 0 0,-1-1-1 0 0,1 1 1 0 0,-1 0 0 0 0,1-1-1 0 0,0 1 1 0 0,0-1-1 0 0,0 1 1 0 0,0-1 0 0 0,0 1-1 0 0,0-1 1 0 0,0 0-1 0 0,0 1 1 0 0,0-1 0 0 0,1 0-1 0 0,-1 0 1 0 0,1 0 0 0 0,-1 0-1 0 0,3 1 1 0 0,-1-1-47 0 0,1 1 0 0 0,-1-1 1 0 0,1 0-1 0 0,0-1 0 0 0,0 1 1 0 0,-1 0-1 0 0,1-1 0 0 0,0 0 1 0 0,0 0-1 0 0,0 0 0 0 0,-1-1 1 0 0,1 1-1 0 0,0-1 0 0 0,0 0 1 0 0,-1 0-1 0 0,1 0 0 0 0,5-3 1 0 0,7-5 495 0 0,0-1 0 0 0,-1 0 0 0 0,0-1 0 0 0,27-27 0 0 0,-24 22 1937 0 0,-20 28 1485 0 0,-8 16-3955 0 0,7-21 491 0 0,2-3-463 0 0,-1 0-1 0 0,1 1 1 0 0,0-1 0 0 0,0 0-1 0 0,1 1 1 0 0,-1-1-1 0 0,1 1 1 0 0,0-1 0 0 0,0 1-1 0 0,1-1 1 0 0,-1 1-1 0 0,3 7 1 0 0,-3-10-21 0 0,1-1 0 0 0,0 1 1 0 0,0-1-1 0 0,0 1 0 0 0,-1-1 0 0 0,1 0 0 0 0,0 1 0 0 0,1-1 1 0 0,-1 0-1 0 0,0 0 0 0 0,0 0 0 0 0,0 0 0 0 0,1 0 1 0 0,-1 0-1 0 0,1 0 0 0 0,-1 0 0 0 0,0 0 0 0 0,1-1 1 0 0,0 1-1 0 0,-1-1 0 0 0,1 1 0 0 0,-1-1 0 0 0,1 1 0 0 0,0-1 1 0 0,-1 0-1 0 0,1 0 0 0 0,0 0 0 0 0,-1 0 0 0 0,1 0 1 0 0,-1 0-1 0 0,1 0 0 0 0,0-1 0 0 0,-1 1 0 0 0,1 0 1 0 0,0-1-1 0 0,-1 0 0 0 0,4-1 0 0 0,6-1-619 0 0,0-2 0 0 0,0 1 0 0 0,0-1-1 0 0,0-1 1 0 0,-1 0 0 0 0,0-1 0 0 0,0 0 0 0 0,17-15 0 0 0,-22 16 587 0 0,0 0 0 0 0,0 0 0 0 0,0 0 0 0 0,-1-1 0 0 0,0 1 1 0 0,4-10-1 0 0,-5 9 501 0 0,-1 1 1 0 0,0-1-1 0 0,0 0 0 0 0,0 1 1 0 0,-1-1-1 0 0,0 0 1 0 0,0-12-1 0 0,-1 19-291 0 0,0 0-1 0 0,0 1 1 0 0,0-1-1 0 0,0 0 0 0 0,-1 0 1 0 0,1 0-1 0 0,0 0 1 0 0,0 0-1 0 0,0 0 0 0 0,0 0 1 0 0,0 0-1 0 0,0 0 1 0 0,0 0-1 0 0,0 0 1 0 0,0 1-1 0 0,0-1 0 0 0,0 0 1 0 0,0 0-1 0 0,0 0 1 0 0,0 0-1 0 0,-1 0 1 0 0,1 0-1 0 0,0 0 0 0 0,0 0 1 0 0,0 0-1 0 0,0 0 1 0 0,0 0-1 0 0,0 0 0 0 0,0 0 1 0 0,0 0-1 0 0,-1 0 1 0 0,1 0-1 0 0,0 0 1 0 0,0 0-1 0 0,0 0 0 0 0,0 0 1 0 0,0 0-1 0 0,0 0 1 0 0,0 0-1 0 0,0 0 1 0 0,0 0-1 0 0,-1 0 0 0 0,1 0 1 0 0,0 0-1 0 0,0 0 1 0 0,0 0-1 0 0,0 0 0 0 0,0-1 1 0 0,0 1-1 0 0,0 0 1 0 0,0 0-1 0 0,0 0 1 0 0,0 0-1 0 0,0 0 0 0 0,-10 17 744 0 0,-5 26-279 0 0,7-5-84 0 0,6-31-433 0 0,0 0 0 0 0,0 0 0 0 0,1 0 0 0 0,0 0 1 0 0,0 0-1 0 0,1 0 0 0 0,0 10 0 0 0,3-4-73 0 0,0-21 154 0 0,3-10-41 0 0,-4 12-16 0 0,8-17 100 0 0,22-40-1 0 0,-29 58-99 0 0,0 0-1 0 0,0 0 0 0 0,1 0 0 0 0,0 1 0 0 0,0-1 0 0 0,0 1 0 0 0,0 0 0 0 0,1 0 0 0 0,-1 1 0 0 0,1-1 0 0 0,0 1 0 0 0,1 0 0 0 0,8-4 0 0 0,-12 6-31 0 0,0 1 1 0 0,1 0-1 0 0,-1-1 0 0 0,1 1 0 0 0,-1 0 1 0 0,0 0-1 0 0,1 0 0 0 0,-1 1 1 0 0,0-1-1 0 0,1 0 0 0 0,-1 1 0 0 0,0 0 1 0 0,1-1-1 0 0,-1 1 0 0 0,0 0 0 0 0,0 0 1 0 0,0 1-1 0 0,1-1 0 0 0,-1 0 0 0 0,-1 1 1 0 0,1-1-1 0 0,0 1 0 0 0,0-1 1 0 0,0 1-1 0 0,-1 0 0 0 0,1 0 0 0 0,-1 0 1 0 0,0 0-1 0 0,1 0 0 0 0,-1 0 0 0 0,2 4 1 0 0,2 4-217 0 0,-1 0 1 0 0,0 1-1 0 0,0-1 0 0 0,-1 1 1 0 0,3 15-1 0 0,-5-16-233 0 0,0 1-1 0 0,0-1 1 0 0,-1 1 0 0 0,-3 17-1 0 0,-6 18-6042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23T17:28:35.670"/>
    </inkml:context>
    <inkml:brush xml:id="br0">
      <inkml:brushProperty name="width" value="0.05" units="cm"/>
      <inkml:brushProperty name="height" value="0.05" units="cm"/>
      <inkml:brushProperty name="color" value="#CD82DA"/>
    </inkml:brush>
  </inkml:definitions>
  <inkml:trace contextRef="#ctx0" brushRef="#br0">217 114 180 0 0,'-1'-1'193'0'0,"0"1"0"0"0,0 0 0 0 0,0 1 0 0 0,0-1 0 0 0,0 0 0 0 0,0 0-1 0 0,0 0 1 0 0,0 0 0 0 0,0 1 0 0 0,0-1 0 0 0,0 1 0 0 0,0-1 0 0 0,0 0 0 0 0,0 1 0 0 0,0 0 0 0 0,0-1 0 0 0,0 1 0 0 0,0 0 0 0 0,1-1-1 0 0,-1 1 1 0 0,0 0 0 0 0,1 0 0 0 0,-1-1 0 0 0,0 1 0 0 0,1 0 0 0 0,-1 0 0 0 0,1 0 0 0 0,-1 0 0 0 0,1 0 0 0 0,-1 1 0 0 0,-15 42 928 0 0,9-26-413 0 0,-23 55 659 0 0,7-23-8 0 0,3 1 1 0 0,-27 105 0 0 0,46-151-1265 0 0,0 1 1 0 0,0-1-1 0 0,1 1 1 0 0,0 0 0 0 0,0-1-1 0 0,0 1 1 0 0,0 0-1 0 0,1-1 1 0 0,0 1-1 0 0,0-1 1 0 0,1 1-1 0 0,0-1 1 0 0,-1 0-1 0 0,2 1 1 0 0,-1-1-1 0 0,1 0 1 0 0,-1 0-1 0 0,6 6 1 0 0,-3-6-15 0 0,0 1 1 0 0,1-1 0 0 0,-1-1-1 0 0,1 1 1 0 0,0-1-1 0 0,0 0 1 0 0,1-1-1 0 0,-1 1 1 0 0,1-1 0 0 0,0 0-1 0 0,-1-1 1 0 0,1 0-1 0 0,13 3 1 0 0,-3-3-2 0 0,0 0 0 0 0,0-1 1 0 0,1 0-1 0 0,-1-2 0 0 0,0 0 1 0 0,1-1-1 0 0,-1-1 0 0 0,0 0 0 0 0,-1-1 1 0 0,22-8-1 0 0,-10 1-9 0 0,-1-1-1 0 0,0-1 1 0 0,0-1 0 0 0,-2-1 0 0 0,28-22-1 0 0,-46 32-26 0 0,0 0-1 0 0,-1-1 1 0 0,0 1-1 0 0,0-1 1 0 0,0-1-1 0 0,-1 1 0 0 0,1-1 1 0 0,-2 0-1 0 0,1 0 1 0 0,-1 0-1 0 0,0-1 1 0 0,-1 1-1 0 0,1-1 1 0 0,-2 0-1 0 0,1 0 1 0 0,-1 0-1 0 0,0-1 1 0 0,-1 1-1 0 0,0 0 0 0 0,0-1 1 0 0,-1 1-1 0 0,0-1 1 0 0,0 1-1 0 0,-1-1 1 0 0,0 1-1 0 0,0 0 1 0 0,-1-1-1 0 0,-1 1 1 0 0,1 0-1 0 0,-1 0 1 0 0,0 1-1 0 0,-8-15 0 0 0,-5-4-69 0 0,-1 0-1 0 0,-1 0 0 0 0,-1 2 0 0 0,0 0 1 0 0,-2 2-1 0 0,-1 0 0 0 0,-1 1 1 0 0,-1 1-1 0 0,-33-21 0 0 0,45 34-143 0 0,-1 0 0 0 0,-1 0 0 0 0,1 2 1 0 0,-1-1-1 0 0,0 2 0 0 0,0 0 0 0 0,0 0 0 0 0,-1 1 0 0 0,1 1 0 0 0,-18 0 1 0 0,14 1-782 0 0,-1 2 0 0 0,-33 4 1 0 0,33-1-1321 0 0,0 0 1 0 0,-29 12 0 0 0,4 1-1854 0 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8-07T05:52:23.354"/>
    </inkml:context>
    <inkml:brush xml:id="br0">
      <inkml:brushProperty name="width" value="0.05" units="cm"/>
      <inkml:brushProperty name="height" value="0.05" units="cm"/>
      <inkml:brushProperty name="color" value="#AB008B"/>
    </inkml:brush>
  </inkml:definitions>
  <inkml:trace contextRef="#ctx0" brushRef="#br0">9 33 324 0 0,'0'0'1724'0'0,"-8"6"172"0"0,27-23-2780 0 0,-15 7-392 0 0,5-2 292 0 0</inkml:trace>
</inkml:ink>
</file>

<file path=ppt/ink/ink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30T15:02:27.985"/>
    </inkml:context>
    <inkml:brush xml:id="br0">
      <inkml:brushProperty name="width" value="0.05" units="cm"/>
      <inkml:brushProperty name="height" value="0.05" units="cm"/>
      <inkml:brushProperty name="color" value="#CD82DA"/>
    </inkml:brush>
  </inkml:definitions>
  <inkml:trace contextRef="#ctx0" brushRef="#br0">81 18 1564 0 0,'-9'-18'10291'0'0,"7"34"-4726"0"0,-1 9-4816 0 0,-53 305 5572 0 0,49-289-5739 0 0,3-7-576 0 0,4-33 81 0 0,16-29-33 0 0,-9 12-42 0 0,-1 4-4 0 0,1-1 1 0 0,0 1-1 0 0,0 0 1 0 0,10-11 0 0 0,-15 21-8 0 0,0 0 1 0 0,-1 0 0 0 0,1 0 0 0 0,0 0 0 0 0,0 0 0 0 0,0 0 0 0 0,0 1-1 0 0,1-1 1 0 0,-1 1 0 0 0,0 0 0 0 0,1 0 0 0 0,-1 0 0 0 0,1 0 0 0 0,-1 0-1 0 0,1 0 1 0 0,-1 0 0 0 0,1 1 0 0 0,0-1 0 0 0,-1 1 0 0 0,1 0 0 0 0,0 0-1 0 0,-1 0 1 0 0,1 0 0 0 0,0 0 0 0 0,-1 1 0 0 0,1-1 0 0 0,4 2 0 0 0,-4 0-8 0 0,1 0 1 0 0,-1 1-1 0 0,0-1 1 0 0,0 1-1 0 0,0-1 0 0 0,0 1 1 0 0,0 0-1 0 0,-1 0 1 0 0,1 0-1 0 0,-1 0 1 0 0,0 1-1 0 0,0-1 1 0 0,0 1-1 0 0,2 4 1 0 0,19 54-370 0 0,-17-40-1240 0 0,5 40 0 0 0,-9-45-3069 0 0,-1 0-3684 0 0</inkml:trace>
</inkml:ink>
</file>

<file path=ppt/ink/ink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30T15:02:32.623"/>
    </inkml:context>
    <inkml:brush xml:id="br0">
      <inkml:brushProperty name="width" value="0.05" units="cm"/>
      <inkml:brushProperty name="height" value="0.05" units="cm"/>
      <inkml:brushProperty name="color" value="#CD82DA"/>
    </inkml:brush>
  </inkml:definitions>
  <inkml:trace contextRef="#ctx0" brushRef="#br0">22 69 1328 0 0,'-22'-1'24819'0'0,"28"0"-24899"0"0,151-28 1029 0 0,-103 15-6001 0 0,-4-4-6633 0 0,-38 13 5906 0 0</inkml:trace>
</inkml:ink>
</file>

<file path=ppt/ink/ink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30T15:02:33.809"/>
    </inkml:context>
    <inkml:brush xml:id="br0">
      <inkml:brushProperty name="width" value="0.05" units="cm"/>
      <inkml:brushProperty name="height" value="0.05" units="cm"/>
      <inkml:brushProperty name="color" value="#CD82DA"/>
    </inkml:brush>
  </inkml:definitions>
  <inkml:trace contextRef="#ctx0" brushRef="#br0">44 276 1144 0 0,'-10'6'12225'0'0,"9"-7"-12066"0"0,0 0 0 0 0,0 0 1 0 0,0 0-1 0 0,1 0 0 0 0,-1 0 0 0 0,0 0 0 0 0,0-1 0 0 0,1 1 0 0 0,-1 0 0 0 0,0 0 1 0 0,1-1-1 0 0,0 1 0 0 0,-1 0 0 0 0,1-1 0 0 0,0 1 0 0 0,-1-1 0 0 0,1 1 0 0 0,0 0 1 0 0,0-1-1 0 0,0 1 0 0 0,0-1 0 0 0,1 1 0 0 0,-1-1 0 0 0,0 1 0 0 0,1-3 0 0 0,16-46 1029 0 0,-6 19-564 0 0,-9 22-629 0 0,0 0 0 0 0,0-1 0 0 0,0 1 0 0 0,-2-1 0 0 0,1 0-1 0 0,-1 1 1 0 0,0-1 0 0 0,-1 0 0 0 0,0 1 0 0 0,-1-1 0 0 0,0 1 0 0 0,0 0-1 0 0,-1-1 1 0 0,-4-9 0 0 0,6 18-80 0 0,0 0-1 0 0,0 0 0 0 0,0 0 1 0 0,0 0-1 0 0,0 0 1 0 0,0 0-1 0 0,0 0 1 0 0,0 1-1 0 0,-1-1 1 0 0,1 0-1 0 0,0 1 1 0 0,0-1-1 0 0,-1 1 1 0 0,1 0-1 0 0,0-1 1 0 0,0 1-1 0 0,-1 0 0 0 0,1 0 1 0 0,0-1-1 0 0,-1 1 1 0 0,1 0-1 0 0,0 1 1 0 0,-1-1-1 0 0,1 0 1 0 0,0 0-1 0 0,-1 0 1 0 0,1 1-1 0 0,0-1 1 0 0,-1 1-1 0 0,1-1 0 0 0,0 1 1 0 0,0-1-1 0 0,-2 3 1 0 0,3-3 39 0 0,0 1-1 0 0,0 0 1 0 0,0 0 0 0 0,1-1 0 0 0,-1 1 0 0 0,0 0-1 0 0,0 0 1 0 0,1-1 0 0 0,-1 1 0 0 0,1 0-1 0 0,-1-1 1 0 0,1 1 0 0 0,-1 0 0 0 0,1-1 0 0 0,-1 1-1 0 0,1-1 1 0 0,0 1 0 0 0,-1-1 0 0 0,1 1 0 0 0,0-1-1 0 0,0 1 1 0 0,9 5-37 0 0,-1-1 1 0 0,1 0-1 0 0,17 6 1 0 0,11 5 205 0 0,-24-9 93 0 0,-1 1-1 0 0,0 1 0 0 0,0 0 1 0 0,-1 1-1 0 0,0 0 0 0 0,0 1 1 0 0,12 15-1 0 0,-19-19-18 0 0,0 0 0 0 0,0 0 1 0 0,-1 0-1 0 0,0 0 0 0 0,0 1 0 0 0,-1 0 0 0 0,0 0 1 0 0,-1 0-1 0 0,1 0 0 0 0,-2 0 0 0 0,1 0 0 0 0,-1 0 1 0 0,0 1-1 0 0,-1-1 0 0 0,0 10 0 0 0,0 48 806 0 0,0-65-1171 0 0,25-26-1991 0 0,-10 2 1299 0 0,18-40 0 0 0,-7 14 2036 0 0,-43 85-634 0 0,15-24-559 0 0,-1 1 0 0 0,2-1 0 0 0,-1 0 0 0 0,2 15 0 0 0,0-27 5 0 0,0 0 0 0 0,0 1 0 0 0,0-1 0 0 0,1 0 1 0 0,-1 1-1 0 0,0-1 0 0 0,0 0 0 0 0,0 0 0 0 0,1 1 1 0 0,-1-1-1 0 0,0 0 0 0 0,0 0 0 0 0,1 1 0 0 0,-1-1 0 0 0,0 0 1 0 0,1 0-1 0 0,-1 0 0 0 0,0 1 0 0 0,1-1 0 0 0,-1 0 0 0 0,0 0 1 0 0,1 0-1 0 0,-1 0 0 0 0,0 0 0 0 0,1 0 0 0 0,-1 0 1 0 0,0 0-1 0 0,1 0 0 0 0,-1 0 0 0 0,1 0 0 0 0,-1 0 0 0 0,0 0 1 0 0,1 0-1 0 0,-1 0 0 0 0,0 0 0 0 0,1 0 0 0 0,-1 0 1 0 0,0-1-1 0 0,1 1 0 0 0,-1 0 0 0 0,0 0 0 0 0,1 0 0 0 0,-1-1 1 0 0,17-7-268 0 0,1-6 142 0 0,-1 0 0 0 0,-1-2 0 0 0,0 0 0 0 0,-1-1 0 0 0,-1 0 0 0 0,0-1 0 0 0,-1-1 0 0 0,12-24 0 0 0,-22 37 209 0 0,-1 0 0 0 0,1 1 0 0 0,-1-1 0 0 0,0 0 1 0 0,-1-1-1 0 0,2-10 0 0 0,-21 39 39 0 0,17-18-100 0 0,-1 0 1 0 0,1 0-1 0 0,0 0 0 0 0,0 0 0 0 0,0 1 1 0 0,0-1-1 0 0,1 0 0 0 0,0 0 0 0 0,0 1 0 0 0,0-1 1 0 0,0 1-1 0 0,1-1 0 0 0,-1 0 0 0 0,2 5 1 0 0,2 3 39 0 0,1 0 1 0 0,0 0-1 0 0,9 15 1 0 0,-8-16 12 0 0,0 1 0 0 0,9 25 1 0 0,-15-36-55 0 0,1 1 0 0 0,-1 0 0 0 0,1-1 0 0 0,-1 1 0 0 0,0-1 0 0 0,1 1 0 0 0,-1 0 0 0 0,0-1 0 0 0,0 1 0 0 0,0 0 0 0 0,-1-1 0 0 0,1 1 0 0 0,-1 3 0 0 0,0-5-43 0 0,1 1 1 0 0,-1-1-1 0 0,0 1 0 0 0,1-1 0 0 0,-1 0 0 0 0,0 1 0 0 0,0-1 0 0 0,1 0 0 0 0,-1 1 0 0 0,0-1 0 0 0,0 0 0 0 0,1 0 0 0 0,-1 0 0 0 0,0 0 1 0 0,0 1-1 0 0,0-1 0 0 0,0 0 0 0 0,1-1 0 0 0,-1 1 0 0 0,0 0 0 0 0,0 0 0 0 0,0 0 0 0 0,1 0 0 0 0,-1-1 0 0 0,0 1 0 0 0,0 0 0 0 0,1-1 1 0 0,-1 1-1 0 0,0 0 0 0 0,0-1 0 0 0,0 0 0 0 0,0 0-129 0 0,0 1-1 0 0,-1-1 1 0 0,1 0 0 0 0,0 1 0 0 0,0-1-1 0 0,0 0 1 0 0,0 0 0 0 0,0 0-1 0 0,0 0 1 0 0,0 0 0 0 0,0 0 0 0 0,1 0-1 0 0,-1 0 1 0 0,0-1 0 0 0,1 1 0 0 0,-1 0-1 0 0,0-2 1 0 0,-3-22-7008 0 0,6 15 3390 0 0</inkml:trace>
</inkml:ink>
</file>

<file path=ppt/ink/ink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30T15:02:34.393"/>
    </inkml:context>
    <inkml:brush xml:id="br0">
      <inkml:brushProperty name="width" value="0.05" units="cm"/>
      <inkml:brushProperty name="height" value="0.05" units="cm"/>
      <inkml:brushProperty name="color" value="#CD82DA"/>
    </inkml:brush>
  </inkml:definitions>
  <inkml:trace contextRef="#ctx0" brushRef="#br0">35 242 912 0 0,'10'2'15115'0'0,"-8"1"-14956"0"0,-21 75 3067 0 0,11-48-3661 0 0,1-1 0 0 0,-3 33 1 0 0,9-55 196 0 0,-1 33-1334 0 0,2-39 1527 0 0,0 0 0 0 0,0 0 0 0 0,0-1 0 0 0,0 1 0 0 0,1 0 0 0 0,-1 0 0 0 0,0-1 0 0 0,0 1 0 0 0,1 0-1 0 0,-1-1 1 0 0,0 1 0 0 0,1 0 0 0 0,-1-1 0 0 0,1 1 0 0 0,-1 0 0 0 0,1-1 0 0 0,-1 1 0 0 0,1-1 0 0 0,-1 1 0 0 0,1-1 0 0 0,-1 1 0 0 0,1-1 0 0 0,0 1 0 0 0,-1-1 0 0 0,1 0 0 0 0,0 1-1 0 0,-1-1 1 0 0,1 0 0 0 0,0 0 0 0 0,0 0 0 0 0,-1 1 0 0 0,1-1 0 0 0,0 0 0 0 0,0 0 0 0 0,-1 0 0 0 0,1 0 0 0 0,0 0 0 0 0,0 0 0 0 0,-1 0 0 0 0,1-1 0 0 0,0 1 0 0 0,0 0-1 0 0,-1 0 1 0 0,1 0 0 0 0,0-1 0 0 0,-1 1 0 0 0,1 0 0 0 0,0-1 0 0 0,-1 1 0 0 0,1-1 0 0 0,20-11 138 0 0,-2 0 1 0 0,0-2-1 0 0,0 0 0 0 0,-1-1 1 0 0,-1-1-1 0 0,16-20 0 0 0,-32 36-47 0 0,-1-1 0 0 0,0 1 1 0 0,1-1-1 0 0,-1 1 0 0 0,0 0 0 0 0,1-1 0 0 0,-1 1 0 0 0,1-1 0 0 0,-1 1 0 0 0,0 0 0 0 0,1 0 0 0 0,-1-1 0 0 0,1 1 0 0 0,-1 0 0 0 0,1 0 0 0 0,-1-1 0 0 0,1 1 0 0 0,-1 0 0 0 0,1 0 0 0 0,-1 0 0 0 0,1 0 1 0 0,0 0-1 0 0,-1 0 0 0 0,1 0 0 0 0,-1 0 0 0 0,1 0 0 0 0,-1 0 0 0 0,1 0 0 0 0,0 0 0 0 0,6 14 575 0 0,-5 29-178 0 0,-3-38-257 0 0,1 4-123 0 0,1 0-1 0 0,0 0 1 0 0,0-1 0 0 0,3 12-1 0 0,-4-18-116 0 0,1 0 0 0 0,-1 0 1 0 0,1 0-1 0 0,0-1 0 0 0,-1 1 0 0 0,1 0 0 0 0,0 0 0 0 0,0 0 0 0 0,0-1 0 0 0,1 1 0 0 0,-1 0 0 0 0,0-1 0 0 0,1 1 0 0 0,-1-1 0 0 0,1 1 0 0 0,-1-1 0 0 0,1 0 0 0 0,-1 0 0 0 0,1 0 0 0 0,0 0 0 0 0,0 0 0 0 0,3 1 0 0 0,-3-2-50 0 0,0 0 0 0 0,0 0 0 0 0,0 0 0 0 0,0 0-1 0 0,0-1 1 0 0,0 1 0 0 0,0-1 0 0 0,0 0 0 0 0,0 1 0 0 0,-1-1 0 0 0,1 0 0 0 0,0 0 0 0 0,0 0 0 0 0,-1 0 0 0 0,3-3 0 0 0,24-20-1483 0 0,-26 23 1445 0 0,10-13-364 0 0,1 0-1 0 0,-2 0 0 0 0,0-1 1 0 0,0 0-1 0 0,-1-1 0 0 0,9-22 1 0 0,-9 15 635 0 0,-1 0 0 0 0,-1-1 0 0 0,-1 0 0 0 0,-2 0 0 0 0,0 0 0 0 0,-1-1 1 0 0,0-32-1 0 0,-1 17 375 0 0,-2 26 14 0 0,0-1-1 0 0,0 0 1 0 0,-3-19 0 0 0,2 9 1796 0 0,0 20-289 0 0,-4 15-1245 0 0,-1 11-353 0 0,0 0 0 0 0,1 1 0 0 0,1-1 0 0 0,1 1 0 0 0,1 29 0 0 0,0-7-5 0 0,5 103 133 0 0,-3-129-1343 0 0,1 0 0 0 0,1 0 1 0 0,0-1-1 0 0,9 25 0 0 0,-3-30-1730 0 0,4-11-9348 0 0</inkml:trace>
</inkml:ink>
</file>

<file path=ppt/ink/ink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30T15:02:34.812"/>
    </inkml:context>
    <inkml:brush xml:id="br0">
      <inkml:brushProperty name="width" value="0.05" units="cm"/>
      <inkml:brushProperty name="height" value="0.05" units="cm"/>
      <inkml:brushProperty name="color" value="#CD82DA"/>
    </inkml:brush>
  </inkml:definitions>
  <inkml:trace contextRef="#ctx0" brushRef="#br0">137 97 1028 0 0,'7'-52'3894'0'0,"-5"18"1808"0"0,-1 24 697 0 0,0 23-4431 0 0,0 25-804 0 0,-8 79 1359 0 0,-22 192-1124 0 0,22-260-2597 0 0,-2 14-2124 0 0,-4-22-6983 0 0,8-30 5101 0 0</inkml:trace>
  <inkml:trace contextRef="#ctx0" brushRef="#br0" timeOffset="1">3 415 728 0 0,'-1'-1'480'0'0,"1"0"0"0"0,0 0 1 0 0,-1 0-1 0 0,1-1 0 0 0,0 1 0 0 0,-1 0 1 0 0,1 0-1 0 0,0 0 0 0 0,0-1 0 0 0,0 1 0 0 0,0 0 1 0 0,0 0-1 0 0,0 0 0 0 0,1-1 0 0 0,-1 1 0 0 0,0 0 1 0 0,1 0-1 0 0,-1 0 0 0 0,1-2 0 0 0,1 3-77 0 0,-1-1-1 0 0,1 1 0 0 0,-1-1 0 0 0,1 1 1 0 0,0 0-1 0 0,-1-1 0 0 0,1 1 1 0 0,-1 0-1 0 0,1 0 0 0 0,0 0 1 0 0,-1 0-1 0 0,4 1 0 0 0,3-1-1152 0 0,11 1 1050 0 0,-1-2 0 0 0,1-1 1 0 0,0 0-1 0 0,31-9 0 0 0,32-12-4856 0 0,-48 12-901 0 0,-25 8 1913 0 0</inkml:trace>
</inkml:ink>
</file>

<file path=ppt/ink/ink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30T15:02:35.280"/>
    </inkml:context>
    <inkml:brush xml:id="br0">
      <inkml:brushProperty name="width" value="0.05" units="cm"/>
      <inkml:brushProperty name="height" value="0.05" units="cm"/>
      <inkml:brushProperty name="color" value="#CD82DA"/>
    </inkml:brush>
  </inkml:definitions>
  <inkml:trace contextRef="#ctx0" brushRef="#br0">6 55 968 0 0,'0'0'4807'0'0,"0"-3"-3273"0"0,-3-12 3341 0 0,0-4 6242 0 0,4 19-11115 0 0,0-1 1 0 0,0 1 0 0 0,-1-1 0 0 0,1 1-1 0 0,0-1 1 0 0,-1 0 0 0 0,1 1-1 0 0,0-1 1 0 0,-1 0 0 0 0,1 1-1 0 0,-1-1 1 0 0,1 0 0 0 0,-1 1 0 0 0,0-1-1 0 0,1 0 1 0 0,-1 0 0 0 0,0 0-1 0 0,0 0 1 0 0,1 1 0 0 0,-1-1-1 0 0,0-1 1 0 0,0 1-10 0 0</inkml:trace>
</inkml:ink>
</file>

<file path=ppt/ink/ink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30T15:02:35.848"/>
    </inkml:context>
    <inkml:brush xml:id="br0">
      <inkml:brushProperty name="width" value="0.05" units="cm"/>
      <inkml:brushProperty name="height" value="0.05" units="cm"/>
      <inkml:brushProperty name="color" value="#CD82DA"/>
    </inkml:brush>
  </inkml:definitions>
  <inkml:trace contextRef="#ctx0" brushRef="#br0">43 377 1016 0 0,'-2'-4'12281'0'0,"-12"57"-8028"0"0,5-24-2033 0 0,-5 38-1 0 0,13-58-1977 0 0,0-1 0 0 0,1 1-1 0 0,0-1 1 0 0,0 0 0 0 0,0 1 0 0 0,1-1 0 0 0,1 1-1 0 0,-1-1 1 0 0,4 11 0 0 0,-4-18-268 0 0,-1 1 1 0 0,1-1-1 0 0,-1 0 1 0 0,1 1-1 0 0,0-1 1 0 0,-1 1-1 0 0,1-1 1 0 0,0 0-1 0 0,0 1 1 0 0,0-1-1 0 0,0 0 1 0 0,0 0-1 0 0,0 0 1 0 0,0 0-1 0 0,0 0 1 0 0,1 0-1 0 0,-1 0 1 0 0,0 0-1 0 0,1 0 1 0 0,-1-1-1 0 0,0 1 1 0 0,1-1-1 0 0,-1 1 1 0 0,1-1-1 0 0,-1 1 1 0 0,1-1-1 0 0,-1 0 1 0 0,1 1-1 0 0,-1-1 1 0 0,1 0-1 0 0,0 0 1 0 0,-1 0-1 0 0,1-1 1 0 0,-1 1-1 0 0,1 0 1 0 0,-1 0-1 0 0,1-1 1 0 0,-1 1 0 0 0,1-1-1 0 0,-1 0 1 0 0,1 1-1 0 0,1-2 0 0 0,-1 1 5 0 0,1-1-1 0 0,-1 0 0 0 0,0 1 0 0 0,1-1 1 0 0,-1 0-1 0 0,0 0 0 0 0,0 0 0 0 0,0 0 0 0 0,0-1 1 0 0,-1 1-1 0 0,1 0 0 0 0,-1-1 0 0 0,1 1 0 0 0,-1-1 1 0 0,0 0-1 0 0,0 1 0 0 0,0-1 0 0 0,0 0 1 0 0,0 0-1 0 0,-1 0 0 0 0,1 1 0 0 0,-1-7 0 0 0,-2-2 143 0 0,0 0-1 0 0,-1 0 0 0 0,0 0 1 0 0,-1 0-1 0 0,-1 0 0 0 0,1 1 0 0 0,-1 0 1 0 0,-1 0-1 0 0,0 0 0 0 0,-1 0 0 0 0,0 1 1 0 0,0 0-1 0 0,-1 1 0 0 0,-9-9 1 0 0,16 17-156 0 0,0-1 0 0 0,0 0 0 0 0,0 0 0 0 0,0 0 1 0 0,0 0-1 0 0,0 0 0 0 0,0 0 0 0 0,0 0 0 0 0,1 0 1 0 0,-1-1-1 0 0,0 1 0 0 0,1 0 0 0 0,-1 0 0 0 0,1-1 1 0 0,-1 1-1 0 0,1 0 0 0 0,-1-1 0 0 0,1 1 0 0 0,0-1 1 0 0,0 1-1 0 0,0 0 0 0 0,0-1 0 0 0,0 1 0 0 0,0-1 1 0 0,0 1-1 0 0,0 0 0 0 0,0-1 0 0 0,1 1 1 0 0,0-2-1 0 0,1 0-147 0 0,0 0-1 0 0,1 0 1 0 0,0 0 0 0 0,-1 1 0 0 0,1-1 0 0 0,0 1 0 0 0,1-1 0 0 0,4-2 0 0 0,2-1 147 0 0,110-71-2516 0 0,-68 46 1868 0 0,-1-2-1 0 0,85-74 1 0 0,-131 102 830 0 0,-1 1 1 0 0,0-1 0 0 0,-1 0-1 0 0,1-1 1 0 0,-1 1-1 0 0,5-10 1 0 0,7-13 1269 0 0,-14 27-1238 0 0,0 0 1 0 0,0 0-1 0 0,0 0 1 0 0,-1 0-1 0 0,1-1 0 0 0,0 1 1 0 0,-1 0-1 0 0,1-1 0 0 0,-1 1 1 0 0,0 0-1 0 0,1-1 0 0 0,-1 1 1 0 0,0 0-1 0 0,0-1 0 0 0,0 1 1 0 0,0-1-1 0 0,0-1 0 0 0,-6 0 1993 0 0,-6 11-1599 0 0,7 1-423 0 0,-1 0 0 0 0,1 0 1 0 0,1 1-1 0 0,0 0 0 0 0,0-1 0 0 0,1 1 1 0 0,0 1-1 0 0,-3 16 0 0 0,3-11-18 0 0,-6 28 163 0 0,2 1-1 0 0,-1 78 0 0 0,12 92 237 0 0,-2-171-450 0 0,1 22-186 0 0,1 97-647 0 0,-4-143 81 0 0,-2 1-1 0 0,-1 0 1 0 0,0-1-1 0 0,-2 0 1 0 0,-11 33 0 0 0,13-45-287 0 0,-1 0 0 0 0,0 0 0 0 0,-10 13 0 0 0,-10 5-8624 0 0,10-16 3736 0 0</inkml:trace>
</inkml:ink>
</file>

<file path=ppt/ink/ink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30T15:02:36.309"/>
    </inkml:context>
    <inkml:brush xml:id="br0">
      <inkml:brushProperty name="width" value="0.05" units="cm"/>
      <inkml:brushProperty name="height" value="0.05" units="cm"/>
      <inkml:brushProperty name="color" value="#CD82DA"/>
    </inkml:brush>
  </inkml:definitions>
  <inkml:trace contextRef="#ctx0" brushRef="#br0">0 215 20 0 0,'11'-14'1384'0'0,"-4"3"-136"0"0,12-3-84 0 0,-3 2-104 0 0,4-3-67 0 0,2 2-93 0 0,3-1-120 0 0,11-1-108 0 0,-3-4-120 0 0,-1 3-204 0 0,-7 4-240 0 0,8-3-316 0 0,-1-1-420 0 0,-14 5-772 0 0,-3 3-1517 0 0,-6-1 669 0 0</inkml:trace>
</inkml:ink>
</file>

<file path=ppt/ink/ink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30T15:02:36.710"/>
    </inkml:context>
    <inkml:brush xml:id="br0">
      <inkml:brushProperty name="width" value="0.05" units="cm"/>
      <inkml:brushProperty name="height" value="0.05" units="cm"/>
      <inkml:brushProperty name="color" value="#CD82DA"/>
    </inkml:brush>
  </inkml:definitions>
  <inkml:trace contextRef="#ctx0" brushRef="#br0">93 1 1080 0 0,'0'0'5825'0'0,"0"4"-3940"0"0,-2 12-353 0 0,0 1-1 0 0,-1 0 1 0 0,-1-1-1 0 0,-8 22 1 0 0,-8 36 998 0 0,-8 141 1959 0 0,17-73-8942 0 0,11-140 4178 0 0,-2 14-2456 0 0,-3-6-4518 0 0,2-3 2322 0 0</inkml:trace>
</inkml:ink>
</file>

<file path=ppt/ink/ink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30T15:02:37.096"/>
    </inkml:context>
    <inkml:brush xml:id="br0">
      <inkml:brushProperty name="width" value="0.05" units="cm"/>
      <inkml:brushProperty name="height" value="0.05" units="cm"/>
      <inkml:brushProperty name="color" value="#CD82DA"/>
    </inkml:brush>
  </inkml:definitions>
  <inkml:trace contextRef="#ctx0" brushRef="#br0">1 55 588 0 0,'1'-3'279'0'0,"0"0"0"0"0,0 0-1 0 0,0 0 1 0 0,1 0 0 0 0,-1 0 0 0 0,1 1 0 0 0,0-1-1 0 0,0 1 1 0 0,0-1 0 0 0,0 1 0 0 0,0 0 0 0 0,1 0 0 0 0,-1 0-1 0 0,1 0 1 0 0,-1 0 0 0 0,1 0 0 0 0,4-1 0 0 0,-2 1-3 0 0,0 0 0 0 0,0 1 1 0 0,0-1-1 0 0,0 1 0 0 0,0 0 1 0 0,0 1-1 0 0,0 0 0 0 0,0-1 1 0 0,10 2-1 0 0,-2 1 24 0 0,-1 0 0 0 0,1 1 0 0 0,-1 1 0 0 0,0-1 0 0 0,0 2 0 0 0,0 0 0 0 0,-1 0 0 0 0,12 8 0 0 0,-18-10-216 0 0,0 1 0 0 0,0 0 1 0 0,0 0-1 0 0,0 1 0 0 0,-1-1 1 0 0,0 1-1 0 0,0 0 1 0 0,0 0-1 0 0,0 1 0 0 0,-1-1 1 0 0,0 1-1 0 0,0-1 0 0 0,0 1 1 0 0,-1 0-1 0 0,0 0 0 0 0,0 0 1 0 0,-1 1-1 0 0,1-1 1 0 0,-1 0-1 0 0,-1 0 0 0 0,1 8 1 0 0,-1-5 54 0 0,-1 1 0 0 0,1-1 0 0 0,-2 0 0 0 0,0 0 0 0 0,0 0 0 0 0,0-1 0 0 0,-1 1 0 0 0,0 0 0 0 0,-1-1 0 0 0,0 0 0 0 0,0 0 0 0 0,-1 0 0 0 0,0 0 0 0 0,-7 8 0 0 0,4-6 122 0 0,-1 0-1 0 0,0-1 1 0 0,-1 0 0 0 0,0 0-1 0 0,0-1 1 0 0,0 0-1 0 0,-1-1 1 0 0,-1 0-1 0 0,1-1 1 0 0,-1 0 0 0 0,0-1-1 0 0,0 0 1 0 0,-1-1-1 0 0,-18 4 1 0 0,30-8-300 0 0,0 1 0 0 0,-1-1 1 0 0,1 0-1 0 0,0 0 0 0 0,0 0 1 0 0,-1 0-1 0 0,1 0 0 0 0,0 0 1 0 0,0 0-1 0 0,-1 0 0 0 0,1-1 0 0 0,0 1 1 0 0,0 0-1 0 0,0-1 0 0 0,-1 1 1 0 0,1-1-1 0 0,0 1 0 0 0,0-1 1 0 0,0 1-1 0 0,0-1 0 0 0,0 0 1 0 0,0 0-1 0 0,0 1 0 0 0,0-1 1 0 0,0 0-1 0 0,0 0 0 0 0,1 0 0 0 0,-1 0 1 0 0,0 0-1 0 0,1 0 0 0 0,-1 0 1 0 0,1-1-1 0 0,-1 1 0 0 0,1 0 1 0 0,-1 0-1 0 0,1 0 0 0 0,0 0 1 0 0,-1-1-1 0 0,1 1 0 0 0,0 0 1 0 0,0 0-1 0 0,0-1 0 0 0,0 1 0 0 0,0 0 1 0 0,0-2-1 0 0,6-29-3081 0 0,4 5-3494 0 0,0 7 2448 0 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30T15:17:02.407"/>
    </inkml:context>
    <inkml:brush xml:id="br0">
      <inkml:brushProperty name="width" value="0.05" units="cm"/>
      <inkml:brushProperty name="height" value="0.05" units="cm"/>
      <inkml:brushProperty name="color" value="#CD82DA"/>
    </inkml:brush>
  </inkml:definitions>
  <inkml:trace contextRef="#ctx0" brushRef="#br0">2 1 40 0 0,'-2'24'14464'0'0,"3"-20"-13099"0"0,-1 1-1 0 0,1 0 1 0 0,0 0 0 0 0,0-1-1 0 0,1 1 1 0 0,-1 0 0 0 0,1-1-1 0 0,0 1 1 0 0,0-1 0 0 0,1 0-1 0 0,3 6 1 0 0,-5-9-318 0 0,-1 5-339 0 0,1 0-576 0 0,-1 0-132 0 0,0-6-19 0 0,-1 1 0 0 0,1-1 0 0 0,0 0 0 0 0,-1 1 0 0 0,1-1 0 0 0,0 0 0 0 0,0 1 0 0 0,-1-1 0 0 0,1 0 0 0 0,-1 1 0 0 0,1-1 0 0 0,0 0 0 0 0,-1 0 0 0 0,1 1 0 0 0,-1-1 0 0 0,1 0 1 0 0,0 0-1 0 0,-1 0 0 0 0,1 0 0 0 0,-1 0 0 0 0,1 0 0 0 0,-1 0 0 0 0,1 0 0 0 0,-1 0 0 0 0,1 0 0 0 0,-1 0 0 0 0,-4-1-662 0 0</inkml:trace>
</inkml:ink>
</file>

<file path=ppt/ink/ink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30T15:02:37.793"/>
    </inkml:context>
    <inkml:brush xml:id="br0">
      <inkml:brushProperty name="width" value="0.05" units="cm"/>
      <inkml:brushProperty name="height" value="0.05" units="cm"/>
      <inkml:brushProperty name="color" value="#CD82DA"/>
    </inkml:brush>
  </inkml:definitions>
  <inkml:trace contextRef="#ctx0" brushRef="#br0">1 432 396 0 0,'0'0'2736'0'0,"21"1"5002"0"0,-13 1-7052 0 0,-4 1-483 0 0,0-1-1 0 0,0 1 1 0 0,-1-1-1 0 0,1 1 0 0 0,-1 1 1 0 0,0-1-1 0 0,0 0 1 0 0,0 1-1 0 0,0-1 0 0 0,-1 1 1 0 0,1 0-1 0 0,-1 0 1 0 0,0 0-1 0 0,0 0 0 0 0,0 0 1 0 0,-1 0-1 0 0,0 1 1 0 0,1-1-1 0 0,-2 1 1 0 0,1-1-1 0 0,0 1 0 0 0,-1 4 1 0 0,0 4 107 0 0,0-1-1 0 0,-1 0 1 0 0,-1 0 0 0 0,0-1 0 0 0,-1 1 0 0 0,0 0 0 0 0,-6 12-1 0 0,10-23-251 0 0,-2 0-1 0 0,1-1 1 0 0,0 1-1 0 0,0 0 0 0 0,0-1 1 0 0,0 1-1 0 0,0-1 1 0 0,0 1-1 0 0,-1 0 0 0 0,1-1 1 0 0,0 1-1 0 0,-1-1 1 0 0,1 1-1 0 0,0-1 0 0 0,-1 1 1 0 0,1-1-1 0 0,-1 1 1 0 0,1-1-1 0 0,0 1 0 0 0,-1-1 1 0 0,1 1-1 0 0,-1-1 1 0 0,0 0-1 0 0,1 1 0 0 0,-1-1 1 0 0,1 0-1 0 0,-1 0 1 0 0,1 1-1 0 0,-1-1 0 0 0,0 0 1 0 0,1 0-1 0 0,-1 0 1 0 0,0 0-1 0 0,1 0 0 0 0,-1 0 1 0 0,1 0-1 0 0,-1 0 1 0 0,-1 0-1 0 0,2-1-25 0 0,-1 1-1 0 0,0-1 1 0 0,1 0 0 0 0,-1 0-1 0 0,1 0 1 0 0,-1 0-1 0 0,1 0 1 0 0,0 0 0 0 0,-1 0-1 0 0,1 1 1 0 0,0-1 0 0 0,-1 0-1 0 0,1 0 1 0 0,0 0 0 0 0,0-1-1 0 0,0 1 1 0 0,0 0 0 0 0,0 0-1 0 0,0 0 1 0 0,0 0-1 0 0,1 0 1 0 0,-1 0 0 0 0,0 0-1 0 0,1-1 1 0 0,3-12-87 0 0,1 1 0 0 0,0-1 0 0 0,1 1 0 0 0,0 1 0 0 0,1-1 0 0 0,1 1-1 0 0,0 0 1 0 0,0 1 0 0 0,1 0 0 0 0,1 0 0 0 0,0 1 0 0 0,0 0 0 0 0,1 1 0 0 0,17-12 0 0 0,-27 21 38 0 0,0-1 0 0 0,1 0 1 0 0,-1 1-1 0 0,1-1 0 0 0,-1 1 0 0 0,0-1 1 0 0,1 1-1 0 0,-1 0 0 0 0,1 0 0 0 0,-1-1 1 0 0,1 1-1 0 0,-1 0 0 0 0,1 0 0 0 0,-1 0 1 0 0,1 1-1 0 0,-1-1 0 0 0,1 0 0 0 0,-1 1 1 0 0,1-1-1 0 0,-1 1 0 0 0,0-1 0 0 0,1 1 0 0 0,-1-1 1 0 0,0 1-1 0 0,1 0 0 0 0,-1 0 0 0 0,0 0 1 0 0,0 0-1 0 0,0 0 0 0 0,0 0 0 0 0,2 1 1 0 0,2 5-99 0 0,0 0 0 0 0,-1 0 1 0 0,0 0-1 0 0,6 14 0 0 0,5 7-554 0 0,-11-23 476 0 0,0 0-1 0 0,0 0 1 0 0,1-1-1 0 0,-1 1 1 0 0,1-1-1 0 0,10 6 1 0 0,-14-9 176 0 0,0 0 1 0 0,0-1-1 0 0,1 1 0 0 0,-1 0 1 0 0,0-1-1 0 0,0 0 0 0 0,1 1 1 0 0,-1-1-1 0 0,0 0 0 0 0,1 1 1 0 0,-1-1-1 0 0,1 0 0 0 0,-1 0 1 0 0,0 0-1 0 0,1 0 1 0 0,-1-1-1 0 0,0 1 0 0 0,1 0 1 0 0,-1-1-1 0 0,0 1 0 0 0,1 0 1 0 0,-1-1-1 0 0,0 0 0 0 0,1 1 1 0 0,-1-1-1 0 0,0 0 0 0 0,0 1 1 0 0,0-1-1 0 0,0 0 0 0 0,0 0 1 0 0,0 0-1 0 0,0 0 1 0 0,0 0-1 0 0,0 0 0 0 0,0 0 1 0 0,-1-1-1 0 0,2-1 0 0 0,-1 1 106 0 0,0-1-1 0 0,0 1 0 0 0,-1-1 0 0 0,1 1 1 0 0,-1-1-1 0 0,1 1 0 0 0,-1-1 0 0 0,0 1 1 0 0,0-1-1 0 0,0 1 0 0 0,-1-1 0 0 0,1 1 1 0 0,0-1-1 0 0,-1 1 0 0 0,0 0 0 0 0,1-1 1 0 0,-1 1-1 0 0,0 0 0 0 0,0-1 0 0 0,-1 1 1 0 0,1 0-1 0 0,0 0 0 0 0,-3-4 0 0 0,-5-6 435 0 0,0 0-1 0 0,-17-16 0 0 0,24 26-468 0 0,-76-63 1321 0 0,78 64-1411 0 0,0 1-1 0 0,0 0 1 0 0,0-1 0 0 0,1 1 0 0 0,-1 0-1 0 0,0-1 1 0 0,0 1 0 0 0,1 0-1 0 0,-1-1 1 0 0,0 1 0 0 0,1 0-1 0 0,-1 0 1 0 0,0-1 0 0 0,1 1 0 0 0,-1 0-1 0 0,0 0 1 0 0,1 0 0 0 0,-1 0-1 0 0,0 0 1 0 0,1-1 0 0 0,-1 1-1 0 0,1 0 1 0 0,-1 0 0 0 0,0 0 0 0 0,1 0-1 0 0,-1 0 1 0 0,1 0 0 0 0,-1 0-1 0 0,0 0 1 0 0,1 0 0 0 0,-1 0-1 0 0,1 1 1 0 0,-1-1 0 0 0,1 0 0 0 0,20-1-328 0 0,47 4-2243 0 0,107 20 0 0 0,-69-7 332 0 0,-74-13 2167 0 0,-1-1 0 0 0,1-2 1 0 0,0-1-1 0 0,-1-2 0 0 0,1 0 1 0 0,51-14-1 0 0,-65 8 2119 0 0,-18 9-1900 0 0,0 0 0 0 0,0 0-1 0 0,1 0 1 0 0,-1-1 0 0 0,0 1 0 0 0,0 0 0 0 0,0 0 0 0 0,0-1 0 0 0,1 1-1 0 0,-1 0 1 0 0,0 0 0 0 0,0-1 0 0 0,0 1 0 0 0,0 0 0 0 0,0 0 0 0 0,0-1-1 0 0,0 1 1 0 0,0 0 0 0 0,0 0 0 0 0,0-1 0 0 0,0 1 0 0 0,0 0-1 0 0,0-1 1 0 0,0 1 0 0 0,0 0 0 0 0,0 0 0 0 0,0-1 0 0 0,0 1 0 0 0,0 0-1 0 0,0 0 1 0 0,0-1 0 0 0,-1 1 0 0 0,0-1 65 0 0,0 0-1 0 0,0 0 1 0 0,0 0-1 0 0,0 1 1 0 0,-1-1 0 0 0,1 0-1 0 0,0 1 1 0 0,-1-1-1 0 0,1 1 1 0 0,0-1 0 0 0,-1 1-1 0 0,1 0 1 0 0,0 0-1 0 0,-1 0 1 0 0,1-1 0 0 0,-1 1-1 0 0,1 1 1 0 0,-1-1-1 0 0,-1 0 1 0 0,-12 2 564 0 0,0 1 0 0 0,0 1 0 0 0,1 0 0 0 0,0 1 0 0 0,0 0 0 0 0,-21 12 0 0 0,28-14-579 0 0,0 1 1 0 0,0 1-1 0 0,1-1 0 0 0,0 1 1 0 0,-1 0-1 0 0,1 0 0 0 0,1 1 1 0 0,-1-1-1 0 0,1 1 0 0 0,0 1 1 0 0,1-1-1 0 0,-1 1 0 0 0,-6 13 1 0 0,10-18-220 0 0,1 0-1 0 0,-1-1 1 0 0,0 1 0 0 0,1 0 0 0 0,-1 0 0 0 0,1 0 0 0 0,-1 0 0 0 0,1 0 0 0 0,0 0 0 0 0,0 0-1 0 0,0 0 1 0 0,0 0 0 0 0,0 0 0 0 0,1 0 0 0 0,-1 0 0 0 0,1 0 0 0 0,-1 0 0 0 0,1 0 0 0 0,0 0 0 0 0,-1 0-1 0 0,1 0 1 0 0,0-1 0 0 0,0 1 0 0 0,0 0 0 0 0,1-1 0 0 0,-1 1 0 0 0,0 0 0 0 0,0-1 0 0 0,1 0-1 0 0,-1 1 1 0 0,1-1 0 0 0,2 2 0 0 0,0-2-114 0 0,-1-1 0 0 0,1 1-1 0 0,-1-1 1 0 0,0 0 0 0 0,1 0-1 0 0,-1-1 1 0 0,1 1 0 0 0,-1-1-1 0 0,0 1 1 0 0,1-1 0 0 0,-1 0 0 0 0,0 0-1 0 0,0 0 1 0 0,0-1 0 0 0,0 1-1 0 0,0-1 1 0 0,0 0 0 0 0,0 0-1 0 0,4-3 1 0 0,6-6-431 0 0,0 0 0 0 0,17-19 0 0 0,-29 28 539 0 0,12-13-150 0 0,-2 0 0 0 0,0-1 1 0 0,-1 0-1 0 0,-1 0 0 0 0,0-1 0 0 0,-1 0 0 0 0,-1-1 1 0 0,10-35-1 0 0,-11 26 128 0 0,0 0 0 0 0,-2-1 0 0 0,-1 1 0 0 0,-1-1 0 0 0,-2-42 0 0 0,-12-15 3356 0 0,7 91-1254 0 0,-1 12-1524 0 0,0 43 511 0 0,4 0-1 0 0,7 109 0 0 0,-2-132-949 0 0,0-15-451 0 0,-2 1 0 0 0,-1 0-1 0 0,-3 30 1 0 0,-3-15-1691 0 0,3-17-740 0 0,-1 1-4334 0 0</inkml:trace>
</inkml:ink>
</file>

<file path=ppt/ink/ink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30T15:02:40.161"/>
    </inkml:context>
    <inkml:brush xml:id="br0">
      <inkml:brushProperty name="width" value="0.05" units="cm"/>
      <inkml:brushProperty name="height" value="0.05" units="cm"/>
      <inkml:brushProperty name="color" value="#CD82DA"/>
    </inkml:brush>
  </inkml:definitions>
  <inkml:trace contextRef="#ctx0" brushRef="#br0">0 411 1268 0 0,'9'-9'14119'0'0,"-8"8"-13505"0"0,3 12 4715 0 0,-6 36-6218 0 0,2-33 2603 0 0,0-8-1940 0 0,0-1 1 0 0,0 1 0 0 0,1 0-1 0 0,0-1 1 0 0,0 1 0 0 0,0-1-1 0 0,1 1 1 0 0,3 7-1 0 0,-4-11 106 0 0,0-1 0 0 0,0 0 0 0 0,-1 0-1 0 0,1 0 1 0 0,0 0 0 0 0,0 1 0 0 0,0-1 0 0 0,0 0-1 0 0,0-1 1 0 0,0 1 0 0 0,0 0 0 0 0,1 0-1 0 0,-1 0 1 0 0,0-1 0 0 0,0 1 0 0 0,1 0-1 0 0,-1-1 1 0 0,0 1 0 0 0,1-1 0 0 0,-1 0-1 0 0,1 0 1 0 0,-1 1 0 0 0,0-1 0 0 0,1 0-1 0 0,-1 0 1 0 0,1 0 0 0 0,-1 0 0 0 0,0 0-1 0 0,1-1 1 0 0,-1 1 0 0 0,1 0 0 0 0,-1-1-1 0 0,0 1 1 0 0,1-1 0 0 0,-1 1 0 0 0,0-1-1 0 0,1 0 1 0 0,-1 1 0 0 0,1-2 0 0 0,11-5-357 0 0,-2 0 0 0 0,1 0 1 0 0,-1-1-1 0 0,0 0 0 0 0,18-19 1 0 0,-24 21 1010 0 0,0 0 1 0 0,0 0-1 0 0,0-1 1 0 0,-1 0 0 0 0,0 0-1 0 0,6-15 1534 0 0,-16 42-1123 0 0,6-18-918 0 0,-1-1 0 0 0,0 0 0 0 0,1 0 1 0 0,-1 1-1 0 0,1-1 0 0 0,-1 0 1 0 0,1 1-1 0 0,-1-1 0 0 0,1 1 1 0 0,0-1-1 0 0,0 1 0 0 0,0-1 0 0 0,0 1 1 0 0,0-1-1 0 0,0 0 0 0 0,0 1 1 0 0,1-1-1 0 0,-1 1 0 0 0,0-1 0 0 0,2 3 1 0 0,-1-2-152 0 0,0 1 1 0 0,1-1-1 0 0,-1 0 1 0 0,1 0 0 0 0,-1 0-1 0 0,1 0 1 0 0,0 0-1 0 0,0 0 1 0 0,0 0-1 0 0,0 0 1 0 0,0-1 0 0 0,1 1-1 0 0,-1-1 1 0 0,0 1-1 0 0,1-1 1 0 0,-1 0-1 0 0,1 0 1 0 0,-1 0-1 0 0,1 0 1 0 0,-1-1 0 0 0,1 1-1 0 0,0-1 1 0 0,0 1-1 0 0,-1-1 1 0 0,1 0-1 0 0,3 0 1 0 0,5-2-1456 0 0,-1 1 1 0 0,1-2-1 0 0,0 1 1 0 0,-1-1-1 0 0,14-6 0 0 0,-7 2-2046 0 0</inkml:trace>
  <inkml:trace contextRef="#ctx0" brushRef="#br0" timeOffset="1">414 438 3784 0 0,'16'-13'5942'0'0,"-24"21"-1847"0"0,-2 6-4141 0 0,8-11 287 0 0,1 0-1 0 0,-1 0 1 0 0,1 1-1 0 0,0-1 0 0 0,0 0 1 0 0,0 1-1 0 0,0-1 1 0 0,0 6-1 0 0,1-8-243 0 0,0 0 1 0 0,0-1-1 0 0,0 1 0 0 0,0 0 0 0 0,0 0 0 0 0,0 0 1 0 0,0-1-1 0 0,0 1 0 0 0,0 0 0 0 0,0 0 0 0 0,0-1 1 0 0,1 1-1 0 0,-1 0 0 0 0,0 0 0 0 0,1-1 1 0 0,-1 1-1 0 0,0 0 0 0 0,1-1 0 0 0,-1 1 0 0 0,1 0 1 0 0,-1-1-1 0 0,1 1 0 0 0,-1-1 0 0 0,1 1 1 0 0,0-1-1 0 0,-1 1 0 0 0,1-1 0 0 0,0 1 0 0 0,-1-1 1 0 0,1 0-1 0 0,0 1 0 0 0,-1-1 0 0 0,1 0 1 0 0,0 1-1 0 0,0-1 0 0 0,-1 0 0 0 0,1 0 0 0 0,0 0 1 0 0,0 0-1 0 0,0 0 0 0 0,-1 0 0 0 0,1 0 0 0 0,0 0 1 0 0,0 0-1 0 0,0 0 0 0 0,-1 0 0 0 0,1-1 1 0 0,1 1-1 0 0,10-4-298 0 0,0 0 1 0 0,0-1-1 0 0,0 0 1 0 0,-1 0-1 0 0,0-1 0 0 0,0-1 1 0 0,-1 0-1 0 0,0 0 1 0 0,0-1-1 0 0,0-1 1 0 0,-1 1-1 0 0,0-2 0 0 0,-1 1 1 0 0,0-1-1 0 0,10-16 1 0 0,-6 7 473 0 0,-1 0 1 0 0,-1 0 0 0 0,-1-1 0 0 0,0 0-1 0 0,-2-1 1 0 0,0 0 0 0 0,-1 0-1 0 0,3-28 1 0 0,-5-35 1265 0 0,-1 4 3153 0 0,-15 164 1166 0 0,-2 10-4337 0 0,-3 112-1 0 0,16-176-2238 0 0,-1 0 0 0 0,-11 53 0 0 0,1-37-4003 0 0,-2-2-5203 0 0,8-31 4464 0 0</inkml:trace>
  <inkml:trace contextRef="#ctx0" brushRef="#br0" timeOffset="2">576 376 1708 0 0,'5'-21'7616'0'0,"10"8"-3407"0"0,-9 11-3777 0 0,0 0-1 0 0,1 0 1 0 0,-1 0 0 0 0,13-1-1 0 0,15-5-441 0 0,31-16-1786 0 0,-22 5-5151 0 0,-27 10 3045 0 0</inkml:trace>
  <inkml:trace contextRef="#ctx0" brushRef="#br0" timeOffset="3">1067 648 1700 0 0,'-5'1'9885'0'0,"5"-1"-9738"0"0,4-12 2159 0 0,11-16-1879 0 0,24-23 1009 0 0,39-59 164 0 0,-68 92-1417 0 0,0 0 1 0 0,-1 0 0 0 0,0-1-1 0 0,8-31 1 0 0,-12 38-35 0 0,-2-1-1 0 0,1 0 1 0 0,-2 0-1 0 0,0 0 1 0 0,0 0 0 0 0,-1 0-1 0 0,-1-1 1 0 0,0 1 0 0 0,-3-17-1 0 0,3 29-118 0 0,0 0 0 0 0,0 0-1 0 0,-1 0 1 0 0,1 0 0 0 0,0 0 0 0 0,-1 0-1 0 0,1 0 1 0 0,0 0 0 0 0,-1 0 0 0 0,1 1-1 0 0,-1-1 1 0 0,1 0 0 0 0,-1 0 0 0 0,0 0-1 0 0,1 1 1 0 0,-1-1 0 0 0,0 0 0 0 0,1 1-1 0 0,-1-1 1 0 0,0 1 0 0 0,0-1 0 0 0,0 1-1 0 0,0-1 1 0 0,1 1 0 0 0,-1-1 0 0 0,0 1-1 0 0,0 0 1 0 0,0-1 0 0 0,-1 1 0 0 0,0 0 1 0 0,-1 0 1 0 0,1 1-1 0 0,0-1 1 0 0,0 1-1 0 0,0-1 1 0 0,0 1-1 0 0,0 0 1 0 0,0 0-1 0 0,1 0 1 0 0,-1 0 0 0 0,0 0-1 0 0,0 0 1 0 0,-1 2-1 0 0,-4 3 25 0 0,0 0 0 0 0,1 0 1 0 0,-1 1-1 0 0,2 0 0 0 0,-9 12 0 0 0,8-8-31 0 0,1-1 1 0 0,0 1 0 0 0,0 0-1 0 0,1 0 1 0 0,1 1-1 0 0,0-1 1 0 0,0 1-1 0 0,1 0 1 0 0,1 0-1 0 0,0 0 1 0 0,1-1-1 0 0,0 1 1 0 0,1 0-1 0 0,0 0 1 0 0,0 0-1 0 0,2 0 1 0 0,-1-1-1 0 0,2 1 1 0 0,-1-1-1 0 0,2 0 1 0 0,9 20-1 0 0,13 13-167 0 0,1-2-1 0 0,36 41 0 0 0,-44-58-335 0 0,-18-22 307 0 0,0 0-1 0 0,1 0 1 0 0,-1 0 0 0 0,0 0 0 0 0,0 0 0 0 0,-1 0 0 0 0,1 0 0 0 0,-1 1 0 0 0,1-1 0 0 0,-1 1 0 0 0,0-1 0 0 0,0 1 0 0 0,0 6 0 0 0,-1-8-118 0 0,-1 1 1 0 0,0-1 0 0 0,1 0-1 0 0,-1 0 1 0 0,0 0 0 0 0,0 0-1 0 0,0 0 1 0 0,0 0 0 0 0,0 0-1 0 0,-1 0 1 0 0,1 0-1 0 0,-1-1 1 0 0,1 1 0 0 0,-1 0-1 0 0,0-1 1 0 0,1 1 0 0 0,-1-1-1 0 0,0 0 1 0 0,0 1 0 0 0,0-1-1 0 0,0 0 1 0 0,0 0-1 0 0,-3 1 1 0 0,-15 5-4221 0 0,-3 0 343 0 0</inkml:trace>
  <inkml:trace contextRef="#ctx0" brushRef="#br0" timeOffset="4">1030 732 1024 0 0,'-1'-1'262'0'0,"1"0"0"0"0,-1 0 0 0 0,1-1 0 0 0,-1 1 0 0 0,1 0-1 0 0,0 0 1 0 0,-1-1 0 0 0,1 1 0 0 0,0 0 0 0 0,0-1 0 0 0,0 1 0 0 0,0 0 0 0 0,0-1 0 0 0,0 1 0 0 0,1 0-1 0 0,-1 0 1 0 0,0-1 0 0 0,1 1 0 0 0,-1 0 0 0 0,1 0 0 0 0,-1-1 0 0 0,1 1 0 0 0,-1 0 0 0 0,1 0 0 0 0,0 0-1 0 0,0 0 1 0 0,-1 0 0 0 0,1 0 0 0 0,0 0 0 0 0,0 0 0 0 0,0 0 0 0 0,0 1 0 0 0,0-1 0 0 0,0 0 0 0 0,2 0-1 0 0,8-8 326 0 0,1 2-1 0 0,19-11 0 0 0,-14 9-101 0 0,36-19-1300 0 0,1 3 1 0 0,84-27 0 0 0,-69 27-4305 0 0,-44 15 2229 0 0</inkml:trace>
  <inkml:trace contextRef="#ctx0" brushRef="#br0" timeOffset="5">1568 457 1704 0 0,'2'-1'360'0'0,"1"-1"-1"0"0,-1 1 1 0 0,0-1-1 0 0,0 0 1 0 0,0 0-1 0 0,0 0 1 0 0,0 0-1 0 0,-1 0 1 0 0,1 0-1 0 0,-1 0 1 0 0,1 0-1 0 0,-1-1 1 0 0,0 1-1 0 0,0-1 1 0 0,0 1-1 0 0,0-1 1 0 0,0 1-1 0 0,-1-1 1 0 0,1 1-1 0 0,-1-1 1 0 0,1 0-1 0 0,-1 1 1 0 0,0-1-1 0 0,0 0 1 0 0,0 1-1 0 0,-1-1 1 0 0,1 0-1 0 0,-1 1 1 0 0,1-1-1 0 0,-1 0 1 0 0,0 1-1 0 0,0-1 1 0 0,0 1-1 0 0,0-1 1 0 0,-1 1-1 0 0,1 0 1 0 0,0 0-1 0 0,-1-1 1 0 0,-3-2-1 0 0,5 5-275 0 0,-1-1-1 0 0,1 1 1 0 0,-1 0 0 0 0,1-1-1 0 0,-1 1 1 0 0,1 0 0 0 0,-1 0-1 0 0,1-1 1 0 0,-1 1 0 0 0,0 0-1 0 0,1 0 1 0 0,-1 0 0 0 0,1 0-1 0 0,-1 0 1 0 0,0 0-1 0 0,1 0 1 0 0,-1 0 0 0 0,1 0-1 0 0,-1 0 1 0 0,0 0 0 0 0,1 0-1 0 0,-1 0 1 0 0,0 0 0 0 0,1 0-1 0 0,-1 1 1 0 0,1-1 0 0 0,-1 0-1 0 0,1 1 1 0 0,-1-1 0 0 0,1 0-1 0 0,-1 1 1 0 0,1-1-1 0 0,-1 0 1 0 0,1 1 0 0 0,-1-1-1 0 0,1 1 1 0 0,0-1 0 0 0,-1 1-1 0 0,1-1 1 0 0,0 1 0 0 0,-1-1-1 0 0,1 1 1 0 0,0-1 0 0 0,-1 1-1 0 0,1 0 1 0 0,0-1-1 0 0,0 2 1 0 0,-9 28 395 0 0,10-20-358 0 0,0 1 1 0 0,0 0-1 0 0,1 0 0 0 0,0-1 1 0 0,1 1-1 0 0,0-1 0 0 0,1 0 1 0 0,0 0-1 0 0,1 0 0 0 0,0-1 1 0 0,8 12-1 0 0,-6-9 0 0 0,0 1 1 0 0,-1 0-1 0 0,0 0 0 0 0,-1 1 0 0 0,4 17 0 0 0,-8-29-120 0 0,-1-1-1 0 0,0 0 0 0 0,1 0 0 0 0,-1 0 0 0 0,0 0 0 0 0,0 1 0 0 0,0-1 1 0 0,0 0-1 0 0,0 0 0 0 0,-1 0 0 0 0,1 0 0 0 0,0 1 0 0 0,0-1 0 0 0,-1 0 1 0 0,1 0-1 0 0,-1 0 0 0 0,1 0 0 0 0,-1 0 0 0 0,1 0 0 0 0,-1 0 1 0 0,0 0-1 0 0,1 0 0 0 0,-1 0 0 0 0,0 0 0 0 0,0-1 0 0 0,0 1 0 0 0,0 0 1 0 0,0 0-1 0 0,0-1 0 0 0,0 1 0 0 0,0 0 0 0 0,0-1 0 0 0,0 1 0 0 0,0-1 1 0 0,0 0-1 0 0,0 1 0 0 0,0-1 0 0 0,0 0 0 0 0,0 0 0 0 0,-1 1 0 0 0,1-1 1 0 0,0 0-1 0 0,0 0 0 0 0,0 0 0 0 0,0-1 0 0 0,-1 1 0 0 0,0 0 0 0 0,-2-1-180 0 0,0 1 0 0 0,0-1 0 0 0,0 0 0 0 0,0 0 0 0 0,0 0 0 0 0,0 0 0 0 0,0 0 0 0 0,1-1 0 0 0,-1 0 0 0 0,1 0-1 0 0,-1 0 1 0 0,-5-5 0 0 0,5 3-223 0 0,1 1 0 0 0,0-1-1 0 0,1 0 1 0 0,-1 0 0 0 0,1 0-1 0 0,0 0 1 0 0,0-1 0 0 0,0 1-1 0 0,0-1 1 0 0,-1-7 0 0 0,-1-30-7791 0 0,5 21 3809 0 0</inkml:trace>
</inkml:ink>
</file>

<file path=ppt/ink/ink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30T15:02:40.575"/>
    </inkml:context>
    <inkml:brush xml:id="br0">
      <inkml:brushProperty name="width" value="0.05" units="cm"/>
      <inkml:brushProperty name="height" value="0.05" units="cm"/>
      <inkml:brushProperty name="color" value="#CD82DA"/>
    </inkml:brush>
  </inkml:definitions>
  <inkml:trace contextRef="#ctx0" brushRef="#br0">1 12 160 0 0,'5'-1'1676'0'0,"-1"0"1"0"0,1 1-1 0 0,0-1 1 0 0,0 1-1 0 0,-1 1 0 0 0,1-1 1 0 0,6 2-1 0 0,-10-2-1450 0 0,0 1 1 0 0,0 0-1 0 0,0-1 0 0 0,0 1 0 0 0,0 0 1 0 0,0 0-1 0 0,0 0 0 0 0,-1 0 0 0 0,1-1 1 0 0,0 1-1 0 0,-1 1 0 0 0,1-1 0 0 0,-1 0 1 0 0,1 0-1 0 0,-1 0 0 0 0,1 0 0 0 0,-1 0 1 0 0,0 0-1 0 0,1 0 0 0 0,-1 1 0 0 0,0-1 1 0 0,0 0-1 0 0,0 2 0 0 0,2 28 1204 0 0,-2-31-1322 0 0,5 113 962 0 0,-5-111-1141 0 0,0-1 0 0 0,0 1 0 0 0,-1-1-1 0 0,1 1 1 0 0,1-1 0 0 0,-1 0 0 0 0,0 1 0 0 0,0-1 0 0 0,0 1 0 0 0,1-1 0 0 0,-1 1 0 0 0,1-1 0 0 0,-1 0 0 0 0,1 1 0 0 0,0-1 0 0 0,-1 0 0 0 0,1 0 0 0 0,0 1 0 0 0,0-1 0 0 0,0 0 0 0 0,0 0 0 0 0,0 0 0 0 0,2 2 0 0 0,-2-3-12 0 0,1 0 1 0 0,-1 0-1 0 0,1 0 1 0 0,0 0-1 0 0,-1 0 1 0 0,1 0-1 0 0,-1 0 1 0 0,1 0-1 0 0,-1-1 1 0 0,1 1-1 0 0,-1-1 1 0 0,1 1-1 0 0,-1-1 1 0 0,1 1 0 0 0,-1-1-1 0 0,1 0 1 0 0,-1 0-1 0 0,0 0 1 0 0,0 0-1 0 0,3-2 1 0 0,3-3-168 0 0,0 0 1 0 0,0-1-1 0 0,0-1 1 0 0,-1 1-1 0 0,7-10 0 0 0,23-26-535 0 0,-22 33 802 0 0,-8 11 164 0 0,-4 21 301 0 0,-1 7-451 0 0,-1-28-85 0 0,0 0 1 0 0,1 0-1 0 0,-1 0 1 0 0,0 0-1 0 0,1 0 1 0 0,-1 0 0 0 0,0 0-1 0 0,1 0 1 0 0,0 0-1 0 0,-1 0 1 0 0,1 0 0 0 0,-1 0-1 0 0,1 0 1 0 0,0 0-1 0 0,0 0 1 0 0,0-1 0 0 0,-1 1-1 0 0,1 0 1 0 0,0-1-1 0 0,0 1 1 0 0,0 0 0 0 0,0-1-1 0 0,0 1 1 0 0,0-1-1 0 0,0 0 1 0 0,0 1 0 0 0,2-1-1 0 0,-1 0-123 0 0,0 0 0 0 0,0 0-1 0 0,0 0 1 0 0,1-1 0 0 0,-1 1 0 0 0,0-1-1 0 0,0 0 1 0 0,0 1 0 0 0,0-1 0 0 0,0 0 0 0 0,-1 0-1 0 0,1-1 1 0 0,2-1 0 0 0,3-2-129 0 0,0 0 0 0 0,-1-1 0 0 0,0 0 0 0 0,-1 0 0 0 0,1 0 0 0 0,7-13 0 0 0,-11 15 625 0 0,1 0 1 0 0,-1 0-1 0 0,1 0 0 0 0,0 0 1 0 0,0 1-1 0 0,0-1 0 0 0,5-3 1 0 0,-7 7-261 0 0,0-1 1 0 0,-1 0-1 0 0,1 1 1 0 0,0-1-1 0 0,0 1 1 0 0,0-1-1 0 0,0 1 1 0 0,0 0-1 0 0,0-1 1 0 0,0 1-1 0 0,0 0 1 0 0,0 0 0 0 0,0 0-1 0 0,0 0 1 0 0,0-1-1 0 0,0 1 1 0 0,0 1-1 0 0,0-1 1 0 0,0 0-1 0 0,0 0 1 0 0,0 0-1 0 0,0 1 1 0 0,0-1-1 0 0,0 0 1 0 0,0 1-1 0 0,0-1 1 0 0,0 1-1 0 0,0-1 1 0 0,0 1-1 0 0,0-1 1 0 0,0 1 0 0 0,-1 0-1 0 0,1-1 1 0 0,0 1-1 0 0,-1 0 1 0 0,1 0-1 0 0,0-1 1 0 0,-1 1-1 0 0,2 2 1 0 0,-1-2-81 0 0,1 1 1 0 0,-1-1-1 0 0,1 1 0 0 0,-1 0 1 0 0,0-1-1 0 0,1 1 1 0 0,-1 0-1 0 0,0 0 0 0 0,0 0 1 0 0,-1 0-1 0 0,1 0 1 0 0,0 0-1 0 0,-1 0 0 0 0,1 0 1 0 0,-1 0-1 0 0,1 1 1 0 0,-1-1-1 0 0,0 0 0 0 0,0 0 1 0 0,0 0-1 0 0,0 0 1 0 0,0 0-1 0 0,-1 1 0 0 0,1-1 1 0 0,-1 0-1 0 0,1 0 1 0 0,-3 4-1 0 0,3-6 27 0 0,0 0 0 0 0,0 0 0 0 0,0-1 0 0 0,1 1 0 0 0,-1 0 0 0 0,0 0 0 0 0,0 0 0 0 0,0 0 1 0 0,0 0-1 0 0,0-1 0 0 0,0 1 0 0 0,0 0 0 0 0,0 0 0 0 0,0 0 0 0 0,0 0 0 0 0,0 0 0 0 0,0-1 0 0 0,0 1 0 0 0,0 0 0 0 0,0 0 0 0 0,0 0 0 0 0,0 0 0 0 0,0 0 0 0 0,0-1 0 0 0,0 1 0 0 0,0 0 0 0 0,0 0 1 0 0,0 0-1 0 0,0 0 0 0 0,-1 0 0 0 0,1 0 0 0 0,0-1 0 0 0,0 1 0 0 0,0 0 0 0 0,0 0 0 0 0,0 0 0 0 0,0 0 0 0 0,0 0 0 0 0,0 0 0 0 0,-1 0 0 0 0,1 0 0 0 0,0-1 0 0 0,0 1 0 0 0,0 0 0 0 0,0 0 0 0 0,0 0 1 0 0,-1 0-1 0 0,1 0 0 0 0,0 0 0 0 0,0 0 0 0 0,0 0 0 0 0,0 0 0 0 0,0 0 0 0 0,-1 0 0 0 0,1 0 0 0 0,0 0 0 0 0,0 0 0 0 0,0 0 0 0 0,0 0 0 0 0,0 0 0 0 0,-1 0 0 0 0,1 0 0 0 0,0 1 0 0 0,0-1 1 0 0,0 0-1 0 0,0 0 0 0 0,0 0 0 0 0,-1 0 0 0 0,3-15 203 0 0,2 9-82 0 0,0 0 0 0 0,1 0 0 0 0,0 0 0 0 0,0 1 0 0 0,0-1 0 0 0,0 1 0 0 0,1 1 0 0 0,11-8-1 0 0,-1 0 40 0 0,-16 12-171 0 0,0-1 1 0 0,1 1-1 0 0,-1-1 1 0 0,1 1-1 0 0,-1-1 1 0 0,0 1-1 0 0,1 0 1 0 0,-1-1-1 0 0,1 1 0 0 0,-1-1 1 0 0,1 1-1 0 0,-1 0 1 0 0,1 0-1 0 0,0-1 1 0 0,-1 1-1 0 0,1 0 1 0 0,-1 0-1 0 0,1 0 1 0 0,0 0-1 0 0,-1 0 1 0 0,1-1-1 0 0,-1 1 0 0 0,1 0 1 0 0,0 0-1 0 0,-1 1 1 0 0,1-1-1 0 0,-1 0 1 0 0,1 0-1 0 0,0 0 1 0 0,-1 0-1 0 0,1 0 1 0 0,-1 1-1 0 0,1-1 1 0 0,0 0-1 0 0,-1 0 0 0 0,1 1 1 0 0,-1-1-1 0 0,1 1 1 0 0,-1-1-1 0 0,1 0 1 0 0,-1 1-1 0 0,0-1 1 0 0,1 1-1 0 0,-1-1 1 0 0,0 1-1 0 0,1-1 1 0 0,-1 1-1 0 0,0-1 0 0 0,1 2 1 0 0,0 0-85 0 0,-1 0 1 0 0,1 0-1 0 0,-1 0 0 0 0,0 0 1 0 0,1 1-1 0 0,-1-1 0 0 0,0 0 1 0 0,0 0-1 0 0,-1 0 0 0 0,1 1 1 0 0,-1 3-1 0 0,-4 10-324 0 0,9-24 1252 0 0,11-19 373 0 0,-10 21-893 0 0,-1 0 0 0 0,1 1 1 0 0,0 0-1 0 0,0-1 0 0 0,1 2 1 0 0,-1-1-1 0 0,1 1 1 0 0,0 0-1 0 0,0 0 0 0 0,1 0 1 0 0,-1 1-1 0 0,10-4 0 0 0,-11 6-187 0 0,0-1-1 0 0,0 1 1 0 0,0 0-1 0 0,0 1 0 0 0,0-1 1 0 0,0 1-1 0 0,0 0 0 0 0,0 0 1 0 0,0 1-1 0 0,0-1 1 0 0,0 1-1 0 0,0 0 0 0 0,0 1 1 0 0,0-1-1 0 0,0 1 0 0 0,0 0 1 0 0,-1 0-1 0 0,7 4 1 0 0,-6-3-162 0 0,-1-1 1 0 0,0 2-1 0 0,1-1 1 0 0,-1 0 0 0 0,0 1-1 0 0,0 0 1 0 0,-1 0 0 0 0,1 0-1 0 0,-1 0 1 0 0,0 0 0 0 0,0 1-1 0 0,0 0 1 0 0,-1-1 0 0 0,1 1-1 0 0,-1 0 1 0 0,-1 0-1 0 0,1 0 1 0 0,0 1 0 0 0,-1-1-1 0 0,0 0 1 0 0,-1 1 0 0 0,1-1-1 0 0,-1 0 1 0 0,0 1 0 0 0,0-1-1 0 0,-1 0 1 0 0,1 1 0 0 0,-1-1-1 0 0,0 0 1 0 0,-1 1 0 0 0,1-1-1 0 0,-1 0 1 0 0,0 0-1 0 0,-1 0 1 0 0,-4 8 0 0 0,-2 1-672 0 0,0 0 0 0 0,0-1 0 0 0,-1 0 1 0 0,-1 0-1 0 0,-14 12 0 0 0,-36 28-8371 0 0,29-26 3768 0 0</inkml:trace>
</inkml:ink>
</file>

<file path=ppt/ink/ink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30T15:02:41.028"/>
    </inkml:context>
    <inkml:brush xml:id="br0">
      <inkml:brushProperty name="width" value="0.05" units="cm"/>
      <inkml:brushProperty name="height" value="0.05" units="cm"/>
      <inkml:brushProperty name="color" value="#CD82DA"/>
    </inkml:brush>
  </inkml:definitions>
  <inkml:trace contextRef="#ctx0" brushRef="#br0">179 1 1108 0 0,'-3'1'7394'0'0,"2"8"-3934"0"0,1 16-2386 0 0,-1-7 699 0 0,-26 218 5324 0 0,18-188-6583 0 0,-2 0 0 0 0,-32 85 0 0 0,39-123-873 0 0,-35 84-2580 0 0,11-32-7142 0 0,16-41 4420 0 0</inkml:trace>
</inkml:ink>
</file>

<file path=ppt/ink/ink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30T15:03:32"/>
    </inkml:context>
    <inkml:brush xml:id="br0">
      <inkml:brushProperty name="width" value="0.05" units="cm"/>
      <inkml:brushProperty name="height" value="0.05" units="cm"/>
      <inkml:brushProperty name="color" value="#CD82DA"/>
    </inkml:brush>
  </inkml:definitions>
  <inkml:trace contextRef="#ctx0" brushRef="#br0">672 159 20 0 0,'-6'-14'3965'0'0,"1"-9"2035"0"0,-1-4-185 0 0,-2 11-3438 0 0,6 11-1977 0 0,-1 0 0 0 0,0 1 1 0 0,0-1-1 0 0,-1 1 0 0 0,1 0 0 0 0,-1 0 1 0 0,0 0-1 0 0,0 0 0 0 0,0 1 0 0 0,-1-1 1 0 0,1 1-1 0 0,-1 0 0 0 0,0 0 0 0 0,0 1 1 0 0,-8-4-1 0 0,1 2-248 0 0,0 1 0 0 0,0 0 0 0 0,0 1-1 0 0,-1 0 1 0 0,1 1 0 0 0,-1 0 0 0 0,1 1 0 0 0,-1 1 0 0 0,1 0 0 0 0,-1 0 0 0 0,1 1 0 0 0,0 1 0 0 0,0 0-1 0 0,0 1 1 0 0,0 0 0 0 0,-18 9 0 0 0,8-3-94 0 0,0 0-1 0 0,0 2 1 0 0,1 0-1 0 0,1 1 1 0 0,0 2-1 0 0,1 0 1 0 0,1 0-1 0 0,0 2 1 0 0,1 1-1 0 0,1 0 0 0 0,1 0 1 0 0,0 2-1 0 0,2 0 1 0 0,0 1-1 0 0,1 0 1 0 0,1 1-1 0 0,1 0 1 0 0,1 0-1 0 0,1 1 1 0 0,1 0-1 0 0,1 1 1 0 0,-4 31-1 0 0,8-34 2 0 0,0 0 0 0 0,1 0 1 0 0,1 1-1 0 0,1-1 0 0 0,1 0 0 0 0,0 1 0 0 0,2-1 0 0 0,1-1 0 0 0,0 1 0 0 0,2-1 0 0 0,0 0 1 0 0,1 0-1 0 0,1-1 0 0 0,1 0 0 0 0,1 0 0 0 0,0-1 0 0 0,2-1 0 0 0,0 0 0 0 0,0 0 0 0 0,2-2 1 0 0,0 0-1 0 0,1 0 0 0 0,0-1 0 0 0,1-1 0 0 0,1-1 0 0 0,0-1 0 0 0,0 0 0 0 0,30 12 0 0 0,-16-11-102 0 0,2-2-1 0 0,-1-1 0 0 0,1-2 0 0 0,0-1 0 0 0,1-1 0 0 0,-1-2 0 0 0,48-2 0 0 0,-53-3-340 0 0,0 0 0 0 0,0-2 0 0 0,0-2 0 0 0,-1 0 0 0 0,0-2 0 0 0,0 0 0 0 0,-1-2 0 0 0,0-2 0 0 0,27-15 0 0 0,-42 20-214 0 0,-1 0 0 0 0,-1-1 0 0 0,1 0 0 0 0,-1-1 1 0 0,10-11-1 0 0,7-18-3564 0 0,-24 32 2523 0 0,0 0-1 0 0,-1 1 0 0 0,1-1 0 0 0,-2 0 1 0 0,3-8-1 0 0,-2-1-3097 0 0</inkml:trace>
</inkml:ink>
</file>

<file path=ppt/ink/ink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30T15:03:32.993"/>
    </inkml:context>
    <inkml:brush xml:id="br0">
      <inkml:brushProperty name="width" value="0.05" units="cm"/>
      <inkml:brushProperty name="height" value="0.05" units="cm"/>
      <inkml:brushProperty name="color" value="#CD82DA"/>
    </inkml:brush>
  </inkml:definitions>
  <inkml:trace contextRef="#ctx0" brushRef="#br0">137 267 436 0 0,'11'11'11274'0'0,"-7"-11"-11017"0"0,0-1 0 0 0,-1 0 0 0 0,0 0-1 0 0,1-1 1 0 0,-1 1 0 0 0,0-1-1 0 0,1 0 1 0 0,-1 0 0 0 0,0 0-1 0 0,0 0 1 0 0,-1 0 0 0 0,1-1 0 0 0,0 1-1 0 0,-1-1 1 0 0,1 0 0 0 0,-1 0-1 0 0,0 0 1 0 0,0 0 0 0 0,0 0-1 0 0,2-6 1 0 0,2-2 173 0 0,0 0 0 0 0,-1-1-1 0 0,-1 1 1 0 0,0-1 0 0 0,3-13 0 0 0,-6 18-103 0 0,0 0 1 0 0,0 0-1 0 0,-1 0 1 0 0,0 0-1 0 0,0-1 0 0 0,0 1 1 0 0,-1 0-1 0 0,0 0 1 0 0,-1 0-1 0 0,1 0 1 0 0,-2 0-1 0 0,1 0 0 0 0,-1 1 1 0 0,1-1-1 0 0,-2 1 1 0 0,1-1-1 0 0,-9-10 1 0 0,11 16-259 0 0,-1 0 0 0 0,1-1 1 0 0,0 2-1 0 0,-1-1 1 0 0,1 0-1 0 0,-1 0 0 0 0,1 0 1 0 0,-1 1-1 0 0,0-1 0 0 0,1 1 1 0 0,-1-1-1 0 0,0 1 0 0 0,1 0 1 0 0,-1-1-1 0 0,0 1 1 0 0,0 0-1 0 0,1 0 0 0 0,-1 0 1 0 0,0 1-1 0 0,0-1 0 0 0,1 0 1 0 0,-1 0-1 0 0,0 1 1 0 0,1 0-1 0 0,-1-1 0 0 0,1 1 1 0 0,-1 0-1 0 0,1-1 0 0 0,-1 1 1 0 0,-1 2-1 0 0,-5 1 146 0 0,0 1 0 0 0,1 1-1 0 0,0-1 1 0 0,-10 11 0 0 0,5-3 55 0 0,0 1-1 0 0,1 0 1 0 0,0 1-1 0 0,1 0 1 0 0,1 1-1 0 0,0 0 1 0 0,-11 31-1 0 0,16-35-145 0 0,0-1 0 0 0,1 1 0 0 0,1 0 0 0 0,-1 0 0 0 0,2 0 0 0 0,0 0 0 0 0,0 0-1 0 0,1 0 1 0 0,1 0 0 0 0,0 1 0 0 0,0-1 0 0 0,7 21 0 0 0,-7-27-113 0 0,1-1-1 0 0,1 1 1 0 0,-1 0 0 0 0,1-1-1 0 0,0 1 1 0 0,0-1-1 0 0,0 0 1 0 0,1 0 0 0 0,0 0-1 0 0,0 0 1 0 0,0-1 0 0 0,1 1-1 0 0,-1-1 1 0 0,1 0 0 0 0,0-1-1 0 0,0 1 1 0 0,0-1 0 0 0,1 0-1 0 0,-1 0 1 0 0,1-1-1 0 0,0 0 1 0 0,0 0 0 0 0,0 0-1 0 0,-1 0 1 0 0,2-1 0 0 0,-1 0-1 0 0,0 0 1 0 0,0-1 0 0 0,0 0-1 0 0,0 0 1 0 0,11-2-1 0 0,-1 0-248 0 0,-1-1-1 0 0,1 0 1 0 0,-1-1-1 0 0,0-1 0 0 0,0 0 1 0 0,-1-2-1 0 0,0 1 1 0 0,0-2-1 0 0,0 1 0 0 0,-1-2 1 0 0,18-14-1 0 0,-18 12-913 0 0,-1-1 0 0 0,0-1 1 0 0,-1 0-1 0 0,0 0 0 0 0,13-23 0 0 0,-5-3-4239 0 0,-6-3-3604 0 0,-12 29 4078 0 0</inkml:trace>
</inkml:ink>
</file>

<file path=ppt/ink/ink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30T15:03:33.422"/>
    </inkml:context>
    <inkml:brush xml:id="br0">
      <inkml:brushProperty name="width" value="0.05" units="cm"/>
      <inkml:brushProperty name="height" value="0.05" units="cm"/>
      <inkml:brushProperty name="color" value="#CD82DA"/>
    </inkml:brush>
  </inkml:definitions>
  <inkml:trace contextRef="#ctx0" brushRef="#br0">12 126 788 0 0,'3'-103'10880'0'0,"-3"81"-6421"0"0,2 55 2996 0 0,3 9-4792 0 0,4 75-1309 0 0,-19 201 1243 0 0,1 4-1766 0 0,3-262-1202 0 0,0 0-1311 0 0,10-24-2274 0 0,-7-20-813 0 0</inkml:trace>
</inkml:ink>
</file>

<file path=ppt/ink/ink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30T15:03:33.902"/>
    </inkml:context>
    <inkml:brush xml:id="br0">
      <inkml:brushProperty name="width" value="0.05" units="cm"/>
      <inkml:brushProperty name="height" value="0.05" units="cm"/>
      <inkml:brushProperty name="color" value="#CD82DA"/>
    </inkml:brush>
  </inkml:definitions>
  <inkml:trace contextRef="#ctx0" brushRef="#br0">1 49 1976 0 0,'2'-10'1661'0'0,"3"-11"3079"0"0,3 4 3816 0 0,3 43-4659 0 0,-1 13-2644 0 0,-2 1 1 0 0,-1 0 0 0 0,-2 0-1 0 0,-1 50 1 0 0,1-2-379 0 0,1 25 108 0 0,-10 128 0 0 0,-28 113-3716 0 0,21-278 440 0 0,5-43-1367 0 0,0 2-7080 0 0,4-26 4827 0 0</inkml:trace>
</inkml:ink>
</file>

<file path=ppt/ink/ink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30T15:03:34.396"/>
    </inkml:context>
    <inkml:brush xml:id="br0">
      <inkml:brushProperty name="width" value="0.05" units="cm"/>
      <inkml:brushProperty name="height" value="0.05" units="cm"/>
      <inkml:brushProperty name="color" value="#CD82DA"/>
    </inkml:brush>
  </inkml:definitions>
  <inkml:trace contextRef="#ctx0" brushRef="#br0">406 53 780 0 0,'0'-2'656'0'0,"0"0"0"0"0,0 0-1 0 0,0 0 1 0 0,0 0 0 0 0,0 0 0 0 0,-1 0-1 0 0,1-1 1 0 0,-1 1 0 0 0,1 0-1 0 0,-1 0 1 0 0,0 0 0 0 0,0 1 0 0 0,0-1-1 0 0,0 0 1 0 0,0 0 0 0 0,0 0 0 0 0,-1 1-1 0 0,1-1 1 0 0,0 0 0 0 0,-1 1 0 0 0,0 0-1 0 0,-2-3 1 0 0,1 3-203 0 0,0-1 0 0 0,0 1 0 0 0,0 0 0 0 0,0 0-1 0 0,0 1 1 0 0,0-1 0 0 0,0 1 0 0 0,0-1 0 0 0,-1 1 0 0 0,1 0 0 0 0,0 0 0 0 0,0 0-1 0 0,-6 2 1 0 0,2-1-218 0 0,1 1-1 0 0,-1-1 1 0 0,1 1-1 0 0,0 1 1 0 0,0-1-1 0 0,-1 1 1 0 0,2 0-1 0 0,-1 1 1 0 0,0-1-1 0 0,1 1 1 0 0,0 0-1 0 0,-1 0 1 0 0,2 1-1 0 0,-9 9 1 0 0,12-12-215 0 0,0 1 1 0 0,0-1-1 0 0,0 1 1 0 0,0 0-1 0 0,1 0 1 0 0,-1-1-1 0 0,1 1 1 0 0,-1 0-1 0 0,1 0 1 0 0,0 0-1 0 0,0-1 1 0 0,1 1-1 0 0,-1 0 1 0 0,0 0-1 0 0,1 0 0 0 0,0-1 1 0 0,0 1-1 0 0,0 0 1 0 0,0-1-1 0 0,0 1 1 0 0,0-1-1 0 0,0 1 1 0 0,1-1-1 0 0,0 1 1 0 0,-1-1-1 0 0,1 0 1 0 0,2 2-1 0 0,5 7-125 0 0,0-1 0 0 0,1 0 0 0 0,1-1 0 0 0,10 8 0 0 0,-7-6-24 0 0,2 0-156 0 0,-1 0 1 0 0,0 2-1 0 0,0 0 0 0 0,-1 1 1 0 0,12 16-1 0 0,-23-26 295 0 0,0 0 0 0 0,0 0 1 0 0,-1 0-1 0 0,0 0 0 0 0,0 1 0 0 0,0-1 1 0 0,-1 1-1 0 0,1-1 0 0 0,-1 1 0 0 0,0-1 0 0 0,0 1 1 0 0,-1 0-1 0 0,1 0 0 0 0,-1-1 0 0 0,0 1 0 0 0,-1 0 1 0 0,1 0-1 0 0,-1-1 0 0 0,0 1 0 0 0,0 0 1 0 0,0-1-1 0 0,0 1 0 0 0,-1-1 0 0 0,0 0 0 0 0,0 1 1 0 0,-4 5-1 0 0,1-2 261 0 0,0-1 0 0 0,-1 1 1 0 0,0-1-1 0 0,-1 1 0 0 0,0-2 0 0 0,0 1 0 0 0,0-1 1 0 0,-1 0-1 0 0,0-1 0 0 0,0 0 0 0 0,0 0 1 0 0,-1 0-1 0 0,0-1 0 0 0,0-1 0 0 0,0 1 0 0 0,0-2 1 0 0,0 1-1 0 0,-1-1 0 0 0,-12 1 0 0 0,9-2-47 0 0,0 0 0 0 0,-1 0 0 0 0,1-2 0 0 0,-1 0 0 0 0,1 0 0 0 0,-1-1 0 0 0,1-1 0 0 0,0 0 0 0 0,0-1 0 0 0,0 0 0 0 0,1-1 0 0 0,-1-1 0 0 0,-13-8 0 0 0,20 11-336 0 0,1-1 1 0 0,0 0-1 0 0,0 0 0 0 0,1-1 1 0 0,-1 1-1 0 0,1-1 0 0 0,0 0 0 0 0,0 0 1 0 0,0 0-1 0 0,1-1 0 0 0,0 1 1 0 0,0-1-1 0 0,0 0 0 0 0,1 0 1 0 0,0 0-1 0 0,0 0 0 0 0,-2-9 0 0 0,4 9-484 0 0,-1 1-1 0 0,1-1 0 0 0,0 1 0 0 0,0 0 0 0 0,0-1 0 0 0,1 1 0 0 0,0-1 0 0 0,0 1 0 0 0,0 0 1 0 0,1 0-1 0 0,0 0 0 0 0,0-1 0 0 0,3-5 0 0 0,3-4-1740 0 0,8-13-7587 0 0,-3 12 4221 0 0</inkml:trace>
</inkml:ink>
</file>

<file path=ppt/ink/ink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30T15:03:34.800"/>
    </inkml:context>
    <inkml:brush xml:id="br0">
      <inkml:brushProperty name="width" value="0.05" units="cm"/>
      <inkml:brushProperty name="height" value="0.05" units="cm"/>
      <inkml:brushProperty name="color" value="#CD82DA"/>
    </inkml:brush>
  </inkml:definitions>
  <inkml:trace contextRef="#ctx0" brushRef="#br0">1 6 144 0 0,'2'-5'9648'0'0,"1"8"-9312"0"0,-1-1-1 0 0,1 1 0 0 0,-1 0 0 0 0,0 0 1 0 0,0 0-1 0 0,0 0 0 0 0,0 1 0 0 0,0-1 1 0 0,-1 1-1 0 0,0-1 0 0 0,0 1 1 0 0,0-1-1 0 0,0 1 0 0 0,0 0 0 0 0,0 6 1 0 0,4 66 2460 0 0,-4-71-2625 0 0,3 555 9768 0 0,-5-525-9121 0 0,5 38 0 0 0,-3-63-595 0 0,0 1 0 0 0,1 0 0 0 0,1-1 0 0 0,0 1 0 0 0,0-1 0 0 0,1 0 0 0 0,9 18 1 0 0,-12-27-252 0 0,0 1 1 0 0,0-1 0 0 0,0 1-1 0 0,0 0 1 0 0,1-1 0 0 0,-1 0-1 0 0,0 1 1 0 0,1-1 0 0 0,-1 0-1 0 0,1 0 1 0 0,0 0 0 0 0,-1 0 0 0 0,1 0-1 0 0,0 0 1 0 0,0 0 0 0 0,0-1-1 0 0,-1 1 1 0 0,1-1 0 0 0,4 1-1 0 0,-2-1-138 0 0,-1 0 0 0 0,1 0 1 0 0,0 0-1 0 0,-1-1 0 0 0,1 1 0 0 0,-1-1 0 0 0,1 0 0 0 0,-1 0 0 0 0,1-1 0 0 0,3-1 0 0 0,3-2-920 0 0,0-1 0 0 0,-1 0 0 0 0,0-1 0 0 0,0 0-1 0 0,15-15 1 0 0,-1-3-3120 0 0,-4-1-3970 0 0,-8 12 2435 0 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30T15:17:03.182"/>
    </inkml:context>
    <inkml:brush xml:id="br0">
      <inkml:brushProperty name="width" value="0.05" units="cm"/>
      <inkml:brushProperty name="height" value="0.05" units="cm"/>
      <inkml:brushProperty name="color" value="#CD82DA"/>
    </inkml:brush>
  </inkml:definitions>
  <inkml:trace contextRef="#ctx0" brushRef="#br0">11 1 1244 0 0,'-10'10'16648'0'0,"9"-8"-15278"0"0,2-1-1000 0 0,0 1 0 0 0,-1 0 0 0 0,1-1 0 0 0,0 1 1 0 0,0-1-1 0 0,0 0 0 0 0,0 1 0 0 0,0-1 0 0 0,0 0 0 0 0,0 1 0 0 0,1-1 1 0 0,-1 0-1 0 0,2 1 0 0 0,24 12 806 0 0,31 1-4768 0 0,-21-14-715 0 0,0-7-4084 0 0,-12 1 3145 0 0</inkml:trace>
</inkml:ink>
</file>

<file path=ppt/ink/ink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30T15:03:35.202"/>
    </inkml:context>
    <inkml:brush xml:id="br0">
      <inkml:brushProperty name="width" value="0.05" units="cm"/>
      <inkml:brushProperty name="height" value="0.05" units="cm"/>
      <inkml:brushProperty name="color" value="#CD82DA"/>
    </inkml:brush>
  </inkml:definitions>
  <inkml:trace contextRef="#ctx0" brushRef="#br0">30 102 1472 0 0,'-29'-8'11970'0'0,"30"1"-7451"0"0,14-3-3022 0 0,11-1-886 0 0,-1 2 0 0 0,2 0 0 0 0,-1 1 0 0 0,1 2 1 0 0,38-5-1 0 0,12-3-1615 0 0,-59 11 97 0 0,-1 0-1 0 0,21 1 0 0 0,-13 1-2695 0 0,0 1-3836 0 0,-14 0 2739 0 0</inkml:trace>
</inkml:ink>
</file>

<file path=ppt/ink/ink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30T15:03:35.646"/>
    </inkml:context>
    <inkml:brush xml:id="br0">
      <inkml:brushProperty name="width" value="0.05" units="cm"/>
      <inkml:brushProperty name="height" value="0.05" units="cm"/>
      <inkml:brushProperty name="color" value="#CD82DA"/>
    </inkml:brush>
  </inkml:definitions>
  <inkml:trace contextRef="#ctx0" brushRef="#br0">333 59 1028 0 0,'-12'-23'9172'0'0,"10"20"-7755"0"0,0 0-1 0 0,-1 0 1 0 0,0 0-1 0 0,0 1 1 0 0,0-1 0 0 0,0 1-1 0 0,-6-5 1 0 0,6 6-540 0 0,-1-1 1 0 0,1 1 0 0 0,0 0-1 0 0,-1 0 1 0 0,1 0 0 0 0,0 0-1 0 0,-8 0 1 0 0,5 1-391 0 0,-1 0-1 0 0,1 1 1 0 0,-1-1 0 0 0,1 1 0 0 0,0 1-1 0 0,-1 0 1 0 0,1-1 0 0 0,0 2 0 0 0,-10 4-1 0 0,0 2-579 0 0,0 0-1 0 0,1 2 1 0 0,0-1-1 0 0,1 2 1 0 0,1 0-1 0 0,-23 25 1 0 0,28-27 93 0 0,0 1 0 0 0,2-1 0 0 0,-1 1 0 0 0,1 0 0 0 0,1 1 0 0 0,-8 22 0 0 0,11-31 0 0 0,1 1 0 0 0,0 0 0 0 0,0 0 0 0 0,0 0 0 0 0,0 0 0 0 0,1-1 0 0 0,0 1 0 0 0,-1 0 0 0 0,1 0 0 0 0,1 0 0 0 0,-1 0 0 0 0,0 0 0 0 0,1 0 0 0 0,0 0 0 0 0,0 0 0 0 0,0-1 0 0 0,1 1 0 0 0,-1 0 0 0 0,1-1 0 0 0,0 1 0 0 0,0-1 0 0 0,0 1 0 0 0,0-1 0 0 0,0 0 0 0 0,1 0 0 0 0,5 5 0 0 0,-6-6-11 0 0,1-1 1 0 0,0 1-1 0 0,-1 0 1 0 0,1-1-1 0 0,0 0 0 0 0,0 1 1 0 0,0-1-1 0 0,0 0 1 0 0,1-1-1 0 0,-1 1 0 0 0,0-1 1 0 0,0 1-1 0 0,0-1 1 0 0,1 0-1 0 0,-1 0 1 0 0,4-1-1 0 0,-1 0-128 0 0,-1 0 0 0 0,1 0-1 0 0,0-1 1 0 0,-1 0 0 0 0,1-1 0 0 0,-1 1 0 0 0,0-1-1 0 0,6-4 1 0 0,6-5-264 0 0,-2-1 1 0 0,1 0-1 0 0,-2-1 0 0 0,13-16 0 0 0,-18 18 562 0 0,0 0 1 0 0,-1 0-1 0 0,0 0 0 0 0,-2-1 0 0 0,1 0 1 0 0,-1-1-1 0 0,-1 1 0 0 0,7-29 0 0 0,-12 40 1079 0 0,-1 8-554 0 0,-4 18-638 0 0,-5 42 0 0 0,11-52-32 0 0,0 1 0 0 0,0-1 1 0 0,1 1-1 0 0,1-1 0 0 0,1 0 0 0 0,0 0 0 0 0,9 22 0 0 0,-10-31-31 0 0,-1 0 0 0 0,1-1 0 0 0,-1 0-1 0 0,1 1 1 0 0,1-1 0 0 0,-1 0-1 0 0,0 0 1 0 0,1-1 0 0 0,0 1-1 0 0,8 5 1 0 0,-9-7-51 0 0,0-1 1 0 0,1 1-1 0 0,-1-1 1 0 0,0 0-1 0 0,1 0 1 0 0,-1 0-1 0 0,1 0 0 0 0,-1-1 1 0 0,1 1-1 0 0,-1-1 1 0 0,1 0-1 0 0,-1 0 0 0 0,1 0 1 0 0,-1 0-1 0 0,1-1 1 0 0,-1 0-1 0 0,6-1 1 0 0,-3 0-395 0 0,0-1 0 0 0,0 0 0 0 0,0 0 0 0 0,0-1 1 0 0,-1 1-1 0 0,0-1 0 0 0,1-1 0 0 0,-1 1 1 0 0,-1-1-1 0 0,1 1 0 0 0,4-7 0 0 0,5-7-1266 0 0,-1-1 0 0 0,10-19 1 0 0,-14 23 838 0 0,20-38-3061 0 0,-13 13-3313 0 0,-5 8 2400 0 0</inkml:trace>
</inkml:ink>
</file>

<file path=ppt/ink/ink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30T15:03:36.077"/>
    </inkml:context>
    <inkml:brush xml:id="br0">
      <inkml:brushProperty name="width" value="0.05" units="cm"/>
      <inkml:brushProperty name="height" value="0.05" units="cm"/>
      <inkml:brushProperty name="color" value="#CD82DA"/>
    </inkml:brush>
  </inkml:definitions>
  <inkml:trace contextRef="#ctx0" brushRef="#br0">81 203 584 0 0,'-8'-68'3086'0'0,"6"45"-1146"0"0,0-1 1 0 0,-2 1-1 0 0,-12-41 1 0 0,11 91 4752 0 0,-8 39-3172 0 0,2 160 2795 0 0,4-46-3955 0 0,-6 54-337 0 0,13-191-1919 0 0,3-1 0 0 0,0 0 0 0 0,15 63 0 0 0,-14-90-166 0 0,0 0 0 0 0,1 0 1 0 0,8 18-1 0 0,10-2-2325 0 0,-20-28 1624 0 0,0-1 0 0 0,0 1 1 0 0,0-1-1 0 0,0 0 0 0 0,1 0 0 0 0,-1 0 1 0 0,1 0-1 0 0,3 1 0 0 0,3-5-4914 0 0</inkml:trace>
</inkml:ink>
</file>

<file path=ppt/ink/ink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30T15:03:36.490"/>
    </inkml:context>
    <inkml:brush xml:id="br0">
      <inkml:brushProperty name="width" value="0.05" units="cm"/>
      <inkml:brushProperty name="height" value="0.05" units="cm"/>
      <inkml:brushProperty name="color" value="#CD82DA"/>
    </inkml:brush>
  </inkml:definitions>
  <inkml:trace contextRef="#ctx0" brushRef="#br0">11 75 1544 0 0,'-11'-6'12841'0'0,"96"-14"-8781"0"0,122-24-4869 0 0,-156 40-2106 0 0,-18 6-4753 0 0,-22 1 3703 0 0</inkml:trace>
</inkml:ink>
</file>

<file path=ppt/ink/ink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30T15:03:36.898"/>
    </inkml:context>
    <inkml:brush xml:id="br0">
      <inkml:brushProperty name="width" value="0.05" units="cm"/>
      <inkml:brushProperty name="height" value="0.05" units="cm"/>
      <inkml:brushProperty name="color" value="#CD82DA"/>
    </inkml:brush>
  </inkml:definitions>
  <inkml:trace contextRef="#ctx0" brushRef="#br0">66 246 148 0 0,'4'0'349'0'0,"0"0"-1"0"0,-1 0 1 0 0,1 0 0 0 0,0-1 0 0 0,0 0-1 0 0,0 0 1 0 0,0 0 0 0 0,0 0-1 0 0,-1 0 1 0 0,1-1 0 0 0,0 0-1 0 0,-1 0 1 0 0,1 0 0 0 0,-1 0 0 0 0,0 0-1 0 0,0-1 1 0 0,4-2 0 0 0,7-8 378 0 0,-1-1 1 0 0,14-17 0 0 0,-22 25-307 0 0,-1 1-71 0 0,-1 1-1 0 0,0-1 1 0 0,0 1 0 0 0,-1-1-1 0 0,0 0 1 0 0,1 0 0 0 0,-2 0-1 0 0,1 0 1 0 0,0 0 0 0 0,-1-1-1 0 0,0 1 1 0 0,-1 0 0 0 0,1-8-1 0 0,-1 9 129 0 0,0 0-1 0 0,0 0 1 0 0,0 0-1 0 0,-1 0 1 0 0,0 0-1 0 0,0 0 1 0 0,0 0-1 0 0,0 0 1 0 0,-1 0-1 0 0,1 1 1 0 0,-1-1-1 0 0,0 0 1 0 0,0 1-1 0 0,0-1 1 0 0,-1 1-1 0 0,1 0 1 0 0,-6-5-1 0 0,6 7-299 0 0,1 0 0 0 0,-1 0 0 0 0,1 0 0 0 0,-1 1 0 0 0,1-1 0 0 0,-1 1 0 0 0,0-1 0 0 0,0 1 0 0 0,1 0 0 0 0,-1 0 0 0 0,0 0 0 0 0,1 0 0 0 0,-1 0 0 0 0,0 0 0 0 0,0 0 0 0 0,1 0 0 0 0,-1 1 0 0 0,0-1 0 0 0,1 1 0 0 0,-1-1 0 0 0,0 1 0 0 0,1 0 0 0 0,-1-1 0 0 0,1 1 0 0 0,-1 0 0 0 0,1 0 0 0 0,0 0 0 0 0,-1 0 0 0 0,1 1 0 0 0,-2 1 0 0 0,-6 4 437 0 0,0 1 1 0 0,1 0-1 0 0,-8 11 1 0 0,3-3-221 0 0,1 2 1 0 0,0-1 0 0 0,2 1-1 0 0,0 1 1 0 0,-14 37 0 0 0,19-44-405 0 0,2-1 1 0 0,0 0 0 0 0,0 1 0 0 0,1-1 0 0 0,1 1 0 0 0,0 0 0 0 0,0 0 0 0 0,1-1-1 0 0,1 1 1 0 0,0 0 0 0 0,0 0 0 0 0,4 12 0 0 0,-3-20 8 0 0,-1 0 0 0 0,1 0 0 0 0,0 0 0 0 0,0-1 0 0 0,0 1 0 0 0,0-1 0 0 0,1 1 0 0 0,0-1 0 0 0,-1 0 0 0 0,1 0 0 0 0,0 0 0 0 0,1-1 0 0 0,-1 1 0 0 0,0-1 0 0 0,1 1 0 0 0,-1-1 0 0 0,1 0 0 0 0,0-1 0 0 0,0 1 0 0 0,0 0 0 0 0,0-1 0 0 0,0 0 0 0 0,0 0 0 0 0,0 0 0 0 0,0-1 0 0 0,0 1 0 0 0,8-1 0 0 0,5 0 0 0 0,0-1 0 0 0,0-1 0 0 0,0 0 0 0 0,0-1 0 0 0,23-7 0 0 0,-18 3-321 0 0,-1-1 1 0 0,-1 0-1 0 0,1-2 0 0 0,-1 0 0 0 0,-1-2 1 0 0,33-24-1 0 0,-3-8-5711 0 0,-6-6-6304 0 0,-30 30 5502 0 0</inkml:trace>
</inkml:ink>
</file>

<file path=ppt/ink/ink4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30T15:21:53.325"/>
    </inkml:context>
    <inkml:brush xml:id="br0">
      <inkml:brushProperty name="width" value="0.05" units="cm"/>
      <inkml:brushProperty name="height" value="0.05" units="cm"/>
      <inkml:brushProperty name="color" value="#CD82DA"/>
    </inkml:brush>
  </inkml:definitions>
  <inkml:trace contextRef="#ctx0" brushRef="#br0">2 105 800 0 0,'-2'17'9768'0'0,"4"-3"-2703"0"0,20-9-4862 0 0,25-1-753 0 0,0-3 0 0 0,71-8-1 0 0,93-21-381 0 0,-58 7-738 0 0,148-29-2474 0 0,-288 47 1247 0 0,29-8-1138 0 0,-24 2-1921 0 0,-6-2-4240 0 0,-9 5 3497 0 0</inkml:trace>
</inkml:ink>
</file>

<file path=ppt/ink/ink4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30T15:21:54.415"/>
    </inkml:context>
    <inkml:brush xml:id="br0">
      <inkml:brushProperty name="width" value="0.05" units="cm"/>
      <inkml:brushProperty name="height" value="0.05" units="cm"/>
      <inkml:brushProperty name="color" value="#CD82DA"/>
    </inkml:brush>
  </inkml:definitions>
  <inkml:trace contextRef="#ctx0" brushRef="#br0">8 592 360 0 0,'-7'2'12071'0'0,"7"-13"-11172"0"0,1 1-1 0 0,1-1 1 0 0,-1 1-1 0 0,2-1 1 0 0,0 1-1 0 0,5-14 1 0 0,33-63 1334 0 0,-26 58-1396 0 0,15-42 0 0 0,-13 21-156 0 0,-6 21-331 0 0,-1-1 0 0 0,-1 1 0 0 0,-1-2 0 0 0,-2 1 1 0 0,3-49-1 0 0,-9 76-379 0 0,-2-24-61 0 0,2 26 54 0 0,0 0 0 0 0,-1 1-1 0 0,1-1 1 0 0,0 1 0 0 0,0-1-1 0 0,0 1 1 0 0,-1-1 0 0 0,1 1-1 0 0,0-1 1 0 0,-1 1-1 0 0,1-1 1 0 0,0 1 0 0 0,-1 0-1 0 0,1-1 1 0 0,-1 1 0 0 0,1-1-1 0 0,0 1 1 0 0,-1 0 0 0 0,1-1-1 0 0,-1 1 1 0 0,1 0 0 0 0,-1 0-1 0 0,1 0 1 0 0,-1-1 0 0 0,1 1-1 0 0,-1 0 1 0 0,0 0 0 0 0,1 0-1 0 0,-1 0 1 0 0,1 0-1 0 0,-1 0 1 0 0,1 0 0 0 0,-1 0-1 0 0,0 0 1 0 0,1 0 0 0 0,-1 0-1 0 0,1 0 1 0 0,-1 0 0 0 0,1 0-1 0 0,-1 1 1 0 0,1-1 0 0 0,-1 0-1 0 0,1 0 1 0 0,-1 1 0 0 0,1-1-1 0 0,-1 0 1 0 0,1 1-1 0 0,-1-1 1 0 0,-2 2-95 0 0,-1 0 0 0 0,1 0 0 0 0,0 0 0 0 0,0 0-1 0 0,1 1 1 0 0,-1-1 0 0 0,0 1 0 0 0,1 0 0 0 0,-1-1 0 0 0,1 1-1 0 0,0 0 1 0 0,0 1 0 0 0,0-1 0 0 0,1 0 0 0 0,-1 0 0 0 0,1 1 0 0 0,-1-1-1 0 0,1 1 1 0 0,0-1 0 0 0,1 1 0 0 0,-1 0 0 0 0,1-1 0 0 0,-1 1 0 0 0,1 0-1 0 0,0-1 1 0 0,0 1 0 0 0,1 0 0 0 0,-1-1 0 0 0,1 1 0 0 0,0 0-1 0 0,0-1 1 0 0,0 1 0 0 0,0-1 0 0 0,1 1 0 0 0,-1-1 0 0 0,1 0 0 0 0,0 0-1 0 0,0 1 1 0 0,0-1 0 0 0,0-1 0 0 0,0 1 0 0 0,1 0 0 0 0,0 0-1 0 0,3 2 1 0 0,11 10 5 0 0,-1 0 0 0 0,0 1 1 0 0,-1 1-1 0 0,-1 0 0 0 0,0 1 0 0 0,-2 1 0 0 0,0 0 0 0 0,-1 0 0 0 0,-1 1 0 0 0,0 1 0 0 0,-2 0 0 0 0,8 29 0 0 0,-6 1 112 0 0,-8-38 6 0 0,0 1 0 0 0,1-1 0 0 0,0-1 0 0 0,1 1-1 0 0,1 0 1 0 0,0-1 0 0 0,9 17 0 0 0,-13-28 1 0 0,-1 0 0 0 0,1-1 0 0 0,0 1 0 0 0,0 0-1 0 0,0-1 1 0 0,0 1 0 0 0,0 0 0 0 0,1-1 0 0 0,-1 0 0 0 0,0 1 0 0 0,0-1 0 0 0,0 1-1 0 0,0-1 1 0 0,0 0 0 0 0,1 0 0 0 0,-1 0 0 0 0,0 0 0 0 0,0 0 0 0 0,0 0-1 0 0,1 0 1 0 0,-1 0 0 0 0,0 0 0 0 0,0-1 0 0 0,0 1 0 0 0,0 0 0 0 0,0-1 0 0 0,1 1-1 0 0,-1-1 1 0 0,0 1 0 0 0,0-1 0 0 0,0 0 0 0 0,0 1 0 0 0,0-1 0 0 0,0 0-1 0 0,0-1 1 0 0,38-30-412 0 0,-38 31 397 0 0,13-15-73 0 0,0 0 0 0 0,-2 0 0 0 0,1-2 0 0 0,-2 1 0 0 0,-1-1 0 0 0,0-1 1 0 0,-1 0-1 0 0,-1 0 0 0 0,7-25 0 0 0,-11 29 555 0 0,-1 0 1 0 0,0-1 0 0 0,-1 1-1 0 0,1-21 1 0 0,-4 36-434 0 0,1 0 0 0 0,0 0-1 0 0,0 0 1 0 0,0 0 0 0 0,0-1-1 0 0,0 1 1 0 0,0 0 0 0 0,0 0 0 0 0,-1 0-1 0 0,1 0 1 0 0,0 0 0 0 0,0 0-1 0 0,0-1 1 0 0,0 1 0 0 0,0 0-1 0 0,-1 0 1 0 0,1 0 0 0 0,0 0 0 0 0,0 0-1 0 0,0 0 1 0 0,0 0 0 0 0,-1 0-1 0 0,1 0 1 0 0,0 0 0 0 0,0 0 0 0 0,0 0-1 0 0,-1 0 1 0 0,1 0 0 0 0,0 0-1 0 0,0 0 1 0 0,0 0 0 0 0,0 0-1 0 0,-1 0 1 0 0,1 0 0 0 0,0 0 0 0 0,0 0-1 0 0,0 0 1 0 0,0 0 0 0 0,-1 0-1 0 0,1 1 1 0 0,0-1 0 0 0,0 0 0 0 0,0 0-1 0 0,0 0 1 0 0,0 0 0 0 0,-1 0-1 0 0,1 0 1 0 0,0 1 0 0 0,0-1-1 0 0,0 0 1 0 0,0 0 0 0 0,0 0 0 0 0,0 1-1 0 0,-9 10 272 0 0,1 0-1 0 0,0 0 0 0 0,1 1 0 0 0,0 0 1 0 0,1 1-1 0 0,1-1 0 0 0,-7 25 0 0 0,9-29-233 0 0,0 0-1 0 0,2 0 0 0 0,-1 1 1 0 0,1-1-1 0 0,0 1 1 0 0,0-1-1 0 0,1 1 0 0 0,0 0 1 0 0,1-1-1 0 0,0 1 1 0 0,0-1-1 0 0,1 1 1 0 0,5 15-1 0 0,-5-20-183 0 0,0-1 0 0 0,0 1-1 0 0,0-1 1 0 0,0 0 0 0 0,1 1 0 0 0,-1-1 0 0 0,1 0-1 0 0,0 0 1 0 0,0-1 0 0 0,0 1 0 0 0,0 0 0 0 0,1-1 0 0 0,-1 0-1 0 0,0 0 1 0 0,1 0 0 0 0,0 0 0 0 0,-1-1 0 0 0,1 1-1 0 0,0-1 1 0 0,0 0 0 0 0,0 0 0 0 0,0 0 0 0 0,0-1-1 0 0,0 1 1 0 0,0-1 0 0 0,0 0 0 0 0,0 0 0 0 0,0-1 0 0 0,0 1-1 0 0,0-1 1 0 0,0 0 0 0 0,5-1 0 0 0,7-3-1364 0 0,-1 0 1 0 0,1-2-1 0 0,-1 1 0 0 0,0-2 1 0 0,-1 0-1 0 0,22-16 1 0 0,-6 2-2398 0 0</inkml:trace>
</inkml:ink>
</file>

<file path=ppt/ink/ink4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30T15:21:54.809"/>
    </inkml:context>
    <inkml:brush xml:id="br0">
      <inkml:brushProperty name="width" value="0.05" units="cm"/>
      <inkml:brushProperty name="height" value="0.05" units="cm"/>
      <inkml:brushProperty name="color" value="#CD82DA"/>
    </inkml:brush>
  </inkml:definitions>
  <inkml:trace contextRef="#ctx0" brushRef="#br0">29 184 3152 0 0,'4'-8'226'0'0,"0"-1"0"0"0,0 0 0 0 0,-1 0 0 0 0,0 0 0 0 0,0 0-1 0 0,-1-1 1 0 0,-1 1 0 0 0,1-1 0 0 0,-1-14 0 0 0,-5-50 4498 0 0,3 75-4668 0 0,1-1 0 0 0,0 0 0 0 0,0 0 0 0 0,0 0 0 0 0,0 0 1 0 0,0 1-1 0 0,-1-1 0 0 0,1 0 0 0 0,0 0 0 0 0,0 0 0 0 0,0 0 0 0 0,0 0 0 0 0,-1 0 0 0 0,1 0 0 0 0,0 1 1 0 0,0-1-1 0 0,0 0 0 0 0,-1 0 0 0 0,1 0 0 0 0,0 0 0 0 0,0 0 0 0 0,0 0 0 0 0,-1 0 0 0 0,1 0 0 0 0,0 0 1 0 0,0 0-1 0 0,0 0 0 0 0,-1 0 0 0 0,1 0 0 0 0,0 0 0 0 0,0 0 0 0 0,0-1 0 0 0,-1 1 0 0 0,1 0 0 0 0,0 0 1 0 0,0 0-1 0 0,0 0 0 0 0,-1 0 0 0 0,1 0 0 0 0,0 0 0 0 0,0-1 0 0 0,0 1 0 0 0,0 0 0 0 0,0 0 1 0 0,-1 0-1 0 0,1 0 0 0 0,0-1 0 0 0,0 1 0 0 0,0 0 0 0 0,0 0 0 0 0,0 0 0 0 0,0-1 0 0 0,0 1 0 0 0,0 0 1 0 0,0 0-1 0 0,0 0 0 0 0,0-1 0 0 0,0 1 0 0 0,0 0 0 0 0,0 0 0 0 0,0 0 0 0 0,0-1 0 0 0,0 1 0 0 0,0 0 1 0 0,0 0-1 0 0,0-1 0 0 0,-9 15 1261 0 0,9-14-1399 0 0,-4 10 451 0 0,0 0-1 0 0,1 0 0 0 0,1 0 0 0 0,0 0 0 0 0,0 0 0 0 0,1 1 0 0 0,-1 16 0 0 0,1-6 74 0 0,-8 111 876 0 0,6-1-1 0 0,16 161 0 0 0,-6-228-1632 0 0,6 99-2728 0 0,-15-139 1818 0 0,2-23 977 0 0,0 0 0 0 0,0 0-1 0 0,0 0 1 0 0,0-1-1 0 0,-1 1 1 0 0,1 0 0 0 0,0 0-1 0 0,-1 0 1 0 0,1 0 0 0 0,-1-1-1 0 0,1 1 1 0 0,-1 0 0 0 0,1 0-1 0 0,-1-1 1 0 0,1 1 0 0 0,-1 0-1 0 0,0-1 1 0 0,1 1 0 0 0,-1-1-1 0 0,0 1 1 0 0,1-1-1 0 0,-2 1 1 0 0</inkml:trace>
</inkml:ink>
</file>

<file path=ppt/ink/ink4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30T15:21:55.212"/>
    </inkml:context>
    <inkml:brush xml:id="br0">
      <inkml:brushProperty name="width" value="0.05" units="cm"/>
      <inkml:brushProperty name="height" value="0.05" units="cm"/>
      <inkml:brushProperty name="color" value="#CD82DA"/>
    </inkml:brush>
  </inkml:definitions>
  <inkml:trace contextRef="#ctx0" brushRef="#br0">23 5 1452 0 0,'11'-2'908'0'0,"1"1"1"0"0,-1 0-1 0 0,1 0 0 0 0,-1 1 1 0 0,1 1-1 0 0,20 3 0 0 0,-21-2-556 0 0,1 0-1 0 0,-1 1 1 0 0,0 1-1 0 0,1 0 1 0 0,-2 0-1 0 0,1 1 1 0 0,0 0-1 0 0,-1 1 1 0 0,0 0-1 0 0,-1 1 1 0 0,13 10-1 0 0,-19-14-205 0 0,0 0 0 0 0,0 0-1 0 0,-1 0 1 0 0,1 0 0 0 0,-1 1-1 0 0,0-1 1 0 0,0 1-1 0 0,0 0 1 0 0,0-1 0 0 0,0 1-1 0 0,-1 0 1 0 0,0 0 0 0 0,0 0-1 0 0,0 0 1 0 0,0 0 0 0 0,-1 0-1 0 0,1 0 1 0 0,-1 5-1 0 0,-1-4 72 0 0,0 0-1 0 0,0 1 0 0 0,-1-1 1 0 0,1 0-1 0 0,-1 0 0 0 0,0-1 1 0 0,0 1-1 0 0,-1 0 0 0 0,1-1 1 0 0,-1 1-1 0 0,0-1 0 0 0,-6 6 0 0 0,-1 0 258 0 0,0 0-1 0 0,0-1 1 0 0,-1-1-1 0 0,0 0 1 0 0,0 0-1 0 0,-1-1 1 0 0,0 0-1 0 0,-1-1 1 0 0,-23 8-1 0 0,29-12-228 0 0,0 0 0 0 0,0-1 0 0 0,0 1 0 0 0,0-1 0 0 0,-1-1-1 0 0,1 1 1 0 0,-14-2 0 0 0,18 0-303 0 0,1 1 0 0 0,0-1-1 0 0,-1 1 1 0 0,1-1 0 0 0,0 0 0 0 0,0 0-1 0 0,-1 0 1 0 0,1 0 0 0 0,0 0-1 0 0,0 0 1 0 0,0-1 0 0 0,0 1 0 0 0,0-1-1 0 0,1 1 1 0 0,-1-1 0 0 0,0 0 0 0 0,1 1-1 0 0,-1-1 1 0 0,1 0 0 0 0,0 0-1 0 0,-1 0 1 0 0,1 0 0 0 0,0-1 0 0 0,0 1-1 0 0,1 0 1 0 0,-1 0 0 0 0,0-4-1 0 0,-7-48-3558 0 0,11 16-6073 0 0,2 21 4424 0 0</inkml:trace>
</inkml:ink>
</file>

<file path=ppt/ink/ink4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30T15:21:55.636"/>
    </inkml:context>
    <inkml:brush xml:id="br0">
      <inkml:brushProperty name="width" value="0.05" units="cm"/>
      <inkml:brushProperty name="height" value="0.05" units="cm"/>
      <inkml:brushProperty name="color" value="#CD82DA"/>
    </inkml:brush>
  </inkml:definitions>
  <inkml:trace contextRef="#ctx0" brushRef="#br0">0 199 300 0 0,'1'-1'358'0'0,"0"1"1"0"0,-1-1-1 0 0,1 1 1 0 0,0-1-1 0 0,0 1 1 0 0,0 0-1 0 0,-1-1 1 0 0,1 1-1 0 0,0 0 1 0 0,0-1-1 0 0,0 1 0 0 0,0 0 1 0 0,0 0-1 0 0,-1 0 1 0 0,1 0-1 0 0,0 0 1 0 0,0 0-1 0 0,0 0 1 0 0,0 0-1 0 0,0 0 0 0 0,0 1 1 0 0,0-1-1 0 0,0 0 1 0 0,23 15 2903 0 0,-18-9-2769 0 0,0 0 0 0 0,0 0 0 0 0,0 1 0 0 0,4 8 0 0 0,-4-5-132 0 0,-1 1 0 0 0,0-1 0 0 0,-1 1 1 0 0,-1 0-1 0 0,0 0 0 0 0,0 1 0 0 0,-1-1 0 0 0,0 0 0 0 0,-1 1 1 0 0,0 0-1 0 0,-1-1 0 0 0,-2 19 0 0 0,2-28-306 0 0,0 0 0 0 0,0-1 0 0 0,-1 1 0 0 0,1-1 0 0 0,0 1-1 0 0,-1-1 1 0 0,1 1 0 0 0,-1-1 0 0 0,1 1 0 0 0,-1-1 0 0 0,0 1 0 0 0,1-1 0 0 0,-1 0 0 0 0,0 1-1 0 0,-1 0 1 0 0,1-1-25 0 0,1-1 0 0 0,-1 0-1 0 0,1 0 1 0 0,-1 1 0 0 0,1-1-1 0 0,-1 0 1 0 0,1 0 0 0 0,-1 0-1 0 0,0 1 1 0 0,1-1 0 0 0,-1 0-1 0 0,1 0 1 0 0,-1 0 0 0 0,1 0-1 0 0,-1 0 1 0 0,0 0 0 0 0,1 0-1 0 0,-1-1 1 0 0,1 1 0 0 0,-1 0-1 0 0,1 0 1 0 0,-1 0 0 0 0,0 0-1 0 0,1-1 1 0 0,-1 1 0 0 0,0-1-1 0 0,-2-1 24 0 0,0 0 0 0 0,1 0 0 0 0,-1-1 0 0 0,1 1 0 0 0,-1-1 0 0 0,1 0-1 0 0,0 0 1 0 0,0 0 0 0 0,0 0 0 0 0,0 0 0 0 0,-2-5 0 0 0,0-5-114 0 0,0 1 0 0 0,0-1 1 0 0,2 0-1 0 0,-1 0 0 0 0,2 0 1 0 0,-1 0-1 0 0,2 0 0 0 0,0 0 1 0 0,1-1-1 0 0,0 1 0 0 0,1 0 1 0 0,0 0-1 0 0,1 0 0 0 0,0 1 1 0 0,7-15-1 0 0,-8 22-7 0 0,1 1-1 0 0,0-1 1 0 0,0 1 0 0 0,1 0 0 0 0,-1 0 0 0 0,1 0-1 0 0,0 0 1 0 0,0 1 0 0 0,1-1 0 0 0,-1 1 0 0 0,1 0-1 0 0,-1 1 1 0 0,1-1 0 0 0,0 1 0 0 0,0 0 0 0 0,6-2-1 0 0,11-2-483 0 0,0 0 0 0 0,39-3 0 0 0,7-2-704 0 0,-38 3 822 0 0,-18 6 408 0 0,-1 0-1 0 0,0-1 1 0 0,-1 0-1 0 0,1-1 1 0 0,0 0-1 0 0,-1 0 1 0 0,0-2-1 0 0,0 1 1 0 0,10-8-1 0 0,-19 12 113 0 0,-1 1-1 0 0,1 0 1 0 0,-1-1-1 0 0,1 1 1 0 0,-1 0-1 0 0,1-1 1 0 0,-1 1-1 0 0,1-1 1 0 0,-1 1-1 0 0,1-1 1 0 0,-1 1-1 0 0,0-1 1 0 0,1 1-1 0 0,-1-1 1 0 0,0 0-1 0 0,1 1 1 0 0,-1-1-1 0 0,0 1 1 0 0,0-1-1 0 0,0 0 1 0 0,0 1-1 0 0,1-1 0 0 0,-1 0 1 0 0,0 1-1 0 0,0-1 1 0 0,0 0-1 0 0,-1 0 10 0 0,1 1 0 0 0,-1-1 0 0 0,0 1-1 0 0,1-1 1 0 0,-1 1 0 0 0,1 0 0 0 0,-1-1-1 0 0,0 1 1 0 0,1 0 0 0 0,-1 0 0 0 0,0-1-1 0 0,1 1 1 0 0,-1 0 0 0 0,0 0 0 0 0,0 0-1 0 0,1 0 1 0 0,-1 0 0 0 0,-1 0 0 0 0,-3 0 203 0 0,0 0 0 0 0,1 0 0 0 0,-1 1 0 0 0,0 0 0 0 0,1 0 1 0 0,-7 2-1 0 0,5 0-96 0 0,1 1 0 0 0,-1 0 0 0 0,1 0 1 0 0,0 1-1 0 0,-1-1 0 0 0,2 1 0 0 0,-1 0 0 0 0,1 0 1 0 0,0 1-1 0 0,0-1 0 0 0,0 1 0 0 0,1 0 0 0 0,-1 0 1 0 0,-2 9-1 0 0,-1 2 148 0 0,1 1 0 0 0,1 1 0 0 0,-5 34 0 0 0,9-48-371 0 0,0 1 1 0 0,0-1 0 0 0,1 0-1 0 0,0 1 1 0 0,0-1 0 0 0,1 1-1 0 0,0-1 1 0 0,-1 0-1 0 0,2 0 1 0 0,-1 1 0 0 0,1-1-1 0 0,-1 0 1 0 0,1 0 0 0 0,1 0-1 0 0,-1-1 1 0 0,1 1-1 0 0,0 0 1 0 0,0-1 0 0 0,0 0-1 0 0,0 0 1 0 0,1 0 0 0 0,0 0-1 0 0,0 0 1 0 0,0-1-1 0 0,0 1 1 0 0,1-1 0 0 0,-1 0-1 0 0,1-1 1 0 0,-1 1 0 0 0,1-1-1 0 0,0 0 1 0 0,0 0-1 0 0,6 1 1 0 0,-1 0-228 0 0,1 0-1 0 0,0-1 1 0 0,0-1-1 0 0,-1 1 1 0 0,1-2-1 0 0,0 0 1 0 0,0 0-1 0 0,0-1 1 0 0,0 0-1 0 0,0-1 1 0 0,-1 0-1 0 0,1-1 1 0 0,-1 0-1 0 0,1 0 1 0 0,15-9-1 0 0,-16 7 105 0 0,-1-2 0 0 0,1 1 0 0 0,-1-1 0 0 0,0-1-1 0 0,-1 0 1 0 0,0 0 0 0 0,0 0 0 0 0,-1-1 0 0 0,0 0 0 0 0,0-1-1 0 0,-1 1 1 0 0,0-1 0 0 0,-1-1 0 0 0,0 1 0 0 0,-1-1-1 0 0,0 0 1 0 0,0 0 0 0 0,-1 0 0 0 0,-1 0 0 0 0,0 0 0 0 0,0-1-1 0 0,-1 1 1 0 0,-1-1 0 0 0,0 1 0 0 0,-1-1 0 0 0,0 1-1 0 0,-3-15 1 0 0,3 18 106 0 0,1 6 12 0 0,0-1 0 0 0,0 1-1 0 0,0-1 1 0 0,-1 1 0 0 0,1 0 0 0 0,-1-1 0 0 0,0 1-1 0 0,0 0 1 0 0,1 0 0 0 0,-1 0 0 0 0,0 0 0 0 0,-1 0-1 0 0,1-1 1 0 0,0 2 0 0 0,-1-1 0 0 0,1 0 0 0 0,-1 0-1 0 0,-2-2 1 0 0,3 3-45 0 0,-4 7-76 0 0,4-6 137 0 0,1 0 0 0 0,-1 1 0 0 0,0-1 1 0 0,1 1-1 0 0,-1-1 0 0 0,1 1 0 0 0,-1-1 1 0 0,1 1-1 0 0,-1-1 0 0 0,1 1 0 0 0,-1-1 1 0 0,1 1-1 0 0,0 0 0 0 0,-1-1 0 0 0,1 1 0 0 0,0 0 1 0 0,-1-1-1 0 0,1 2 0 0 0,0 7-161 0 0,1 1-1 0 0,1 0 1 0 0,-1-1 0 0 0,1 1-1 0 0,1-1 1 0 0,0 0 0 0 0,0 0-1 0 0,1 0 1 0 0,0 0 0 0 0,7 11-1 0 0,9 24-421 0 0,-14-31 393 0 0,0 1 105 0 0,-1-1-1 0 0,-1 1 1 0 0,4 17-1 0 0,-7-28 162 0 0,0 0-1 0 0,-1-1 0 0 0,0 1 1 0 0,1 0-1 0 0,-1 0 0 0 0,0 0 1 0 0,-1 0-1 0 0,1 0 0 0 0,0 0 1 0 0,-1 0-1 0 0,0 0 1 0 0,0 0-1 0 0,0 0 0 0 0,0-1 1 0 0,0 1-1 0 0,0 0 0 0 0,-1-1 1 0 0,1 1-1 0 0,-1-1 0 0 0,0 1 1 0 0,-3 3-1 0 0,4-5-79 0 0,0-1 1 0 0,0 1-1 0 0,0 0 0 0 0,0 0 0 0 0,0-1 0 0 0,0 1 1 0 0,0-1-1 0 0,0 1 0 0 0,0-1 0 0 0,0 1 1 0 0,0-1-1 0 0,0 1 0 0 0,0-1 0 0 0,-1 0 0 0 0,1 0 1 0 0,0 0-1 0 0,0 0 0 0 0,0 0 0 0 0,-1 0 1 0 0,1 0-1 0 0,0 0 0 0 0,0 0 0 0 0,0 0 0 0 0,-1-1 1 0 0,1 1-1 0 0,0 0 0 0 0,0-1 0 0 0,0 1 1 0 0,0-1-1 0 0,0 1 0 0 0,0-1 0 0 0,0 0 0 0 0,0 1 1 0 0,-1-2-1 0 0,-2-2-1136 0 0,0 0 0 0 0,1 0 0 0 0,-1 0 0 0 0,1 0-1 0 0,0-1 1 0 0,-4-6 0 0 0,-1-4-2631 0 0</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30T15:17:03.616"/>
    </inkml:context>
    <inkml:brush xml:id="br0">
      <inkml:brushProperty name="width" value="0.05" units="cm"/>
      <inkml:brushProperty name="height" value="0.05" units="cm"/>
      <inkml:brushProperty name="color" value="#CD82DA"/>
    </inkml:brush>
  </inkml:definitions>
  <inkml:trace contextRef="#ctx0" brushRef="#br0">0 3 956 0 0,'0'0'1853'0'0,"19"2"9173"0"0,-11-1-8734 0 0,39-6-1710 0 0,-13 4-10345 0 0,-25 2 5857 0 0</inkml:trace>
</inkml:ink>
</file>

<file path=ppt/ink/ink4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30T15:21:56.419"/>
    </inkml:context>
    <inkml:brush xml:id="br0">
      <inkml:brushProperty name="width" value="0.05" units="cm"/>
      <inkml:brushProperty name="height" value="0.05" units="cm"/>
      <inkml:brushProperty name="color" value="#CD82DA"/>
    </inkml:brush>
  </inkml:definitions>
  <inkml:trace contextRef="#ctx0" brushRef="#br0">112 362 1056 0 0,'2'-14'19089'0'0,"-6"11"-17913"0"0,2 3-242 0 0,0 0-699 0 0,-1 0-1 0 0,1 0 0 0 0,0 1 1 0 0,-1-1-1 0 0,1 1 0 0 0,0 0 1 0 0,-1-1-1 0 0,1 1 1 0 0,0 0-1 0 0,0 0 0 0 0,-3 2 1 0 0,-2 4-93 0 0,0-1 0 0 0,0 2 0 0 0,1-1 0 0 0,0 0 0 0 0,1 1 1 0 0,-1 0-1 0 0,1 1 0 0 0,1-1 0 0 0,0 1 0 0 0,0 0 0 0 0,0 0 1 0 0,1 0-1 0 0,1 0 0 0 0,0 0 0 0 0,0 1 0 0 0,1-1 0 0 0,-1 12 0 0 0,2-15-400 0 0,-1-1-1 0 0,1 1 0 0 0,1 0 0 0 0,-1 0 1 0 0,1-1-1 0 0,0 1 0 0 0,0 0 0 0 0,1 0 0 0 0,-1-1 1 0 0,1 1-1 0 0,0-1 0 0 0,1 0 0 0 0,0 0 1 0 0,-1 0-1 0 0,2 0 0 0 0,-1 0 0 0 0,0 0 0 0 0,1-1 1 0 0,0 0-1 0 0,0 1 0 0 0,0-2 0 0 0,1 1 1 0 0,0 0-1 0 0,-1-1 0 0 0,1 0 0 0 0,0 0 0 0 0,0 0 1 0 0,1-1-1 0 0,7 3 0 0 0,-8-3-76 0 0,1-1-1 0 0,-1-1 0 0 0,1 1 1 0 0,0-1-1 0 0,-1 0 0 0 0,1 0 1 0 0,0-1-1 0 0,-1 1 0 0 0,1-1 1 0 0,-1-1-1 0 0,1 1 0 0 0,-1-1 1 0 0,1 0-1 0 0,-1 0 1 0 0,0 0-1 0 0,0-1 0 0 0,0 0 1 0 0,0 0-1 0 0,7-6 0 0 0,-4 3-53 0 0,1-2 0 0 0,-1 1 0 0 0,0-1 1 0 0,0 0-1 0 0,-1-1 0 0 0,-1 0 0 0 0,1 0 0 0 0,-1 0 0 0 0,5-12 0 0 0,-8 15 316 0 0,-1 0 0 0 0,0 1 1 0 0,0-1-1 0 0,0 0 0 0 0,0-7 0 0 0,-1 11 186 0 0,-1 0-1 0 0,0 1 0 0 0,0-1 0 0 0,0 0 0 0 0,0 0 0 0 0,0 0 0 0 0,-1 0 0 0 0,1 1 1 0 0,0-1-1 0 0,-1 0 0 0 0,1 0 0 0 0,-1 1 0 0 0,0-1 0 0 0,0 1 0 0 0,1-1 0 0 0,-1 0 1 0 0,0 1-1 0 0,0-1 0 0 0,-1 1 0 0 0,-1-3 869 0 0,1-1 468 0 0,2 4-1391 0 0,0 1 0 0 0,0 0 0 0 0,0-1 1 0 0,0 1-1 0 0,0 0 0 0 0,-1-1 0 0 0,1 1 0 0 0,0-1 0 0 0,0 1 0 0 0,0 0 1 0 0,0-1-1 0 0,0 1 0 0 0,0 0 0 0 0,1-1 0 0 0,-1 1 0 0 0,0-1 1 0 0,0 1-1 0 0,0 0 0 0 0,0-1 0 0 0,0 1 0 0 0,0 0 0 0 0,1-1 0 0 0,-1 1 1 0 0,0 0-1 0 0,0-1 0 0 0,0 1 0 0 0,1 0 0 0 0,-1 0 0 0 0,0-1 1 0 0,1 1-1 0 0,-1 0 0 0 0,0 0 0 0 0,0-1 0 0 0,1 1 0 0 0,-1 0 0 0 0,0 0 1 0 0,1 0-1 0 0,7-7 296 0 0,-4 4-212 0 0,0 0 1 0 0,0 0 0 0 0,0 0 0 0 0,0 1-1 0 0,0-1 1 0 0,1 1 0 0 0,5-2-1 0 0,-8 3-127 0 0,1 1-1 0 0,-1 0 0 0 0,0 0 1 0 0,0 0-1 0 0,0 0 0 0 0,0 0 1 0 0,0 1-1 0 0,1-1 1 0 0,-1 1-1 0 0,0-1 0 0 0,0 1 1 0 0,0 0-1 0 0,0-1 0 0 0,0 1 1 0 0,-1 0-1 0 0,1 1 0 0 0,0-1 1 0 0,0 0-1 0 0,0 0 0 0 0,2 3 1 0 0,6 6-157 0 0,-1 1-1 0 0,0-1 1 0 0,14 23 0 0 0,-13-19-180 0 0,0 0 1 0 0,1-1-1 0 0,12 13 0 0 0,-20-23 236 0 0,0-1 0 0 0,0 1 0 0 0,1-1 0 0 0,-1 1 0 0 0,1-1 0 0 0,-1 0 1 0 0,1 0-1 0 0,0 0 0 0 0,0-1 0 0 0,-1 1 0 0 0,1-1 0 0 0,1 0 0 0 0,-1 0 0 0 0,0-1 0 0 0,0 1 0 0 0,8-1 0 0 0,-6-1 15 0 0,1 0 0 0 0,-1 0 0 0 0,0-1-1 0 0,0 0 1 0 0,0-1 0 0 0,-1 1 0 0 0,1-1-1 0 0,-1 0 1 0 0,1-1 0 0 0,-1 1-1 0 0,0-1 1 0 0,0 0 0 0 0,0 0 0 0 0,-1 0-1 0 0,1-1 1 0 0,6-9 0 0 0,6-9-35 0 0,-1-1 0 0 0,18-34-1 0 0,-27 45 125 0 0,4-8 237 0 0,0-1 0 0 0,-2 0-1 0 0,-1 0 1 0 0,0-1 0 0 0,-2 0 0 0 0,-1 0-1 0 0,0 0 1 0 0,-2-1 0 0 0,-1 0 0 0 0,0-30-1 0 0,-8-69 6502 0 0,5 127-6239 0 0,-14 88 572 0 0,-5 122-1 0 0,15-147-1347 0 0,0 137-2943 0 0,8-136-863 0 0,1-1-4060 0 0,-2-35 2909 0 0</inkml:trace>
</inkml:ink>
</file>

<file path=ppt/ink/ink4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30T15:21:56.854"/>
    </inkml:context>
    <inkml:brush xml:id="br0">
      <inkml:brushProperty name="width" value="0.05" units="cm"/>
      <inkml:brushProperty name="height" value="0.05" units="cm"/>
      <inkml:brushProperty name="color" value="#CD82DA"/>
    </inkml:brush>
  </inkml:definitions>
  <inkml:trace contextRef="#ctx0" brushRef="#br0">2 143 280 0 0,'0'0'214'0'0,"-1"-1"0"0"0,1 1 0 0 0,0-1 0 0 0,0 1 0 0 0,0-1 0 0 0,0 1 0 0 0,0-1 0 0 0,0 1-1 0 0,0-1 1 0 0,0 1 0 0 0,0-1 0 0 0,0 1 0 0 0,0-1 0 0 0,0 1 0 0 0,0-1 0 0 0,0 1 0 0 0,0-1 0 0 0,0 1 0 0 0,1-1 0 0 0,-1 1 0 0 0,0-1 0 0 0,0 1 0 0 0,1 0 0 0 0,-1-1-1 0 0,0 1 1 0 0,1-1 0 0 0,-1 1 0 0 0,0 0 0 0 0,1-1 0 0 0,-1 1 0 0 0,0 0 0 0 0,1-1 0 0 0,-1 1 0 0 0,1 0 0 0 0,-1 0 0 0 0,1 0 0 0 0,-1-1 0 0 0,0 1 0 0 0,1 0 0 0 0,-1 0 0 0 0,1 0-1 0 0,-1 0 1 0 0,1 0 0 0 0,-1 0 0 0 0,1 0 0 0 0,0 0 0 0 0,34-8 2003 0 0,-26 6-1174 0 0,174-52 2262 0 0,-123 29-6216 0 0,-3-4-4301 0 0,-43 20 3399 0 0</inkml:trace>
</inkml:ink>
</file>

<file path=ppt/ink/ink4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30T15:21:57.311"/>
    </inkml:context>
    <inkml:brush xml:id="br0">
      <inkml:brushProperty name="width" value="0.05" units="cm"/>
      <inkml:brushProperty name="height" value="0.05" units="cm"/>
      <inkml:brushProperty name="color" value="#CD82DA"/>
    </inkml:brush>
  </inkml:definitions>
  <inkml:trace contextRef="#ctx0" brushRef="#br0">6 1 1380 0 0,'-1'5'7885'0'0,"0"7"-3709"0"0,-2 71-1424 0 0,4-5-1510 0 0,4 1 1 0 0,4-1 0 0 0,23 97-1 0 0,-26-139-599 0 0,-2 1-1 0 0,0 53 716 0 0,-4-91-1328 0 0,2-17 238 0 0,1 1 0 0 0,9-32 0 0 0,-7 35-219 0 0,1 0-1 0 0,0 0 1 0 0,1 1-1 0 0,0 0 0 0 0,1 0 1 0 0,1 1-1 0 0,0-1 1 0 0,0 2-1 0 0,19-18 1 0 0,-24 25-78 0 0,0 0 0 0 0,1 1 0 0 0,-1-1 0 0 0,1 1 0 0 0,-1 0 0 0 0,1 1 0 0 0,0-1 0 0 0,0 1 1 0 0,0 0-1 0 0,1 0 0 0 0,-1 0 0 0 0,0 1 0 0 0,1 0 0 0 0,-1 0 0 0 0,1 0 0 0 0,-1 1 1 0 0,1 0-1 0 0,-1 0 0 0 0,1 0 0 0 0,-1 1 0 0 0,1 0 0 0 0,-1 0 0 0 0,0 0 0 0 0,1 1 1 0 0,-1-1-1 0 0,0 1 0 0 0,0 0 0 0 0,0 1 0 0 0,7 4 0 0 0,-8-5-12 0 0,-1 0-1 0 0,0 0 0 0 0,0 1 1 0 0,0-1-1 0 0,0 1 1 0 0,-1 0-1 0 0,1-1 0 0 0,-1 1 1 0 0,0 1-1 0 0,1-1 1 0 0,-1 0-1 0 0,0 0 0 0 0,-1 1 1 0 0,1-1-1 0 0,-1 1 1 0 0,0 0-1 0 0,2 3 0 0 0,-3-1 20 0 0,1 0 0 0 0,-1-1 0 0 0,0 1-1 0 0,0 0 1 0 0,0 0 0 0 0,-1-1 0 0 0,0 1-1 0 0,0-1 1 0 0,0 1 0 0 0,-4 8-1 0 0,0-2 135 0 0,-1 0 0 0 0,0 0-1 0 0,-1 0 1 0 0,0-1-1 0 0,-1 0 1 0 0,0 0-1 0 0,0-1 1 0 0,-19 17-1 0 0,17-18 130 0 0,0-2-1 0 0,-1 1 0 0 0,0-2 1 0 0,0 1-1 0 0,0-1 0 0 0,-1-1 0 0 0,-18 6 1 0 0,27-10-202 0 0,-1 0-1 0 0,0 0 1 0 0,0-1 0 0 0,1 1 0 0 0,-1-1 0 0 0,0 0 0 0 0,0 0-1 0 0,0 0 1 0 0,0-1 0 0 0,1 1 0 0 0,-1-1 0 0 0,-6-2-1 0 0,8 2-97 0 0,0 0-1 0 0,-1 0 0 0 0,1-1 0 0 0,0 1 0 0 0,0-1 0 0 0,0 0 1 0 0,0 0-1 0 0,0 0 0 0 0,0 0 0 0 0,1 0 0 0 0,-1 0 0 0 0,0 0 1 0 0,1 0-1 0 0,0-1 0 0 0,0 1 0 0 0,-1 0 0 0 0,1-1 0 0 0,1 1 1 0 0,-1-1-1 0 0,0-2 0 0 0,-2-9-660 0 0,0 1 1 0 0,2 0-1 0 0,-1-1 0 0 0,2 1 1 0 0,0-1-1 0 0,1 1 0 0 0,3-22 1 0 0,9-19-9440 0 0,-8 38 4804 0 0</inkml:trace>
</inkml:ink>
</file>

<file path=ppt/ink/ink4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30T15:21:58.005"/>
    </inkml:context>
    <inkml:brush xml:id="br0">
      <inkml:brushProperty name="width" value="0.05" units="cm"/>
      <inkml:brushProperty name="height" value="0.05" units="cm"/>
      <inkml:brushProperty name="color" value="#CD82DA"/>
    </inkml:brush>
  </inkml:definitions>
  <inkml:trace contextRef="#ctx0" brushRef="#br0">192 131 56 0 0,'-3'-2'799'0'0,"0"0"0"0"0,0 1 0 0 0,0-1 1 0 0,0 1-1 0 0,0-1 0 0 0,0 1 0 0 0,0 0 0 0 0,0 0 0 0 0,0 0 0 0 0,-1 1 1 0 0,1-1-1 0 0,0 1 0 0 0,-1 0 0 0 0,1 0 0 0 0,0 0 0 0 0,-1 0 0 0 0,1 0 0 0 0,0 1 1 0 0,-6 1-1 0 0,4 0-320 0 0,0 0 0 0 0,0 1 0 0 0,0 0 1 0 0,0 0-1 0 0,1 0 0 0 0,-1 0 0 0 0,1 1 0 0 0,0 0 1 0 0,0-1-1 0 0,-7 10 0 0 0,3-2-452 0 0,0 1 1 0 0,0 0-1 0 0,2 0 0 0 0,-11 24 0 0 0,1 17 582 0 0,15-47-785 0 0,0 0 1 0 0,0 0-1 0 0,1 1 0 0 0,0-1 0 0 0,0 0 0 0 0,1 1 0 0 0,0-1 0 0 0,0 0 0 0 0,0 0 1 0 0,1 0-1 0 0,4 11 0 0 0,-5-15 96 0 0,0 0 0 0 0,0 0 1 0 0,0 0-1 0 0,0-1 0 0 0,1 1 0 0 0,-1 0 1 0 0,0-1-1 0 0,1 1 0 0 0,0-1 0 0 0,-1 1 1 0 0,1-1-1 0 0,0 0 0 0 0,0 1 0 0 0,-1-1 1 0 0,1 0-1 0 0,0 0 0 0 0,0-1 0 0 0,0 1 1 0 0,0 0-1 0 0,1-1 0 0 0,-1 1 0 0 0,0-1 1 0 0,0 1-1 0 0,0-1 0 0 0,0 0 0 0 0,1 0 1 0 0,-1 0-1 0 0,0 0 0 0 0,0-1 0 0 0,0 1 1 0 0,0-1-1 0 0,0 1 0 0 0,0-1 0 0 0,1 1 1 0 0,-1-1-1 0 0,-1 0 0 0 0,4-2 0 0 0,8-3 24 0 0,-1-2 0 0 0,-1 1 0 0 0,1-2 1 0 0,-1 1-1 0 0,0-2 0 0 0,-1 1 0 0 0,0-1 0 0 0,9-13 0 0 0,31-29 2405 0 0,-50 52-2323 0 0,0 0 1 0 0,0 0 0 0 0,1 0-1 0 0,-1-1 1 0 0,0 1 0 0 0,0 0 0 0 0,0 0-1 0 0,1 0 1 0 0,-1 0 0 0 0,0 0-1 0 0,0-1 1 0 0,0 1 0 0 0,1 0-1 0 0,-1 0 1 0 0,0 0 0 0 0,0 0-1 0 0,1 0 1 0 0,-1 0 0 0 0,0 0-1 0 0,0 0 1 0 0,1 0 0 0 0,-1 0-1 0 0,0 0 1 0 0,0 0 0 0 0,1 0 0 0 0,-1 0-1 0 0,0 0 1 0 0,0 0 0 0 0,1 0-1 0 0,-1 1 1 0 0,0-1 0 0 0,0 0-1 0 0,0 0 1 0 0,1 0 0 0 0,-1 0-1 0 0,0 0 1 0 0,0 0 0 0 0,0 1-1 0 0,0-1 1 0 0,1 0 0 0 0,-1 0-1 0 0,0 0 1 0 0,0 1 0 0 0,0-1 0 0 0,0 0-1 0 0,0 0 1 0 0,1 0 0 0 0,-1 1-1 0 0,5 18 538 0 0,-3 18-143 0 0,-2-31-432 0 0,0 0-1 0 0,1 0 1 0 0,-1 0 0 0 0,1 0 0 0 0,0 0-1 0 0,1 0 1 0 0,-1 0 0 0 0,1 0 0 0 0,0-1-1 0 0,1 1 1 0 0,3 6 0 0 0,-5-10-45 0 0,1 0 1 0 0,-1-1 0 0 0,1 1-1 0 0,0 0 1 0 0,0-1-1 0 0,0 1 1 0 0,0-1 0 0 0,0 1-1 0 0,0-1 1 0 0,0 0 0 0 0,0 0-1 0 0,0 0 1 0 0,1 0-1 0 0,-1 0 1 0 0,0 0 0 0 0,1-1-1 0 0,-1 1 1 0 0,1-1-1 0 0,-1 0 1 0 0,1 1 0 0 0,-1-1-1 0 0,1 0 1 0 0,-1-1-1 0 0,0 1 1 0 0,1 0 0 0 0,-1-1-1 0 0,1 1 1 0 0,-1-1-1 0 0,3-1 1 0 0,5-2-112 0 0,0 0 0 0 0,0-1-1 0 0,-1 0 1 0 0,0 0 0 0 0,0-1-1 0 0,0-1 1 0 0,0 1 0 0 0,-1-1 0 0 0,-1-1-1 0 0,12-13 1 0 0,-2 1-33 0 0,-1 0-1 0 0,-2-2 0 0 0,17-29 1 0 0,-18 27 297 0 0,-1 0 0 0 0,-2 0-1 0 0,0-1 1 0 0,-1-1 0 0 0,-2 0 0 0 0,8-45 0 0 0,-14 66 556 0 0,-2 7-254 0 0,-1 18-120 0 0,0 31-135 0 0,7-21-85 0 0,2 0-1 0 0,1-1 1 0 0,16 40 0 0 0,1 4 25 0 0,-24-69-104 0 0,2 2 55 0 0,-2 0 1 0 0,1 0-1 0 0,-1 1 0 0 0,0-1 1 0 0,0 8-1 0 0,-1-12-13 0 0,0-1 1 0 0,0 0 0 0 0,0 1-1 0 0,0-1 1 0 0,0 1-1 0 0,-1-1 1 0 0,1 0 0 0 0,-1 1-1 0 0,1-1 1 0 0,-1 0-1 0 0,1 0 1 0 0,-1 1-1 0 0,0-1 1 0 0,0 0 0 0 0,1 0-1 0 0,-1 0 1 0 0,0 0-1 0 0,0 0 1 0 0,0 0 0 0 0,0 0-1 0 0,-1 0 1 0 0,1 0-1 0 0,0 0 1 0 0,0-1 0 0 0,0 1-1 0 0,-1 0 1 0 0,1-1-1 0 0,0 1 1 0 0,-3 0 0 0 0,3-1-40 0 0,0 0 1 0 0,0 0 0 0 0,0 0 0 0 0,-1 0 0 0 0,1 0 0 0 0,0 0 0 0 0,0-1 0 0 0,0 1 0 0 0,0 0 0 0 0,-1 0-1 0 0,1-1 1 0 0,0 1 0 0 0,0-1 0 0 0,0 1 0 0 0,0-1 0 0 0,0 0 0 0 0,0 1 0 0 0,0-1 0 0 0,0 0 0 0 0,0 0 0 0 0,1 1-1 0 0,-1-1 1 0 0,0 0 0 0 0,0 0 0 0 0,1 0 0 0 0,-1 0 0 0 0,0 0 0 0 0,1 0 0 0 0,-1 0 0 0 0,1 0 0 0 0,0 0 0 0 0,-1 0-1 0 0,1-2 1 0 0,-2-2-188 0 0,0 0 0 0 0,1 0 0 0 0,-1 0-1 0 0,1 0 1 0 0,0 0 0 0 0,1-6 0 0 0,0-4-587 0 0,1 1-1 0 0,0-1 1 0 0,1 0 0 0 0,8-25 0 0 0,15-23-6758 0 0,-15 43 3908 0 0</inkml:trace>
</inkml:ink>
</file>

<file path=ppt/ink/ink4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30T15:21:58.431"/>
    </inkml:context>
    <inkml:brush xml:id="br0">
      <inkml:brushProperty name="width" value="0.05" units="cm"/>
      <inkml:brushProperty name="height" value="0.05" units="cm"/>
      <inkml:brushProperty name="color" value="#CD82DA"/>
    </inkml:brush>
  </inkml:definitions>
  <inkml:trace contextRef="#ctx0" brushRef="#br0">0 37 2356 0 0,'28'-19'1937'0'0,"-3"2"11686"0"0,-47 60-9387 0 0,16-28-3497 0 0,1 0 0 0 0,0 0 0 0 0,1 0 0 0 0,1 1 0 0 0,-3 28 0 0 0,5-40-742 0 0,1 1 1 0 0,0 0-1 0 0,0 0 1 0 0,0 0 0 0 0,0-1-1 0 0,1 1 1 0 0,0 0-1 0 0,0-1 1 0 0,0 1 0 0 0,1 0-1 0 0,-1-1 1 0 0,1 1-1 0 0,0-1 1 0 0,1 0-1 0 0,-1 0 1 0 0,1 0 0 0 0,-1 0-1 0 0,1 0 1 0 0,0 0-1 0 0,1-1 1 0 0,-1 1 0 0 0,1-1-1 0 0,5 4 1 0 0,-4-5-238 0 0,-1 0-1 0 0,1 0 1 0 0,-1-1 0 0 0,1 0-1 0 0,0 0 1 0 0,-1 0 0 0 0,1 0 0 0 0,0-1-1 0 0,0 0 1 0 0,0 0 0 0 0,-1 0 0 0 0,1 0-1 0 0,0-1 1 0 0,0 0 0 0 0,0 0 0 0 0,-1 0-1 0 0,8-3 1 0 0,36-16-3272 0 0,-6-3-3440 0 0,-32 17 4086 0 0,13-8-2127 0 0</inkml:trace>
</inkml:ink>
</file>

<file path=ppt/ink/ink4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30T15:21:58.824"/>
    </inkml:context>
    <inkml:brush xml:id="br0">
      <inkml:brushProperty name="width" value="0.05" units="cm"/>
      <inkml:brushProperty name="height" value="0.05" units="cm"/>
      <inkml:brushProperty name="color" value="#CD82DA"/>
    </inkml:brush>
  </inkml:definitions>
  <inkml:trace contextRef="#ctx0" brushRef="#br0">124 456 540 0 0,'14'-12'904'0'0,"-9"8"-193"0"0,1-1 1 0 0,-1 0-1 0 0,1 0 0 0 0,-2 0 1 0 0,1-1-1 0 0,0 0 0 0 0,-1 0 1 0 0,5-8-1 0 0,-7 9 418 0 0,0 0 0 0 0,-1 1-1 0 0,1-1 1 0 0,-1 0 0 0 0,1-9 0 0 0,-1 13-966 0 0,-1 0 1 0 0,0 0 0 0 0,0 0 0 0 0,0 0-1 0 0,0 0 1 0 0,-1 0 0 0 0,1 0 0 0 0,0 0-1 0 0,0 0 1 0 0,0 0 0 0 0,-1 0 0 0 0,1 1-1 0 0,-1-1 1 0 0,1 0 0 0 0,0 0 0 0 0,-1 0-1 0 0,1 1 1 0 0,-1-1 0 0 0,0 0 0 0 0,1 0-1 0 0,-1 1 1 0 0,0-1 0 0 0,1 0 0 0 0,-1 1-1 0 0,0-1 1 0 0,0 1 0 0 0,0-1 0 0 0,1 1-1 0 0,-1 0 1 0 0,0-1 0 0 0,0 1 0 0 0,0 0 0 0 0,0-1-1 0 0,0 1 1 0 0,0 0 0 0 0,0 0 0 0 0,0 0-1 0 0,1 0 1 0 0,-1 0 0 0 0,0 0 0 0 0,0 0-1 0 0,0 0 1 0 0,0 0 0 0 0,0 0 0 0 0,-1 1-1 0 0,-4 0 60 0 0,0 0 0 0 0,0 0-1 0 0,0 1 1 0 0,0 0-1 0 0,0 0 1 0 0,1 0 0 0 0,-1 1-1 0 0,1 0 1 0 0,-1 0 0 0 0,1 0-1 0 0,0 1 1 0 0,0 0-1 0 0,1 0 1 0 0,-1 0 0 0 0,1 0-1 0 0,0 1 1 0 0,0-1-1 0 0,-5 9 1 0 0,-1 1-60 0 0,0 1 0 0 0,1 0 0 0 0,1 0-1 0 0,-7 20 1 0 0,12-29-300 0 0,1-1 1 0 0,0 1-1 0 0,0 0 0 0 0,1 0 0 0 0,0 0 1 0 0,0 1-1 0 0,0-1 0 0 0,1 0 0 0 0,0 0 1 0 0,0 0-1 0 0,0 0 0 0 0,1 1 0 0 0,0-1 0 0 0,0 0 1 0 0,3 7-1 0 0,-3-12 31 0 0,0 1 0 0 0,0-1 0 0 0,0 0 0 0 0,0 1 0 0 0,0-1 0 0 0,0 0 0 0 0,0 0 0 0 0,1 0 1 0 0,-1 0-1 0 0,0 0 0 0 0,1 0 0 0 0,-1 0 0 0 0,1 0 0 0 0,-1 0 0 0 0,1 0 0 0 0,-1-1 0 0 0,1 1 0 0 0,0-1 0 0 0,-1 1 0 0 0,1-1 0 0 0,0 0 0 0 0,-1 0 0 0 0,1 0 0 0 0,0 0 0 0 0,-1 0 1 0 0,1 0-1 0 0,0 0 0 0 0,0 0 0 0 0,-1-1 0 0 0,1 1 0 0 0,-1 0 0 0 0,1-1 0 0 0,0 0 0 0 0,2-1 0 0 0,4-1-249 0 0,0 0 0 0 0,0-1 0 0 0,-1 0 0 0 0,1 0 0 0 0,9-8-1 0 0,-2-2 178 0 0,-1 0 0 0 0,0-1-1 0 0,-1-1 1 0 0,0 0-1 0 0,-2-1 1 0 0,0 0-1 0 0,-1-1 1 0 0,0 0-1 0 0,-2-1 1 0 0,0 1 0 0 0,-1-2-1 0 0,-1 1 1 0 0,6-37-1 0 0,-9 37 484 0 0,-1-1-1 0 0,-1 1 0 0 0,0-1 1 0 0,-2 0-1 0 0,0 1 0 0 0,-2-1 1 0 0,-5-23-1 0 0,1 16 1511 0 0,-1 0 1 0 0,-16-35-1 0 0,21 61-19 0 0,0 8-666 0 0,-1 24-259 0 0,0 38-406 0 0,14 135 232 0 0,3 95-3999 0 0,-5-184-23 0 0,-3-54-442 0 0,-2 3-4215 0 0,-2-16 1720 0 0</inkml:trace>
</inkml:ink>
</file>

<file path=ppt/ink/ink4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30T15:21:59.510"/>
    </inkml:context>
    <inkml:brush xml:id="br0">
      <inkml:brushProperty name="width" value="0.05" units="cm"/>
      <inkml:brushProperty name="height" value="0.05" units="cm"/>
      <inkml:brushProperty name="color" value="#CD82DA"/>
    </inkml:brush>
  </inkml:definitions>
  <inkml:trace contextRef="#ctx0" brushRef="#br0">226 60 156 0 0,'-1'-4'1302'0'0,"0"0"0"0"0,-1 0 1 0 0,1 1-1 0 0,0-1 0 0 0,-1 1 0 0 0,0-1 1 0 0,0 1-1 0 0,0-1 0 0 0,0 1 0 0 0,-1 0 1 0 0,1 0-1 0 0,-1 0 0 0 0,-5-4 0 0 0,6 6-855 0 0,1 0 0 0 0,-1 0 1 0 0,1 0-1 0 0,-1 1 0 0 0,0-1 0 0 0,0 1 0 0 0,1-1 0 0 0,-1 1 0 0 0,0-1 0 0 0,0 1 0 0 0,1 0 0 0 0,-1 0 1 0 0,-3 0-1 0 0,2 1-241 0 0,0-1 1 0 0,0 1 0 0 0,0 0 0 0 0,0 0-1 0 0,0 0 1 0 0,0 0 0 0 0,0 1-1 0 0,1-1 1 0 0,-6 4 0 0 0,-4 4 61 0 0,1 1 1 0 0,0 0-1 0 0,0 0 1 0 0,1 1-1 0 0,1 0 0 0 0,0 1 1 0 0,0 0-1 0 0,1 1 1 0 0,1 0-1 0 0,0 0 1 0 0,1 0-1 0 0,0 1 1 0 0,-7 27-1 0 0,12-36-316 0 0,0-1 0 0 0,1 0-1 0 0,-1 1 1 0 0,1-1 0 0 0,0 0 0 0 0,0 1-1 0 0,0-1 1 0 0,1 0 0 0 0,0 1-1 0 0,0-1 1 0 0,0 0 0 0 0,0 1 0 0 0,1-1-1 0 0,-1 0 1 0 0,1 0 0 0 0,0 0 0 0 0,0-1-1 0 0,1 1 1 0 0,-1 0 0 0 0,1-1 0 0 0,0 1-1 0 0,0-1 1 0 0,0 0 0 0 0,0 0-1 0 0,4 3 1 0 0,-1-2-187 0 0,0 0-1 0 0,1-1 0 0 0,-1 1 1 0 0,1-1-1 0 0,-1-1 0 0 0,1 1 1 0 0,0-1-1 0 0,0 0 0 0 0,0-1 1 0 0,0 1-1 0 0,0-1 0 0 0,1-1 1 0 0,-1 0-1 0 0,13 0 0 0 0,1-3-432 0 0,1-1 0 0 0,-1 0-1 0 0,-1-2 1 0 0,1 0 0 0 0,-1-2 0 0 0,0 0-1 0 0,0-1 1 0 0,-1-1 0 0 0,20-13-1 0 0,-22 11 121 0 0,-1 0 0 0 0,0-1 0 0 0,0-1 0 0 0,-1-1 0 0 0,21-27 0 0 0,-33 38 563 0 0,-1 0 1 0 0,0 0-1 0 0,1 0 1 0 0,-2-1-1 0 0,1 1 1 0 0,0-1-1 0 0,1-7 1 0 0,7-17 3997 0 0,-11 29-3970 0 0,0 1 0 0 0,0-1 0 0 0,-1 1 0 0 0,1 0 0 0 0,0-1 0 0 0,0 1 0 0 0,0 0 0 0 0,0 0 0 0 0,0 0 0 0 0,1 0 0 0 0,-1 0 0 0 0,0 0 0 0 0,0 0 0 0 0,1 0 0 0 0,-1 0 0 0 0,0 0-1 0 0,1 0 1 0 0,-1 1 0 0 0,0 1 0 0 0,-8 24 482 0 0,5 9-144 0 0,4-34-406 0 0,0 0 1 0 0,0 0-1 0 0,0-1 0 0 0,0 1 1 0 0,0 0-1 0 0,1 0 1 0 0,-1 0-1 0 0,1-1 0 0 0,-1 1 1 0 0,1 0-1 0 0,0 0 0 0 0,0-1 1 0 0,0 1-1 0 0,0-1 0 0 0,0 1 1 0 0,2 2-1 0 0,-2-3 3 0 0,-1-1 56 0 0,-1 0 1 0 0,1 0-1 0 0,0 0 1 0 0,0 1-1 0 0,0-1 1 0 0,0 0-1 0 0,0 0 1 0 0,0 1-1 0 0,0-1 1 0 0,0 0-1 0 0,0 0 1 0 0,0 1-1 0 0,0-1 1 0 0,0 0-1 0 0,0 0 1 0 0,0 0-1 0 0,1 1 1 0 0,-1-1-1 0 0,0 0 1 0 0,0 0-1 0 0,0 0 1 0 0,0 1-1 0 0,0-1 1 0 0,0 0-1 0 0,0 0 1 0 0,1 0-1 0 0,-1 1 1 0 0,0-1-1 0 0,0 0 0 0 0,0 0 1 0 0,0 0-1 0 0,1 0 1 0 0,-1 0-1 0 0,0 0 1 0 0,1 1-1 0 0,13-25 732 0 0,-14 23-573 0 0,-5 5-4959 0 0,-2 0 4384 0 0,2 2-4666 0 0</inkml:trace>
</inkml:ink>
</file>

<file path=ppt/ink/ink4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30T15:22:00.054"/>
    </inkml:context>
    <inkml:brush xml:id="br0">
      <inkml:brushProperty name="width" value="0.05" units="cm"/>
      <inkml:brushProperty name="height" value="0.05" units="cm"/>
      <inkml:brushProperty name="color" value="#CD82DA"/>
    </inkml:brush>
  </inkml:definitions>
  <inkml:trace contextRef="#ctx0" brushRef="#br0">30 127 652 0 0,'-3'-15'11671'0'0,"-6"21"-6703"0"0,-4 23-2203 0 0,11-11-1519 0 0,0 0 0 0 0,1 23 0 0 0,2-34-1057 0 0,-1 0 0 0 0,1 0-1 0 0,0 0 1 0 0,0-1-1 0 0,1 1 1 0 0,0 0 0 0 0,0-1-1 0 0,1 1 1 0 0,3 5-1 0 0,-5-9-196 0 0,0-1-1 0 0,0 0 0 0 0,0 0 1 0 0,1 0-1 0 0,-1 0 1 0 0,1 0-1 0 0,-1 0 0 0 0,1 0 1 0 0,0-1-1 0 0,0 1 0 0 0,0-1 1 0 0,0 1-1 0 0,0-1 0 0 0,0 0 1 0 0,0 0-1 0 0,0 0 1 0 0,1 0-1 0 0,-1 0 0 0 0,0 0 1 0 0,1 0-1 0 0,-1-1 0 0 0,1 1 1 0 0,-1-1-1 0 0,0 0 0 0 0,1 0 1 0 0,-1 0-1 0 0,5 0 1 0 0,-4-1-37 0 0,0 0 0 0 0,0-1 1 0 0,0 1-1 0 0,0-1 0 0 0,0 1 1 0 0,-1-1-1 0 0,1 0 1 0 0,0 0-1 0 0,-1 0 0 0 0,0-1 1 0 0,1 1-1 0 0,-1-1 1 0 0,0 1-1 0 0,0-1 0 0 0,0 1 1 0 0,-1-1-1 0 0,1 0 0 0 0,-1 0 1 0 0,1 0-1 0 0,1-6 1 0 0,-2 6 17 0 0,0 0 1 0 0,0-1 0 0 0,0 1 0 0 0,-1-1 0 0 0,1 1 0 0 0,-1-1 0 0 0,0 1 0 0 0,0-1 0 0 0,0 1 0 0 0,-1-1 0 0 0,1 1-1 0 0,-1-1 1 0 0,0 1 0 0 0,1-1 0 0 0,-4-4 0 0 0,-1-2 15 0 0,0 0 0 0 0,0 0-1 0 0,-13-13 1 0 0,12 15 177 0 0,0-1 1 0 0,1 1-1 0 0,0-1 0 0 0,-5-11 0 0 0,10 19-156 0 0,0 0 0 0 0,0 0 0 0 0,0 0 0 0 0,0 1 0 0 0,0-1 0 0 0,0 0 0 0 0,0 0 0 0 0,1 1 0 0 0,-1-1 0 0 0,0 0 0 0 0,0 0 0 0 0,1 1-1 0 0,-1-1 1 0 0,1 0 0 0 0,-1 1 0 0 0,1-1 0 0 0,-1 0 0 0 0,1 1 0 0 0,-1-1 0 0 0,1 1 0 0 0,-1-1 0 0 0,1 1 0 0 0,0-1 0 0 0,-1 1 0 0 0,1-1 0 0 0,0 1 0 0 0,-1 0 0 0 0,1-1-1 0 0,0 1 1 0 0,0 0 0 0 0,-1 0 0 0 0,1 0 0 0 0,1-1 0 0 0,32-8-31 0 0,-30 8 11 0 0,7 0-195 0 0,-1-1 1 0 0,1 2-1 0 0,0-1 1 0 0,-1 1-1 0 0,1 1 1 0 0,0 0-1 0 0,-1 0 1 0 0,1 1-1 0 0,-1 1 1 0 0,0 0-1 0 0,17 6 1 0 0,-25-8 137 0 0,0 1 1 0 0,0-1-1 0 0,0 0 0 0 0,-1 1 1 0 0,1-1-1 0 0,0 1 1 0 0,-1-1-1 0 0,1 1 0 0 0,-1 0 1 0 0,1-1-1 0 0,-1 1 0 0 0,0 0 1 0 0,0 0-1 0 0,0 0 1 0 0,0 0-1 0 0,0 0 0 0 0,0 1 1 0 0,0-1-1 0 0,-1 0 1 0 0,1 0-1 0 0,-1 1 0 0 0,0-1 1 0 0,0 0-1 0 0,1 0 1 0 0,-1 1-1 0 0,-1-1 0 0 0,1 0 1 0 0,0 0-1 0 0,-1 1 1 0 0,1-1-1 0 0,-1 0 0 0 0,1 0 1 0 0,-1 0-1 0 0,0 1 1 0 0,0-1-1 0 0,0 0 0 0 0,0 0 1 0 0,0 0-1 0 0,-2 2 1 0 0,2-4 83 0 0,1 0 0 0 0,0 0 0 0 0,0 0 0 0 0,0 0 0 0 0,0 1 0 0 0,0-1 0 0 0,-1 0 0 0 0,1 0 0 0 0,0 0 0 0 0,0 0 0 0 0,0 0 0 0 0,0 0 0 0 0,-1 0 0 0 0,1 1 0 0 0,0-1 0 0 0,0 0 0 0 0,0 0 0 0 0,-1 0 0 0 0,1 0 0 0 0,0 0 0 0 0,0 0 0 0 0,0 0 0 0 0,-1 0 0 0 0,1 0 0 0 0,0 0 0 0 0,0 0 0 0 0,0 0 0 0 0,-1 0 0 0 0,1 0 0 0 0,0 0 0 0 0,0 0 0 0 0,0 0 0 0 0,0-1 0 0 0,-1 1 0 0 0,1 0 0 0 0,0 0 0 0 0,0 0 0 0 0,0 0 0 0 0,-1 0 0 0 0,-2-10 211 0 0,4-14 58 0 0,2 15-195 0 0,1 0-1 0 0,0 0 1 0 0,0 0-1 0 0,1 0 1 0 0,0 1-1 0 0,1 0 1 0 0,0 0-1 0 0,0 0 1 0 0,0 1-1 0 0,1 0 1 0 0,0 0-1 0 0,1 0 1 0 0,-1 1-1 0 0,1 0 1 0 0,12-6-1 0 0,-16 10-67 0 0,-1 0-1 0 0,1 0 1 0 0,0 0-1 0 0,0 0 1 0 0,0 1 0 0 0,0-1-1 0 0,1 1 1 0 0,-1 0-1 0 0,0 1 1 0 0,1-1 0 0 0,-1 1-1 0 0,0-1 1 0 0,1 1-1 0 0,-1 1 1 0 0,0-1-1 0 0,1 1 1 0 0,-1-1 0 0 0,0 1-1 0 0,0 0 1 0 0,1 1-1 0 0,-1-1 1 0 0,0 1 0 0 0,0 0-1 0 0,0 0 1 0 0,-1 0-1 0 0,1 0 1 0 0,0 1 0 0 0,-1 0-1 0 0,0-1 1 0 0,1 1-1 0 0,-1 0 1 0 0,0 1-1 0 0,-1-1 1 0 0,1 0 0 0 0,-1 1-1 0 0,5 7 1 0 0,2 9-134 0 0,0 0 0 0 0,-1 0 1 0 0,-1 1-1 0 0,-1 1 0 0 0,-1-1 0 0 0,-1 1 1 0 0,0-1-1 0 0,-2 1 0 0 0,-1 41 0 0 0,-2-44-205 0 0,0-15-9 0 0,0-1 0 0 0,1 1-1 0 0,0-1 1 0 0,0 1 0 0 0,0-1-1 0 0,0 1 1 0 0,0-1 0 0 0,1 1 0 0 0,-1-1-1 0 0,3 6 1 0 0</inkml:trace>
</inkml:ink>
</file>

<file path=ppt/ink/ink4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30T15:22:00.464"/>
    </inkml:context>
    <inkml:brush xml:id="br0">
      <inkml:brushProperty name="width" value="0.05" units="cm"/>
      <inkml:brushProperty name="height" value="0.05" units="cm"/>
      <inkml:brushProperty name="color" value="#CD82DA"/>
    </inkml:brush>
  </inkml:definitions>
  <inkml:trace contextRef="#ctx0" brushRef="#br0">16 18 424 0 0,'-2'-17'10625'0'0,"-3"34"-7351"0"0,-3 34-1484 0 0,8 98 1605 0 0,1-67-2272 0 0,8 294 1149 0 0,-9-374-2304 0 0,0-1-1 0 0,0 1 0 0 0,0-1 1 0 0,0 0-1 0 0,0 1 1 0 0,1-1-1 0 0,-1 1 0 0 0,0-1 1 0 0,1 1-1 0 0,-1-1 0 0 0,1 0 1 0 0,-1 1-1 0 0,1-1 0 0 0,0 0 1 0 0,-1 1-1 0 0,1-1 0 0 0,0 0 1 0 0,0 0-1 0 0,0 0 0 0 0,0 0 1 0 0,0 0-1 0 0,0 0 0 0 0,0 0 1 0 0,3 1-1 0 0,-3-1-43 0 0,1-1 1 0 0,0 0-1 0 0,0 0 1 0 0,0 1-1 0 0,-1-2 0 0 0,1 1 1 0 0,0 0-1 0 0,0 0 1 0 0,0 0-1 0 0,-1-1 0 0 0,1 1 1 0 0,0-1-1 0 0,0 1 0 0 0,-1-1 1 0 0,1 0-1 0 0,2-1 1 0 0,6-4-325 0 0,-1-1 0 0 0,1 0 0 0 0,-1 0 1 0 0,15-16-1 0 0,-11 8 68 0 0,0-1 1 0 0,-1 1-1 0 0,0-2 1 0 0,13-26-1 0 0,-20 33 761 0 0,-1-1 1 0 0,1-1-1 0 0,-2 1 0 0 0,1 0 0 0 0,-2-1 1 0 0,1 0-1 0 0,-2 1 0 0 0,1-21 1 0 0,-2 32-388 0 0,0 0 0 0 0,0-1 0 0 0,0 1 1 0 0,0 0-1 0 0,0 0 0 0 0,0-1 0 0 0,0 1 1 0 0,0 0-1 0 0,0 0 0 0 0,0 0 0 0 0,0-1 1 0 0,0 1-1 0 0,0 0 0 0 0,0 0 0 0 0,0 0 1 0 0,0-1-1 0 0,-1 1 0 0 0,1 0 0 0 0,0 0 1 0 0,0 0-1 0 0,0-1 0 0 0,0 1 0 0 0,-1 0 1 0 0,1 0-1 0 0,0 0 0 0 0,0 0 0 0 0,0 0 1 0 0,-1-1-1 0 0,1 1 0 0 0,0 0 0 0 0,0 0 1 0 0,0 0-1 0 0,-1 0 0 0 0,1 0 0 0 0,0 0 1 0 0,0 0-1 0 0,-1 0 0 0 0,1 0 0 0 0,0 0 1 0 0,0 0-1 0 0,-1 0 0 0 0,1 0 0 0 0,0 0 1 0 0,0 0-1 0 0,0 0 0 0 0,-1 0 0 0 0,1 0 1 0 0,0 0-1 0 0,0 0 0 0 0,-1 1 0 0 0,1-1 1 0 0,0 0-1 0 0,0 0 0 0 0,0 0 0 0 0,-1 0 1 0 0,1 0-1 0 0,0 1 0 0 0,0-1 0 0 0,0 0 1 0 0,0 0-1 0 0,0 0 0 0 0,-1 1 0 0 0,1-1 1 0 0,-11 9 683 0 0,11-9-742 0 0,-4 6 225 0 0,0-1 0 0 0,0 0 0 0 0,0 1-1 0 0,1 0 1 0 0,-1 0 0 0 0,1 0 0 0 0,1 0 0 0 0,-1 0 0 0 0,-2 12 0 0 0,-7 59 756 0 0,11-69-863 0 0,1-4-142 0 0,0 0 0 0 0,0 0 0 0 0,0 0-1 0 0,0-1 1 0 0,0 1 0 0 0,1 0 0 0 0,0 0 0 0 0,0 0 0 0 0,0 0-1 0 0,0-1 1 0 0,0 1 0 0 0,1 0 0 0 0,0-1 0 0 0,0 1 0 0 0,0-1-1 0 0,0 0 1 0 0,0 0 0 0 0,1 0 0 0 0,-1 0 0 0 0,1 0 0 0 0,0 0-1 0 0,5 4 1 0 0,-5-5-186 0 0,1 0 0 0 0,-1-1 0 0 0,0 1 0 0 0,1 0 0 0 0,0-1 0 0 0,-1 0 0 0 0,1 0 0 0 0,0 0 0 0 0,0 0 0 0 0,0 0 0 0 0,-1-1 0 0 0,1 0 0 0 0,0 0 0 0 0,0 0 0 0 0,0 0 0 0 0,0-1 0 0 0,0 1 0 0 0,-1-1 0 0 0,1 0 0 0 0,0 0 0 0 0,0 0 0 0 0,-1-1 0 0 0,4-1 0 0 0,33-23-3432 0 0,-15 5-4848 0 0,-13 8 3407 0 0</inkml:trace>
</inkml:ink>
</file>

<file path=ppt/ink/ink4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30T15:22:00.840"/>
    </inkml:context>
    <inkml:brush xml:id="br0">
      <inkml:brushProperty name="width" value="0.05" units="cm"/>
      <inkml:brushProperty name="height" value="0.05" units="cm"/>
      <inkml:brushProperty name="color" value="#CD82DA"/>
    </inkml:brush>
  </inkml:definitions>
  <inkml:trace contextRef="#ctx0" brushRef="#br0">14 134 1528 0 0,'0'0'167'0'0,"-1"0"0"0"0,1 0 0 0 0,-1 0 0 0 0,0 0 0 0 0,1 0 0 0 0,-1 0-1 0 0,1 0 1 0 0,-1-1 0 0 0,1 1 0 0 0,-1 0 0 0 0,1 0 0 0 0,-1-1 0 0 0,1 1 0 0 0,-1 0 0 0 0,1-1 0 0 0,-1 1-1 0 0,1 0 1 0 0,-1-1 0 0 0,1 1 0 0 0,-1-1 0 0 0,1 1 0 0 0,0 0 0 0 0,-1-1 0 0 0,1 1 0 0 0,0-1-1 0 0,0 1 1 0 0,-1-1 0 0 0,1 0 0 0 0,0 1 0 0 0,0-1 0 0 0,0 1 0 0 0,0-1 0 0 0,-1 1 0 0 0,1-1 0 0 0,0 0-1 0 0,0 1 1 0 0,0-1 0 0 0,0 1 0 0 0,0-1 0 0 0,1 1 0 0 0,-1-1 0 0 0,0 0 0 0 0,0 1 0 0 0,0-1 0 0 0,0 1-1 0 0,1-1 1 0 0,-1 1 0 0 0,0-1 0 0 0,0 1 0 0 0,1-1 0 0 0,-1 1 0 0 0,0-1 0 0 0,1 1 0 0 0,-1-1 0 0 0,1 1-1 0 0,-1 0 1 0 0,1-1 0 0 0,-1 1 0 0 0,1 0 0 0 0,-1-1 0 0 0,1 1 0 0 0,-1 0 0 0 0,1 0 0 0 0,-1-1-1 0 0,1 1 1 0 0,-1 0 0 0 0,2 0 0 0 0,62-20 4036 0 0,39 5-2011 0 0,-42 7-1602 0 0,103-24-916 0 0,-92 17-2622 0 0,1 2-4952 0 0,-45 9 3012 0 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30T15:17:04.082"/>
    </inkml:context>
    <inkml:brush xml:id="br0">
      <inkml:brushProperty name="width" value="0.05" units="cm"/>
      <inkml:brushProperty name="height" value="0.05" units="cm"/>
      <inkml:brushProperty name="color" value="#CD82DA"/>
    </inkml:brush>
  </inkml:definitions>
  <inkml:trace contextRef="#ctx0" brushRef="#br0">1 21 1316 0 0,'0'0'1696'0'0,"7"0"1521"0"0,0 2-333 0 0,0 0-468 0 0,-2 1 420 0 0,8-8-2776 0 0,-10 2-284 0 0,8-2-1396 0 0,-8 2-480 0 0,8-2-2268 0 0,0-1 1003 0 0</inkml:trace>
  <inkml:trace contextRef="#ctx0" brushRef="#br0" timeOffset="1">945 50 416 0 0,'22'8'1732'0'0,"-5"-5"264"0"0,1 4 249 0 0,0-1 79 0 0,-2-3-156 0 0,-4-1-232 0 0,-2-1-236 0 0,1-1-272 0 0,-6 0 541 0 0,9-6-1661 0 0,-3-2-504 0 0,-11 2-616 0 0,5-4-769 0 0,1 0-1027 0 0,-6-1-2820 0 0,1 2 1243 0 0</inkml:trace>
</inkml:ink>
</file>

<file path=ppt/ink/ink4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30T15:22:01.279"/>
    </inkml:context>
    <inkml:brush xml:id="br0">
      <inkml:brushProperty name="width" value="0.05" units="cm"/>
      <inkml:brushProperty name="height" value="0.05" units="cm"/>
      <inkml:brushProperty name="color" value="#CD82DA"/>
    </inkml:brush>
  </inkml:definitions>
  <inkml:trace contextRef="#ctx0" brushRef="#br0">1 1 1608 0 0,'0'0'8152'0'0,"16"18"-3327"0"0,71 67 1021 0 0,-25-32-4839 0 0,-7-12-3356 0 0,2-5-3931 0 0,-49-31 1432 0 0,2-3 371 0 0</inkml:trace>
  <inkml:trace contextRef="#ctx0" brushRef="#br0" timeOffset="1">319 95 1396 0 0,'-8'-15'1982'0'0,"-9"-14"2912"0"0,17 28-4525 0 0,-1 0-1 0 0,1 1 0 0 0,-1-1 1 0 0,1 0-1 0 0,-1 1 0 0 0,0-1 1 0 0,0 1-1 0 0,1-1 0 0 0,-1 1 1 0 0,0-1-1 0 0,0 1 1 0 0,1 0-1 0 0,-1-1 0 0 0,0 1 1 0 0,0 0-1 0 0,0 0 0 0 0,-1-1 1 0 0,0 2-157 0 0,0-1 0 0 0,1 1 1 0 0,-1 0-1 0 0,1-1 0 0 0,-1 1 0 0 0,0 0 1 0 0,1 0-1 0 0,0 0 0 0 0,-1 0 0 0 0,1 0 1 0 0,0 0-1 0 0,-1 1 0 0 0,1-1 0 0 0,0 0 1 0 0,0 1-1 0 0,0-1 0 0 0,0 1 1 0 0,0-1-1 0 0,0 3 0 0 0,-19 37 1593 0 0,16-32-1321 0 0,-27 67 1073 0 0,-9 18-3063 0 0,6-35-10409 0 0,29-52 6530 0 0</inkml:trace>
</inkml:ink>
</file>

<file path=ppt/ink/ink4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30T15:22:01.909"/>
    </inkml:context>
    <inkml:brush xml:id="br0">
      <inkml:brushProperty name="width" value="0.05" units="cm"/>
      <inkml:brushProperty name="height" value="0.05" units="cm"/>
      <inkml:brushProperty name="color" value="#CD82DA"/>
    </inkml:brush>
  </inkml:definitions>
  <inkml:trace contextRef="#ctx0" brushRef="#br0">124 1 1204 0 0,'0'23'9096'0'0,"0"36"-626"0"0,4 95-5179 0 0,-1-91-2507 0 0,13 120-2006 0 0,-11-108-1715 0 0,-7-24-6239 0 0,-1-30 3826 0 0</inkml:trace>
  <inkml:trace contextRef="#ctx0" brushRef="#br0" timeOffset="0.18">4 427 1548 0 0,'-1'-5'1224'0'0,"-1"-8"6488"0"0,15 11-3472 0 0,-6 2-4803 0 0,26-2 1188 0 0,-1-2 0 0 0,1-1-1 0 0,53-15 1 0 0,-41 8-1097 0 0,-18 5-853 0 0,35-15 1 0 0,-6-2-5117 0 0,-30 14 2447 0 0</inkml:trace>
</inkml:ink>
</file>

<file path=ppt/ink/ink4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30T15:22:02.417"/>
    </inkml:context>
    <inkml:brush xml:id="br0">
      <inkml:brushProperty name="width" value="0.05" units="cm"/>
      <inkml:brushProperty name="height" value="0.05" units="cm"/>
      <inkml:brushProperty name="color" value="#CD82DA"/>
    </inkml:brush>
  </inkml:definitions>
  <inkml:trace contextRef="#ctx0" brushRef="#br0">38 432 632 0 0,'0'0'2276'0'0,"-3"16"7343"0"0,-1-3-6859 0 0,0 2-800 0 0,-5 13 1542 0 0,-6 41 1 0 0,14-61-3232 0 0,0 0-1 0 0,0 0 1 0 0,1 0 0 0 0,0 0-1 0 0,1 0 1 0 0,0 0 0 0 0,0 0 0 0 0,0 0-1 0 0,6 15 1 0 0,-6-21-304 0 0,-1 0 1 0 0,1 0-1 0 0,0 0 1 0 0,0-1-1 0 0,0 1 0 0 0,0 0 1 0 0,0-1-1 0 0,0 1 0 0 0,1-1 1 0 0,-1 1-1 0 0,0-1 1 0 0,1 0-1 0 0,-1 0 0 0 0,1 1 1 0 0,0-1-1 0 0,-1 0 0 0 0,1 0 1 0 0,0 0-1 0 0,0-1 1 0 0,-1 1-1 0 0,1 0 0 0 0,0-1 1 0 0,0 1-1 0 0,0-1 0 0 0,0 0 1 0 0,0 1-1 0 0,0-1 1 0 0,0 0-1 0 0,0 0 0 0 0,0 0 1 0 0,0-1-1 0 0,0 1 0 0 0,-1 0 1 0 0,1-1-1 0 0,0 1 1 0 0,0-1-1 0 0,0 0 0 0 0,0 1 1 0 0,-1-1-1 0 0,1 0 0 0 0,2-2 1 0 0,0 1-22 0 0,-1 0-1 0 0,0 0 1 0 0,1 0 0 0 0,-1-1-1 0 0,0 1 1 0 0,0-1 0 0 0,-1 0-1 0 0,1 1 1 0 0,-1-1 0 0 0,1-1-1 0 0,-1 1 1 0 0,0 0 0 0 0,0-1-1 0 0,0 1 1 0 0,-1-1 0 0 0,1 1-1 0 0,-1-1 1 0 0,0 0 0 0 0,0 1 0 0 0,1-9-1 0 0,-3 1 55 0 0,0 0-1 0 0,-1 0 0 0 0,-1 0 1 0 0,1 1-1 0 0,-2-1 0 0 0,-6-15 1 0 0,5 13 52 0 0,0 1 1 0 0,1-1 0 0 0,-3-18-1 0 0,6 26-51 0 0,1 1 0 0 0,0-1-1 0 0,0 0 1 0 0,0 0 0 0 0,0 0 0 0 0,1 1-1 0 0,0-1 1 0 0,0 0 0 0 0,0 0-1 0 0,1 1 1 0 0,-1-1 0 0 0,1 1 0 0 0,3-6-1 0 0,4-5-123 0 0,1 1 0 0 0,0 1 0 0 0,1-1 0 0 0,0 2 0 0 0,18-16 0 0 0,72-53-1035 0 0,-53 44 608 0 0,-22 17 290 0 0,-13 11 149 0 0,-1 0-1 0 0,0 0 1 0 0,-1-1-1 0 0,0-1 1 0 0,-1 0-1 0 0,0 0 1 0 0,0-1-1 0 0,7-14 1 0 0,-16 25 167 0 0,0-1 0 0 0,0 1 1 0 0,-1-1-1 0 0,1 0 0 0 0,-1 0 1 0 0,1 1-1 0 0,-1-1 0 0 0,0 0 1 0 0,1 0-1 0 0,-1 1 0 0 0,0-1 1 0 0,0 0-1 0 0,0 0 1 0 0,-1 1-1 0 0,1-1 0 0 0,-1-3 1 0 0,1 4 24 0 0,-1 1 0 0 0,1-1 0 0 0,0 0 0 0 0,-1 0 1 0 0,1 0-1 0 0,-1 0 0 0 0,0 1 0 0 0,1-1 1 0 0,-1 0-1 0 0,0 1 0 0 0,1-1 0 0 0,-1 0 1 0 0,0 1-1 0 0,0-1 0 0 0,0 1 0 0 0,1-1 0 0 0,-1 1 1 0 0,0 0-1 0 0,0-1 0 0 0,0 1 0 0 0,0 0 1 0 0,0-1-1 0 0,0 1 0 0 0,0 0 0 0 0,0 0 0 0 0,0 0 1 0 0,-1 0-1 0 0,0 1-14 0 0,0 0 1 0 0,1 0-1 0 0,-1 1 1 0 0,0-1-1 0 0,1 1 1 0 0,0-1-1 0 0,-1 1 1 0 0,1-1-1 0 0,0 1 0 0 0,0 0 1 0 0,0-1-1 0 0,0 1 1 0 0,0 0-1 0 0,0 0 1 0 0,0 0-1 0 0,0 2 1 0 0,-4 12 101 0 0,1 1 0 0 0,0-1 0 0 0,1 1 0 0 0,1 0 1 0 0,0 20-1 0 0,3 87 310 0 0,0-117-455 0 0,25 233 327 0 0,-3-50-905 0 0,-20-148-140 0 0,-2 0 0 0 0,-6 63 1 0 0,3-88 54 0 0,-1-1 1 0 0,-1 1-1 0 0,-1 0 1 0 0,-12 30-1 0 0,11-33-1183 0 0,-1-1 0 0 0,-1 0-1 0 0,-11 15 1 0 0,7-16-3509 0 0,0-4 408 0 0</inkml:trace>
  <inkml:trace contextRef="#ctx0" brushRef="#br0" timeOffset="1">239 641 380 0 0,'33'-21'6109'0'0,"26"-1"-3606"0"0,-14 5-1504 0 0,2-4-405 0 0,162-80-1869 0 0,-181 80-3333 0 0,-18 11 1962 0 0</inkml:trace>
</inkml:ink>
</file>

<file path=ppt/ink/ink4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30T15:22:03.652"/>
    </inkml:context>
    <inkml:brush xml:id="br0">
      <inkml:brushProperty name="width" value="0.05" units="cm"/>
      <inkml:brushProperty name="height" value="0.05" units="cm"/>
      <inkml:brushProperty name="color" value="#CD82DA"/>
    </inkml:brush>
  </inkml:definitions>
  <inkml:trace contextRef="#ctx0" brushRef="#br0">189 32 672 0 0,'-1'-27'13469'0'0,"-1"26"-13011"0"0,-1 0-1 0 0,1 1 1 0 0,0-1 0 0 0,0 1 0 0 0,-1-1 0 0 0,1 1 0 0 0,0 0 0 0 0,-1 0 0 0 0,1 0 0 0 0,0 0 0 0 0,0 0 0 0 0,-1 1-1 0 0,1-1 1 0 0,0 1 0 0 0,0-1 0 0 0,-4 2 0 0 0,0 1 18 0 0,0 0 0 0 0,1 0 0 0 0,0 0 0 0 0,-1 1 0 0 0,-8 8 0 0 0,-1 2 51 0 0,1 1 0 0 0,-22 31 0 0 0,31-39-433 0 0,0 0 0 0 0,1 1 0 0 0,0 0 0 0 0,0 0 0 0 0,1 0-1 0 0,0 0 1 0 0,1 0 0 0 0,-1 0 0 0 0,2 1 0 0 0,-1 0-1 0 0,1-1 1 0 0,0 10 0 0 0,1-14-159 0 0,0 0-1 0 0,0 1 1 0 0,1-1-1 0 0,0 0 1 0 0,-1 0-1 0 0,1 0 1 0 0,1 0-1 0 0,-1 0 1 0 0,1 0-1 0 0,-1 0 1 0 0,1 0-1 0 0,0-1 1 0 0,0 1-1 0 0,1-1 1 0 0,-1 1-1 0 0,1-1 1 0 0,0 0-1 0 0,0 0 1 0 0,0 0-1 0 0,0 0 1 0 0,0-1-1 0 0,1 1 1 0 0,-1-1-1 0 0,1 0 1 0 0,0 0-1 0 0,4 2 1 0 0,3-1-262 0 0,-1 0 0 0 0,0-1 1 0 0,1 0-1 0 0,-1-1 0 0 0,1 0 0 0 0,0 0 1 0 0,-1-1-1 0 0,1-1 0 0 0,0 0 0 0 0,-1 0 1 0 0,1-1-1 0 0,-1-1 0 0 0,1 1 1 0 0,-1-2-1 0 0,0 1 0 0 0,14-9 0 0 0,-9 6 118 0 0,-2-2 1 0 0,1 1-1 0 0,-1-2 0 0 0,0 0 0 0 0,-1 0 0 0 0,0-2 0 0 0,-1 1 0 0 0,0-1 0 0 0,0-1 1 0 0,15-23-1 0 0,-23 31 438 0 0,0 0 0 0 0,-1 0 0 0 0,0 0 0 0 0,0 0 0 0 0,0-1 0 0 0,0 1 0 0 0,-1-1 0 0 0,0 0 0 0 0,0 1 0 0 0,0-1 0 0 0,0 0 0 0 0,-1 0 0 0 0,0 1 0 0 0,0-1 0 0 0,0 0 0 0 0,-1 0 0 0 0,1 1 0 0 0,-1-1 0 0 0,0 0 0 0 0,0 1 0 0 0,-1-1 0 0 0,0 1 0 0 0,1-1 0 0 0,-5-5 900 0 0,-5 40-107 0 0,8-15-953 0 0,1 0 0 0 0,1 1 0 0 0,0 0 0 0 0,1-1 0 0 0,0 1-1 0 0,1-1 1 0 0,6 29 0 0 0,-6-40-202 0 0,0-1 0 0 0,0 1-1 0 0,0-1 1 0 0,0 1 0 0 0,0-1 0 0 0,1 1-1 0 0,-1-1 1 0 0,1 0 0 0 0,0 0 0 0 0,0 0-1 0 0,1 0 1 0 0,-1 0 0 0 0,0 0 0 0 0,1 0-1 0 0,0-1 1 0 0,-1 0 0 0 0,1 1 0 0 0,0-1-1 0 0,0 0 1 0 0,1 0 0 0 0,-1-1 0 0 0,0 1-1 0 0,1 0 1 0 0,-1-1 0 0 0,1 0 0 0 0,-1 0-1 0 0,1 0 1 0 0,-1-1 0 0 0,1 1 0 0 0,0-1-1 0 0,-1 1 1 0 0,1-1 0 0 0,0-1-1 0 0,-1 1 1 0 0,1 0 0 0 0,0-1 0 0 0,-1 0-1 0 0,1 0 1 0 0,3-1 0 0 0,4-2-348 0 0,0 0 1 0 0,0 0-1 0 0,-1-1 1 0 0,0 0-1 0 0,0-1 1 0 0,0-1-1 0 0,-1 1 1 0 0,1-1-1 0 0,-2-1 1 0 0,14-14-1 0 0,-15 14 372 0 0,1 0-1 0 0,-2 0 1 0 0,1-1-1 0 0,-1-1 0 0 0,-1 1 1 0 0,1-1-1 0 0,-2 0 1 0 0,1 0-1 0 0,-1 0 0 0 0,-1 0 1 0 0,3-15-1 0 0,-4 14 368 0 0,0-4 1085 0 0,0 0 0 0 0,8-22 0 0 0,-10 36-825 0 0,-1 30 900 0 0,0-15-1095 0 0,1 1 0 0 0,1-1 0 0 0,1 0 0 0 0,0 0 0 0 0,0 0 0 0 0,7 19 0 0 0,-8-28-481 0 0,1 1 0 0 0,0 0 0 0 0,0-1 0 0 0,0 1 0 0 0,1-1 0 0 0,0 0 1 0 0,0 0-1 0 0,1 0 0 0 0,-1 0 0 0 0,1-1 0 0 0,0 1 0 0 0,0-1 0 0 0,0 0 0 0 0,1 0 0 0 0,-1 0 0 0 0,1-1 0 0 0,9 5 0 0 0,-13-7-88 0 0,1-1 0 0 0,-1 1 0 0 0,1-1-1 0 0,-1 0 1 0 0,1 1 0 0 0,-1-1-1 0 0,1 0 1 0 0,0 0 0 0 0,-1 0 0 0 0,1-1-1 0 0,-1 1 1 0 0,1 0 0 0 0,-1 0-1 0 0,1-1 1 0 0,1 0 0 0 0,12-8-7514 0 0,-6 0 3166 0 0</inkml:trace>
</inkml:ink>
</file>

<file path=ppt/ink/ink4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30T15:22:04.020"/>
    </inkml:context>
    <inkml:brush xml:id="br0">
      <inkml:brushProperty name="width" value="0.05" units="cm"/>
      <inkml:brushProperty name="height" value="0.05" units="cm"/>
      <inkml:brushProperty name="color" value="#CD82DA"/>
    </inkml:brush>
  </inkml:definitions>
  <inkml:trace contextRef="#ctx0" brushRef="#br0">0 28 700 0 0,'9'-3'10315'0'0,"-9"4"-10161"0"0,0-1 0 0 0,0 0 0 0 0,20 23 2825 0 0,19 35-1866 0 0,-35-51-943 0 0,7 14 63 0 0,-1 0 0 0 0,12 33-1 0 0,-20-48-234 0 0,0 0-1 0 0,-1-1 0 0 0,1 1 1 0 0,-1 0-1 0 0,-1 0 0 0 0,1 0 0 0 0,-1 0 1 0 0,0 0-1 0 0,-1 0 0 0 0,1 0 1 0 0,-1 0-1 0 0,0 0 0 0 0,-1 0 1 0 0,1 0-1 0 0,-4 6 0 0 0,5-12 17 0 0,0-1 0 0 0,0 1-1 0 0,0-1 1 0 0,0 1 0 0 0,0 0-1 0 0,-1-1 1 0 0,1 1 0 0 0,0-1-1 0 0,0 1 1 0 0,0 0 0 0 0,-1-1 0 0 0,1 1-1 0 0,0 0 1 0 0,0-1 0 0 0,-1 1-1 0 0,1 0 1 0 0,0 0 0 0 0,-1-1-1 0 0,1 1 1 0 0,0 0 0 0 0,-1 0 0 0 0,1-1-1 0 0,0 1 1 0 0,-1 0 0 0 0,1 0-1 0 0,-1 0 1 0 0,1 0 0 0 0,0 0-1 0 0,-1 0 1 0 0,1 0 0 0 0,-1-1 0 0 0,1 1-1 0 0,0 0 1 0 0,-1 0 0 0 0,1 0-1 0 0,-1 1 1 0 0,1-1 0 0 0,0 0-1 0 0,-1 0 1 0 0,1 0 0 0 0,-1 0 0 0 0,1 0-1 0 0,0 0 1 0 0,-1 1 0 0 0,1-1-1 0 0,0 0 1 0 0,-1 0 0 0 0,1 0-1 0 0,0 1 1 0 0,-1-1 0 0 0,1 0 0 0 0,0 1-1 0 0,-1-1 1 0 0,1 0 0 0 0,0 1-1 0 0,0-1 1 0 0,-1 0 0 0 0,1 1-1 0 0,0-1 1 0 0,0 0 0 0 0,0 1-1 0 0,0-1 1 0 0,0 1 0 0 0,-1-1 0 0 0,1 0-1 0 0,0 1 1 0 0,0-1 0 0 0,0 1-1 0 0,-1-4 67 0 0,0-1-1 0 0,-1 1 1 0 0,2-1 0 0 0,-1 1-1 0 0,0-1 1 0 0,0-7-1 0 0,4-7-40 0 0,0 1 0 0 0,1 0 0 0 0,1 0 0 0 0,0 0 0 0 0,2 0 0 0 0,0 1 0 0 0,0 0 0 0 0,2 0 0 0 0,0 1 0 0 0,1 0 0 0 0,0 0-1 0 0,22-22 1 0 0,-26 30-292 0 0,1 1 0 0 0,0 0 0 0 0,14-10 0 0 0,4 6-2356 0 0,-24 9 2060 0 0,0 1 0 0 0,1 0 1 0 0,-1 0-1 0 0,1 0 0 0 0,-1 0 1 0 0,0 0-1 0 0,1 0 0 0 0,-1 0 1 0 0,1 1-1 0 0,-1-1 0 0 0,0 0 1 0 0,1 1-1 0 0,-1-1 0 0 0,3 2 1 0 0,1 4-3139 0 0</inkml:trace>
</inkml:ink>
</file>

<file path=ppt/ink/ink4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30T15:22:04.438"/>
    </inkml:context>
    <inkml:brush xml:id="br0">
      <inkml:brushProperty name="width" value="0.05" units="cm"/>
      <inkml:brushProperty name="height" value="0.05" units="cm"/>
      <inkml:brushProperty name="color" value="#CD82DA"/>
    </inkml:brush>
  </inkml:definitions>
  <inkml:trace contextRef="#ctx0" brushRef="#br0">1 86 244 0 0,'1'-2'401'0'0,"0"-1"0"0"0,0 0 0 0 0,1 1-1 0 0,-1-1 1 0 0,1 1 0 0 0,0 0 0 0 0,0-1 0 0 0,-1 1-1 0 0,2 0 1 0 0,-1 0 0 0 0,0 0 0 0 0,0 0 0 0 0,0 1 0 0 0,1-1-1 0 0,-1 1 1 0 0,1-1 0 0 0,3 0 0 0 0,-4 1-184 0 0,1 0 0 0 0,-1 1 0 0 0,1-1-1 0 0,0 1 1 0 0,0 0 0 0 0,-1 0 0 0 0,1 0 0 0 0,0 0 0 0 0,-1 0-1 0 0,1 1 1 0 0,0-1 0 0 0,0 1 0 0 0,-1 0 0 0 0,1 0 0 0 0,3 1 0 0 0,-2 0-107 0 0,0 0 0 0 0,0 1 1 0 0,0-1-1 0 0,-1 1 1 0 0,1 0-1 0 0,0 0 0 0 0,-1 0 1 0 0,0 1-1 0 0,0-1 1 0 0,0 1-1 0 0,0-1 0 0 0,-1 1 1 0 0,1 0-1 0 0,-1 0 0 0 0,0 0 1 0 0,0 1-1 0 0,0-1 1 0 0,-1 0-1 0 0,0 1 0 0 0,0-1 1 0 0,1 6-1 0 0,-2 1 150 0 0,0 1 0 0 0,-1 0-1 0 0,0-1 1 0 0,-1 1 0 0 0,0-1 0 0 0,-1 0-1 0 0,0 1 1 0 0,-8 15 0 0 0,11-27-232 0 0,0-1 0 0 0,0 1 1 0 0,0 0-1 0 0,0 0 0 0 0,0 0 1 0 0,0 0-1 0 0,0-1 0 0 0,-1 1 1 0 0,1 0-1 0 0,0 0 0 0 0,0 0 1 0 0,0 0-1 0 0,0 0 0 0 0,0 0 1 0 0,-1 0-1 0 0,1-1 0 0 0,0 1 1 0 0,0 0-1 0 0,0 0 0 0 0,0 0 1 0 0,0 0-1 0 0,-1 0 0 0 0,1 0 1 0 0,0 0-1 0 0,0 0 0 0 0,0 0 1 0 0,-1 0-1 0 0,1 0 0 0 0,0 0 1 0 0,0 0-1 0 0,0 0 0 0 0,0 0 1 0 0,-1 0-1 0 0,1 0 0 0 0,0 0 0 0 0,0 0 1 0 0,0 0-1 0 0,0 0 0 0 0,-1 0 1 0 0,1 0-1 0 0,0 0 0 0 0,0 1 1 0 0,0-1-1 0 0,0 0 0 0 0,0 0 1 0 0,-1 0-1 0 0,1 0 0 0 0,0 0 1 0 0,0 0-1 0 0,0 1 0 0 0,0-1 1 0 0,0 0-1 0 0,0 0 0 0 0,0 0 1 0 0,-1 0-1 0 0,1 0 0 0 0,0 1 1 0 0,0-1-1 0 0,0 0 0 0 0,0 0 1 0 0,0 0-1 0 0,0 1 0 0 0,0-1 1 0 0,0 0-1 0 0,-3-12 264 0 0,5-3-192 0 0,1 0 0 0 0,1 1-1 0 0,1-1 1 0 0,0 1 0 0 0,0 0-1 0 0,2 0 1 0 0,10-17 0 0 0,-15 27-342 0 0,34-55 121 0 0,-12 32-2672 0 0,2 8-5974 0 0</inkml:trace>
</inkml:ink>
</file>

<file path=ppt/ink/ink4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30T15:22:04.954"/>
    </inkml:context>
    <inkml:brush xml:id="br0">
      <inkml:brushProperty name="width" value="0.05" units="cm"/>
      <inkml:brushProperty name="height" value="0.05" units="cm"/>
      <inkml:brushProperty name="color" value="#CD82DA"/>
    </inkml:brush>
  </inkml:definitions>
  <inkml:trace contextRef="#ctx0" brushRef="#br0">49 320 420 0 0,'-4'-17'18665'0'0,"3"17"-18416"0"0,-2 2-47 0 0,0 0-1 0 0,-1 1 1 0 0,1-1-1 0 0,0 1 1 0 0,1 0-1 0 0,-1 0 1 0 0,0 0-1 0 0,1 0 0 0 0,0 0 1 0 0,-1 1-1 0 0,1-1 1 0 0,1 1-1 0 0,-1 0 1 0 0,0-1-1 0 0,1 1 1 0 0,0 0-1 0 0,0 0 1 0 0,0 0-1 0 0,0 0 0 0 0,1 0 1 0 0,-1 6-1 0 0,1-7-301 0 0,1 0 0 0 0,-1 0 0 0 0,1 0 0 0 0,0 0 0 0 0,-1 0 0 0 0,1 0 0 0 0,1 0 0 0 0,-1 0 0 0 0,0 0-1 0 0,1 0 1 0 0,-1-1 0 0 0,1 1 0 0 0,0-1 0 0 0,0 1 0 0 0,0-1 0 0 0,0 0 0 0 0,0 0 0 0 0,1 1 0 0 0,-1-2 0 0 0,0 1 0 0 0,1 0-1 0 0,0 0 1 0 0,-1-1 0 0 0,1 1 0 0 0,0-1 0 0 0,0 0 0 0 0,0 0 0 0 0,6 1 0 0 0,0 0-363 0 0,1-1 1 0 0,0 0 0 0 0,0 0-1 0 0,0-1 1 0 0,0 0-1 0 0,0-1 1 0 0,0 0-1 0 0,0-1 1 0 0,0 0-1 0 0,0 0 1 0 0,-1-1-1 0 0,1 0 1 0 0,-1-1-1 0 0,15-8 1 0 0,-15 7 505 0 0,0 0 1 0 0,0-1-1 0 0,-1 0 0 0 0,0 0 0 0 0,0-1 1 0 0,0 0-1 0 0,-1-1 0 0 0,10-12 1 0 0,-8 3 1065 0 0,-7 14-732 0 0,-1 1 0 0 0,0-1 0 0 0,0 1 0 0 0,1-1 0 0 0,0 1 0 0 0,-1 0-1 0 0,1-1 1 0 0,0 1 0 0 0,5-4 1112 0 0,-8 9-1505 0 0,0 1 0 0 0,-1-1 0 0 0,1 0 0 0 0,-1 1 0 0 0,0-1 0 0 0,-4 6 0 0 0,10-14-18 0 0,-1 1 1 0 0,1 0 0 0 0,0 0 0 0 0,0 0-1 0 0,1 1 1 0 0,-1-1 0 0 0,1 1 0 0 0,-1 0-1 0 0,9-3 1 0 0,-11 5-5 0 0,0 0 1 0 0,0 1-1 0 0,1-1 0 0 0,-1 1 0 0 0,0 0 1 0 0,0 0-1 0 0,1 0 0 0 0,-1 0 1 0 0,0 0-1 0 0,0 0 0 0 0,1 1 0 0 0,-1-1 1 0 0,0 1-1 0 0,0-1 0 0 0,0 1 0 0 0,0 0 1 0 0,1 0-1 0 0,-1 0 0 0 0,0 0 0 0 0,-1 0 1 0 0,1 0-1 0 0,0 1 0 0 0,0-1 0 0 0,0 1 1 0 0,-1-1-1 0 0,1 1 0 0 0,-1 0 0 0 0,2 1 1 0 0,25 39-1143 0 0,-25-36 982 0 0,0-1 0 0 0,0 1-1 0 0,0-1 1 0 0,1 0 0 0 0,0 0 0 0 0,0 0 0 0 0,1 0-1 0 0,-1-1 1 0 0,1 1 0 0 0,0-1 0 0 0,0 0 0 0 0,8 4-1 0 0,-10-8 152 0 0,-1 1-1 0 0,0-1 1 0 0,1 0 0 0 0,-1 0-1 0 0,1-1 1 0 0,-1 1-1 0 0,0 0 1 0 0,1-1-1 0 0,-1 1 1 0 0,0-1-1 0 0,1 0 1 0 0,-1 0-1 0 0,0 0 1 0 0,0 0-1 0 0,0 0 1 0 0,0-1 0 0 0,0 1-1 0 0,0 0 1 0 0,0-1-1 0 0,2-2 1 0 0,36-34-141 0 0,-30 26 370 0 0,0 0 0 0 0,-1-1 0 0 0,-1 0 0 0 0,0-1 0 0 0,-1 1 0 0 0,0-2-1 0 0,8-26 1 0 0,-3-4 1394 0 0,9-58 0 0 0,-14 66-754 0 0,7-15 2784 0 0,-9 140-2228 0 0,-38 210-1925 0 0,17-199-3898 0 0,-1-2-5736 0 0,13-80 5082 0 0</inkml:trace>
</inkml:ink>
</file>

<file path=ppt/ink/ink4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30T15:22:05.323"/>
    </inkml:context>
    <inkml:brush xml:id="br0">
      <inkml:brushProperty name="width" value="0.05" units="cm"/>
      <inkml:brushProperty name="height" value="0.05" units="cm"/>
      <inkml:brushProperty name="color" value="#CD82DA"/>
    </inkml:brush>
  </inkml:definitions>
  <inkml:trace contextRef="#ctx0" brushRef="#br0">7 120 168 0 0,'-1'-1'297'0'0,"1"1"-1"0"0,-1-1 1 0 0,1 0 0 0 0,-1 0 0 0 0,1 1-1 0 0,-1-1 1 0 0,1 0 0 0 0,-1 0-1 0 0,1 0 1 0 0,0 0 0 0 0,-1 0 0 0 0,1 0-1 0 0,0 0 1 0 0,0 0 0 0 0,0 0-1 0 0,0 0 1 0 0,0 1 0 0 0,0-1 0 0 0,0 0-1 0 0,0 0 1 0 0,0 0 0 0 0,0 0-1 0 0,0 0 1 0 0,0 0 0 0 0,1 0 0 0 0,0-1-1 0 0,0 1 60 0 0,0 0 0 0 0,0 0 0 0 0,0 1 0 0 0,0-1-1 0 0,0 0 1 0 0,0 1 0 0 0,1-1 0 0 0,-1 0 0 0 0,0 1 0 0 0,1 0-1 0 0,-1-1 1 0 0,0 1 0 0 0,1 0 0 0 0,-1 0 0 0 0,0-1 0 0 0,1 1-1 0 0,-1 0 1 0 0,2 1 0 0 0,26-2 765 0 0,-1 0 0 0 0,1-2-1 0 0,30-7 1 0 0,12-13-2548 0 0,-58 18-26 0 0,0-2 0 0 0,0 0 1 0 0,12-9-1 0 0,-11 8-3158 0 0,-6 3 349 0 0</inkml:trace>
</inkml:ink>
</file>

<file path=ppt/ink/ink4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30T15:22:05.787"/>
    </inkml:context>
    <inkml:brush xml:id="br0">
      <inkml:brushProperty name="width" value="0.05" units="cm"/>
      <inkml:brushProperty name="height" value="0.05" units="cm"/>
      <inkml:brushProperty name="color" value="#CD82DA"/>
    </inkml:brush>
  </inkml:definitions>
  <inkml:trace contextRef="#ctx0" brushRef="#br0">133 271 1036 0 0,'-6'0'733'0'0,"0"0"0"0"0,0-1-1 0 0,0 0 1 0 0,0 1 0 0 0,1-2-1 0 0,-1 1 1 0 0,0-1 0 0 0,1 0 0 0 0,-1 0-1 0 0,1 0 1 0 0,-1-1 0 0 0,1 0-1 0 0,0 0 1 0 0,0 0 0 0 0,0-1 0 0 0,1 1-1 0 0,-8-9 1 0 0,8 8-469 0 0,1 0 0 0 0,1-1 0 0 0,-1 1 0 0 0,0-1-1 0 0,1 1 1 0 0,0-1 0 0 0,0 0 0 0 0,1 0 0 0 0,-1 0 0 0 0,1 0 0 0 0,0 0 0 0 0,1 0-1 0 0,-1 0 1 0 0,1 0 0 0 0,0 0 0 0 0,0-1 0 0 0,0 1 0 0 0,1 0 0 0 0,0 0 0 0 0,2-8-1 0 0,0 4-74 0 0,0 1-1 0 0,0-1 0 0 0,1 1 1 0 0,0 0-1 0 0,0 0 0 0 0,1 1 0 0 0,9-11 1 0 0,-12 14-263 0 0,1 1 0 0 0,-1 0 0 0 0,1 0 0 0 0,0 0 0 0 0,0 0 0 0 0,1 1 0 0 0,-1-1 0 0 0,1 1 0 0 0,-1 0 0 0 0,1-1 0 0 0,0 2 0 0 0,0-1 1 0 0,-1 0-1 0 0,1 1 0 0 0,0 0 0 0 0,1 0 0 0 0,6-1 0 0 0,-10 2-31 0 0,0 0 0 0 0,0 0-1 0 0,0 0 1 0 0,0 1 0 0 0,0-1 0 0 0,0 0 0 0 0,0 0 0 0 0,-1 1 0 0 0,1-1-1 0 0,0 1 1 0 0,0-1 0 0 0,0 1 0 0 0,0-1 0 0 0,0 1 0 0 0,-1 0-1 0 0,1-1 1 0 0,0 1 0 0 0,0 0 0 0 0,-1 0 0 0 0,1-1 0 0 0,0 1 0 0 0,-1 0-1 0 0,1 0 1 0 0,-1 0 0 0 0,1 0 0 0 0,-1 0 0 0 0,0 0 0 0 0,1 0 0 0 0,-1 0-1 0 0,0 0 1 0 0,0 0 0 0 0,0 0 0 0 0,1 0 0 0 0,-1 0 0 0 0,0 0 0 0 0,0 0-1 0 0,-1 0 1 0 0,1 2 0 0 0,0 3-1495 0 0,-1 0-1 0 0,0 0 0 0 0,0 0 1 0 0,-4 11-1 0 0,-3 5-2809 0 0</inkml:trace>
</inkml:ink>
</file>

<file path=ppt/ink/ink4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30T15:22:06.224"/>
    </inkml:context>
    <inkml:brush xml:id="br0">
      <inkml:brushProperty name="width" value="0.05" units="cm"/>
      <inkml:brushProperty name="height" value="0.05" units="cm"/>
      <inkml:brushProperty name="color" value="#CD82DA"/>
    </inkml:brush>
  </inkml:definitions>
  <inkml:trace contextRef="#ctx0" brushRef="#br0">41 124 16 0 0,'-6'97'9183'0'0,"-18"49"-6876"0"0,13-102-266 0 0,12-71-888 0 0,10-2-488 0 0,1-6 87 0 0,23-44 0 0 0,-29 67-660 0 0,0 2 0 0 0,1-1 1 0 0,1 1-1 0 0,0 0 0 0 0,0 0 0 0 0,1 1 0 0 0,18-16 0 0 0,-23 22-117 0 0,0 0-1 0 0,0 0 0 0 0,1 0 1 0 0,-1 1-1 0 0,1-1 0 0 0,0 1 1 0 0,0 0-1 0 0,-1 1 0 0 0,11-3 1 0 0,-14 4-26 0 0,1 0 1 0 0,-1 0-1 0 0,0 0 1 0 0,1 0-1 0 0,-1 0 1 0 0,0 0-1 0 0,1 0 1 0 0,-1 1-1 0 0,0-1 1 0 0,0 0-1 0 0,1 1 1 0 0,-1-1-1 0 0,0 1 1 0 0,0 0-1 0 0,0-1 1 0 0,0 1-1 0 0,2 1 1 0 0,-1 0-56 0 0,-1-1 1 0 0,0 1 0 0 0,1 0-1 0 0,-1 0 1 0 0,0 0-1 0 0,0 0 1 0 0,0 0-1 0 0,0 0 1 0 0,-1 0-1 0 0,1 0 1 0 0,0 1 0 0 0,-1-1-1 0 0,1 4 1 0 0,0 2-322 0 0,0 0-1 0 0,-1 0 1 0 0,1 0 0 0 0,-1 0 0 0 0,-1-1 0 0 0,0 1 0 0 0,0 0-1 0 0,-4 12 1 0 0,5-19 433 0 0,3-16 20 0 0,0-4-12 0 0,0 14-7 0 0,5-14 18 0 0,24-35 0 0 0,-30 50-26 0 0,1 0 1 0 0,0 1 0 0 0,0-1-1 0 0,0 1 1 0 0,0-1 0 0 0,0 1-1 0 0,1 0 1 0 0,-1 0-1 0 0,1 1 1 0 0,0-1 0 0 0,0 1-1 0 0,0 0 1 0 0,0 0 0 0 0,1 0-1 0 0,5-2 1 0 0,-8 4-11 0 0,0 0 1 0 0,-1 0-1 0 0,1 0 1 0 0,0 1-1 0 0,0-1 1 0 0,-1 0-1 0 0,1 1 1 0 0,0-1-1 0 0,-1 1 1 0 0,1-1-1 0 0,-1 1 1 0 0,1 0-1 0 0,-1 0 1 0 0,1 0-1 0 0,-1 0 0 0 0,1 0 1 0 0,-1 0-1 0 0,0 0 1 0 0,0 0-1 0 0,1 1 1 0 0,-1-1-1 0 0,0 0 1 0 0,0 1-1 0 0,0-1 1 0 0,-1 1-1 0 0,2 2 1 0 0,20 48-504 0 0,-16-38 350 0 0,-5-10 102 0 0,0-1 1 0 0,0 0-1 0 0,1 0 0 0 0,0 0 1 0 0,-1 0-1 0 0,1 0 0 0 0,0 0 1 0 0,1 0-1 0 0,-1 0 0 0 0,0-1 1 0 0,1 1-1 0 0,0-1 1 0 0,-1 0-1 0 0,1 0 0 0 0,0 0 1 0 0,0 0-1 0 0,0 0 0 0 0,0-1 1 0 0,5 3-1 0 0,-4-4 37 0 0,0 1 0 0 0,0 0 0 0 0,0-1 0 0 0,0 0 1 0 0,0 0-1 0 0,0 0 0 0 0,0 0 0 0 0,0-1 0 0 0,0 0 0 0 0,0 0 0 0 0,0 0 0 0 0,-1 0 0 0 0,1 0 0 0 0,0-1 1 0 0,-1 0-1 0 0,7-3 0 0 0,2-3 299 0 0,0-1 1 0 0,0 0-1 0 0,-1 0 0 0 0,0-1 1 0 0,-1 0-1 0 0,0-1 0 0 0,9-13 1 0 0,-14 16 474 0 0,1 0 0 0 0,-1 0 0 0 0,-1 0 1 0 0,1 0-1 0 0,-1-1 0 0 0,-1 0 0 0 0,1 0 1 0 0,-2 0-1 0 0,1 0 0 0 0,-1 0 0 0 0,1-19 0 0 0,-11 131 4196 0 0,-3 12-4602 0 0,-2 174-3282 0 0,-2-156-1243 0 0,4-76-5203 0 0,7-41 4567 0 0</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7T16:13:40.260"/>
    </inkml:context>
    <inkml:brush xml:id="br0">
      <inkml:brushProperty name="width" value="0.05" units="cm"/>
      <inkml:brushProperty name="height" value="0.05" units="cm"/>
      <inkml:brushProperty name="color" value="#AB008B"/>
    </inkml:brush>
  </inkml:definitions>
  <inkml:trace contextRef="#ctx0" brushRef="#br0">23 1 264 0 0,'-22'12'16169'0'0,"28"-8"-19960"0"0</inkml:trace>
</inkml:ink>
</file>

<file path=ppt/ink/ink4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30T15:22:06.716"/>
    </inkml:context>
    <inkml:brush xml:id="br0">
      <inkml:brushProperty name="width" value="0.05" units="cm"/>
      <inkml:brushProperty name="height" value="0.05" units="cm"/>
      <inkml:brushProperty name="color" value="#CD82DA"/>
    </inkml:brush>
  </inkml:definitions>
  <inkml:trace contextRef="#ctx0" brushRef="#br0">1 173 888 0 0,'5'-19'1748'0'0,"1"1"-1"0"0,0 0 1 0 0,2 1-1 0 0,12-24 1 0 0,-17 37-1462 0 0,0 0 1 0 0,0-1-1 0 0,0 1 0 0 0,0 1 1 0 0,0-1-1 0 0,1 0 0 0 0,0 1 1 0 0,0 0-1 0 0,0 0 0 0 0,0 0 1 0 0,0 0-1 0 0,0 1 0 0 0,1-1 0 0 0,-1 1 1 0 0,1 1-1 0 0,0-1 0 0 0,0 0 1 0 0,0 1-1 0 0,0 0 0 0 0,-1 0 1 0 0,1 1-1 0 0,7-1 0 0 0,-3 1-67 0 0,1 0 0 0 0,0 1 0 0 0,-1 0-1 0 0,1 1 1 0 0,-1 0 0 0 0,1 0-1 0 0,10 5 1 0 0,-18-6-195 0 0,1 0 0 0 0,-1 0 0 0 0,1 0 0 0 0,-1 1 0 0 0,1-1 0 0 0,-1 1 0 0 0,0 0 0 0 0,0 0 0 0 0,0 0 0 0 0,0 0 0 0 0,0 0 0 0 0,0 0 0 0 0,0 1 0 0 0,-1-1 0 0 0,1 0 0 0 0,-1 1 0 0 0,0-1 0 0 0,0 1 0 0 0,0 0 0 0 0,0-1 0 0 0,0 1 0 0 0,0 0 0 0 0,-1 0 0 0 0,1-1 0 0 0,-1 1 0 0 0,0 0 0 0 0,0 0 0 0 0,0 0 0 0 0,0 3 0 0 0,-3 5-41 0 0,1-1 0 0 0,-1 0 0 0 0,-1 0 0 0 0,0 0 0 0 0,-1 0 0 0 0,1-1 1 0 0,-2 0-1 0 0,1 0 0 0 0,-1 0 0 0 0,-1 0 0 0 0,0-1 0 0 0,0 0 0 0 0,0-1 0 0 0,-1 0 0 0 0,0 0 0 0 0,-1 0 0 0 0,1-1 0 0 0,-1 0 0 0 0,0-1 0 0 0,-1 0 1 0 0,1 0-1 0 0,-16 4 0 0 0,22-8-282 0 0,-1 0 0 0 0,1-1 0 0 0,0 0 0 0 0,-1 0 1 0 0,1 1-1 0 0,-1-2 0 0 0,1 1 0 0 0,-4-1 0 0 0,-12-9-7622 0 0,11 1 3600 0 0</inkml:trace>
</inkml:ink>
</file>

<file path=ppt/ink/ink4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30T15:22:07.117"/>
    </inkml:context>
    <inkml:brush xml:id="br0">
      <inkml:brushProperty name="width" value="0.05" units="cm"/>
      <inkml:brushProperty name="height" value="0.05" units="cm"/>
      <inkml:brushProperty name="color" value="#CD82DA"/>
    </inkml:brush>
  </inkml:definitions>
  <inkml:trace contextRef="#ctx0" brushRef="#br0">19 288 696 0 0,'-5'9'8875'0'0,"2"4"-3559"0"0,-2 21-1646 0 0,0 39-3045 0 0,6 2-640 0 0,-1-71-82 0 0,1 0 0 0 0,-1 0 0 0 0,1 0 0 0 0,0 0 0 0 0,0 0 0 0 0,0 0 0 0 0,1 0 0 0 0,-1 0 0 0 0,1-1 0 0 0,0 1 0 0 0,0 0 0 0 0,0-1-1 0 0,1 0 1 0 0,-1 1 0 0 0,6 4 0 0 0,-7-7 76 0 0,0-1 0 0 0,0 0 0 0 0,0 0 0 0 0,0 0 0 0 0,0 1 0 0 0,0-1 0 0 0,0 0 0 0 0,0-1 0 0 0,0 1 0 0 0,0 0 0 0 0,-1 0 0 0 0,1 0 0 0 0,0 0 0 0 0,0-1 0 0 0,0 1 0 0 0,0 0 0 0 0,0-1 0 0 0,0 1 0 0 0,-1-1 0 0 0,1 1 0 0 0,0-1 0 0 0,1 0 0 0 0,23-19-170 0 0,-14 12 64 0 0,-9 6 122 0 0,0 1 0 0 0,0 0 0 0 0,0 0 0 0 0,0 0 1 0 0,0 0-1 0 0,0 0 0 0 0,0 0 0 0 0,1 0 0 0 0,-1 1 0 0 0,0-1 0 0 0,0 1 1 0 0,1 0-1 0 0,-1-1 0 0 0,1 1 0 0 0,-1 0 0 0 0,0 0 0 0 0,1 1 0 0 0,-1-1 1 0 0,0 0-1 0 0,1 1 0 0 0,-1 0 0 0 0,0-1 0 0 0,0 1 0 0 0,1 0 0 0 0,1 1 1 0 0,2 3 20 0 0,0 0-1 0 0,0 0 1 0 0,0 0 0 0 0,-1 1 0 0 0,1 0 0 0 0,4 8 0 0 0,-3-6-38 0 0,-5-6 3 0 0,-1 0-1 0 0,1 0 1 0 0,0 0-1 0 0,0 0 1 0 0,0 0-1 0 0,0-1 1 0 0,0 1-1 0 0,1-1 1 0 0,-1 1-1 0 0,0-1 1 0 0,1 0-1 0 0,-1 0 1 0 0,0 0-1 0 0,1 0 1 0 0,0-1-1 0 0,-1 1 1 0 0,1-1-1 0 0,-1 1 1 0 0,5-1-1 0 0,-2 0-9 0 0,0-1 0 0 0,0 0 0 0 0,-1 0 0 0 0,1 0 0 0 0,0 0 0 0 0,-1-1 0 0 0,1 0-1 0 0,-1 0 1 0 0,0 0 0 0 0,5-4 0 0 0,4-3 18 0 0,0 0 1 0 0,-1-1-1 0 0,-1-1 0 0 0,1 0 1 0 0,16-23-1 0 0,-15 16 338 0 0,0 0-1 0 0,-2-1 0 0 0,0 0 1 0 0,-1 0-1 0 0,-1-1 1 0 0,-1-1-1 0 0,-1 1 0 0 0,-1-1 1 0 0,0-1-1 0 0,-2 1 1 0 0,3-37-1 0 0,-1-73 2118 0 0,-5 43 1985 0 0,-1 87-3618 0 0,1 7-463 0 0,7 46-138 0 0,-3 1 0 0 0,-2 96 0 0 0,-2-63-940 0 0,4-4-661 0 0,1 17-2388 0 0,-13-33-9404 0 0,4-58 7841 0 0</inkml:trace>
</inkml:ink>
</file>

<file path=ppt/ink/ink4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30T15:22:07.548"/>
    </inkml:context>
    <inkml:brush xml:id="br0">
      <inkml:brushProperty name="width" value="0.05" units="cm"/>
      <inkml:brushProperty name="height" value="0.05" units="cm"/>
      <inkml:brushProperty name="color" value="#CD82DA"/>
    </inkml:brush>
  </inkml:definitions>
  <inkml:trace contextRef="#ctx0" brushRef="#br0">1 82 736 0 0,'11'-2'13818'0'0,"37"4"-10277"0"0,4-1-2886 0 0,-33-2-771 0 0,0-2 0 0 0,0 0 0 0 0,0-1 0 0 0,28-10-1 0 0,14-8-2600 0 0,-3-3-4907 0 0,-57 24 7449 0 0,22-8-4130 0 0</inkml:trace>
</inkml:ink>
</file>

<file path=ppt/ink/ink4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30T15:22:10.065"/>
    </inkml:context>
    <inkml:brush xml:id="br0">
      <inkml:brushProperty name="width" value="0.05" units="cm"/>
      <inkml:brushProperty name="height" value="0.05" units="cm"/>
      <inkml:brushProperty name="color" value="#CD82DA"/>
    </inkml:brush>
  </inkml:definitions>
  <inkml:trace contextRef="#ctx0" brushRef="#br0">5746 211 696 0 0,'0'0'7552'0'0,"25"13"-2432"0"0,-7-10-4290 0 0,0-1 0 0 0,1 0 1 0 0,31-2-1 0 0,-24-2-1125 0 0,0-1 1 0 0,0-1-1 0 0,0-1 0 0 0,27-10 0 0 0,-20 0-1997 0 0,-2-6-3537 0 0,-13 8 1839 0 0</inkml:trace>
  <inkml:trace contextRef="#ctx0" brushRef="#br0" timeOffset="1">6102 1 504 0 0,'-3'1'521'0'0,"-1"0"-1"0"0,1 1 0 0 0,-1 0 1 0 0,1-1-1 0 0,0 1 1 0 0,0 0-1 0 0,0 1 1 0 0,0-1-1 0 0,0 0 1 0 0,0 1-1 0 0,1 0 1 0 0,-1 0-1 0 0,1-1 0 0 0,0 1 1 0 0,-1 1-1 0 0,1-1 1 0 0,1 0-1 0 0,-1 0 1 0 0,0 1-1 0 0,-1 5 1 0 0,-3 7 723 0 0,1 1 1 0 0,-7 34 0 0 0,-18 162 3430 0 0,14-89-5995 0 0,-5 1-8322 0 0,11-81 4649 0 0</inkml:trace>
  <inkml:trace contextRef="#ctx0" brushRef="#br0" timeOffset="2">107 1431 1132 0 0,'-1'7'15489'0'0,"-2"31"-13920"0"0,-16 335 5663 0 0,12-186-6178 0 0,5-157-1574 0 0,-1 0-1 0 0,-8 38 0 0 0,8-56-598 0 0,-1-1 0 0 0,1 1 0 0 0,-2-1 0 0 0,-10 21-1 0 0,6-21-1922 0 0,-1-3-4475 0 0</inkml:trace>
  <inkml:trace contextRef="#ctx0" brushRef="#br0" timeOffset="3">1 1701 168 0 0,'1'-8'470'0'0,"1"1"1"0"0,1 0-1 0 0,-1 0 1 0 0,1 0-1 0 0,1 0 0 0 0,-1 0 1 0 0,1 0-1 0 0,0 1 0 0 0,0 0 1 0 0,1 0-1 0 0,0 0 1 0 0,0 0-1 0 0,1 1 0 0 0,-1 0 1 0 0,10-7-1 0 0,-7 7-173 0 0,0 1-1 0 0,0 0 1 0 0,0 0 0 0 0,1 1-1 0 0,0 0 1 0 0,-1 1-1 0 0,1 0 1 0 0,0 0-1 0 0,0 1 1 0 0,1 0 0 0 0,-1 0-1 0 0,15 2 1 0 0,-17-1-168 0 0,1 0 1 0 0,-1 1 0 0 0,0 0-1 0 0,0 1 1 0 0,0 0 0 0 0,-1 0 0 0 0,1 0-1 0 0,0 1 1 0 0,-1 0 0 0 0,0 0-1 0 0,1 1 1 0 0,-1-1 0 0 0,0 1-1 0 0,10 10 1 0 0,-13-11-55 0 0,-1 0 1 0 0,1 0-1 0 0,-1 1 0 0 0,1-1 1 0 0,-1 1-1 0 0,0 0 0 0 0,0-1 0 0 0,-1 1 1 0 0,1 0-1 0 0,-1 0 0 0 0,0 0 1 0 0,0 0-1 0 0,0 0 0 0 0,-1 1 1 0 0,1-1-1 0 0,-1 0 0 0 0,0 0 0 0 0,0 0 1 0 0,-1 0-1 0 0,1 1 0 0 0,-1-1 1 0 0,0 0-1 0 0,0 0 0 0 0,0 0 0 0 0,0 0 1 0 0,-3 5-1 0 0,-2 1 198 0 0,1 1-1 0 0,-2-1 1 0 0,1-1-1 0 0,-1 1 1 0 0,-1-1-1 0 0,1 0 1 0 0,-2-1-1 0 0,-10 9 1 0 0,12-10-14 0 0,0-2 1 0 0,-1 1-1 0 0,1-1 1 0 0,-1 0-1 0 0,0-1 1 0 0,-1 0-1 0 0,1 0 1 0 0,-1 0-1 0 0,0-1 1 0 0,-17 3-1 0 0,24-6-274 0 0,-1 0-1 0 0,0 0 1 0 0,0 0 0 0 0,1 0-1 0 0,-1 0 1 0 0,0-1 0 0 0,0 1-1 0 0,1-1 1 0 0,-1 0-1 0 0,0 1 1 0 0,1-1 0 0 0,-1-1-1 0 0,1 1 1 0 0,-1 0-1 0 0,1-1 1 0 0,0 1 0 0 0,-1-1-1 0 0,1 1 1 0 0,0-1-1 0 0,0 0 1 0 0,0 0 0 0 0,0 0-1 0 0,1 0 1 0 0,-1-1-1 0 0,1 1 1 0 0,-2-3 0 0 0,1 2-238 0 0,1 0 0 0 0,-1 0 1 0 0,1-1-1 0 0,0 1 0 0 0,0 0 1 0 0,1 0-1 0 0,-1-1 0 0 0,1 1 1 0 0,0 0-1 0 0,-1-1 0 0 0,1 1 1 0 0,1 0-1 0 0,-1-1 1 0 0,0 1-1 0 0,1 0 0 0 0,0 0 1 0 0,0-1-1 0 0,0 1 0 0 0,0 0 1 0 0,0 0-1 0 0,3-4 0 0 0,3-7-1549 0 0,4-6-4533 0 0,-3 11 2555 0 0</inkml:trace>
  <inkml:trace contextRef="#ctx0" brushRef="#br0" timeOffset="4">703 1604 92 0 0,'2'-1'688'0'0,"-1"0"-1"0"0,0 0 1 0 0,0 0 0 0 0,1 0 0 0 0,-1-1-1 0 0,0 1 1 0 0,0 0 0 0 0,0-1-1 0 0,-1 1 1 0 0,1-1 0 0 0,0 1 0 0 0,1-3-1 0 0,-2 3-484 0 0,0 1-1 0 0,0 0 1 0 0,0-1 0 0 0,-1 1-1 0 0,1 0 1 0 0,0-1-1 0 0,0 1 1 0 0,0 0-1 0 0,0-1 1 0 0,0 1-1 0 0,0 0 1 0 0,0-1 0 0 0,-1 1-1 0 0,1 0 1 0 0,0 0-1 0 0,0-1 1 0 0,0 1-1 0 0,-1 0 1 0 0,1-1-1 0 0,0 1 1 0 0,0 0 0 0 0,-1 0-1 0 0,1 0 1 0 0,0-1-1 0 0,-1 1 1 0 0,1 0-1 0 0,0 0 1 0 0,0 0-1 0 0,-1 0 1 0 0,1-1 0 0 0,0 1-1 0 0,-1 0 1 0 0,1 0-1 0 0,-1 0 1 0 0,-18 0 4246 0 0,-4 6-3675 0 0,13-1-464 0 0,0 1 1 0 0,0 0 0 0 0,0 0-1 0 0,1 1 1 0 0,0 1-1 0 0,0-1 1 0 0,1 1 0 0 0,0 1-1 0 0,0-1 1 0 0,-12 20 0 0 0,16-22-403 0 0,1 0-1 0 0,-1 1 1 0 0,1-1 0 0 0,1 1 0 0 0,-1 0 0 0 0,1 0 0 0 0,0 0 0 0 0,-1 9 0 0 0,3-12-103 0 0,-1 0 1 0 0,1 1-1 0 0,0-1 1 0 0,1 0-1 0 0,-1 0 1 0 0,1 0-1 0 0,0 0 1 0 0,0 0-1 0 0,0 0 1 0 0,0 0-1 0 0,1 0 1 0 0,-1 0-1 0 0,1-1 1 0 0,0 1-1 0 0,3 3 1 0 0,-4-5 79 0 0,0-1 1 0 0,0 0-1 0 0,0 1 1 0 0,1-1-1 0 0,-1 0 1 0 0,0 0 0 0 0,1 1-1 0 0,-1-1 1 0 0,1 0-1 0 0,-1 0 1 0 0,1-1 0 0 0,0 1-1 0 0,-1 0 1 0 0,1-1-1 0 0,0 1 1 0 0,0-1-1 0 0,-1 1 1 0 0,1-1 0 0 0,3 1-1 0 0,-1-1-12 0 0,0-1-1 0 0,0 1 0 0 0,0-1 1 0 0,0 1-1 0 0,0-1 0 0 0,-1 0 1 0 0,1 0-1 0 0,6-3 0 0 0,4-4-8 0 0,1 0-1 0 0,-1-1 1 0 0,17-13-1 0 0,-27 18 116 0 0,114-97 1804 0 0,-88 74-2 0 0,-30 28-1727 0 0,1-1-1 0 0,0 1 1 0 0,0 0 0 0 0,0-1-1 0 0,-1 1 1 0 0,1 0 0 0 0,0-1-1 0 0,-1 1 1 0 0,1 0 0 0 0,-1 0 0 0 0,1 0-1 0 0,-1-1 1 0 0,1 1 0 0 0,-1 0-1 0 0,0 0 1 0 0,1 0 0 0 0,-1 0-1 0 0,0 0 1 0 0,0 0 0 0 0,1 0 0 0 0,-1 1-1 0 0,0 20 410 0 0,-1-6-378 0 0,1-1 0 0 0,0 1 0 0 0,1-1 0 0 0,1 0 0 0 0,0 1 0 0 0,1-1 0 0 0,1 0 0 0 0,8 20 0 0 0,-12-34-116 0 0,1 1-1 0 0,0-1 1 0 0,-1 1 0 0 0,1-1-1 0 0,0 1 1 0 0,0-1-1 0 0,0 0 1 0 0,0 1-1 0 0,0-1 1 0 0,0 0-1 0 0,1 0 1 0 0,-1 0-1 0 0,0 0 1 0 0,1 0-1 0 0,-1 0 1 0 0,0 0-1 0 0,1-1 1 0 0,-1 1-1 0 0,1 0 1 0 0,-1-1-1 0 0,1 1 1 0 0,0-1-1 0 0,-1 1 1 0 0,1-1-1 0 0,1 0 1 0 0,1 0-28 0 0,0 0 0 0 0,0-1 0 0 0,-1 1 0 0 0,1-1 1 0 0,0 0-1 0 0,-1 0 0 0 0,1-1 0 0 0,0 1 0 0 0,-1-1 0 0 0,6-3 0 0 0,3-3-63 0 0,0 0-1 0 0,-1-1 0 0 0,0 0 0 0 0,0-1 0 0 0,9-12 0 0 0,-12 12 88 0 0,-1 0 0 0 0,0 0 0 0 0,-1-1 0 0 0,0 0 0 0 0,-1 0 0 0 0,0-1 0 0 0,0 0 0 0 0,-1 0 0 0 0,2-15 0 0 0,-1-2 340 0 0,-1 1-1 0 0,-1-54 1 0 0,-3 81-220 0 0,-4 31 3 0 0,6-14-70 0 0,0 1 1 0 0,0-1-1 0 0,2 0 0 0 0,10 30 1 0 0,-10-33-26 0 0,0-1 0 0 0,0 1 0 0 0,-1 0-1 0 0,0 0 1 0 0,-1 0 0 0 0,-1 0 0 0 0,0 0 0 0 0,-2 19 0 0 0,1-30-78 0 0,-1 1 1 0 0,0-1-1 0 0,0 0 1 0 0,0 1 0 0 0,0-1-1 0 0,0 0 1 0 0,0 0 0 0 0,-1 0-1 0 0,1 0 1 0 0,0 0-1 0 0,-1 0 1 0 0,0 0 0 0 0,0 0-1 0 0,1 0 1 0 0,-1-1 0 0 0,0 1-1 0 0,0-1 1 0 0,-5 3-1 0 0,6-4-25 0 0,0 1-1 0 0,0-1 0 0 0,0 1 0 0 0,0-1 0 0 0,0 0 0 0 0,0 1 1 0 0,0-1-1 0 0,0 0 0 0 0,-1 0 0 0 0,1 0 0 0 0,0 0 0 0 0,0 0 0 0 0,0 0 1 0 0,0 0-1 0 0,0 0 0 0 0,-1 0 0 0 0,1-1 0 0 0,0 1 0 0 0,0 0 1 0 0,0-1-1 0 0,0 1 0 0 0,0-1 0 0 0,0 1 0 0 0,0-1 0 0 0,0 0 1 0 0,0 1-1 0 0,0-1 0 0 0,0 0 0 0 0,0 0 0 0 0,1 1 0 0 0,-1-1 0 0 0,0 0 1 0 0,0 0-1 0 0,1 0 0 0 0,-1 0 0 0 0,1 0 0 0 0,-1 0 0 0 0,1 0 1 0 0,-1 0-1 0 0,1 0 0 0 0,-1-2 0 0 0,-10-39-8097 0 0,9 22 4336 0 0</inkml:trace>
  <inkml:trace contextRef="#ctx0" brushRef="#br0" timeOffset="5">1314 1126 208 0 0,'21'-29'17312'0'0,"-19"48"-15812"0"0,-3 186 4447 0 0,-2-115-4789 0 0,10 105 1 0 0,4-116-1927 0 0,1 14-2221 0 0,-8-31-4737 0 0,-6-53 1748 0 0,1 0 455 0 0</inkml:trace>
  <inkml:trace contextRef="#ctx0" brushRef="#br0" timeOffset="6">1187 1521 908 0 0,'0'-1'557'0'0,"0"-1"-1"0"0,0 1 0 0 0,0-1 1 0 0,-1 1-1 0 0,2-1 1 0 0,-1 1-1 0 0,0-1 1 0 0,0 1-1 0 0,0 0 0 0 0,1-1 1 0 0,-1 1-1 0 0,1-1 1 0 0,-1 1-1 0 0,1 0 1 0 0,0-1-1 0 0,-1 1 0 0 0,1 0 1 0 0,0-1-1 0 0,1 0 1 0 0,1 0-134 0 0,0 1 1 0 0,0 0-1 0 0,0 0 1 0 0,0 1 0 0 0,1-1-1 0 0,-1 0 1 0 0,0 1-1 0 0,0 0 1 0 0,4 0-1 0 0,-6 0-475 0 0,42-5 978 0 0,-1-2 1 0 0,0-1-1 0 0,43-16 0 0 0,53-22-5687 0 0,-103 33 1955 0 0,-19 9-1871 0 0,2-2 356 0 0</inkml:trace>
</inkml:ink>
</file>

<file path=ppt/ink/ink4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30T15:22:11.094"/>
    </inkml:context>
    <inkml:brush xml:id="br0">
      <inkml:brushProperty name="width" value="0.05" units="cm"/>
      <inkml:brushProperty name="height" value="0.05" units="cm"/>
      <inkml:brushProperty name="color" value="#CD82DA"/>
    </inkml:brush>
  </inkml:definitions>
  <inkml:trace contextRef="#ctx0" brushRef="#br0">123 78 868 0 0,'0'0'1210'0'0,"10"-37"7558"0"0,-9 34-8012 0 0,0 1 0 0 0,0-1 0 0 0,-1 1 0 0 0,1-1 0 0 0,-1 0 0 0 0,0 0 0 0 0,0 1 0 0 0,0-1 0 0 0,0-3 0 0 0,0 4 255 0 0,-1 1 208 0 0,1 1-1148 0 0,0-1-1 0 0,0 1 1 0 0,0 0 0 0 0,0-1-1 0 0,0 1 1 0 0,0 0-1 0 0,0 0 1 0 0,0-1 0 0 0,0 1-1 0 0,0 0 1 0 0,0-1-1 0 0,0 1 1 0 0,-1 0 0 0 0,1 0-1 0 0,0-1 1 0 0,0 1-1 0 0,0 0 1 0 0,0 0-1 0 0,-1 0 1 0 0,1-1 0 0 0,0 1-1 0 0,0 0 1 0 0,0 0-1 0 0,-1 0 1 0 0,1-1 0 0 0,0 1-1 0 0,0 0 1 0 0,-1 0-1 0 0,1 0 1 0 0,0 0 0 0 0,0 0-1 0 0,-1 0 1 0 0,1 0-1 0 0,0 0 1 0 0,-1-1 0 0 0,1 1-1 0 0,0 0 1 0 0,0 0-1 0 0,-1 0 1 0 0,1 0 0 0 0,0 0-1 0 0,-1 1 1 0 0,1-1-1 0 0,0 0 1 0 0,0 0-1 0 0,-1 0 1 0 0,1 0 0 0 0,0 0-1 0 0,-1 0 1 0 0,1 0-1 0 0,0 0 1 0 0,-1 1 0 0 0,-3 1-50 0 0,0 0 0 0 0,0 0 0 0 0,0 1 1 0 0,1 0-1 0 0,-1 0 0 0 0,0 0 0 0 0,1 0 1 0 0,0 0-1 0 0,0 1 0 0 0,0-1 1 0 0,0 1-1 0 0,0 0 0 0 0,1 0 0 0 0,0 0 1 0 0,0 0-1 0 0,0 0 0 0 0,0 1 0 0 0,1-1 1 0 0,-1 1-1 0 0,1-1 0 0 0,0 1 0 0 0,0-1 1 0 0,1 1-1 0 0,0-1 0 0 0,-1 1 1 0 0,2 0-1 0 0,-1-1 0 0 0,0 1 0 0 0,1 0 1 0 0,0-1-1 0 0,0 1 0 0 0,0-1 0 0 0,1 1 1 0 0,-1-1-1 0 0,1 0 0 0 0,0 0 0 0 0,0 1 1 0 0,4 3-1 0 0,-1-1-102 0 0,-1 0-1 0 0,0 0 1 0 0,0 0-1 0 0,0 1 1 0 0,-1-1-1 0 0,0 1 1 0 0,2 12 0 0 0,-5-19 79 0 0,0 0 1 0 0,0 0 0 0 0,0-1 0 0 0,0 1-1 0 0,-1 0 1 0 0,1 0 0 0 0,0 0 0 0 0,-1 0 0 0 0,1-1-1 0 0,-1 1 1 0 0,1 0 0 0 0,-1 0 0 0 0,1-1 0 0 0,-1 1-1 0 0,1 0 1 0 0,-1-1 0 0 0,0 1 0 0 0,1-1-1 0 0,-1 1 1 0 0,0-1 0 0 0,0 1 0 0 0,1-1 0 0 0,-1 1-1 0 0,0-1 1 0 0,0 0 0 0 0,0 1 0 0 0,0-1-1 0 0,1 0 1 0 0,-1 0 0 0 0,0 0 0 0 0,0 1 0 0 0,0-1-1 0 0,0 0 1 0 0,0 0 0 0 0,0 0 0 0 0,0-1-1 0 0,1 1 1 0 0,-3 0 0 0 0,0 0-88 0 0,0-1 1 0 0,-1 1-1 0 0,1-1 0 0 0,0 0 0 0 0,0 1 1 0 0,-1-1-1 0 0,1-1 0 0 0,-5-2 1 0 0,3 1-390 0 0,0-1 0 0 0,1 0 0 0 0,0-1 0 0 0,-1 1 0 0 0,1-1 1 0 0,1 0-1 0 0,-1 0 0 0 0,1 0 0 0 0,-4-7 0 0 0,5 8-763 0 0,1 0 0 0 0,-1 0 0 0 0,1-1-1 0 0,0 1 1 0 0,0-1 0 0 0,0 1 0 0 0,0-1-1 0 0,1-4 1 0 0,0-4-3123 0 0</inkml:trace>
</inkml:ink>
</file>

<file path=ppt/ink/ink4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30T15:22:11.495"/>
    </inkml:context>
    <inkml:brush xml:id="br0">
      <inkml:brushProperty name="width" value="0.05" units="cm"/>
      <inkml:brushProperty name="height" value="0.05" units="cm"/>
      <inkml:brushProperty name="color" value="#CD82DA"/>
    </inkml:brush>
  </inkml:definitions>
  <inkml:trace contextRef="#ctx0" brushRef="#br0">0 7 1092 0 0,'8'-6'8364'0'0,"-7"13"-3321"0"0,-3 7-4453 0 0,0 16 1609 0 0,0-6-802 0 0,1 1 0 0 0,2 27 0 0 0,3 15 190 0 0,-3-32-534 0 0,7 38-1 0 0,-4-47-415 0 0,-1 52 0 0 0,-1-20-887 0 0,-6-24-1206 0 0,-1-13-3869 0 0</inkml:trace>
</inkml:ink>
</file>

<file path=ppt/ink/ink4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30T15:22:11.931"/>
    </inkml:context>
    <inkml:brush xml:id="br0">
      <inkml:brushProperty name="width" value="0.05" units="cm"/>
      <inkml:brushProperty name="height" value="0.05" units="cm"/>
      <inkml:brushProperty name="color" value="#CD82DA"/>
    </inkml:brush>
  </inkml:definitions>
  <inkml:trace contextRef="#ctx0" brushRef="#br0">1 98 908 0 0,'0'0'4078'0'0,"11"-5"-1775"0"0,120-23 1385 0 0,36-9-4945 0 0,-99 23-434 0 0,-22 7-2556 0 0,-30 5 2121 0 0</inkml:trace>
  <inkml:trace contextRef="#ctx0" brushRef="#br0" timeOffset="1">481 2 3420 0 0,'31'-1'12389'0'0,"-38"1"-11939"0"0,-1 1-1 0 0,0 0 0 0 0,1 1 1 0 0,-1 0-1 0 0,1 0 0 0 0,-1 1 0 0 0,1 0 1 0 0,0 0-1 0 0,0 0 0 0 0,0 1 0 0 0,-9 7 1 0 0,5-4-244 0 0,1 1 0 0 0,0 1 1 0 0,0 0-1 0 0,1 0 0 0 0,0 1 1 0 0,1 0-1 0 0,0 0 0 0 0,0 1 1 0 0,1 0-1 0 0,1 1 0 0 0,-1-1 1 0 0,2 1-1 0 0,-5 13 1 0 0,9-22-327 0 0,1-1 0 0 0,-1 0 0 0 0,1 1 1 0 0,-1-1-1 0 0,1 0 0 0 0,0 1 0 0 0,0-1 1 0 0,0 0-1 0 0,0 1 0 0 0,1-1 0 0 0,-1 1 1 0 0,0-1-1 0 0,1 0 0 0 0,0 1 0 0 0,0 1 0 0 0,0-3 39 0 0,0 0 0 0 0,-1 0-1 0 0,1 0 1 0 0,0-1 0 0 0,0 1-1 0 0,-1 0 1 0 0,1-1 0 0 0,0 1-1 0 0,0 0 1 0 0,0-1 0 0 0,0 1-1 0 0,0-1 1 0 0,0 1 0 0 0,0-1-1 0 0,0 0 1 0 0,0 1-1 0 0,0-1 1 0 0,0 0 0 0 0,0 0-1 0 0,0 0 1 0 0,0 0 0 0 0,0 0-1 0 0,2 0 1 0 0,2-1-99 0 0,1 0 1 0 0,0 0-1 0 0,-1 0 1 0 0,0-1-1 0 0,1 0 1 0 0,-1 0-1 0 0,0-1 1 0 0,0 1-1 0 0,0-1 1 0 0,9-7-1 0 0,13-11 64 0 0,-1 0 0 0 0,-1-2 0 0 0,23-27 0 0 0,-48 50 147 0 0,1-1-1 0 0,-1 1 1 0 0,0-1-1 0 0,1 0 0 0 0,-1 1 1 0 0,0 0-1 0 0,1-1 1 0 0,-1 1-1 0 0,1-1 1 0 0,-1 1-1 0 0,0-1 0 0 0,1 1 1 0 0,-1 0-1 0 0,1-1 1 0 0,-1 1-1 0 0,1 0 0 0 0,0 0 1 0 0,-1-1-1 0 0,1 1 1 0 0,-1 0-1 0 0,1 0 1 0 0,-1 0-1 0 0,1 0 0 0 0,0 0 1 0 0,-1 0-1 0 0,1 0 1 0 0,-1 0-1 0 0,1 0 1 0 0,-1 0-1 0 0,1 0 0 0 0,0 0 1 0 0,-1 0-1 0 0,1 0 1 0 0,0 1-1 0 0,0 0 14 0 0,0 0 0 0 0,0 0-1 0 0,0 1 1 0 0,0-1 0 0 0,0 0-1 0 0,0 1 1 0 0,-1-1 0 0 0,1 0 0 0 0,0 1-1 0 0,-1-1 1 0 0,1 1 0 0 0,-1 2-1 0 0,6 50 438 0 0,-6-46-506 0 0,0-1 0 0 0,1 1-1 0 0,0-1 1 0 0,0 1 0 0 0,1-1-1 0 0,-1 1 1 0 0,2-1 0 0 0,-1 0-1 0 0,1 0 1 0 0,0 0 0 0 0,7 11-1 0 0,-8-16-105 0 0,0 0-1 0 0,0 1 1 0 0,0-1 0 0 0,0 0-1 0 0,0 0 1 0 0,0 0-1 0 0,1 0 1 0 0,-1 0-1 0 0,1-1 1 0 0,0 1-1 0 0,-1-1 1 0 0,1 1 0 0 0,0-1-1 0 0,0 0 1 0 0,0 0-1 0 0,0-1 1 0 0,0 1-1 0 0,0-1 1 0 0,0 1-1 0 0,0-1 1 0 0,0 0 0 0 0,0 0-1 0 0,0 0 1 0 0,0 0-1 0 0,0-1 1 0 0,0 1-1 0 0,0-1 1 0 0,0 0-1 0 0,0 0 1 0 0,-1 0 0 0 0,5-2-1 0 0,-3 1-263 0 0,0 0-1 0 0,0 0 1 0 0,0-1 0 0 0,0 0-1 0 0,0 0 1 0 0,-1 0 0 0 0,1 0-1 0 0,-1 0 1 0 0,4-6 0 0 0,13-19-4980 0 0,-10 9 1965 0 0</inkml:trace>
</inkml:ink>
</file>

<file path=ppt/ink/ink4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30T15:22:12.461"/>
    </inkml:context>
    <inkml:brush xml:id="br0">
      <inkml:brushProperty name="width" value="0.05" units="cm"/>
      <inkml:brushProperty name="height" value="0.05" units="cm"/>
      <inkml:brushProperty name="color" value="#CD82DA"/>
    </inkml:brush>
  </inkml:definitions>
  <inkml:trace contextRef="#ctx0" brushRef="#br0">42 86 280 0 0,'-3'-51'4182'0'0,"-1"17"2980"0"0,4 33-6999 0 0,0 11 593 0 0,0 0-1 0 0,-1-1 1 0 0,-3 17 0 0 0,0-1-64 0 0,-19 237 2619 0 0,20-184-3925 0 0,10 107 0 0 0,-7-181 480 0 0,7 36-1562 0 0,-7-39 1597 0 0,0 1-1 0 0,1-1 1 0 0,-1 0 0 0 0,0 0-1 0 0,1 0 1 0 0,-1 0 0 0 0,1 0 0 0 0,-1 0-1 0 0,1 0 1 0 0,0 0 0 0 0,-1 0 0 0 0,1 0-1 0 0,0 0 1 0 0,0 0 0 0 0,-1 0-1 0 0,1-1 1 0 0,0 1 0 0 0,0 0 0 0 0,0 0-1 0 0,0-1 1 0 0,0 1 0 0 0,0-1 0 0 0,0 1-1 0 0,1-1 1 0 0,-1 0 0 0 0,0 1-1 0 0,2-1 1 0 0,0 0-19 0 0,1-1-1 0 0,-1 0 0 0 0,0 0 1 0 0,0 0-1 0 0,0 0 0 0 0,0-1 1 0 0,-1 1-1 0 0,1-1 0 0 0,0 0 1 0 0,-1 1-1 0 0,1-1 0 0 0,2-3 1 0 0,27-26-553 0 0,68-90 1004 0 0,-88 113 1050 0 0,-12 8-1358 0 0,1 1 0 0 0,-1 0 1 0 0,1-1-1 0 0,-1 1 1 0 0,0 0-1 0 0,1 0 1 0 0,-1-1-1 0 0,0 1 1 0 0,0 0-1 0 0,0 0 0 0 0,1 0 1 0 0,-1 0-1 0 0,0-1 1 0 0,0 1-1 0 0,0 0 1 0 0,0 0-1 0 0,-1 0 1 0 0,1 0-1 0 0,0-1 0 0 0,0 2 1 0 0,-1 7 97 0 0,0 36 133 0 0,1-42-288 0 0,0-1 1 0 0,1 1-1 0 0,-1-1 1 0 0,1 1-1 0 0,0-1 1 0 0,0 1-1 0 0,-1-1 1 0 0,2 0-1 0 0,-1 1 1 0 0,0-1-1 0 0,0 0 1 0 0,1 0-1 0 0,-1 0 1 0 0,4 4 0 0 0,-4-6-5 0 0,1 1 1 0 0,-1-1 0 0 0,0 1 0 0 0,0-1 0 0 0,0 1 0 0 0,0-1 0 0 0,0 0 0 0 0,0 1 0 0 0,1-1 0 0 0,-1 0 0 0 0,0 0 0 0 0,0 0 0 0 0,0 0-1 0 0,1 0 1 0 0,-1 0 0 0 0,0-1 0 0 0,0 1 0 0 0,0 0 0 0 0,0 0 0 0 0,0-1 0 0 0,1 1 0 0 0,-1-1 0 0 0,0 1 0 0 0,0-1 0 0 0,1 0 0 0 0,25-19-470 0 0,10-20-67 0 0,-26 27 748 0 0,1 0-1 0 0,1 0 1 0 0,0 1 0 0 0,23-16 0 0 0,-35 27-116 0 0,0 1 1 0 0,0 0-1 0 0,0 0 1 0 0,0 0-1 0 0,0-1 1 0 0,0 1-1 0 0,1 0 0 0 0,-1 0 1 0 0,0 1-1 0 0,0-1 1 0 0,0 0-1 0 0,0 0 0 0 0,0 0 1 0 0,0 1-1 0 0,0-1 1 0 0,0 1-1 0 0,0-1 0 0 0,0 1 1 0 0,0-1-1 0 0,0 1 1 0 0,0-1-1 0 0,0 1 0 0 0,-1 0 1 0 0,1-1-1 0 0,0 1 1 0 0,0 0-1 0 0,-1 0 0 0 0,1 0 1 0 0,0 0-1 0 0,-1 0 1 0 0,1 0-1 0 0,-1 0 0 0 0,1 1 1 0 0,21 37 720 0 0,-20-33-642 0 0,39 62 682 0 0,-28-48-891 0 0,-10-10-598 0 0,-24-19-11598 0 0</inkml:trace>
</inkml:ink>
</file>

<file path=ppt/ink/ink4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30T15:22:12.852"/>
    </inkml:context>
    <inkml:brush xml:id="br0">
      <inkml:brushProperty name="width" value="0.05" units="cm"/>
      <inkml:brushProperty name="height" value="0.05" units="cm"/>
      <inkml:brushProperty name="color" value="#CD82DA"/>
    </inkml:brush>
  </inkml:definitions>
  <inkml:trace contextRef="#ctx0" brushRef="#br0">6 226 368 0 0,'0'0'319'0'0,"-1"-1"1"0"0,1 0-1 0 0,-1 0 0 0 0,1 1 0 0 0,-1-1 1 0 0,1 0-1 0 0,-1 0 0 0 0,1 1 1 0 0,0-1-1 0 0,0 0 0 0 0,-1 0 0 0 0,1 0 1 0 0,0 0-1 0 0,0 0 0 0 0,0 1 1 0 0,0-1-1 0 0,0 0 0 0 0,0 0 0 0 0,0 0 1 0 0,0 0-1 0 0,0 0 0 0 0,1 1 1 0 0,-1-1-1 0 0,0 0 0 0 0,0 0 0 0 0,1 0 1 0 0,-1 1-1 0 0,1-1 0 0 0,-1 0 1 0 0,1 0-1 0 0,0 0 0 0 0,10-9 886 0 0,21-9 288 0 0,-1 1-1 0 0,2 2 1 0 0,40-14 0 0 0,11-6-700 0 0,-22 5-817 0 0,-15 7-1907 0 0,-16 9-3463 0 0</inkml:trace>
</inkml:ink>
</file>

<file path=ppt/ink/ink4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30T15:22:13.259"/>
    </inkml:context>
    <inkml:brush xml:id="br0">
      <inkml:brushProperty name="width" value="0.05" units="cm"/>
      <inkml:brushProperty name="height" value="0.05" units="cm"/>
      <inkml:brushProperty name="color" value="#CD82DA"/>
    </inkml:brush>
  </inkml:definitions>
  <inkml:trace contextRef="#ctx0" brushRef="#br0">25 93 740 0 0,'2'-6'1130'0'0,"1"0"0"0"0,0 0 0 0 0,0 0 0 0 0,1 1 0 0 0,7-10 0 0 0,6-11 2872 0 0,-6 4 9982 0 0,-17 28-13673 0 0,0 0-1 0 0,1 1 0 0 0,-1-1 0 0 0,1 1 1 0 0,1 1-1 0 0,-1-1 0 0 0,1 1 0 0 0,1-1 1 0 0,-4 11-1 0 0,0 0 207 0 0,2 0 1 0 0,0 0-1 0 0,-3 27 1 0 0,7-40-511 0 0,0-1 0 0 0,1 0 0 0 0,0 1 1 0 0,0-1-1 0 0,0 1 0 0 0,0-1 0 0 0,1 0 0 0 0,0 1 1 0 0,0-1-1 0 0,0 0 0 0 0,0 0 0 0 0,1 0 0 0 0,-1 1 1 0 0,1-1-1 0 0,0-1 0 0 0,1 1 0 0 0,-1 0 0 0 0,1 0 1 0 0,-1-1-1 0 0,1 0 0 0 0,0 1 0 0 0,0-1 0 0 0,0 0 1 0 0,7 4-1 0 0,-6-4-225 0 0,1-1-1 0 0,-1 0 1 0 0,1-1 0 0 0,-1 1 0 0 0,1-1 0 0 0,-1 0 0 0 0,1 0-1 0 0,0 0 1 0 0,0-1 0 0 0,-1 1 0 0 0,1-1 0 0 0,0 0 0 0 0,0-1-1 0 0,0 1 1 0 0,-1-1 0 0 0,1 0 0 0 0,0 0 0 0 0,-1 0 0 0 0,1-1 0 0 0,-1 0-1 0 0,1 0 1 0 0,6-4 0 0 0,1 0-967 0 0,1-2-1 0 0,-1 0 1 0 0,0-1-1 0 0,-1 0 1 0 0,20-19-1 0 0,-27 23-515 0 0,0-1 1 0 0,0 1-1 0 0,0-1 0 0 0,0 0 0 0 0,2-7 0 0 0,0-2-3094 0 0</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7T16:13:40.817"/>
    </inkml:context>
    <inkml:brush xml:id="br0">
      <inkml:brushProperty name="width" value="0.05" units="cm"/>
      <inkml:brushProperty name="height" value="0.05" units="cm"/>
      <inkml:brushProperty name="color" value="#AB008B"/>
    </inkml:brush>
  </inkml:definitions>
  <inkml:trace contextRef="#ctx0" brushRef="#br0">1 13 504 0 0,'0'0'2120'0'0,"3"-5"-2072"0"0,0 2-236 0 0,-3-1-1092 0 0</inkml:trace>
</inkml:ink>
</file>

<file path=ppt/ink/ink4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30T15:22:13.660"/>
    </inkml:context>
    <inkml:brush xml:id="br0">
      <inkml:brushProperty name="width" value="0.05" units="cm"/>
      <inkml:brushProperty name="height" value="0.05" units="cm"/>
      <inkml:brushProperty name="color" value="#CD82DA"/>
    </inkml:brush>
  </inkml:definitions>
  <inkml:trace contextRef="#ctx0" brushRef="#br0">6 15 432 0 0,'-5'-15'13137'0'0,"17"22"-10196"0"0,20 25-1615 0 0,-25-24-998 0 0,0 1 1 0 0,-1 0-1 0 0,0 0 1 0 0,-1 1-1 0 0,0-1 1 0 0,0 1 0 0 0,-1 0-1 0 0,-1 0 1 0 0,1 1-1 0 0,-2-1 1 0 0,1 1-1 0 0,-2-1 1 0 0,1 1 0 0 0,-1 20-1 0 0,-1-28-369 0 0,0-1-1 0 0,0 0 1 0 0,-1 1 0 0 0,1-1-1 0 0,-1 0 1 0 0,1 0 0 0 0,-1 1-1 0 0,0-1 1 0 0,0 0 0 0 0,0 0-1 0 0,0 0 1 0 0,0 0 0 0 0,-1 0-1 0 0,1 0 1 0 0,-1 0 0 0 0,1-1-1 0 0,-1 1 1 0 0,0 0 0 0 0,1-1-1 0 0,-1 1 1 0 0,-4 1 0 0 0,-19 5-4087 0 0,-4-9-4524 0 0,17-2 3549 0 0</inkml:trace>
</inkml:ink>
</file>

<file path=ppt/ink/ink4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30T15:22:16.007"/>
    </inkml:context>
    <inkml:brush xml:id="br0">
      <inkml:brushProperty name="width" value="0.05" units="cm"/>
      <inkml:brushProperty name="height" value="0.05" units="cm"/>
      <inkml:brushProperty name="color" value="#CD82DA"/>
    </inkml:brush>
  </inkml:definitions>
  <inkml:trace contextRef="#ctx0" brushRef="#br0">0 186 1296 0 0,'0'0'2888'0'0,"4"1"-1620"0"0,211 5 4465 0 0,109-24-4229 0 0,-245 12-980 0 0,572-53 1340 0 0,360-17-579 0 0,-738 63-1650 0 0,133-1-1524 0 0,-364 12-7 0 0,-37 0-748 0 0,-23 0 691 0 0,-8 2-931 0 0,-9-1 221 0 0</inkml:trace>
</inkml:ink>
</file>

<file path=ppt/ink/ink4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30T15:22:16.440"/>
    </inkml:context>
    <inkml:brush xml:id="br0">
      <inkml:brushProperty name="width" value="0.05" units="cm"/>
      <inkml:brushProperty name="height" value="0.05" units="cm"/>
      <inkml:brushProperty name="color" value="#CD82DA"/>
    </inkml:brush>
  </inkml:definitions>
  <inkml:trace contextRef="#ctx0" brushRef="#br0">25 326 300 0 0,'-25'10'4187'0'0,"38"-12"-172"0"0,18-3-3854 0 0,1038-86 4930 0 0,-174 12-3081 0 0,-344 27-1646 0 0,-221 19-577 0 0,124-16-2153 0 0,-370 40 356 0 0,-31-2-3796 0 0,-37 6 2581 0 0</inkml:trace>
</inkml:ink>
</file>

<file path=ppt/ink/ink4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52:46.506"/>
    </inkml:context>
    <inkml:brush xml:id="br0">
      <inkml:brushProperty name="width" value="0.05" units="cm"/>
      <inkml:brushProperty name="height" value="0.05" units="cm"/>
      <inkml:brushProperty name="color" value="#CD82DA"/>
    </inkml:brush>
  </inkml:definitions>
  <inkml:trace contextRef="#ctx0" brushRef="#br0">293 11 304 0 0,'-24'-11'15247'0'0,"25"35"-13112"0"0,7 39 1 0 0,1 2-747 0 0,-1 28 416 0 0,23 103 0 0 0,-2-22-296 0 0,1 2-230 0 0,33 34-215 0 0,-47-163-1246 0 0,-16-46 154 0 0,0 0 0 0 0,0 0 0 0 0,1 0 1 0 0,-1 0-1 0 0,0 0 0 0 0,1 0 1 0 0,-1 0-1 0 0,1 0 0 0 0,-1 0 0 0 0,1 0 1 0 0,0 0-1 0 0,-1-1 0 0 0,1 1 1 0 0,0 0-1 0 0,-1 0 0 0 0,1-1 1 0 0,0 1-1 0 0,0-1 0 0 0,0 1 0 0 0,-1-1 1 0 0,1 1-1 0 0,0-1 0 0 0,0 1 1 0 0,0-1-1 0 0,2 1 0 0 0,-2-1-23 0 0,1 0-1 0 0,0-1 1 0 0,-1 1-1 0 0,1 0 1 0 0,-1-1-1 0 0,1 1 1 0 0,-1-1-1 0 0,0 1 1 0 0,1-1-1 0 0,-1 0 1 0 0,1 1-1 0 0,-1-1 1 0 0,0 0-1 0 0,2-2 1 0 0,5-4-245 0 0,-1 0 1 0 0,0 0-1 0 0,10-15 1 0 0,-13 17 227 0 0,-1-1 0 0 0,1 1 0 0 0,-1-1 0 0 0,0 0-1 0 0,-1 0 1 0 0,1 0 0 0 0,-1 0 0 0 0,-1 0 0 0 0,1-1 0 0 0,-1 1 0 0 0,0 0 0 0 0,0-1 0 0 0,-1 1 0 0 0,0-1 0 0 0,0 1 0 0 0,0-1 0 0 0,-1 1 0 0 0,0-1 0 0 0,0 1 0 0 0,-1 0 0 0 0,-3-10 0 0 0,1 7 110 0 0,0 1-1 0 0,0 0 1 0 0,-1 0 0 0 0,0 0 0 0 0,-1 1 0 0 0,1-1 0 0 0,-2 1 0 0 0,1 1 0 0 0,-1-1 0 0 0,0 1 0 0 0,0 0 0 0 0,0 1 0 0 0,-1 0 0 0 0,-14-7 0 0 0,-8-2 243 0 0,-1 1 0 0 0,0 1 0 0 0,-1 2 0 0 0,-57-10 0 0 0,-133-4 1497 0 0,221 24-1778 0 0,-19-5-25 0 0,19 5 10 0 0,1 0 0 0 0,0 0 0 0 0,0-1 0 0 0,-1 1 0 0 0,1 0 0 0 0,0 0 0 0 0,0 0 0 0 0,0-1 0 0 0,0 1-1 0 0,-1 0 1 0 0,1 0 0 0 0,0-1 0 0 0,0 1 0 0 0,0 0 0 0 0,0 0 0 0 0,0-1 0 0 0,0 1 0 0 0,0 0 0 0 0,-1 0 0 0 0,1-1 0 0 0,0 1 0 0 0,0 0 0 0 0,0 0 0 0 0,0-1-1 0 0,0 1 1 0 0,0 0 0 0 0,0-1 0 0 0,1 1 0 0 0,-1 0 0 0 0,0 0 0 0 0,0-1 0 0 0,0 1 0 0 0,0 0 0 0 0,0 0 0 0 0,0-1 0 0 0,3-2-117 0 0,-1 0 1 0 0,1 0-1 0 0,0 0 1 0 0,0 1 0 0 0,0-1-1 0 0,5-3 1 0 0,1-1 77 0 0,89-77-1635 0 0,19-15 51 0 0,-97 84 1438 0 0,0 2 1 0 0,0 0 0 0 0,1 1 0 0 0,27-11 0 0 0,-46 23 263 0 0,0-1 0 0 0,0 0-1 0 0,0 1 1 0 0,0-1 0 0 0,-1 1 0 0 0,1 0 0 0 0,0-1 0 0 0,0 1 0 0 0,0 0 0 0 0,0 0 0 0 0,0 0 0 0 0,0 1 0 0 0,0-1 0 0 0,0 0-1 0 0,0 1 1 0 0,0-1 0 0 0,0 1 0 0 0,-1 0 0 0 0,1-1 0 0 0,0 1 0 0 0,0 0 0 0 0,-1 0 0 0 0,1 0 0 0 0,-1 0 0 0 0,1 1 0 0 0,1 1-1 0 0,3 3 223 0 0,-1 0-1 0 0,0 1 0 0 0,0 0 1 0 0,-1 0-1 0 0,4 9 1 0 0,17 23 793 0 0,-20-35-1136 0 0,0 1 0 0 0,0-1 0 0 0,0 0 0 0 0,0-1 0 0 0,1 1-1 0 0,0-1 1 0 0,-1 0 0 0 0,1 0 0 0 0,0-1 0 0 0,1 0 0 0 0,-1 0 0 0 0,0 0 0 0 0,0-1 0 0 0,1 0 0 0 0,-1 0 0 0 0,1-1 0 0 0,-1 1 0 0 0,1-1 0 0 0,-1-1 0 0 0,1 1 0 0 0,-1-1 0 0 0,1-1-1 0 0,-1 1 1 0 0,0-1 0 0 0,1 0 0 0 0,-1 0 0 0 0,0-1 0 0 0,0 1 0 0 0,-1-2 0 0 0,10-5 0 0 0,-14 8 18 0 0,1 1 1 0 0,-1-1-1 0 0,0 0 0 0 0,0 0 0 0 0,0 1 1 0 0,0-1-1 0 0,0 0 0 0 0,0 0 0 0 0,0 0 1 0 0,0 0-1 0 0,0 0 0 0 0,-1 0 0 0 0,1 0 1 0 0,0-1-1 0 0,-1 1 0 0 0,1 0 0 0 0,-1 0 1 0 0,1-1-1 0 0,-1 1 0 0 0,1 0 0 0 0,-1 0 1 0 0,0-1-1 0 0,0-2 0 0 0,0 3 22 0 0,-1-1-1 0 0,1 1 1 0 0,-1 0-1 0 0,0-1 1 0 0,0 1-1 0 0,1 0 1 0 0,-1-1 0 0 0,0 1-1 0 0,0 0 1 0 0,0 0-1 0 0,-1 0 1 0 0,1 0-1 0 0,0 0 1 0 0,0 0-1 0 0,-1 0 1 0 0,1 0 0 0 0,-2-1-1 0 0,-9-3 31 0 0,-1-1 0 0 0,0 1 1 0 0,-22-5-1 0 0,28 8-57 0 0,-25-6 27 0 0,17 5 18 0 0,0-1 0 0 0,0-1 0 0 0,0 0-1 0 0,-27-14 1 0 0,42 18-7 0 0,-1 1 0 0 0,0 0 1 0 0,1-1-1 0 0,-1 1 0 0 0,0-1 1 0 0,1 1-1 0 0,-1-1 0 0 0,1 1 0 0 0,-1-1 1 0 0,0 1-1 0 0,1-1 0 0 0,-1 1 1 0 0,1-1-1 0 0,0 0 0 0 0,-1 1 0 0 0,1-1 1 0 0,-1 0-1 0 0,1 0 0 0 0,0 1 1 0 0,0-1-1 0 0,-1 0 0 0 0,1 0 0 0 0,0 1 1 0 0,0-1-1 0 0,0 0 0 0 0,0 0 1 0 0,0 0-1 0 0,0 1 0 0 0,0-1 0 0 0,0-1 1 0 0,1 0-2 0 0,0 0 1 0 0,0 1-1 0 0,0-1 1 0 0,0 0 0 0 0,0 0-1 0 0,0 1 1 0 0,1-1-1 0 0,-1 1 1 0 0,0-1-1 0 0,1 1 1 0 0,2-2-1 0 0,3-3-1 0 0,1 1-1 0 0,0 0 0 0 0,0 0 0 0 0,10-4 0 0 0,-1 3-43 0 0,0 0 1 0 0,1 1-1 0 0,-1 0 0 0 0,1 2 0 0 0,0 0 0 0 0,0 1 1 0 0,0 0-1 0 0,0 2 0 0 0,0 0 0 0 0,0 1 0 0 0,0 1 0 0 0,0 1 1 0 0,24 6-1 0 0,-40-8 72 0 0,0-1 0 0 0,0 1 0 0 0,0 0 1 0 0,0-1-1 0 0,0 1 0 0 0,0 0 0 0 0,0 0 0 0 0,0 0 1 0 0,-1 0-1 0 0,1 1 0 0 0,0-1 0 0 0,-1 0 0 0 0,1 1 1 0 0,-1-1-1 0 0,0 1 0 0 0,1 0 0 0 0,-1-1 0 0 0,0 1 1 0 0,0 0-1 0 0,0 0 0 0 0,0 0 0 0 0,0-1 0 0 0,1 5 1 0 0,-2-5 24 0 0,-1 0 0 0 0,1-1 0 0 0,0 1 0 0 0,0 0 0 0 0,0-1 0 0 0,-1 1 0 0 0,1 0 0 0 0,0-1 0 0 0,-1 1 0 0 0,1 0 0 0 0,-1-1 0 0 0,1 1 0 0 0,-1-1 0 0 0,1 1 0 0 0,-1-1 0 0 0,1 1 0 0 0,-1-1 0 0 0,1 1 0 0 0,-1-1 0 0 0,1 0 0 0 0,-1 1 0 0 0,0-1 0 0 0,1 0 0 0 0,-1 0 0 0 0,0 1 0 0 0,1-1 0 0 0,-1 0 0 0 0,0 0 0 0 0,0 0 0 0 0,1 0 0 0 0,-1 0 0 0 0,0 0 0 0 0,1 0 0 0 0,-1 0 0 0 0,0 0 0 0 0,1 0 1 0 0,-1 0-1 0 0,0 0 0 0 0,0 0 0 0 0,1-1 0 0 0,-2 1 0 0 0,-24-9 1209 0 0,23 6-1172 0 0,0-1 0 0 0,0 0 1 0 0,0 0-1 0 0,0 0 1 0 0,1 0-1 0 0,-1 0 1 0 0,1-1-1 0 0,1 1 1 0 0,-1-1-1 0 0,0 0 1 0 0,1 1-1 0 0,0-1 1 0 0,0 0-1 0 0,1 0 1 0 0,-1-6-1 0 0,1-8 98 0 0,0 1 0 0 0,4-29-1 0 0,-2 37-220 0 0,0 0 0 0 0,0 1 0 0 0,1-1 0 0 0,4-10 0 0 0,-6 16-265 0 0,1 0 0 0 0,0 0 0 0 0,0 1 0 0 0,0-1 1 0 0,0 1-1 0 0,1 0 0 0 0,-1-1 0 0 0,1 1 0 0 0,0 0 0 0 0,0 0 0 0 0,0 1 1 0 0,7-5-1 0 0,-9 6 17 0 0,1 1 1 0 0,-1-1-1 0 0,1 1 1 0 0,-1 0-1 0 0,1 0 0 0 0,0 0 1 0 0,-1 0-1 0 0,1 0 1 0 0,-1 0-1 0 0,1 0 1 0 0,-1 0-1 0 0,1 0 1 0 0,0 1-1 0 0,-1-1 1 0 0,1 1-1 0 0,-1-1 1 0 0,1 1-1 0 0,-1 0 1 0 0,2 0-1 0 0,15 14-10268 0 0,-10-6 5391 0 0</inkml:trace>
</inkml:ink>
</file>

<file path=ppt/ink/ink4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52:47.318"/>
    </inkml:context>
    <inkml:brush xml:id="br0">
      <inkml:brushProperty name="width" value="0.05" units="cm"/>
      <inkml:brushProperty name="height" value="0.05" units="cm"/>
      <inkml:brushProperty name="color" value="#CD82DA"/>
    </inkml:brush>
  </inkml:definitions>
  <inkml:trace contextRef="#ctx0" brushRef="#br0">280 498 860 0 0,'-1'-5'13386'0'0,"-20"14"-10097"0"0,-27 20-1646 0 0,28-14-765 0 0,1 0 0 0 0,0 2-1 0 0,1 0 1 0 0,-28 36 0 0 0,31-34-721 0 0,2 1 0 0 0,0 0-1 0 0,1 1 1 0 0,-18 44 0 0 0,30-64-193 0 0,-1 0 0 0 0,0 0 1 0 0,1 0-1 0 0,0 0 0 0 0,-1 0 1 0 0,1 1-1 0 0,-1-1 0 0 0,1 0 0 0 0,0 0 1 0 0,0 0-1 0 0,0 0 0 0 0,0 0 0 0 0,0 1 1 0 0,0-1-1 0 0,0 0 0 0 0,0 0 1 0 0,0 0-1 0 0,1 0 0 0 0,-1 1 0 0 0,0-1 1 0 0,1 0-1 0 0,-1 0 0 0 0,1 0 0 0 0,-1 0 1 0 0,1 0-1 0 0,0 1 0 0 0,0-1 1 0 0,0-1-1 0 0,0 0 0 0 0,0 1 1 0 0,1-1-1 0 0,-1 0 0 0 0,0 0 0 0 0,0 0 1 0 0,0 0-1 0 0,0 0 0 0 0,0 0 1 0 0,0 0-1 0 0,0-1 0 0 0,0 1 1 0 0,0 0-1 0 0,0 0 0 0 0,0-1 1 0 0,0 1-1 0 0,0-1 0 0 0,0 1 1 0 0,0-1-1 0 0,0 1 0 0 0,0-1 0 0 0,0 0 1 0 0,-1 1-1 0 0,1-1 0 0 0,1-1 1 0 0,20-18-268 0 0,0-1 0 0 0,22-29 0 0 0,-26 29 212 0 0,0 1-1 0 0,41-35 1 0 0,-58 54 107 0 0,1 0 0 0 0,-1 0 0 0 0,0 0 0 0 0,1 0 0 0 0,-1 0 0 0 0,1 0 1 0 0,-1 0-1 0 0,1 1 0 0 0,0-1 0 0 0,-1 0 0 0 0,1 1 0 0 0,-1-1 0 0 0,1 1 0 0 0,0 0 0 0 0,0 0 0 0 0,-1-1 0 0 0,1 1 0 0 0,0 0 1 0 0,0 1-1 0 0,-1-1 0 0 0,1 0 0 0 0,0 0 0 0 0,-1 1 0 0 0,1-1 0 0 0,0 1 0 0 0,-1-1 0 0 0,1 1 0 0 0,0 0 0 0 0,-1 0 0 0 0,1-1 1 0 0,-1 1-1 0 0,0 0 0 0 0,1 0 0 0 0,-1 1 0 0 0,0-1 0 0 0,1 0 0 0 0,-1 0 0 0 0,0 1 0 0 0,0-1 0 0 0,2 3 0 0 0,3 6 27 0 0,-1 1-1 0 0,1 0 0 0 0,-2 0 1 0 0,7 22-1 0 0,-5-15-146 0 0,7 17-266 0 0,-3 0-1 0 0,-1 0 0 0 0,-1 1 1 0 0,4 59-1 0 0,-11-73 196 0 0,-1 0 1 0 0,0-1-1 0 0,-2 1 0 0 0,-1 0 1 0 0,-1-1-1 0 0,0 1 0 0 0,-2-1 0 0 0,-16 40 1 0 0,19-55 238 0 0,0 0 0 0 0,0 0 0 0 0,-1-1 0 0 0,0 1 0 0 0,0-1 0 0 0,0 0 0 0 0,-1 0 0 0 0,1 0 0 0 0,-1-1 0 0 0,-1 0 0 0 0,1 0 1 0 0,-8 5-1 0 0,11-8-18 0 0,0 0 0 0 0,-1 0 1 0 0,1 0-1 0 0,0 0 1 0 0,-1 0-1 0 0,1 0 1 0 0,-1-1-1 0 0,1 1 0 0 0,-1-1 1 0 0,1 0-1 0 0,-1 0 1 0 0,1 0-1 0 0,-1 0 0 0 0,1 0 1 0 0,-1 0-1 0 0,1-1 1 0 0,-1 1-1 0 0,1-1 1 0 0,-1 0-1 0 0,1 1 0 0 0,-1-1 1 0 0,1 0-1 0 0,0-1 1 0 0,0 1-1 0 0,0 0 0 0 0,-1-1 1 0 0,1 1-1 0 0,0-1 1 0 0,1 1-1 0 0,-1-1 1 0 0,0 0-1 0 0,0 0 0 0 0,1 0 1 0 0,-3-4-1 0 0,-2-4 24 0 0,1 0 0 0 0,0-1 0 0 0,1 1-1 0 0,0-1 1 0 0,1 0 0 0 0,0 0 0 0 0,0 0-1 0 0,-1-22 1 0 0,1-90 195 0 0,3 121-262 0 0,0-19 18 0 0,0 0 0 0 0,2 0 1 0 0,1-1-1 0 0,0 2 0 0 0,1-1 1 0 0,2 0-1 0 0,0 1 0 0 0,1 0 1 0 0,1 0-1 0 0,18-32 0 0 0,-18 40-6 0 0,5-9-3 0 0,0 1-1 0 0,22-23 1 0 0,-30 38-13 0 0,0 0 0 0 0,-1 0 0 0 0,2 1 0 0 0,-1 0 0 0 0,0 0 1 0 0,1 0-1 0 0,0 1 0 0 0,0 0 0 0 0,0 0 0 0 0,0 0 0 0 0,0 1 0 0 0,1 0 1 0 0,7-2-1 0 0,-12 4 46 0 0,1 0 0 0 0,-1 0 0 0 0,0 0 0 0 0,0 0 0 0 0,1 0 0 0 0,-1 0 1 0 0,0 0-1 0 0,0 1 0 0 0,1-1 0 0 0,-1 1 0 0 0,0-1 0 0 0,0 1 0 0 0,0 0 0 0 0,0 0 1 0 0,0 0-1 0 0,0 0 0 0 0,0 0 0 0 0,0 1 0 0 0,0-1 0 0 0,2 3 0 0 0,2 2 139 0 0,-1 1 0 0 0,0-1 0 0 0,0 1 0 0 0,5 11 0 0 0,-7-12-115 0 0,1 0 0 0 0,0 0 1 0 0,0 0-1 0 0,0 0 0 0 0,1-1 1 0 0,6 7-1 0 0,-10-11-95 0 0,1 0 0 0 0,0 1 0 0 0,0-1 0 0 0,1 0 0 0 0,-1 0 0 0 0,0 0 0 0 0,0 0 0 0 0,0-1 0 0 0,1 1 1 0 0,-1-1-1 0 0,0 1 0 0 0,1-1 0 0 0,-1 0 0 0 0,0 0 0 0 0,1 0 0 0 0,-1 0 0 0 0,0 0 0 0 0,1 0 0 0 0,-1-1 0 0 0,0 1 0 0 0,1-1 0 0 0,-1 0 0 0 0,3-1 0 0 0,7-3-127 0 0,-1-1 0 0 0,0 0-1 0 0,-1-1 1 0 0,0 0 0 0 0,0 0 0 0 0,0-1-1 0 0,-1-1 1 0 0,0 1 0 0 0,0-1 0 0 0,-1-1-1 0 0,-1 0 1 0 0,1 0 0 0 0,6-14 0 0 0,1-2-40 0 0,-1-1 0 0 0,-2 0 0 0 0,-1-1 0 0 0,11-43 0 0 0,-18 48 373 0 0,0 0 1 0 0,-2 0 0 0 0,-1 0-1 0 0,0 0 1 0 0,-2 0-1 0 0,-1 0 1 0 0,-1 0-1 0 0,0 0 1 0 0,-2 0 0 0 0,-1 1-1 0 0,-16-42 1 0 0,17 51 869 0 0,0 1 1 0 0,0 0-1 0 0,-1 0 1 0 0,-1 1-1 0 0,-16-22 637 0 0,22 35-1105 0 0,-1 2-461 0 0,1-1 1 0 0,-1 1-1 0 0,1 0 1 0 0,0 0-1 0 0,0 0 0 0 0,0 0 1 0 0,1 1-1 0 0,0-1 0 0 0,-1 0 1 0 0,1 0-1 0 0,1 0 0 0 0,-1 0 1 0 0,1 0-1 0 0,0 5 0 0 0,17 65 290 0 0,-13-59-389 0 0,9 32-175 0 0,3-2 0 0 0,36 73 0 0 0,19 14-4893 0 0,-47-88 1454 0 0,-19-33 1982 0 0,2 3-1444 0 0</inkml:trace>
</inkml:ink>
</file>

<file path=ppt/ink/ink4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52:47.701"/>
    </inkml:context>
    <inkml:brush xml:id="br0">
      <inkml:brushProperty name="width" value="0.05" units="cm"/>
      <inkml:brushProperty name="height" value="0.05" units="cm"/>
      <inkml:brushProperty name="color" value="#CD82DA"/>
    </inkml:brush>
  </inkml:definitions>
  <inkml:trace contextRef="#ctx0" brushRef="#br0">35 329 1008 0 0,'-8'-7'717'0'0,"5"5"113"0"0,0 0 0 0 0,0 0 0 0 0,1-1-1 0 0,0 1 1 0 0,-1-1 0 0 0,1 0 0 0 0,0 1-1 0 0,0-1 1 0 0,-2-4 0 0 0,4 5-517 0 0,0 0 0 0 0,0 0 1 0 0,0 1-1 0 0,0-1 0 0 0,0 0 1 0 0,0 0-1 0 0,0 0 0 0 0,0 1 1 0 0,1-1-1 0 0,-1 0 0 0 0,1 0 0 0 0,0 1 1 0 0,-1-1-1 0 0,1 0 0 0 0,0 1 1 0 0,0-1-1 0 0,0 1 0 0 0,0-1 1 0 0,0 1-1 0 0,0-1 0 0 0,2 0 1 0 0,22-26 870 0 0,1 1 1 0 0,1 1 0 0 0,1 2-1 0 0,33-22 1 0 0,-9 5-1100 0 0,-45 35-209 0 0,9-6-1523 0 0,0 0-1 0 0,30-18 0 0 0,-32 27-7176 0 0</inkml:trace>
</inkml:ink>
</file>

<file path=ppt/ink/ink4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52:49.070"/>
    </inkml:context>
    <inkml:brush xml:id="br0">
      <inkml:brushProperty name="width" value="0.05" units="cm"/>
      <inkml:brushProperty name="height" value="0.05" units="cm"/>
      <inkml:brushProperty name="color" value="#CD82DA"/>
    </inkml:brush>
  </inkml:definitions>
  <inkml:trace contextRef="#ctx0" brushRef="#br0">181 685 1252 0 0,'0'-12'12162'0'0,"-4"12"-11712"0"0,1-1-1 0 0,-1 1 1 0 0,1-1-1 0 0,-1 1 1 0 0,1 0 0 0 0,-1 0-1 0 0,1 1 1 0 0,-1-1-1 0 0,1 1 1 0 0,-1 0 0 0 0,1 0-1 0 0,0 0 1 0 0,-1 0-1 0 0,1 0 1 0 0,0 1 0 0 0,0-1-1 0 0,0 1 1 0 0,-4 3-1 0 0,-6 4 227 0 0,1 1 0 0 0,-20 21 0 0 0,17-17 238 0 0,11-10-916 0 0,1 0 0 0 0,-1 0 0 0 0,1 0 0 0 0,-1 0 0 0 0,1 0 1 0 0,1 1-1 0 0,-1-1 0 0 0,1 1 0 0 0,-1 0 0 0 0,1 0 0 0 0,1 0 1 0 0,-1 0-1 0 0,1 0 0 0 0,0 0 0 0 0,0 1 0 0 0,0-1 0 0 0,1 0 1 0 0,0 1-1 0 0,0 7 0 0 0,1-12-57 0 0,-1 1 1 0 0,1-1-1 0 0,-1 0 1 0 0,1 0-1 0 0,0 0 1 0 0,0 1-1 0 0,-1-1 1 0 0,1 0-1 0 0,0 0 1 0 0,0 0-1 0 0,0 0 1 0 0,0 0-1 0 0,0 0 1 0 0,0 0-1 0 0,1-1 1 0 0,-1 1-1 0 0,0 0 1 0 0,0-1-1 0 0,1 1 0 0 0,-1-1 1 0 0,0 1-1 0 0,1-1 1 0 0,-1 1-1 0 0,0-1 1 0 0,1 0-1 0 0,-1 0 1 0 0,1 0-1 0 0,-1 0 1 0 0,0 0-1 0 0,1 0 1 0 0,-1 0-1 0 0,1 0 1 0 0,-1 0-1 0 0,0-1 1 0 0,2 0-1 0 0,4 0-78 0 0,-1 0-1 0 0,1-1 1 0 0,-1 0 0 0 0,1 0-1 0 0,-1-1 1 0 0,6-3 0 0 0,25-22-256 0 0,-33 23 395 0 0,1 1 0 0 0,-1 0 0 0 0,1 0 0 0 0,0 0 0 0 0,1 1 0 0 0,-1-1 0 0 0,1 1 0 0 0,-1 1 1 0 0,1-1-1 0 0,11-3 0 0 0,-14 6 3 0 0,-1 0 1 0 0,0 1 0 0 0,0-1 0 0 0,0 1 0 0 0,0-1-1 0 0,0 1 1 0 0,0 0 0 0 0,0 0 0 0 0,0 0 0 0 0,0 0 0 0 0,0 0-1 0 0,0 0 1 0 0,-1 0 0 0 0,1 0 0 0 0,0 1 0 0 0,-1-1-1 0 0,1 1 1 0 0,-1-1 0 0 0,1 1 0 0 0,-1 0 0 0 0,0 0-1 0 0,0-1 1 0 0,2 4 0 0 0,2 5 2 0 0,0-1 0 0 0,-1 1 0 0 0,4 12-1 0 0,8 36-302 0 0,-2 1 1 0 0,-3 0-1 0 0,6 93 0 0 0,-15-132 251 0 0,-2-1 0 0 0,0 0 0 0 0,-2 0 0 0 0,0 0-1 0 0,-1 0 1 0 0,-9 33 0 0 0,10-46 150 0 0,-1 0-1 0 0,1 0 1 0 0,-1-1-1 0 0,0 1 1 0 0,0-1-1 0 0,-1 1 1 0 0,0-1-1 0 0,1 0 1 0 0,-2 0-1 0 0,-7 7 1 0 0,8-10 29 0 0,1 1-1 0 0,-1-1 1 0 0,0 0 0 0 0,0 0 0 0 0,0 0-1 0 0,0-1 1 0 0,0 1 0 0 0,0-1 0 0 0,-1 0-1 0 0,1 0 1 0 0,0 0 0 0 0,-1-1 0 0 0,1 0-1 0 0,0 0 1 0 0,-1 0 0 0 0,1 0 0 0 0,-6-1 0 0 0,5-1-40 0 0,-1 1 0 0 0,1-1 0 0 0,-1 0 0 0 0,1 0 0 0 0,0 0 0 0 0,0-1 0 0 0,0 0 0 0 0,0 0 0 0 0,1 0 1 0 0,-1 0-1 0 0,1-1 0 0 0,0 0 0 0 0,0 0 0 0 0,0 0 0 0 0,0 0 0 0 0,1-1 0 0 0,0 1 0 0 0,0-1 0 0 0,0 0 1 0 0,0 0-1 0 0,1 0 0 0 0,0 0 0 0 0,-2-8 0 0 0,-2-4 15 0 0,1 0 1 0 0,1-1 0 0 0,1 0-1 0 0,0 0 1 0 0,0-36-1 0 0,4 30-168 0 0,1 0 1 0 0,0 0-1 0 0,2 0 1 0 0,1 0-1 0 0,0 1 0 0 0,2 0 1 0 0,1 0-1 0 0,1 0 0 0 0,0 1 1 0 0,17-26-1 0 0,-6 17-567 0 0,0 1 0 0 0,2 2 0 0 0,2 0 0 0 0,0 1 1 0 0,2 1-1 0 0,34-26 0 0 0,-29 29 1 0 0,24-19-536 0 0,-52 39 1284 0 0,1-1 1 0 0,0 1 0 0 0,-1-1 0 0 0,0 0-1 0 0,0 0 1 0 0,0 0 0 0 0,-1 0-1 0 0,1-1 1 0 0,-1 1 0 0 0,3-7 0 0 0,-5 10-11 0 0,0 0 0 0 0,0 1 1 0 0,0-1-1 0 0,1 0 0 0 0,-1 1 1 0 0,0-1-1 0 0,0 0 0 0 0,0 1 1 0 0,0-1-1 0 0,0 0 0 0 0,0 0 1 0 0,-1 1-1 0 0,1-1 0 0 0,0 0 0 0 0,0 1 1 0 0,0-1-1 0 0,-1 0 0 0 0,1 1 1 0 0,0-1-1 0 0,-1 1 0 0 0,1-1 1 0 0,0 1-1 0 0,-1-1 0 0 0,1 0 1 0 0,-1 1-1 0 0,1-1 0 0 0,-1 1 1 0 0,1 0-1 0 0,-1-1 0 0 0,1 1 1 0 0,-1-1-1 0 0,1 1 0 0 0,-2-1 1 0 0,1 1 513 0 0,-2 0-42 0 0,-1 1-434 0 0,1 0 1 0 0,0 0 0 0 0,-1 0-1 0 0,1 1 1 0 0,0-1-1 0 0,0 1 1 0 0,0 0 0 0 0,0 0-1 0 0,0 0 1 0 0,0 0 0 0 0,1 0-1 0 0,-1 0 1 0 0,1 1-1 0 0,-3 2 1 0 0,0 2-19 0 0,0 0-1 0 0,1 0 1 0 0,0 0 0 0 0,0 0 0 0 0,-5 14-1 0 0,3-3-708 0 0,1 0 0 0 0,1 1-1 0 0,0 0 1 0 0,-1 30-1 0 0,5-48 513 0 0,1 32-1961 0 0,-1-32 1873 0 0,0 1 1 0 0,1-1-1 0 0,-1 0 0 0 0,0 1 1 0 0,1-1-1 0 0,-1 0 1 0 0,1 0-1 0 0,-1 1 0 0 0,1-1 1 0 0,0 0-1 0 0,0 0 0 0 0,-1 0 1 0 0,1 0-1 0 0,0 0 0 0 0,0 0 1 0 0,0 0-1 0 0,0 0 0 0 0,0 0 1 0 0,0 0-1 0 0,3 1 0 0 0,-3-2 76 0 0,0 0 0 0 0,0 0 1 0 0,0 0-1 0 0,1 0 0 0 0,-1 0 0 0 0,0 0 0 0 0,0-1 0 0 0,0 1 0 0 0,1 0 0 0 0,-1 0 0 0 0,0-1 1 0 0,0 1-1 0 0,0-1 0 0 0,0 1 0 0 0,0-1 0 0 0,0 0 0 0 0,0 1 0 0 0,0-1 0 0 0,0 0 0 0 0,1-1 1 0 0,20-18-633 0 0,-19 17 571 0 0,2-2 24 0 0,0 0 0 0 0,1 0-1 0 0,-1 0 1 0 0,1 1-1 0 0,0 0 1 0 0,0 0-1 0 0,0 0 1 0 0,0 1-1 0 0,1 0 1 0 0,0 0 0 0 0,-1 1-1 0 0,1 0 1 0 0,0 0-1 0 0,0 0 1 0 0,0 1-1 0 0,11-1 1 0 0,-12 1-19 0 0,-1 0 1 0 0,1-1 0 0 0,-1 1-1 0 0,0-1 1 0 0,1-1-1 0 0,-1 1 1 0 0,0-1-1 0 0,-1 0 1 0 0,1 0 0 0 0,0 0-1 0 0,-1 0 1 0 0,0-1-1 0 0,0 0 1 0 0,0 0-1 0 0,0 0 1 0 0,0-1 0 0 0,-1 1-1 0 0,4-8 1 0 0,7-11-255 0 0,-1 0 1 0 0,15-39-1 0 0,-25 55 336 0 0,7-16 114 0 0,-2 0 0 0 0,0-1 1 0 0,-1-1-1 0 0,-2 1 0 0 0,-1-1 0 0 0,0 0 1 0 0,-2 0-1 0 0,-1 0 0 0 0,-1 0 0 0 0,-1 0 0 0 0,-1 0 1 0 0,-7-34-1 0 0,1 27 541 0 0,0 1 0 0 0,-17-38 0 0 0,-14-17 4885 0 0,36 83-3163 0 0,3 14-1604 0 0,7 19-212 0 0,37 104 544 0 0,20 51-2693 0 0,-59-173 1098 0 0,0-1-1 0 0,0 0 1 0 0,1 0-1 0 0,0-1 1 0 0,1 1-1 0 0,1-1 1 0 0,-1-1-1 0 0,1 1 1 0 0,1-1-1 0 0,14 12 1 0 0,-22-21 446 0 0,0 1-1 0 0,0-1 1 0 0,0 1 0 0 0,0-1 0 0 0,0 1 0 0 0,0-1 0 0 0,1 0-1 0 0,-1 0 1 0 0,0 1 0 0 0,0-1 0 0 0,0 0 0 0 0,0 0 0 0 0,0 0 0 0 0,0 0-1 0 0,0 0 1 0 0,1 0 0 0 0,-1-1 0 0 0,0 1 0 0 0,0 0 0 0 0,0-1 0 0 0,0 1-1 0 0,0 0 1 0 0,0-1 0 0 0,0 1 0 0 0,1-2 0 0 0,1 0-46 0 0,0-1 0 0 0,0 1 0 0 0,0-1 0 0 0,0 0 0 0 0,-1 1 0 0 0,1-1 0 0 0,3-6 1 0 0,0-2 75 0 0,0 0 1 0 0,-1 0 0 0 0,8-23-1 0 0,-11 24 564 0 0,0 1 0 0 0,-1 0-1 0 0,0-1 1 0 0,-2-13 0 0 0,1 12 2198 0 0,2 14-2785 0 0,-1-2-18 0 0,-1 1-1 0 0,1-1 0 0 0,0 0 0 0 0,0 0 0 0 0,0 1 0 0 0,0-1 0 0 0,1 0 0 0 0,-1 0 0 0 0,0 0 0 0 0,0 0 0 0 0,1 0 0 0 0,-1 0 0 0 0,0-1 0 0 0,1 1 0 0 0,-1 0 0 0 0,1-1 0 0 0,-1 1 0 0 0,3 0 0 0 0,-2-1-552 0 0,0 0-1 0 0,0 0 1 0 0,0 0-1 0 0,0 0 1 0 0,0 0-1 0 0,0 0 0 0 0,0-1 1 0 0,0 1-1 0 0,0-1 1 0 0,0 1-1 0 0,0-1 1 0 0,0 0-1 0 0,0 0 0 0 0,0 0 1 0 0,3-2-1 0 0,6-4-3445 0 0</inkml:trace>
</inkml:ink>
</file>

<file path=ppt/ink/ink4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52:49.455"/>
    </inkml:context>
    <inkml:brush xml:id="br0">
      <inkml:brushProperty name="width" value="0.05" units="cm"/>
      <inkml:brushProperty name="height" value="0.05" units="cm"/>
      <inkml:brushProperty name="color" value="#CD82DA"/>
    </inkml:brush>
  </inkml:definitions>
  <inkml:trace contextRef="#ctx0" brushRef="#br0">49 213 56 0 0,'-6'-2'652'0'0,"1"1"404"0"0,1-1 0 0 0,-1 0 0 0 0,1 0 0 0 0,0 0 0 0 0,-8-6 0 0 0,11 7-889 0 0,0 0 1 0 0,1 1-1 0 0,-1-1 1 0 0,0 0-1 0 0,1 1 1 0 0,-1-1-1 0 0,1 0 1 0 0,-1 0-1 0 0,1 0 1 0 0,-1 0-1 0 0,1 1 1 0 0,0-1-1 0 0,-1 0 1 0 0,1 0-1 0 0,0 0 1 0 0,0 0-1 0 0,0 0 1 0 0,0 0-1 0 0,0 0 1 0 0,0 0-1 0 0,0 0 1 0 0,0 0-1 0 0,0 0 1 0 0,0 0-1 0 0,0 0 1 0 0,0 0-1 0 0,1 1 1 0 0,-1-1-1 0 0,0 0 1 0 0,1 0-1 0 0,-1 0 1 0 0,1 0-1 0 0,-1 0 1 0 0,1 1-1 0 0,-1-1 1 0 0,1 0-1 0 0,1 0 1 0 0,13-18 633 0 0,1 0 1 0 0,1 2 0 0 0,36-30-1 0 0,-13 18-3425 0 0,1 4-4540 0 0,-32 20 3325 0 0</inkml:trace>
</inkml:ink>
</file>

<file path=ppt/ink/ink4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52:49.864"/>
    </inkml:context>
    <inkml:brush xml:id="br0">
      <inkml:brushProperty name="width" value="0.05" units="cm"/>
      <inkml:brushProperty name="height" value="0.05" units="cm"/>
      <inkml:brushProperty name="color" value="#CD82DA"/>
    </inkml:brush>
  </inkml:definitions>
  <inkml:trace contextRef="#ctx0" brushRef="#br0">21 28 28 0 0,'-21'-5'21887'0'0,"25"-6"-24970"0"0,4-1-6674 0 0</inkml:trace>
</inkml:ink>
</file>

<file path=ppt/ink/ink4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52:50.626"/>
    </inkml:context>
    <inkml:brush xml:id="br0">
      <inkml:brushProperty name="width" value="0.05" units="cm"/>
      <inkml:brushProperty name="height" value="0.05" units="cm"/>
      <inkml:brushProperty name="color" value="#CD82DA"/>
    </inkml:brush>
  </inkml:definitions>
  <inkml:trace contextRef="#ctx0" brushRef="#br0">0 630 360 0 0,'0'0'1388'0'0,"10"11"5201"0"0,2 3-3668 0 0,6 8-590 0 0,-1 1-1 0 0,15 26 0 0 0,-11-17-659 0 0,-22-81 2605 0 0,-1-13-4005 0 0,3 52-247 0 0,0 1-1 0 0,0-1 1 0 0,1 1 0 0 0,0-1-1 0 0,0 1 1 0 0,1 0 0 0 0,1 0 0 0 0,0 0-1 0 0,0 1 1 0 0,6-10 0 0 0,-9 16-95 0 0,1-1 0 0 0,0 1 0 0 0,0-1 1 0 0,0 1-1 0 0,0-1 0 0 0,0 1 0 0 0,0 0 0 0 0,1 0 1 0 0,-1 0-1 0 0,1 1 0 0 0,0-1 0 0 0,-1 1 0 0 0,1-1 1 0 0,0 1-1 0 0,0 0 0 0 0,0 0 0 0 0,0 0 0 0 0,0 0 1 0 0,0 0-1 0 0,0 1 0 0 0,0 0 0 0 0,0-1 1 0 0,0 1-1 0 0,0 0 0 0 0,0 0 0 0 0,1 1 0 0 0,-1-1 1 0 0,0 1-1 0 0,0 0 0 0 0,0-1 0 0 0,0 1 0 0 0,0 1 1 0 0,-1-1-1 0 0,4 2 0 0 0,10 6-714 0 0,-1 1 0 0 0,-1 0 0 0 0,0 1 0 0 0,18 18 0 0 0,-17-16 480 0 0,-14-12 410 0 0,0-3-75 0 0,1 0 1 0 0,-1 0-1 0 0,1-1 0 0 0,-1 1 1 0 0,0 0-1 0 0,0-1 0 0 0,0 1 0 0 0,0-1 1 0 0,0 0-1 0 0,-1 1 0 0 0,1-1 1 0 0,0-4-1 0 0,-1 6-14 0 0,2-9 44 0 0,1-8 71 0 0,1 1 0 0 0,0 0-1 0 0,1 0 1 0 0,13-29 0 0 0,-16 43-112 0 0,-1 0 0 0 0,0 1 0 0 0,1-1 0 0 0,-1 1 0 0 0,1-1 0 0 0,0 1 0 0 0,0 0 0 0 0,0-1 0 0 0,0 1 0 0 0,0 0 0 0 0,0 0 0 0 0,0 1-1 0 0,1-1 1 0 0,-1 0 0 0 0,1 1 0 0 0,-1-1 0 0 0,1 1 0 0 0,0 0 0 0 0,0 0 0 0 0,-1 0 0 0 0,1 0 0 0 0,0 1 0 0 0,0-1 0 0 0,0 1 0 0 0,0 0 0 0 0,0-1 0 0 0,0 1 0 0 0,0 1 0 0 0,0-1 0 0 0,0 0 0 0 0,0 1 0 0 0,0-1 0 0 0,-1 1 0 0 0,1 0 0 0 0,0 0 0 0 0,4 2-1 0 0,3 2-75 0 0,0 1-1 0 0,-1 0 0 0 0,1 1 0 0 0,-1 0 0 0 0,-1 0 0 0 0,9 10 0 0 0,-10-10-119 0 0,0-1 1 0 0,0 1 0 0 0,0-1 0 0 0,1 0 0 0 0,0-1 0 0 0,0 0-1 0 0,0 0 1 0 0,1-1 0 0 0,16 6 0 0 0,-23-10 123 0 0,0 0 0 0 0,0 0 0 0 0,0 0 0 0 0,0 0 0 0 0,0 0 0 0 0,0-1 0 0 0,0 1 0 0 0,0-1 0 0 0,0 0 0 0 0,0 1 0 0 0,0-1-1 0 0,0 0 1 0 0,-1 0 0 0 0,1 0 0 0 0,0 0 0 0 0,-1-1 0 0 0,1 1 0 0 0,0 0 0 0 0,-1-1 0 0 0,0 1 0 0 0,1-1 0 0 0,-1 1 0 0 0,0-1 0 0 0,0 0 0 0 0,0 1 0 0 0,0-1 0 0 0,0 0 0 0 0,1-3 0 0 0,3-6-206 0 0,0-1-1 0 0,-1 1 1 0 0,4-16 0 0 0,-3 5 113 0 0,-2 1 0 0 0,0-1 0 0 0,-1 0 0 0 0,-2 0 0 0 0,0 0 0 0 0,-1 0 0 0 0,-6-30 0 0 0,-1 11 595 0 0,-2 2 1 0 0,-1-1-1 0 0,-17-39 0 0 0,26 75-100 0 0,0 0-1 0 0,0 0 0 0 0,0 0 0 0 0,0 0 0 0 0,-1 0 0 0 0,1 0 0 0 0,-6-5 620 0 0,6 12-844 0 0,0 0-1 0 0,0 0 1 0 0,0 0 0 0 0,1 0 0 0 0,-1 0 0 0 0,1 0-1 0 0,0 1 1 0 0,0-1 0 0 0,0 1 0 0 0,0-1 0 0 0,1 1-1 0 0,-1-1 1 0 0,1 1 0 0 0,0 5 0 0 0,5 52 607 0 0,-5-59-687 0 0,7 38 285 0 0,1-1 1 0 0,2 0-1 0 0,2 0 0 0 0,18 42 0 0 0,83 141-32 0 0,-47-117-887 0 0,22 41-2365 0 0,-81-133 1114 0 0,-2-11 711 0 0,-3-23 342 0 0,-10-36 466 0 0,2 39 225 0 0,-1 0-1 0 0,-1 1 0 0 0,-1 0 0 0 0,0 0 0 0 0,-1 1 0 0 0,0 0 0 0 0,-2 1 0 0 0,-19-21 0 0 0,10 9 146 0 0,-23-34 0 0 0,40 54-19 0 0,0 0 0 0 0,0 0 1 0 0,1 0-1 0 0,-1-1 0 0 0,2 1 0 0 0,-1-1 0 0 0,-1-10 1 0 0,3 14-26 0 0,1-1 0 0 0,0 1 1 0 0,0 0-1 0 0,0 0 1 0 0,1 0-1 0 0,0 0 0 0 0,-1 0 1 0 0,1 0-1 0 0,0 0 1 0 0,1 0-1 0 0,-1 0 0 0 0,1 0 1 0 0,0 0-1 0 0,0 1 1 0 0,5-7-1 0 0,0-1-31 0 0,1 0-1 0 0,1 1 0 0 0,0 1 1 0 0,0-1-1 0 0,1 2 1 0 0,0-1-1 0 0,1 1 0 0 0,0 1 1 0 0,19-11-1 0 0,-24 15 92 0 0,1 0 0 0 0,0 1-1 0 0,0 0 1 0 0,0 0 0 0 0,0 0-1 0 0,0 1 1 0 0,0 0 0 0 0,0 0-1 0 0,0 1 1 0 0,1 0 0 0 0,-1 0-1 0 0,0 1 1 0 0,0 0 0 0 0,0 0-1 0 0,1 1 1 0 0,-1 0 0 0 0,-1 0 0 0 0,14 6-1 0 0,5 5 651 0 0,-14-7-136 0 0,0-1 0 0 0,1 1 0 0 0,21 5-1 0 0,-29-10-464 0 0,0 0 0 0 0,-1-1-1 0 0,1 1 1 0 0,0-1 0 0 0,-1 0-1 0 0,1 0 1 0 0,0 0 0 0 0,-1-1-1 0 0,1 1 1 0 0,-1-1 0 0 0,1 0-1 0 0,0 0 1 0 0,-1 0 0 0 0,0 0-1 0 0,1-1 1 0 0,-1 0 0 0 0,6-3-1 0 0,-8 5-51 0 0,0-1 0 0 0,0 0 0 0 0,1 0 0 0 0,-1 0 0 0 0,0 1 0 0 0,0-1 0 0 0,0-1 0 0 0,0 1 0 0 0,0 0 0 0 0,0 0 0 0 0,0 0 0 0 0,0 0 1 0 0,0-1-1 0 0,-1 1 0 0 0,1 0 0 0 0,-1-1 0 0 0,1 1 0 0 0,-1-1 0 0 0,1 1 0 0 0,0-3 0 0 0,-2 3-12 0 0,1-1 0 0 0,-1 0 0 0 0,1 1 0 0 0,-1-1 0 0 0,1 1 0 0 0,-1 0 0 0 0,0-1 0 0 0,0 1 0 0 0,0-1 0 0 0,0 1 0 0 0,0 0 0 0 0,0 0 0 0 0,0 0 0 0 0,0-1 0 0 0,0 1 0 0 0,-1 0 0 0 0,1 1 0 0 0,0-1 0 0 0,-1 0 0 0 0,-1-1 0 0 0,-6-3-301 0 0,0 0 1 0 0,-1 0 0 0 0,1 1 0 0 0,-1 1 0 0 0,0-1 0 0 0,0 2 0 0 0,0-1 0 0 0,-13 0-1 0 0,-12 0-4022 0 0,-2 4-4107 0 0,19-1 3269 0 0</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8-07T09:42:56.364"/>
    </inkml:context>
    <inkml:brush xml:id="br0">
      <inkml:brushProperty name="width" value="0.05" units="cm"/>
      <inkml:brushProperty name="height" value="0.05" units="cm"/>
    </inkml:brush>
  </inkml:definitions>
  <inkml:trace contextRef="#ctx0" brushRef="#br0">1 0 224 0 0,'23'15'11225'0'0,"-6"-2"-6488"0"0,-1 1 1 0 0,26 28-1 0 0,-24-20-1915 0 0,25 40 0 0 0,-21-24-2335 0 0,-1 0 1 0 0,25 73-1 0 0,-7 6-487 0 0,17 44 0 0 0,25 16-300 0 0,-80-175-924 0 0,8 21-1499 0 0,-8-17-2680 0 0</inkml:trace>
</inkml:ink>
</file>

<file path=ppt/ink/ink4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52:51.435"/>
    </inkml:context>
    <inkml:brush xml:id="br0">
      <inkml:brushProperty name="width" value="0.05" units="cm"/>
      <inkml:brushProperty name="height" value="0.05" units="cm"/>
      <inkml:brushProperty name="color" value="#CD82DA"/>
    </inkml:brush>
  </inkml:definitions>
  <inkml:trace contextRef="#ctx0" brushRef="#br0">55 338 144 0 0,'-36'22'9087'0'0,"17"-10"3141"0"0,39-24-9526 0 0,53-26 84 0 0,248-133 1382 0 0,-295 159-4105 0 0,-21 11-42 0 0,-1-1 1 0 0,0 0-1 0 0,1 0 0 0 0,-1 0 0 0 0,0 0 1 0 0,5-5-1 0 0,-9 7 7 0 0,-4 3-7 0 0,-230 168 1232 0 0,145-107-1115 0 0,45-37-138 0 0,41-26 0 0 0,6-4 0 0 0,25-16 0 0 0,41-29 0 0 0,37-22 0 0 0,-54 38 0 0 0,-21 13 0 0 0,-23 15 0 0 0,-10 5 0 0 0,-33 26 0 0 0,23-16 0 0 0,-1-2 0 0 0,-1 1 0 0 0,1-1 0 0 0,-1-1 0 0 0,-26 11 0 0 0,55-38 0 0 0,43-31-2985 0 0,64-44 1 0 0,6 9-10374 0 0,-69 47 5803 0 0</inkml:trace>
</inkml:ink>
</file>

<file path=ppt/ink/ink4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52:53.106"/>
    </inkml:context>
    <inkml:brush xml:id="br0">
      <inkml:brushProperty name="width" value="0.05" units="cm"/>
      <inkml:brushProperty name="height" value="0.05" units="cm"/>
      <inkml:brushProperty name="color" value="#CD82DA"/>
    </inkml:brush>
  </inkml:definitions>
  <inkml:trace contextRef="#ctx0" brushRef="#br0">47 7 1024 0 0,'-37'-7'13979'0'0,"34"13"-10603"0"0,2-5-3277 0 0,1-1-1 0 0,-1 1 1 0 0,1-1 0 0 0,-1 1 0 0 0,1-1 0 0 0,-1 1 0 0 0,1 0 0 0 0,0-1 0 0 0,-1 1 0 0 0,1-1 0 0 0,0 1 0 0 0,0 0 0 0 0,0-1 0 0 0,-1 1 0 0 0,1 0 0 0 0,0-1 0 0 0,0 1 0 0 0,0 0 0 0 0,0 0 0 0 0,0-1 0 0 0,0 1 0 0 0,0 0 0 0 0,0-1 0 0 0,0 1 0 0 0,0 0 0 0 0,1 0 0 0 0,81 331 10087 0 0,1 3-9111 0 0,-82-332-1933 0 0,5 27-449 0 0,-4-20-4366 0 0</inkml:trace>
</inkml:ink>
</file>

<file path=ppt/ink/ink4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52:53.536"/>
    </inkml:context>
    <inkml:brush xml:id="br0">
      <inkml:brushProperty name="width" value="0.05" units="cm"/>
      <inkml:brushProperty name="height" value="0.05" units="cm"/>
      <inkml:brushProperty name="color" value="#CD82DA"/>
    </inkml:brush>
  </inkml:definitions>
  <inkml:trace contextRef="#ctx0" brushRef="#br0">2 225 440 0 0,'-1'-14'777'0'0,"0"0"-1"0"0,2 0 1 0 0,0 0 0 0 0,0 0-1 0 0,2 0 1 0 0,0 0 0 0 0,8-25-1 0 0,-9 34-526 0 0,0 0-1 0 0,1-1 0 0 0,0 1 1 0 0,0 0-1 0 0,0 1 0 0 0,1-1 0 0 0,-1 1 1 0 0,1-1-1 0 0,0 1 0 0 0,0 0 0 0 0,1 0 1 0 0,-1 1-1 0 0,1-1 0 0 0,0 1 0 0 0,0 0 1 0 0,0 1-1 0 0,0-1 0 0 0,1 1 0 0 0,-1 0 1 0 0,0 0-1 0 0,1 0 0 0 0,7 0 0 0 0,-5 0-48 0 0,0 1 0 0 0,-1 1-1 0 0,1-1 1 0 0,0 1 0 0 0,0 1-1 0 0,0-1 1 0 0,0 1 0 0 0,-1 1-1 0 0,1-1 1 0 0,0 2-1 0 0,-1-1 1 0 0,1 1 0 0 0,-1 0-1 0 0,0 0 1 0 0,9 5 0 0 0,-12-4-36 0 0,1-1 0 0 0,0 1 1 0 0,-1 0-1 0 0,1 1 1 0 0,-1-1-1 0 0,0 0 0 0 0,-1 1 1 0 0,1 0-1 0 0,-1 0 0 0 0,0 0 1 0 0,0 1-1 0 0,0-1 1 0 0,-1 1-1 0 0,0-1 0 0 0,0 1 1 0 0,-1 0-1 0 0,1 0 1 0 0,-1-1-1 0 0,0 1 0 0 0,0 11 1 0 0,-1-4 136 0 0,-1 0 0 0 0,0-1 1 0 0,-1 1-1 0 0,0 0 1 0 0,0 0-1 0 0,-2-1 0 0 0,0 1 1 0 0,0-1-1 0 0,-1 0 0 0 0,0 0 1 0 0,-1-1-1 0 0,-1 0 0 0 0,0 0 1 0 0,0 0-1 0 0,-1-1 1 0 0,0 0-1 0 0,-1 0 0 0 0,0-1 1 0 0,-18 14-1 0 0,26-22-360 0 0,-1 0 0 0 0,0 1 1 0 0,0-1-1 0 0,1-1 0 0 0,-1 1 1 0 0,0 0-1 0 0,0 0 0 0 0,0-1 0 0 0,0 1 1 0 0,0-1-1 0 0,0 1 0 0 0,0-1 0 0 0,-2 0 1 0 0,3 0-58 0 0,0 0-1 0 0,0 0 1 0 0,0-1 0 0 0,0 1 0 0 0,0 0 0 0 0,0-1 0 0 0,0 1 0 0 0,0 0 0 0 0,0-1 0 0 0,0 1 0 0 0,0-1-1 0 0,0 0 1 0 0,1 1 0 0 0,-1-1 0 0 0,0 0 0 0 0,0 1 0 0 0,1-1 0 0 0,-1 0 0 0 0,0-1 0 0 0,-8-22-4707 0 0,6-5-3547 0 0,3 13 3413 0 0</inkml:trace>
</inkml:ink>
</file>

<file path=ppt/ink/ink4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52:54.122"/>
    </inkml:context>
    <inkml:brush xml:id="br0">
      <inkml:brushProperty name="width" value="0.05" units="cm"/>
      <inkml:brushProperty name="height" value="0.05" units="cm"/>
      <inkml:brushProperty name="color" value="#CD82DA"/>
    </inkml:brush>
  </inkml:definitions>
  <inkml:trace contextRef="#ctx0" brushRef="#br0">0 475 1368 0 0,'1'-1'371'0'0,"-1"0"0"0"0,0 0 0 0 0,1 0 0 0 0,-1 0 0 0 0,1 0 1 0 0,-1 1-1 0 0,1-1 0 0 0,0 0 0 0 0,-1 0 0 0 0,1 0 0 0 0,0 1 0 0 0,0-1 0 0 0,-1 0 0 0 0,1 1 0 0 0,0-1 0 0 0,0 0 0 0 0,0 1 0 0 0,0-1 0 0 0,0 1 1 0 0,0 0-1 0 0,0-1 0 0 0,0 1 0 0 0,0 0 0 0 0,0-1 0 0 0,1 1 0 0 0,1 0 48 0 0,0 0 0 0 0,0 0 0 0 0,0 1 0 0 0,-1-1 0 0 0,1 1 0 0 0,0-1 0 0 0,0 1 0 0 0,-1 0 1 0 0,5 2-1 0 0,4 3 382 0 0,-1 0-1 0 0,0 0 1 0 0,17 15 0 0 0,-10-6 61 0 0,-1 0-1 0 0,-1 1 1 0 0,25 33-1 0 0,-34-41-623 0 0,-1 1 0 0 0,0 0-1 0 0,0 0 1 0 0,0 1-1 0 0,-1-1 1 0 0,-1 1 0 0 0,0 0-1 0 0,0 0 1 0 0,-1 0 0 0 0,2 13-1 0 0,-4-20-158 0 0,0 0 1 0 0,-1 1-1 0 0,1-1 0 0 0,-1 0 0 0 0,0 0 1 0 0,1 0-1 0 0,-2 0 0 0 0,1 0 0 0 0,0 0 0 0 0,0 0 1 0 0,-1 0-1 0 0,1 0 0 0 0,-1-1 0 0 0,0 1 1 0 0,0-1-1 0 0,-3 4 0 0 0,4-6-4 0 0,-18-21-67 0 0,15 7-111 0 0,0 0 1 0 0,1-1 0 0 0,0 1 0 0 0,1 0-1 0 0,1-1 1 0 0,1-25 0 0 0,0 26-84 0 0,0 1 0 0 0,1-1-1 0 0,1 0 1 0 0,0 1 0 0 0,0-1 0 0 0,1 1 0 0 0,1 0 0 0 0,1 0 0 0 0,0 0 0 0 0,0 0 0 0 0,1 1 0 0 0,1 0 0 0 0,0 0 0 0 0,12-15 0 0 0,0 7-728 0 0,0 1 1 0 0,32-25-1 0 0,-51 44 995 0 0,0 1-1 0 0,0-1 1 0 0,0 0-1 0 0,0 1 1 0 0,0-1-1 0 0,0 0 1 0 0,0 0-1 0 0,0 1 1 0 0,0-1-1 0 0,0 0 0 0 0,0 0 1 0 0,0 1-1 0 0,0-1 1 0 0,0 0-1 0 0,0 0 1 0 0,1 1-1 0 0,-1-1 1 0 0,0 0-1 0 0,0 0 0 0 0,0 1 1 0 0,0-1-1 0 0,0 0 1 0 0,1 0-1 0 0,-1 0 1 0 0,0 1-1 0 0,0-1 1 0 0,0 0-1 0 0,1 0 1 0 0,-1 0-1 0 0,0 0 0 0 0,0 1 1 0 0,0-1-1 0 0,1 0 1 0 0,-1 0-1 0 0,0 0 1 0 0,0 0-1 0 0,1 0 1 0 0,-1 0-1 0 0,0 0 0 0 0,1 0 1 0 0,-1 0-1 0 0,0 0 1 0 0,0 0-1 0 0,1 0 1 0 0,-1 0-1 0 0,0 0 1 0 0,0 0-1 0 0,1 0 1 0 0,-1 0-1 0 0,0 0 0 0 0,0 0 1 0 0,1 0-1 0 0,-1 0 1 0 0,0 0-1 0 0,0-1 1 0 0,1 1-1 0 0,-1 0 1 0 0,0 0-1 0 0,0 0 1 0 0,0 0-1 0 0,1-1 0 0 0,-1 1 1 0 0,-9 36 1295 0 0,1-8-190 0 0,6-13-835 0 0,1 0 0 0 0,0-1-1 0 0,1 1 1 0 0,1 0 0 0 0,1-1-1 0 0,0 1 1 0 0,0-1 0 0 0,1 1-1 0 0,9 23 1 0 0,-9-33-343 0 0,-1 1-1 0 0,1-1 1 0 0,0 1 0 0 0,0-1-1 0 0,1 0 1 0 0,-1 0-1 0 0,1-1 1 0 0,0 1 0 0 0,0-1-1 0 0,1 0 1 0 0,6 6 0 0 0,-7-8-151 0 0,0 0 0 0 0,0 0 0 0 0,1 0 0 0 0,-1 0 0 0 0,0-1 0 0 0,1 1 0 0 0,-1-1 1 0 0,1 0-1 0 0,-1-1 0 0 0,1 1 0 0 0,0-1 0 0 0,-1 0 0 0 0,1 0 0 0 0,-1 0 0 0 0,1-1 0 0 0,8-1 1 0 0,-8 0-92 0 0,0 1-1 0 0,0 0 1 0 0,0-1 0 0 0,0 0 0 0 0,-1-1 0 0 0,1 1 0 0 0,-1-1 0 0 0,1 1 0 0 0,-1-1 0 0 0,0-1 0 0 0,0 1 0 0 0,0-1-1 0 0,0 1 1 0 0,-1-1 0 0 0,1 0 0 0 0,-1 0 0 0 0,0-1 0 0 0,0 1 0 0 0,-1 0 0 0 0,1-1 0 0 0,-1 0 0 0 0,0 0 0 0 0,0 0-1 0 0,-1 0 1 0 0,2-10 0 0 0,-1 3 37 0 0,0-1 0 0 0,-1 1 0 0 0,-1-1-1 0 0,0 1 1 0 0,-1-1 0 0 0,0 1 0 0 0,-1-1-1 0 0,0 1 1 0 0,-7-20 0 0 0,3 11 383 0 0,4 13 251 0 0,0 0-1 0 0,0 0 1 0 0,-1 1 0 0 0,0-1 0 0 0,0 1 0 0 0,-1 0-1 0 0,0 0 1 0 0,0 0 0 0 0,-7-8 1998 0 0,14 16-2252 0 0,0 0 0 0 0,1 1 0 0 0,-1 0 0 0 0,0 0 0 0 0,0 0 0 0 0,0 0 0 0 0,0 0-1 0 0,0 0 1 0 0,-1 1 0 0 0,1-1 0 0 0,-1 1 0 0 0,3 3 0 0 0,-1-2 79 0 0,18 18 268 0 0,1-1 0 0 0,2-1 1 0 0,0 0-1 0 0,1-2 0 0 0,38 20 0 0 0,-63-38-530 0 0,0 1 0 0 0,-1-1 0 0 0,1 0 0 0 0,0 0 0 0 0,0 1 0 0 0,-1-1 0 0 0,1 0 0 0 0,0 0 0 0 0,0 0 0 0 0,-1 0 0 0 0,1 0 0 0 0,0 0 0 0 0,0 0 0 0 0,-1 0 0 0 0,1 0 0 0 0,0 0 0 0 0,0 0 0 0 0,-1-1 0 0 0,1 1 0 0 0,0 0 0 0 0,0 0 0 0 0,-1-1 0 0 0,1 1 0 0 0,0-1 0 0 0,-1 1 0 0 0,1 0 0 0 0,-1-1 0 0 0,1 1 0 0 0,0-1 0 0 0,-1 0 0 0 0,1 1 0 0 0,-1-1 0 0 0,0 1 0 0 0,1-1 0 0 0,-1 0 0 0 0,1 0 0 0 0,9-23 0 0 0,-10 22 0 0 0,4-17 21 0 0,0-1 0 0 0,-1 0 1 0 0,-2 1-1 0 0,0-1 0 0 0,-1 0 0 0 0,-1 0 1 0 0,0 1-1 0 0,-6-25 0 0 0,-3-1-811 0 0,-2 1-1 0 0,-24-62 1 0 0,34 101-88 0 0,1 1 0 0 0,0-1 0 0 0,0 0 0 0 0,1 1 1 0 0,-1-1-1 0 0,1-8 0 0 0,0 13 795 0 0,13 10-6622 0 0,1 4 2549 0 0,-5-4-1505 0 0,-2 0 1252 0 0</inkml:trace>
</inkml:ink>
</file>

<file path=ppt/ink/ink4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52:54.668"/>
    </inkml:context>
    <inkml:brush xml:id="br0">
      <inkml:brushProperty name="width" value="0.05" units="cm"/>
      <inkml:brushProperty name="height" value="0.05" units="cm"/>
      <inkml:brushProperty name="color" value="#CD82DA"/>
    </inkml:brush>
  </inkml:definitions>
  <inkml:trace contextRef="#ctx0" brushRef="#br0">0 253 820 0 0,'54'-47'12207'0'0,"48"-37"-9431"0"0,-5 5-4924 0 0,-72 49-3519 0 0,-22 26 3996 0 0,2-5-1882 0 0</inkml:trace>
</inkml:ink>
</file>

<file path=ppt/ink/ink4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52:55.532"/>
    </inkml:context>
    <inkml:brush xml:id="br0">
      <inkml:brushProperty name="width" value="0.05" units="cm"/>
      <inkml:brushProperty name="height" value="0.05" units="cm"/>
      <inkml:brushProperty name="color" value="#CD82DA"/>
    </inkml:brush>
  </inkml:definitions>
  <inkml:trace contextRef="#ctx0" brushRef="#br0">89 534 56 0 0,'-13'-4'12030'0'0,"8"4"-9861"0"0,-1 5-1427 0 0,1 0-1 0 0,0 0 0 0 0,0 0 0 0 0,0 0 1 0 0,1 1-1 0 0,0 0 0 0 0,0-1 1 0 0,0 2-1 0 0,1-1 0 0 0,0 0 0 0 0,0 1 1 0 0,1 0-1 0 0,-1-1 0 0 0,0 10 1 0 0,-1-3-66 0 0,2 1 1 0 0,-1 0-1 0 0,2-1 1 0 0,0 1-1 0 0,1 0 1 0 0,1 21-1 0 0,0-31-665 0 0,-1 0-1 0 0,1 1 1 0 0,0-1-1 0 0,0 0 1 0 0,0 0-1 0 0,0 0 1 0 0,1 0-1 0 0,0 0 1 0 0,0 0-1 0 0,0 0 1 0 0,0-1-1 0 0,0 1 1 0 0,1-1-1 0 0,0 1 1 0 0,0-1-1 0 0,0 0 1 0 0,0 0-1 0 0,0 0 1 0 0,0-1 0 0 0,1 1-1 0 0,-1-1 1 0 0,1 0-1 0 0,0 0 1 0 0,0 0-1 0 0,0 0 1 0 0,0 0-1 0 0,0-1 1 0 0,0 0-1 0 0,0 0 1 0 0,0 0-1 0 0,1 0 1 0 0,-1-1-1 0 0,0 0 1 0 0,5 0-1 0 0,2 0-343 0 0,-1-1-1 0 0,0 0 1 0 0,1-1-1 0 0,-1 0 0 0 0,0-1 1 0 0,0 0-1 0 0,0-1 1 0 0,0 1-1 0 0,-1-2 0 0 0,1 0 1 0 0,-1 0-1 0 0,16-12 1 0 0,-18 10 100 0 0,0 0 1 0 0,0 0 0 0 0,-1 0-1 0 0,0-1 1 0 0,-1 0 0 0 0,1 0-1 0 0,-1 0 1 0 0,-1-1 0 0 0,0 0-1 0 0,0 1 1 0 0,-1-2 0 0 0,0 1-1 0 0,0 0 1 0 0,1-13 0 0 0,-3 14 287 0 0,0 0 0 0 0,0-1 0 0 0,-1 1 0 0 0,0 0 0 0 0,-1 0 0 0 0,0 0 0 0 0,0-1 1 0 0,-1 1-1 0 0,0 0 0 0 0,-5-13 0 0 0,-6 4 830 0 0,11 16-553 0 0,1-1 1 0 0,-1 1 0 0 0,1-1-1 0 0,-1 1 1 0 0,1-1-1 0 0,0 0 1 0 0,0 0 0 0 0,0 0-1 0 0,-2-3 1 0 0,-6 33 788 0 0,9-21-1108 0 0,1-1 1 0 0,0 1-1 0 0,0-1 0 0 0,0 1 0 0 0,0-1 0 0 0,1 1 1 0 0,0-1-1 0 0,1 0 0 0 0,-1 1 0 0 0,1-1 0 0 0,1-1 0 0 0,-1 1 1 0 0,1 0-1 0 0,0-1 0 0 0,0 0 0 0 0,0 0 0 0 0,1 0 1 0 0,0 0-1 0 0,0-1 0 0 0,0 0 0 0 0,0 0 0 0 0,1 0 0 0 0,-1-1 1 0 0,1 1-1 0 0,6 1 0 0 0,-9-4-163 0 0,0-1 1 0 0,1 1-1 0 0,-1-1 1 0 0,0 0-1 0 0,0 0 1 0 0,0 0-1 0 0,0 0 1 0 0,0-1-1 0 0,0 1 0 0 0,0-1 1 0 0,0 0-1 0 0,0 0 1 0 0,0 0-1 0 0,0 0 1 0 0,0 0-1 0 0,-1-1 1 0 0,1 1-1 0 0,0-1 0 0 0,-1 0 1 0 0,0 0-1 0 0,1 0 1 0 0,-1 0-1 0 0,0 0 1 0 0,0 0-1 0 0,0-1 1 0 0,0 1-1 0 0,2-5 0 0 0,2-1-182 0 0,-1 0 0 0 0,0-1 0 0 0,0 0-1 0 0,-1 0 1 0 0,0 0 0 0 0,0 0-1 0 0,2-13 1 0 0,-3 4 143 0 0,-1 0-1 0 0,0 1 1 0 0,-2-1-1 0 0,0 0 1 0 0,-1 0-1 0 0,0 0 1 0 0,-2 1-1 0 0,0-1 1 0 0,-1 0 0 0 0,-6-17-1 0 0,-10-19 1064 0 0,-49-90 0 0 0,48 102 410 0 0,12 31 40 0 0,5 16 77 0 0,4-2-1279 0 0,-1-1 0 0 0,1 0-1 0 0,0 1 1 0 0,0-1 0 0 0,1 0-1 0 0,-1 0 1 0 0,0 1 0 0 0,1-1-1 0 0,-1 0 1 0 0,2 3 0 0 0,29 77 1266 0 0,-15-39-587 0 0,31 61 0 0 0,-40-91-1067 0 0,0-1 1 0 0,1 1 0 0 0,1-2 0 0 0,0 1-1 0 0,1-1 1 0 0,0-1 0 0 0,0 0 0 0 0,1 0-1 0 0,12 7 1 0 0,-21-15 79 0 0,0-1 0 0 0,0 0 0 0 0,0 1-1 0 0,0-1 1 0 0,0 0 0 0 0,0 0 0 0 0,1-1 0 0 0,-1 1-1 0 0,0 0 1 0 0,1-1 0 0 0,-1 1 0 0 0,0-1 0 0 0,1 0-1 0 0,-1 0 1 0 0,0 0 0 0 0,1 0 0 0 0,-1 0 0 0 0,0-1 0 0 0,1 1-1 0 0,2-1 1 0 0,-2-1-36 0 0,0 1-1 0 0,1-1 1 0 0,-1 0-1 0 0,-1 0 0 0 0,1 0 1 0 0,0 0-1 0 0,0-1 1 0 0,-1 1-1 0 0,1-1 1 0 0,-1 1-1 0 0,0-1 1 0 0,3-4-1 0 0,0-2-85 0 0,1-1-1 0 0,-2 1 0 0 0,0-1 1 0 0,0 0-1 0 0,0 0 1 0 0,-1-1-1 0 0,-1 1 1 0 0,2-13-1 0 0,-2-2 300 0 0,-1 0 0 0 0,-1 1 0 0 0,-1-1-1 0 0,-1 0 1 0 0,-2 1 0 0 0,-9-40 0 0 0,5 39 1221 0 0,-1 0 0 0 0,-1 0 0 0 0,-18-32 0 0 0,21 47 3517 0 0,13 25-3431 0 0,16 29-443 0 0,74 125 674 0 0,-28-49-4291 0 0,-60-106 1818 0 0,-1 1 0 0 0,-1-1 1 0 0,0 1-1 0 0,5 19 0 0 0,-4 0-3360 0 0,-3 1-3533 0 0,-4 1 1407 0 0</inkml:trace>
</inkml:ink>
</file>

<file path=ppt/ink/ink4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52:55.972"/>
    </inkml:context>
    <inkml:brush xml:id="br0">
      <inkml:brushProperty name="width" value="0.05" units="cm"/>
      <inkml:brushProperty name="height" value="0.05" units="cm"/>
      <inkml:brushProperty name="color" value="#CD82DA"/>
    </inkml:brush>
  </inkml:definitions>
  <inkml:trace contextRef="#ctx0" brushRef="#br0">138 51 472 0 0,'-49'-48'21556'0'0,"48"47"-21364"0"0,0 1-1 0 0,-1-1 1 0 0,1 1 0 0 0,-1 0-1 0 0,1 0 1 0 0,-1-1 0 0 0,0 1-1 0 0,1 0 1 0 0,-1 0 0 0 0,1 1-1 0 0,-1-1 1 0 0,1 0 0 0 0,-1 0-1 0 0,1 1 1 0 0,-1-1 0 0 0,1 1-1 0 0,-1-1 1 0 0,1 1 0 0 0,0-1-1 0 0,-1 1 1 0 0,1 0 0 0 0,0 0-1 0 0,0 0 1 0 0,-1 0 0 0 0,1 0-1 0 0,0 0 1 0 0,0 0 0 0 0,0 0-1 0 0,0 0 1 0 0,0 1 0 0 0,-1 0-1 0 0,0 1-105 0 0,1-1 0 0 0,-1 0 0 0 0,0 1-1 0 0,0-1 1 0 0,1 1 0 0 0,-1-1 0 0 0,1 1-1 0 0,0 0 1 0 0,0 0 0 0 0,0 0 0 0 0,0-1 0 0 0,1 1-1 0 0,-1 0 1 0 0,1 0 0 0 0,-1 0 0 0 0,1 5-1 0 0,1-5-85 0 0,0 1 1 0 0,1 0-1 0 0,-1-1 0 0 0,1 1 0 0 0,0-1 0 0 0,0 0 0 0 0,0 0 0 0 0,0 0 0 0 0,0 0 0 0 0,1 0 0 0 0,0 0 0 0 0,-1 0 1 0 0,1-1-1 0 0,0 0 0 0 0,0 1 0 0 0,6 2 0 0 0,6 3-188 0 0,0 0-1 0 0,25 8 1 0 0,-9-4-163 0 0,-20-7 227 0 0,-7-4 56 0 0,0 1 0 0 0,-1-1 1 0 0,1 1-1 0 0,0 0 0 0 0,-1 0 0 0 0,1 1 1 0 0,-1-1-1 0 0,4 4 0 0 0,-7-5 58 0 0,1 0-1 0 0,-1 0 1 0 0,1 0-1 0 0,-1 0 1 0 0,1 0-1 0 0,-1 0 1 0 0,0 1 0 0 0,1-1-1 0 0,-1 0 1 0 0,0 0-1 0 0,0 0 1 0 0,0 1-1 0 0,0-1 1 0 0,0 0-1 0 0,0 0 1 0 0,0 0-1 0 0,-1 1 1 0 0,1-1-1 0 0,0 0 1 0 0,-1 0-1 0 0,1 0 1 0 0,0 0-1 0 0,-1 1 1 0 0,0-1-1 0 0,1 0 1 0 0,-1 0 0 0 0,0 0-1 0 0,1 0 1 0 0,-1-1-1 0 0,0 1 1 0 0,0 0-1 0 0,0 0 1 0 0,-1 1-1 0 0,-3 3-67 0 0,0-1 0 0 0,1 1 0 0 0,-2-1 0 0 0,1 0 0 0 0,0-1 0 0 0,-1 1 0 0 0,0-1 0 0 0,1 0 0 0 0,-1-1 0 0 0,0 1 0 0 0,-1-1 0 0 0,1 0-1 0 0,0-1 1 0 0,-1 1 0 0 0,1-1 0 0 0,-9 0 0 0 0,10-1-258 0 0,1 0 0 0 0,-1 0 0 0 0,1-1 0 0 0,-1 0 0 0 0,1 1 0 0 0,-1-2 0 0 0,1 1 0 0 0,0 0 0 0 0,0-1 0 0 0,-7-3-1 0 0,8 3-225 0 0,0 0-1 0 0,0 0 1 0 0,0-1-1 0 0,0 1 0 0 0,0-1 1 0 0,0 0-1 0 0,1 0 0 0 0,0 0 1 0 0,-1 0-1 0 0,1 0 1 0 0,0 0-1 0 0,0-1 0 0 0,-2-4 1 0 0,0-8-5005 0 0,-1 0 423 0 0</inkml:trace>
</inkml:ink>
</file>

<file path=ppt/ink/ink4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52:56.384"/>
    </inkml:context>
    <inkml:brush xml:id="br0">
      <inkml:brushProperty name="width" value="0.05" units="cm"/>
      <inkml:brushProperty name="height" value="0.05" units="cm"/>
      <inkml:brushProperty name="color" value="#CD82DA"/>
    </inkml:brush>
  </inkml:definitions>
  <inkml:trace contextRef="#ctx0" brushRef="#br0">0 43 468 0 0,'1'-4'1224'0'0,"1"0"0"0"0,0 0 0 0 0,0-1 0 0 0,0 1 0 0 0,0 1 0 0 0,0-1 0 0 0,1 0 0 0 0,6-7 2929 0 0,18 41 1741 0 0,1 24-1733 0 0,25 67 1 0 0,-31-69-2094 0 0,47 85 1 0 0,-66-131-2312 0 0,0 0 0 0 0,1 0 0 0 0,0-1 0 0 0,0 0 0 0 0,1 1 0 0 0,-1-1 0 0 0,1-1 0 0 0,0 1 0 0 0,7 4 0 0 0,9-25-4365 0 0,-18 8 3557 0 0,0 1 0 0 0,0-1 0 0 0,0 0 0 0 0,-1 0 0 0 0,0-1 0 0 0,-1 1 0 0 0,1-9 0 0 0,-2-16-6949 0 0,-2 13 2759 0 0</inkml:trace>
</inkml:ink>
</file>

<file path=ppt/ink/ink4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52:56.929"/>
    </inkml:context>
    <inkml:brush xml:id="br0">
      <inkml:brushProperty name="width" value="0.05" units="cm"/>
      <inkml:brushProperty name="height" value="0.05" units="cm"/>
      <inkml:brushProperty name="color" value="#CD82DA"/>
    </inkml:brush>
  </inkml:definitions>
  <inkml:trace contextRef="#ctx0" brushRef="#br0">32 447 628 0 0,'-15'-19'2338'0'0,"13"18"-1827"0"0,1 0-1 0 0,0 0 1 0 0,-1 0-1 0 0,1-1 1 0 0,0 1-1 0 0,0-1 1 0 0,0 1-1 0 0,0-1 1 0 0,0 1-1 0 0,0-1 1 0 0,1 1-1 0 0,-1-1 1 0 0,0 0-1 0 0,1 1 1 0 0,-1-1-1 0 0,1 0 1 0 0,0 0-1 0 0,-1-2 1 0 0,9-15 942 0 0,0 8-848 0 0,1 0 1 0 0,1 1-1 0 0,-1 0 0 0 0,2 1 0 0 0,-1 0 0 0 0,1 0 0 0 0,1 1 0 0 0,-1 1 0 0 0,26-13 0 0 0,1-2 846 0 0,-37 22-1407 0 0,-1 0 1 0 0,0 0 0 0 0,0 0-1 0 0,0-1 1 0 0,1 1 0 0 0,-1 0 0 0 0,0 0-1 0 0,0 0 1 0 0,1 0 0 0 0,-1 0-1 0 0,0 0 1 0 0,0 0 0 0 0,0 0-1 0 0,1 0 1 0 0,-1 0 0 0 0,0 0 0 0 0,0 0-1 0 0,1 0 1 0 0,-1 0 0 0 0,0 0-1 0 0,0 0 1 0 0,1 0 0 0 0,-1 0-1 0 0,0 0 1 0 0,0 0 0 0 0,1 0 0 0 0,-1 0-1 0 0,0 0 1 0 0,0 0 0 0 0,1 0-1 0 0,-1 1 1 0 0,0-1 0 0 0,0 0-1 0 0,0 0 1 0 0,1 0 0 0 0,-1 0 0 0 0,0 1-1 0 0,0-1 1 0 0,0 0 0 0 0,0 0-1 0 0,1 1 1 0 0,1 14 816 0 0,-6 27-529 0 0,2-32-117 0 0,-16 160 21 0 0,17-169-257 0 0,1-1 0 0 0,0 1 0 0 0,-1 0 0 0 0,1 0 0 0 0,0-1-1 0 0,0 1 1 0 0,0 0 0 0 0,0 0 0 0 0,0 0 0 0 0,0-1 0 0 0,0 1 0 0 0,0 0 0 0 0,0 0-1 0 0,0-1 1 0 0,0 1 0 0 0,0 0 0 0 0,1 0 0 0 0,-1 0 0 0 0,0-1 0 0 0,1 1-1 0 0,-1 0 1 0 0,0-1 0 0 0,1 1 0 0 0,-1 0 0 0 0,1-1 0 0 0,-1 1 0 0 0,1 0-1 0 0,-1-1 1 0 0,1 1 0 0 0,1 0 0 0 0,-1-1 6 0 0,0-1-1 0 0,1 1 0 0 0,-1-1 1 0 0,0 1-1 0 0,0-1 1 0 0,1 0-1 0 0,-1 1 1 0 0,0-1-1 0 0,0 0 0 0 0,0 0 1 0 0,0 0-1 0 0,0 0 1 0 0,0 0-1 0 0,0 0 1 0 0,1-1-1 0 0,33-46-152 0 0,12-29-51 0 0,-46 77 223 0 0,-1-1 0 0 0,1 0 0 0 0,-1 0 1 0 0,1 0-1 0 0,0 0 0 0 0,-1 0 0 0 0,1 0 0 0 0,0 1 1 0 0,0-1-1 0 0,-1 0 0 0 0,1 1 0 0 0,0-1 0 0 0,0 0 1 0 0,0 1-1 0 0,0-1 0 0 0,0 1 0 0 0,0 0 0 0 0,0-1 1 0 0,0 1-1 0 0,0 0 0 0 0,0-1 0 0 0,0 1 0 0 0,0 0 1 0 0,0 0-1 0 0,0 0 0 0 0,1 0 0 0 0,-1 0 0 0 0,0 0 1 0 0,0 0-1 0 0,0 0 0 0 0,0 1 0 0 0,0-1 0 0 0,0 0 1 0 0,0 1-1 0 0,0-1 0 0 0,0 1 0 0 0,0-1 0 0 0,0 1 1 0 0,0-1-1 0 0,0 1 0 0 0,-1 0 0 0 0,1-1 0 0 0,0 1 1 0 0,1 1-1 0 0,4 5 22 0 0,0 0 0 0 0,0 0-1 0 0,0 1 1 0 0,6 12 0 0 0,3 2-131 0 0,-14-20 60 0 0,0-1 0 0 0,0 1 0 0 0,0-1 0 0 0,0 0 0 0 0,0 1 0 0 0,1-1-1 0 0,-1 0 1 0 0,0 0 0 0 0,1 0 0 0 0,-1 0 0 0 0,1 0 0 0 0,-1 0 0 0 0,1 0 0 0 0,-1 0 0 0 0,1-1-1 0 0,0 1 1 0 0,-1-1 0 0 0,1 1 0 0 0,0-1 0 0 0,0 0 0 0 0,-1 1 0 0 0,1-1 0 0 0,0 0-1 0 0,0 0 1 0 0,0 0 0 0 0,-1-1 0 0 0,1 1 0 0 0,0 0 0 0 0,0-1 0 0 0,-1 1 0 0 0,1-1 0 0 0,0 1-1 0 0,-1-1 1 0 0,1 0 0 0 0,-1 0 0 0 0,1 1 0 0 0,-1-1 0 0 0,1 0 0 0 0,-1-1 0 0 0,1 1 0 0 0,-1 0-1 0 0,0 0 1 0 0,0-1 0 0 0,0 1 0 0 0,2-2 0 0 0,2-4-175 0 0,0 0 1 0 0,0 0-1 0 0,0-1 0 0 0,-1 1 1 0 0,0-1-1 0 0,0 0 1 0 0,4-17-1 0 0,-5 12 151 0 0,-1-1-1 0 0,-1 0 1 0 0,0 0 0 0 0,0 0 0 0 0,-2 0-1 0 0,1 0 1 0 0,-2 0 0 0 0,0 0 0 0 0,-7-25-1 0 0,0 12 547 0 0,0 0 0 0 0,-1 2 0 0 0,-27-48 0 0 0,13 23 3037 0 0,27 53-3149 0 0,15 18 11 0 0,-1 1-1 0 0,-1 0 1 0 0,-1 1 0 0 0,23 49-1 0 0,-22-39-318 0 0,3-1-1 0 0,22 32 0 0 0,-22-38-251 0 0,17 22-372 0 0,-34-46 455 0 0,1 1 0 0 0,-1-1 0 0 0,1 0 0 0 0,-1 0 0 0 0,1 0 0 0 0,0 0 0 0 0,-1 0 0 0 0,1-1 0 0 0,0 1 0 0 0,0-1 0 0 0,1 0 0 0 0,-1 0 0 0 0,0 0 1 0 0,4 1-1 0 0,-4-2-8 0 0,0-1 0 0 0,-1 1 1 0 0,1-1-1 0 0,0 1 0 0 0,-1-1 1 0 0,1 0-1 0 0,0 0 0 0 0,-1 0 1 0 0,0-1-1 0 0,1 1 0 0 0,-1 0 1 0 0,1-1-1 0 0,-1 0 0 0 0,0 0 0 0 0,0 1 1 0 0,0-1-1 0 0,3-5 0 0 0,29-38-1108 0 0,12-55 1198 0 0,-20 120 610 0 0,-24-19-743 0 0,0 0 1 0 0,0 0 0 0 0,-1 0-1 0 0,1 0 1 0 0,0 0-1 0 0,0-1 1 0 0,0 1 0 0 0,0-1-1 0 0,0 1 1 0 0,1-1-1 0 0,-1 0 1 0 0,0 0 0 0 0,0 0-1 0 0,0 0 1 0 0,0 0-1 0 0,0 0 1 0 0,0-1 0 0 0,0 1-1 0 0,3-2 1 0 0,-3 2-407 0 0,-1-1-1 0 0,1 1 1 0 0,-1-1 0 0 0,0 0 0 0 0,1 1-1 0 0,-1-1 1 0 0,0 0 0 0 0,0 0 0 0 0,0 0-1 0 0,0 0 1 0 0,0 0 0 0 0,0 0 0 0 0,0 0 0 0 0,0 0-1 0 0,0-1 1 0 0,0 1 0 0 0,-1 0 0 0 0,2-2-1 0 0,-1-5-3949 0 0</inkml:trace>
</inkml:ink>
</file>

<file path=ppt/ink/ink4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52:57.337"/>
    </inkml:context>
    <inkml:brush xml:id="br0">
      <inkml:brushProperty name="width" value="0.05" units="cm"/>
      <inkml:brushProperty name="height" value="0.05" units="cm"/>
      <inkml:brushProperty name="color" value="#CD82DA"/>
    </inkml:brush>
  </inkml:definitions>
  <inkml:trace contextRef="#ctx0" brushRef="#br0">42 163 1552 0 0,'-5'-1'1623'0'0,"1"0"-1"0"0,-1-1 1 0 0,1 0 0 0 0,-1 0-1 0 0,1 0 1 0 0,0-1 0 0 0,-7-4-1 0 0,13 5-1222 0 0,0-1-1 0 0,0 1 1 0 0,-1-1 0 0 0,2 1-1 0 0,-1-1 1 0 0,0 1-1 0 0,0 0 1 0 0,1 0-1 0 0,3-2 1 0 0,60-44 1407 0 0,20-15-6888 0 0,-80 56 1019 0 0</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8-07T09:42:56.825"/>
    </inkml:context>
    <inkml:brush xml:id="br0">
      <inkml:brushProperty name="width" value="0.05" units="cm"/>
      <inkml:brushProperty name="height" value="0.05" units="cm"/>
    </inkml:brush>
  </inkml:definitions>
  <inkml:trace contextRef="#ctx0" brushRef="#br0">19 125 1560 0 0,'-1'-1'300'0'0,"1"1"1"0"0,-1 0-1 0 0,0 0 0 0 0,1 0 1 0 0,-1 0-1 0 0,1 0 0 0 0,-1 0 0 0 0,0 0 1 0 0,1 0-1 0 0,-1 0 0 0 0,0 0 0 0 0,1 0 1 0 0,-1 1-1 0 0,0-1 0 0 0,1 0 1 0 0,-1 0-1 0 0,1 1 0 0 0,-1-1 0 0 0,0 0 1 0 0,1 1-1 0 0,-1-1 0 0 0,1 0 1 0 0,-1 1-1 0 0,1-1 0 0 0,-1 1 0 0 0,1-1 1 0 0,0 1-1 0 0,-1-1 0 0 0,1 1 1 0 0,-1-1-1 0 0,1 1 0 0 0,0 0 0 0 0,0-1 1 0 0,-1 2-1 0 0,1-2-153 0 0,1 1 1 0 0,-1 0-1 0 0,1 0 1 0 0,-1-1-1 0 0,1 1 1 0 0,-1 0-1 0 0,1-1 1 0 0,-1 1-1 0 0,1-1 1 0 0,-1 1 0 0 0,1-1-1 0 0,0 1 1 0 0,0-1-1 0 0,-1 1 1 0 0,1-1-1 0 0,0 1 1 0 0,0-1-1 0 0,-1 0 1 0 0,1 1-1 0 0,0-1 1 0 0,0 0-1 0 0,0 0 1 0 0,-1 0-1 0 0,1 0 1 0 0,0 0-1 0 0,0 0 1 0 0,1 0-1 0 0,17 1 297 0 0,-1-1 0 0 0,1 0 0 0 0,-1-2 0 0 0,1 0-1 0 0,-1-1 1 0 0,18-6 0 0 0,109-39-292 0 0,-111 35-58 0 0,40-19-194 0 0,-20 8 1268 0 0,-17 11 4158 0 0,-60 37-3290 0 0,0 2-1649 0 0,2 1 0 0 0,-36 58 0 0 0,0 16-2887 0 0,-9 15-6310 0 0,47-84 2061 0 0,0-2 516 0 0</inkml:trace>
</inkml:ink>
</file>

<file path=ppt/ink/ink4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53:35.835"/>
    </inkml:context>
    <inkml:brush xml:id="br0">
      <inkml:brushProperty name="width" value="0.05" units="cm"/>
      <inkml:brushProperty name="height" value="0.05" units="cm"/>
      <inkml:brushProperty name="color" value="#CD82DA"/>
    </inkml:brush>
  </inkml:definitions>
  <inkml:trace contextRef="#ctx0" brushRef="#br0">36 7 1048 0 0,'0'0'4236'0'0,"-16"3"-4023"0"0,2-9-3154 0 0,9 3 1529 0 0</inkml:trace>
</inkml:ink>
</file>

<file path=ppt/ink/ink4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53:36.648"/>
    </inkml:context>
    <inkml:brush xml:id="br0">
      <inkml:brushProperty name="width" value="0.05" units="cm"/>
      <inkml:brushProperty name="height" value="0.05" units="cm"/>
      <inkml:brushProperty name="color" value="#CD82DA"/>
    </inkml:brush>
  </inkml:definitions>
  <inkml:trace contextRef="#ctx0" brushRef="#br0">130 37 912 0 0,'-14'-14'5213'0'0,"13"12"-4312"0"0,-1 0 0 0 0,0 0 0 0 0,0 0 1 0 0,1 0-1 0 0,-2 1 0 0 0,1-1 0 0 0,0 0 1 0 0,0 1-1 0 0,0 0 0 0 0,-1-1 0 0 0,1 1 1 0 0,-6-2 1109 0 0,5 4-958 0 0,-2 1-792 0 0,1 0 0 0 0,-1 1 0 0 0,1-1 0 0 0,0 1 0 0 0,0 0-1 0 0,0 0 1 0 0,0 1 0 0 0,0-1 0 0 0,1 1 0 0 0,0 0-1 0 0,-1 0 1 0 0,1 0 0 0 0,1 0 0 0 0,-1 0 0 0 0,1 1-1 0 0,-1-1 1 0 0,1 1 0 0 0,1 0 0 0 0,-1-1 0 0 0,1 1-1 0 0,-1 0 1 0 0,1 5 0 0 0,-3 10 49 0 0,1 0-1 0 0,1 0 1 0 0,0 0-1 0 0,3 30 1 0 0,2-19-16 0 0,1 0 0 0 0,2-1 0 0 0,18 58 0 0 0,44 87 258 0 0,-62-160-514 0 0,0-1-242 0 0,0 0 1 0 0,-1 0 0 0 0,-1 1 0 0 0,0-1-1 0 0,-1 1 1 0 0,-1 0 0 0 0,1 20 0 0 0,-3-34 26 0 0,0 0 0 0 0,0 0 0 0 0,-1 0 0 0 0,1 0 0 0 0,0 0 0 0 0,-1-1 0 0 0,1 1 0 0 0,-1 0 0 0 0,1 0 0 0 0,-1 0 0 0 0,1-1 0 0 0,-1 1 0 0 0,1 0 0 0 0,-1-1 0 0 0,0 1 0 0 0,0 0 0 0 0,1-1 0 0 0,-1 1 0 0 0,0-1 0 0 0,0 1 0 0 0,0-1 0 0 0,1 0 0 0 0,-1 1 0 0 0,0-1 0 0 0,0 0 0 0 0,0 0 0 0 0,0 1 0 0 0,0-1 0 0 0,0 0 0 0 0,-1 0 0 0 0,-30 1-11095 0 0,18-4 5128 0 0</inkml:trace>
</inkml:ink>
</file>

<file path=ppt/ink/ink4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53:37.080"/>
    </inkml:context>
    <inkml:brush xml:id="br0">
      <inkml:brushProperty name="width" value="0.05" units="cm"/>
      <inkml:brushProperty name="height" value="0.05" units="cm"/>
      <inkml:brushProperty name="color" value="#CD82DA"/>
    </inkml:brush>
  </inkml:definitions>
  <inkml:trace contextRef="#ctx0" brushRef="#br0">1 409 436 0 0,'1'-7'8734'0'0,"-1"7"-8510"0"0,14-10 3967 0 0,29-10-2772 0 0,-25 12-490 0 0,162-101-1716 0 0,-69 24-7873 0 0,-90 65 5010 0 0</inkml:trace>
  <inkml:trace contextRef="#ctx0" brushRef="#br0" timeOffset="1">477 37 1604 0 0,'-5'-21'3930'0'0,"5"20"-3472"0"0,-1 0-1 0 0,1 0 1 0 0,0 0-1 0 0,-1 1 0 0 0,1-1 1 0 0,-1 0-1 0 0,1 0 1 0 0,-1 0-1 0 0,1 1 0 0 0,-1-1 1 0 0,0 0-1 0 0,1 1 1 0 0,-1-1-1 0 0,0 1 1 0 0,1-1-1 0 0,-1 1 0 0 0,0-1 1 0 0,0 1-1 0 0,1-1 1 0 0,-1 1-1 0 0,0 0 0 0 0,0-1 1 0 0,-1 1-1 0 0,1 0-290 0 0,0 0 0 0 0,1 1 0 0 0,-1-1 0 0 0,0 0 0 0 0,0 1 0 0 0,0-1 0 0 0,1 1 0 0 0,-1-1 0 0 0,0 1 0 0 0,0-1 0 0 0,1 1 0 0 0,-1 0 0 0 0,0-1-1 0 0,1 1 1 0 0,-1 0 0 0 0,1-1 0 0 0,-1 1 0 0 0,1 0 0 0 0,-1 0 0 0 0,1 0 0 0 0,0-1 0 0 0,-1 1 0 0 0,1 0 0 0 0,0 0 0 0 0,0 0 0 0 0,-1 0 0 0 0,1 0 0 0 0,0 0 0 0 0,0 0 0 0 0,0-1 0 0 0,0 1 0 0 0,0 0-1 0 0,1 2 1 0 0,1 34 2941 0 0,-1-32-2783 0 0,16 121 5645 0 0,1-42-4794 0 0,-8-45-1176 0 0,-5-17 0 0 0,0 0 0 0 0,2 0 0 0 0,1 0 0 0 0,17 36 0 0 0,-23-55-89 0 0,-1-2 11 0 0,0 1 1 0 0,0 0-1 0 0,0-1 1 0 0,0 1-1 0 0,0 0 1 0 0,0-1-1 0 0,0 1 1 0 0,1-1-1 0 0,-1 0 1 0 0,0 1-1 0 0,1-1 1 0 0,3 2-1 0 0,1-36-26200 0 0</inkml:trace>
</inkml:ink>
</file>

<file path=ppt/ink/ink4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53:37.460"/>
    </inkml:context>
    <inkml:brush xml:id="br0">
      <inkml:brushProperty name="width" value="0.05" units="cm"/>
      <inkml:brushProperty name="height" value="0.05" units="cm"/>
      <inkml:brushProperty name="color" value="#CD82DA"/>
    </inkml:brush>
  </inkml:definitions>
  <inkml:trace contextRef="#ctx0" brushRef="#br0">0 336 2408 0 0,'0'-2'715'0'0,"0"-1"0"0"0,0 1 0 0 0,1 0 0 0 0,-1-1 0 0 0,0 1 0 0 0,1 0-1 0 0,0-1 1 0 0,-1 1 0 0 0,1 0 0 0 0,0 0 0 0 0,0-1 0 0 0,0 1 0 0 0,0 0 0 0 0,2-2 0 0 0,1 0 288 0 0,1-1 0 0 0,-1 2 0 0 0,1-1 0 0 0,-1 1 0 0 0,9-5 0 0 0,162-108 6859 0 0,-90 54-7896 0 0,-5-6-3398 0 0,-63 54-446 0 0,-6 6-4895 0 0,-3 4 2646 0 0</inkml:trace>
</inkml:ink>
</file>

<file path=ppt/ink/ink4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53:38.145"/>
    </inkml:context>
    <inkml:brush xml:id="br0">
      <inkml:brushProperty name="width" value="0.05" units="cm"/>
      <inkml:brushProperty name="height" value="0.05" units="cm"/>
      <inkml:brushProperty name="color" value="#CD82DA"/>
    </inkml:brush>
  </inkml:definitions>
  <inkml:trace contextRef="#ctx0" brushRef="#br0">11 70 336 0 0,'-10'3'21969'0'0,"167"1"-14904"0"0,86-17-3962 0 0,-63 3-2809 0 0,369-13-294 0 0,-258 26 0 0 0,-210 0 0 0 0,58 3 0 0 0,-186-8-2345 0 0,-85-15-1 0 0,38 3-3087 0 0,8 5-5776 0 0,42 8 4779 0 0</inkml:trace>
</inkml:ink>
</file>

<file path=ppt/ink/ink4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53:39.310"/>
    </inkml:context>
    <inkml:brush xml:id="br0">
      <inkml:brushProperty name="width" value="0.05" units="cm"/>
      <inkml:brushProperty name="height" value="0.05" units="cm"/>
      <inkml:brushProperty name="color" value="#CD82DA"/>
    </inkml:brush>
  </inkml:definitions>
  <inkml:trace contextRef="#ctx0" brushRef="#br0">17 1 800 0 0,'-14'6'23412'0'0,"11"-5"-25236"0"0</inkml:trace>
</inkml:ink>
</file>

<file path=ppt/ink/ink4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53:40.150"/>
    </inkml:context>
    <inkml:brush xml:id="br0">
      <inkml:brushProperty name="width" value="0.05" units="cm"/>
      <inkml:brushProperty name="height" value="0.05" units="cm"/>
      <inkml:brushProperty name="color" value="#CD82DA"/>
    </inkml:brush>
  </inkml:definitions>
  <inkml:trace contextRef="#ctx0" brushRef="#br0">12 1554 1864 0 0,'-11'0'12874'0'0,"10"-1"-12567"0"0,1-17 3653 0 0,13-25-2944 0 0,-12 41-494 0 0,26-65 2046 0 0,73-126 0 0 0,-65 130-1780 0 0,101-184 1102 0 0,13 0-510 0 0,12 8-162 0 0,29-50 297 0 0,-187 285-1755 0 0,8-16 513 0 0,0 0 1 0 0,8-22-1 0 0,-11 13-3325 0 0,-5 0-4898 0 0</inkml:trace>
</inkml:ink>
</file>

<file path=ppt/ink/ink4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53:40.554"/>
    </inkml:context>
    <inkml:brush xml:id="br0">
      <inkml:brushProperty name="width" value="0.05" units="cm"/>
      <inkml:brushProperty name="height" value="0.05" units="cm"/>
      <inkml:brushProperty name="color" value="#CD82DA"/>
    </inkml:brush>
  </inkml:definitions>
  <inkml:trace contextRef="#ctx0" brushRef="#br0">61 104 1760 0 0,'-6'-2'1567'0'0,"0"1"1"0"0,-1 0-1 0 0,1 1 0 0 0,0 0 0 0 0,-12 0 1616 0 0,7-1-102 0 0,11 1-3022 0 0,1 0 0 0 0,-1 0 0 0 0,0 0-1 0 0,0 0 1 0 0,0 0 0 0 0,0-1 0 0 0,1 1 0 0 0,-1 0-1 0 0,0 0 1 0 0,0 0 0 0 0,0 0 0 0 0,0 0 0 0 0,0 0-1 0 0,0 0 1 0 0,0 0 0 0 0,1-1 0 0 0,-1 1 0 0 0,0 0 0 0 0,0 0-1 0 0,0 0 1 0 0,0 0 0 0 0,0 0 0 0 0,0-1 0 0 0,0 1-1 0 0,0 0 1 0 0,0 0 0 0 0,0 0 0 0 0,0 0 0 0 0,0-1-1 0 0,0 1 1 0 0,0 0 0 0 0,0 0 0 0 0,0 0 0 0 0,0 0-1 0 0,0-1 1 0 0,0 1 0 0 0,0 0 0 0 0,0 0 0 0 0,0 0 0 0 0,0 0-1 0 0,0 0 1 0 0,0-1 0 0 0,0 1 0 0 0,0 0 0 0 0,0 0-1 0 0,-1 0 1 0 0,1 0 0 0 0,0 0 0 0 0,0 0 0 0 0,0-1-1 0 0,0 1 1 0 0,0 0 0 0 0,0 0 0 0 0,0 0 0 0 0,-1 0 0 0 0,1 0-1 0 0,0 0 1 0 0,0 0 0 0 0,0 0 0 0 0,0 0 0 0 0,-1 0-1 0 0,1 0 1 0 0,0 0 0 0 0,0 0 0 0 0,0-1 0 0 0,-1 1-1 0 0,44-15 2068 0 0,100-34 1645 0 0,-117 42-2595 0 0,1 0 1 0 0,0 2-1 0 0,40-2 0 0 0,-64 7-1093 0 0,1 0 0 0 0,-1 0 0 0 0,1 1 0 0 0,0-1 0 0 0,-1 1 0 0 0,1 0 0 0 0,-1 0 0 0 0,1 0 0 0 0,-1 1 0 0 0,0-1-1 0 0,0 1 1 0 0,1 0 0 0 0,-1 0 0 0 0,0 0 0 0 0,-1 0 0 0 0,1 0 0 0 0,0 1 0 0 0,-1-1 0 0 0,1 1 0 0 0,-1 0 0 0 0,0-1 0 0 0,1 1 0 0 0,-1 0 0 0 0,-1 1 0 0 0,1-1 0 0 0,0 0 0 0 0,-1 0-1 0 0,0 1 1 0 0,0-1 0 0 0,1 7 0 0 0,2 5-117 0 0,-1 1 0 0 0,0 0-1 0 0,-1 0 1 0 0,-1 0-1 0 0,-2 26 1 0 0,-28 184 34 0 0,27-213 0 0 0,-1 19 263 0 0,3-31-399 0 0,0 1 0 0 0,0-1 0 0 0,0 0 0 0 0,0 0 0 0 0,0 0 1 0 0,0 0-1 0 0,0 0 0 0 0,0 1 0 0 0,1-1 0 0 0,-1 0 0 0 0,0 0 0 0 0,1 0 0 0 0,-1 0 0 0 0,1 0 0 0 0,-1 0 0 0 0,1 0 0 0 0,0 0 1 0 0,0 0-1 0 0,-1 0 0 0 0,1 0 0 0 0,0 0 0 0 0,0-1 0 0 0,1 2 0 0 0</inkml:trace>
</inkml:ink>
</file>

<file path=ppt/ink/ink4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53:41.748"/>
    </inkml:context>
    <inkml:brush xml:id="br0">
      <inkml:brushProperty name="width" value="0.05" units="cm"/>
      <inkml:brushProperty name="height" value="0.05" units="cm"/>
      <inkml:brushProperty name="color" value="#CD82DA"/>
    </inkml:brush>
  </inkml:definitions>
  <inkml:trace contextRef="#ctx0" brushRef="#br0">71 639 908 0 0,'2'-3'4350'0'0,"10"-11"-2481"0"0,36-40 2232 0 0,-34 39-2857 0 0,0 0 1 0 0,-1 0 0 0 0,-1-1-1 0 0,13-23 1 0 0,-24 38-1031 0 0,0 0 0 0 0,0 0 1 0 0,-1 0-1 0 0,1 0 0 0 0,-1 0 1 0 0,1 0-1 0 0,-1-1 0 0 0,0 1 0 0 0,1 0 1 0 0,-1 0-1 0 0,0 0 0 0 0,0-1 0 0 0,0 1 1 0 0,0 0-1 0 0,0 0 0 0 0,0-1 0 0 0,0 1 1 0 0,0 0-1 0 0,0 0 0 0 0,0 0 0 0 0,-1-3 1 0 0,0 4-27 0 0,0-1 1 0 0,0 0-1 0 0,1 1 0 0 0,-1-1 1 0 0,0 1-1 0 0,0-1 1 0 0,0 1-1 0 0,0 0 0 0 0,1-1 1 0 0,-1 1-1 0 0,0 0 1 0 0,0-1-1 0 0,0 1 0 0 0,0 0 1 0 0,0 0-1 0 0,0 0 1 0 0,0 0-1 0 0,0 0 0 0 0,0 0 1 0 0,-2 0-1 0 0,-4 1 481 0 0,0 1-1 0 0,0-1 1 0 0,0 1 0 0 0,0 0-1 0 0,-10 6 1 0 0,6-3-412 0 0,0 1 0 0 0,1 1 1 0 0,0 0-1 0 0,1 0 0 0 0,0 1 0 0 0,0 1 1 0 0,0-1-1 0 0,1 1 0 0 0,0 1 1 0 0,-10 15-1 0 0,14-18-268 0 0,0 0 0 0 0,1 0 0 0 0,-1 0 0 0 0,1 0 0 0 0,0 1 1 0 0,1-1-1 0 0,0 1 0 0 0,0 0 0 0 0,1-1 0 0 0,0 1 0 0 0,0 0 0 0 0,1 0 0 0 0,0 0 1 0 0,0 0-1 0 0,1 0 0 0 0,0 0 0 0 0,2 9 0 0 0,-2-13 11 0 0,1 0 0 0 0,0-1 0 0 0,-1 1 0 0 0,1 0 0 0 0,1-1 0 0 0,-1 1 0 0 0,0-1 0 0 0,1 0 0 0 0,0 0 0 0 0,-1 0 0 0 0,1 0 0 0 0,1 0 0 0 0,-1-1 0 0 0,0 1 0 0 0,0-1 0 0 0,1 0 0 0 0,0 0 0 0 0,-1 0 0 0 0,1-1 0 0 0,0 1 0 0 0,0-1 0 0 0,0 0 0 0 0,0 0 0 0 0,0 0 0 0 0,0 0 0 0 0,0-1 0 0 0,5 0 0 0 0,3 1 0 0 0,0-1 0 0 0,0-1 0 0 0,0 0 0 0 0,-1 0 0 0 0,1-1 0 0 0,0-1 0 0 0,-1 0 0 0 0,13-6 0 0 0,-14 6-10 0 0,-1-2 1 0 0,0 1-1 0 0,-1-1 1 0 0,1-1-1 0 0,-1 1 1 0 0,0-1-1 0 0,0-1 1 0 0,-1 0-1 0 0,1 0 1 0 0,9-12-1 0 0,-7 5-861 0 0,-1-1-1 0 0,0 1 0 0 0,6-18 0 0 0,-10 23 214 0 0,-2 0 0 0 0,1 0 0 0 0,-1-1 0 0 0,0 0-1 0 0,-1 1 1 0 0,-1-1 0 0 0,1 0 0 0 0,-1 0 0 0 0,-1-20-1 0 0,-2-2-985 0 0,-1 0-1 0 0,-1 0 1 0 0,-13-51-1 0 0,-37-94-2079 0 0,42 143 3535 0 0,-8-17 898 0 0,5 15 2689 0 0,16 42 998 0 0,0 1-3809 0 0,-1 1 0 0 0,2-1 0 0 0,-1 1 0 0 0,4 9-1 0 0,71 213 5824 0 0,-23-60-3897 0 0,-51-161-2665 0 0,1 0-1 0 0,1-1 1 0 0,0 1 0 0 0,0-1-1 0 0,0 1 1 0 0,1-1-1 0 0,1-1 1 0 0,-1 1-1 0 0,1-1 1 0 0,8 8-1 0 0,-13-14 62 0 0,0-1-1 0 0,0 0 0 0 0,0 1 0 0 0,0-1 0 0 0,0 0 0 0 0,0 0 0 0 0,0 0 0 0 0,0 0 0 0 0,0 0 0 0 0,1 0 0 0 0,-1 0 1 0 0,0 0-1 0 0,0 0 0 0 0,0-1 0 0 0,0 1 0 0 0,0 0 0 0 0,0-1 0 0 0,0 1 0 0 0,0 0 0 0 0,0-1 0 0 0,0 1 0 0 0,-1-1 0 0 0,1 0 1 0 0,0 1-1 0 0,0-1 0 0 0,0 0 0 0 0,-1 1 0 0 0,1-1 0 0 0,0 0 0 0 0,1-1 0 0 0,21-28-1257 0 0,-22 28 1222 0 0,6-9-187 0 0,0 0-1 0 0,-1-1 1 0 0,-1 0-1 0 0,0 0 1 0 0,-1-1-1 0 0,5-17 1 0 0,-6 16 837 0 0,-1 1 0 0 0,0-1 0 0 0,-1-16 1 0 0,-1 30-429 0 0,0 0-1 0 0,0 0 1 0 0,0-1 0 0 0,0 1 0 0 0,0 0 0 0 0,0 0 0 0 0,1 0-1 0 0,-1 0 1 0 0,0-1 0 0 0,0 1 0 0 0,0 0 0 0 0,0 0 0 0 0,0 0-1 0 0,0 0 1 0 0,0-1 0 0 0,-1 1 0 0 0,1 0 0 0 0,0 0 0 0 0,0 0-1 0 0,0 0 1 0 0,0-1 0 0 0,0 1 0 0 0,0 0 0 0 0,0 0-1 0 0,0 0 1 0 0,0 0 0 0 0,0 0 0 0 0,0-1 0 0 0,-1 1 0 0 0,1 0-1 0 0,0 0 1 0 0,0 0 0 0 0,0 0 0 0 0,0 0 0 0 0,0 0 0 0 0,0 0-1 0 0,-1 0 1 0 0,1-1 0 0 0,0 1 0 0 0,0 0 0 0 0,0 0 0 0 0,0 0-1 0 0,-1 0 1 0 0,1 0 0 0 0,0 0 0 0 0,0 0 0 0 0,-8 8 945 0 0,-4 18-493 0 0,12-24-550 0 0,0 1 1 0 0,-1 0-1 0 0,1-1 0 0 0,0 1 1 0 0,0 0-1 0 0,0-1 1 0 0,1 1-1 0 0,-1-1 1 0 0,1 1-1 0 0,-1-1 1 0 0,1 1-1 0 0,0-1 1 0 0,0 1-1 0 0,0-1 1 0 0,0 1-1 0 0,1-1 1 0 0,-1 0-1 0 0,1 0 0 0 0,-1 0 1 0 0,1 0-1 0 0,0 0 1 0 0,0 0-1 0 0,-1 0 1 0 0,1 0-1 0 0,1-1 1 0 0,-1 1-1 0 0,0-1 1 0 0,0 1-1 0 0,0-1 1 0 0,4 1-1 0 0,-1-1-220 0 0,0 0 0 0 0,0 0-1 0 0,0 0 1 0 0,0-1 0 0 0,0 0 0 0 0,0 0-1 0 0,0-1 1 0 0,0 1 0 0 0,-1-1 0 0 0,1 0-1 0 0,0 0 1 0 0,0-1 0 0 0,0 1 0 0 0,-1-1 0 0 0,8-4-1 0 0,-2 1-239 0 0,0-1 0 0 0,-1 0 0 0 0,0-1 0 0 0,0 0 0 0 0,-1 0 0 0 0,0 0 0 0 0,0-1 0 0 0,0-1 0 0 0,-1 1 0 0 0,-1-1 0 0 0,6-10-1 0 0,-9 14 398 0 0,0 1 0 0 0,-1-1 0 0 0,0 0-1 0 0,0 0 1 0 0,0 0 0 0 0,-1 0-1 0 0,0 0 1 0 0,0-1 0 0 0,0 1-1 0 0,0 0 1 0 0,-1-1 0 0 0,0 1-1 0 0,0 0 1 0 0,-1-1 0 0 0,1 1-1 0 0,-1 0 1 0 0,0-1 0 0 0,-1 1 0 0 0,1 0-1 0 0,-1 0 1 0 0,0 0 0 0 0,0 0-1 0 0,-1 0 1 0 0,-5-8 0 0 0,0 3 876 0 0,0 1 0 0 0,0 0 0 0 0,-15-12 0 0 0,20 18 255 0 0,0 33-68 0 0,4-18-794 0 0,1 0 0 0 0,0-1 0 0 0,1 1 0 0 0,0-1 1 0 0,9 22-1 0 0,4 12 238 0 0,14 38 225 0 0,-30-82-662 0 0,1 0-10 0 0,-12-46-250 0 0,10 31 157 0 0,1-1-1 0 0,3-23 0 0 0,-3 34 82 0 0,0 0 1 0 0,1 1-1 0 0,0-1 0 0 0,0 0 0 0 0,0 1 0 0 0,0-1 0 0 0,1 1 0 0 0,-1 0 1 0 0,1-1-1 0 0,0 1 0 0 0,0 0 0 0 0,0 0 0 0 0,0 0 0 0 0,0 0 0 0 0,1 0 0 0 0,3-2 1 0 0,-5 4-14 0 0,0 0 0 0 0,0 0 1 0 0,1 0-1 0 0,-1 0 1 0 0,0 1-1 0 0,1-1 1 0 0,-1 1-1 0 0,1-1 0 0 0,-1 1 1 0 0,1-1-1 0 0,-1 1 1 0 0,1 0-1 0 0,-1 0 1 0 0,1 0-1 0 0,-1-1 0 0 0,1 2 1 0 0,-1-1-1 0 0,1 0 1 0 0,-1 0-1 0 0,1 0 1 0 0,-1 1-1 0 0,1-1 0 0 0,-1 1 1 0 0,1-1-1 0 0,-1 1 1 0 0,1-1-1 0 0,-1 1 1 0 0,0 0-1 0 0,1 0 0 0 0,-1 0 1 0 0,0 0-1 0 0,0 0 1 0 0,0 0-1 0 0,2 2 1 0 0,2 3-215 0 0,0 1 1 0 0,-1-1 0 0 0,0 1 0 0 0,-1 0 0 0 0,5 10 0 0 0,-6-11 12 0 0,-2-5 247 0 0,-4-11 66 0 0,-5-21 151 0 0,9 27-200 0 0,0-12 106 0 0,1 0 1 0 0,0 0-1 0 0,3-16 1 0 0,-3 28-91 0 0,0-1 1 0 0,0 1-1 0 0,1 0 0 0 0,-1 0 1 0 0,1 0-1 0 0,0 0 1 0 0,0 0-1 0 0,0 0 0 0 0,1 1 1 0 0,-1-1-1 0 0,1 1 1 0 0,0 0-1 0 0,0-1 0 0 0,0 1 1 0 0,0 0-1 0 0,5-3 1 0 0,-5 5-34 0 0,-1 0 0 0 0,1 0 0 0 0,-1 0 1 0 0,1 0-1 0 0,-1 1 0 0 0,1-1 0 0 0,0 1 1 0 0,-1-1-1 0 0,1 1 0 0 0,0 0 1 0 0,-1 0-1 0 0,1 0 0 0 0,0 0 0 0 0,-1 1 1 0 0,1-1-1 0 0,0 1 0 0 0,-1 0 1 0 0,1-1-1 0 0,-1 1 0 0 0,1 0 0 0 0,-1 1 1 0 0,1-1-1 0 0,-1 0 0 0 0,0 1 1 0 0,0-1-1 0 0,0 1 0 0 0,0 0 0 0 0,0 0 1 0 0,0-1-1 0 0,3 5 0 0 0,0-1-85 0 0,1 2 1 0 0,-1-1-1 0 0,0 1 0 0 0,0-1 0 0 0,-1 1 0 0 0,0 1 0 0 0,0-1 1 0 0,4 13-1 0 0,-5-8-272 0 0,-1-1 1 0 0,0 1-1 0 0,0 21 0 0 0,-1-30 61 0 0,-1 0-1 0 0,0 0 0 0 0,0 0 1 0 0,0 0-1 0 0,-1 1 0 0 0,1-1 1 0 0,-1 0-1 0 0,1 0 0 0 0,-1 0 1 0 0,0 0-1 0 0,0 0 0 0 0,-1 0 1 0 0,1-1-1 0 0,-1 1 0 0 0,1 0 1 0 0,-1-1-1 0 0,0 1 1 0 0,-3 3-1 0 0,4-5-233 0 0,0-1 0 0 0,0 1 0 0 0,-1-1 1 0 0,1 1-1 0 0,0-1 0 0 0,0 0 0 0 0,0 1 0 0 0,-1-1 0 0 0,1 0 1 0 0,0 0-1 0 0,0 0 0 0 0,-1 0 0 0 0,1 0 0 0 0,0 0 0 0 0,0 0 1 0 0,-1-1-1 0 0,1 1 0 0 0,0 0 0 0 0,0-1 0 0 0,0 1 1 0 0,-1-1-1 0 0,1 1 0 0 0,-1-2 0 0 0,-5-3-4005 0 0</inkml:trace>
</inkml:ink>
</file>

<file path=ppt/ink/ink4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53:42.182"/>
    </inkml:context>
    <inkml:brush xml:id="br0">
      <inkml:brushProperty name="width" value="0.05" units="cm"/>
      <inkml:brushProperty name="height" value="0.05" units="cm"/>
      <inkml:brushProperty name="color" value="#CD82DA"/>
    </inkml:brush>
  </inkml:definitions>
  <inkml:trace contextRef="#ctx0" brushRef="#br0">6 6 512 0 0,'3'-5'14920'0'0,"-6"21"-13415"0"0,1-1-1 0 0,0 1 1 0 0,1 22 0 0 0,2-16-796 0 0,1-1 0 0 0,1 1 0 0 0,0-1 1 0 0,9 26-1 0 0,5-17-159 0 0,-17-30-543 0 0,1 0-1 0 0,-1 0 1 0 0,1 1-1 0 0,-1-1 1 0 0,1 0-1 0 0,-1 0 1 0 0,1 0-1 0 0,-1 1 1 0 0,1-1-1 0 0,-1 0 1 0 0,1 0-1 0 0,-1 0 1 0 0,1 0-1 0 0,-1 0 1 0 0,1 0-1 0 0,-1 0 1 0 0,1 0-1 0 0,-1 0 1 0 0,1 0 0 0 0,-1 0-1 0 0,1-1 1 0 0,-1 1-1 0 0,1 0 1 0 0,-1 0-1 0 0,1 0 1 0 0,-1-1-1 0 0,1 1 1 0 0,-1 0-1 0 0,0 0 1 0 0,1-1-1 0 0,-1 1 1 0 0,1-1-1 0 0,15-12 50 0 0,9-22-192 0 0,-18 26-594 0 0,0-1 0 0 0,-1 1 0 0 0,11-22 0 0 0</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9-11T15:19:34.642"/>
    </inkml:context>
    <inkml:brush xml:id="br0">
      <inkml:brushProperty name="width" value="0.05" units="cm"/>
      <inkml:brushProperty name="height" value="0.05" units="cm"/>
      <inkml:brushProperty name="color" value="#CD82DA"/>
    </inkml:brush>
  </inkml:definitions>
  <inkml:trace contextRef="#ctx0" brushRef="#br0">38 0 448 0 0,'-4'3'560'0'0,"0"1"-68"0"0,-1 0-36 0 0,0 1-80 0 0,3 0-68 0 0,-3 3-124 0 0,5-3-160 0 0,-2 1-228 0 0,-3 2-240 0 0,1 0-476 0 0,2 0 216 0 0</inkml:trace>
</inkml:ink>
</file>

<file path=ppt/ink/ink4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53:42.572"/>
    </inkml:context>
    <inkml:brush xml:id="br0">
      <inkml:brushProperty name="width" value="0.05" units="cm"/>
      <inkml:brushProperty name="height" value="0.05" units="cm"/>
      <inkml:brushProperty name="color" value="#CD82DA"/>
    </inkml:brush>
  </inkml:definitions>
  <inkml:trace contextRef="#ctx0" brushRef="#br0">15 39 172 0 0,'-14'-39'9058'0'0,"35"42"-5963"0"0,-17-1-3076 0 0,-1 0 0 0 0,0-1 0 0 0,0 1-1 0 0,0 0 1 0 0,0 1 0 0 0,0-1 0 0 0,3 3 0 0 0,9 14-2155 0 0,-9-6-2980 0 0,-4-6 2176 0 0</inkml:trace>
</inkml:ink>
</file>

<file path=ppt/ink/ink4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53:43.395"/>
    </inkml:context>
    <inkml:brush xml:id="br0">
      <inkml:brushProperty name="width" value="0.05" units="cm"/>
      <inkml:brushProperty name="height" value="0.05" units="cm"/>
      <inkml:brushProperty name="color" value="#CD82DA"/>
    </inkml:brush>
  </inkml:definitions>
  <inkml:trace contextRef="#ctx0" brushRef="#br0">153 688 416 0 0,'3'-10'1619'0'0,"-1"-1"-1"0"0,0 0 1 0 0,0 1-1 0 0,-1-1 0 0 0,-1-16 1 0 0,1 2-292 0 0,0 14-792 0 0,0-1 369 0 0,0 0 1 0 0,-1 0 0 0 0,-1 0 0 0 0,-2-14 0 0 0,3 24-617 0 0,0-1 0 0 0,-1 1 0 0 0,1 0 1 0 0,-1 0-1 0 0,0-1 0 0 0,0 1 0 0 0,0 0 0 0 0,0 0 1 0 0,0 0-1 0 0,0 0 0 0 0,-1 0 0 0 0,1 0 0 0 0,-1 0 1 0 0,1 0-1 0 0,-1 1 0 0 0,0-1 0 0 0,1 1 0 0 0,-1-1 1 0 0,0 1-1 0 0,0-1 0 0 0,0 1 0 0 0,0 0 0 0 0,-1 0 0 0 0,1 0 1 0 0,0 0-1 0 0,0 1 0 0 0,-4-2 0 0 0,4 2-90 0 0,0 0 0 0 0,-1 0 1 0 0,1 1-1 0 0,-1-1 0 0 0,1 0 0 0 0,-1 1 0 0 0,1 0 0 0 0,0-1 0 0 0,-1 1 0 0 0,1 0 1 0 0,0 0-1 0 0,0 0 0 0 0,0 1 0 0 0,0-1 0 0 0,0 0 0 0 0,0 1 0 0 0,-3 3 0 0 0,-27 29 2045 0 0,27-26-2072 0 0,-1 0 0 0 0,2 0 1 0 0,-1 0-1 0 0,1 1 0 0 0,0-1 1 0 0,1 1-1 0 0,0 0 1 0 0,0 0-1 0 0,1 0 0 0 0,0 0 1 0 0,1 0-1 0 0,0 1 0 0 0,0-1 1 0 0,1 14-1 0 0,1-18-178 0 0,-1 0 1 0 0,1 0-1 0 0,0 0 0 0 0,1-1 0 0 0,-1 1 1 0 0,1 0-1 0 0,0-1 0 0 0,0 1 1 0 0,0-1-1 0 0,1 0 0 0 0,-1 1 1 0 0,1-1-1 0 0,0 0 0 0 0,0-1 1 0 0,1 1-1 0 0,-1 0 0 0 0,1-1 1 0 0,-1 0-1 0 0,1 0 0 0 0,0 0 0 0 0,1 0 1 0 0,-1-1-1 0 0,0 0 0 0 0,1 1 1 0 0,-1-2-1 0 0,1 1 0 0 0,0 0 1 0 0,8 1-1 0 0,-5-2-147 0 0,0 0-1 0 0,0 0 1 0 0,0-1 0 0 0,1 1-1 0 0,-1-2 1 0 0,0 1 0 0 0,0-1-1 0 0,0-1 1 0 0,0 1 0 0 0,0-1-1 0 0,0-1 1 0 0,-1 0 0 0 0,1 0-1 0 0,-1 0 1 0 0,12-7 0 0 0,-13 6-427 0 0,-1 0 0 0 0,1 0 0 0 0,-1 0 0 0 0,0-1 1 0 0,0 1-1 0 0,0-1 0 0 0,-1 0 0 0 0,0-1 0 0 0,0 1 1 0 0,0-1-1 0 0,0 0 0 0 0,-1 0 0 0 0,0 0 0 0 0,0 0 1 0 0,-1-1-1 0 0,0 1 0 0 0,0-1 0 0 0,2-11 0 0 0,-3 3-149 0 0,-1 0-1 0 0,0-1 0 0 0,-1 1 0 0 0,-1-1 0 0 0,-5-22 1 0 0,-14-35 4690 0 0,39 119 2420 0 0,9 23-5427 0 0,-27-69-947 0 0,0 0-1 0 0,0 0 1 0 0,0 0 0 0 0,0 1-1 0 0,0-1 1 0 0,0 0 0 0 0,0 0-1 0 0,0 0 1 0 0,0 0 0 0 0,0 0-1 0 0,0 0 1 0 0,1 0 0 0 0,-1 0-1 0 0,0 0 1 0 0,0 0 0 0 0,0 0-1 0 0,0 0 1 0 0,0 0 0 0 0,0 0-1 0 0,0 0 1 0 0,0 0-1 0 0,0 1 1 0 0,0-1 0 0 0,1 0-1 0 0,-1 0 1 0 0,0 0 0 0 0,0 0-1 0 0,0 0 1 0 0,0 0 0 0 0,0 0-1 0 0,0 0 1 0 0,0 0 0 0 0,0 0-1 0 0,0 0 1 0 0,0 0 0 0 0,1 0-1 0 0,-1-1 1 0 0,0 1 0 0 0,0 0-1 0 0,0 0 1 0 0,0 0 0 0 0,0 0-1 0 0,0 0 1 0 0,0 0 0 0 0,0 0-1 0 0,0 0 1 0 0,0 0 0 0 0,0 0-1 0 0,1 0 1 0 0,-1 0 0 0 0,0 0-1 0 0,0 0 1 0 0,0 0-1 0 0,0-1 1 0 0,0 1 0 0 0,0 0-1 0 0,0 0 1 0 0,0 0 0 0 0,0 0-1 0 0,0 0 1 0 0,0 0 0 0 0,0 0-1 0 0,0 0 1 0 0,0 0 0 0 0,0-1-1 0 0,6-12 144 0 0,11-34-236 0 0,-1 0-17 0 0,-16 46 98 0 0,1-1 0 0 0,-1 1 0 0 0,1-1 0 0 0,-1 1 0 0 0,1-1 0 0 0,0 1 0 0 0,0-1 1 0 0,0 1-1 0 0,0-1 0 0 0,0 1 0 0 0,0 0 0 0 0,0 0 0 0 0,0 0 0 0 0,0-1 0 0 0,1 1 0 0 0,-1 0 0 0 0,0 1 1 0 0,1-1-1 0 0,-1 0 0 0 0,1 0 0 0 0,-1 0 0 0 0,1 1 0 0 0,-1-1 0 0 0,1 1 0 0 0,-1-1 0 0 0,1 1 0 0 0,0 0 1 0 0,1 0-1 0 0,1 0-18 0 0,-1 1 1 0 0,0 1-1 0 0,0-1 1 0 0,0 0-1 0 0,0 1 1 0 0,0-1-1 0 0,0 1 1 0 0,0 0-1 0 0,-1 0 1 0 0,1 0-1 0 0,-1 1 1 0 0,1-1-1 0 0,2 4 1 0 0,21 30-774 0 0,-24-31 560 0 0,1 0 0 0 0,0 0 0 0 0,0 0 0 0 0,0-1 0 0 0,0 1 0 0 0,1-1 0 0 0,0 0 0 0 0,0 0 0 0 0,0-1 0 0 0,0 1 0 0 0,0-1 0 0 0,1 0 0 0 0,7 4 0 0 0,-11-7 175 0 0,1 0-1 0 0,-1 0 0 0 0,0 0 0 0 0,0 0 0 0 0,1 0 0 0 0,-1-1 1 0 0,0 1-1 0 0,0-1 0 0 0,1 1 0 0 0,-1-1 0 0 0,0 1 0 0 0,0-1 1 0 0,0 0-1 0 0,0 1 0 0 0,0-1 0 0 0,0 0 0 0 0,0 0 0 0 0,0 0 0 0 0,0 0 1 0 0,0 0-1 0 0,0 0 0 0 0,-1 0 0 0 0,1 0 0 0 0,0 0 0 0 0,-1 0 1 0 0,1 0-1 0 0,-1-1 0 0 0,1-1 0 0 0,13-36-551 0 0,-9 14 635 0 0,0 0 0 0 0,-2 0 0 0 0,-1-1 0 0 0,-1 0-1 0 0,-1 1 1 0 0,-2-1 0 0 0,-5-32 0 0 0,-2 8 2118 0 0,-3 0 0 0 0,-28-79-1 0 0,46 185 1721 0 0,-2-8-3370 0 0,8 5-355 0 0,2-1 0 0 0,2 0 0 0 0,38 82 0 0 0,-52-131-226 0 0,10 24-1835 0 0,11 40 1 0 0,-20-57 198 0 0,-1 1 1 0 0,0 0-1 0 0,-1-1 1 0 0,1 13-1 0 0,-7-11-7350 0 0</inkml:trace>
</inkml:ink>
</file>

<file path=ppt/ink/ink4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53:43.811"/>
    </inkml:context>
    <inkml:brush xml:id="br0">
      <inkml:brushProperty name="width" value="0.05" units="cm"/>
      <inkml:brushProperty name="height" value="0.05" units="cm"/>
      <inkml:brushProperty name="color" value="#CD82DA"/>
    </inkml:brush>
  </inkml:definitions>
  <inkml:trace contextRef="#ctx0" brushRef="#br0">51 315 976 0 0,'-6'-6'365'0'0,"0"0"652"0"0,0 0 0 0 0,0-1-1 0 0,1 0 1 0 0,-1 0 0 0 0,-4-8-1 0 0,9 12-680 0 0,0 1 1 0 0,1 0-1 0 0,-1 0 1 0 0,0 0-1 0 0,0-1 0 0 0,1 1 1 0 0,0 0-1 0 0,-1-1 0 0 0,1 1 1 0 0,0 0-1 0 0,0-1 0 0 0,0 1 1 0 0,1 0-1 0 0,-1-1 0 0 0,0 1 1 0 0,1 0-1 0 0,0-1 0 0 0,-1 1 1 0 0,1 0-1 0 0,0 0 0 0 0,0 0 1 0 0,0 0-1 0 0,3-4 0 0 0,9-10 632 0 0,1 0 1 0 0,1 0-1 0 0,0 2 0 0 0,1 0 0 0 0,30-20 0 0 0,-14 9-353 0 0,5-1-716 0 0,16-14-4902 0 0,-52 38 4946 0 0</inkml:trace>
</inkml:ink>
</file>

<file path=ppt/ink/ink4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53:44.204"/>
    </inkml:context>
    <inkml:brush xml:id="br0">
      <inkml:brushProperty name="width" value="0.05" units="cm"/>
      <inkml:brushProperty name="height" value="0.05" units="cm"/>
      <inkml:brushProperty name="color" value="#CD82DA"/>
    </inkml:brush>
  </inkml:definitions>
  <inkml:trace contextRef="#ctx0" brushRef="#br0">2 218 36 0 0,'-1'-4'20858'0'0,"25"128"-16202"0"0,-16-106-4953 0 0,-8-18 287 0 0,0 0 0 0 0,0 0 0 0 0,1 0 0 0 0,-1 1 0 0 0,0-1 0 0 0,0 0 0 0 0,1 0-1 0 0,-1 0 1 0 0,0 0 0 0 0,0 0 0 0 0,1 1 0 0 0,-1-1 0 0 0,0 0 0 0 0,1 0 0 0 0,-1 0 0 0 0,0 0 0 0 0,1 0-1 0 0,-1 0 1 0 0,0 0 0 0 0,1 0 0 0 0,-1 0 0 0 0,0 0 0 0 0,0 0 0 0 0,1-1 0 0 0,-1 1 0 0 0,0 0-1 0 0,1 0 1 0 0,-1 0 0 0 0,0 0 0 0 0,0 0 0 0 0,1-1 0 0 0,20-25-528 0 0,-4 3 418 0 0,-13 19 64 0 0,0 0-1 0 0,0 0 1 0 0,0 1 0 0 0,1-1-1 0 0,0 1 1 0 0,6-3-1 0 0,-9 5-2 0 0,0 0 0 0 0,0 1-1 0 0,0-1 1 0 0,0 1 0 0 0,0-1-1 0 0,0 1 1 0 0,0-1-1 0 0,0 1 1 0 0,0 0 0 0 0,0 0-1 0 0,0 0 1 0 0,0 0 0 0 0,0 0-1 0 0,0 1 1 0 0,0-1 0 0 0,0 1-1 0 0,0-1 1 0 0,0 1-1 0 0,3 1 1 0 0,2 2-239 0 0,0-1-1 0 0,0 0 0 0 0,0 0 1 0 0,0 0-1 0 0,0-1 1 0 0,0 0-1 0 0,1-1 0 0 0,-1 0 1 0 0,1 0-1 0 0,9 0 1 0 0,-16-1 354 0 0,0-1 0 0 0,0 0 0 0 0,1 1 1 0 0,-1-1-1 0 0,0 0 0 0 0,0 0 0 0 0,0 0 0 0 0,0 0 0 0 0,0 0 1 0 0,0 0-1 0 0,0 0 0 0 0,0 0 0 0 0,-1 0 0 0 0,1 0 1 0 0,0 0-1 0 0,0-1 0 0 0,-1 1 0 0 0,1 0 0 0 0,-1-1 0 0 0,1 1 1 0 0,-1 0-1 0 0,0-1 0 0 0,0 1 0 0 0,1 0 0 0 0,-1-1 1 0 0,0 1-1 0 0,0-3 0 0 0,-3-39 1865 0 0,-2 15-1358 0 0,-1 1-1 0 0,-1 0 0 0 0,-2 0 1 0 0,-15-33-1 0 0,-5 9-4987 0 0,23 45 1172 0 0</inkml:trace>
</inkml:ink>
</file>

<file path=ppt/ink/ink4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53:44.651"/>
    </inkml:context>
    <inkml:brush xml:id="br0">
      <inkml:brushProperty name="width" value="0.05" units="cm"/>
      <inkml:brushProperty name="height" value="0.05" units="cm"/>
      <inkml:brushProperty name="color" value="#CD82DA"/>
    </inkml:brush>
  </inkml:definitions>
  <inkml:trace contextRef="#ctx0" brushRef="#br0">0 4 1176 0 0,'4'-4'16534'0'0,"-2"6"-16728"0"0,0 0 0 0 0,-1 1-1 0 0,1-1 1 0 0,-1 0 0 0 0,0 1 0 0 0,0-1 0 0 0,0 1 0 0 0,1 3 0 0 0,4 16-8420 0 0,-4-12 4481 0 0</inkml:trace>
  <inkml:trace contextRef="#ctx0" brushRef="#br0" timeOffset="1">83 161 776 0 0,'0'0'3121'0'0,"6"21"4882"0"0,-6-6-5982 0 0,2-1 1 0 0,-1 0-1 0 0,8 27 1 0 0,17 40 786 0 0,-14-46-3130 0 0,-5-20-1114 0 0,-1-1-2054 0 0</inkml:trace>
</inkml:ink>
</file>

<file path=ppt/ink/ink4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53:45.058"/>
    </inkml:context>
    <inkml:brush xml:id="br0">
      <inkml:brushProperty name="width" value="0.05" units="cm"/>
      <inkml:brushProperty name="height" value="0.05" units="cm"/>
      <inkml:brushProperty name="color" value="#CD82DA"/>
    </inkml:brush>
  </inkml:definitions>
  <inkml:trace contextRef="#ctx0" brushRef="#br0">1 172 280 0 0,'9'-20'3174'0'0,"0"0"0"0"0,-2-1 0 0 0,0 1 0 0 0,6-35-1 0 0,-12 53-2668 0 0,-1 0-1 0 0,0 0 0 0 0,1 0 0 0 0,-1 0 0 0 0,0 0 0 0 0,0 0 0 0 0,0 0 0 0 0,-1 0 0 0 0,1 0 0 0 0,0 0 0 0 0,-1 0 1 0 0,1 0-1 0 0,-1 0 0 0 0,0 0 0 0 0,-2-3 1138 0 0,-5 12-895 0 0,8-7-723 0 0,-1 0 0 0 0,0 0 0 0 0,1 1 0 0 0,-1-1 0 0 0,0 0 0 0 0,1 1 0 0 0,-1-1 0 0 0,0 1 0 0 0,1-1 0 0 0,-1 1 0 0 0,1-1 0 0 0,-1 1 0 0 0,1-1-1 0 0,-1 1 1 0 0,1-1 0 0 0,-1 1 0 0 0,1 0 0 0 0,-1-1 0 0 0,1 1 0 0 0,0 0 0 0 0,-1 0 0 0 0,-1 5 58 0 0,1-1 0 0 0,-1 1 1 0 0,1 0-1 0 0,0 0 0 0 0,0 0 0 0 0,1 0 0 0 0,0-1 0 0 0,0 1 1 0 0,0 0-1 0 0,1 0 0 0 0,-1 0 0 0 0,2 0 0 0 0,-1 0 0 0 0,3 8 1 0 0,3 1-279 0 0,0-1 0 0 0,0 1 0 0 0,2-1 0 0 0,11 15 0 0 0,-19-28 109 0 0,0 1 0 0 0,0-1 0 0 0,0 0-1 0 0,0 0 1 0 0,0 1 0 0 0,0-1-1 0 0,0 1 1 0 0,0-1 0 0 0,-1 1 0 0 0,1-1-1 0 0,0 1 1 0 0,-1 0 0 0 0,0-1-1 0 0,1 1 1 0 0,-1 0 0 0 0,0-1 0 0 0,0 1-1 0 0,0 0 1 0 0,0-1 0 0 0,0 1-1 0 0,0 0 1 0 0,0-1 0 0 0,-1 3-1 0 0,-1-2-227 0 0,0 0 0 0 0,1-1 0 0 0,-1 1-1 0 0,0-1 1 0 0,0 0 0 0 0,1 1 0 0 0,-1-1-1 0 0,0 0 1 0 0,-1 0 0 0 0,1 0-1 0 0,0 0 1 0 0,0-1 0 0 0,0 1 0 0 0,0 0-1 0 0,-1-1 1 0 0,-2 1 0 0 0,3-1 18 0 0,0 0 1 0 0,1 1 0 0 0,-1-1 0 0 0,0 0-1 0 0,1 0 1 0 0,-1 0 0 0 0,0 0-1 0 0,1 0 1 0 0,-1 0 0 0 0,0-1-1 0 0,1 1 1 0 0,-1 0 0 0 0,-1-1-1 0 0,-7-5-7269 0 0</inkml:trace>
  <inkml:trace contextRef="#ctx0" brushRef="#br0" timeOffset="1">115 78 224 0 0,'20'-38'5579'0'0,"-1"0"7324"0"0,-19 39-12300 0 0,1 33 11184 0 0,8 7-8818 0 0,-8-39-3188 0 0,-1 1-1 0 0,2 0 1 0 0,-1-1-1 0 0,0 1 0 0 0,0 0 1 0 0,1-1-1 0 0,-1 0 1 0 0,1 1-1 0 0,0-1 1 0 0,0 0-1 0 0,0 0 1 0 0,0 0-1 0 0,0 0 1 0 0,0 0-1 0 0,1-1 1 0 0,-1 1-1 0 0,1 0 0 0 0,-1-1 1 0 0,1 0-1 0 0,-1 0 1 0 0,1 0-1 0 0,0 0 1 0 0,0 0-1 0 0,-1 0 1 0 0,1-1-1 0 0,0 1 1 0 0,0-1-1 0 0,5 0 1 0 0,4 3-1779 0 0,-8-2-1116 0 0</inkml:trace>
</inkml:ink>
</file>

<file path=ppt/ink/ink4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53:45.717"/>
    </inkml:context>
    <inkml:brush xml:id="br0">
      <inkml:brushProperty name="width" value="0.05" units="cm"/>
      <inkml:brushProperty name="height" value="0.05" units="cm"/>
      <inkml:brushProperty name="color" value="#CD82DA"/>
    </inkml:brush>
  </inkml:definitions>
  <inkml:trace contextRef="#ctx0" brushRef="#br0">0 143 1252 0 0,'1'0'3092'0'0,"6"-1"696"0"0,1 5-2685 0 0,-1 0 0 0 0,1 1 0 0 0,-1 0 0 0 0,8 6 1 0 0,0 3 277 0 0,0 1 1 0 0,13 16 0 0 0,2 19 1916 0 0,-35-53-1510 0 0,4 2-1772 0 0,0 1-1 0 0,0-1 1 0 0,0 1 0 0 0,0-1-1 0 0,0 0 1 0 0,0 0 0 0 0,0 1-1 0 0,0-1 1 0 0,0 0 0 0 0,0 0-1 0 0,0 0 1 0 0,1 0 0 0 0,-1 0-1 0 0,0 0 1 0 0,1 0 0 0 0,-1 0-1 0 0,1 0 1 0 0,-1-1 0 0 0,1 1-1 0 0,0 0 1 0 0,-1 0 0 0 0,1 0-1 0 0,0-1 1 0 0,0 0 0 0 0,-1-8-13 0 0,0 1-1 0 0,1 0 1 0 0,0 0 0 0 0,1 0 0 0 0,0-1-1 0 0,1 1 1 0 0,0 0 0 0 0,3-10 0 0 0,-4 16-49 0 0,0-1 1 0 0,1 1-1 0 0,-1-1 1 0 0,1 1-1 0 0,-1-1 0 0 0,1 1 1 0 0,0 0-1 0 0,0 0 1 0 0,1 0-1 0 0,-1 0 1 0 0,1 0-1 0 0,-1 1 1 0 0,1-1-1 0 0,0 1 1 0 0,0 0-1 0 0,0-1 1 0 0,0 1-1 0 0,0 1 0 0 0,1-1 1 0 0,-1 0-1 0 0,0 1 1 0 0,1-1-1 0 0,3 0 1 0 0,-4 2-69 0 0,0 0 1 0 0,0 0 0 0 0,-1 0-1 0 0,1 0 1 0 0,0 0 0 0 0,0 0-1 0 0,0 1 1 0 0,-1-1 0 0 0,1 1-1 0 0,0 0 1 0 0,-1 0 0 0 0,1 0-1 0 0,0 0 1 0 0,-1 1 0 0 0,1-1-1 0 0,-1 0 1 0 0,0 1 0 0 0,1 0-1 0 0,-1 0 1 0 0,0-1 0 0 0,0 1-1 0 0,0 1 1 0 0,-1-1 0 0 0,4 4-1 0 0,0 2-218 0 0,0 0-1 0 0,-1 0 1 0 0,0 0-1 0 0,-1 0 1 0 0,1 1-1 0 0,1 9 1 0 0,-5-17 642 0 0,-1-1-288 0 0,1-1 0 0 0,-1 0 0 0 0,0 0 0 0 0,1 0 0 0 0,-1 1 0 0 0,0-1 0 0 0,1 0 0 0 0,-1 0 0 0 0,1 0 0 0 0,0 0 0 0 0,-1 0 1 0 0,1 0-1 0 0,0 0 0 0 0,-1 0 0 0 0,1 0 0 0 0,0 0 0 0 0,0 0 0 0 0,0-1 0 0 0,0 0 0 0 0,-2-23 285 0 0,3 12-170 0 0,1 1 1 0 0,0-1 0 0 0,1 0-1 0 0,5-13 1 0 0,-6 21-52 0 0,0-1 0 0 0,0 1 0 0 0,0-1 0 0 0,1 1 0 0 0,0 0 0 0 0,1 0 0 0 0,-1 0 0 0 0,1 0 0 0 0,-1 1 0 0 0,2-1 0 0 0,4-3 0 0 0,-8 7-70 0 0,1 0 0 0 0,-1 0-1 0 0,1 0 1 0 0,-1 0 0 0 0,1 0-1 0 0,-1 1 1 0 0,1-1-1 0 0,0 1 1 0 0,-1-1 0 0 0,1 1-1 0 0,0 0 1 0 0,0 0 0 0 0,-1-1-1 0 0,1 1 1 0 0,0 0-1 0 0,0 1 1 0 0,-1-1 0 0 0,1 0-1 0 0,0 0 1 0 0,-1 1 0 0 0,1-1-1 0 0,0 1 1 0 0,-1 0-1 0 0,1-1 1 0 0,0 1 0 0 0,-1 0-1 0 0,1 0 1 0 0,-1 0-1 0 0,0 0 1 0 0,1 0 0 0 0,-1 0-1 0 0,0 0 1 0 0,1 1 0 0 0,0 1-1 0 0,4 3-158 0 0,-1 0 0 0 0,-1 1 0 0 0,1 0 0 0 0,-1 0 0 0 0,6 14-1 0 0,-6-10-389 0 0,-1 0-1 0 0,0 0 0 0 0,-1 1 0 0 0,0-1 0 0 0,0 1 0 0 0,-2 0 0 0 0,0 20 0 0 0,0-20-560 0 0,-1-7 276 0 0</inkml:trace>
</inkml:ink>
</file>

<file path=ppt/ink/ink4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53:46.240"/>
    </inkml:context>
    <inkml:brush xml:id="br0">
      <inkml:brushProperty name="width" value="0.05" units="cm"/>
      <inkml:brushProperty name="height" value="0.05" units="cm"/>
      <inkml:brushProperty name="color" value="#CD82DA"/>
    </inkml:brush>
  </inkml:definitions>
  <inkml:trace contextRef="#ctx0" brushRef="#br0">0 459 1056 0 0,'1'-1'339'0'0,"0"0"0"0"0,0 1 0 0 0,0-1 0 0 0,1 0 1 0 0,-1 0-1 0 0,0 1 0 0 0,0-1 0 0 0,1 0 0 0 0,-1 1 0 0 0,0-1 0 0 0,1 1 0 0 0,-1 0 0 0 0,0-1 0 0 0,1 1 0 0 0,-1 0 0 0 0,1 0 0 0 0,-1 0 1 0 0,0 0-1 0 0,1 0 0 0 0,-1 0 0 0 0,1 0 0 0 0,-1 1 0 0 0,0-1 0 0 0,1 0 0 0 0,-1 1 0 0 0,3 1 0 0 0,0-1 200 0 0,0 1 0 0 0,0 0-1 0 0,0 0 1 0 0,0 0 0 0 0,0 0-1 0 0,0 1 1 0 0,4 4 0 0 0,0 2-129 0 0,0 1 1 0 0,-1 0 0 0 0,0 1 0 0 0,-1-1-1 0 0,0 1 1 0 0,-1 1 0 0 0,0-1 0 0 0,-1 1 0 0 0,0-1-1 0 0,4 25 1 0 0,-8-34-444 0 0,0 0-1 0 0,1 0 0 0 0,-1 0 1 0 0,1 0-1 0 0,-1 0 1 0 0,1 0-1 0 0,0 0 1 0 0,0 0-1 0 0,0 0 1 0 0,0-1-1 0 0,0 1 1 0 0,0 0-1 0 0,0-1 1 0 0,1 1-1 0 0,-1-1 1 0 0,1 1-1 0 0,-1-1 0 0 0,1 0 1 0 0,-1 1-1 0 0,1-1 1 0 0,0 0-1 0 0,3 1 1 0 0,-3-2-22 0 0,0 1 0 0 0,0-1 0 0 0,0 0 1 0 0,0 0-1 0 0,0-1 0 0 0,0 1 0 0 0,0 0 0 0 0,0-1 1 0 0,0 1-1 0 0,0-1 0 0 0,0 0 0 0 0,0 0 0 0 0,0 0 1 0 0,0 1-1 0 0,0-2 0 0 0,0 1 0 0 0,-1 0 1 0 0,1 0-1 0 0,0-1 0 0 0,-1 1 0 0 0,0 0 0 0 0,3-4 1 0 0,9-10-129 0 0,-2 0 0 0 0,1 0 0 0 0,12-26 0 0 0,-12 20 255 0 0,22-29 0 0 0,-28 42 52 0 0,-5 6-56 0 0,0 1 1 0 0,-1-1-1 0 0,1 1 1 0 0,0 0-1 0 0,0-1 0 0 0,0 1 1 0 0,0 0-1 0 0,0 0 1 0 0,0 0-1 0 0,1 0 0 0 0,-1 0 1 0 0,0 0-1 0 0,0 0 1 0 0,1 0-1 0 0,-1 0 0 0 0,1 0 1 0 0,-1 1-1 0 0,3-2 1 0 0,-2 4-22 0 0,-1 0 1 0 0,0-1 0 0 0,0 1 0 0 0,0 0 0 0 0,0-1-1 0 0,0 1 1 0 0,-1 0 0 0 0,1 0 0 0 0,0 0 0 0 0,-1 0-1 0 0,0 0 1 0 0,1 0 0 0 0,-1 0 0 0 0,0 0 0 0 0,0 2-1 0 0,2 6 181 0 0,-1-7-126 0 0,1 5-104 0 0,0 1 0 0 0,1-1 1 0 0,0-1-1 0 0,1 1 0 0 0,8 13 0 0 0,-11-19-63 0 0,0-1 0 0 0,0 0 0 0 0,0 0 0 0 0,0 0 0 0 0,0 0 0 0 0,0 0 0 0 0,0 0 0 0 0,0 0 0 0 0,1 0 0 0 0,-1-1 0 0 0,0 1 0 0 0,1 0 0 0 0,-1-1 0 0 0,1 1 0 0 0,-1-1 0 0 0,1 1 0 0 0,-1-1 0 0 0,1 0 1 0 0,-1 0-1 0 0,1 1 0 0 0,-1-1 0 0 0,1 0 0 0 0,-1 0 0 0 0,1-1 0 0 0,-1 1 0 0 0,1 0 0 0 0,-1 0 0 0 0,0-1 0 0 0,1 1 0 0 0,-1-1 0 0 0,1 1 0 0 0,-1-1 0 0 0,0 0 0 0 0,1 0 0 0 0,-1 1 0 0 0,0-1 0 0 0,0 0 0 0 0,1 0 0 0 0,-1 0 0 0 0,0 0 0 0 0,1-2 0 0 0,10-8-165 0 0,-1 0-1 0 0,0 0 1 0 0,-1-1-1 0 0,-1 0 1 0 0,0-1-1 0 0,0 0 1 0 0,-1 0-1 0 0,-1-1 1 0 0,0 0 0 0 0,-1 0-1 0 0,-1-1 1 0 0,0 1-1 0 0,-1-1 1 0 0,4-21-1 0 0,-5 14 714 0 0,-1-1 0 0 0,-1 1 1 0 0,-1 0-1 0 0,-1 0 0 0 0,-1-1 0 0 0,-1 1 0 0 0,-1 0 0 0 0,0 1 0 0 0,-11-30 0 0 0,6 25 732 0 0,7 16 70 0 0,-2 0 1 0 0,1 0-1 0 0,-1 0 1 0 0,-9-14-1 0 0,29 73 3267 0 0,-3-1-3682 0 0,62 157 774 0 0,-31-66-4815 0 0,-37-114 387 0 0,5 41 0 0 0,-6-5-8119 0 0,-6-27 3798 0 0</inkml:trace>
</inkml:ink>
</file>

<file path=ppt/ink/ink4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53:51.714"/>
    </inkml:context>
    <inkml:brush xml:id="br0">
      <inkml:brushProperty name="width" value="0.05" units="cm"/>
      <inkml:brushProperty name="height" value="0.05" units="cm"/>
      <inkml:brushProperty name="color" value="#008C3A"/>
    </inkml:brush>
  </inkml:definitions>
  <inkml:trace contextRef="#ctx0" brushRef="#br0">7 1918 1112 0 0,'-7'-1'12167'0'0,"17"-12"-6153"0"0,-8 10-7307 0 0,52-63 4861 0 0,33-23-1409 0 0,-32 34-1200 0 0,72-63 539 0 0,-57 55-892 0 0,189-174 1179 0 0,163-160 204 0 0,-174 122-1158 0 0,167-253 217 0 0,-404 514-1581 0 0,-8 10 206 0 0,1 0 1 0 0,-1 1-1 0 0,0-1 0 0 0,-1-1 1 0 0,1 1-1 0 0,0 0 0 0 0,-1-1 1 0 0,0 1-1 0 0,0-1 0 0 0,1-7 1 0 0,2 8-2836 0 0</inkml:trace>
</inkml:ink>
</file>

<file path=ppt/ink/ink4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53:52.120"/>
    </inkml:context>
    <inkml:brush xml:id="br0">
      <inkml:brushProperty name="width" value="0.05" units="cm"/>
      <inkml:brushProperty name="height" value="0.05" units="cm"/>
      <inkml:brushProperty name="color" value="#008C3A"/>
    </inkml:brush>
  </inkml:definitions>
  <inkml:trace contextRef="#ctx0" brushRef="#br0">31 133 968 0 0,'-13'-9'4765'0'0,"12"9"-4163"0"0,-1-1 0 0 0,1 0 1 0 0,0 0-1 0 0,-1 0 0 0 0,1 0 0 0 0,0 0 1 0 0,0 0-1 0 0,0 0 0 0 0,0 0 1 0 0,0 0-1 0 0,0 0 0 0 0,0 0 0 0 0,-1-3 1 0 0,2 3-428 0 0,1 0 0 0 0,-1 0 1 0 0,1 0-1 0 0,0 0 0 0 0,-1 0 1 0 0,1 0-1 0 0,0 0 0 0 0,0 0 1 0 0,-1 0-1 0 0,1 0 1 0 0,0 0-1 0 0,0 0 0 0 0,0 0 1 0 0,0 1-1 0 0,0-1 0 0 0,0 0 1 0 0,1 1-1 0 0,-1-1 0 0 0,0 1 1 0 0,2-1-1 0 0,1-2 341 0 0,14-8 180 0 0,0 0 0 0 0,1 0 0 0 0,0 2 0 0 0,0 1-1 0 0,1 0 1 0 0,0 1 0 0 0,0 1 0 0 0,1 1 0 0 0,0 1 0 0 0,36-2 0 0 0,-51 6-469 0 0,0 0 0 0 0,0 0 0 0 0,0 1 0 0 0,-1 0 0 0 0,1 0 0 0 0,0 1 0 0 0,-1 0 0 0 0,1 0 0 0 0,-1 0 0 0 0,1 0 0 0 0,-1 1 0 0 0,0 0 0 0 0,0 0 1 0 0,0 1-1 0 0,-1-1 0 0 0,1 1 0 0 0,-1 0 0 0 0,0 0 0 0 0,0 1 0 0 0,0-1 0 0 0,-1 1 0 0 0,1-1 0 0 0,-1 1 0 0 0,0 1 0 0 0,0-1 0 0 0,-1 0 0 0 0,4 11 0 0 0,-2-4-194 0 0,-1 1 0 0 0,0-1-1 0 0,-1 1 1 0 0,-1 0 0 0 0,1-1-1 0 0,-2 1 1 0 0,0 0-1 0 0,-1 0 1 0 0,0 0 0 0 0,0 0-1 0 0,-7 23 1 0 0,-55 147-3805 0 0,38-122-2103 0 0,-1-3-4919 0 0,14-33 3860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23T17:28:36.734"/>
    </inkml:context>
    <inkml:brush xml:id="br0">
      <inkml:brushProperty name="width" value="0.05" units="cm"/>
      <inkml:brushProperty name="height" value="0.05" units="cm"/>
      <inkml:brushProperty name="color" value="#CD82DA"/>
    </inkml:brush>
  </inkml:definitions>
  <inkml:trace contextRef="#ctx0" brushRef="#br0">19 95 400 0 0,'-17'-11'6967'0'0,"16"11"-6900"0"0,1 0 0 0 0,0-1 1 0 0,0 1-1 0 0,0 0 0 0 0,0-1 0 0 0,0 1 1 0 0,-1 0-1 0 0,1-1 0 0 0,0 1 1 0 0,0 0-1 0 0,0-1 0 0 0,0 1 1 0 0,0 0-1 0 0,0-1 0 0 0,0 1 0 0 0,0 0 1 0 0,0-1-1 0 0,1 1 0 0 0,-1 0 1 0 0,0-1-1 0 0,0 1 0 0 0,0 0 1 0 0,0-1-1 0 0,0 1 0 0 0,1 0 0 0 0,-1-1 1 0 0,0 1-1 0 0,0 0 0 0 0,0 0 1 0 0,1-1-1 0 0,-1 1 0 0 0,0 0 1 0 0,0 0-1 0 0,1 0 0 0 0,-1-1 0 0 0,0 1 1 0 0,1 0-1 0 0,-1 0 0 0 0,0 0 1 0 0,0 0-1 0 0,1-1 0 0 0,-1 1 1 0 0,0 0-1 0 0,1 0 0 0 0,-1 0 1 0 0,0 0-1 0 0,1 0 0 0 0,-1 0 0 0 0,0 0 1 0 0,1 0-1 0 0,-1 0 0 0 0,33-7 1025 0 0,40-5-1 0 0,-21 5-563 0 0,20-6 120 0 0,101-14 695 0 0,-140 24-806 0 0,0 1 1 0 0,0 2 0 0 0,42 4-1 0 0,-71-4-387 0 0,1 1 0 0 0,-1 0-1 0 0,0-1 1 0 0,0 1 0 0 0,0 0-1 0 0,1 1 1 0 0,-1-1 0 0 0,0 1 0 0 0,0 0-1 0 0,-1 0 1 0 0,1 0 0 0 0,0 1-1 0 0,-1-1 1 0 0,1 1 0 0 0,-1 0-1 0 0,0 0 1 0 0,0 0 0 0 0,4 5 0 0 0,-5-4-29 0 0,0 0 1 0 0,0 1 0 0 0,-1-1-1 0 0,1 0 1 0 0,-1 1 0 0 0,0-1 0 0 0,0 1-1 0 0,-1-1 1 0 0,0 1 0 0 0,1 0-1 0 0,-1-1 1 0 0,-1 1 0 0 0,1-1 0 0 0,-1 1-1 0 0,0-1 1 0 0,0 1 0 0 0,-2 4-1 0 0,-5 17 53 0 0,-1 0 0 0 0,-2-2 0 0 0,0 1 0 0 0,-26 39 0 0 0,-73 89-2308 0 0,52-75-530 0 0,10-7-6625 0 0,27-39 3929 0 0</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37:37.572"/>
    </inkml:context>
    <inkml:brush xml:id="br0">
      <inkml:brushProperty name="width" value="0.05" units="cm"/>
      <inkml:brushProperty name="height" value="0.05" units="cm"/>
      <inkml:brushProperty name="color" value="#CD82DA"/>
    </inkml:brush>
  </inkml:definitions>
  <inkml:trace contextRef="#ctx0" brushRef="#br0">1 0 908 0 0,'0'4'7997'0'0,"0"5"-4328"0"0,0 0-3798 0 0,0-4-3359 0 0,0 0 96 0 0,0 2 259 0 0</inkml:trace>
</inkml:ink>
</file>

<file path=ppt/ink/ink5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53:52.876"/>
    </inkml:context>
    <inkml:brush xml:id="br0">
      <inkml:brushProperty name="width" value="0.05" units="cm"/>
      <inkml:brushProperty name="height" value="0.05" units="cm"/>
      <inkml:brushProperty name="color" value="#008C3A"/>
    </inkml:brush>
  </inkml:definitions>
  <inkml:trace contextRef="#ctx0" brushRef="#br0">83 594 1428 0 0,'0'0'3218'0'0,"0"-6"549"0"0,2-8-1207 0 0,22-26 1745 0 0,8-14-1230 0 0,-31 50-2739 0 0,1 1 0 0 0,-1-1 0 0 0,1 0 0 0 0,-1 0-1 0 0,0 1 1 0 0,-1-1 0 0 0,1 0 0 0 0,-1 0 0 0 0,1 0 0 0 0,-1 0 0 0 0,-1 0 0 0 0,0-6-1 0 0,1 9-182 0 0,0 0-1 0 0,0 0 1 0 0,0 0-1 0 0,0 0 1 0 0,-1 0-1 0 0,1 0 0 0 0,0 0 1 0 0,-1 0-1 0 0,1 0 1 0 0,-1 1-1 0 0,1-1 0 0 0,-1 0 1 0 0,1 0-1 0 0,-1 0 1 0 0,0 0-1 0 0,0 1 1 0 0,1-1-1 0 0,-1 0 0 0 0,0 1 1 0 0,0-1-1 0 0,0 0 1 0 0,1 1-1 0 0,-1-1 0 0 0,0 1 1 0 0,0 0-1 0 0,0-1 1 0 0,-2 0-1 0 0,2 1 5 0 0,-1 1 0 0 0,0-1-1 0 0,0 0 1 0 0,0 0 0 0 0,0 1 0 0 0,0-1-1 0 0,0 1 1 0 0,0-1 0 0 0,0 1 0 0 0,1 0-1 0 0,-1 0 1 0 0,0 0 0 0 0,-2 1 0 0 0,-3 4 231 0 0,0-1 1 0 0,0 1-1 0 0,0 0 1 0 0,-11 14-1 0 0,10-10-152 0 0,1 1-1 0 0,-1 0 1 0 0,2 0-1 0 0,0 0 0 0 0,0 1 1 0 0,-4 14-1 0 0,9-24-235 0 0,0 1 0 0 0,1-1 0 0 0,-1 1 0 0 0,0-1 0 0 0,1 1-1 0 0,-1 0 1 0 0,1-1 0 0 0,0 1 0 0 0,0 0 0 0 0,0-1 0 0 0,0 1 0 0 0,1 0-1 0 0,-1-1 1 0 0,1 1 0 0 0,-1 0 0 0 0,1-1 0 0 0,0 1 0 0 0,0-1 0 0 0,0 1-1 0 0,0-1 1 0 0,1 0 0 0 0,-1 1 0 0 0,0-1 0 0 0,1 0 0 0 0,0 0 0 0 0,0 0-1 0 0,-1 0 1 0 0,1 0 0 0 0,0 0 0 0 0,1-1 0 0 0,-1 1 0 0 0,0-1 0 0 0,0 1-1 0 0,1-1 1 0 0,-1 0 0 0 0,4 2 0 0 0,2-1-14 0 0,0 0 0 0 0,0 0 0 0 0,0-1 0 0 0,1 0 1 0 0,-1-1-1 0 0,1 1 0 0 0,-1-1 0 0 0,0-1 0 0 0,1 0 0 0 0,-1 0 0 0 0,0-1 0 0 0,13-3 0 0 0,-8 1-391 0 0,0-1-1 0 0,0 0 0 0 0,0-1 0 0 0,0 0 0 0 0,-1-1 0 0 0,18-14 0 0 0,-21 13 41 0 0,0 0-1 0 0,-1-1 0 0 0,-1 0 1 0 0,1 0-1 0 0,-1 0 0 0 0,-1-1 0 0 0,0 0 1 0 0,0-1-1 0 0,-1 1 0 0 0,0-1 1 0 0,-1 0-1 0 0,0 0 0 0 0,-1-1 1 0 0,4-21-1 0 0,-2-9-369 0 0,-2 0 1 0 0,-3-74-1 0 0,-1 87 563 0 0,-12-146 1551 0 0,18 229 1923 0 0,19 161 1467 0 0,16 14-8438 0 0,-35-195 1332 0 0,-1 1-2739 0 0,3-15-4946 0 0,-2-13 4268 0 0</inkml:trace>
</inkml:ink>
</file>

<file path=ppt/ink/ink5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53:53.596"/>
    </inkml:context>
    <inkml:brush xml:id="br0">
      <inkml:brushProperty name="width" value="0.05" units="cm"/>
      <inkml:brushProperty name="height" value="0.05" units="cm"/>
      <inkml:brushProperty name="color" value="#008C3A"/>
    </inkml:brush>
  </inkml:definitions>
  <inkml:trace contextRef="#ctx0" brushRef="#br0">22 176 568 0 0,'3'-7'938'0'0,"0"-1"0"0"0,0 1 0 0 0,0-1-1 0 0,1 1 1 0 0,0 0 0 0 0,1 0 0 0 0,0 1 0 0 0,9-11 0 0 0,-8 10 400 0 0,0-1 1 0 0,0 1 0 0 0,-1-1-1 0 0,0-1 1 0 0,6-13 1099 0 0,-11 22-2294 0 0,0-1 0 0 0,0 1 0 0 0,-1 0 1 0 0,1-1-1 0 0,0 1 0 0 0,0 0 1 0 0,-1-1-1 0 0,1 1 0 0 0,0 0 0 0 0,-1-1 1 0 0,1 1-1 0 0,-1 0 0 0 0,1 0 0 0 0,0 0 1 0 0,-1-1-1 0 0,1 1 0 0 0,-1 0 1 0 0,1 0-1 0 0,0 0 0 0 0,-1 0 0 0 0,1 0 1 0 0,-1-1-1 0 0,1 1 0 0 0,-1 0 0 0 0,1 0 1 0 0,-1 0-1 0 0,1 0 0 0 0,0 1 0 0 0,-1-1 1 0 0,1 0-1 0 0,-1 0 0 0 0,1 0 1 0 0,-1 0-1 0 0,1 0 0 0 0,-1 1 0 0 0,-20 13 1637 0 0,-12 25-241 0 0,27-29-1130 0 0,0 0 0 0 0,1 1 0 0 0,0 0-1 0 0,-6 20 1 0 0,10-28-427 0 0,0-1 1 0 0,1 1-1 0 0,-1-1 0 0 0,1 1 0 0 0,0-1 0 0 0,0 1 1 0 0,0 0-1 0 0,0-1 0 0 0,0 1 0 0 0,1-1 0 0 0,-1 1 1 0 0,1-1-1 0 0,-1 1 0 0 0,1-1 0 0 0,0 1 0 0 0,0-1 1 0 0,0 0-1 0 0,0 1 0 0 0,1-1 0 0 0,-1 0 0 0 0,0 0 1 0 0,1 0-1 0 0,0 0 0 0 0,-1 0 0 0 0,1 0 0 0 0,0 0 1 0 0,0-1-1 0 0,0 1 0 0 0,3 1 0 0 0,0-1-180 0 0,-1 0 0 0 0,1-1 1 0 0,0 1-1 0 0,0-1 0 0 0,0 0 0 0 0,-1-1 0 0 0,1 1 0 0 0,0-1 0 0 0,0 0 0 0 0,0 0 1 0 0,0 0-1 0 0,0-1 0 0 0,0 0 0 0 0,0 0 0 0 0,0 0 0 0 0,-1 0 0 0 0,1-1 0 0 0,0 0 0 0 0,-1 0 1 0 0,5-3-1 0 0,0 1-117 0 0,0-1 1 0 0,-1 0-1 0 0,1-1 1 0 0,-1 1 0 0 0,0-2-1 0 0,-1 1 1 0 0,0-1-1 0 0,0 0 1 0 0,7-9 0 0 0,-11 10 229 0 0,0 0 0 0 0,0 0 0 0 0,0-1-1 0 0,0 1 1 0 0,-1-1 0 0 0,0 1 0 0 0,-1-1 0 0 0,2-8 0 0 0,5-24 1042 0 0,-3 31 496 0 0,0 19-668 0 0,-3-4-869 0 0,4 8 263 0 0,0-1-117 0 0,-1 0-1 0 0,-1-1 0 0 0,0 2 1 0 0,0-1-1 0 0,1 19 1 0 0,-8-24-392 0 0,-2-18 222 0 0,4 6 90 0 0,0 0-1 0 0,1 0 1 0 0,-1 0 0 0 0,1 0 0 0 0,-1 0 0 0 0,1 0 0 0 0,0 0 0 0 0,0 0 0 0 0,1 0 0 0 0,0-4-1 0 0,0 2-29 0 0,1 1-1 0 0,0-1 0 0 0,0 1 1 0 0,0 0-1 0 0,1-1 0 0 0,-1 1 1 0 0,1 1-1 0 0,0-1 0 0 0,0 0 1 0 0,0 1-1 0 0,1-1 0 0 0,-1 1 1 0 0,1 0-1 0 0,0 0 0 0 0,5-3 1 0 0,-7 5-16 0 0,0 0 0 0 0,0 1 0 0 0,1-1 1 0 0,-1 0-1 0 0,0 1 0 0 0,0-1 0 0 0,1 1 0 0 0,-1 0 0 0 0,0 0 1 0 0,0 0-1 0 0,1 0 0 0 0,-1 0 0 0 0,0 0 0 0 0,0 1 0 0 0,1-1 1 0 0,-1 1-1 0 0,0 0 0 0 0,0-1 0 0 0,0 1 0 0 0,0 0 0 0 0,0 0 1 0 0,0 0-1 0 0,0 1 0 0 0,0-1 0 0 0,0 0 0 0 0,0 1 0 0 0,-1-1 1 0 0,1 1-1 0 0,0 0 0 0 0,-1-1 0 0 0,0 1 0 0 0,1 0 0 0 0,-1 0 1 0 0,2 3-1 0 0,-1-2 17 0 0,0 0 0 0 0,0 0 1 0 0,0 1-1 0 0,-1-1 0 0 0,1 0 0 0 0,-1 0 1 0 0,0 1-1 0 0,0-1 0 0 0,0 1 1 0 0,0-1-1 0 0,-1 1 0 0 0,1 0 0 0 0,-1-1 1 0 0,0 1-1 0 0,0-1 0 0 0,-1 9 1469 0 0,4-39-634 0 0,0 17-643 0 0,-1 1 0 0 0,2 0 1 0 0,-1 0-1 0 0,1 0 0 0 0,0 1 0 0 0,1-1 1 0 0,0 1-1 0 0,1 0 0 0 0,-1 0 0 0 0,1 1 0 0 0,1-1 1 0 0,-1 2-1 0 0,2-1 0 0 0,-1 1 0 0 0,13-9 1 0 0,-19 14-158 0 0,1 0 0 0 0,-1 0 1 0 0,1 0-1 0 0,-1 0 1 0 0,1 0-1 0 0,0 1 1 0 0,-1-1-1 0 0,1 1 1 0 0,0-1-1 0 0,0 1 1 0 0,-1 0-1 0 0,1-1 1 0 0,0 1-1 0 0,0 0 1 0 0,0 0-1 0 0,-1 0 1 0 0,1 1-1 0 0,0-1 0 0 0,0 0 1 0 0,-1 1-1 0 0,1-1 1 0 0,0 1-1 0 0,-1-1 1 0 0,1 1-1 0 0,0 0 1 0 0,-1 0-1 0 0,1 0 1 0 0,-1 0-1 0 0,1 0 1 0 0,-1 0-1 0 0,0 0 1 0 0,1 0-1 0 0,-1 0 1 0 0,0 1-1 0 0,0-1 0 0 0,0 1 1 0 0,0-1-1 0 0,0 1 1 0 0,1 2-1 0 0,1 1-216 0 0,-1 0 0 0 0,0 0-1 0 0,0 0 1 0 0,-1 1 0 0 0,1-1-1 0 0,-1 1 1 0 0,0-1-1 0 0,-1 1 1 0 0,1 0 0 0 0,-1-1-1 0 0,-1 8 1 0 0,0-6-276 0 0,0 1 1 0 0,-1-1-1 0 0,0 0 0 0 0,0 0 1 0 0,-1 0-1 0 0,-4 9 0 0 0,-6 7-6868 0 0,10-17 4151 0 0</inkml:trace>
</inkml:ink>
</file>

<file path=ppt/ink/ink5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53:54.248"/>
    </inkml:context>
    <inkml:brush xml:id="br0">
      <inkml:brushProperty name="width" value="0.05" units="cm"/>
      <inkml:brushProperty name="height" value="0.05" units="cm"/>
      <inkml:brushProperty name="color" value="#008C3A"/>
    </inkml:brush>
  </inkml:definitions>
  <inkml:trace contextRef="#ctx0" brushRef="#br0">1 375 684 0 0,'42'-46'6680'0'0,"5"-7"-745"0"0,-20 12 1261 0 0,-27 41-7092 0 0,0 1 1 0 0,0-1 0 0 0,-1 0-1 0 0,1 0 1 0 0,0 0 0 0 0,0 0-1 0 0,-1 0 1 0 0,1 0 0 0 0,0 0-1 0 0,0 0 1 0 0,-1 0 0 0 0,1 0-1 0 0,0 0 1 0 0,0 0 0 0 0,-1 0-1 0 0,1 0 1 0 0,0 0 0 0 0,0 0-1 0 0,-1 0 1 0 0,1 0 0 0 0,0 0-1 0 0,0-1 1 0 0,0 1 0 0 0,-1 0-1 0 0,1 0 1 0 0,0 0-1 0 0,0 0 1 0 0,0 0 0 0 0,-1-1-1 0 0,1 1 1 0 0,0 0 0 0 0,0 0-1 0 0,0 0 1 0 0,0 0 0 0 0,0-1-1 0 0,-1 1 1 0 0,1 0 0 0 0,0 0-1 0 0,0-1 1 0 0,0 1 0 0 0,0 0-1 0 0,0 0 1 0 0,0-1 0 0 0,0 1-1 0 0,0 0 1 0 0,0 0 0 0 0,0 0-1 0 0,0-1 1 0 0,0 1 0 0 0,0 0-1 0 0,0 0 1 0 0,0-1 0 0 0,0 1-1 0 0,0 0 1 0 0,0 0 0 0 0,0-1-1 0 0,0 1 1 0 0,0 0 0 0 0,0 0-1 0 0,1-1 1 0 0,-1 1 0 0 0,0 0-1 0 0,-21 12 1415 0 0,13-2-1308 0 0,1-1 0 0 0,1 1 1 0 0,0 0-1 0 0,0 1 0 0 0,1-1 0 0 0,0 1 0 0 0,0 0 0 0 0,2 0 0 0 0,-1 1 0 0 0,-2 19 0 0 0,4-24-454 0 0,1 0 1 0 0,0 0-1 0 0,1 0 1 0 0,0 0-1 0 0,0-1 0 0 0,0 1 1 0 0,1 0-1 0 0,0 0 1 0 0,0 0-1 0 0,1 0 0 0 0,0-1 1 0 0,0 1-1 0 0,1 0 1 0 0,-1-1-1 0 0,1 0 0 0 0,1 0 1 0 0,-1 0-1 0 0,1 0 1 0 0,7 8-1 0 0,-9-12 137 0 0,0-1-1 0 0,0 1 1 0 0,0-1 0 0 0,0 0-1 0 0,0 0 1 0 0,0 0-1 0 0,0 0 1 0 0,0 0 0 0 0,0 0-1 0 0,0-1 1 0 0,1 1 0 0 0,-1-1-1 0 0,0 1 1 0 0,1-1 0 0 0,-1 0-1 0 0,0 0 1 0 0,1 0-1 0 0,-1 0 1 0 0,0 0 0 0 0,0 0-1 0 0,1-1 1 0 0,-1 1 0 0 0,0-1-1 0 0,0 0 1 0 0,1 0 0 0 0,-1 0-1 0 0,0 0 1 0 0,0 0-1 0 0,0 0 1 0 0,0 0 0 0 0,0-1-1 0 0,-1 1 1 0 0,1-1 0 0 0,2-2-1 0 0,4-2-88 0 0,-1-1 0 0 0,-1 0 0 0 0,1 0 0 0 0,-1-1-1 0 0,0 0 1 0 0,8-15 0 0 0,16-51-479 0 0,-20 43 696 0 0,6 79 122 0 0,-9-33-180 0 0,-3-6-6 0 0,0-1 1 0 0,0 0-1 0 0,1 0 0 0 0,10 14 0 0 0,-13-20 17 0 0,-1-1 0 0 0,0 0 0 0 0,1 1 0 0 0,-1-1-1 0 0,1 0 1 0 0,-1 0 0 0 0,1 1 0 0 0,0-1 0 0 0,0 0 0 0 0,-1-1-1 0 0,1 1 1 0 0,0 0 0 0 0,0 0 0 0 0,0-1 0 0 0,0 1-1 0 0,0-1 1 0 0,0 0 0 0 0,0 0 0 0 0,0 1 0 0 0,0-1-1 0 0,-1 0 1 0 0,1-1 0 0 0,0 1 0 0 0,0 0 0 0 0,0-1 0 0 0,0 1-1 0 0,0-1 1 0 0,0 1 0 0 0,3-2 0 0 0,7-5-319 0 0,1 1 0 0 0,-1-2 0 0 0,0 0 0 0 0,-1 0 0 0 0,0-1 0 0 0,0-1 0 0 0,-1 1 0 0 0,0-2 0 0 0,-1 1 0 0 0,0-2 0 0 0,-1 1 0 0 0,8-14 0 0 0,-7 10 159 0 0,-2 0 1 0 0,0 0 0 0 0,-1-1 0 0 0,0 0 0 0 0,-2 0 0 0 0,1 0-1 0 0,-2 0 1 0 0,0-1 0 0 0,-1 0 0 0 0,-1-16 0 0 0,4-26 816 0 0,-3 45 501 0 0,0-1 1 0 0,-2 1-1 0 0,-3-29 3262 0 0,-1 49-3528 0 0,-1 15-194 0 0,-3 75 1492 0 0,3-53-1600 0 0,2 85 1 0 0,8 33-3104 0 0,-7-55-5680 0 0,0-88 2358 0 0,-2-3 443 0 0</inkml:trace>
</inkml:ink>
</file>

<file path=ppt/ink/ink5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53:54.582"/>
    </inkml:context>
    <inkml:brush xml:id="br0">
      <inkml:brushProperty name="width" value="0.05" units="cm"/>
      <inkml:brushProperty name="height" value="0.05" units="cm"/>
      <inkml:brushProperty name="color" value="#008C3A"/>
    </inkml:brush>
  </inkml:definitions>
  <inkml:trace contextRef="#ctx0" brushRef="#br0">48 284 656 0 0,'-22'-64'3207'0'0,"17"53"-1946"0"0,1-1 1 0 0,0 1 0 0 0,0-1-1 0 0,2 0 1 0 0,-1 0 0 0 0,-1-18-1 0 0,5 27-1016 0 0,0 0-1 0 0,-1 0 0 0 0,1 0 0 0 0,0 1 0 0 0,0-1 1 0 0,1 0-1 0 0,-1 1 0 0 0,0-1 0 0 0,1 1 0 0 0,0-1 0 0 0,-1 1 1 0 0,1 0-1 0 0,0 0 0 0 0,0 0 0 0 0,0 0 0 0 0,1 0 1 0 0,-1 0-1 0 0,3-2 0 0 0,50-29 211 0 0,-50 31-565 0 0,41-21-2178 0 0,-14 12-6066 0 0,-22 8 4397 0 0</inkml:trace>
</inkml:ink>
</file>

<file path=ppt/ink/ink5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53:54.959"/>
    </inkml:context>
    <inkml:brush xml:id="br0">
      <inkml:brushProperty name="width" value="0.05" units="cm"/>
      <inkml:brushProperty name="height" value="0.05" units="cm"/>
      <inkml:brushProperty name="color" value="#008C3A"/>
    </inkml:brush>
  </inkml:definitions>
  <inkml:trace contextRef="#ctx0" brushRef="#br0">0 148 1088 0 0,'1'-21'20803'0'0,"5"231"-20251"0"0,-6-210-576 0 0,0 1-1 0 0,0-1 0 0 0,0 1 0 0 0,0-1 1 0 0,0 1-1 0 0,0-1 0 0 0,0 1 0 0 0,0 0 0 0 0,0-1 1 0 0,0 1-1 0 0,0-1 0 0 0,0 1 0 0 0,0-1 1 0 0,0 1-1 0 0,1-1 0 0 0,-1 1 0 0 0,0-1 1 0 0,0 1-1 0 0,0-1 0 0 0,1 1 0 0 0,-1-1 1 0 0,0 1-1 0 0,1-1 0 0 0,-1 1 0 0 0,1-1 0 0 0,-1 0 1 0 0,0 1-1 0 0,1-1 0 0 0,-1 0 0 0 0,1 1 1 0 0,-1-1-1 0 0,1 0 0 0 0,-1 0 0 0 0,2 1 1 0 0,-1-1 1 0 0,1-1 1 0 0,-1 1 0 0 0,0 0 0 0 0,1-1 0 0 0,-1 1 0 0 0,1-1 0 0 0,-1 0-1 0 0,0 0 1 0 0,0 1 0 0 0,1-1 0 0 0,-1 0 0 0 0,0 0 0 0 0,1-1 0 0 0,40-44-47 0 0,-36 39-40 0 0,-2 2 77 0 0,0 1 0 0 0,1-1 1 0 0,-1 1-1 0 0,1 0 0 0 0,0 1 1 0 0,10-7-1 0 0,-13 9-24 0 0,0 0 0 0 0,1 0 0 0 0,-1 0-1 0 0,1 0 1 0 0,-1 1 0 0 0,1-1 0 0 0,0 1 0 0 0,-1 0-1 0 0,1-1 1 0 0,-1 1 0 0 0,1 0 0 0 0,-1 1 0 0 0,1-1 0 0 0,0 0-1 0 0,-1 1 1 0 0,1-1 0 0 0,4 3 0 0 0,-5-2 22 0 0,0 0 1 0 0,0 0 0 0 0,0 0-1 0 0,0 0 1 0 0,0-1-1 0 0,0 1 1 0 0,0-1-1 0 0,0 1 1 0 0,0-1 0 0 0,1 0-1 0 0,-1 0 1 0 0,0 0-1 0 0,0 0 1 0 0,0 0-1 0 0,1 0 1 0 0,-1-1 0 0 0,0 1-1 0 0,0-1 1 0 0,0 1-1 0 0,0-1 1 0 0,0 0-1 0 0,0 0 1 0 0,0 0 0 0 0,0 0-1 0 0,0 0 1 0 0,0 0-1 0 0,0-1 1 0 0,-1 1-1 0 0,1-1 1 0 0,-1 1 0 0 0,1-1-1 0 0,1-1 1 0 0,0-3 120 0 0,-1 1 1 0 0,0 0 0 0 0,0-1-1 0 0,0 0 1 0 0,0 1 0 0 0,-1-1-1 0 0,0 0 1 0 0,0 0 0 0 0,-1 1-1 0 0,0-12 1 0 0,0-2-381 0 0,-2-1-1 0 0,0 1 0 0 0,-5-20 1 0 0,-1 7-3240 0 0,-3 1-4334 0 0,9 25 3848 0 0</inkml:trace>
</inkml:ink>
</file>

<file path=ppt/ink/ink5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53:55.432"/>
    </inkml:context>
    <inkml:brush xml:id="br0">
      <inkml:brushProperty name="width" value="0.05" units="cm"/>
      <inkml:brushProperty name="height" value="0.05" units="cm"/>
      <inkml:brushProperty name="color" value="#008C3A"/>
    </inkml:brush>
  </inkml:definitions>
  <inkml:trace contextRef="#ctx0" brushRef="#br0">0 0 984 0 0,'0'0'12418'0'0,"18"20"-12915"0"0,-2 10-2845 0 0,-14-26 3248 0 0,1 0 0 0 0,-1 0 1 0 0,0 0-1 0 0,0 0 0 0 0,0 0 1 0 0,0 1-1 0 0,-1-1 0 0 0,2 7 0 0 0,5 34 1849 0 0,-4-28 152 0 0,-1 1-1 0 0,2 29 0 0 0,-5-43-1675 0 0,0 0-1 0 0,0 0 0 0 0,1 0 0 0 0,0-1 0 0 0,0 1 0 0 0,0 0 0 0 0,0 0 0 0 0,1-1 0 0 0,-1 1 0 0 0,1-1 0 0 0,0 1 0 0 0,3 3 0 0 0,-5-7-125 0 0,0 1-100 0 0,0-1 0 0 0,1 0-1 0 0,-1 0 1 0 0,0 0 0 0 0,0 0-1 0 0,0 1 1 0 0,0-1 0 0 0,1 0-1 0 0,-1 0 1 0 0,0 0 0 0 0,0 0 0 0 0,0 0-1 0 0,1 0 1 0 0,-1 0 0 0 0,0 0-1 0 0,0 0 1 0 0,1 0 0 0 0,-1 0-1 0 0,0 0 1 0 0,0 0 0 0 0,0 0 0 0 0,1 0-1 0 0,-1 0 1 0 0,0 0 0 0 0,0 0-1 0 0,0 0 1 0 0,1 0 0 0 0,-1 0-1 0 0,0 0 1 0 0,0 0 0 0 0,0 0 0 0 0,1 0-1 0 0,-1-1 1 0 0,0 1 0 0 0,0 0-1 0 0,0 0 1 0 0,1 0 0 0 0,-1 0 0 0 0,0 0-1 0 0,0-1 1 0 0,0 1 0 0 0,0 0-1 0 0,0 0 1 0 0,0 0 0 0 0,1 0-1 0 0,-1-1 1 0 0,9-7 127 0 0,1-8-78 0 0,0-1 1 0 0,-1 0 0 0 0,-1 0-1 0 0,-1-1 1 0 0,0 0 0 0 0,-1-1-1 0 0,-1 1 1 0 0,3-24 0 0 0,-4 15 365 0 0,-6 39 4 0 0,-2 44-116 0 0,26 56-819 0 0,-18-121-6811 0 0,12-30 3839 0 0,-7 24-820 0 0,1 1 1112 0 0</inkml:trace>
</inkml:ink>
</file>

<file path=ppt/ink/ink5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53:55.858"/>
    </inkml:context>
    <inkml:brush xml:id="br0">
      <inkml:brushProperty name="width" value="0.05" units="cm"/>
      <inkml:brushProperty name="height" value="0.05" units="cm"/>
      <inkml:brushProperty name="color" value="#008C3A"/>
    </inkml:brush>
  </inkml:definitions>
  <inkml:trace contextRef="#ctx0" brushRef="#br0">0 52 5725 0 0,'18'-17'119'0'0,"-13"13"711"0"0,0 0 0 0 0,0-1 0 0 0,0 1 0 0 0,-1-1 0 0 0,5-7 4088 0 0,-7 14-4179 0 0,1 1-1 0 0,-1 0 1 0 0,-1 0-1 0 0,1-1 1 0 0,0 1-1 0 0,-1 0 1 0 0,2 4-1 0 0,-2-4-513 0 0,0-1 0 0 0,0 0 0 0 0,0 0 0 0 0,0 0 0 0 0,0 0 0 0 0,0 0 0 0 0,1 0 0 0 0,-1 0 0 0 0,1 0-1 0 0,-1 0 1 0 0,1-1 0 0 0,0 1 0 0 0,0-1 0 0 0,0 1 0 0 0,-1-1 0 0 0,1 0 0 0 0,4 2 0 0 0,1 0-400 0 0,16 6-1591 0 0,-6-11-5179 0 0</inkml:trace>
</inkml:ink>
</file>

<file path=ppt/ink/ink5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53:56.336"/>
    </inkml:context>
    <inkml:brush xml:id="br0">
      <inkml:brushProperty name="width" value="0.05" units="cm"/>
      <inkml:brushProperty name="height" value="0.05" units="cm"/>
      <inkml:brushProperty name="color" value="#008C3A"/>
    </inkml:brush>
  </inkml:definitions>
  <inkml:trace contextRef="#ctx0" brushRef="#br0">242 3 1296 0 0,'-8'-1'1433'0'0,"0"0"1"0"0,0 0-1 0 0,0 1 1 0 0,0 0-1 0 0,0 1 0 0 0,0 0 1 0 0,0 0-1 0 0,-8 3 0 0 0,7-2-510 0 0,0 1-1 0 0,1 1 0 0 0,-1-1 1 0 0,1 2-1 0 0,-1-1 0 0 0,-10 9 1 0 0,11-7-696 0 0,0 0 0 0 0,1 1 1 0 0,0 0-1 0 0,0 0 1 0 0,1 0-1 0 0,0 1 1 0 0,0 0-1 0 0,1 0 1 0 0,0 1-1 0 0,0-1 0 0 0,1 1 1 0 0,0 0-1 0 0,1 1 1 0 0,-4 11-1 0 0,6-17-353 0 0,1 0-1 0 0,-1 0 1 0 0,1 0 0 0 0,-1 0-1 0 0,1 0 1 0 0,0 0-1 0 0,1 0 1 0 0,-1 0 0 0 0,1-1-1 0 0,-1 1 1 0 0,1 0 0 0 0,0 0-1 0 0,1 0 1 0 0,1 5-1 0 0,-2-8 68 0 0,0 0 0 0 0,-1 0-1 0 0,1 0 1 0 0,0 0 0 0 0,0-1 0 0 0,0 1-1 0 0,0 0 1 0 0,0 0 0 0 0,0 0-1 0 0,0-1 1 0 0,0 1 0 0 0,0 0-1 0 0,0-1 1 0 0,0 1 0 0 0,0-1-1 0 0,1 1 1 0 0,-1-1 0 0 0,2 1 0 0 0,0-1 17 0 0,-1 0 1 0 0,1 0 0 0 0,-1-1-1 0 0,0 1 1 0 0,1 0 0 0 0,-1-1 0 0 0,0 0-1 0 0,1 1 1 0 0,-1-1 0 0 0,0 0 0 0 0,0 0-1 0 0,0 0 1 0 0,3-2 0 0 0,12-11 37 0 0,0 0-1 0 0,-1 0 1 0 0,0-2 0 0 0,-1 0-1 0 0,-1 0 1 0 0,-1-2 0 0 0,13-20-1 0 0,1-1 691 0 0,-26 39-710 0 0,19-23 1513 0 0,-9 19-263 0 0,-11 4-1197 0 0,1 0 0 0 0,-1 1 1 0 0,1-1-1 0 0,-1 1 0 0 0,1-1 1 0 0,-1 1-1 0 0,0-1 0 0 0,1 1 1 0 0,-1-1-1 0 0,0 1 1 0 0,0 0-1 0 0,1-1 0 0 0,-1 1 1 0 0,0-1-1 0 0,0 1 0 0 0,0 0 1 0 0,0-1-1 0 0,0 1 0 0 0,0 0 1 0 0,0-1-1 0 0,0 1 1 0 0,0-1-1 0 0,0 2 0 0 0,1 9-52 0 0,1 0-1 0 0,0 1 0 0 0,0-1 0 0 0,1-1 1 0 0,1 1-1 0 0,0 0 0 0 0,0-1 1 0 0,1 0-1 0 0,1 0 0 0 0,6 9 1 0 0,-10-16-288 0 0,0 0 1 0 0,1-1 0 0 0,-1 0 0 0 0,1 1-1 0 0,-1-1 1 0 0,1 0 0 0 0,0 0 0 0 0,0-1 0 0 0,0 1-1 0 0,0 0 1 0 0,0-1 0 0 0,0 0 0 0 0,0 0 0 0 0,1 0-1 0 0,3 1 1 0 0,-3-2-904 0 0,0 1-1 0 0,0-1 1 0 0,-1 0-1 0 0,1 0 1 0 0,0 0-1 0 0,0-1 0 0 0,0 1 1 0 0,4-2-1 0 0,5-3-3484 0 0</inkml:trace>
</inkml:ink>
</file>

<file path=ppt/ink/ink5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53:56.788"/>
    </inkml:context>
    <inkml:brush xml:id="br0">
      <inkml:brushProperty name="width" value="0.05" units="cm"/>
      <inkml:brushProperty name="height" value="0.05" units="cm"/>
      <inkml:brushProperty name="color" value="#008C3A"/>
    </inkml:brush>
  </inkml:definitions>
  <inkml:trace contextRef="#ctx0" brushRef="#br0">188 294 1504 0 0,'0'-2'551'0'0,"0"-1"-1"0"0,0 1 0 0 0,0-1 1 0 0,0 1-1 0 0,-1-1 1 0 0,1 1-1 0 0,-1-1 1 0 0,0 1-1 0 0,1 0 1 0 0,-1-1-1 0 0,0 1 0 0 0,0 0 1 0 0,-1 0-1 0 0,1-1 1 0 0,0 1-1 0 0,-1 0 1 0 0,1 0-1 0 0,-1 0 0 0 0,0 1 1 0 0,0-1-1 0 0,1 0 1 0 0,-1 1-1 0 0,0-1 1 0 0,0 1-1 0 0,-1-1 1 0 0,1 1-1 0 0,-4-1 0 0 0,3 1-218 0 0,-1 0 0 0 0,1 0-1 0 0,-1 1 1 0 0,0-1 0 0 0,1 1-1 0 0,-1 0 1 0 0,0 0-1 0 0,1 0 1 0 0,-1 1 0 0 0,1-1-1 0 0,-1 1 1 0 0,0 0 0 0 0,1 0-1 0 0,-1 0 1 0 0,1 1 0 0 0,0-1-1 0 0,-1 1 1 0 0,-4 3-1 0 0,0 0 42 0 0,0 1-1 0 0,1 0 0 0 0,-1 1 0 0 0,1 0 1 0 0,-8 10-1 0 0,12-14-308 0 0,0 1 1 0 0,1-1-1 0 0,0 1 1 0 0,-1-1-1 0 0,1 1 1 0 0,1 0-1 0 0,-1-1 1 0 0,0 1-1 0 0,1 0 1 0 0,0 0-1 0 0,0 0 1 0 0,0 0-1 0 0,1 1 0 0 0,-1-1 1 0 0,1 7-1 0 0,0-10-81 0 0,0 0-1 0 0,0-1 0 0 0,0 1 0 0 0,1 0 0 0 0,-1 0 0 0 0,0 0 0 0 0,0-1 0 0 0,1 1 0 0 0,-1 0 0 0 0,1 0 0 0 0,-1-1 1 0 0,1 1-1 0 0,-1 0 0 0 0,1-1 0 0 0,-1 1 0 0 0,1 0 0 0 0,-1-1 0 0 0,1 1 0 0 0,0-1 0 0 0,-1 1 0 0 0,1-1 0 0 0,0 1 1 0 0,-1-1-1 0 0,1 0 0 0 0,0 1 0 0 0,1-1 0 0 0,0 1-42 0 0,0-1 0 0 0,1 1-1 0 0,-1-1 1 0 0,0 0 0 0 0,1 0 0 0 0,-1 0 0 0 0,1 0 0 0 0,-1-1-1 0 0,3 0 1 0 0,4-1-151 0 0,-1 0-1 0 0,0-1 1 0 0,-1 0 0 0 0,12-7-1 0 0,-6 3 63 0 0,-2-1 1 0 0,1-1-1 0 0,-1 0 0 0 0,0-1 0 0 0,-1 0 0 0 0,0 0 1 0 0,-1-1-1 0 0,16-24 0 0 0,-21 28 301 0 0,0 0 0 0 0,0 1 0 0 0,-1-2 0 0 0,0 1 0 0 0,0 0 0 0 0,-1-1 1 0 0,0 1-1 0 0,0-1 0 0 0,0 1 0 0 0,-1-1 0 0 0,-1 0 0 0 0,1 0 0 0 0,-1 0 0 0 0,0 1 0 0 0,-1-1 0 0 0,0 0 0 0 0,0 0 0 0 0,-3-9 0 0 0,-2 1 370 0 0,0-5 1255 0 0,-2 1 0 0 0,-10-21-1 0 0,18 40-1386 0 0,2 33-263 0 0,1-1 0 0 0,2 0 0 0 0,1 0 0 0 0,11 32 0 0 0,3 21-565 0 0,-4-19-1662 0 0,3 14-3017 0 0,-12-25-8450 0 0,-5-42 7074 0 0</inkml:trace>
</inkml:ink>
</file>

<file path=ppt/ink/ink5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53:57.238"/>
    </inkml:context>
    <inkml:brush xml:id="br0">
      <inkml:brushProperty name="width" value="0.05" units="cm"/>
      <inkml:brushProperty name="height" value="0.05" units="cm"/>
      <inkml:brushProperty name="color" value="#008C3A"/>
    </inkml:brush>
  </inkml:definitions>
  <inkml:trace contextRef="#ctx0" brushRef="#br0">225 308 1212 0 0,'2'-2'513'0'0,"-1"1"0"0"0,0-1 0 0 0,0 0 0 0 0,0 1-1 0 0,0-1 1 0 0,0 0 0 0 0,0 0 0 0 0,0 0 0 0 0,0 0 0 0 0,-1 0 0 0 0,1 0 0 0 0,-1 0 0 0 0,0 0-1 0 0,1 0 1 0 0,-1 0 0 0 0,0 0 0 0 0,0 0 0 0 0,0 0 0 0 0,-1 0 0 0 0,1 0 0 0 0,0 0-1 0 0,-1 0 1 0 0,1 0 0 0 0,-1 0 0 0 0,0 0 0 0 0,0-2 0 0 0,-1 2-158 0 0,0 0 1 0 0,1 0-1 0 0,-1 0 0 0 0,0 1 1 0 0,0-1-1 0 0,0 0 0 0 0,0 1 1 0 0,0 0-1 0 0,0-1 1 0 0,0 1-1 0 0,-1 0 0 0 0,1 0 1 0 0,0 0-1 0 0,-1 0 0 0 0,1 1 1 0 0,-1-1-1 0 0,1 1 1 0 0,-1-1-1 0 0,1 1 0 0 0,-1 0 1 0 0,-3 0-1 0 0,-1 1-26 0 0,-1 0-1 0 0,1 0 0 0 0,0 1 1 0 0,0 0-1 0 0,0 0 1 0 0,0 0-1 0 0,0 1 1 0 0,1 0-1 0 0,-1 1 1 0 0,1-1-1 0 0,0 1 1 0 0,0 1-1 0 0,-8 6 0 0 0,5-4-115 0 0,1 1 0 0 0,0 0 0 0 0,0 1 0 0 0,1-1 0 0 0,1 1 0 0 0,-1 1 0 0 0,1-1 0 0 0,-6 14 0 0 0,11-20-281 0 0,0 0 1 0 0,0 0-1 0 0,0 0 1 0 0,0 0-1 0 0,0 0 1 0 0,0 1-1 0 0,1-1 1 0 0,0 0 0 0 0,-1 1-1 0 0,1-1 1 0 0,0 0-1 0 0,1 1 1 0 0,-1-1-1 0 0,1 0 1 0 0,0 4-1 0 0,0-5-26 0 0,0-1 0 0 0,0 0 0 0 0,0 0 0 0 0,-1 0 0 0 0,1 1 0 0 0,0-1 0 0 0,0 0 0 0 0,1 0 0 0 0,-1 0 0 0 0,0 0 0 0 0,0-1 0 0 0,0 1 0 0 0,1 0 0 0 0,-1 0 0 0 0,0-1 0 0 0,1 1 0 0 0,-1-1 0 0 0,1 1 0 0 0,-1-1 0 0 0,1 0 0 0 0,-1 1 0 0 0,1-1 0 0 0,-1 0 1 0 0,1 0-1 0 0,-1 0 0 0 0,1 0 0 0 0,-1 0 0 0 0,1 0 0 0 0,-1-1 0 0 0,0 1 0 0 0,1 0 0 0 0,-1-1 0 0 0,1 1 0 0 0,-1-1 0 0 0,2-1 0 0 0,6-1-206 0 0,1-1 0 0 0,-2 0 0 0 0,1-1 0 0 0,0 0 0 0 0,-1 0 0 0 0,0-1 0 0 0,0 0 0 0 0,-1-1 0 0 0,1 0 0 0 0,-1 0 1 0 0,-1 0-1 0 0,1-1 0 0 0,-1 0 0 0 0,6-11 0 0 0,-5 7 121 0 0,-1 1 0 0 0,0-1 0 0 0,-1 0 0 0 0,0 0 0 0 0,-1-1 0 0 0,0 0 0 0 0,-1 1 0 0 0,0-1 0 0 0,-1 0 0 0 0,0-18 0 0 0,-4 3 115 0 0,0 0 1 0 0,-13-49-1 0 0,6 31 1804 0 0,14 139 3047 0 0,2-47-4370 0 0,3 0 1 0 0,27 79 0 0 0,-25-85-2923 0 0,-9-13-2707 0 0,-2-25 4949 0 0</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37:45.326"/>
    </inkml:context>
    <inkml:brush xml:id="br0">
      <inkml:brushProperty name="width" value="0.05" units="cm"/>
      <inkml:brushProperty name="height" value="0.05" units="cm"/>
      <inkml:brushProperty name="color" value="#CD82DA"/>
    </inkml:brush>
  </inkml:definitions>
  <inkml:trace contextRef="#ctx0" brushRef="#br0">0 482 76 0 0,'0'0'14970'0'0,"2"2"-14075"0"0,-1 0-755 0 0,0-1 0 0 0,0 0-1 0 0,0 1 1 0 0,0-1 0 0 0,0 0 0 0 0,0 0 0 0 0,1 0 0 0 0,-1 0 0 0 0,1 0 0 0 0,-1 0-1 0 0,0 0 1 0 0,1 0 0 0 0,0 0 0 0 0,-1-1 0 0 0,1 1 0 0 0,-1-1 0 0 0,1 1-1 0 0,0-1 1 0 0,2 1 0 0 0,2-1 107 0 0,0 1 1 0 0,0-1-1 0 0,0-1 0 0 0,0 1 1 0 0,10-3-1 0 0,4-2 162 0 0,0-1 1 0 0,27-12 0 0 0,14-13-321 0 0,-2-3 0 0 0,-1-3 0 0 0,73-59 1 0 0,-81 58-542 0 0,100-81-2279 0 0,-58 31-7070 0 0,-65 60 4837 0 0</inkml:trace>
</inkml:ink>
</file>

<file path=ppt/ink/ink5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53:57.596"/>
    </inkml:context>
    <inkml:brush xml:id="br0">
      <inkml:brushProperty name="width" value="0.05" units="cm"/>
      <inkml:brushProperty name="height" value="0.05" units="cm"/>
      <inkml:brushProperty name="color" value="#008C3A"/>
    </inkml:brush>
  </inkml:definitions>
  <inkml:trace contextRef="#ctx0" brushRef="#br0">0 20 840 0 0,'10'-11'11873'0'0,"-3"25"-10916"0"0,7 31 1712 0 0,-12-35-2091 0 0,1 1 0 0 0,1-1-1 0 0,7 16 1 0 0,-5-8 2518 0 0,-1-40-1794 0 0,0 10-998 0 0,1-1 0 0 0,0 0 0 0 0,1 1 0 0 0,0 0 0 0 0,18-20 0 0 0,-24 30-299 0 0,1-1 1 0 0,0 2 0 0 0,-1-1 0 0 0,1 0 0 0 0,0 0 0 0 0,0 0 0 0 0,0 1 0 0 0,0-1 0 0 0,1 1 0 0 0,-1 0-1 0 0,0 0 1 0 0,0 0 0 0 0,1 0 0 0 0,-1 0 0 0 0,1 0 0 0 0,-1 0 0 0 0,1 1 0 0 0,-1-1 0 0 0,1 1 0 0 0,0 0-1 0 0,-1 0 1 0 0,1 0 0 0 0,-1 0 0 0 0,1 0 0 0 0,-1 1 0 0 0,1-1 0 0 0,0 1 0 0 0,-1-1 0 0 0,1 1 0 0 0,-1 0-1 0 0,0 0 1 0 0,1 0 0 0 0,-1 0 0 0 0,0 1 0 0 0,0-1 0 0 0,0 1 0 0 0,1-1 0 0 0,2 4 0 0 0,-3-3-203 0 0,0 1 1 0 0,0-1 0 0 0,0 0 0 0 0,-1 1-1 0 0,1-1 1 0 0,0 1 0 0 0,-1-1-1 0 0,0 1 1 0 0,0 0 0 0 0,0 0 0 0 0,0 0-1 0 0,0 0 1 0 0,0-1 0 0 0,-1 1-1 0 0,0 0 1 0 0,1 0 0 0 0,-1 0 0 0 0,0 0-1 0 0,0 0 1 0 0,-1 0 0 0 0,0 5-1 0 0,-8 14-3969 0 0,-7-4-3606 0 0,5-11 2799 0 0</inkml:trace>
</inkml:ink>
</file>

<file path=ppt/ink/ink5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54:07.054"/>
    </inkml:context>
    <inkml:brush xml:id="br0">
      <inkml:brushProperty name="width" value="0.05" units="cm"/>
      <inkml:brushProperty name="height" value="0.05" units="cm"/>
      <inkml:brushProperty name="color" value="#008C3A"/>
    </inkml:brush>
  </inkml:definitions>
  <inkml:trace contextRef="#ctx0" brushRef="#br0">41 89 340 0 0,'-41'0'18403'0'0,"264"-9"-14470"0"0,120-25-2172 0 0,-104 10-816 0 0,-176 17-736 0 0,9 0 191 0 0,93 2 1 0 0,-136 4-171 0 0,-24 0 68 0 0,0 1 0 0 0,0 0-1 0 0,0 0 1 0 0,1 0 0 0 0,-1 1 0 0 0,8 1 0 0 0,-12-1 232 0 0</inkml:trace>
</inkml:ink>
</file>

<file path=ppt/ink/ink5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54:17.960"/>
    </inkml:context>
    <inkml:brush xml:id="br0">
      <inkml:brushProperty name="width" value="0.05" units="cm"/>
      <inkml:brushProperty name="height" value="0.05" units="cm"/>
      <inkml:brushProperty name="color" value="#008C3A"/>
    </inkml:brush>
  </inkml:definitions>
  <inkml:trace contextRef="#ctx0" brushRef="#br0">52 71 160 0 0,'0'-70'25374'0'0,"1"72"-25338"0"0,1 1-1 0 0,-1-1 0 0 0,0 0 0 0 0,1 1 1 0 0,0-1-1 0 0,-1 0 0 0 0,1 0 0 0 0,0 0 0 0 0,0 0 1 0 0,0-1-1 0 0,1 1 0 0 0,-1 0 0 0 0,0-1 1 0 0,1 1-1 0 0,-1-1 0 0 0,1 0 0 0 0,-1 0 1 0 0,1 0-1 0 0,-1 0 0 0 0,5 0 0 0 0,-24 18-691 0 0,11-16 173 0 0,1-1 0 0 0,-1 0 0 0 0,1 0 0 0 0,-1-1 1 0 0,-7 2-1 0 0,-7-5-3413 0 0,3-8-6179 0 0,13 3 5153 0 0</inkml:trace>
</inkml:ink>
</file>

<file path=ppt/ink/ink5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54:19.079"/>
    </inkml:context>
    <inkml:brush xml:id="br0">
      <inkml:brushProperty name="width" value="0.05" units="cm"/>
      <inkml:brushProperty name="height" value="0.05" units="cm"/>
      <inkml:brushProperty name="color" value="#008C3A"/>
    </inkml:brush>
  </inkml:definitions>
  <inkml:trace contextRef="#ctx0" brushRef="#br0">10 0 348 0 0,'-3'12'10753'0'0,"-3"8"6577"0"0</inkml:trace>
</inkml:ink>
</file>

<file path=ppt/ink/ink5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54:19.458"/>
    </inkml:context>
    <inkml:brush xml:id="br0">
      <inkml:brushProperty name="width" value="0.05" units="cm"/>
      <inkml:brushProperty name="height" value="0.05" units="cm"/>
      <inkml:brushProperty name="color" value="#008C3A"/>
    </inkml:brush>
  </inkml:definitions>
  <inkml:trace contextRef="#ctx0" brushRef="#br0">14 1 2104 0 0,'-14'14'19185'0'0</inkml:trace>
</inkml:ink>
</file>

<file path=ppt/ink/ink5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54:09.742"/>
    </inkml:context>
    <inkml:brush xml:id="br0">
      <inkml:brushProperty name="width" value="0.05" units="cm"/>
      <inkml:brushProperty name="height" value="0.05" units="cm"/>
      <inkml:brushProperty name="color" value="#008C3A"/>
    </inkml:brush>
  </inkml:definitions>
  <inkml:trace contextRef="#ctx0" brushRef="#br0">1 10 452 0 0,'7'-4'11336'0'0,"-14"-2"-15797"0"0</inkml:trace>
</inkml:ink>
</file>

<file path=ppt/ink/ink5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54:10.471"/>
    </inkml:context>
    <inkml:brush xml:id="br0">
      <inkml:brushProperty name="width" value="0.05" units="cm"/>
      <inkml:brushProperty name="height" value="0.05" units="cm"/>
      <inkml:brushProperty name="color" value="#008C3A"/>
    </inkml:brush>
  </inkml:definitions>
  <inkml:trace contextRef="#ctx0" brushRef="#br0">69 129 736 0 0,'-9'-1'6059'0'0,"-2"-2"-3530"0"0,-3-1 8499 0 0,0-5-2989 0 0,3-7-4638 0 0,9 12-3279 0 0,1 0 0 0 0,-1 0 0 0 0,1 1 0 0 0,0-1 0 0 0,0 0-1 0 0,0 0 1 0 0,0-6 0 0 0,7-23-120 0 0,-6 31-3 0 0,1 1 0 0 0,-1-1 0 0 0,1 1 0 0 0,0-1 0 0 0,0 1 0 0 0,0 0 0 0 0,-1-1 0 0 0,2 1 0 0 0,-1 0 0 0 0,0-1 0 0 0,0 1 1 0 0,0 0-1 0 0,0 0 0 0 0,1 0 0 0 0,-1 0 0 0 0,1 0 0 0 0,-1 0 0 0 0,0 1 0 0 0,1-1 0 0 0,-1 0 0 0 0,3 0 0 0 0,-2 1-57 0 0,-1 0 0 0 0,0 0-1 0 0,0 0 1 0 0,0 0 0 0 0,0 1 0 0 0,0-1-1 0 0,0 0 1 0 0,0 1 0 0 0,0-1-1 0 0,0 0 1 0 0,0 1 0 0 0,0-1-1 0 0,0 1 1 0 0,0 0 0 0 0,0-1 0 0 0,-1 1-1 0 0,1 0 1 0 0,0-1 0 0 0,0 1-1 0 0,0 0 1 0 0,-1 0 0 0 0,1 0-1 0 0,-1-1 1 0 0,1 1 0 0 0,0 0 0 0 0,-1 0-1 0 0,0 0 1 0 0,1 0 0 0 0,-1 0-1 0 0,1 0 1 0 0,-1 0 0 0 0,0 0-1 0 0,0 2 1 0 0,7 35-2055 0 0,-6-17 602 0 0,-2 0 0 0 0,-3 34 0 0 0,-8-8-3177 0 0,-10-5-6249 0 0,16-35 6158 0 0</inkml:trace>
</inkml:ink>
</file>

<file path=ppt/ink/ink5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54:10.894"/>
    </inkml:context>
    <inkml:brush xml:id="br0">
      <inkml:brushProperty name="width" value="0.05" units="cm"/>
      <inkml:brushProperty name="height" value="0.05" units="cm"/>
      <inkml:brushProperty name="color" value="#008C3A"/>
    </inkml:brush>
  </inkml:definitions>
  <inkml:trace contextRef="#ctx0" brushRef="#br0">1 0 740 0 0,'0'0'2982'0'0,"2"17"6755"0"0,15 8-3586 0 0,14 21-382 0 0,-4 2-4850 0 0,-9-28-3005 0 0,-9-12-1846 0 0</inkml:trace>
</inkml:ink>
</file>

<file path=ppt/ink/ink5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54:11.315"/>
    </inkml:context>
    <inkml:brush xml:id="br0">
      <inkml:brushProperty name="width" value="0.05" units="cm"/>
      <inkml:brushProperty name="height" value="0.05" units="cm"/>
      <inkml:brushProperty name="color" value="#008C3A"/>
    </inkml:brush>
  </inkml:definitions>
  <inkml:trace contextRef="#ctx0" brushRef="#br0">1 1 1520 0 0,'12'39'16378'0'0,"7"16"-8172"0"0,52 173-1602 0 0,-63-193-6553 0 0,-5-15-50 0 0,2 0 1 0 0,1 0 0 0 0,0 0-1 0 0,14 28 1 0 0,-19-46-31 0 0,-1 0 0 0 0,1-1 0 0 0,0 1 0 0 0,0 0 0 0 0,0-1 0 0 0,1 1 0 0 0,-1-1 0 0 0,0 1 0 0 0,0-1 0 0 0,1 0 0 0 0,-1 0 0 0 0,1 0 0 0 0,-1 1 0 0 0,1-1 0 0 0,0-1 0 0 0,-1 1 0 0 0,1 0 0 0 0,3 1 0 0 0,-4-2-151 0 0,1 0 0 0 0,-1 0 0 0 0,0 0 0 0 0,1 0 0 0 0,-1-1 0 0 0,0 1 0 0 0,1 0 0 0 0,-1-1 0 0 0,0 1 0 0 0,1-1 0 0 0,-1 1 0 0 0,0-1 0 0 0,0 0 0 0 0,0 1 0 0 0,0-1 0 0 0,1 0 0 0 0,-1 0 0 0 0,0 0 0 0 0,1-2 0 0 0,1 0-998 0 0,0-1-1 0 0,0 0 1 0 0,0 0-1 0 0,-1 0 1 0 0,4-8-1 0 0,5-22-9788 0 0,-10 21 5017 0 0</inkml:trace>
  <inkml:trace contextRef="#ctx0" brushRef="#br0" timeOffset="0.99">176 296 1652 0 0,'-24'-11'2862'0'0,"-6"-3"1641"0"0,29 13-4127 0 0,0 0 0 0 0,0 1 0 0 0,0-1 0 0 0,0 0 0 0 0,0 1 0 0 0,0-1 0 0 0,0 0 0 0 0,0 0 0 0 0,1 0 0 0 0,-1 0-1 0 0,0 0 1 0 0,1 0 0 0 0,-1 0 0 0 0,0 0 0 0 0,1 0 0 0 0,-1 0 0 0 0,1 0 0 0 0,0 0 0 0 0,-1 0 0 0 0,1 0 0 0 0,0-2 0 0 0,0 1-106 0 0,1-1 0 0 0,-1 0-1 0 0,1 1 1 0 0,0-1 0 0 0,-1 0-1 0 0,1 1 1 0 0,1-1 0 0 0,-1 1 0 0 0,0-1-1 0 0,1 1 1 0 0,-1 0 0 0 0,1 0-1 0 0,3-4 1 0 0,30-27 798 0 0,-19 18-621 0 0,33-32-758 0 0,7-9-2801 0 0,-19 18-6816 0 0,-26 26 4740 0 0</inkml:trace>
</inkml:ink>
</file>

<file path=ppt/ink/ink5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54:14.051"/>
    </inkml:context>
    <inkml:brush xml:id="br0">
      <inkml:brushProperty name="width" value="0.05" units="cm"/>
      <inkml:brushProperty name="height" value="0.05" units="cm"/>
      <inkml:brushProperty name="color" value="#008C3A"/>
    </inkml:brush>
  </inkml:definitions>
  <inkml:trace contextRef="#ctx0" brushRef="#br0">134 67 596 0 0,'-11'7'24140'0'0,"8"-5"-22993"0"0,0 1-3583 0 0,-6 4 2462 0 0,1 0 0 0 0,-1-1 0 0 0,-13 8 0 0 0,21-14-5 0 0,5-2-18 0 0,102-53 12 0 0,-1-1 254 0 0,-175 91 109 0 0,-82 52 0 0 0,117-66-197 0 0,10-9-1222 0 0,50-21 188 0 0,0 0 1 0 0,0-1-1 0 0,24-15 0 0 0,31-23-6300 0 0,-66 39 2161 0 0,-4-1 381 0 0</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37:48.212"/>
    </inkml:context>
    <inkml:brush xml:id="br0">
      <inkml:brushProperty name="width" value="0.05" units="cm"/>
      <inkml:brushProperty name="height" value="0.05" units="cm"/>
      <inkml:brushProperty name="color" value="#CD82DA"/>
    </inkml:brush>
  </inkml:definitions>
  <inkml:trace contextRef="#ctx0" brushRef="#br0">1 124 324 0 0,'13'4'503'0'0,"1"-1"0"0"0,-1-1 0 0 0,27 2 0 0 0,1 0-65 0 0,6 3-55 0 0,333 40 1114 0 0,325-43-798 0 0,-139-8-474 0 0,242 3-62 0 0,-276-40-213 0 0,-228 10-74 0 0,-210 21 129 0 0,353-32-102 0 0,-44 23 255 0 0,-101 11 28 0 0,296-3-291 0 0,-190-12-3230 0 0,-292 14 1992 0 0</inkml:trace>
</inkml:ink>
</file>

<file path=ppt/ink/ink5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54:22.947"/>
    </inkml:context>
    <inkml:brush xml:id="br0">
      <inkml:brushProperty name="width" value="0.05" units="cm"/>
      <inkml:brushProperty name="height" value="0.05" units="cm"/>
      <inkml:brushProperty name="color" value="#008C3A"/>
    </inkml:brush>
  </inkml:definitions>
  <inkml:trace contextRef="#ctx0" brushRef="#br0">26 33 1484 0 0,'-6'1'3100'0'0,"-1"1"-1647"0"0,2 1 2055 0 0,-2-1-396 0 0,39-14-4584 0 0,-22 5-392 0 0,4-1-2025 0 0,9-5 897 0 0</inkml:trace>
</inkml:ink>
</file>

<file path=ppt/ink/ink5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54:20.349"/>
    </inkml:context>
    <inkml:brush xml:id="br0">
      <inkml:brushProperty name="width" value="0.05" units="cm"/>
      <inkml:brushProperty name="height" value="0.05" units="cm"/>
      <inkml:brushProperty name="color" value="#008C3A"/>
    </inkml:brush>
  </inkml:definitions>
  <inkml:trace contextRef="#ctx0" brushRef="#br0">191 16 1056 0 0,'-5'-2'1319'0'0,"0"-1"0"0"0,0 1 0 0 0,0 0-1 0 0,0 1 1 0 0,0-1 0 0 0,-1 1 0 0 0,1 0 0 0 0,-1 0 0 0 0,-6 1 0 0 0,8 0-962 0 0,1 1 1 0 0,0 0 0 0 0,0 0-1 0 0,0 0 1 0 0,0 0 0 0 0,0 1 0 0 0,0-1-1 0 0,0 1 1 0 0,0-1 0 0 0,0 1 0 0 0,1 0-1 0 0,-1 1 1 0 0,1-1 0 0 0,-1 0 0 0 0,1 1-1 0 0,0-1 1 0 0,-3 5 0 0 0,-5 6 420 0 0,0 1 0 0 0,1 1 0 0 0,0-1 0 0 0,1 1 0 0 0,1 1 0 0 0,0-1 0 0 0,2 1 0 0 0,-5 17 0 0 0,9-27-528 0 0,0 0-1 0 0,0-1 1 0 0,0 1 0 0 0,1 0-1 0 0,0 0 1 0 0,0 0 0 0 0,1-1-1 0 0,0 1 1 0 0,0 0-1 0 0,0 0 1 0 0,4 10 0 0 0,-3-12-132 0 0,0 0 0 0 0,1 0 1 0 0,0 0-1 0 0,-1 0 0 0 0,1-1 1 0 0,0 1-1 0 0,1-1 1 0 0,-1 1-1 0 0,1-1 0 0 0,-1 0 1 0 0,1-1-1 0 0,0 1 0 0 0,0-1 1 0 0,0 1-1 0 0,0-1 0 0 0,9 3 1 0 0,-5-3-234 0 0,0 0 0 0 0,0 0 1 0 0,1 0-1 0 0,-1-1 0 0 0,0 0 1 0 0,1-1-1 0 0,-1 0 0 0 0,1 0 0 0 0,-1-1 1 0 0,1 0-1 0 0,-1 0 0 0 0,0-1 1 0 0,9-3-1 0 0,-6 2-750 0 0,-1-1 1 0 0,0 0-1 0 0,0-1 0 0 0,0 0 1 0 0,-1-1-1 0 0,0 0 0 0 0,0 0 1 0 0,0-1-1 0 0,14-14 0 0 0,-21 18 293 0 0,1-1-1 0 0,-1 1 0 0 0,1-1 1 0 0,-1 1-1 0 0,0-1 0 0 0,0 0 1 0 0,-1 0-1 0 0,1 0 0 0 0,-1 0 0 0 0,0 0 1 0 0,0 0-1 0 0,0-5 0 0 0,1-16-6898 0 0,-2 14 3238 0 0</inkml:trace>
</inkml:ink>
</file>

<file path=ppt/ink/ink5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54:20.769"/>
    </inkml:context>
    <inkml:brush xml:id="br0">
      <inkml:brushProperty name="width" value="0.05" units="cm"/>
      <inkml:brushProperty name="height" value="0.05" units="cm"/>
      <inkml:brushProperty name="color" value="#008C3A"/>
    </inkml:brush>
  </inkml:definitions>
  <inkml:trace contextRef="#ctx0" brushRef="#br0">0 147 3404 0 0,'0'-28'-1226'0'0,"7"-10"17324"0"0,2 72-11655 0 0,2 24-1996 0 0,19 82 1230 0 0,-25-122-4182 0 0,2 0 1 0 0,0-1-1 0 0,9 17 0 0 0,3-18-2684 0 0</inkml:trace>
  <inkml:trace contextRef="#ctx0" brushRef="#br0" timeOffset="1">2 288 80 0 0,'0'-2'409'0'0,"-1"1"0"0"0,1-1 1 0 0,0 0-1 0 0,0 0 0 0 0,0 1 0 0 0,0-1 0 0 0,1 0 0 0 0,-1 0 1 0 0,0 1-1 0 0,1-1 0 0 0,-1 0 0 0 0,1 1 0 0 0,0-1 0 0 0,-1 0 1 0 0,1 1-1 0 0,0-1 0 0 0,0 1 0 0 0,0-1 0 0 0,0 1 1 0 0,0 0-1 0 0,0-1 0 0 0,3-1 0 0 0,33-32 3750 0 0,-31 30-3495 0 0,80-62 3761 0 0,-16 13-3535 0 0,-6-6-4731 0 0,-50 39-3970 0 0,-8 14 3326 0 0</inkml:trace>
</inkml:ink>
</file>

<file path=ppt/ink/ink5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54:21.221"/>
    </inkml:context>
    <inkml:brush xml:id="br0">
      <inkml:brushProperty name="width" value="0.05" units="cm"/>
      <inkml:brushProperty name="height" value="0.05" units="cm"/>
      <inkml:brushProperty name="color" value="#008C3A"/>
    </inkml:brush>
  </inkml:definitions>
  <inkml:trace contextRef="#ctx0" brushRef="#br0">9 234 236 0 0,'-9'-3'21401'0'0,"12"1"-21219"0"0,1 0 0 0 0,-1 1 1 0 0,1-1-1 0 0,0 1 1 0 0,-1 0-1 0 0,1 0 1 0 0,0 0-1 0 0,0 1 0 0 0,0-1 1 0 0,-1 1-1 0 0,1 0 1 0 0,7 0-1 0 0,58 9-4 0 0,-33-3-80 0 0,-24-5-76 0 0,13 2-44 0 0,39-1-1 0 0,-58-2 53 0 0,0 0-1 0 0,0 0 0 0 0,0-1 1 0 0,0 0-1 0 0,0 0 0 0 0,-1-1 0 0 0,1 0 1 0 0,0 0-1 0 0,-1 0 0 0 0,1-1 1 0 0,-1 0-1 0 0,7-3 0 0 0,-11 4 34 0 0,0 1 0 0 0,1 0 0 0 0,-1 0 0 0 0,0-1 0 0 0,0 1 0 0 0,0 0 0 0 0,0-1 0 0 0,0 0 0 0 0,0 1 0 0 0,0-1 0 0 0,-1 1 0 0 0,1-1 0 0 0,0 0 0 0 0,-1 1 0 0 0,1-1 0 0 0,-1 0 0 0 0,0 0 0 0 0,0 1 0 0 0,0-5 0 0 0,0 2 18 0 0,0 0 1 0 0,-1 0-1 0 0,0 0 1 0 0,0-1-1 0 0,0 1 1 0 0,-1 0 0 0 0,0 0-1 0 0,-2-4 1 0 0,-3-4-139 0 0,0 1 0 0 0,-1 0-1 0 0,0 0 1 0 0,-12-12 0 0 0,-4-5-1174 0 0,0 0-2723 0 0,5 12-7589 0 0</inkml:trace>
</inkml:ink>
</file>

<file path=ppt/ink/ink5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54:21.710"/>
    </inkml:context>
    <inkml:brush xml:id="br0">
      <inkml:brushProperty name="width" value="0.05" units="cm"/>
      <inkml:brushProperty name="height" value="0.05" units="cm"/>
      <inkml:brushProperty name="color" value="#008C3A"/>
    </inkml:brush>
  </inkml:definitions>
  <inkml:trace contextRef="#ctx0" brushRef="#br0">6 319 640 0 0,'-2'6'1370'0'0,"1"-6"-1042"0"0,1 1 1 0 0,0-1-1 0 0,-1 1 0 0 0,1 0 1 0 0,0-1-1 0 0,0 1 0 0 0,-1 0 1 0 0,1 0-1 0 0,0-1 0 0 0,0 1 1 0 0,0 0-1 0 0,0 0 0 0 0,0-1 1 0 0,3 11 8660 0 0,-3-14-8281 0 0,-1-3-455 0 0,0 0-1 0 0,1 0 0 0 0,-1 0 1 0 0,2 0-1 0 0,-1 0 0 0 0,1 0 1 0 0,-1 1-1 0 0,2-1 0 0 0,-1 0 1 0 0,1 0-1 0 0,0 1 0 0 0,0-1 1 0 0,0 1-1 0 0,1-1 0 0 0,0 1 1 0 0,0 0-1 0 0,0 0 0 0 0,0 0 1 0 0,5-4-1 0 0,-5 5-207 0 0,0 1 1 0 0,1 0-1 0 0,-1 0 1 0 0,1 0-1 0 0,-1 1 0 0 0,1-1 1 0 0,0 1-1 0 0,0 0 0 0 0,0 0 1 0 0,0 0-1 0 0,1 1 1 0 0,-1-1-1 0 0,0 1 0 0 0,1 0 1 0 0,-1 0-1 0 0,1 1 0 0 0,-1-1 1 0 0,1 1-1 0 0,-1 0 0 0 0,1 0 1 0 0,-1 1-1 0 0,1-1 1 0 0,-1 1-1 0 0,1 0 0 0 0,-1 0 1 0 0,6 2-1 0 0,31 14 136 0 0,-23-9-101 0 0,0-1-1 0 0,24 7 0 0 0,-41-14-71 0 0,1 0-1 0 0,-1 0 0 0 0,1 0 0 0 0,-1 0 1 0 0,1 0-1 0 0,0-1 0 0 0,-1 1 0 0 0,1 0 0 0 0,-1-1 1 0 0,1 1-1 0 0,-1-1 0 0 0,1 0 0 0 0,-1 1 0 0 0,0-1 1 0 0,1 0-1 0 0,-1 0 0 0 0,0 0 0 0 0,0 0 0 0 0,1 0 1 0 0,-1 0-1 0 0,0 0 0 0 0,0 0 0 0 0,0-1 1 0 0,0 1-1 0 0,0 0 0 0 0,1-3 0 0 0,20-44-273 0 0,-16 35-19 0 0,1-6-912 0 0,0 0 1 0 0,6-31 0 0 0,-6-9-5955 0 0,-6 51 2646 0 0,1 2 343 0 0</inkml:trace>
</inkml:ink>
</file>

<file path=ppt/ink/ink5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54:22.187"/>
    </inkml:context>
    <inkml:brush xml:id="br0">
      <inkml:brushProperty name="width" value="0.05" units="cm"/>
      <inkml:brushProperty name="height" value="0.05" units="cm"/>
      <inkml:brushProperty name="color" value="#008C3A"/>
    </inkml:brush>
  </inkml:definitions>
  <inkml:trace contextRef="#ctx0" brushRef="#br0">0 214 852 0 0,'5'-1'8444'0'0,"9"-7"-6445"0"0,14-13-1281 0 0,-15 10-394 0 0,1 1 0 0 0,1 0 0 0 0,23-11 0 0 0,-23 13-31 0 0,1-1 0 0 0,-1 0 0 0 0,20-17 0 0 0,-35 25-247 0 0,1-1 0 0 0,-1 1-1 0 0,1 0 1 0 0,-1 0 0 0 0,0 0 0 0 0,1 0-1 0 0,-1-1 1 0 0,0 1 0 0 0,0 0-1 0 0,0 0 1 0 0,0 0 0 0 0,0-1 0 0 0,0 1-1 0 0,0 0 1 0 0,0 0 0 0 0,-1-1-1 0 0,1 1 1 0 0,0 0 0 0 0,-1 0-1 0 0,1 0 1 0 0,-1 0 0 0 0,1 0 0 0 0,-1 0-1 0 0,-1-2 1 0 0,-20-34-4772 0 0,17 30-85 0 0,4 3 1388 0 0</inkml:trace>
</inkml:ink>
</file>

<file path=ppt/ink/ink5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54:23.376"/>
    </inkml:context>
    <inkml:brush xml:id="br0">
      <inkml:brushProperty name="width" value="0.05" units="cm"/>
      <inkml:brushProperty name="height" value="0.05" units="cm"/>
      <inkml:brushProperty name="color" value="#008C3A"/>
    </inkml:brush>
  </inkml:definitions>
  <inkml:trace contextRef="#ctx0" brushRef="#br0">48 0 1264 0 0,'-6'9'7604'0'0,"0"-5"-3820"0"0,-8-8-5315 0 0,1-1-4038 0 0,4 3 2445 0 0</inkml:trace>
</inkml:ink>
</file>

<file path=ppt/ink/ink5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54:24.941"/>
    </inkml:context>
    <inkml:brush xml:id="br0">
      <inkml:brushProperty name="width" value="0.05" units="cm"/>
      <inkml:brushProperty name="height" value="0.05" units="cm"/>
      <inkml:brushProperty name="color" value="#008C3A"/>
    </inkml:brush>
  </inkml:definitions>
  <inkml:trace contextRef="#ctx0" brushRef="#br0">111 35 1900 0 0,'-38'0'10391'0'0,"21"0"3007"0"0,23-1-12478 0 0,324-27 4736 0 0,-311 25-5398 0 0,-14 2-217 0 0,0 1-1 0 0,1-1 1 0 0,-1 1 0 0 0,0 0-1 0 0,11 1 1 0 0,-72 15-41 0 0,-320 53 0 0 0,356-67 0 0 0,114-35-3402 0 0,-12 13-2867 0 0,-27 9-4271 0 0,-25 6 3481 0 0</inkml:trace>
</inkml:ink>
</file>

<file path=ppt/ink/ink5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54:26.423"/>
    </inkml:context>
    <inkml:brush xml:id="br0">
      <inkml:brushProperty name="width" value="0.05" units="cm"/>
      <inkml:brushProperty name="height" value="0.05" units="cm"/>
      <inkml:brushProperty name="color" value="#008C3A"/>
    </inkml:brush>
  </inkml:definitions>
  <inkml:trace contextRef="#ctx0" brushRef="#br0">14 26 1124 0 0,'-13'7'19652'0'0,"62"-39"-21013"0"0,-48 31 1073 0 0,18 1-2008 0 0,-19 1 2125 0 0,0 1-1 0 0,0-1 1 0 0,0 0 0 0 0,0 0 0 0 0,0 1 0 0 0,-1-1-1 0 0,1 0 1 0 0,0 0 0 0 0,-1 0 0 0 0,1 0 0 0 0,-1 0-1 0 0,0 1 1 0 0,1-1 0 0 0,-1 0 0 0 0,-1 1 0 0 0,-10 8-7073 0 0,5-7 3392 0 0</inkml:trace>
</inkml:ink>
</file>

<file path=ppt/ink/ink5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54:28.423"/>
    </inkml:context>
    <inkml:brush xml:id="br0">
      <inkml:brushProperty name="width" value="0.05" units="cm"/>
      <inkml:brushProperty name="height" value="0.05" units="cm"/>
      <inkml:brushProperty name="color" value="#008C3A"/>
    </inkml:brush>
  </inkml:definitions>
  <inkml:trace contextRef="#ctx0" brushRef="#br0">61 1 880 0 0,'0'0'11961'0'0,"-8"24"-8174"0"0,4 9-1827 0 0,-1 0 0 0 0,-2-1 0 0 0,-21 60 0 0 0,20-71-603 0 0,13-35-426 0 0,13-33-488 0 0,-13 38-422 0 0,0 1-1 0 0,1 0 0 0 0,0 0 1 0 0,0 0-1 0 0,0 1 0 0 0,1 0 1 0 0,0 0-1 0 0,1 0 0 0 0,-1 1 1 0 0,16-9-1 0 0,-21 14-46 0 0,1-1 0 0 0,0 1 0 0 0,0-1 0 0 0,0 1 1 0 0,0 0-1 0 0,0 0 0 0 0,0 0 0 0 0,0 1 0 0 0,0-1 0 0 0,0 1 0 0 0,0 0 0 0 0,0-1 0 0 0,1 1 1 0 0,-1 1-1 0 0,0-1 0 0 0,0 0 0 0 0,0 1 0 0 0,0 0 0 0 0,0-1 0 0 0,0 1 0 0 0,0 0 0 0 0,0 1 1 0 0,0-1-1 0 0,0 1 0 0 0,-1-1 0 0 0,1 1 0 0 0,0 0 0 0 0,-1 0 0 0 0,1 0 0 0 0,-1 0 0 0 0,0 0 1 0 0,0 0-1 0 0,0 1 0 0 0,0-1 0 0 0,0 1 0 0 0,2 3 0 0 0,1 3-113 0 0,0 1-1 0 0,-1-1 1 0 0,0 1-1 0 0,-1 0 1 0 0,3 11-1 0 0,9 24-746 0 0,-11-27-1605 0 0,-4-18 2286 0 0,0 1-1 0 0,0-1 1 0 0,0 0-1 0 0,0 0 1 0 0,0 1-1 0 0,0-1 1 0 0,0 0-1 0 0,0 0 1 0 0,0 1-1 0 0,0-1 1 0 0,0 0-1 0 0,-1 0 1 0 0,1 1-1 0 0,0-1 1 0 0,0 0-1 0 0,0 0 1 0 0,-20-7-14933 0 0</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37:51.003"/>
    </inkml:context>
    <inkml:brush xml:id="br0">
      <inkml:brushProperty name="width" value="0.05" units="cm"/>
      <inkml:brushProperty name="height" value="0.05" units="cm"/>
      <inkml:brushProperty name="color" value="#CD82DA"/>
    </inkml:brush>
  </inkml:definitions>
  <inkml:trace contextRef="#ctx0" brushRef="#br0">1 246 572 0 0,'83'12'3092'0'0,"4"-1"-2030"0"0,14 1-359 0 0,347-17 1031 0 0,2-29-1075 0 0,164-5-278 0 0,-98 19-208 0 0,-437 16-152 0 0,95-9-17 0 0,-55 2-76 0 0,177-20-300 0 0,95-12-213 0 0,380-17-665 0 0,-703 56 1025 0 0,416-12-842 0 0,-461 16 1009 0 0,118 6-89 0 0,-119-3 91 0 0,0 0 0 0 0,0 1 0 0 0,0 2 0 0 0,26 9 0 0 0,-17 3-2253 0 0,-24-13 1161 0 0</inkml:trace>
</inkml:ink>
</file>

<file path=ppt/ink/ink5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54:30.193"/>
    </inkml:context>
    <inkml:brush xml:id="br0">
      <inkml:brushProperty name="width" value="0.05" units="cm"/>
      <inkml:brushProperty name="height" value="0.05" units="cm"/>
      <inkml:brushProperty name="color" value="#008C3A"/>
    </inkml:brush>
  </inkml:definitions>
  <inkml:trace contextRef="#ctx0" brushRef="#br0">197 408 1224 0 0,'0'-3'801'0'0,"0"1"1"0"0,0 0-1 0 0,0 0 0 0 0,0 0 0 0 0,0-1 1 0 0,0 1-1 0 0,-1 0 0 0 0,1 0 0 0 0,-1 0 1 0 0,0 0-1 0 0,0 0 0 0 0,0 0 0 0 0,0 0 1 0 0,0 0-1 0 0,0 0 0 0 0,0 0 1 0 0,-3-3-1 0 0,3 5-572 0 0,-1-1 0 0 0,1 1 0 0 0,0 0 0 0 0,-1 0 0 0 0,1 0 0 0 0,0 0 0 0 0,0 0 0 0 0,-1 0 0 0 0,1 0 0 0 0,0 0 0 0 0,-1 1 0 0 0,1-1 0 0 0,0 0 0 0 0,0 1 0 0 0,-1-1 0 0 0,1 1 0 0 0,0 0 0 0 0,0-1 0 0 0,-2 2 0 0 0,-23 14 2163 0 0,14-7-1767 0 0,1 1-1 0 0,0 0 1 0 0,1 0-1 0 0,0 1 0 0 0,1 0 1 0 0,0 1-1 0 0,1 0 1 0 0,0 1-1 0 0,1-1 1 0 0,0 1-1 0 0,1 1 0 0 0,0-1 1 0 0,1 1-1 0 0,-5 24 1 0 0,9-33-651 0 0,1 1 1 0 0,0-1 0 0 0,0 0 0 0 0,0 0-1 0 0,0 0 1 0 0,1 1 0 0 0,0-1 0 0 0,0 0 0 0 0,0 0-1 0 0,1 0 1 0 0,-1 0 0 0 0,1 0 0 0 0,0-1-1 0 0,1 1 1 0 0,-1 0 0 0 0,1-1 0 0 0,0 0-1 0 0,0 0 1 0 0,1 0 0 0 0,-1 0 0 0 0,1 0 0 0 0,0-1-1 0 0,0 1 1 0 0,0-1 0 0 0,0 0 0 0 0,0 0-1 0 0,1 0 1 0 0,-1-1 0 0 0,1 0 0 0 0,0 0 0 0 0,0 0-1 0 0,0 0 1 0 0,0-1 0 0 0,0 0 0 0 0,0 0-1 0 0,10 1 1 0 0,-3-2-457 0 0,0 0-1 0 0,-1 0 0 0 0,1-1 1 0 0,0-1-1 0 0,-1 0 0 0 0,0 0 1 0 0,1-1-1 0 0,-1 0 0 0 0,0-1 1 0 0,0-1-1 0 0,-1 0 1 0 0,1 0-1 0 0,-1-1 0 0 0,0 0 1 0 0,-1-1-1 0 0,0 0 0 0 0,10-9 1 0 0,10-12-469 0 0,-2-2 0 0 0,-1 0 0 0 0,35-55 0 0 0,-56 79 5738 0 0,-10 15-2808 0 0,0 1-1598 0 0,0 0 0 0 0,0 0 0 0 0,-3 11-1 0 0,6-8-337 0 0,1 0 0 0 0,0 0 0 0 0,1 0 0 0 0,1 0 0 0 0,0 0 0 0 0,1 0 0 0 0,0 0 0 0 0,7 23 0 0 0,-7-30-256 0 0,0-1-1 0 0,1 1 0 0 0,-1-1 0 0 0,1 0 1 0 0,0 0-1 0 0,1 0 0 0 0,-1 0 1 0 0,1 0-1 0 0,7 6 0 0 0,-9-9 38 0 0,1 0-1 0 0,0 0 1 0 0,0 0 0 0 0,0 0-1 0 0,0 0 1 0 0,0-1 0 0 0,0 1-1 0 0,0-1 1 0 0,1 0-1 0 0,-1 0 1 0 0,0-1 0 0 0,1 1-1 0 0,-1 0 1 0 0,1-1-1 0 0,-1 0 1 0 0,1 0 0 0 0,4-1-1 0 0,-2 0 36 0 0,0 0 0 0 0,0-1 1 0 0,0 0-1 0 0,0 0 0 0 0,-1 0 0 0 0,1-1 0 0 0,-1 0 0 0 0,0 0 0 0 0,1 0 0 0 0,-1-1 0 0 0,-1 0 0 0 0,9-8 0 0 0,5-6-9 0 0,25-35-1 0 0,-37 45 194 0 0,1-1 160 0 0,-3 5 216 0 0,-1 0 0 0 0,1 0 0 0 0,-1 0 1 0 0,0 0-1 0 0,-1-1 0 0 0,1 1 0 0 0,-1-1 0 0 0,0 0 0 0 0,0 0 0 0 0,0 0 0 0 0,1-6 1 0 0,-3 17-286 0 0,0-1 1 0 0,1 0 0 0 0,0 0-1 0 0,0 0 1 0 0,0 0 0 0 0,1 0-1 0 0,0 0 1 0 0,0 0 0 0 0,0 0 0 0 0,0 0-1 0 0,1-1 1 0 0,0 1 0 0 0,0-1-1 0 0,5 5 1 0 0,-6-6-171 0 0,0-1-1 0 0,0 1 1 0 0,0-1-1 0 0,1 0 1 0 0,-1 0 0 0 0,1-1-1 0 0,0 1 1 0 0,0 0 0 0 0,-1-1-1 0 0,1 1 1 0 0,0-1-1 0 0,0 0 1 0 0,0 0 0 0 0,0 0-1 0 0,0-1 1 0 0,1 1-1 0 0,-1-1 1 0 0,0 1 0 0 0,0-1-1 0 0,0 0 1 0 0,1 0 0 0 0,-1-1-1 0 0,0 1 1 0 0,3-1-1 0 0,0-1-106 0 0,0 0-1 0 0,-1 0 1 0 0,1-1-1 0 0,-1 0 0 0 0,1 0 1 0 0,-1 0-1 0 0,0 0 1 0 0,0-1-1 0 0,-1 0 0 0 0,1 0 1 0 0,-1 0-1 0 0,1 0 0 0 0,-1-1 1 0 0,-1 0-1 0 0,1 1 1 0 0,4-11-1 0 0,-2 3-29 0 0,0 0 0 0 0,-1 0 0 0 0,-1-1 0 0 0,0 0 0 0 0,-1 0 0 0 0,2-20 0 0 0,-5 32 182 0 0,0 0 0 0 0,0 0-1 0 0,0 1 1 0 0,0-1 0 0 0,0 0 0 0 0,1 0 0 0 0,-1 0 0 0 0,0 0-1 0 0,0 0 1 0 0,1 1 0 0 0,-1-1 0 0 0,1 0 0 0 0,-1 0-1 0 0,1 0 1 0 0,-1 1 0 0 0,1-1 0 0 0,-1 0 0 0 0,1 1-1 0 0,-1-1 1 0 0,1 0 0 0 0,0 1 0 0 0,-1-1 0 0 0,1 1-1 0 0,0-1 1 0 0,0 1 0 0 0,0-1 0 0 0,1 0 0 0 0,-1 1 12 0 0,1 0 1 0 0,0 0-1 0 0,-1 1 1 0 0,1-1-1 0 0,-1 0 0 0 0,1 0 1 0 0,-1 1-1 0 0,1-1 1 0 0,-1 1-1 0 0,1 0 1 0 0,-1-1-1 0 0,1 1 1 0 0,-1 0-1 0 0,2 1 1 0 0,4 3 59 0 0,0 0 0 0 0,-1 0 0 0 0,1 1 0 0 0,9 12 0 0 0,-7-6-28 0 0,-1 0-1 0 0,-1 1 1 0 0,12 23-1 0 0,-17-31-44 0 0,1 1-1 0 0,-1 0 0 0 0,-1 0 0 0 0,1 0 1 0 0,-1 0-1 0 0,0 0 0 0 0,0 0 0 0 0,0 0 1 0 0,-1 0-1 0 0,0 1 0 0 0,-1 8 1 0 0,0-12 33 0 0,0-1 1 0 0,1 0 0 0 0,-1 0 0 0 0,0 0 0 0 0,0 0 0 0 0,0 1 0 0 0,0-2 0 0 0,-1 1-1 0 0,1 0 1 0 0,0 0 0 0 0,-1 0 0 0 0,0 0 0 0 0,1-1 0 0 0,-1 1 0 0 0,0-1 0 0 0,0 0-1 0 0,0 1 1 0 0,0-1 0 0 0,0 0 0 0 0,0 0 0 0 0,0 0 0 0 0,0 0 0 0 0,0 0 0 0 0,0-1 0 0 0,0 1-1 0 0,-4 0 1 0 0,5-1-12 0 0,0 0 0 0 0,0 0-1 0 0,0-1 1 0 0,0 1 0 0 0,0 0-1 0 0,0 0 1 0 0,0-1 0 0 0,0 1-1 0 0,0 0 1 0 0,1-1 0 0 0,-1 1-1 0 0,0-1 1 0 0,0 1 0 0 0,0-1-1 0 0,1 0 1 0 0,-1 1 0 0 0,0-1-1 0 0,1 0 1 0 0,-1 1 0 0 0,0-1-1 0 0,1 0 1 0 0,-1 0 0 0 0,1 0-1 0 0,-1-1 1 0 0,-10-21 354 0 0,10 13-353 0 0,0-1 0 0 0,1 1 0 0 0,0-1-1 0 0,0 1 1 0 0,2-1 0 0 0,-1 1-1 0 0,1-1 1 0 0,0 1 0 0 0,1 0-1 0 0,1 0 1 0 0,-1 0 0 0 0,1 1 0 0 0,1-1-1 0 0,9-14 1 0 0,-8 15-333 0 0,-1 1-1 0 0,1 0 1 0 0,1 1-1 0 0,-1-1 1 0 0,1 1-1 0 0,1 1 1 0 0,-1-1-1 0 0,1 1 1 0 0,13-8-1 0 0,-19 13 95 0 0,-1 1 0 0 0,0-1 0 0 0,1 1 0 0 0,-1-1 0 0 0,1 1 0 0 0,-1 0 0 0 0,1-1 0 0 0,-1 1 0 0 0,1 0 0 0 0,-1 0 0 0 0,1 0 0 0 0,-1 0 0 0 0,1 0 0 0 0,-1 0 0 0 0,1 1 0 0 0,-1-1 0 0 0,1 0 0 0 0,-1 1-1 0 0,1-1 1 0 0,-1 1 0 0 0,2 0 0 0 0,25 20-6186 0 0,-24-17 5482 0 0,-4-4 1261 0 0,0-2-199 0 0,0 0 0 0 0,0 0 0 0 0,1 0 0 0 0,-1 0 0 0 0,0 0 0 0 0,1 0 0 0 0,-1 1 0 0 0,1-1-1 0 0,0 0 1 0 0,0 0 0 0 0,0 0 0 0 0,0 1 0 0 0,0-1 0 0 0,0 0 0 0 0,0 1 0 0 0,0-1 0 0 0,1 1-1 0 0,-1-1 1 0 0,0 1 0 0 0,1 0 0 0 0,-1-1 0 0 0,1 1 0 0 0,0 0 0 0 0,-1 0 0 0 0,1 0 0 0 0,0 1-1 0 0,0-1 1 0 0,0 0 0 0 0,0 0 0 0 0,-1 1 0 0 0,1 0 0 0 0,0-1 0 0 0,0 1 0 0 0,0 0 0 0 0,0 0-1 0 0,0 0 1 0 0,4 0 0 0 0,-2 0 49 0 0,1 0 1 0 0,-1 1-1 0 0,1-1 0 0 0,-1 1 0 0 0,0 0 1 0 0,1 0-1 0 0,-1 1 0 0 0,0-1 0 0 0,0 1 1 0 0,0 0-1 0 0,0 0 0 0 0,0 0 0 0 0,0 1 1 0 0,-1-1-1 0 0,1 1 0 0 0,3 3 0 0 0,-3 0-36 0 0,0 1 0 0 0,0 0 0 0 0,-1-1 0 0 0,0 1 0 0 0,0 0 0 0 0,-1 1-1 0 0,1-1 1 0 0,-2 0 0 0 0,1 1 0 0 0,-1-1 0 0 0,1 15 0 0 0,-2-15-65 0 0,0 0 1 0 0,0 0 0 0 0,0 0 0 0 0,-1-1-1 0 0,0 1 1 0 0,0 0 0 0 0,0-1-1 0 0,-1 1 1 0 0,0-1 0 0 0,-1 1-1 0 0,0-1 1 0 0,1 0 0 0 0,-7 9 0 0 0,9-14-64 0 0,-1-1 0 0 0,0 1 1 0 0,1 0-1 0 0,-1 0 0 0 0,0 0 1 0 0,1 0-1 0 0,-1 0 1 0 0,0-1-1 0 0,0 1 0 0 0,0 0 1 0 0,0-1-1 0 0,0 1 1 0 0,0-1-1 0 0,0 1 0 0 0,0-1 1 0 0,0 1-1 0 0,0-1 1 0 0,-2 1-1 0 0,3-1-24 0 0,-1-1-1 0 0,1 1 1 0 0,0 0 0 0 0,-1 0 0 0 0,1 0 0 0 0,-1-1-1 0 0,1 1 1 0 0,-1 0 0 0 0,1-1 0 0 0,0 1 0 0 0,-1 0-1 0 0,1-1 1 0 0,0 1 0 0 0,0-1 0 0 0,-1 1-1 0 0,1 0 1 0 0,0-1 0 0 0,0 1 0 0 0,-1-1 0 0 0,1 1-1 0 0,0-1 1 0 0,0 1 0 0 0,0-1 0 0 0,0 1-1 0 0,0-1 1 0 0,0 1 0 0 0,0-1 0 0 0,-1-3-42 0 0,1 0 0 0 0,0 0-1 0 0,0 0 1 0 0,0 1 0 0 0,0-1 0 0 0,1 0 0 0 0,0 0 0 0 0,0 1-1 0 0,2-7 1 0 0,3-4-256 0 0,1 1 0 0 0,0-1-1 0 0,1 1 1 0 0,1 1 0 0 0,0 0 0 0 0,1 0-1 0 0,0 0 1 0 0,1 1 0 0 0,0 1 0 0 0,0 0-1 0 0,1 1 1 0 0,1 0 0 0 0,20-11 0 0 0,72-38-449 0 0,-96 48 1380 0 0,-6 4 770 0 0,-7 5 1675 0 0,-2 3-2853 0 0,0 0 1 0 0,1 1-1 0 0,-1-1 0 0 0,0 1 1 0 0,1 1-1 0 0,0-1 1 0 0,-1 1-1 0 0,2 0 1 0 0,-1 0-1 0 0,0 0 1 0 0,1 1-1 0 0,0 0 0 0 0,0 0 1 0 0,0 0-1 0 0,-4 6 1 0 0,2-1-14 0 0,0 1 1 0 0,1 0 0 0 0,0 0-1 0 0,1 0 1 0 0,0 1 0 0 0,0-1-1 0 0,-2 20 1 0 0,5-27-345 0 0,1 1 0 0 0,0 0 0 0 0,0-1 0 0 0,0 1 0 0 0,1 0 0 0 0,-1-1 0 0 0,1 1 0 0 0,0-1 0 0 0,0 1 0 0 0,1-1 0 0 0,-1 1 0 0 0,1-1 0 0 0,0 0 0 0 0,1 0 0 0 0,-1 0 0 0 0,0 0 0 0 0,1 0 0 0 0,0 0 0 0 0,0-1 0 0 0,0 1 0 0 0,1-1 0 0 0,-1 0 0 0 0,1 0 0 0 0,0 0 0 0 0,5 3 0 0 0,-4-3-226 0 0,1 0-1 0 0,0 0 0 0 0,0 0 1 0 0,0-1-1 0 0,0 0 0 0 0,0 0 1 0 0,0-1-1 0 0,0 0 0 0 0,1 0 1 0 0,-1 0-1 0 0,0-1 0 0 0,1 0 1 0 0,-1 0-1 0 0,1 0 0 0 0,-1-1 1 0 0,0 0-1 0 0,1 0 0 0 0,6-3 1 0 0,-4 1 228 0 0,0-1 0 0 0,-1 0 1 0 0,1 0-1 0 0,-1-1 1 0 0,0 0-1 0 0,0 0 1 0 0,-1-1-1 0 0,0 0 0 0 0,0 0 1 0 0,0-1-1 0 0,-1 0 1 0 0,0 0-1 0 0,0 0 0 0 0,0-1 1 0 0,-1 0-1 0 0,-1 0 1 0 0,1-1-1 0 0,-1 1 1 0 0,-1-1-1 0 0,4-9 0 0 0,4-22 3810 0 0,-13 41-3625 0 0,0 0-1 0 0,-1 0 0 0 0,1 0 0 0 0,0 0 0 0 0,0 0 0 0 0,0 0 0 0 0,0 1 1 0 0,0-1-1 0 0,0 1 0 0 0,-3 3 0 0 0,-10 6 973 0 0,14-10-142 0 0,3-3-899 0 0,0 1 1 0 0,0-1 0 0 0,0 1 0 0 0,0 0-1 0 0,0 0 1 0 0,1 0 0 0 0,-1 0 0 0 0,0 0-1 0 0,1 1 1 0 0,2-2 0 0 0,0 5-147 0 0,1-1 0 0 0,-1 1 0 0 0,0 0 0 0 0,0 0 1 0 0,0 0-1 0 0,0 1 0 0 0,-1-1 0 0 0,0 1 0 0 0,1 0 0 0 0,-1 1 0 0 0,-1-1 0 0 0,1 1 1 0 0,-1 0-1 0 0,6 9 0 0 0,27 31-1899 0 0,-33-42 1904 0 0,0-1 0 0 0,-1 0 0 0 0,1 0-1 0 0,0 0 1 0 0,0 0 0 0 0,0-1 0 0 0,0 1 0 0 0,0-1-1 0 0,0 1 1 0 0,1-1 0 0 0,-1 0 0 0 0,0 0-1 0 0,1-1 1 0 0,3 1 0 0 0,-2-1 38 0 0,0-1 0 0 0,0 1 0 0 0,0-1-1 0 0,0 0 1 0 0,-1 0 0 0 0,1-1 0 0 0,0 0 0 0 0,-1 0 0 0 0,1 0 0 0 0,-1 0 0 0 0,1 0-1 0 0,-1-1 1 0 0,0 0 0 0 0,0 0 0 0 0,6-7 0 0 0,6-5-38 0 0,0-2 0 0 0,14-19 1 0 0,-25 29 128 0 0,9-11 224 0 0,-1-1-1 0 0,-1 0 1 0 0,-1-1 0 0 0,-1 0-1 0 0,-1-1 1 0 0,0 0 0 0 0,-2-1-1 0 0,0 1 1 0 0,5-35 0 0 0,-5 14 1190 0 0,0-45 0 0 0,-4-45 6169 0 0,-4 137-6987 0 0,-39 245 1672 0 0,8-46-4520 0 0,-9-2-5474 0 0,20-131-3042 0 0,15-47 4608 0 0</inkml:trace>
</inkml:ink>
</file>

<file path=ppt/ink/ink5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54:30.640"/>
    </inkml:context>
    <inkml:brush xml:id="br0">
      <inkml:brushProperty name="width" value="0.05" units="cm"/>
      <inkml:brushProperty name="height" value="0.05" units="cm"/>
      <inkml:brushProperty name="color" value="#008C3A"/>
    </inkml:brush>
  </inkml:definitions>
  <inkml:trace contextRef="#ctx0" brushRef="#br0">1 178 580 0 0,'0'-5'440'0'0,"-1"1"-1"0"0,1 0 1 0 0,0-1-1 0 0,1 1 1 0 0,-1-1-1 0 0,1 1 1 0 0,0 0-1 0 0,0-1 1 0 0,0 1-1 0 0,0 0 1 0 0,1 0-1 0 0,0 0 1 0 0,0 0-1 0 0,0 0 1 0 0,0 0-1 0 0,0 0 1 0 0,1 1-1 0 0,0-1 1 0 0,0 1-1 0 0,0 0 1 0 0,0 0 0 0 0,0 0-1 0 0,1 0 1 0 0,-1 1-1 0 0,1-1 1 0 0,4-2-1 0 0,5-3 66 0 0,1 1 0 0 0,-1 0-1 0 0,2 1 1 0 0,-1 0 0 0 0,30-6 0 0 0,80-10-4118 0 0,-104 19 2018 0 0,3 1-2293 0 0,2 2 300 0 0</inkml:trace>
</inkml:ink>
</file>

<file path=ppt/ink/ink5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54:31.143"/>
    </inkml:context>
    <inkml:brush xml:id="br0">
      <inkml:brushProperty name="width" value="0.05" units="cm"/>
      <inkml:brushProperty name="height" value="0.05" units="cm"/>
      <inkml:brushProperty name="color" value="#008C3A"/>
    </inkml:brush>
  </inkml:definitions>
  <inkml:trace contextRef="#ctx0" brushRef="#br0">161 347 1020 0 0,'7'-19'10510'0'0,"-7"18"-10110"0"0,-1 0-1 0 0,1 0 1 0 0,-1 1 0 0 0,0-1 0 0 0,1 0-1 0 0,-1 0 1 0 0,1 0 0 0 0,-1 1 0 0 0,0-1 0 0 0,0 0-1 0 0,1 1 1 0 0,-1-1 0 0 0,0 0 0 0 0,0 1 0 0 0,0-1-1 0 0,0 1 1 0 0,0 0 0 0 0,0-1 0 0 0,0 1 0 0 0,0 0-1 0 0,0-1 1 0 0,0 1 0 0 0,-1 0 0 0 0,-1 0 21 0 0,1 0 0 0 0,0 0 1 0 0,0 1-1 0 0,-1-1 0 0 0,1 1 1 0 0,0-1-1 0 0,0 1 0 0 0,-1 0 1 0 0,1 0-1 0 0,-2 1 0 0 0,-3 3 304 0 0,-1-1 0 0 0,1 1 0 0 0,1 1 0 0 0,-11 9-1 0 0,8-5-264 0 0,0 0-1 0 0,0 1 0 0 0,1 0 0 0 0,0 1 0 0 0,1 0 1 0 0,-6 14-1 0 0,11-22-452 0 0,0 1 1 0 0,0-1-1 0 0,1 0 0 0 0,-1 0 1 0 0,1 1-1 0 0,0-1 0 0 0,1 1 1 0 0,-1-1-1 0 0,1 1 0 0 0,0-1 1 0 0,0 1-1 0 0,0-1 0 0 0,0 1 1 0 0,1-1-1 0 0,0 1 1 0 0,0-1-1 0 0,0 1 0 0 0,0-1 1 0 0,1 0-1 0 0,0 0 0 0 0,0 1 1 0 0,4 6-1 0 0,-3-8-118 0 0,0-1 1 0 0,0 1-1 0 0,0-1 0 0 0,1 1 0 0 0,-1-1 1 0 0,1 0-1 0 0,-1 0 0 0 0,1 0 1 0 0,0-1-1 0 0,0 1 0 0 0,0-1 0 0 0,0 0 1 0 0,0 0-1 0 0,0 0 0 0 0,0-1 1 0 0,0 0-1 0 0,0 1 0 0 0,0-1 0 0 0,0-1 1 0 0,5 0-1 0 0,4 0-320 0 0,-1-1-1 0 0,1 0 1 0 0,-1-1 0 0 0,0 0 0 0 0,16-7 0 0 0,-6 0-312 0 0,0 0 0 0 0,31-23 1 0 0,-44 28 632 0 0,-1-1 1 0 0,0-1-1 0 0,0 1 0 0 0,-1-1 1 0 0,1-1-1 0 0,-2 1 1 0 0,1-1-1 0 0,9-16 1 0 0,-14 20 245 0 0,0-1-1 0 0,-1 0 1 0 0,1 0 0 0 0,-1 0 0 0 0,0 0-1 0 0,0-6 1 0 0,0 9 46 0 0,-1 0-1 0 0,0 0 1 0 0,0-1 0 0 0,0 1-1 0 0,0 0 1 0 0,0 0 0 0 0,-1 0-1 0 0,1 0 1 0 0,0 0 0 0 0,-1 0-1 0 0,0 0 1 0 0,1 0-1 0 0,-1 0 1 0 0,0 0 0 0 0,0 0-1 0 0,0 1 1 0 0,-2-4 605 0 0,0 5-688 0 0,0 1 1 0 0,1-1-1 0 0,-1 1 0 0 0,1 0 0 0 0,-1 0 0 0 0,1 0 1 0 0,-1 0-1 0 0,1 0 0 0 0,0 0 0 0 0,-1 1 1 0 0,1-1-1 0 0,0 1 0 0 0,0-1 0 0 0,0 1 1 0 0,0 0-1 0 0,0 0 0 0 0,1 0 0 0 0,-1 0 1 0 0,1 0-1 0 0,-1 1 0 0 0,1-1 0 0 0,-1 0 1 0 0,1 1-1 0 0,0-1 0 0 0,0 0 0 0 0,1 1 0 0 0,-1 0 1 0 0,0 2-1 0 0,-3 7-14 0 0,2 0-1 0 0,-1 0 1 0 0,1 0-1 0 0,0 23 1 0 0,2-31-129 0 0,0 0 0 0 0,0 0 0 0 0,1 0 0 0 0,-1 0 0 0 0,1 0 0 0 0,0 0 0 0 0,0 0 0 0 0,0 0 0 0 0,0 0 0 0 0,1 0 0 0 0,0 0 0 0 0,0 0 0 0 0,0-1 0 0 0,0 1-1 0 0,0-1 1 0 0,1 0 0 0 0,0 0 0 0 0,-1 1 0 0 0,1-2 0 0 0,0 1 0 0 0,1 0 0 0 0,4 3 0 0 0,-2-3-194 0 0,-1-1 1 0 0,0 0-1 0 0,1 0 0 0 0,-1 0 1 0 0,1-1-1 0 0,0 1 0 0 0,-1-1 0 0 0,1-1 1 0 0,0 1-1 0 0,0-1 0 0 0,-1 0 0 0 0,1-1 1 0 0,0 1-1 0 0,0-1 0 0 0,10-3 1 0 0,-3 1-49 0 0,0-1 1 0 0,0-1 0 0 0,0 0-1 0 0,-1-1 1 0 0,0 0 0 0 0,0-1 0 0 0,0-1-1 0 0,-1 0 1 0 0,0 0 0 0 0,-1-1 0 0 0,1 0-1 0 0,-2-1 1 0 0,1 0 0 0 0,-2-1-1 0 0,1 1 1 0 0,-1-2 0 0 0,9-17 0 0 0,-7 8 364 0 0,0 0-1 0 0,-2-1 1 0 0,0-1 0 0 0,-2 0 0 0 0,0 1 0 0 0,-2-2 0 0 0,0 1-1 0 0,-2 0 1 0 0,0-33 0 0 0,-1 23 304 0 0,0 17 383 0 0,-1 0 1 0 0,0-1 0 0 0,-1 1 0 0 0,-1 0 0 0 0,-7-33 1045 0 0,4 74-848 0 0,0 29-666 0 0,2 0 1 0 0,3 1-1 0 0,8 70 0 0 0,-7-112-685 0 0,1 1-1 0 0,1-1 0 0 0,0 0 0 0 0,1-1 1 0 0,8 21-1 0 0,-10-29 113 0 0,0 1 0 0 0,0-1 0 0 0,0 0 1 0 0,0 0-1 0 0,1-1 0 0 0,0 1 0 0 0,-1 0 0 0 0,1-1 0 0 0,1 0 1 0 0,-1 0-1 0 0,0 0 0 0 0,1 0 0 0 0,-1 0 0 0 0,1 0 1 0 0,0-1-1 0 0,0 0 0 0 0,0 0 0 0 0,0 0 0 0 0,7 2 1 0 0,-7-4 99 0 0,-1 0 0 0 0,0 0 1 0 0,1-1-1 0 0,-1 1 0 0 0,1-1 1 0 0,-1 1-1 0 0,1-1 1 0 0,-1 0-1 0 0,0-1 0 0 0,0 1 1 0 0,1 0-1 0 0,-1-1 1 0 0,0 0-1 0 0,0 0 0 0 0,-1 0 1 0 0,1 0-1 0 0,3-3 0 0 0,43-44-1056 0 0,-43 42 1100 0 0,12-16 18 0 0,-1 0 0 0 0,-2-1 0 0 0,0-1-1 0 0,12-28 1 0 0,-22 41 269 0 0,0 0-1 0 0,-1 0 1 0 0,4-22 0 0 0,3-9 752 0 0,-3 8 1753 0 0,-9 29-205 0 0,-4 21-1531 0 0,-53 223 885 0 0,19-72-5757 0 0,-10-2-9575 0 0,34-121 7444 0 0</inkml:trace>
</inkml:ink>
</file>

<file path=ppt/ink/ink5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54:31.609"/>
    </inkml:context>
    <inkml:brush xml:id="br0">
      <inkml:brushProperty name="width" value="0.05" units="cm"/>
      <inkml:brushProperty name="height" value="0.05" units="cm"/>
      <inkml:brushProperty name="color" value="#008C3A"/>
    </inkml:brush>
  </inkml:definitions>
  <inkml:trace contextRef="#ctx0" brushRef="#br0">188 44 1608 0 0,'-8'-13'5213'0'0,"7"10"-4273"0"0,0 1-1 0 0,-1 0 0 0 0,1-1 0 0 0,-1 1 0 0 0,1 0 0 0 0,-1 0 0 0 0,0 0 1 0 0,0 0-1 0 0,0 0 0 0 0,0 1 0 0 0,0-1 0 0 0,-3-2 2454 0 0,4 4-3304 0 0,1 0-1 0 0,-1 0 1 0 0,1 0 0 0 0,0-1-1 0 0,-1 1 1 0 0,1 0 0 0 0,-1 0 0 0 0,1 0-1 0 0,-1 0 1 0 0,1 0 0 0 0,-1 0-1 0 0,1 0 1 0 0,-1 0 0 0 0,1 0 0 0 0,0 0-1 0 0,-1 0 1 0 0,1 0 0 0 0,-1 0-1 0 0,1 0 1 0 0,-1 1 0 0 0,1-1-1 0 0,-1 0 1 0 0,1 0 0 0 0,0 0 0 0 0,-1 1-1 0 0,1-1 1 0 0,-1 0 0 0 0,1 0-1 0 0,0 1 1 0 0,-1-1 0 0 0,1 0-1 0 0,0 1 1 0 0,0-1 0 0 0,-1 0 0 0 0,1 1-1 0 0,-12 15 1303 0 0,9-8-1106 0 0,-1-1 1 0 0,1 1-1 0 0,0-1 1 0 0,1 1-1 0 0,0 0 1 0 0,0 0-1 0 0,1 0 1 0 0,0 0 0 0 0,1 0-1 0 0,0 12 1 0 0,2-1-26 0 0,1 1 0 0 0,10 35 0 0 0,-5-24-130 0 0,-8-30-140 0 0,1 0-1 0 0,-1 1 0 0 0,0-1 0 0 0,0 0 1 0 0,0 0-1 0 0,0 0 0 0 0,1 0 0 0 0,-2 0 1 0 0,1 1-1 0 0,0-1 0 0 0,0 0 0 0 0,0 0 1 0 0,0 0-1 0 0,-1 0 0 0 0,1 0 0 0 0,0 0 0 0 0,-1 0 1 0 0,1 0-1 0 0,-1 0 0 0 0,0 0 0 0 0,1 0 1 0 0,-1 0-1 0 0,0 0 0 0 0,1 0 0 0 0,-2 1 1 0 0,0-1-37 0 0,0 0 0 0 0,0 0 0 0 0,0 0 0 0 0,0 0 1 0 0,0 0-1 0 0,0 0 0 0 0,0-1 0 0 0,0 1 1 0 0,0-1-1 0 0,-1 1 0 0 0,1-1 0 0 0,-3 0 0 0 0,-1 0-179 0 0,1 0-1 0 0,0 0 0 0 0,-1-1 0 0 0,1 1 0 0 0,0-1 0 0 0,-1-1 0 0 0,1 1 0 0 0,0-1 0 0 0,0 0 0 0 0,-7-3 0 0 0,10 3-57 0 0,-1 0 0 0 0,1 0 0 0 0,0-1-1 0 0,-1 1 1 0 0,1 0 0 0 0,0-1 0 0 0,0 1 0 0 0,1-1 0 0 0,-1 0-1 0 0,1 0 1 0 0,-1 0 0 0 0,1 0 0 0 0,0 0 0 0 0,0 0 0 0 0,0 0-1 0 0,0 0 1 0 0,1 0 0 0 0,-1 0 0 0 0,1-5 0 0 0,2-28-3884 0 0,7 2-3509 0 0,-2 12 2502 0 0</inkml:trace>
</inkml:ink>
</file>

<file path=ppt/ink/ink5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54:32.130"/>
    </inkml:context>
    <inkml:brush xml:id="br0">
      <inkml:brushProperty name="width" value="0.05" units="cm"/>
      <inkml:brushProperty name="height" value="0.05" units="cm"/>
      <inkml:brushProperty name="color" value="#008C3A"/>
    </inkml:brush>
  </inkml:definitions>
  <inkml:trace contextRef="#ctx0" brushRef="#br0">18 2 1676 0 0,'4'-2'7513'0'0,"-4"2"-7385"0"0,4 9 2625 0 0,1 14-688 0 0,-21 185 7582 0 0,9-155-7977 0 0,2 2-1 0 0,3-1 1 0 0,7 96-1 0 0,-5-149-1821 0 0,0-1 1 0 0,0 1-1 0 0,0-1 0 0 0,0 1 0 0 0,0-1 0 0 0,0 1 1 0 0,0-1-1 0 0,0 1 0 0 0,0 0 0 0 0,0-1 0 0 0,0 1 1 0 0,0-1-1 0 0,0 1 0 0 0,1-1 0 0 0,-1 1 1 0 0,0-1-1 0 0,0 1 0 0 0,1-1 0 0 0,-1 1 0 0 0,0-1 1 0 0,1 0-1 0 0,-1 1 0 0 0,0-1 0 0 0,1 1 0 0 0,-1-1 1 0 0,1 0-1 0 0,-1 1 0 0 0,0-1 0 0 0,1 0 0 0 0,-1 0 1 0 0,1 1-1 0 0,-1-1 0 0 0,1 0 0 0 0,-1 0 1 0 0,1 0-1 0 0,-1 1 0 0 0,1-1 0 0 0,-1 0 0 0 0,1 0 1 0 0,-1 0-1 0 0,1 0 0 0 0,0 0 0 0 0,-1 0 0 0 0,1 0 1 0 0,-1 0-1 0 0,1-1 0 0 0,1 0-941 0 0,0 0 1 0 0,0 0-1 0 0,0 0 0 0 0,-1 0 1 0 0,1-1-1 0 0,-1 1 0 0 0,1-1 0 0 0,-1 1 1 0 0,1-1-1 0 0,-1 1 0 0 0,1-3 1 0 0,5-7-4650 0 0</inkml:trace>
</inkml:ink>
</file>

<file path=ppt/ink/ink5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54:32.604"/>
    </inkml:context>
    <inkml:brush xml:id="br0">
      <inkml:brushProperty name="width" value="0.05" units="cm"/>
      <inkml:brushProperty name="height" value="0.05" units="cm"/>
      <inkml:brushProperty name="color" value="#008C3A"/>
    </inkml:brush>
  </inkml:definitions>
  <inkml:trace contextRef="#ctx0" brushRef="#br0">1 489 972 0 0,'11'-15'6550'0'0,"31"-2"-4090"0"0,1 3 1 0 0,0 0-1 0 0,71-10 1 0 0,-113 23-2061 0 0,2 4 467 0 0,-3-3-847 0 0,1 0 0 0 0,-1 0 0 0 0,0 0 1 0 0,0 1-1 0 0,1-1 0 0 0,-1 0 0 0 0,0 0 0 0 0,1 0 0 0 0,-1 1 1 0 0,0-1-1 0 0,0 0 0 0 0,0 0 0 0 0,1 0 0 0 0,-1 1 0 0 0,0-1 0 0 0,0 0 1 0 0,0 1-1 0 0,0-1 0 0 0,1 0 0 0 0,-1 0 0 0 0,0 1 0 0 0,0-1 1 0 0,0 0-1 0 0,0 1 0 0 0,0-1 0 0 0,0 0 0 0 0,0 1 0 0 0,0-1 0 0 0,0 0 1 0 0,0 0-1 0 0,0 1 0 0 0,0-1 0 0 0,0 0 0 0 0,0 1 0 0 0,0-1 1 0 0,0 0-1 0 0,0 1 0 0 0,0-1 0 0 0,-1 0 0 0 0,1 0 0 0 0,0 1 0 0 0,0-1 1 0 0,0 0-1 0 0,0 0 0 0 0,-1 1 0 0 0,1-1 0 0 0,0 0 0 0 0,-1 1 0 0 0,-10 19 405 0 0,0-1 0 0 0,-2 0 0 0 0,-26 30-1 0 0,24-31-477 0 0,0 1-1 0 0,1 0 0 0 0,-13 26 1 0 0,27-45 44 0 0,0-1 1 0 0,0 1 0 0 0,0 0 0 0 0,0 0 0 0 0,1 0 0 0 0,-1 0-1 0 0,0 0 1 0 0,0 0 0 0 0,0 0 0 0 0,0 0 0 0 0,0 0-1 0 0,0 0 1 0 0,0-1 0 0 0,0 1 0 0 0,0 0 0 0 0,1 0 0 0 0,-1 0-1 0 0,0 0 1 0 0,0 0 0 0 0,0 0 0 0 0,0 0 0 0 0,0 0 0 0 0,0 0-1 0 0,1 0 1 0 0,-1 0 0 0 0,0 0 0 0 0,0 0 0 0 0,0 0-1 0 0,0 0 1 0 0,0 0 0 0 0,0 0 0 0 0,0 0 0 0 0,1 0 0 0 0,-1 0-1 0 0,0 0 1 0 0,0 1 0 0 0,0-1 0 0 0,0 0 0 0 0,0 0-1 0 0,0 0 1 0 0,0 0 0 0 0,0 0 0 0 0,1 0 0 0 0,-1 0 0 0 0,0 0-1 0 0,0 0 1 0 0,0 0 0 0 0,0 0 0 0 0,0 1 0 0 0,0-1 0 0 0,0 0-1 0 0,0 0 1 0 0,0 0 0 0 0,0 0 0 0 0,0 0 0 0 0,0 0-1 0 0,0 0 1 0 0,0 1 0 0 0,0-1 0 0 0,0 0 0 0 0,0 0 0 0 0,0 0-1 0 0,0 0 1 0 0,0 0 0 0 0,0 0 0 0 0,0 1 0 0 0,0-1 0 0 0,0 0-1 0 0,0 0 1 0 0,18-7-131 0 0,17-14 52 0 0,-22 13 33 0 0,-1 1 0 0 0,2 0 0 0 0,-1 1 0 0 0,19-6 1 0 0,-30 12 49 0 0,0 0 0 0 0,1 0 1 0 0,-1 0-1 0 0,0 0 1 0 0,0 1-1 0 0,0-1 1 0 0,0 0-1 0 0,1 1 1 0 0,-1 0-1 0 0,0-1 1 0 0,0 1-1 0 0,0 0 1 0 0,0 0-1 0 0,0 0 1 0 0,-1 0-1 0 0,1 0 1 0 0,0 1-1 0 0,0-1 1 0 0,-1 1-1 0 0,1-1 1 0 0,-1 1-1 0 0,3 2 1 0 0,-1-1-59 0 0,-1-1-1 0 0,0-1-1 0 0,0 0 1 0 0,0 0-1 0 0,0 0 0 0 0,0 0 1 0 0,0-1-1 0 0,0 1 0 0 0,0 0 1 0 0,0-1-1 0 0,0 1 0 0 0,0-1 1 0 0,0 0-1 0 0,1 0 0 0 0,-1 0 1 0 0,0 0-1 0 0,0 0 0 0 0,0 0 1 0 0,1-1-1 0 0,-1 1 0 0 0,0-1 1 0 0,0 1-1 0 0,0-1 1 0 0,0 0-1 0 0,0 0 0 0 0,0 0 1 0 0,0 0-1 0 0,2-2 0 0 0,7-4-233 0 0,1 0 0 0 0,-2-1-1 0 0,13-12 1 0 0,-15 14 152 0 0,9-8 9 0 0,-1-1 0 0 0,0 0-1 0 0,-1-1 1 0 0,-1 0-1 0 0,0-1 1 0 0,-1-1 0 0 0,-1 0-1 0 0,-1-1 1 0 0,11-24 0 0 0,-12 21 243 0 0,-2-2 0 0 0,0 1 0 0 0,-2-1 1 0 0,0 0-1 0 0,2-27 0 0 0,-6 26 335 0 0,4-69 1207 0 0,-11 35 2781 0 0,-5 138 41 0 0,-7 158-2783 0 0,13-79-3515 0 0,4-146 1262 0 0,1-1 0 0 0,0 1 0 0 0,1-1 0 0 0,5 18 0 0 0,-7-26 331 0 0,1 0 0 0 0,0 0 0 0 0,0 0 0 0 0,0 0 0 0 0,1 0 0 0 0,-1 0 0 0 0,0 0 0 0 0,1-1 0 0 0,0 1 0 0 0,0-1 0 0 0,0 1 0 0 0,0-1 0 0 0,0 0 0 0 0,0 0 0 0 0,1 1 0 0 0,-1-2 0 0 0,1 1 0 0 0,-1 0 0 0 0,1 0 0 0 0,0-1 0 0 0,3 2 0 0 0,-3-3 60 0 0,0 0 1 0 0,0 0-1 0 0,-1 0 1 0 0,1 0-1 0 0,0 0 1 0 0,0-1-1 0 0,0 1 1 0 0,0-1 0 0 0,-1 0-1 0 0,1 0 1 0 0,0 0-1 0 0,-1 0 1 0 0,1-1-1 0 0,4-2 1 0 0,33-25-528 0 0,-38 27 634 0 0,64-59-254 0 0,-26 17 3480 0 0,-39 51 525 0 0,-6 22-2670 0 0,4-24-408 0 0,0-3-568 0 0,1 0 1 0 0,0 0 0 0 0,-1 0-1 0 0,1 1 1 0 0,0-1 0 0 0,0 0 0 0 0,0 0-1 0 0,0 1 1 0 0,0-1 0 0 0,1 0 0 0 0,-1 0-1 0 0,1 1 1 0 0,-1-1 0 0 0,1 0 0 0 0,0 0-1 0 0,0 0 1 0 0,0 0 0 0 0,2 3 0 0 0,-3-5-127 0 0,1 1 0 0 0,0-1 0 0 0,-1 1 0 0 0,1-1 0 0 0,-1 0 0 0 0,1 1 0 0 0,0-1 0 0 0,-1 0 0 0 0,1 1 0 0 0,0-1 0 0 0,-1 0 0 0 0,1 0 0 0 0,0 0 0 0 0,-1 0 0 0 0,1 0 0 0 0,0 0 0 0 0,-1 0-1 0 0,1 0 1 0 0,0 0 0 0 0,-1 0 0 0 0,1 0 0 0 0,1 0 0 0 0,0-1-282 0 0,0 0-1 0 0,1 0 0 0 0,-1 0 0 0 0,0 0 1 0 0,0-1-1 0 0,0 1 0 0 0,0-1 0 0 0,0 1 0 0 0,3-4 1 0 0,10-13-3439 0 0,-9 3-2537 0 0,-5 3 1533 0 0</inkml:trace>
</inkml:ink>
</file>

<file path=ppt/ink/ink5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54:33.057"/>
    </inkml:context>
    <inkml:brush xml:id="br0">
      <inkml:brushProperty name="width" value="0.05" units="cm"/>
      <inkml:brushProperty name="height" value="0.05" units="cm"/>
      <inkml:brushProperty name="color" value="#008C3A"/>
    </inkml:brush>
  </inkml:definitions>
  <inkml:trace contextRef="#ctx0" brushRef="#br0">21 100 1136 0 0,'-2'-1'588'0'0,"0"0"0"0"0,1-1 0 0 0,-1 1 0 0 0,1-1 0 0 0,-1 1-1 0 0,1-1 1 0 0,0 0 0 0 0,-1 0 0 0 0,1 0 0 0 0,0 0 0 0 0,0 0 0 0 0,0 0 0 0 0,1 0-1 0 0,-1 0 1 0 0,0-3 0 0 0,1 4-269 0 0,0 1 0 0 0,0-1 1 0 0,0 0-1 0 0,0 0 0 0 0,0 1 0 0 0,0-1 0 0 0,1 0 0 0 0,-1 0 0 0 0,0 1 1 0 0,1-1-1 0 0,-1 0 0 0 0,0 0 0 0 0,1 1 0 0 0,-1-1 0 0 0,1 0 0 0 0,-1 1 1 0 0,1-1-1 0 0,0 1 0 0 0,-1-1 0 0 0,2 0 0 0 0,13-7 815 0 0,6 1-406 0 0,57-19 112 0 0,-25 14-7811 0 0,-39 15-2476 0 0</inkml:trace>
</inkml:ink>
</file>

<file path=ppt/ink/ink5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54:34.114"/>
    </inkml:context>
    <inkml:brush xml:id="br0">
      <inkml:brushProperty name="width" value="0.05" units="cm"/>
      <inkml:brushProperty name="height" value="0.05" units="cm"/>
      <inkml:brushProperty name="color" value="#008C3A"/>
    </inkml:brush>
  </inkml:definitions>
  <inkml:trace contextRef="#ctx0" brushRef="#br0">333 71 528 0 0,'-12'-26'9982'0'0,"7"22"-9067"0"0,1 0 0 0 0,-1 0 1 0 0,1 0-1 0 0,-1 0 1 0 0,0 1-1 0 0,0 0 0 0 0,-1 0 1 0 0,1 0-1 0 0,-1 1 1 0 0,1 0-1 0 0,-1 0 0 0 0,0 0 1 0 0,0 1-1 0 0,-8-2 1 0 0,6 3-323 0 0,0 0 0 0 0,0 0 0 0 0,0 0 1 0 0,0 1-1 0 0,0 0 0 0 0,0 1 1 0 0,0 0-1 0 0,1 0 0 0 0,-1 1 0 0 0,-8 4 1 0 0,6-3-477 0 0,1 1 1 0 0,0 1 0 0 0,0 0-1 0 0,0 0 1 0 0,0 0 0 0 0,1 1-1 0 0,1 1 1 0 0,-1-1 0 0 0,1 1-1 0 0,0 0 1 0 0,1 1 0 0 0,0 0-1 0 0,0 0 1 0 0,1 0 0 0 0,0 1-1 0 0,-7 18 1 0 0,11-23-117 0 0,-1 1 0 0 0,1-1 0 0 0,0 0 0 0 0,0 0 0 0 0,1 1 0 0 0,-1-1 0 0 0,1 1 0 0 0,1-1 0 0 0,-1 0 0 0 0,1 1 0 0 0,0-1 0 0 0,0 0 0 0 0,0 0 0 0 0,1 1 0 0 0,-1-1 0 0 0,1 0 0 0 0,1 0 0 0 0,-1-1 0 0 0,1 1 0 0 0,0 0 0 0 0,0-1 0 0 0,0 0 0 0 0,0 0 0 0 0,1 0 0 0 0,0 0 0 0 0,0 0 0 0 0,0-1 0 0 0,0 1 0 0 0,0-1 0 0 0,1 0 0 0 0,0-1-1 0 0,6 4 2 0 0,1-1-34 0 0,-1 0 1 0 0,1-1 0 0 0,0 0 0 0 0,0-1 0 0 0,1 0 0 0 0,-1-1 0 0 0,1 0 0 0 0,-1-1 0 0 0,1-1 0 0 0,-1 0 0 0 0,1 0 0 0 0,24-5 0 0 0,-27 2-833 0 0,0 1-1 0 0,1-2 0 0 0,-1 1 1 0 0,0-2-1 0 0,-1 1 0 0 0,1-1 1 0 0,-1 0-1 0 0,12-10 0 0 0,5-10-5017 0 0,-7-6-4076 0 0,-16 22 5024 0 0</inkml:trace>
</inkml:ink>
</file>

<file path=ppt/ink/ink5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54:34.518"/>
    </inkml:context>
    <inkml:brush xml:id="br0">
      <inkml:brushProperty name="width" value="0.05" units="cm"/>
      <inkml:brushProperty name="height" value="0.05" units="cm"/>
      <inkml:brushProperty name="color" value="#008C3A"/>
    </inkml:brush>
  </inkml:definitions>
  <inkml:trace contextRef="#ctx0" brushRef="#br0">39 0 1012 0 0,'0'0'14231'0'0,"-2"3"-12876"0"0,-2 6-434 0 0,1 1 0 0 0,0-1-1 0 0,0 1 1 0 0,0 0 0 0 0,2 0 0 0 0,-1 0-1 0 0,1 0 1 0 0,0 10 0 0 0,-3 25 1312 0 0,-7 90 2505 0 0,11 0-3628 0 0,1-57-1309 0 0,-1-75 199 0 0,-1-2 0 0 0,1 0 0 0 0,0 0 0 0 0,0 0 0 0 0,0 0 0 0 0,0 0 0 0 0,0 0 0 0 0,0 0 0 0 0,1 1 0 0 0,-1-1 0 0 0,0 0 0 0 0,0 0 0 0 0,1 0 0 0 0,-1 0 0 0 0,1 0 0 0 0,-1 0 0 0 0,1 0 0 0 0,-1 0 0 0 0,1 0 0 0 0,0 0 0 0 0,1 1 0 0 0,0-2 0 0 0,-1 1 0 0 0,1-1 0 0 0,0 1 0 0 0,0-1 0 0 0,-1 0 0 0 0,1 0 0 0 0,0 0 0 0 0,0 0 0 0 0,-1 0 0 0 0,1-1 0 0 0,0 1 0 0 0,0 0 0 0 0,-1-1 0 0 0,1 1 0 0 0,0-1 0 0 0,-1 0 0 0 0,1 0 0 0 0,-1 1 0 0 0,1-1 0 0 0,-1 0 0 0 0,1 0 0 0 0,-1 0 0 0 0,0-1 0 0 0,2 0 0 0 0,1-1 0 0 0,8-5-899 0 0,0-1-1 0 0,0 0 1 0 0,-1-1 0 0 0,16-18-1 0 0,-7 2-5109 0 0,-4-1-4411 0 0,-12 15 3763 0 0</inkml:trace>
</inkml:ink>
</file>

<file path=ppt/ink/ink5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54:34.973"/>
    </inkml:context>
    <inkml:brush xml:id="br0">
      <inkml:brushProperty name="width" value="0.05" units="cm"/>
      <inkml:brushProperty name="height" value="0.05" units="cm"/>
      <inkml:brushProperty name="color" value="#008C3A"/>
    </inkml:brush>
  </inkml:definitions>
  <inkml:trace contextRef="#ctx0" brushRef="#br0">800 692 1464 0 0,'-24'-3'3987'0'0,"1"-1"3557"0"0,34-5-2672 0 0,32-7-3299 0 0,-12 4-1247 0 0,17-10-869 0 0,45-21-2083 0 0,-37 8-6248 0 0,-44 24 4527 0 0</inkml:trace>
  <inkml:trace contextRef="#ctx0" brushRef="#br0" timeOffset="1">454 28 92 0 0,'-20'4'933'0'0,"0"1"1"0"0,1 0-1 0 0,0 1 1 0 0,0 2-1 0 0,0-1 0 0 0,1 2 1 0 0,0 1-1 0 0,0 0 1 0 0,-31 25-1 0 0,29-17-39 0 0,0 0-1 0 0,1 1 1 0 0,1 1 0 0 0,1 1-1 0 0,1 0 1 0 0,1 1 0 0 0,-15 30-1 0 0,16-26-95 0 0,2 1 0 0 0,1 1 0 0 0,1 0 1 0 0,2 0-1 0 0,0 1 0 0 0,-4 42 0 0 0,9-47-316 0 0,2-1 0 0 0,0 1-1 0 0,2 0 1 0 0,0 0 0 0 0,2-1 0 0 0,0 1 0 0 0,2-1 0 0 0,9 27-1 0 0,-6-30-244 0 0,1 1 0 0 0,1-2-1 0 0,0 1 1 0 0,2-1 0 0 0,0-1 0 0 0,2 0-1 0 0,-1-1 1 0 0,2 0 0 0 0,1-1-1 0 0,0-1 1 0 0,0-1 0 0 0,2 0-1 0 0,0-1 1 0 0,0 0 0 0 0,1-2-1 0 0,0 0 1 0 0,1-2 0 0 0,38 14 0 0 0,4-4-82 0 0,1-3 1 0 0,0-2 0 0 0,1-3 0 0 0,1-3 0 0 0,106 0 0 0 0,-134-9-194 0 0,-1-2 0 0 0,1-1 0 0 0,-1-2 0 0 0,0-1 1 0 0,0-2-1 0 0,-1-1 0 0 0,0-2 0 0 0,-1-2 0 0 0,-1-1 0 0 0,62-37 0 0 0,-84 45 79 0 0,-1-1 0 0 0,-1 0-1 0 0,0-1 1 0 0,0 0 0 0 0,0 0-1 0 0,-1-1 1 0 0,-1 0 0 0 0,1 0 0 0 0,-2 0-1 0 0,1-1 1 0 0,-2-1 0 0 0,1 1-1 0 0,-2-1 1 0 0,1 1 0 0 0,3-18 0 0 0,-5 12 13 0 0,-1-1 1 0 0,0 1 0 0 0,-1 0-1 0 0,-1 0 1 0 0,0-1 0 0 0,-2 1-1 0 0,0 0 1 0 0,-1 0 0 0 0,0 0-1 0 0,-10-27 1 0 0,-7-7-55 0 0,-2 1 0 0 0,-2 1 0 0 0,-1 2 0 0 0,-4 0 0 0 0,-1 2 0 0 0,-67-77 0 0 0,72 93-175 0 0,-2 1 1 0 0,-1 2-1 0 0,-1 0 1 0 0,-56-36-1 0 0,68 51-464 0 0,0 2 1 0 0,-1 0-1 0 0,0 1 0 0 0,0 1 0 0 0,-1 1 1 0 0,0 0-1 0 0,0 2 0 0 0,0 0 0 0 0,0 1 0 0 0,-1 1 1 0 0,-28 0-1 0 0,35 3-6 0 0,-35 0-3193 0 0,-4 4-3644 0 0,6 5 586 0 0</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37:39.293"/>
    </inkml:context>
    <inkml:brush xml:id="br0">
      <inkml:brushProperty name="width" value="0.05" units="cm"/>
      <inkml:brushProperty name="height" value="0.05" units="cm"/>
      <inkml:brushProperty name="color" value="#CD82DA"/>
    </inkml:brush>
  </inkml:definitions>
  <inkml:trace contextRef="#ctx0" brushRef="#br0">25 69 1248 0 0,'-24'-9'14685'0'0,"24"9"-14564"0"0,37-5 7750 0 0,-16 3-8897 0 0,187-15 3891 0 0,19-10-2043 0 0,-215 27-1302 0 0,15-3-2361 0 0,-12-2-2147 0 0</inkml:trace>
</inkml:ink>
</file>

<file path=ppt/ink/ink5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54:52.867"/>
    </inkml:context>
    <inkml:brush xml:id="br0">
      <inkml:brushProperty name="width" value="0.05" units="cm"/>
      <inkml:brushProperty name="height" value="0.05" units="cm"/>
      <inkml:brushProperty name="color" value="#008C3A"/>
    </inkml:brush>
  </inkml:definitions>
  <inkml:trace contextRef="#ctx0" brushRef="#br0">20 47 716 0 0,'0'3'17257'0'0,"0"6"-16303"0"0,0 4-837 0 0,0-9 21 0 0,0 19 681 0 0,0 1 0 0 0,1-1 1 0 0,2 1-1 0 0,9 40 1 0 0,-11-59-741 0 0,1 1-1 0 0,0-1 1 0 0,0 1 0 0 0,1-1 0 0 0,-1 0 0 0 0,1 0 0 0 0,1 0 0 0 0,-1 0 0 0 0,0-1-1 0 0,1 1 1 0 0,0-1 0 0 0,0 0 0 0 0,0 0 0 0 0,1 0 0 0 0,0-1 0 0 0,-1 1 0 0 0,1-1 0 0 0,0 0-1 0 0,0-1 1 0 0,1 1 0 0 0,-1-1 0 0 0,0 0 0 0 0,1 0 0 0 0,0-1 0 0 0,6 1 0 0 0,-5-1-21 0 0,0-1 0 0 0,1 0 1 0 0,-1 0-1 0 0,1-1 1 0 0,-1 0-1 0 0,0 0 0 0 0,0-1 1 0 0,1 0-1 0 0,-1 0 1 0 0,0 0-1 0 0,-1-1 0 0 0,1-1 1 0 0,0 1-1 0 0,-1-1 1 0 0,0 0-1 0 0,0 0 0 0 0,0 0 1 0 0,0-1-1 0 0,-1 0 1 0 0,1-1-1 0 0,7-9 0 0 0,-10 11 37 0 0,1 0 0 0 0,-1 0 0 0 0,0-1 0 0 0,-1 1 0 0 0,1-1 0 0 0,-1 0 0 0 0,1 0 0 0 0,-1 1 1 0 0,-1-1-1 0 0,1-1 0 0 0,-1 1 0 0 0,0 0 0 0 0,0 0 0 0 0,0 0 0 0 0,-1-1 0 0 0,0 1 0 0 0,0 0 0 0 0,0 0 0 0 0,-1-1 0 0 0,0 1 0 0 0,0 0 0 0 0,0 0 0 0 0,0 0 0 0 0,-1 0 0 0 0,0 0 0 0 0,0 0 0 0 0,0 0 0 0 0,-1 0 0 0 0,0 1 0 0 0,-5-8 0 0 0,-1 2 59 0 0,-1 0 1 0 0,0 1-1 0 0,-1 0 1 0 0,1 1-1 0 0,-2 0 0 0 0,1 1 1 0 0,-1 0-1 0 0,0 1 0 0 0,-1 0 1 0 0,-24-7-1 0 0,26 9-735 0 0,-1 1 0 0 0,1 1-1 0 0,-1 0 1 0 0,0 1 0 0 0,0 0-1 0 0,1 1 1 0 0,-23 2 0 0 0,7 7-4013 0 0,12 1-5904 0 0</inkml:trace>
</inkml:ink>
</file>

<file path=ppt/ink/ink5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54:53.254"/>
    </inkml:context>
    <inkml:brush xml:id="br0">
      <inkml:brushProperty name="width" value="0.05" units="cm"/>
      <inkml:brushProperty name="height" value="0.05" units="cm"/>
      <inkml:brushProperty name="color" value="#008C3A"/>
    </inkml:brush>
  </inkml:definitions>
  <inkml:trace contextRef="#ctx0" brushRef="#br0">0 168 2128 0 0,'0'0'2320'0'0,"19"-1"12120"0"0,-11 0-13779 0 0,6-3 46 0 0,-1 0 1 0 0,0 0-1 0 0,0-1 1 0 0,0-1-1 0 0,0-1 0 0 0,22-14 1 0 0,16-19-3049 0 0,-8-3-3698 0 0,-28 27-62 0 0,-5 1 465 0 0</inkml:trace>
</inkml:ink>
</file>

<file path=ppt/ink/ink5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54:53.678"/>
    </inkml:context>
    <inkml:brush xml:id="br0">
      <inkml:brushProperty name="width" value="0.05" units="cm"/>
      <inkml:brushProperty name="height" value="0.05" units="cm"/>
      <inkml:brushProperty name="color" value="#008C3A"/>
    </inkml:brush>
  </inkml:definitions>
  <inkml:trace contextRef="#ctx0" brushRef="#br0">1 1 1104 0 0,'2'2'9856'0'0,"4"7"-4401"0"0,33 59-795 0 0,42 92-3296 0 0,-65-123-4535 0 0,10 41 0 0 0,-14-39-2922 0 0,0-2 465 0 0</inkml:trace>
</inkml:ink>
</file>

<file path=ppt/ink/ink5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54:54.097"/>
    </inkml:context>
    <inkml:brush xml:id="br0">
      <inkml:brushProperty name="width" value="0.05" units="cm"/>
      <inkml:brushProperty name="height" value="0.05" units="cm"/>
      <inkml:brushProperty name="color" value="#008C3A"/>
    </inkml:brush>
  </inkml:definitions>
  <inkml:trace contextRef="#ctx0" brushRef="#br0">280 143 1032 0 0,'-11'-1'954'0'0,"0"0"0"0"0,0 1 0 0 0,0 1 0 0 0,0-1 1 0 0,0 2-1 0 0,0-1 0 0 0,0 2 0 0 0,0-1 0 0 0,-16 7 0 0 0,20-6-627 0 0,1 1 0 0 0,-1 0 0 0 0,1 0 0 0 0,0 0 0 0 0,0 1 0 0 0,0 0 0 0 0,0 0 0 0 0,1 0 0 0 0,0 1 0 0 0,0 0 0 0 0,1 0 0 0 0,-1 0 0 0 0,1 0-1 0 0,-6 14 1 0 0,-3 15 161 0 0,0 1 0 0 0,3 0 0 0 0,1 1 0 0 0,1 0 0 0 0,2 1 0 0 0,2-1 0 0 0,1 1 0 0 0,4 45-1 0 0,-1-54-235 0 0,3 0 0 0 0,0 0 0 0 0,2 0-1 0 0,1 0 1 0 0,1-1 0 0 0,14 34 0 0 0,-15-46-139 0 0,1-1 1 0 0,1 0 0 0 0,1 0 0 0 0,0 0-1 0 0,1-1 1 0 0,0 0 0 0 0,1-1-1 0 0,1-1 1 0 0,0 1 0 0 0,0-2 0 0 0,29 21-1 0 0,-23-21-55 0 0,0-1-1 0 0,1 0 0 0 0,0-2 0 0 0,1 0 0 0 0,-1-1 0 0 0,2-1 0 0 0,-1-1 1 0 0,24 4-1 0 0,-17-6-33 0 0,1-1 1 0 0,1-2-1 0 0,-1 0 1 0 0,0-2-1 0 0,44-8 1 0 0,-33 1-72 0 0,-1-1 0 0 0,1-3 0 0 0,-2 0-1 0 0,0-3 1 0 0,0-1 0 0 0,-2-2 0 0 0,0-1 0 0 0,49-38 0 0 0,-64 42 66 0 0,-1 0 0 0 0,-1-1 1 0 0,0-1-1 0 0,-2-1 0 0 0,0-1 0 0 0,-1 0 1 0 0,-1 0-1 0 0,17-36 0 0 0,-24 41 76 0 0,0 0-1 0 0,-2-1 0 0 0,0 0 1 0 0,0 1-1 0 0,-2-1 1 0 0,0-1-1 0 0,-1 1 0 0 0,0 0 1 0 0,-1-1-1 0 0,-1 1 0 0 0,-1 0 1 0 0,0-1-1 0 0,-7-30 1 0 0,0 18 57 0 0,-2 0 1 0 0,0 0 0 0 0,-2 1 0 0 0,-1 1 0 0 0,-1 0-1 0 0,-2 0 1 0 0,-36-47 0 0 0,35 54-152 0 0,-1 0-1 0 0,0 2 1 0 0,-1 0 0 0 0,-2 1 0 0 0,1 0-1 0 0,-2 2 1 0 0,0 1 0 0 0,0 1-1 0 0,-37-16 1 0 0,42 23-175 0 0,0 0-1 0 0,0 1 1 0 0,0 1 0 0 0,-1 1-1 0 0,0 1 1 0 0,0 0 0 0 0,1 1-1 0 0,-1 1 1 0 0,0 1 0 0 0,0 0-1 0 0,0 2 1 0 0,-25 5 0 0 0,15 0-1137 0 0,1 0 1 0 0,-39 19 0 0 0,-47 34-8167 0 0,55-24 3694 0 0</inkml:trace>
</inkml:ink>
</file>

<file path=ppt/ink/ink5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54:55.600"/>
    </inkml:context>
    <inkml:brush xml:id="br0">
      <inkml:brushProperty name="width" value="0.05" units="cm"/>
      <inkml:brushProperty name="height" value="0.05" units="cm"/>
      <inkml:brushProperty name="color" value="#008C3A"/>
    </inkml:brush>
  </inkml:definitions>
  <inkml:trace contextRef="#ctx0" brushRef="#br0">8 0 588 0 0,'10'11'26224'0'0,"-19"-10"-33469"0"0,1-7 4192 0 0</inkml:trace>
</inkml:ink>
</file>

<file path=ppt/ink/ink5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54:57.455"/>
    </inkml:context>
    <inkml:brush xml:id="br0">
      <inkml:brushProperty name="width" value="0.05" units="cm"/>
      <inkml:brushProperty name="height" value="0.05" units="cm"/>
      <inkml:brushProperty name="color" value="#008C3A"/>
    </inkml:brush>
  </inkml:definitions>
  <inkml:trace contextRef="#ctx0" brushRef="#br0">18 7 64 0 0,'-4'-4'3847'0'0,"3"4"-3366"0"0,1 0 0 0 0,-1-1 0 0 0,1 1 0 0 0,-1 0 0 0 0,0-1 0 0 0,1 1 0 0 0,-1 0 0 0 0,0 0 0 0 0,1 0 0 0 0,-1 0 0 0 0,0-1 0 0 0,1 1-1 0 0,-1 0 1 0 0,-1 0 0 0 0,0 13 3102 0 0,12 28-2706 0 0,-8-36 388 0 0,73 195 4491 0 0,-4-11-3290 0 0,-57-144-2458 0 0,31 110-438 0 0,-41-133-1482 0 0,-1 0-1 0 0,2 38 1 0 0,-8-47-2287 0 0,0-5-1934 0 0</inkml:trace>
</inkml:ink>
</file>

<file path=ppt/ink/ink5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54:57.898"/>
    </inkml:context>
    <inkml:brush xml:id="br0">
      <inkml:brushProperty name="width" value="0.05" units="cm"/>
      <inkml:brushProperty name="height" value="0.05" units="cm"/>
      <inkml:brushProperty name="color" value="#008C3A"/>
    </inkml:brush>
  </inkml:definitions>
  <inkml:trace contextRef="#ctx0" brushRef="#br0">0 88 732 0 0,'3'-6'311'0'0,"0"0"0"0"0,1 0 0 0 0,0 1 0 0 0,0-1 0 0 0,0 1 0 0 0,1 0 0 0 0,-1 0 0 0 0,1 0 1 0 0,0 1-1 0 0,1 0 0 0 0,-1 0 0 0 0,1 0 0 0 0,0 0 0 0 0,0 1 0 0 0,0 0 0 0 0,0 0 0 0 0,12-3 0 0 0,-13 5-175 0 0,0 0 1 0 0,1 0-1 0 0,-1 1 0 0 0,0-1 1 0 0,1 1-1 0 0,-1 1 1 0 0,1-1-1 0 0,-1 1 0 0 0,1 0 1 0 0,-1 0-1 0 0,0 0 1 0 0,0 1-1 0 0,0 0 0 0 0,0 0 1 0 0,0 0-1 0 0,0 0 1 0 0,0 1-1 0 0,0 0 0 0 0,-1 0 1 0 0,0 0-1 0 0,1 1 0 0 0,-1-1 1 0 0,3 5-1 0 0,2 2 5 0 0,-2 0 1 0 0,0 0-1 0 0,0 1 0 0 0,-1-1 0 0 0,0 1 0 0 0,-1 1 0 0 0,0-1 0 0 0,0 1 1 0 0,-2 0-1 0 0,1 0 0 0 0,-2 0 0 0 0,1 1 0 0 0,-2-1 0 0 0,0 0 0 0 0,0 18 1 0 0,-1-11 158 0 0,-2 0 1 0 0,0 0-1 0 0,-1 0 1 0 0,0 0-1 0 0,-2 0 0 0 0,0 0 1 0 0,-1-1-1 0 0,-1 0 1 0 0,-13 24-1 0 0,16-35-102 0 0,0-1 0 0 0,-1 0 0 0 0,1 0 0 0 0,-1 0 0 0 0,-11 9 0 0 0,13-12-172 0 0,0-1 1 0 0,0 1-1 0 0,0-1 1 0 0,0 0-1 0 0,0-1 1 0 0,-1 1-1 0 0,1 0 1 0 0,-1-1-1 0 0,1 0 1 0 0,-1 0-1 0 0,1 0 1 0 0,-1 0-1 0 0,-6 1 1 0 0,7-3-129 0 0,0 1 1 0 0,0-1 0 0 0,1 0 0 0 0,-1 1 0 0 0,0-1 0 0 0,1 0 0 0 0,-1-1 0 0 0,1 1-1 0 0,-1 0 1 0 0,1-1 0 0 0,0 1 0 0 0,-1-1 0 0 0,1 0 0 0 0,0 0 0 0 0,0 0-1 0 0,0 0 1 0 0,0 0 0 0 0,-1-3 0 0 0,-2-1-1221 0 0,1 0 0 0 0,0 0 0 0 0,1-1 0 0 0,-1 0-1 0 0,-3-11 1 0 0,3 2-2377 0 0</inkml:trace>
</inkml:ink>
</file>

<file path=ppt/ink/ink5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54:58.430"/>
    </inkml:context>
    <inkml:brush xml:id="br0">
      <inkml:brushProperty name="width" value="0.05" units="cm"/>
      <inkml:brushProperty name="height" value="0.05" units="cm"/>
      <inkml:brushProperty name="color" value="#008C3A"/>
    </inkml:brush>
  </inkml:definitions>
  <inkml:trace contextRef="#ctx0" brushRef="#br0">1 498 140 0 0,'2'-1'454'0'0,"0"0"0"0"0,0 0 0 0 0,0 0-1 0 0,0 0 1 0 0,0 1 0 0 0,0-1 0 0 0,0 1 0 0 0,0-1 0 0 0,0 1 0 0 0,0 0-1 0 0,0 0 1 0 0,1 0 0 0 0,-1 0 0 0 0,0 0 0 0 0,0 0 0 0 0,0 1-1 0 0,0-1 1 0 0,3 1 0 0 0,0 1 42 0 0,-1 0 0 0 0,1 1 0 0 0,-1-1 0 0 0,1 1 0 0 0,-1-1 0 0 0,0 1 0 0 0,6 6 0 0 0,1 3 371 0 0,0 0-1 0 0,-1 0 1 0 0,18 28-1 0 0,30 51 2249 0 0,-59-92-2530 0 0,0 1-571 0 0,0 0 0 0 0,0 0 0 0 0,0 0 0 0 0,0-1 0 0 0,0 1 0 0 0,0-1 0 0 0,1 1 0 0 0,-1 0 0 0 0,0-1-1 0 0,0 1 1 0 0,0-1 0 0 0,1 0 0 0 0,-1 1 0 0 0,0-1 0 0 0,1 0 0 0 0,-1 1 0 0 0,0-1 0 0 0,1 0 0 0 0,-1 0 0 0 0,1 0 0 0 0,-1-1 0 0 0,-5-12-123 0 0,1 0 1 0 0,0-1 0 0 0,1 0-1 0 0,1 0 1 0 0,0 0-1 0 0,1 0 1 0 0,1-1 0 0 0,0 1-1 0 0,1 0 1 0 0,1-1-1 0 0,0 1 1 0 0,1 0 0 0 0,1 0-1 0 0,4-16 1 0 0,-5 26 12 0 0,0 1 1 0 0,0-1 0 0 0,0 1-1 0 0,1-1 1 0 0,-1 1-1 0 0,1 0 1 0 0,0 0 0 0 0,0 0-1 0 0,0 0 1 0 0,1 0-1 0 0,0 1 1 0 0,-1-1 0 0 0,6-2-1 0 0,2 0-285 0 0,-1 0 0 0 0,1 0 0 0 0,21-6 0 0 0,29-15 4438 0 0,-64 31-2101 0 0,0-1-1857 0 0,1-1-1 0 0,0 1 1 0 0,0 0 0 0 0,0 0 0 0 0,0 0 0 0 0,1 0 0 0 0,-1 0-1 0 0,1 0 1 0 0,0 0 0 0 0,-1 1 0 0 0,1 3 0 0 0,0-2-71 0 0,1 0 1 0 0,0 0-1 0 0,0 0 1 0 0,1 0-1 0 0,-1 0 1 0 0,1-1-1 0 0,0 1 1 0 0,1 0-1 0 0,-1 0 0 0 0,1-1 1 0 0,0 1-1 0 0,0 0 1 0 0,0-1-1 0 0,1 0 1 0 0,-1 0-1 0 0,1 0 1 0 0,0 0-1 0 0,0 0 1 0 0,1 0-1 0 0,6 6 1 0 0,-6-8-246 0 0,-1 0 1 0 0,0 0-1 0 0,1 0 1 0 0,-1-1 0 0 0,1 1-1 0 0,-1-1 1 0 0,1 0-1 0 0,0 0 1 0 0,0 0-1 0 0,0 0 1 0 0,-1-1 0 0 0,1 1-1 0 0,0-1 1 0 0,0 0-1 0 0,0 0 1 0 0,0-1 0 0 0,0 1-1 0 0,-1-1 1 0 0,1 0-1 0 0,0 0 1 0 0,0 0-1 0 0,-1 0 1 0 0,1-1 0 0 0,-1 0-1 0 0,1 1 1 0 0,-1-1-1 0 0,4-3 1 0 0,-2 2-32 0 0,-1 0 0 0 0,0-1 0 0 0,1 1 0 0 0,-1-1 1 0 0,-1 0-1 0 0,1 0 0 0 0,-1 0 0 0 0,1-1 0 0 0,-1 1 0 0 0,0-1 0 0 0,-1 0 1 0 0,1 0-1 0 0,-1 0 0 0 0,0 0 0 0 0,0 0 0 0 0,-1 0 0 0 0,1-1 0 0 0,-1 1 0 0 0,0 0 1 0 0,0-7-1 0 0,-1 0 445 0 0,-1 0 1 0 0,1 0-1 0 0,-2 1 1 0 0,0-1 0 0 0,0 0-1 0 0,-1 1 1 0 0,0-1-1 0 0,-7-14 1 0 0,0-12 1620 0 0,8 11 2273 0 0,20 38-3399 0 0,0 1-436 0 0,-2 0-1 0 0,1 2 1 0 0,-2 0 0 0 0,21 23-1 0 0,-26-26-200 0 0,5 4 9 0 0,16 17 369 0 0,-31-31-287 0 0,1-1-146 0 0,-1-1 0 0 0,0 1-1 0 0,1-1 1 0 0,-1 1-1 0 0,1-1 1 0 0,-1 1 0 0 0,0-1-1 0 0,0 1 1 0 0,1-1-1 0 0,-1 1 1 0 0,0-1 0 0 0,0 1-1 0 0,0-1 1 0 0,1 1-1 0 0,-1-1 1 0 0,0 1 0 0 0,0-1-1 0 0,0 1 1 0 0,0-1 0 0 0,0 0-1 0 0,0 1 1 0 0,0-1-1 0 0,0 1 1 0 0,0-1 0 0 0,0 1-1 0 0,-1-1 1 0 0,1 0-1 0 0,-3-22-153 0 0,2 19 77 0 0,-7-42-1485 0 0,-15-49 1 0 0,6 31-2157 0 0,4-2-4733 0 0,11 48 4476 0 0</inkml:trace>
</inkml:ink>
</file>

<file path=ppt/ink/ink5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54:58.803"/>
    </inkml:context>
    <inkml:brush xml:id="br0">
      <inkml:brushProperty name="width" value="0.05" units="cm"/>
      <inkml:brushProperty name="height" value="0.05" units="cm"/>
      <inkml:brushProperty name="color" value="#008C3A"/>
    </inkml:brush>
  </inkml:definitions>
  <inkml:trace contextRef="#ctx0" brushRef="#br0">0 6 164 0 0,'12'-5'19340'0'0,"-1"47"-24561"0"0,-7-26-1323 0 0,-1-3 2189 0 0</inkml:trace>
  <inkml:trace contextRef="#ctx0" brushRef="#br0" timeOffset="1">101 207 64 0 0,'10'19'9870'0'0,"15"15"-6298"0"0,-24-33-3401 0 0,3 5-169 0 0,0 1 0 0 0,0 0 0 0 0,-1-1 0 0 0,5 12 0 0 0,3 14-7643 0 0,-9-24 4239 0 0</inkml:trace>
</inkml:ink>
</file>

<file path=ppt/ink/ink5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54:59.445"/>
    </inkml:context>
    <inkml:brush xml:id="br0">
      <inkml:brushProperty name="width" value="0.05" units="cm"/>
      <inkml:brushProperty name="height" value="0.05" units="cm"/>
      <inkml:brushProperty name="color" value="#008C3A"/>
    </inkml:brush>
  </inkml:definitions>
  <inkml:trace contextRef="#ctx0" brushRef="#br0">0 242 1012 0 0,'1'1'8721'0'0,"4"12"-7597"0"0,2 9 2357 0 0,15 37 0 0 0,-19-53-3245 0 0,0 0-1 0 0,0-1 0 0 0,0 1 1 0 0,1-1-1 0 0,0 0 0 0 0,0 0 1 0 0,1 0-1 0 0,-1 0 0 0 0,1-1 1 0 0,8 6-1 0 0,-11-8-219 0 0,-1-2-21 0 0,0 1 1 0 0,0 0-1 0 0,0 0 1 0 0,0 0-1 0 0,0 0 0 0 0,0-1 1 0 0,0 1-1 0 0,0 0 1 0 0,0-1-1 0 0,1 1 1 0 0,-1-1-1 0 0,0 0 0 0 0,0 1 1 0 0,1-1-1 0 0,-1 0 1 0 0,0 0-1 0 0,1 1 1 0 0,-1-1-1 0 0,0 0 1 0 0,1 0-1 0 0,-1-1 0 0 0,0 1 1 0 0,1 0-1 0 0,-1 0 1 0 0,0-1-1 0 0,0 1 1 0 0,1 0-1 0 0,-1-1 1 0 0,0 0-1 0 0,0 1 0 0 0,2-2 1 0 0,-2-1-80 0 0,-1 0-1 0 0,1 1 1 0 0,-1-1 0 0 0,1 0-1 0 0,-1 0 1 0 0,0 0 0 0 0,0 1 0 0 0,-1-1-1 0 0,1 0 1 0 0,0 0 0 0 0,-1 0 0 0 0,0 1-1 0 0,0-1 1 0 0,-1-3 0 0 0,-27-33-866 0 0,18 26 757 0 0,1-1-1 0 0,0 0 0 0 0,-10-20 1 0 0,19 31 174 0 0,-1 1 1 0 0,1-1-1 0 0,0 0 0 0 0,0-1 1 0 0,0 1-1 0 0,0 0 1 0 0,0 0-1 0 0,1 0 1 0 0,-1 0-1 0 0,1-1 1 0 0,0 1-1 0 0,0 0 0 0 0,0 0 1 0 0,1-1-1 0 0,-1 1 1 0 0,1 0-1 0 0,0 0 1 0 0,-1 0-1 0 0,1-1 1 0 0,1 1-1 0 0,-1 0 0 0 0,3-4 1 0 0,-3 5 2 0 0,1-1 1 0 0,-1 1-1 0 0,1 0 1 0 0,0 0-1 0 0,0 0 1 0 0,0 0-1 0 0,0 0 1 0 0,0 0-1 0 0,0 1 1 0 0,0-1-1 0 0,1 1 1 0 0,-1-1-1 0 0,0 1 1 0 0,1 0-1 0 0,-1 0 1 0 0,1 0-1 0 0,0 0 1 0 0,-1 1-1 0 0,5-2 1 0 0,-3 2-25 0 0,0 0 1 0 0,0 1 0 0 0,0-1 0 0 0,-1 1 0 0 0,1 0-1 0 0,0 0 1 0 0,-1 0 0 0 0,1 0 0 0 0,0 1 0 0 0,-1-1 0 0 0,1 1-1 0 0,3 3 1 0 0,3 2-142 0 0,0 1 1 0 0,-1 0-1 0 0,0 0 0 0 0,0 1 0 0 0,-1 0 0 0 0,0 0 0 0 0,9 16 1 0 0,31 46-1660 0 0,-48-71 1827 0 0,0 0-1 0 0,0 0 0 0 0,1 1 1 0 0,-1-1-1 0 0,0 0 0 0 0,0 0 1 0 0,1 0-1 0 0,-1 0 0 0 0,0 1 1 0 0,0-1-1 0 0,1 0 1 0 0,-1 0-1 0 0,0 0 0 0 0,1 0 1 0 0,-1 0-1 0 0,0 0 0 0 0,0 0 1 0 0,1 1-1 0 0,-1-1 1 0 0,0 0-1 0 0,1 0 0 0 0,-1 0 1 0 0,0 0-1 0 0,1 0 0 0 0,-1-1 1 0 0,0 1-1 0 0,1 0 0 0 0,-1 0 1 0 0,0 0-1 0 0,1 0 1 0 0,-1 0-1 0 0,0 0 0 0 0,0 0 1 0 0,1-1-1 0 0,-1 1 0 0 0,0 0 1 0 0,0 0-1 0 0,1-1 0 0 0,10-14-220 0 0,4-19 211 0 0,19-70 1859 0 0,-34 103-1810 0 0,1 0 0 0 0,-1 1 0 0 0,0-1 0 0 0,1 1-1 0 0,-1 0 1 0 0,1-1 0 0 0,-1 1 0 0 0,1-1 0 0 0,-1 1 0 0 0,1 0 0 0 0,-1-1 0 0 0,1 1 0 0 0,-1 0 0 0 0,1-1 0 0 0,-1 1 0 0 0,1 0-1 0 0,0 0 1 0 0,-1 0 0 0 0,1-1 0 0 0,-1 1 0 0 0,1 0 0 0 0,0 0 0 0 0,-1 0 0 0 0,1 0 0 0 0,0 0 0 0 0,-1 0 0 0 0,1 0-1 0 0,0 1 1 0 0,24 2-49 0 0,-14-1-40 0 0,-8-2 45 0 0,0 0 0 0 0,0 0 0 0 0,1 0 0 0 0,-1 0 0 0 0,0-1 0 0 0,0 0 0 0 0,0 1 0 0 0,0-1 0 0 0,0 0 0 0 0,0-1 0 0 0,0 1 0 0 0,0 0 0 0 0,0-1 0 0 0,0 0 0 0 0,-1 1 0 0 0,1-1 0 0 0,-1 0 0 0 0,1-1 0 0 0,-1 1 0 0 0,0 0 0 0 0,0-1 0 0 0,0 1 0 0 0,0-1 0 0 0,2-3 0 0 0,-2 2 114 0 0,0-1 0 0 0,1 1 0 0 0,-1-1 0 0 0,-1 0 0 0 0,1 0 1 0 0,-1 0-1 0 0,0 1 0 0 0,0-2 0 0 0,0 1 0 0 0,-1 0 0 0 0,0 0 0 0 0,0 0 0 0 0,0 0 0 0 0,-1 0 0 0 0,0-6 0 0 0,-5-19 2049 0 0,6 30-2113 0 0,0 0 1 0 0,0 0 0 0 0,0 0-1 0 0,0 0 1 0 0,0 0-1 0 0,0 0 1 0 0,0 0 0 0 0,1 0-1 0 0,-1 0 1 0 0,0 0 0 0 0,0 0-1 0 0,0 0 1 0 0,0 0 0 0 0,0 0-1 0 0,0 0 1 0 0,0 0-1 0 0,0 0 1 0 0,0 0 0 0 0,0 0-1 0 0,0 0 1 0 0,0 0 0 0 0,0 0-1 0 0,0 0 1 0 0,0 0 0 0 0,0 0-1 0 0,0 0 1 0 0,0 0-1 0 0,0 0 1 0 0,1 0 0 0 0,-1 0 130 0 0,0 0-130 0 0,7 18-53 0 0,23 48-1805 0 0,-13-30-1190 0 0,-3 0-4218 0 0,-12-22 3418 0 0</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37:39.689"/>
    </inkml:context>
    <inkml:brush xml:id="br0">
      <inkml:brushProperty name="width" value="0.05" units="cm"/>
      <inkml:brushProperty name="height" value="0.05" units="cm"/>
      <inkml:brushProperty name="color" value="#CD82DA"/>
    </inkml:brush>
  </inkml:definitions>
  <inkml:trace contextRef="#ctx0" brushRef="#br0">29 14 1440 0 0,'-1'-1'452'0'0,"0"0"0"0"0,1 0 0 0 0,-1 0 0 0 0,0 0 0 0 0,0 0 0 0 0,0 0 0 0 0,0 0 0 0 0,0 1 0 0 0,0-1 0 0 0,0 0 0 0 0,0 1 0 0 0,0-1 0 0 0,-1 1 0 0 0,1-1 0 0 0,0 1 0 0 0,0 0 0 0 0,0-1 0 0 0,-1 1 0 0 0,1 0 0 0 0,0 0 0 0 0,-2 0 0 0 0,3 0-241 0 0,-1 1-1 0 0,1 0 1 0 0,-1 0 0 0 0,1-1 0 0 0,0 1 0 0 0,-1 0-1 0 0,1 0 1 0 0,0 0 0 0 0,0 0 0 0 0,0-1-1 0 0,-1 1 1 0 0,1 0 0 0 0,0 0 0 0 0,0 0 0 0 0,0 0-1 0 0,0 0 1 0 0,1-1 0 0 0,-1 1 0 0 0,0 0-1 0 0,0 0 1 0 0,1 1 0 0 0,19 57 2462 0 0,71 146 1114 0 0,-27-71-6011 0 0,-55-107-679 0 0,-8-11-6128 0 0</inkml:trace>
</inkml:ink>
</file>

<file path=ppt/ink/ink5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54:59.817"/>
    </inkml:context>
    <inkml:brush xml:id="br0">
      <inkml:brushProperty name="width" value="0.05" units="cm"/>
      <inkml:brushProperty name="height" value="0.05" units="cm"/>
      <inkml:brushProperty name="color" value="#008C3A"/>
    </inkml:brush>
  </inkml:definitions>
  <inkml:trace contextRef="#ctx0" brushRef="#br0">52 1063 652 0 0,'-49'71'8327'0'0,"49"-71"-8267"0"0,-1 0-1 0 0,1 1 1 0 0,0-1 0 0 0,0 0 0 0 0,0 0-1 0 0,0 0 1 0 0,0 1 0 0 0,-1-1 0 0 0,1 0-1 0 0,0 1 1 0 0,0-1 0 0 0,0 0 0 0 0,0 0-1 0 0,0 1 1 0 0,0-1 0 0 0,0 0 0 0 0,0 0-1 0 0,0 1 1 0 0,0-1 0 0 0,0 0-1 0 0,0 1 1 0 0,0-1 0 0 0,0 0 0 0 0,0 0-1 0 0,0 1 1 0 0,1-1 0 0 0,-1 0 0 0 0,0 0-1 0 0,0 1 1 0 0,0-1 0 0 0,0 0 0 0 0,0 0-1 0 0,1 0 1 0 0,-1 1 0 0 0,0-1 0 0 0,0 0-1 0 0,0 0 1 0 0,1 0 0 0 0,-1 1 0 0 0,0-1-1 0 0,0 0 1 0 0,1 0 0 0 0,-1 0 0 0 0,0 0-1 0 0,0 0 1 0 0,1 0 0 0 0,-1 0 0 0 0,0 1-1 0 0,0-1 1 0 0,1 0 0 0 0,-1 0 0 0 0,0 0-1 0 0,1 0 1 0 0,-1 0 0 0 0,0 0 0 0 0,0 0-1 0 0,1-1 1 0 0,-1 1 0 0 0,0 0 0 0 0,0 0-1 0 0,1 0 1 0 0,-1 0 0 0 0,0 0 0 0 0,1 0-1 0 0,20-7 1850 0 0,32-23-721 0 0,-2-2-1 0 0,-1-3 0 0 0,64-56 1 0 0,-26 20-558 0 0,-56 45-409 0 0,974-727-757 0 0,-861 658-2750 0 0,-139 92 1379 0 0,-13 19-5971 0 0,-11 0 4073 0 0</inkml:trace>
</inkml:ink>
</file>

<file path=ppt/ink/ink5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55:00.315"/>
    </inkml:context>
    <inkml:brush xml:id="br0">
      <inkml:brushProperty name="width" value="0.05" units="cm"/>
      <inkml:brushProperty name="height" value="0.05" units="cm"/>
      <inkml:brushProperty name="color" value="#008C3A"/>
    </inkml:brush>
  </inkml:definitions>
  <inkml:trace contextRef="#ctx0" brushRef="#br0">15 1040 104 0 0,'-15'12'3552'0'0,"23"-16"-384"0"0,29-21-939 0 0,209-159 1419 0 0,151-104-1024 0 0,-299 223-2137 0 0,177-106 553 0 0,-125 80-1075 0 0,-56 32-508 0 0,30-21-2026 0 0,-46 23-4117 0 0,-44 29 2739 0 0</inkml:trace>
</inkml:ink>
</file>

<file path=ppt/ink/ink5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55:00.876"/>
    </inkml:context>
    <inkml:brush xml:id="br0">
      <inkml:brushProperty name="width" value="0.05" units="cm"/>
      <inkml:brushProperty name="height" value="0.05" units="cm"/>
      <inkml:brushProperty name="color" value="#008C3A"/>
    </inkml:brush>
  </inkml:definitions>
  <inkml:trace contextRef="#ctx0" brushRef="#br0">17 406 128 0 0,'-17'-10'8003'0'0,"18"10"-7900"0"0,-1 0 0 0 0,0-1 0 0 0,0 1 0 0 0,0 0 1 0 0,0-1-1 0 0,0 1 0 0 0,0 0 0 0 0,1 0 0 0 0,-1-1 0 0 0,0 1 0 0 0,0 0 1 0 0,0 0-1 0 0,1-1 0 0 0,-1 1 0 0 0,0 0 0 0 0,0 0 0 0 0,1 0 0 0 0,-1-1 1 0 0,0 1-1 0 0,1 0 0 0 0,-1 0 0 0 0,0 0 0 0 0,0 0 0 0 0,1 0 0 0 0,-1 0 0 0 0,0-1 1 0 0,1 1-1 0 0,-1 0 0 0 0,0 0 0 0 0,1 0 0 0 0,0 0 0 0 0,44-5 1054 0 0,-34 5-250 0 0,194-18 1989 0 0,536-51 1466 0 0,-248 27-2760 0 0,-97 12-671 0 0,-97 9-359 0 0,29 0-52 0 0,37-3-60 0 0,392-32 183 0 0,-327 27-1146 0 0,-113-14-3589 0 0,-291 38 3231 0 0,-14 4-152 0 0,32-8-1045 0 0,-19-1-6475 0 0,-20 4 3796 0 0</inkml:trace>
</inkml:ink>
</file>

<file path=ppt/ink/ink5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55:01.345"/>
    </inkml:context>
    <inkml:brush xml:id="br0">
      <inkml:brushProperty name="width" value="0.05" units="cm"/>
      <inkml:brushProperty name="height" value="0.05" units="cm"/>
      <inkml:brushProperty name="color" value="#008C3A"/>
    </inkml:brush>
  </inkml:definitions>
  <inkml:trace contextRef="#ctx0" brushRef="#br0">96 262 616 0 0,'-96'-19'9094'0'0,"115"20"-4012"0"0,19-4-3960 0 0,6-1-506 0 0,323-10 1718 0 0,-92 5-1341 0 0,1784-15 3615 0 0,-1976 25-4428 0 0,55-1 47 0 0,523-3 152 0 0,-2-39-2641 0 0,-526 27-480 0 0,186-46 0 0 0,-306 58 2473 0 0,68-22-2876 0 0,-29 2-2977 0 0,-21 4 1637 0 0</inkml:trace>
</inkml:ink>
</file>

<file path=ppt/ink/ink5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55:02.426"/>
    </inkml:context>
    <inkml:brush xml:id="br0">
      <inkml:brushProperty name="width" value="0.05" units="cm"/>
      <inkml:brushProperty name="height" value="0.05" units="cm"/>
      <inkml:brushProperty name="color" value="#008C3A"/>
    </inkml:brush>
  </inkml:definitions>
  <inkml:trace contextRef="#ctx0" brushRef="#br0">143 4 1952 0 0,'14'-4'19489'0'0,"-12"6"-19249"0"0,-1-1-1 0 0,0 1 0 0 0,0-1 0 0 0,0 1 0 0 0,0 0 1 0 0,-1-1-1 0 0,1 1 0 0 0,0 0 0 0 0,-1 0 1 0 0,1 0-1 0 0,-1-1 0 0 0,0 1 0 0 0,1 0 0 0 0,-1 0 1 0 0,0 0-1 0 0,0 0 0 0 0,0 0 0 0 0,0-1 1 0 0,-1 1-1 0 0,1 0 0 0 0,-1 3 0 0 0,-15 51 2270 0 0,10-36-1747 0 0,0-1-303 0 0,-1 0 1 0 0,-1-1-1 0 0,0 0 1 0 0,-13 20-1 0 0,-48 64-1920 0 0,55-81 45 0 0,10-16-727 0 0,-2 6 2616 0 0</inkml:trace>
</inkml:ink>
</file>

<file path=ppt/ink/ink5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55:02.835"/>
    </inkml:context>
    <inkml:brush xml:id="br0">
      <inkml:brushProperty name="width" value="0.05" units="cm"/>
      <inkml:brushProperty name="height" value="0.05" units="cm"/>
      <inkml:brushProperty name="color" value="#008C3A"/>
    </inkml:brush>
  </inkml:definitions>
  <inkml:trace contextRef="#ctx0" brushRef="#br0">410 7 1608 0 0,'0'0'212'0'0,"0"0"0"0"0,1-1 1 0 0,-1 1-1 0 0,0-1 0 0 0,0 1 0 0 0,1-1 0 0 0,-1 1 1 0 0,0 0-1 0 0,1-1 0 0 0,-1 1 0 0 0,0 0 0 0 0,1-1 0 0 0,-1 1 1 0 0,0 0-1 0 0,1 0 0 0 0,-1-1 0 0 0,1 1 0 0 0,-1 0 0 0 0,1 0 1 0 0,-1 0-1 0 0,1 0 0 0 0,-1-1 0 0 0,1 1 0 0 0,-1 0 1 0 0,1 0-1 0 0,-1 0 0 0 0,1 0 0 0 0,1 12 3240 0 0,-8 21 354 0 0,-10 12-498 0 0,-30 57-1 0 0,-72 105 216 0 0,-7 8-3949 0 0,77-130-3774 0 0,-2 0-6239 0 0,36-64 4883 0 0</inkml:trace>
</inkml:ink>
</file>

<file path=ppt/ink/ink5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55:03.271"/>
    </inkml:context>
    <inkml:brush xml:id="br0">
      <inkml:brushProperty name="width" value="0.05" units="cm"/>
      <inkml:brushProperty name="height" value="0.05" units="cm"/>
      <inkml:brushProperty name="color" value="#008C3A"/>
    </inkml:brush>
  </inkml:definitions>
  <inkml:trace contextRef="#ctx0" brushRef="#br0">759 2 32 0 0,'1'0'113'0'0,"-1"-1"0"0"0,0 1 0 0 0,0 0 0 0 0,1 0 0 0 0,-1 0 0 0 0,0 0 0 0 0,0 0 0 0 0,1 0 0 0 0,-1-1 0 0 0,0 1 0 0 0,1 0 0 0 0,-1 0 0 0 0,0 0 0 0 0,0 0 0 0 0,1 0 0 0 0,-1 0 0 0 0,0 0 1 0 0,1 0-1 0 0,-1 0 0 0 0,0 0 0 0 0,0 0 0 0 0,1 0 0 0 0,-1 1 0 0 0,0-1 0 0 0,0 0 0 0 0,1 0 0 0 0,-1 0 0 0 0,0 0 0 0 0,0 0 0 0 0,1 1 0 0 0,-1-1 0 0 0,0 0 0 0 0,0 0 0 0 0,1 0 0 0 0,-1 0 0 0 0,0 1 0 0 0,0-1 0 0 0,0 0 0 0 0,0 0 0 0 0,1 1 0 0 0,-1-1 0 0 0,0 0 0 0 0,0 0 0 0 0,0 1 0 0 0,0-1 0 0 0,0 0 0 0 0,0 1 0 0 0,0-1 0 0 0,0 0 0 0 0,0 0 0 0 0,0 1 0 0 0,0-1 0 0 0,0 0 1 0 0,0 1-1 0 0,0-1 0 0 0,0 0 0 0 0,0 0 0 0 0,0 1 0 0 0,0-1 0 0 0,0 0 0 0 0,0 0 0 0 0,0 1 0 0 0,-1-1 0 0 0,-5 24 2610 0 0,5-23-2628 0 0,-17 44 2604 0 0,-1-1 1 0 0,-50 78-1 0 0,-67 77 523 0 0,95-142-2370 0 0,-122 158-17 0 0,-8 6-3380 0 0,118-145-1085 0 0,0 2-3520 0 0,14-19 1660 0 0</inkml:trace>
</inkml:ink>
</file>

<file path=ppt/ink/ink5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55:03.631"/>
    </inkml:context>
    <inkml:brush xml:id="br0">
      <inkml:brushProperty name="width" value="0.05" units="cm"/>
      <inkml:brushProperty name="height" value="0.05" units="cm"/>
      <inkml:brushProperty name="color" value="#008C3A"/>
    </inkml:brush>
  </inkml:definitions>
  <inkml:trace contextRef="#ctx0" brushRef="#br0">952 164 204 0 0,'-7'-5'566'0'0,"-1"1"0"0"0,0 0 0 0 0,-1 1 0 0 0,1 0 0 0 0,-1 0-1 0 0,1 1 1 0 0,-1 0 0 0 0,0 0 0 0 0,0 1 0 0 0,0 0 0 0 0,-16 1 0 0 0,8 1 140 0 0,1 1 0 0 0,-1 1 0 0 0,1 1-1 0 0,0 0 1 0 0,-29 11 0 0 0,4 5 529 0 0,1 0-1 0 0,0 3 1 0 0,-59 45-1 0 0,49-30-52 0 0,1 3 0 0 0,2 2 1 0 0,3 1-1 0 0,-53 67 0 0 0,70-75-359 0 0,1 1 0 0 0,2 2 1 0 0,2 0-1 0 0,1 1 0 0 0,2 1 1 0 0,-24 80-1 0 0,38-103-546 0 0,1 1 0 0 0,1 0 0 0 0,0-1 1 0 0,1 1-1 0 0,1 0 0 0 0,1 0 0 0 0,1 0 0 0 0,4 22 1 0 0,-3-27-123 0 0,2-1 0 0 0,-1 0 0 0 0,2 1 0 0 0,0-1 0 0 0,0-1 0 0 0,1 1 1 0 0,1-1-1 0 0,0 0 0 0 0,1-1 0 0 0,0 1 0 0 0,18 18 0 0 0,-7-12-110 0 0,1-1-1 0 0,0-2 1 0 0,1 0-1 0 0,1-1 1 0 0,0-1-1 0 0,1-1 1 0 0,1-1-1 0 0,-1-1 1 0 0,2-1-1 0 0,-1-1 1 0 0,1-1-1 0 0,1-1 1 0 0,-1-2 0 0 0,38 3-1 0 0,-18-5-231 0 0,-1-1 0 0 0,0-3 0 0 0,0-2 0 0 0,0-1 1 0 0,0-3-1 0 0,-1-1 0 0 0,72-26 0 0 0,-79 22-58 0 0,-2-2 0 0 0,0-2 0 0 0,0-1 0 0 0,-2-2 0 0 0,-1 0 0 0 0,32-28 0 0 0,-44 32 240 0 0,-1-1 0 0 0,0-1 0 0 0,-2-1 0 0 0,0 0 0 0 0,-1-1 0 0 0,-1-1 0 0 0,0 0 0 0 0,-2-1 0 0 0,-1 0 0 0 0,10-28 0 0 0,-9 11 220 0 0,-2 1-1 0 0,-2-1 1 0 0,-1-1-1 0 0,-3 1 0 0 0,-1-1 1 0 0,-1 0-1 0 0,-5-45 1 0 0,-3 29 69 0 0,-1 1 1 0 0,-3 0-1 0 0,-3 1 1 0 0,-26-74 0 0 0,31 107-282 0 0,-1 1 0 0 0,-1 0 1 0 0,-1 0-1 0 0,0 2 0 0 0,-1-1 0 0 0,-1 1 1 0 0,-1 1-1 0 0,-27-27 0 0 0,31 35-3 0 0,-1 0 0 0 0,1 1 0 0 0,-1 0 0 0 0,-1 0 0 0 0,0 1 0 0 0,0 1-1 0 0,0 0 1 0 0,0 1 0 0 0,-1 0 0 0 0,0 1 0 0 0,0 0 0 0 0,0 1-1 0 0,-1 1 1 0 0,1 0 0 0 0,-22 0 0 0 0,9 3-279 0 0,1 2-1 0 0,0 1 1 0 0,0 1-1 0 0,-48 15 1 0 0,24-2-1563 0 0,-59 31 1 0 0,27-6-3250 0 0,5 7-3474 0 0,-14 17 675 0 0</inkml:trace>
</inkml:ink>
</file>

<file path=ppt/ink/ink5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55:04.245"/>
    </inkml:context>
    <inkml:brush xml:id="br0">
      <inkml:brushProperty name="width" value="0.05" units="cm"/>
      <inkml:brushProperty name="height" value="0.05" units="cm"/>
      <inkml:brushProperty name="color" value="#008C3A"/>
    </inkml:brush>
  </inkml:definitions>
  <inkml:trace contextRef="#ctx0" brushRef="#br0">296 146 1516 0 0,'-4'0'520'0'0,"1"0"0"0"0,-1 0 0 0 0,1 0 0 0 0,-1 0 0 0 0,1 1 0 0 0,-1-1 0 0 0,1 1 0 0 0,-1 0 0 0 0,1 0 0 0 0,0 0 0 0 0,-1 0 0 0 0,1 1 0 0 0,0-1 0 0 0,0 1 1 0 0,-4 3-1 0 0,-42 34 2492 0 0,47-38-2904 0 0,-23 22 1244 0 0,0 2 1 0 0,2 0-1 0 0,-30 41 1 0 0,45-54-1015 0 0,1-1 0 0 0,0 1 0 0 0,1 0 0 0 0,0 0 1 0 0,1 1-1 0 0,0 0 0 0 0,1 0 0 0 0,0 0 0 0 0,1 0 0 0 0,1 1 1 0 0,-2 23-1 0 0,4-32-248 0 0,1 0 0 0 0,-1 0 0 0 0,1 0 0 0 0,0 1 1 0 0,0-1-1 0 0,0 0 0 0 0,1-1 0 0 0,-1 1 0 0 0,1 0 0 0 0,0 0 0 0 0,1-1 1 0 0,-1 1-1 0 0,1-1 0 0 0,0 0 0 0 0,0 0 0 0 0,4 5 0 0 0,-1-4-6 0 0,1 1-1 0 0,-1-1 1 0 0,1-1-1 0 0,0 1 1 0 0,0-1-1 0 0,0 0 0 0 0,0-1 1 0 0,1 1-1 0 0,10 2 1 0 0,3-1-34 0 0,0 0 1 0 0,0-2-1 0 0,1 0 1 0 0,-1-2 0 0 0,1 0-1 0 0,38-4 1 0 0,-13-2-151 0 0,-1-3 1 0 0,0-1-1 0 0,0-3 1 0 0,-1-1 0 0 0,-1-3-1 0 0,0-1 1 0 0,-1-3-1 0 0,48-29 1 0 0,-80 42 211 0 0,0 0 1 0 0,-1 0-1 0 0,0-1 1 0 0,-1-1-1 0 0,0 1 1 0 0,0-2-1 0 0,0 1 1 0 0,-2-1 0 0 0,13-20-1 0 0,-17 25 43 0 0,0-1 1 0 0,-1 1-1 0 0,0-1 0 0 0,0 0 1 0 0,0 0-1 0 0,-1 0 0 0 0,0 0 1 0 0,0-1-1 0 0,0 1 0 0 0,-1 0 1 0 0,0 0-1 0 0,0-1 0 0 0,-1 1 1 0 0,0 0-1 0 0,0 0 0 0 0,0 0 1 0 0,-1 0-1 0 0,0 0 0 0 0,0 0 1 0 0,0 0-1 0 0,-4-5 0 0 0,-3-6 133 0 0,-1 0 0 0 0,-1 2-1 0 0,-1-1 1 0 0,0 1 0 0 0,-1 1-1 0 0,-17-15 1 0 0,2 5 22 0 0,-1 2-1 0 0,-40-25 1 0 0,55 39-529 0 0,0 1-1 0 0,0 0 1 0 0,-1 1-1 0 0,1 0 1 0 0,-1 1-1 0 0,0 1 1 0 0,-1 0-1 0 0,1 1 1 0 0,-1 1 0 0 0,-17-1-1 0 0,-30 7-5415 0 0,-1 10-6170 0 0,42-6 5123 0 0</inkml:trace>
</inkml:ink>
</file>

<file path=ppt/ink/ink5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55:05.532"/>
    </inkml:context>
    <inkml:brush xml:id="br0">
      <inkml:brushProperty name="width" value="0.05" units="cm"/>
      <inkml:brushProperty name="height" value="0.05" units="cm"/>
      <inkml:brushProperty name="color" value="#008C3A"/>
    </inkml:brush>
  </inkml:definitions>
  <inkml:trace contextRef="#ctx0" brushRef="#br0">1309 487 172 0 0,'0'0'821'0'0,"19"13"3327"0"0,-19-9-4022 0 0,0 1-1 0 0,0-1 0 0 0,0 1 1 0 0,0-1-1 0 0,-1 1 1 0 0,1-1-1 0 0,-1 0 1 0 0,0 1-1 0 0,-1-1 1 0 0,1 0-1 0 0,-1 0 1 0 0,0 0-1 0 0,0 0 0 0 0,0 0 1 0 0,-5 6-1 0 0,-5 15 2169 0 0,10-35 1866 0 0,-2-47-2884 0 0,2 40-1032 0 0,-1 0 1 0 0,-1 0-1 0 0,0 1 0 0 0,-1 0 1 0 0,-1 0-1 0 0,0 0 0 0 0,-1 1 1 0 0,-1-1-1 0 0,0 2 0 0 0,-1-1 1 0 0,-18-21-1 0 0,4 9 115 0 0,-1 1 0 0 0,-1 1 0 0 0,-1 0 0 0 0,-45-31-1 0 0,43 38-40 0 0,-1 1 0 0 0,-1 1 0 0 0,0 1 0 0 0,-1 2 0 0 0,-33-10 0 0 0,7 7 581 0 0,-116-18 0 0 0,117 28-497 0 0,0 3 0 0 0,-1 2 0 0 0,-56 7-1 0 0,-164 37-424 0 0,275-43-115 0 0,1 0-1 0 0,-1 0 0 0 0,1 1 1 0 0,-1-1-1 0 0,1 0 0 0 0,-1 1 1 0 0,1 0-1 0 0,0-1 0 0 0,-1 1 1 0 0,1 0-1 0 0,0-1 0 0 0,-1 1 1 0 0,1 0-1 0 0,0 0 0 0 0,0 0 1 0 0,0 0-1 0 0,0 0 0 0 0,0 0 1 0 0,0 1-1 0 0,0-1 0 0 0,0 0 1 0 0,-1 2-1 0 0,2-2-19 0 0,1 1 1 0 0,-1-1-1 0 0,0 0 0 0 0,0 0 0 0 0,0 0 1 0 0,1 0-1 0 0,-1 0 0 0 0,1 0 1 0 0,-1-1-1 0 0,1 1 0 0 0,-1 0 1 0 0,1 0-1 0 0,-1 0 0 0 0,1 0 1 0 0,0 0-1 0 0,-1-1 0 0 0,1 1 1 0 0,0 0-1 0 0,0-1 0 0 0,0 1 1 0 0,-1 0-1 0 0,1-1 0 0 0,0 1 1 0 0,0-1-1 0 0,0 1 0 0 0,0-1 1 0 0,0 0-1 0 0,0 1 0 0 0,0-1 1 0 0,0 0-1 0 0,0 0 0 0 0,1 0 1 0 0,30 6-5121 0 0,-20-5 1498 0 0,4 1-408 0 0</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37:40.129"/>
    </inkml:context>
    <inkml:brush xml:id="br0">
      <inkml:brushProperty name="width" value="0.05" units="cm"/>
      <inkml:brushProperty name="height" value="0.05" units="cm"/>
      <inkml:brushProperty name="color" value="#CD82DA"/>
    </inkml:brush>
  </inkml:definitions>
  <inkml:trace contextRef="#ctx0" brushRef="#br0">0 7 1556 0 0,'3'-6'11195'0'0,"-4"10"-7762"0"0,2 5-3573 0 0,5 18 1845 0 0,2 1 0 0 0,14 31 0 0 0,-8-29-874 0 0,1-1-1 0 0,2 0 0 0 0,27 36 1 0 0,-42-61-679 0 0,1 0 1 0 0,0 0-1 0 0,1-1 1 0 0,-1 1-1 0 0,1-1 1 0 0,5 4-1 0 0,0-43-150 0 0,-2-4-449 0 0,-2 11-653 0 0,15-51 0 0 0,-17 71 699 0 0,1 1 1 0 0,0-1-1 0 0,0 0 1 0 0,1 1-1 0 0,0 0 0 0 0,0 0 1 0 0,1 1-1 0 0,0-1 1 0 0,11-10-1 0 0,-15 16 285 0 0,0 1 1 0 0,0-1-1 0 0,0 1 1 0 0,1 0-1 0 0,-1 0 0 0 0,0 0 1 0 0,0 0-1 0 0,1 0 1 0 0,-1 0-1 0 0,0 1 0 0 0,1-1 1 0 0,-1 1-1 0 0,1-1 0 0 0,-1 1 1 0 0,1 0-1 0 0,-1 0 1 0 0,5 0-1 0 0,44 13-1452 0 0,-44-10 1633 0 0,0-1 1 0 0,1 1 0 0 0,-1-2-1 0 0,1 1 1 0 0,-1-1 0 0 0,10 0-1 0 0,-17-1-40 0 0,0 0 0 0 0,1 0 0 0 0,-1 0 0 0 0,0 0 0 0 0,0 0 0 0 0,0 0 0 0 0,0 0 0 0 0,1 0 0 0 0,-1 0 0 0 0,0 0 0 0 0,0 0 0 0 0,0 0 0 0 0,0 0 0 0 0,0 0 0 0 0,1 0 0 0 0,-1 0 0 0 0,0 0 0 0 0,0 0 0 0 0,0 0 0 0 0,0 0 0 0 0,0 0 0 0 0,0 0 0 0 0,1 0 0 0 0,-1-1 0 0 0,0 1 0 0 0,0 0 0 0 0,0 0 0 0 0,0 0-1 0 0,0 0 1 0 0,0 0 0 0 0,0 0 0 0 0,0-1 0 0 0,0 1 0 0 0,1 0 0 0 0,-1 0 0 0 0,0 0 0 0 0,0 0 0 0 0,0 0 0 0 0,0-1 0 0 0,0 1 0 0 0,0 0 0 0 0,0 0 0 0 0,0 0 0 0 0,0-1 0 0 0,-4-8 1419 0 0,-9-6 1056 0 0,11 13-2261 0 0,1 1-1 0 0,-1 0 1 0 0,0 0 0 0 0,0 0-1 0 0,1 1 1 0 0,-1-1 0 0 0,0 0-1 0 0,0 1 1 0 0,0-1-1 0 0,0 1 1 0 0,0 0 0 0 0,0-1-1 0 0,0 1 1 0 0,0 0 0 0 0,0 0-1 0 0,0 0 1 0 0,0 1-1 0 0,1-1 1 0 0,-1 0 0 0 0,0 1-1 0 0,0-1 1 0 0,0 1-1 0 0,-2 1 1 0 0,1 0-47 0 0,1 0 0 0 0,-1 0 0 0 0,1 0 0 0 0,0 0 1 0 0,0 0-1 0 0,-1 1 0 0 0,2-1 0 0 0,-1 1 0 0 0,0-1 0 0 0,1 1 0 0 0,-1 0 0 0 0,1 0 0 0 0,-2 4 0 0 0,0 2 37 0 0,0 0-1 0 0,1 1 1 0 0,0-1-1 0 0,0 1 0 0 0,1-1 1 0 0,1 1-1 0 0,-1 0 0 0 0,3 17 1 0 0,-1-21-287 0 0,1-1 1 0 0,0 0 0 0 0,-1 1-1 0 0,2-1 1 0 0,-1 0-1 0 0,1 0 1 0 0,-1-1 0 0 0,1 1-1 0 0,1 0 1 0 0,-1-1-1 0 0,1 0 1 0 0,-1 0 0 0 0,1 0-1 0 0,0 0 1 0 0,1-1-1 0 0,-1 1 1 0 0,1-1 0 0 0,-1 0-1 0 0,1-1 1 0 0,0 1-1 0 0,0-1 1 0 0,0 0 0 0 0,0 0-1 0 0,1 0 1 0 0,-1-1-1 0 0,1 0 1 0 0,9 1 0 0 0,-3 0-774 0 0,0-1 0 0 0,0-1 1 0 0,0 0-1 0 0,0 0 0 0 0,15-3 1 0 0,-16 1-656 0 0,-1-1 1 0 0,0 1 0 0 0,1-2 0 0 0,-1 1-1 0 0,14-8 1 0 0,-6 0-4473 0 0,-1 0 456 0 0</inkml:trace>
</inkml:ink>
</file>

<file path=ppt/ink/ink5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55:05.922"/>
    </inkml:context>
    <inkml:brush xml:id="br0">
      <inkml:brushProperty name="width" value="0.05" units="cm"/>
      <inkml:brushProperty name="height" value="0.05" units="cm"/>
      <inkml:brushProperty name="color" value="#008C3A"/>
    </inkml:brush>
  </inkml:definitions>
  <inkml:trace contextRef="#ctx0" brushRef="#br0">1 1 168 0 0,'0'0'5949'0'0,"8"10"-260"0"0,9-3-4699 0 0,0-1 1 0 0,0-1 0 0 0,0-1 0 0 0,1 0-1 0 0,24 1 1 0 0,-5 0-219 0 0,129 19 500 0 0,2-7-1 0 0,280-8 1 0 0,-418-10-1675 0 0,149-14-1767 0 0,-143 10-1502 0 0,46-14 0 0 0,-61 12-1029 0 0,-4-1 358 0 0</inkml:trace>
</inkml:ink>
</file>

<file path=ppt/ink/ink5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55:06.332"/>
    </inkml:context>
    <inkml:brush xml:id="br0">
      <inkml:brushProperty name="width" value="0.05" units="cm"/>
      <inkml:brushProperty name="height" value="0.05" units="cm"/>
      <inkml:brushProperty name="color" value="#008C3A"/>
    </inkml:brush>
  </inkml:definitions>
  <inkml:trace contextRef="#ctx0" brushRef="#br0">1342 191 164 0 0,'-5'-5'584'0'0,"0"0"-1"0"0,-1 1 1 0 0,0-1-1 0 0,0 1 1 0 0,0 0-1 0 0,-1 1 1 0 0,1-1-1 0 0,-1 1 1 0 0,0 1 0 0 0,0-1-1 0 0,0 1 1 0 0,0 1-1 0 0,0-1 1 0 0,0 1-1 0 0,0 0 1 0 0,-1 1 0 0 0,1-1-1 0 0,-11 2 1 0 0,-11 2 468 0 0,0 2 1 0 0,0 0-1 0 0,-35 12 1 0 0,46-11-577 0 0,-329 114 4416 0 0,269-90-4003 0 0,2-2-1037 0 0,-190 78 2406 0 0,137-41-5602 0 0,89-41-2061 0 0,-39 29 0 0 0,58-35-38 0 0</inkml:trace>
  <inkml:trace contextRef="#ctx0" brushRef="#br0" timeOffset="1">606 0 1304 0 0,'4'1'7921'0'0,"16"19"-4808"0"0,0 6-1255 0 0,1 0 1 0 0,1-2 0 0 0,41 36-1 0 0,84 56 978 0 0,17-6-1727 0 0,10 7-3810 0 0,-141-91-2708 0 0,40 39 0 0 0,-41-30-325 0 0</inkml:trace>
</inkml:ink>
</file>

<file path=ppt/ink/ink5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55:10.224"/>
    </inkml:context>
    <inkml:brush xml:id="br0">
      <inkml:brushProperty name="width" value="0.05" units="cm"/>
      <inkml:brushProperty name="height" value="0.05" units="cm"/>
      <inkml:brushProperty name="color" value="#008C3A"/>
    </inkml:brush>
  </inkml:definitions>
  <inkml:trace contextRef="#ctx0" brushRef="#br0">46 409 532 0 0,'-35'11'13849'0'0,"31"-15"-12696"0"0,3 4-1135 0 0,1 0-1 0 0,0 0 0 0 0,-1 0 1 0 0,1 0-1 0 0,0 0 1 0 0,0 0-1 0 0,-1 0 1 0 0,1 0-1 0 0,0-1 1 0 0,0 1-1 0 0,-1 0 0 0 0,1 0 1 0 0,0 0-1 0 0,0 0 1 0 0,-1-1-1 0 0,1 1 1 0 0,0 0-1 0 0,0 0 1 0 0,0-1-1 0 0,0 1 0 0 0,-1 0 1 0 0,1 0-1 0 0,0-1 1 0 0,0 1-1 0 0,0 0 1 0 0,0 0-1 0 0,0-1 1 0 0,0 1-1 0 0,0 0 0 0 0,0-1 1 0 0,0 1-1 0 0,0 0 1 0 0,0-1-1 0 0,0 1 1 0 0,0 0-1 0 0,0 0 1 0 0,0-1-1 0 0,0 1 0 0 0,0 0 1 0 0,0-1-1 0 0,0 1 1 0 0,17-54 1533 0 0,13-26-107 0 0,60-115 1151 0 0,-83 181-1800 0 0,1 1 0 0 0,0 1 0 0 0,19-23 0 0 0,-26 35-705 0 0,0-1 0 0 0,0 1 0 0 0,0-1 0 0 0,0 1 0 0 0,0 0 0 0 0,0-1 0 0 0,0 1 0 0 0,0 0 0 0 0,0 0 0 0 0,0-1 0 0 0,0 1 0 0 0,0 0 0 0 0,0 0 0 0 0,1 0 0 0 0,-1 1 0 0 0,0-1 0 0 0,0 0 0 0 0,0 0 0 0 0,0 1 0 0 0,0-1 0 0 0,0 0 0 0 0,0 1 0 0 0,0-1 0 0 0,0 1 0 0 0,0-1 0 0 0,0 1 0 0 0,0 0 0 0 0,0-1 0 0 0,0 1 0 0 0,-1 0 0 0 0,1 0 0 0 0,0-1 0 0 0,1 3 0 0 0,30 32 1363 0 0,-30-32-1301 0 0,87 117 2162 0 0,-45-59-1938 0 0,73 80-1 0 0,-101-125-757 0 0,30 31-1264 0 0,-15-17-7477 0 0</inkml:trace>
</inkml:ink>
</file>

<file path=ppt/ink/ink5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53:31.417"/>
    </inkml:context>
    <inkml:brush xml:id="br0">
      <inkml:brushProperty name="width" value="0.05" units="cm"/>
      <inkml:brushProperty name="height" value="0.05" units="cm"/>
      <inkml:brushProperty name="color" value="#CD82DA"/>
    </inkml:brush>
  </inkml:definitions>
  <inkml:trace contextRef="#ctx0" brushRef="#br0">40 1 776 0 0,'-24'6'31283'0'0,"8"-12"-35338"0"0</inkml:trace>
</inkml:ink>
</file>

<file path=ppt/ink/ink5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53:32.059"/>
    </inkml:context>
    <inkml:brush xml:id="br0">
      <inkml:brushProperty name="width" value="0.05" units="cm"/>
      <inkml:brushProperty name="height" value="0.05" units="cm"/>
      <inkml:brushProperty name="color" value="#CD82DA"/>
    </inkml:brush>
  </inkml:definitions>
  <inkml:trace contextRef="#ctx0" brushRef="#br0">167 48 504 0 0,'-6'-32'8975'0'0,"2"18"-2355"0"0,3 14-6445 0 0,1-1 0 0 0,-1 1 1 0 0,0 0-1 0 0,1 0 0 0 0,-1 0 0 0 0,1 0 0 0 0,-1-1 1 0 0,0 1-1 0 0,1 0 0 0 0,-1 0 0 0 0,1 0 1 0 0,-1 0-1 0 0,0 1 0 0 0,1-1 0 0 0,-1 0 1 0 0,1 0-1 0 0,-1 0 0 0 0,0 0 0 0 0,1 1 1 0 0,-1-1-1 0 0,1 0 0 0 0,-1 0 0 0 0,1 1 0 0 0,-1-1 1 0 0,1 0-1 0 0,-2 2 0 0 0,-15 8 1928 0 0,4 2-1277 0 0,1 0 1 0 0,1 1 0 0 0,0 0 0 0 0,1 1-1 0 0,0 0 1 0 0,1 1 0 0 0,1 0-1 0 0,0 0 1 0 0,-7 21 0 0 0,12-27-740 0 0,0 0 0 0 0,0 0 0 0 0,1 1 0 0 0,0-1 0 0 0,1 1 0 0 0,0 0 0 0 0,0-1 0 0 0,1 1 0 0 0,1 0 0 0 0,0-1 1 0 0,0 1-1 0 0,0 0 0 0 0,2-1 0 0 0,-1 1 0 0 0,1-1 0 0 0,0 0 0 0 0,7 14 0 0 0,-6-18-77 0 0,-1 0 0 0 0,1 0-1 0 0,0 0 1 0 0,0 0 0 0 0,1-1 0 0 0,-1 0 0 0 0,1 0-1 0 0,0 0 1 0 0,0 0 0 0 0,0-1 0 0 0,0 0 0 0 0,1 0 0 0 0,-1 0-1 0 0,1-1 1 0 0,0 0 0 0 0,0 0 0 0 0,0 0 0 0 0,0-1-1 0 0,0 0 1 0 0,0 0 0 0 0,0 0 0 0 0,10-1 0 0 0,-6 0-348 0 0,1-1 1 0 0,0 0-1 0 0,-1 0 1 0 0,0-1-1 0 0,15-4 1 0 0,-16 3-891 0 0,0-1-1 0 0,0 1 1 0 0,-1-2 0 0 0,1 1 0 0 0,13-10 0 0 0,1-5-2970 0 0,0-3-4525 0 0,-9 4 2717 0 0</inkml:trace>
</inkml:ink>
</file>

<file path=ppt/ink/ink5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53:32.904"/>
    </inkml:context>
    <inkml:brush xml:id="br0">
      <inkml:brushProperty name="width" value="0.05" units="cm"/>
      <inkml:brushProperty name="height" value="0.05" units="cm"/>
      <inkml:brushProperty name="color" value="#CD82DA"/>
    </inkml:brush>
  </inkml:definitions>
  <inkml:trace contextRef="#ctx0" brushRef="#br0">9 164 652 0 0,'-8'0'12538'0'0,"68"-37"-8860"0"0,-16 15-4004 0 0,-6 4-2783 0 0,-2 3-3407 0 0,-23 8 2623 0 0</inkml:trace>
  <inkml:trace contextRef="#ctx0" brushRef="#br0" timeOffset="1">333 132 1240 0 0,'0'0'5297'0'0,"18"-5"-3773"0"0,-9-4-152 0 0,1 4-140 0 0,1-3-224 0 0,7-1-284 0 0,1-4-404 0 0,-1 0-376 0 0,1-1-396 0 0,4-2-436 0 0,-11 5-1000 0 0,10-4-2044 0 0,-5 1 903 0 0</inkml:trace>
</inkml:ink>
</file>

<file path=ppt/ink/ink5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53:33.284"/>
    </inkml:context>
    <inkml:brush xml:id="br0">
      <inkml:brushProperty name="width" value="0.05" units="cm"/>
      <inkml:brushProperty name="height" value="0.05" units="cm"/>
      <inkml:brushProperty name="color" value="#CD82DA"/>
    </inkml:brush>
  </inkml:definitions>
  <inkml:trace contextRef="#ctx0" brushRef="#br0">30 45 512 0 0,'0'-2'810'0'0,"-1"0"0"0"0,0-1 0 0 0,1 1 1 0 0,-1 0-1 0 0,0 0 0 0 0,0-1 0 0 0,0 1 0 0 0,-23-24 21502 0 0,29 32-21735 0 0,-1 1-1 0 0,0 0 1 0 0,0 0 0 0 0,-1 0 0 0 0,6 15 0 0 0,0 1-576 0 0,76 191-822 0 0,-62-140-4346 0 0,-4 2-6739 0 0,-7-33 3542 0 0</inkml:trace>
</inkml:ink>
</file>

<file path=ppt/ink/ink5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55:19.627"/>
    </inkml:context>
    <inkml:brush xml:id="br0">
      <inkml:brushProperty name="width" value="0.05" units="cm"/>
      <inkml:brushProperty name="height" value="0.05" units="cm"/>
      <inkml:brushProperty name="color" value="#CD82DA"/>
    </inkml:brush>
  </inkml:definitions>
  <inkml:trace contextRef="#ctx0" brushRef="#br0">9 18 560 0 0,'-9'-17'20079'0'0,"41"68"-16844"0"0,-21-33-2329 0 0,0 0-1 0 0,10 22 0 0 0,8 34 823 0 0,-11-25-188 0 0,42 77-1 0 0,-56-120-1486 0 0,-1 0 1 0 0,2 0-1 0 0,-1 0 1 0 0,1-1-1 0 0,0 1 1 0 0,0-1-1 0 0,0-1 1 0 0,1 1-1 0 0,0-1 1 0 0,0 0-1 0 0,11 6 1 0 0,-13-8-198 0 0,0 0-1 0 0,0-1 1 0 0,0 1 0 0 0,0-1 0 0 0,0 0-1 0 0,0-1 1 0 0,1 1 0 0 0,-1-1 0 0 0,0 0-1 0 0,0 0 1 0 0,1 0 0 0 0,-1 0 0 0 0,0-1-1 0 0,0 1 1 0 0,1-1 0 0 0,-1-1 0 0 0,0 1-1 0 0,0 0 1 0 0,0-1 0 0 0,0 0 0 0 0,4-3-1 0 0,1 0-588 0 0,-2 0-1 0 0,1-1 0 0 0,0-1 1 0 0,8-8-1 0 0,3-12-3597 0 0,-18 24 3088 0 0,0 0-1 0 0,1 0 0 0 0,-1 0 1 0 0,0 0-1 0 0,-1 0 0 0 0,1 0 1 0 0,0-5-1 0 0,-2-9-4893 0 0</inkml:trace>
</inkml:ink>
</file>

<file path=ppt/ink/ink5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55:20.009"/>
    </inkml:context>
    <inkml:brush xml:id="br0">
      <inkml:brushProperty name="width" value="0.05" units="cm"/>
      <inkml:brushProperty name="height" value="0.05" units="cm"/>
      <inkml:brushProperty name="color" value="#CD82DA"/>
    </inkml:brush>
  </inkml:definitions>
  <inkml:trace contextRef="#ctx0" brushRef="#br0">26 312 1820 0 0,'-26'-7'12563'0'0,"27"5"-12249"0"0,0 0 0 0 0,-1 0 0 0 0,1 0 0 0 0,0 0-1 0 0,0 1 1 0 0,0-1 0 0 0,0 0 0 0 0,1 1 0 0 0,-1-1 0 0 0,0 1-1 0 0,3-3 1 0 0,-1 1 191 0 0,29-32 425 0 0,2 0-1 0 0,51-38 1 0 0,10-10-7111 0 0,-66 56 405 0 0,-1 1 442 0 0</inkml:trace>
</inkml:ink>
</file>

<file path=ppt/ink/ink5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55:21.576"/>
    </inkml:context>
    <inkml:brush xml:id="br0">
      <inkml:brushProperty name="width" value="0.05" units="cm"/>
      <inkml:brushProperty name="height" value="0.05" units="cm"/>
      <inkml:brushProperty name="color" value="#CD82DA"/>
    </inkml:brush>
  </inkml:definitions>
  <inkml:trace contextRef="#ctx0" brushRef="#br0">53 379 200 0 0,'-27'15'5828'0'0,"15"-13"3813"0"0,-1-35-5600 0 0,13 26-3867 0 0,0 1-1 0 0,1 0 1 0 0,-1-1 0 0 0,1 1 0 0 0,1-1-1 0 0,-1 1 1 0 0,1 0 0 0 0,0 0 0 0 0,1 0-1 0 0,-1 0 1 0 0,1 0 0 0 0,1 1 0 0 0,-1-1 0 0 0,1 1-1 0 0,0 0 1 0 0,0 0 0 0 0,0 0 0 0 0,0 0-1 0 0,1 1 1 0 0,6-5 0 0 0,0 0-36 0 0,1 0-1 0 0,0 0 1 0 0,1 1-1 0 0,0 1 1 0 0,0 0-1 0 0,1 1 1 0 0,24-8 0 0 0,-25 12-89 0 0,-1 0 1 0 0,1 1-1 0 0,-1 0 1 0 0,1 1-1 0 0,-1 1 1 0 0,0 0-1 0 0,1 0 0 0 0,-1 1 1 0 0,0 1-1 0 0,1 0 1 0 0,-2 1-1 0 0,22 9 1 0 0,3 3-7 0 0,-1 2 1 0 0,57 39-1 0 0,-34-14-482 0 0,-3 2 1 0 0,91 95-1 0 0,-130-123 271 0 0,1-1-1 0 0,0 0 1 0 0,1-2 0 0 0,35 22-1 0 0,-50-35 179 0 0,-1 0-1 0 0,1 1 0 0 0,0-2 1 0 0,0 1-1 0 0,0 0 0 0 0,-1 0 0 0 0,1-1 1 0 0,0 0-1 0 0,0 1 0 0 0,0-1 0 0 0,0 0 1 0 0,0-1-1 0 0,0 1 0 0 0,-1 0 1 0 0,1-1-1 0 0,0 1 0 0 0,0-1 0 0 0,0 0 1 0 0,-1 0-1 0 0,1 0 0 0 0,0-1 0 0 0,-1 1 1 0 0,1-1-1 0 0,-1 1 0 0 0,0-1 1 0 0,4-3-1 0 0,5-5 68 0 0,-1-1-1 0 0,0 0 1 0 0,-1 0 0 0 0,10-15 0 0 0,-2 2-12 0 0,135-161 419 0 0,-123 156-349 0 0,0 1 0 0 0,2 1 1 0 0,63-43-1 0 0,-75 60-132 0 0,0 1-1 0 0,1 0 0 0 0,0 1 0 0 0,28-6 1 0 0,-33 9-47 0 0,56-13-439 0 0,30-11-1502 0 0,-39 0-2470 0 0,-35 4-4377 0 0,-13 15 3763 0 0</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37:40.503"/>
    </inkml:context>
    <inkml:brush xml:id="br0">
      <inkml:brushProperty name="width" value="0.05" units="cm"/>
      <inkml:brushProperty name="height" value="0.05" units="cm"/>
      <inkml:brushProperty name="color" value="#CD82DA"/>
    </inkml:brush>
  </inkml:definitions>
  <inkml:trace contextRef="#ctx0" brushRef="#br0">198 83 592 0 0,'3'-15'1149'0'0,"4"-27"2621"0"0,-10 17 4722 0 0,2 25-8146 0 0,0 0 0 0 0,0 0 1 0 0,0 1-1 0 0,1-1 1 0 0,-1 0-1 0 0,0 1 1 0 0,0-1-1 0 0,0 1 0 0 0,1-1 1 0 0,-1 1-1 0 0,0-1 1 0 0,0 1-1 0 0,1-1 0 0 0,-1 1 1 0 0,0 0-1 0 0,0 1 1 0 0,-13 19 1924 0 0,-7 25-604 0 0,-11 41-397 0 0,4 0 0 0 0,3 2 1 0 0,5 0-1 0 0,3 2 0 0 0,-4 96 0 0 0,18 37-3801 0 0,4-132-2411 0 0,-3-64 962 0 0,-2-9-5069 0 0,-1-10 2892 0 0</inkml:trace>
</inkml:ink>
</file>

<file path=ppt/ink/ink5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55:22.353"/>
    </inkml:context>
    <inkml:brush xml:id="br0">
      <inkml:brushProperty name="width" value="0.05" units="cm"/>
      <inkml:brushProperty name="height" value="0.05" units="cm"/>
      <inkml:brushProperty name="color" value="#CD82DA"/>
    </inkml:brush>
  </inkml:definitions>
  <inkml:trace contextRef="#ctx0" brushRef="#br0">48 0 688 0 0,'-18'58'3736'0'0,"10"-31"-2347"0"0,1 0-1 0 0,2 1 0 0 0,0-1 1 0 0,2 1-1 0 0,1 0 0 0 0,3 49 1 0 0,0-71-1181 0 0,0 0 0 0 0,0-1 0 0 0,0 1 0 0 0,0-1 0 0 0,1 1 0 0 0,0-1 1 0 0,0 0-1 0 0,0 0 0 0 0,1 0 0 0 0,0 0 0 0 0,0 0 0 0 0,0 0 0 0 0,0-1 1 0 0,1 1-1 0 0,0-1 0 0 0,-1 0 0 0 0,8 5 0 0 0,-5-5-47 0 0,0-1 0 0 0,0 1 0 0 0,1-1 0 0 0,-1 0 0 0 0,1-1 0 0 0,0 1 0 0 0,0-1-1 0 0,0-1 1 0 0,0 1 0 0 0,0-1 0 0 0,0 0 0 0 0,9-1 0 0 0,-2 0-25 0 0,0-1 0 0 0,-1 0 0 0 0,1-1 0 0 0,-1-1 0 0 0,1 0 0 0 0,-1-1 0 0 0,0 0 0 0 0,0-1 0 0 0,-1 0 0 0 0,1-1 0 0 0,-1-1 0 0 0,-1 0 0 0 0,21-16 0 0 0,-28 19-43 0 0,1 0 0 0 0,-1-1 0 0 0,-1 1 0 0 0,1-1 0 0 0,-1 0 0 0 0,1 0 0 0 0,-1 0 0 0 0,-1-1 0 0 0,1 1 0 0 0,-1-1-1 0 0,0 0 1 0 0,0 1 0 0 0,-1-1 0 0 0,0 0 0 0 0,0 0 0 0 0,0 0 0 0 0,-1 0 0 0 0,1 0 0 0 0,-1 0 0 0 0,-1 0 0 0 0,1 0 0 0 0,-1 0-1 0 0,0 0 1 0 0,-1 0 0 0 0,1 0 0 0 0,-1 1 0 0 0,0-1 0 0 0,-1 1 0 0 0,-3-6 0 0 0,-3-7-67 0 0,-1 0 1 0 0,-1 1-1 0 0,-1 0 1 0 0,-1 1-1 0 0,0 1 1 0 0,-1 0-1 0 0,0 0 1 0 0,-1 2-1 0 0,-26-19 1 0 0,39 31-260 0 0,1 1 1 0 0,-1-1 0 0 0,0 0-1 0 0,0 1 1 0 0,0-1 0 0 0,0 1-1 0 0,0-1 1 0 0,0 1 0 0 0,1 0-1 0 0,-1 0 1 0 0,0 0 0 0 0,0 0-1 0 0,0 0 1 0 0,0 1 0 0 0,0-1-1 0 0,0 0 1 0 0,0 1 0 0 0,0-1-1 0 0,1 1 1 0 0,-1 0 0 0 0,0 0-1 0 0,-2 1 1 0 0,-21 18-10068 0 0,19-9 5074 0 0</inkml:trace>
</inkml:ink>
</file>

<file path=ppt/ink/ink5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55:22.757"/>
    </inkml:context>
    <inkml:brush xml:id="br0">
      <inkml:brushProperty name="width" value="0.05" units="cm"/>
      <inkml:brushProperty name="height" value="0.05" units="cm"/>
      <inkml:brushProperty name="color" value="#CD82DA"/>
    </inkml:brush>
  </inkml:definitions>
  <inkml:trace contextRef="#ctx0" brushRef="#br0">0 38 860 0 0,'0'0'2900'0'0,"4"-6"-583"0"0,-1 4-761 0 0,-1-4-1172 0 0,2 3-236 0 0,8-3-848 0 0,-7 1-544 0 0,-1 0-1353 0 0,5 0 601 0 0</inkml:trace>
</inkml:ink>
</file>

<file path=ppt/ink/ink5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55:23.139"/>
    </inkml:context>
    <inkml:brush xml:id="br0">
      <inkml:brushProperty name="width" value="0.05" units="cm"/>
      <inkml:brushProperty name="height" value="0.05" units="cm"/>
      <inkml:brushProperty name="color" value="#CD82DA"/>
    </inkml:brush>
  </inkml:definitions>
  <inkml:trace contextRef="#ctx0" brushRef="#br0">178 31 996 0 0,'-6'2'424'0'0,"0"0"-1"0"0,1 1 0 0 0,-1-1 1 0 0,1 1-1 0 0,-1 1 1 0 0,1-1-1 0 0,0 1 1 0 0,1-1-1 0 0,-1 1 1 0 0,0 1-1 0 0,1-1 1 0 0,0 1-1 0 0,0 0 1 0 0,-6 9-1 0 0,-1 5 482 0 0,1 0 1 0 0,-14 36-1 0 0,21-47-687 0 0,-7 19 366 0 0,0 1 0 0 0,2 1 0 0 0,2-1 0 0 0,0 1 0 0 0,2 0 0 0 0,1 1 1 0 0,1 41-1 0 0,2-51-313 0 0,2 0 1 0 0,0 0-1 0 0,1-1 0 0 0,2 1 1 0 0,-1-1-1 0 0,2 0 1 0 0,1 0-1 0 0,0-1 0 0 0,1 0 1 0 0,1 0-1 0 0,19 28 1 0 0,-19-35-148 0 0,1 0 0 0 0,0-1 0 0 0,0 0 1 0 0,1-1-1 0 0,0 0 0 0 0,0-1 0 0 0,1 0 1 0 0,24 11-1 0 0,-14-8-32 0 0,1-2 0 0 0,0-1 1 0 0,0-1-1 0 0,31 5 0 0 0,-19-6-125 0 0,1-2 0 0 0,0-2 0 0 0,0-1 0 0 0,0-2 0 0 0,0-1 0 0 0,-1-2 0 0 0,1-1 0 0 0,-1-2 0 0 0,0-1 0 0 0,0-2 0 0 0,-1-2 0 0 0,56-27 0 0 0,-76 32 58 0 0,-1 0-1 0 0,-1-2 0 0 0,1 0 0 0 0,-1 0 0 0 0,-1-1 0 0 0,0 0 0 0 0,0-1 1 0 0,12-16-1 0 0,-18 20 42 0 0,-1 1-1 0 0,0-1 1 0 0,0 0 0 0 0,-1 0 0 0 0,0 0 0 0 0,0 0 0 0 0,-1-1 0 0 0,0 1 0 0 0,0-1 0 0 0,0 0 0 0 0,-1 1-1 0 0,0-1 1 0 0,-1 0 0 0 0,0 0 0 0 0,0 1 0 0 0,-1-1 0 0 0,-2-14 0 0 0,-3 2 29 0 0,0 1 1 0 0,-1 1-1 0 0,-1-1 1 0 0,-1 1-1 0 0,0 1 0 0 0,-2 0 1 0 0,0 0-1 0 0,-18-21 1 0 0,-2 2-159 0 0,-2 1 0 0 0,-51-41 0 0 0,-72-42-1291 0 0,70 70-1703 0 0,60 37-1152 0 0,-40-14-1 0 0,29 15-632 0 0</inkml:trace>
</inkml:ink>
</file>

<file path=ppt/ink/ink5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55:27.544"/>
    </inkml:context>
    <inkml:brush xml:id="br0">
      <inkml:brushProperty name="width" value="0.05" units="cm"/>
      <inkml:brushProperty name="height" value="0.05" units="cm"/>
      <inkml:brushProperty name="color" value="#CD82DA"/>
    </inkml:brush>
  </inkml:definitions>
  <inkml:trace contextRef="#ctx0" brushRef="#br0">6 73 640 0 0,'-6'-1'12054'0'0,"46"9"-10440"0"0,0-1-1 0 0,1-2 0 0 0,61 0 1 0 0,122-16-598 0 0,-74 2-257 0 0,131-16 50 0 0,-178 12-661 0 0,350-26-1285 0 0,-411 41 189 0 0,-20 0-1832 0 0,-1-1-6934 0 0</inkml:trace>
</inkml:ink>
</file>

<file path=ppt/ink/ink5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55:27.967"/>
    </inkml:context>
    <inkml:brush xml:id="br0">
      <inkml:brushProperty name="width" value="0.05" units="cm"/>
      <inkml:brushProperty name="height" value="0.05" units="cm"/>
      <inkml:brushProperty name="color" value="#CD82DA"/>
    </inkml:brush>
  </inkml:definitions>
  <inkml:trace contextRef="#ctx0" brushRef="#br0">0 109 968 0 0,'340'-24'4703'0'0,"168"-23"-2652"0"0,-372 34-1530 0 0,102 1-508 0 0,-57 5-4500 0 0,-132 2 2366 0 0</inkml:trace>
</inkml:ink>
</file>

<file path=ppt/ink/ink5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55:31.716"/>
    </inkml:context>
    <inkml:brush xml:id="br0">
      <inkml:brushProperty name="width" value="0.05" units="cm"/>
      <inkml:brushProperty name="height" value="0.05" units="cm"/>
      <inkml:brushProperty name="color" value="#CD82DA"/>
    </inkml:brush>
  </inkml:definitions>
  <inkml:trace contextRef="#ctx0" brushRef="#br0">25 7 348 0 0,'5'21'18685'0'0,"-5"-21"-18551"0"0,-9-7 663 0 0,-5-7-11029 0 0,7 8 4760 0 0</inkml:trace>
</inkml:ink>
</file>

<file path=ppt/ink/ink5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55:32.925"/>
    </inkml:context>
    <inkml:brush xml:id="br0">
      <inkml:brushProperty name="width" value="0.05" units="cm"/>
      <inkml:brushProperty name="height" value="0.05" units="cm"/>
      <inkml:brushProperty name="color" value="#CD82DA"/>
    </inkml:brush>
  </inkml:definitions>
  <inkml:trace contextRef="#ctx0" brushRef="#br0">5 2 1064 0 0,'-4'-1'11926'0'0,"18"44"-10187"0"0,-2 1-1 0 0,-2 0 1 0 0,-1 1 0 0 0,2 45-1 0 0,-1 188-203 0 0,-7-122-437 0 0,-2 106-182 0 0,3 61-596 0 0,4-89-651 0 0,-7-154 17 0 0,0 14-1865 0 0,-12 106 0 0 0,9-189 1429 0 0,0 0 0 0 0,-1-1 0 0 0,-6 20 0 0 0,0-11-2555 0 0,0 0-3385 0 0,4-14 2440 0 0</inkml:trace>
</inkml:ink>
</file>

<file path=ppt/ink/ink5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55:33.329"/>
    </inkml:context>
    <inkml:brush xml:id="br0">
      <inkml:brushProperty name="width" value="0.05" units="cm"/>
      <inkml:brushProperty name="height" value="0.05" units="cm"/>
      <inkml:brushProperty name="color" value="#CD82DA"/>
    </inkml:brush>
  </inkml:definitions>
  <inkml:trace contextRef="#ctx0" brushRef="#br0">1 55 1068 0 0,'0'12'2388'0'0,"0"12"1035"0"0,1-21-3082 0 0,-1 1-1 0 0,1-1 1 0 0,0 1-1 0 0,0-1 1 0 0,0 1 0 0 0,1-1-1 0 0,-1 0 1 0 0,3 5-1 0 0,1-1-32 0 0,1 0 0 0 0,-1 0 0 0 0,1-1 0 0 0,1 1 0 0 0,-1-1 0 0 0,1-1 0 0 0,0 1 0 0 0,0-1 0 0 0,0 0 0 0 0,1-1 0 0 0,0 0 0 0 0,0 0 0 0 0,0-1 0 0 0,15 5 0 0 0,-4-3-277 0 0,1 0 0 0 0,-1-2 1 0 0,1 0-1 0 0,0-1 1 0 0,30-1-1 0 0,-37-2-162 0 0,-1 0-1 0 0,1-1 1 0 0,0 0 0 0 0,0-1 0 0 0,-1 0-1 0 0,1-2 1 0 0,-1 1 0 0 0,0-1-1 0 0,-1-1 1 0 0,21-12 0 0 0,-26 14 213 0 0,0-1 1 0 0,-1 1-1 0 0,1-1 0 0 0,-1 0 1 0 0,0 0-1 0 0,0 0 1 0 0,-1-1-1 0 0,1 1 0 0 0,-1-1 1 0 0,0-1-1 0 0,-1 1 0 0 0,0 0 1 0 0,0-1-1 0 0,0 1 1 0 0,-1-1-1 0 0,1 0 0 0 0,-2 0 1 0 0,1 0-1 0 0,-1 0 1 0 0,1-13-1 0 0,-2 12 298 0 0,-3-25 3452 0 0,2 33-3806 0 0,-1 0 0 0 0,1 1 0 0 0,0-1 1 0 0,0 0-1 0 0,1 1 0 0 0,-1-1 0 0 0,0 1 1 0 0,0 0-1 0 0,0-1 0 0 0,0 1 0 0 0,0 0 1 0 0,1-1-1 0 0,-1 1 0 0 0,0 0 0 0 0,0 0 1 0 0,1 0-1 0 0,-1 0 0 0 0,1 0 0 0 0,-1 0 1 0 0,0 1-1 0 0,-10 25 423 0 0,9-22-422 0 0,-21 62-1987 0 0,12-28-1397 0 0,2 0-1 0 0,-5 49 1 0 0,12-63-1280 0 0</inkml:trace>
</inkml:ink>
</file>

<file path=ppt/ink/ink5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55:33.800"/>
    </inkml:context>
    <inkml:brush xml:id="br0">
      <inkml:brushProperty name="width" value="0.05" units="cm"/>
      <inkml:brushProperty name="height" value="0.05" units="cm"/>
      <inkml:brushProperty name="color" value="#CD82DA"/>
    </inkml:brush>
  </inkml:definitions>
  <inkml:trace contextRef="#ctx0" brushRef="#br0">91 210 872 0 0,'-2'1'398'0'0,"0"1"0"0"0,0-1 1 0 0,0 0-1 0 0,0 0 0 0 0,0-1 0 0 0,-1 1 0 0 0,1 0 0 0 0,0-1 1 0 0,0 1-1 0 0,0-1 0 0 0,-1 1 0 0 0,1-1 0 0 0,0 0 0 0 0,0 0 1 0 0,-1 0-1 0 0,1-1 0 0 0,0 1 0 0 0,0 0 0 0 0,-1-1 0 0 0,1 1 1 0 0,0-1-1 0 0,0 0 0 0 0,0 0 0 0 0,0 0 0 0 0,0 0 0 0 0,0 0 0 0 0,0 0 1 0 0,0 0-1 0 0,0-1 0 0 0,-2-2 0 0 0,1 0-137 0 0,0 1-1 0 0,1-1 0 0 0,0 0 1 0 0,0 1-1 0 0,0-1 1 0 0,0 0-1 0 0,1 0 0 0 0,0 0 1 0 0,-1-1-1 0 0,2 1 1 0 0,-1 0-1 0 0,0 0 0 0 0,1-1 1 0 0,0 1-1 0 0,0-6 1 0 0,0-4 259 0 0,2 0 0 0 0,0 0 0 0 0,5-21 1 0 0,-6 31-453 0 0,0 1 0 0 0,0 0 1 0 0,0 0-1 0 0,0 0 0 0 0,0 0 1 0 0,1 0-1 0 0,-1 0 1 0 0,1 1-1 0 0,0-1 0 0 0,0 0 1 0 0,0 1-1 0 0,0 0 0 0 0,0-1 1 0 0,1 1-1 0 0,-1 0 0 0 0,1 0 1 0 0,-1 0-1 0 0,1 0 1 0 0,0 1-1 0 0,0-1 0 0 0,3-1 1 0 0,-5 3-82 0 0,0 0 1 0 0,0 0-1 0 0,1 0 1 0 0,-1 0 0 0 0,0 0-1 0 0,0 0 1 0 0,0 0-1 0 0,0 1 1 0 0,0-1 0 0 0,0 0-1 0 0,0 1 1 0 0,0-1-1 0 0,0 1 1 0 0,0-1 0 0 0,0 1-1 0 0,0-1 1 0 0,0 1-1 0 0,0 0 1 0 0,0-1 0 0 0,0 1-1 0 0,-1 0 1 0 0,1 0-1 0 0,0-1 1 0 0,-1 1 0 0 0,1 0-1 0 0,0 0 1 0 0,-1 0-1 0 0,1 0 1 0 0,-1 0 0 0 0,1 0-1 0 0,-1 0 1 0 0,0 0-1 0 0,1 0 1 0 0,-1 0 0 0 0,0 1-1 0 0,0 0 1 0 0,6 41-772 0 0,-7-23-32 0 0,0 0 0 0 0,-2 0 1 0 0,-1 0-1 0 0,0-1 0 0 0,-1 1 0 0 0,-1-1 1 0 0,-13 28-1 0 0,9-30-1576 0 0,3-5-2439 0 0,5-6 1468 0 0</inkml:trace>
</inkml:ink>
</file>

<file path=ppt/ink/ink5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55:34.499"/>
    </inkml:context>
    <inkml:brush xml:id="br0">
      <inkml:brushProperty name="width" value="0.05" units="cm"/>
      <inkml:brushProperty name="height" value="0.05" units="cm"/>
      <inkml:brushProperty name="color" value="#CD82DA"/>
    </inkml:brush>
  </inkml:definitions>
  <inkml:trace contextRef="#ctx0" brushRef="#br0">1 107 512 0 0,'10'30'4929'0'0,"-7"-21"-3933"0"0,0 0 0 0 0,-1 0 1 0 0,1-1-1 0 0,0 14 0 0 0,-2-9-46 0 0,-2-1 0 0 0,-2 23 1 0 0,-1 9 1737 0 0,0-54-2329 0 0,-4-9-81 0 0,9 11-224 0 0,-1-1 1 0 0,2 1-1 0 0,-1 0 1 0 0,1 0 0 0 0,0 0-1 0 0,1 0 1 0 0,0 0 0 0 0,0 0-1 0 0,7-9 1 0 0,-8 13-47 0 0,-1 1-1 0 0,1-1 1 0 0,1 1-1 0 0,-1 0 1 0 0,1 0 0 0 0,-1 0-1 0 0,1 0 1 0 0,0 0 0 0 0,0 1-1 0 0,0-1 1 0 0,0 1-1 0 0,0 0 1 0 0,1 0 0 0 0,-1 0-1 0 0,1 0 1 0 0,-1 0 0 0 0,1 1-1 0 0,0 0 1 0 0,0 0-1 0 0,0 0 1 0 0,7-1 0 0 0,-7 3-94 0 0,0-1 0 0 0,0 1 1 0 0,0 0-1 0 0,0 1 1 0 0,0-1-1 0 0,0 1 1 0 0,-1 0-1 0 0,1-1 0 0 0,0 2 1 0 0,-1-1-1 0 0,1 0 1 0 0,-1 1-1 0 0,0 0 1 0 0,0-1-1 0 0,0 1 0 0 0,0 0 1 0 0,-1 1-1 0 0,1-1 1 0 0,-1 0-1 0 0,0 1 1 0 0,1 0-1 0 0,-2-1 0 0 0,1 1 1 0 0,0 0-1 0 0,1 5 1 0 0,-3-8 335 0 0,-1-4-223 0 0,-1 1 0 0 0,1-1 0 0 0,1 1 0 0 0,-1-1 0 0 0,0 0 0 0 0,1 1 0 0 0,-1-1 0 0 0,1 0-1 0 0,0 0 1 0 0,0 0 0 0 0,0-3 0 0 0,0-1-9 0 0,0 0 1 0 0,0-1-1 0 0,1 1 0 0 0,0 0 1 0 0,1-1-1 0 0,-1 1 0 0 0,1 0 0 0 0,1 0 1 0 0,-1 0-1 0 0,1 0 0 0 0,1 0 1 0 0,-1 1-1 0 0,1 0 0 0 0,0-1 1 0 0,1 1-1 0 0,-1 1 0 0 0,8-8 0 0 0,-10 12-55 0 0,0 0-1 0 0,0 0 0 0 0,1 0 0 0 0,-1 0 0 0 0,0 0 0 0 0,1 0 0 0 0,-1 1 1 0 0,1-1-1 0 0,-1 1 0 0 0,1 0 0 0 0,-1 0 0 0 0,1 0 0 0 0,-1 0 0 0 0,1 0 0 0 0,-1 0 1 0 0,1 1-1 0 0,-1-1 0 0 0,1 1 0 0 0,-1-1 0 0 0,0 1 0 0 0,1 0 0 0 0,-1 0 0 0 0,0 0 1 0 0,1 1-1 0 0,-1-1 0 0 0,0 0 0 0 0,0 1 0 0 0,0 0 0 0 0,2 2 0 0 0,4 3-424 0 0,0 0 0 0 0,0 0 0 0 0,-1 1 0 0 0,-1 0 0 0 0,11 15 0 0 0,-17-22 352 0 0,1 1 0 0 0,0-1-1 0 0,0 0 1 0 0,0 1 0 0 0,0-1 0 0 0,0 0-1 0 0,0 0 1 0 0,0 0 0 0 0,1 0 0 0 0,-1 0-1 0 0,0 0 1 0 0,3 1 0 0 0,-3-1 74 0 0,0-1 1 0 0,-1 0-1 0 0,1 0 1 0 0,0 0-1 0 0,0 0 0 0 0,-1 0 1 0 0,1 0-1 0 0,0 0 1 0 0,-1 0-1 0 0,1 0 0 0 0,0 0 1 0 0,0 0-1 0 0,-1 0 1 0 0,1-1-1 0 0,0 1 1 0 0,-1 0-1 0 0,1 0 0 0 0,0-1 1 0 0,-1 1-1 0 0,2-1 1 0 0,2-3 34 0 0,0 0 1 0 0,0 0 0 0 0,-1 0 0 0 0,0 0 0 0 0,1-1 0 0 0,3-6 0 0 0,-6 8 104 0 0,1-1 0 0 0,0 1 0 0 0,0 0 0 0 0,0 0 0 0 0,0 1 0 0 0,0-1 0 0 0,1 0 1 0 0,0 1-1 0 0,-1-1 0 0 0,1 1 0 0 0,5-4 0 0 0,-6 6-33 0 0,0-1 0 0 0,0 1 1 0 0,0 0-1 0 0,0 0 0 0 0,0 0 0 0 0,0 0 1 0 0,0 0-1 0 0,0 0 0 0 0,0 0 0 0 0,0 0 1 0 0,0 1-1 0 0,0-1 0 0 0,0 1 0 0 0,0 0 1 0 0,0 0-1 0 0,0-1 0 0 0,0 1 0 0 0,2 2 1 0 0,25 26 550 0 0,-9-7-1364 0 0,-19-21 489 0 0,2-3-1007 0 0,0-2 1169 0 0,0 1 0 0 0,0 0 0 0 0,0-1 0 0 0,0 0 1 0 0,0 0-1 0 0,-1 0 0 0 0,0 0 0 0 0,0 0 1 0 0,3-9-1 0 0,-3 9 342 0 0,-1-1 1 0 0,1 1-1 0 0,0 0 1 0 0,1-1-1 0 0,-1 1 1 0 0,1 0-1 0 0,-1 1 1 0 0,1-1-1 0 0,0 0 1 0 0,0 1-1 0 0,7-6 1 0 0,-9 9 469 0 0,16 18 1608 0 0,-7 12-1482 0 0,-1 0 0 0 0,-2 0 0 0 0,-1 1-1 0 0,-2 0 1 0 0,0 0 0 0 0,-2 56 0 0 0,-3-65-1173 0 0,0 0 0 0 0,-7 33 0 0 0,-7-5-3136 0 0,-7-8-6448 0 0,15-35 5630 0 0</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37:40.889"/>
    </inkml:context>
    <inkml:brush xml:id="br0">
      <inkml:brushProperty name="width" value="0.05" units="cm"/>
      <inkml:brushProperty name="height" value="0.05" units="cm"/>
      <inkml:brushProperty name="color" value="#CD82DA"/>
    </inkml:brush>
  </inkml:definitions>
  <inkml:trace contextRef="#ctx0" brushRef="#br0">8 15 1436 0 0,'-8'6'17256'0'0,"34"-4"-16688"0"0,0-2 0 0 0,44-6 0 0 0,-28 0-4300 0 0,-3-1-3784 0 0,-20 4 2372 0 0</inkml:trace>
</inkml:ink>
</file>

<file path=ppt/ink/ink5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55:34.900"/>
    </inkml:context>
    <inkml:brush xml:id="br0">
      <inkml:brushProperty name="width" value="0.05" units="cm"/>
      <inkml:brushProperty name="height" value="0.05" units="cm"/>
      <inkml:brushProperty name="color" value="#CD82DA"/>
    </inkml:brush>
  </inkml:definitions>
  <inkml:trace contextRef="#ctx0" brushRef="#br0">1 83 512 0 0,'2'-5'536'0'0,"0"0"0"0"0,0 0-1 0 0,1 0 1 0 0,0 1 0 0 0,-1-1 0 0 0,2 1-1 0 0,-1 0 1 0 0,0 0 0 0 0,1 0-1 0 0,0 0 1 0 0,0 1 0 0 0,0-1 0 0 0,0 1-1 0 0,1 0 1 0 0,-1 0 0 0 0,9-3 0 0 0,-7 3-254 0 0,0 1 1 0 0,0 1 0 0 0,0-1 0 0 0,0 1-1 0 0,0 0 1 0 0,0 0 0 0 0,0 1 0 0 0,1 0-1 0 0,-1 0 1 0 0,0 0 0 0 0,0 1-1 0 0,0 0 1 0 0,0 0 0 0 0,9 3 0 0 0,-12-3-221 0 0,-1-1 1 0 0,1 1-1 0 0,-1 0 0 0 0,1 0 1 0 0,-1 0-1 0 0,1 0 1 0 0,-1 1-1 0 0,0-1 1 0 0,1 1-1 0 0,-1-1 1 0 0,0 1-1 0 0,0 0 1 0 0,0-1-1 0 0,0 1 1 0 0,-1 0-1 0 0,1 1 1 0 0,0-1-1 0 0,-1 0 1 0 0,0 0-1 0 0,1 1 1 0 0,-1-1-1 0 0,0 1 0 0 0,0-1 1 0 0,0 1-1 0 0,0-1 1 0 0,-1 1-1 0 0,1 0 1 0 0,-1-1-1 0 0,0 1 1 0 0,1 4-1 0 0,-2-2 56 0 0,0 1 1 0 0,0-1-1 0 0,-1 0 0 0 0,1 0 0 0 0,-1 0 0 0 0,0 0 1 0 0,-1 0-1 0 0,1 0 0 0 0,-1 0 0 0 0,0-1 0 0 0,0 1 1 0 0,0-1-1 0 0,-1 0 0 0 0,-6 7 0 0 0,6-7 18 0 0,-1 1 0 0 0,0-1 0 0 0,0 0-1 0 0,0 0 1 0 0,0 0 0 0 0,-1-1 0 0 0,1 1-1 0 0,-1-1 1 0 0,0-1 0 0 0,0 1-1 0 0,0-1 1 0 0,0 0 0 0 0,0-1 0 0 0,-11 3-1 0 0,16-4-213 0 0,0 0 0 0 0,-1-1-1 0 0,1 1 1 0 0,0 0-1 0 0,0 0 1 0 0,0 0 0 0 0,0-1-1 0 0,-1 1 1 0 0,1-1-1 0 0,0 1 1 0 0,0-1 0 0 0,0 1-1 0 0,0-1 1 0 0,0 1-1 0 0,0-1 1 0 0,0 0 0 0 0,0 0-1 0 0,1 0 1 0 0,-1 1-1 0 0,0-1 1 0 0,0 0 0 0 0,1 0-1 0 0,-1 0 1 0 0,0 0-1 0 0,1 0 1 0 0,-1 0 0 0 0,1 0-1 0 0,-1-2 1 0 0,-2-14-3196 0 0,5 0-3354 0 0,1 9 2449 0 0</inkml:trace>
</inkml:ink>
</file>

<file path=ppt/ink/ink5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55:35.491"/>
    </inkml:context>
    <inkml:brush xml:id="br0">
      <inkml:brushProperty name="width" value="0.05" units="cm"/>
      <inkml:brushProperty name="height" value="0.05" units="cm"/>
      <inkml:brushProperty name="color" value="#CD82DA"/>
    </inkml:brush>
  </inkml:definitions>
  <inkml:trace contextRef="#ctx0" brushRef="#br0">0 404 1588 0 0,'0'0'1756'0'0,"4"24"4920"0"0,-4-15-5883 0 0,-1 0-1 0 0,1 0 1 0 0,1 0-1 0 0,0 0 1 0 0,0-1-1 0 0,0 1 1 0 0,1 0-1 0 0,1-1 1 0 0,0 1-1 0 0,6 13 1 0 0,-8-19-728 0 0,1-1 0 0 0,0 1 0 0 0,-1-1 0 0 0,1 1 0 0 0,0-1 0 0 0,0 0 0 0 0,0 0 1 0 0,0 0-1 0 0,1 0 0 0 0,-1 0 0 0 0,1 0 0 0 0,-1-1 0 0 0,1 1 0 0 0,-1-1 1 0 0,1 0-1 0 0,0 0 0 0 0,0 0 0 0 0,0 0 0 0 0,-1 0 0 0 0,1-1 0 0 0,0 1 1 0 0,0-1-1 0 0,0 0 0 0 0,0 1 0 0 0,0-2 0 0 0,0 1 0 0 0,0 0 0 0 0,0 0 1 0 0,0-1-1 0 0,0 0 0 0 0,0 1 0 0 0,0-1 0 0 0,-1 0 0 0 0,1-1 0 0 0,4-1 1 0 0,-4 2-76 0 0,1-1 1 0 0,0 0 0 0 0,0 0-1 0 0,-1 0 1 0 0,1 0 0 0 0,-1-1 0 0 0,0 1-1 0 0,0-1 1 0 0,0 0 0 0 0,0 0-1 0 0,0 0 1 0 0,0 0 0 0 0,-1 0-1 0 0,0-1 1 0 0,0 1 0 0 0,0-1 0 0 0,0 0-1 0 0,0 1 1 0 0,0-1 0 0 0,-1 0-1 0 0,0 0 1 0 0,2-8 0 0 0,-3 7 42 0 0,0 0 0 0 0,0 0 0 0 0,0 0 1 0 0,-1-1-1 0 0,0 1 0 0 0,0 0 0 0 0,0 0 1 0 0,-1 0-1 0 0,1 0 0 0 0,-1 0 0 0 0,0 0 0 0 0,-1 1 1 0 0,1-1-1 0 0,-1 1 0 0 0,0-1 0 0 0,0 1 1 0 0,0 0-1 0 0,-5-4 0 0 0,3 2-73 0 0,0 1 0 0 0,-1 1 0 0 0,1-1 1 0 0,-1 1-1 0 0,0 0 0 0 0,0 0 0 0 0,-1 0 0 0 0,1 1 0 0 0,-1 0 1 0 0,0 0-1 0 0,1 1 0 0 0,-1 0 0 0 0,0 0 0 0 0,-1 1 0 0 0,-12-2 1 0 0,20 3 12 0 0,0 0 0 0 0,-1 1 1 0 0,1-1-1 0 0,0 0 0 0 0,-1 0 1 0 0,1 0-1 0 0,0 0 0 0 0,0-1 1 0 0,-1 1-1 0 0,1 0 1 0 0,0 0-1 0 0,0 0 0 0 0,-1 0 1 0 0,1 0-1 0 0,0 0 0 0 0,0 0 1 0 0,-1 0-1 0 0,1-1 0 0 0,0 1 1 0 0,0 0-1 0 0,-1 0 1 0 0,1 0-1 0 0,0 0 0 0 0,0-1 1 0 0,0 1-1 0 0,-1 0 0 0 0,1 0 1 0 0,0-1-1 0 0,0 1 0 0 0,0 0 1 0 0,0 0-1 0 0,0-1 1 0 0,0 1-1 0 0,-1 0 0 0 0,1 0 1 0 0,0-1-1 0 0,0 1 0 0 0,0 0 1 0 0,0 0-1 0 0,0-1 1 0 0,0 1-1 0 0,0 0 0 0 0,0-1 1 0 0,0 1-1 0 0,0 0 0 0 0,0 0 1 0 0,0-1-1 0 0,1 1 0 0 0,-1 0 1 0 0,0 0-1 0 0,0-1 1 0 0,0 1-1 0 0,0 0 0 0 0,0 0 1 0 0,0-1-1 0 0,1 1 0 0 0,-1 0 1 0 0,0 0-1 0 0,0-1 0 0 0,0 1 1 0 0,1 0-1 0 0,-1 0 1 0 0,0 0-1 0 0,15-18-550 0 0,-12 15 394 0 0,5-6-2 0 0,-1 0 0 0 0,0-1-1 0 0,0 0 1 0 0,5-11-1 0 0,-10 18 151 0 0,-1 0-1 0 0,1 0 1 0 0,-1 0-1 0 0,0 0 1 0 0,0 0-1 0 0,-1 0 1 0 0,1 0-1 0 0,0-1 1 0 0,-1 1-1 0 0,0 0 1 0 0,0 0-1 0 0,0 0 1 0 0,0-1-1 0 0,0 1 1 0 0,-1 0-1 0 0,0 0 1 0 0,1 0-1 0 0,-1 0 1 0 0,0 0-1 0 0,-2-4 1 0 0,2 6 11 0 0,0-1 0 0 0,0 1 0 0 0,0 0 0 0 0,0 0 0 0 0,0 0 0 0 0,0 0 0 0 0,0 0 0 0 0,-1 0 0 0 0,1 1 0 0 0,0-1 0 0 0,0 0 0 0 0,-1 1 0 0 0,1-1 0 0 0,-1 1 0 0 0,1-1 0 0 0,0 1 0 0 0,-4-1 0 0 0,5 1 11 0 0,-1 0-1 0 0,1 0 0 0 0,-1 0 0 0 0,0-1 0 0 0,1 1 1 0 0,-1 1-1 0 0,0-1 0 0 0,1 0 0 0 0,-1 0 0 0 0,0 0 1 0 0,1 0-1 0 0,-1 0 0 0 0,1 0 0 0 0,-1 1 0 0 0,0-1 0 0 0,1 0 1 0 0,-1 1-1 0 0,1-1 0 0 0,-1 0 0 0 0,1 1 0 0 0,-1-1 1 0 0,1 0-1 0 0,-1 1 0 0 0,1-1 0 0 0,0 1 0 0 0,-1-1 1 0 0,1 1-1 0 0,-1-1 0 0 0,1 1 0 0 0,0-1 0 0 0,0 1 1 0 0,-1 0-1 0 0,1-1 0 0 0,0 1 0 0 0,0-1 0 0 0,0 1 1 0 0,-1 0-1 0 0,1-1 0 0 0,0 1 0 0 0,0 0 0 0 0,0-1 1 0 0,0 2-1 0 0,1-1-14 0 0,-1 0 0 0 0,0 0 1 0 0,0 0-1 0 0,1 0 0 0 0,-1 1 1 0 0,1-1-1 0 0,-1 0 0 0 0,1 0 1 0 0,0 0-1 0 0,-1 0 0 0 0,1 0 1 0 0,0 0-1 0 0,0-1 0 0 0,-1 1 1 0 0,1 0-1 0 0,0 0 0 0 0,0 0 0 0 0,0-1 1 0 0,0 1-1 0 0,0-1 0 0 0,2 2 1 0 0,27 11-221 0 0,-19-9 161 0 0,13 8 268 0 0,-1 0 0 0 0,0 2 0 0 0,-1 0 1 0 0,0 1-1 0 0,-2 2 0 0 0,1 0 1 0 0,28 32-1 0 0,-49-48-175 0 0,0 0 1 0 0,1-1-1 0 0,-1 1 1 0 0,1-1-1 0 0,0 1 1 0 0,-1-1-1 0 0,1 1 1 0 0,-1-1-1 0 0,1 1 1 0 0,0-1-1 0 0,-1 1 1 0 0,1-1-1 0 0,0 0 1 0 0,-1 1-1 0 0,1-1 1 0 0,0 0-1 0 0,0 1 1 0 0,-1-1-1 0 0,1 0 1 0 0,0 0-1 0 0,0 0 1 0 0,0 0-1 0 0,-1 0 1 0 0,1 0-1 0 0,0 0 1 0 0,0 0-1 0 0,0 0 1 0 0,-1 0-1 0 0,1-1 1 0 0,0 1-1 0 0,0 0 1 0 0,-1 0-1 0 0,1-1 1 0 0,1 0-1 0 0,0-1-44 0 0,0 0 0 0 0,0 0-1 0 0,0 0 1 0 0,0 0 0 0 0,0 0-1 0 0,0-1 1 0 0,-1 1 0 0 0,1-1-1 0 0,1-5 1 0 0,4-7-251 0 0,-1-1 1 0 0,5-25-1 0 0,-7 14 190 0 0,-1 1-1 0 0,-1-1 1 0 0,-1 0-1 0 0,-6-49 1 0 0,1-12 2232 0 0,4 84-138 0 0,0 6-501 0 0,1 16 298 0 0,3 69-250 0 0,27 147-693 0 0,-20-152-2751 0 0,-10-70 1091 0 0,0-1 1 0 0,-1 1 0 0 0,-2 18-1 0 0,-8 11-9216 0 0,3-29 4785 0 0</inkml:trace>
</inkml:ink>
</file>

<file path=ppt/ink/ink5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55:35.880"/>
    </inkml:context>
    <inkml:brush xml:id="br0">
      <inkml:brushProperty name="width" value="0.05" units="cm"/>
      <inkml:brushProperty name="height" value="0.05" units="cm"/>
      <inkml:brushProperty name="color" value="#CD82DA"/>
    </inkml:brush>
  </inkml:definitions>
  <inkml:trace contextRef="#ctx0" brushRef="#br0">1 190 1124 0 0,'0'-1'332'0'0,"0"1"0"0"0,0 0-1 0 0,0-1 1 0 0,0 1 0 0 0,0-1 0 0 0,0 1-1 0 0,0-1 1 0 0,0 1 0 0 0,0-1 0 0 0,0 1-1 0 0,0-1 1 0 0,0 1 0 0 0,0-1-1 0 0,0 1 1 0 0,1-1 0 0 0,-1 1 0 0 0,0-1-1 0 0,0 1 1 0 0,2-3 1990 0 0,-1 3-1990 0 0,16-11 3923 0 0,32-4-2543 0 0,-28 10-555 0 0,178-81-43 0 0,-117 48-4220 0 0,-52 21-4397 0 0,-20 12 3169 0 0</inkml:trace>
</inkml:ink>
</file>

<file path=ppt/ink/ink5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55:36.477"/>
    </inkml:context>
    <inkml:brush xml:id="br0">
      <inkml:brushProperty name="width" value="0.05" units="cm"/>
      <inkml:brushProperty name="height" value="0.05" units="cm"/>
      <inkml:brushProperty name="color" value="#CD82DA"/>
    </inkml:brush>
  </inkml:definitions>
  <inkml:trace contextRef="#ctx0" brushRef="#br0">188 84 360 0 0,'0'0'8279'0'0,"-2"-3"-6649"0"0,1 1-1108 0 0,-1-1 1 0 0,1 1 0 0 0,-1 0-1 0 0,0 0 1 0 0,1 0-1 0 0,-1 0 1 0 0,0 0-1 0 0,0 0 1 0 0,-1 1-1 0 0,1-1 1 0 0,0 0-1 0 0,-1 1 1 0 0,1 0-1 0 0,0 0 1 0 0,-1 0-1 0 0,0 0 1 0 0,1 0 0 0 0,-5-1-1 0 0,2 2-37 0 0,1 0-1 0 0,0 0 1 0 0,0 0-1 0 0,0 0 1 0 0,0 1-1 0 0,0-1 1 0 0,0 1-1 0 0,0 0 0 0 0,0 0 1 0 0,0 1-1 0 0,-6 2 1 0 0,4 0-337 0 0,-1-1 0 0 0,1 1 0 0 0,0 0 0 0 0,0 1 0 0 0,1-1 0 0 0,-1 1-1 0 0,1 0 1 0 0,0 0 0 0 0,1 1 0 0 0,-1 0 0 0 0,1 0 0 0 0,0 0 0 0 0,0 0 0 0 0,-4 11 0 0 0,7-15-277 0 0,0 0-1 0 0,0 0 1 0 0,1 0 0 0 0,-1 1-1 0 0,1-1 1 0 0,-1 0 0 0 0,1 0-1 0 0,0 1 1 0 0,0-1 0 0 0,0 0-1 0 0,0 1 1 0 0,0-1 0 0 0,1 0 0 0 0,-1 1-1 0 0,1-1 1 0 0,-1 0 0 0 0,1 0-1 0 0,0 0 1 0 0,0 0 0 0 0,0 0-1 0 0,0 1 1 0 0,0-2 0 0 0,0 1-1 0 0,3 3 1 0 0,-2-3-20 0 0,0-1 0 0 0,0 0 0 0 0,0 1 0 0 0,0-1 0 0 0,1 0 0 0 0,-1 0 1 0 0,0 0-1 0 0,0-1 0 0 0,1 1 0 0 0,-1-1 0 0 0,1 1 0 0 0,-1-1 0 0 0,0 0 0 0 0,1 0 0 0 0,-1 0 0 0 0,1 0 0 0 0,-1 0 0 0 0,1 0 0 0 0,-1-1 0 0 0,0 1 0 0 0,1-1 0 0 0,-1 0 1 0 0,4-1-1 0 0,4-3-165 0 0,0 1 0 0 0,0-2 0 0 0,-1 0 0 0 0,1 0 0 0 0,-1 0 0 0 0,-1-1 0 0 0,12-11 0 0 0,-15 13 289 0 0,19-14 1067 0 0,-9 26-772 0 0,-13-1-309 0 0,7 17-1290 0 0,-9-23 1274 0 0,1 1 1 0 0,-1-1 0 0 0,0 1-1 0 0,0-1 1 0 0,0 1-1 0 0,0 0 1 0 0,0-1-1 0 0,0 1 1 0 0,0-1-1 0 0,0 1 1 0 0,0-1-1 0 0,0 1 1 0 0,0-1-1 0 0,0 1 1 0 0,-1-1-1 0 0,1 1 1 0 0,0-1-1 0 0,0 1 1 0 0,-1-1-1 0 0,1 1 1 0 0,0-1 0 0 0,0 0-1 0 0,-1 1 1 0 0,1-1-1 0 0,0 1 1 0 0,-1-1-1 0 0,1 0 1 0 0,-1 1-1 0 0,1-1 1 0 0,0 0-1 0 0,-1 0 1 0 0,1 1-1 0 0,-1-1 1 0 0,1 0-1 0 0,-1 0 1 0 0,1 1-1 0 0,-1-1 1 0 0,0 0 0 0 0,0 0-172 0 0,-19-19-392 0 0,20 15 603 0 0,-1-1-1 0 0,1 0 1 0 0,0 1-1 0 0,0-1 1 0 0,0 0-1 0 0,1 1 1 0 0,-1-1-1 0 0,1 0 1 0 0,0 1-1 0 0,1-1 1 0 0,-1 1-1 0 0,1 0 1 0 0,0-1-1 0 0,0 1 1 0 0,0 0-1 0 0,0 0 1 0 0,4-4 0 0 0,-3 3 17 0 0,1 0 1 0 0,0 0 0 0 0,0 1 0 0 0,0-1-1 0 0,1 1 1 0 0,-1 0 0 0 0,1 0 0 0 0,0 0-1 0 0,0 1 1 0 0,0-1 0 0 0,1 1 0 0 0,6-3-1 0 0,-10 6-7 0 0,-1-1 0 0 0,1 1 0 0 0,-1-1 0 0 0,0 1 0 0 0,1 0 0 0 0,-1 0 0 0 0,1-1 0 0 0,-1 1 0 0 0,1 0 0 0 0,-1 0 0 0 0,1 1 0 0 0,-1-1-1 0 0,1 0 1 0 0,-1 0 0 0 0,1 1 0 0 0,-1-1 0 0 0,1 1 0 0 0,-1-1 0 0 0,0 1 0 0 0,1 0 0 0 0,-1-1 0 0 0,0 1 0 0 0,3 2 0 0 0,-2-1-21 0 0,0 0 0 0 0,-1 1 0 0 0,1-1 1 0 0,-1 0-1 0 0,1 1 0 0 0,-1-1 0 0 0,0 1 0 0 0,0 0 1 0 0,0-1-1 0 0,0 1 0 0 0,1 5 0 0 0,-1 3-55 0 0,0-1-1 0 0,0 1 1 0 0,-1-1-1 0 0,0 1 0 0 0,-3 18 1 0 0,-7-1 973 0 0,8-27 384 0 0,5-16-706 0 0,5-15-29 0 0,-6 22-427 0 0,-1 0 0 0 0,1 1 0 0 0,1-1 1 0 0,-1 1-1 0 0,1 0 0 0 0,1 0 0 0 0,-1 0 1 0 0,1 0-1 0 0,1 0 0 0 0,-1 1 0 0 0,11-11 0 0 0,-12 13-83 0 0,1 1 0 0 0,0 1 0 0 0,0-1 0 0 0,0 0-1 0 0,0 1 1 0 0,0 0 0 0 0,1 0 0 0 0,-1 0-1 0 0,1 0 1 0 0,-1 1 0 0 0,1 0 0 0 0,0 0-1 0 0,-1 0 1 0 0,1 0 0 0 0,0 1 0 0 0,0 0 0 0 0,0 0-1 0 0,-1 0 1 0 0,1 1 0 0 0,0-1 0 0 0,0 1-1 0 0,-1 0 1 0 0,1 1 0 0 0,0-1 0 0 0,-1 1 0 0 0,1 0-1 0 0,-1 0 1 0 0,0 0 0 0 0,0 0 0 0 0,0 1-1 0 0,0 0 1 0 0,0 0 0 0 0,0 0 0 0 0,-1 0-1 0 0,1 1 1 0 0,-1-1 0 0 0,0 1 0 0 0,0 0 0 0 0,-1 0-1 0 0,1 0 1 0 0,-1 0 0 0 0,1 0 0 0 0,-1 1-1 0 0,2 8 1 0 0,-2-4-90 0 0,0 0-1 0 0,-1 0 1 0 0,0 1 0 0 0,-1-1-1 0 0,0 0 1 0 0,-2 19-1 0 0,2-25-176 0 0,-1 1-1 0 0,1-1 0 0 0,0 0 1 0 0,-1 0-1 0 0,0 1 0 0 0,0-1 1 0 0,0 0-1 0 0,0 0 0 0 0,-1 0 1 0 0,1 0-1 0 0,-1 0 0 0 0,0 0 1 0 0,0 0-1 0 0,0-1 0 0 0,0 1 1 0 0,0-1-1 0 0,-1 1 0 0 0,1-1 1 0 0,-1 0-1 0 0,1 0 0 0 0,-6 4 1 0 0,-8-4-7949 0 0</inkml:trace>
</inkml:ink>
</file>

<file path=ppt/ink/ink5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55:36.906"/>
    </inkml:context>
    <inkml:brush xml:id="br0">
      <inkml:brushProperty name="width" value="0.05" units="cm"/>
      <inkml:brushProperty name="height" value="0.05" units="cm"/>
      <inkml:brushProperty name="color" value="#CD82DA"/>
    </inkml:brush>
  </inkml:definitions>
  <inkml:trace contextRef="#ctx0" brushRef="#br0">1 58 188 0 0,'7'-4'1259'0'0,"-1"0"0"0"0,1 0-1 0 0,-1 0 1 0 0,1-1 0 0 0,10-11 0 0 0,-2-4 9108 0 0,-8 48-6888 0 0,-16 10-660 0 0,6-27-2264 0 0,0 1-1 0 0,0-1 0 0 0,-1 23 1 0 0,4-32-585 0 0,0 1 0 0 0,0-1 0 0 0,0 1 0 0 0,1-1 1 0 0,-1 0-1 0 0,1 1 0 0 0,-1-1 0 0 0,1 1 0 0 0,0-1 0 0 0,-1 0 0 0 0,1 0 0 0 0,0 1 1 0 0,1-1-1 0 0,-1 0 0 0 0,0 0 0 0 0,1 0 0 0 0,-1 0 0 0 0,1 0 0 0 0,-1-1 1 0 0,1 1-1 0 0,0 0 0 0 0,0-1 0 0 0,4 3 0 0 0,-4-3-89 0 0,0 0 1 0 0,1 0-1 0 0,-1-1 1 0 0,1 1-1 0 0,-1-1 0 0 0,0 1 1 0 0,1-1-1 0 0,-1 0 1 0 0,1 0-1 0 0,-1 0 1 0 0,1-1-1 0 0,-1 1 0 0 0,1 0 1 0 0,-1-1-1 0 0,3 0 1 0 0,35-17-1027 0 0,-32 13 907 0 0,49-33-881 0 0,-53 34 1183 0 0,0 1 0 0 0,-1 0-1 0 0,1-1 1 0 0,-1 1 0 0 0,0-1 0 0 0,0 0 0 0 0,0 0 0 0 0,0 0 0 0 0,-1-1-1 0 0,1 1 1 0 0,1-5 0 0 0,-2 4 664 0 0,0 1-1 0 0,0 0 1 0 0,1 0-1 0 0,-1 0 1 0 0,10-9 3625 0 0,-14 17-3675 0 0,0 2-458 0 0,0 1-1 0 0,0-1 1 0 0,1 1-1 0 0,0 0 1 0 0,0 0-1 0 0,0-1 0 0 0,1 1 1 0 0,1 7-1 0 0,-2-12-286 0 0,1-1-1 0 0,0 1 0 0 0,0-1 1 0 0,1 0-1 0 0,-1 1 1 0 0,0-1-1 0 0,0 1 0 0 0,1-1 1 0 0,-1 0-1 0 0,0 1 1 0 0,1-1-1 0 0,0 0 0 0 0,-1 1 1 0 0,1-1-1 0 0,0 0 1 0 0,-1 0-1 0 0,1 0 0 0 0,0 1 1 0 0,0-1-1 0 0,0 0 1 0 0,0 0-1 0 0,0 0 0 0 0,0-1 1 0 0,0 1-1 0 0,1 0 0 0 0,-1 0 1 0 0,0-1-1 0 0,0 1 1 0 0,1 0-1 0 0,-1-1 0 0 0,0 1 1 0 0,1-1-1 0 0,-1 0 1 0 0,1 1-1 0 0,-1-1 0 0 0,0 0 1 0 0,1 0-1 0 0,-1 0 1 0 0,1 0-1 0 0,-1 0 0 0 0,0 0 1 0 0,1 0-1 0 0,-1-1 1 0 0,1 1-1 0 0,-1 0 0 0 0,3-2 1 0 0,30-12-5441 0 0,-5-5-5845 0 0,-16 7 4110 0 0</inkml:trace>
</inkml:ink>
</file>

<file path=ppt/ink/ink5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52:25.153"/>
    </inkml:context>
    <inkml:brush xml:id="br0">
      <inkml:brushProperty name="width" value="0.05" units="cm"/>
      <inkml:brushProperty name="height" value="0.05" units="cm"/>
      <inkml:brushProperty name="color" value="#CD82DA"/>
    </inkml:brush>
  </inkml:definitions>
  <inkml:trace contextRef="#ctx0" brushRef="#br0">20 1 2100 0 0,'-1'1'755'0'0,"-1"-1"-1"0"0,1 1 1 0 0,0 0 0 0 0,0 0-1 0 0,0 0 1 0 0,0 0-1 0 0,0 1 1 0 0,0-1 0 0 0,1 0-1 0 0,-1 0 1 0 0,0 0 0 0 0,0 1-1 0 0,0 0 1 0 0,-5 9 6755 0 0,22-18-18889 0 0,-7 1 6435 0 0</inkml:trace>
</inkml:ink>
</file>

<file path=ppt/ink/ink5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52:26.002"/>
    </inkml:context>
    <inkml:brush xml:id="br0">
      <inkml:brushProperty name="width" value="0.05" units="cm"/>
      <inkml:brushProperty name="height" value="0.05" units="cm"/>
      <inkml:brushProperty name="color" value="#CD82DA"/>
    </inkml:brush>
  </inkml:definitions>
  <inkml:trace contextRef="#ctx0" brushRef="#br0">28 441 1488 0 0,'-27'16'25992'0'0,"200"-125"-22114"0"0,113-70-2469 0 0,-164 107-1409 0 0,-120 71 2 0 0,1-1 1 0 0,-1 1-1 0 0,1-1 0 0 0,-1 0 1 0 0,0 0-1 0 0,0 0 0 0 0,0 0 0 0 0,2-3 1 0 0,-4 4-14 0 0,1 0-1 0 0,0 0 1 0 0,-1 0 0 0 0,0-1 0 0 0,1 1 0 0 0,-1 0-1 0 0,0 0 1 0 0,1 0 0 0 0,-1 0 0 0 0,0-1 0 0 0,0 1-1 0 0,0 0 1 0 0,0 0 0 0 0,0 0 0 0 0,0-1 0 0 0,-1 1-1 0 0,1 0 1 0 0,0 0 0 0 0,0 0 0 0 0,-1 0 0 0 0,1 0 0 0 0,-2-2-1 0 0,-11-19-7262 0 0,6 14 2589 0 0,-4-11-10806 0 0</inkml:trace>
</inkml:ink>
</file>

<file path=ppt/ink/ink5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52:26.408"/>
    </inkml:context>
    <inkml:brush xml:id="br0">
      <inkml:brushProperty name="width" value="0.05" units="cm"/>
      <inkml:brushProperty name="height" value="0.05" units="cm"/>
      <inkml:brushProperty name="color" value="#CD82DA"/>
    </inkml:brush>
  </inkml:definitions>
  <inkml:trace contextRef="#ctx0" brushRef="#br0">6 2 1840 0 0,'-5'-1'17378'0'0,"8"4"-16572"0"0,12 6-113 0 0,-1-1 0 0 0,1 0 0 0 0,0-1 0 0 0,22 7 0 0 0,-23-9-127 0 0,1 0 0 0 0,-1 2 1 0 0,0-1-1 0 0,0 2 1 0 0,-1 0-1 0 0,0 0 0 0 0,13 12 1 0 0,-21-15-339 0 0,0 0 1 0 0,-1 0-1 0 0,1 1 0 0 0,-1-1 1 0 0,0 1-1 0 0,0 0 0 0 0,-1 0 1 0 0,0 1-1 0 0,0-1 0 0 0,0 1 1 0 0,-1 0-1 0 0,0-1 0 0 0,-1 1 1 0 0,1 0-1 0 0,-1 0 0 0 0,0 0 1 0 0,-1 0-1 0 0,0 1 0 0 0,0-1 1 0 0,0 0-1 0 0,-4 13 0 0 0,0-2-594 0 0,-1 0 0 0 0,-2 0-1 0 0,1-1 1 0 0,-2 0 0 0 0,0 0-1 0 0,-2-1 1 0 0,-11 17 0 0 0,5-22-3963 0 0</inkml:trace>
</inkml:ink>
</file>

<file path=ppt/ink/ink5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52:26.813"/>
    </inkml:context>
    <inkml:brush xml:id="br0">
      <inkml:brushProperty name="width" value="0.05" units="cm"/>
      <inkml:brushProperty name="height" value="0.05" units="cm"/>
      <inkml:brushProperty name="color" value="#CD82DA"/>
    </inkml:brush>
  </inkml:definitions>
  <inkml:trace contextRef="#ctx0" brushRef="#br0">144 7 556 0 0,'-1'-7'21622'0'0,"-13"12"-15797"0"0,-11 10-6066 0 0,17-10 2720 0 0,0 2-1966 0 0,0 0 1 0 0,1 0 0 0 0,0 1-1 0 0,-11 14 1 0 0,12-13-517 0 0,0-1 0 0 0,1 1 1 0 0,0 0-1 0 0,1 1 0 0 0,0-1 0 0 0,0 1 0 0 0,1 0 1 0 0,0 0-1 0 0,1 0 0 0 0,0 0 0 0 0,0 0 0 0 0,1 0 1 0 0,1 1-1 0 0,0 12 0 0 0,0-19 4 0 0,1 0-1 0 0,0 0 1 0 0,0-1-1 0 0,0 1 1 0 0,0 0-1 0 0,1 0 1 0 0,0-1-1 0 0,-1 1 1 0 0,1-1-1 0 0,0 0 1 0 0,1 0-1 0 0,-1 1 1 0 0,1-1-1 0 0,-1-1 1 0 0,1 1-1 0 0,0 0 1 0 0,0-1-1 0 0,0 1 1 0 0,0-1-1 0 0,0 0 1 0 0,1 0 0 0 0,-1 0-1 0 0,1 0 1 0 0,-1-1-1 0 0,1 0 1 0 0,0 1-1 0 0,0-1 1 0 0,-1 0-1 0 0,8 0 1 0 0,-3 0-16 0 0,1 0 0 0 0,-1-1 0 0 0,1 0 0 0 0,0 0 0 0 0,-1-1 0 0 0,1 0 0 0 0,-1-1 0 0 0,1 1 0 0 0,-1-2 0 0 0,0 1 0 0 0,0-1 0 0 0,12-6 0 0 0,34-24-5049 0 0,-37 19-354 0 0,-3 0-4079 0 0,-4 3 2409 0 0</inkml:trace>
</inkml:ink>
</file>

<file path=ppt/ink/ink5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52:27.461"/>
    </inkml:context>
    <inkml:brush xml:id="br0">
      <inkml:brushProperty name="width" value="0.05" units="cm"/>
      <inkml:brushProperty name="height" value="0.05" units="cm"/>
      <inkml:brushProperty name="color" value="#CD82DA"/>
    </inkml:brush>
  </inkml:definitions>
  <inkml:trace contextRef="#ctx0" brushRef="#br0">246 54 240 0 0,'2'-10'16356'0'0,"-19"13"-12573"0"0,-11 10-4314 0 0,14-6 3498 0 0,0 1-1987 0 0,0 1 1 0 0,1 0 0 0 0,-16 15-1 0 0,8-5 150 0 0,-29 37-1 0 0,43-48-1196 0 0,2 1-1 0 0,-1-1 0 0 0,1 1 1 0 0,0 0-1 0 0,1 0 1 0 0,0 0-1 0 0,1 0 0 0 0,-4 14 1 0 0,7-22 12 0 0,-1 0-1 0 0,1 0 1 0 0,0 1 0 0 0,0-1-1 0 0,0 0 1 0 0,-1 0 0 0 0,1 1-1 0 0,0-1 1 0 0,0 0 0 0 0,1 0-1 0 0,-1 1 1 0 0,0-1 0 0 0,0 0-1 0 0,1 0 1 0 0,-1 0 0 0 0,1 1-1 0 0,-1-1 1 0 0,1 0-1 0 0,-1 0 1 0 0,1 0 0 0 0,0 0-1 0 0,-1 0 1 0 0,1 0 0 0 0,1 1-1 0 0,-1-1-21 0 0,1 0-1 0 0,0 0 1 0 0,-1 0-1 0 0,1-1 1 0 0,0 1-1 0 0,-1-1 1 0 0,1 1-1 0 0,0-1 1 0 0,0 1-1 0 0,-1-1 1 0 0,1 0-1 0 0,0 0 1 0 0,0 0-1 0 0,3 0 1 0 0,3-1-114 0 0,-1-1 1 0 0,1 1-1 0 0,0-1 1 0 0,-1-1-1 0 0,1 1 1 0 0,12-8-1 0 0,3-4 94 0 0,-1-1 0 0 0,0-1 0 0 0,-2-1 0 0 0,1-1 0 0 0,-2-1 0 0 0,17-22 0 0 0,-35 40 152 0 0,-1 0-1 0 0,0 1 1 0 0,0-1 0 0 0,1 1-1 0 0,-1-1 1 0 0,1 0 0 0 0,-1 1 0 0 0,0-1-1 0 0,1 1 1 0 0,-1-1 0 0 0,1 1 0 0 0,0-1-1 0 0,-1 1 1 0 0,1-1 0 0 0,-1 1-1 0 0,1 0 1 0 0,0-1 0 0 0,-1 1 0 0 0,1 0-1 0 0,0 0 1 0 0,-1-1 0 0 0,1 1 0 0 0,0 0-1 0 0,-1 0 1 0 0,2 0 0 0 0,2 19 836 0 0,-3-11-1066 0 0,0-2-9 0 0,0 0 0 0 0,0 0 0 0 0,1-1 0 0 0,-1 1 0 0 0,1 0 0 0 0,1-1 0 0 0,-1 1 0 0 0,1-1 0 0 0,0 0 0 0 0,0 1 0 0 0,0-1 0 0 0,1-1 0 0 0,8 10 0 0 0,-11-14 170 0 0,-1 0 0 0 0,0 0 1 0 0,1 1-1 0 0,-1-1 0 0 0,0 0 0 0 0,1 0 0 0 0,-1 0 0 0 0,1 0 0 0 0,-1 0 1 0 0,0 0-1 0 0,1 0 0 0 0,-1 0 0 0 0,1 0 0 0 0,-1 0 0 0 0,0 0 0 0 0,1 0 0 0 0,-1 0 1 0 0,1 0-1 0 0,-1 0 0 0 0,0 0 0 0 0,1 0 0 0 0,-1 0 0 0 0,1 0 0 0 0,-1-1 1 0 0,0 1-1 0 0,1 0 0 0 0,-1 0 0 0 0,0 0 0 0 0,1-1 0 0 0,-1 1 0 0 0,0 0 1 0 0,1-1-1 0 0,-1 1 0 0 0,0 0 0 0 0,0-1 0 0 0,1 1 0 0 0,-1 0 0 0 0,0-1 0 0 0,0 1 1 0 0,0 0-1 0 0,0-1 0 0 0,1 1 0 0 0,-1-1 0 0 0,0 1 0 0 0,0 0 0 0 0,0-1 1 0 0,0 1-1 0 0,0-1 0 0 0,0 1 0 0 0,0-1 0 0 0,7-25-47 0 0,-7 23 24 0 0,18-88 486 0 0,-18 91-448 0 0,0 0 0 0 0,0-1-1 0 0,0 1 1 0 0,0 0 0 0 0,0-1 0 0 0,0 1-1 0 0,0 0 1 0 0,0-1 0 0 0,0 1 0 0 0,1 0-1 0 0,-1 0 1 0 0,0-1 0 0 0,0 1 0 0 0,0 0-1 0 0,1 0 1 0 0,-1-1 0 0 0,0 1 0 0 0,0 0-1 0 0,1 0 1 0 0,-1 0 0 0 0,0-1 0 0 0,0 1-1 0 0,1 0 1 0 0,-1 0 0 0 0,0 0 0 0 0,1 0-1 0 0,-1 0 1 0 0,0 0 0 0 0,0 0 0 0 0,1-1-1 0 0,-1 1 1 0 0,0 0 0 0 0,1 0 0 0 0,-1 0-1 0 0,1 0 1 0 0,11 8-183 0 0,7 12-746 0 0,-19-19 847 0 0,16 19-588 0 0,-15-20 700 0 0,0-1 1 0 0,-1 1 0 0 0,1 0 0 0 0,0-1 0 0 0,-1 1 0 0 0,1-1 0 0 0,0 1 0 0 0,-1-1 0 0 0,1 1 0 0 0,-1-1 0 0 0,1 1 0 0 0,-1-1 0 0 0,1 0 0 0 0,-1 1 0 0 0,0-1 0 0 0,1 0-1 0 0,-1 1 1 0 0,0-1 0 0 0,1 0 0 0 0,-1 1 0 0 0,0-1 0 0 0,0 0 0 0 0,0 0 0 0 0,1 0 0 0 0,-1 1 0 0 0,0-1 0 0 0,0 0 0 0 0,0 0 0 0 0,-1 0 0 0 0,6-17 434 0 0,0 1 1 0 0,1-1 0 0 0,15-31 0 0 0,-20 46-419 0 0,1-1 0 0 0,0 1 0 0 0,0 0 0 0 0,0 0 1 0 0,0 0-1 0 0,0 0 0 0 0,0 0 0 0 0,1 0 1 0 0,-1 1-1 0 0,1-1 0 0 0,0 1 0 0 0,0 0 1 0 0,0 0-1 0 0,0 0 0 0 0,0 0 0 0 0,0 0 1 0 0,1 1-1 0 0,-1-1 0 0 0,0 1 0 0 0,1 0 1 0 0,-1 0-1 0 0,1 0 0 0 0,0 1 0 0 0,-1-1 1 0 0,1 1-1 0 0,0 0 0 0 0,3 0 0 0 0,-5 0-33 0 0,1 1 0 0 0,-1-1 0 0 0,0 1 0 0 0,1 0 0 0 0,-1 0 0 0 0,0 0 0 0 0,0 0 0 0 0,0 0-1 0 0,0 1 1 0 0,0-1 0 0 0,0 0 0 0 0,0 1 0 0 0,0 0 0 0 0,0-1 0 0 0,-1 1 0 0 0,1 0 0 0 0,-1 0 0 0 0,1 0-1 0 0,-1 0 1 0 0,0 0 0 0 0,1 0 0 0 0,-1 0 0 0 0,-1 1 0 0 0,1-1 0 0 0,0 0 0 0 0,1 5 0 0 0,-2-3-133 0 0,1 1 1 0 0,0-1-1 0 0,-1 0 0 0 0,0 1 1 0 0,0-1-1 0 0,0 0 1 0 0,-1 1-1 0 0,0-1 1 0 0,1 0-1 0 0,-1 0 1 0 0,-1 1-1 0 0,1-1 0 0 0,-4 7 1 0 0,5-10-42 0 0,0-1 0 0 0,0 0-1 0 0,-1 0 1 0 0,1 1 0 0 0,0-1 0 0 0,0 0 0 0 0,0 0-1 0 0,-1 1 1 0 0,1-1 0 0 0,0 0 0 0 0,0 0 0 0 0,-1 0-1 0 0,1 1 1 0 0,0-1 0 0 0,-1 0 0 0 0,1 0 0 0 0,0 0 0 0 0,-1 0-1 0 0,1 0 1 0 0,0 1 0 0 0,-1-1 0 0 0,1 0 0 0 0,0 0-1 0 0,-1 0 1 0 0,1 0 0 0 0,0 0 0 0 0,-1 0 0 0 0,1 0-1 0 0,0 0 1 0 0,0 0 0 0 0,-1 0 0 0 0,1-1 0 0 0,0 1 0 0 0,-1 0-1 0 0,1 0 1 0 0,0 0 0 0 0,-1 0 0 0 0,1 0 0 0 0,0-1-1 0 0,-1 1 1 0 0,1 0 0 0 0,0 0 0 0 0,-1-1 0 0 0,1 1-325 0 0,-1-1 1 0 0,0 1 0 0 0,1-1-1 0 0,-1 0 1 0 0,1 0-1 0 0,-1 1 1 0 0,1-1 0 0 0,-1 0-1 0 0,1 0 1 0 0,-1 1 0 0 0,1-1-1 0 0,0 0 1 0 0,0 0 0 0 0,-1 0-1 0 0,1 0 1 0 0,0 1-1 0 0,0-3 1 0 0,0-6-4259 0 0</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37:41.265"/>
    </inkml:context>
    <inkml:brush xml:id="br0">
      <inkml:brushProperty name="width" value="0.05" units="cm"/>
      <inkml:brushProperty name="height" value="0.05" units="cm"/>
      <inkml:brushProperty name="color" value="#CD82DA"/>
    </inkml:brush>
  </inkml:definitions>
  <inkml:trace contextRef="#ctx0" brushRef="#br0">1 44 1136 0 0,'8'-18'11490'0'0,"0"19"-5993"0"0,0 7-6260 0 0,3 7 1525 0 0,-2 1-1 0 0,1 0 1 0 0,-2 0-1 0 0,0 1 1 0 0,-1 0-1 0 0,9 34 1 0 0,-2-7 126 0 0,0 6-114 0 0,-12-39-522 0 0,1 1 0 0 0,0-1 0 0 0,1 0 0 0 0,0 0 1 0 0,11 20-1 0 0,-15-32-284 0 0,1 1 0 0 0,0 0 0 0 0,-1 0 0 0 0,1-1 1 0 0,-1 1-1 0 0,1 0 0 0 0,-1-1 0 0 0,1 1 0 0 0,-1-1 1 0 0,1 1-1 0 0,-1-1 0 0 0,0 1 0 0 0,1 0 0 0 0,-1-1 0 0 0,0 0 1 0 0,1 1-1 0 0,-1-1 0 0 0,0 1 0 0 0,0-1 0 0 0,1 1 1 0 0,-1-1-1 0 0,0 1 0 0 0,0-1 0 0 0,0 0 0 0 0,0 1 0 0 0,0-1 1 0 0,0 0-1 0 0,0 1 0 0 0,0-2 0 0 0,7-26-638 0 0,5-33-1525 0 0,21-63 0 0 0,-30 113 1840 0 0,-1 2-61 0 0,1 0 1 0 0,0 0-1 0 0,0 0 1 0 0,1 0 0 0 0,0 1-1 0 0,1-1 1 0 0,-1 1-1 0 0,2 0 1 0 0,7-9-1 0 0,-11 16 328 0 0,-1 0-1 0 0,1 1 0 0 0,0-1 0 0 0,0 0 1 0 0,-1 1-1 0 0,1-1 0 0 0,0 1 0 0 0,0-1 1 0 0,0 1-1 0 0,0 0 0 0 0,-1 0 0 0 0,1 0 1 0 0,0 0-1 0 0,0 0 0 0 0,0 0 0 0 0,0 1 1 0 0,0-1-1 0 0,-1 1 0 0 0,1-1 0 0 0,0 1 1 0 0,2 1-1 0 0,44 23-546 0 0,-18-8 203 0 0,-20-14 362 0 0,0 1 0 0 0,1-1-1 0 0,0-1 1 0 0,-1 0-1 0 0,1-1 1 0 0,13 1-1 0 0,-20-2 270 0 0,0 0 0 0 0,0 0-1 0 0,0 0 1 0 0,-1-1 0 0 0,1 1-1 0 0,0-1 1 0 0,-1 0-1 0 0,1 0 1 0 0,0 0 0 0 0,-1 0-1 0 0,1-1 1 0 0,-1 1 0 0 0,0-1-1 0 0,0 0 1 0 0,1 0 0 0 0,-1 0-1 0 0,0-1 1 0 0,-1 1 0 0 0,1-1-1 0 0,0 1 1 0 0,3-6-1 0 0,-5 7-17 0 0,-1 0 0 0 0,1 0-1 0 0,-1 0 1 0 0,1 0-1 0 0,-1 0 1 0 0,0-1-1 0 0,1 1 1 0 0,-1 0 0 0 0,0 0-1 0 0,0 0 1 0 0,1-1-1 0 0,-1 1 1 0 0,0 0-1 0 0,0 0 1 0 0,-1-1-1 0 0,1 1 1 0 0,0 0 0 0 0,0 0-1 0 0,-1 0 1 0 0,1-1-1 0 0,0 1 1 0 0,-1 0-1 0 0,1 0 1 0 0,-1 0 0 0 0,0 0-1 0 0,1 0 1 0 0,-1 0-1 0 0,0 0 1 0 0,1 0-1 0 0,-1 0 1 0 0,0 0-1 0 0,0 0 1 0 0,-1 0 0 0 0,0-1 170 0 0,0 1 1 0 0,0-1 0 0 0,0 1-1 0 0,0 0 1 0 0,0 0 0 0 0,0 0-1 0 0,0 0 1 0 0,-1 0 0 0 0,1 0-1 0 0,0 1 1 0 0,-1-1 0 0 0,1 1-1 0 0,0 0 1 0 0,-1-1 0 0 0,-4 2-1 0 0,0 0-66 0 0,0 1 0 0 0,1 0 0 0 0,-1 0 0 0 0,0 1 0 0 0,1 0 0 0 0,0 0 0 0 0,-1 1 0 0 0,1 0 0 0 0,1 0 0 0 0,-1 0 0 0 0,1 1 0 0 0,-1 0 0 0 0,1 0 0 0 0,0 0 0 0 0,1 0 0 0 0,-6 9 0 0 0,1-1-291 0 0,0 1 0 0 0,1 0 0 0 0,1 0-1 0 0,0 1 1 0 0,1 0 0 0 0,-4 18 0 0 0,8-29 6 0 0,1 0 0 0 0,0-1 0 0 0,1 1 0 0 0,-1 0 0 0 0,1 0 0 0 0,-1 0 0 0 0,1 0 0 0 0,0-1 0 0 0,1 1 0 0 0,-1 0 0 0 0,1 0 0 0 0,-1 0 0 0 0,1 0 0 0 0,0-1 0 0 0,0 1 0 0 0,1 0 0 0 0,-1-1 0 0 0,1 1 0 0 0,0-1 0 0 0,0 0 0 0 0,0 0 0 0 0,0 1 0 0 0,1-1 0 0 0,-1-1 0 0 0,1 1 0 0 0,0 0 0 0 0,0-1 0 0 0,0 1 0 0 0,0-1 0 0 0,0 0 0 0 0,0 0 0 0 0,1 0 0 0 0,-1 0 0 0 0,1-1 0 0 0,-1 1 0 0 0,1-1 0 0 0,0 0 0 0 0,-1 0 0 0 0,1 0 0 0 0,0-1 0 0 0,0 1 0 0 0,4-1 0 0 0,14 2-354 0 0,1-2 1 0 0,-1-1-1 0 0,1 0 0 0 0,-1-2 1 0 0,0 0-1 0 0,0-2 1 0 0,25-8-1 0 0,18-12-5556 0 0,-4-7-5668 0 0,-38 17 4576 0 0</inkml:trace>
</inkml:ink>
</file>

<file path=ppt/ink/ink5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52:28.094"/>
    </inkml:context>
    <inkml:brush xml:id="br0">
      <inkml:brushProperty name="width" value="0.05" units="cm"/>
      <inkml:brushProperty name="height" value="0.05" units="cm"/>
      <inkml:brushProperty name="color" value="#CD82DA"/>
    </inkml:brush>
  </inkml:definitions>
  <inkml:trace contextRef="#ctx0" brushRef="#br0">173 304 1024 0 0,'-3'-15'9298'0'0,"0"14"-8766"0"0,1 0 1 0 0,0 1 0 0 0,-1 0 0 0 0,1-1 0 0 0,-1 1-1 0 0,1 0 1 0 0,-1 0 0 0 0,1 0 0 0 0,-1 0-1 0 0,1 1 1 0 0,-1-1 0 0 0,1 1 0 0 0,-1-1 0 0 0,1 1-1 0 0,-5 2 1 0 0,1 0 99 0 0,0 1 0 0 0,1-1 0 0 0,-1 1 0 0 0,1 0 0 0 0,-9 9 0 0 0,3-2-45 0 0,0 1 0 0 0,2 1-1 0 0,-1 0 1 0 0,-10 20 0 0 0,16-25-412 0 0,0 1 1 0 0,1-1 0 0 0,0 1 0 0 0,1-1-1 0 0,-4 18 1 0 0,6-24-204 0 0,0 0 0 0 0,0 1 0 0 0,0-1-1 0 0,0 1 1 0 0,0-1 0 0 0,0 0 0 0 0,1 1 0 0 0,-1-1 0 0 0,1 0-1 0 0,0 1 1 0 0,-1-1 0 0 0,2 3 0 0 0,-1-4-23 0 0,0 0 1 0 0,0 0-1 0 0,0 0 1 0 0,-1 0-1 0 0,1 0 1 0 0,0 0-1 0 0,1-1 1 0 0,-1 1-1 0 0,0 0 1 0 0,0 0-1 0 0,0-1 1 0 0,0 1-1 0 0,0-1 1 0 0,1 1-1 0 0,-1-1 1 0 0,0 1-1 0 0,1-1 1 0 0,-1 0-1 0 0,0 1 1 0 0,1-1-1 0 0,-1 0 1 0 0,0 0-1 0 0,2 0 1 0 0,2-1-105 0 0,-1 1 1 0 0,0-1 0 0 0,0 0 0 0 0,0 0-1 0 0,0 0 1 0 0,0-1 0 0 0,0 1-1 0 0,0-1 1 0 0,-1 0 0 0 0,1 0 0 0 0,0 0-1 0 0,-1-1 1 0 0,1 1 0 0 0,3-5 0 0 0,6-5-320 0 0,-1-1 0 0 0,12-16 1 0 0,-13 16 243 0 0,-6 5 211 0 0,0 1 0 0 0,-1-1 0 0 0,1 0-1 0 0,-1 0 1 0 0,-1 0 0 0 0,1 0 0 0 0,-1-1-1 0 0,-1 1 1 0 0,0-1 0 0 0,0 0 0 0 0,-1 0-1 0 0,0 1 1 0 0,0-1 0 0 0,-1 0 0 0 0,0 0-1 0 0,-3-17 1 0 0,-2-3 467 0 0,-1 0 0 0 0,-2 0 1 0 0,-18-45-1 0 0,-16-29 3369 0 0,67 186-940 0 0,8 72-4097 0 0,-25-120-1009 0 0,25 65 1 0 0,-10-33-1105 0 0,-22-64 3041 0 0,0 0 0 0 0,0 0 1 0 0,0 0-1 0 0,0 0 0 0 0,0-1 1 0 0,1 1-1 0 0,-1 0 0 0 0,1-1 1 0 0,0 1-1 0 0,0-1 1 0 0,0 1-1 0 0,0-1 0 0 0,4 4 1 0 0,-5-6 205 0 0,0 0-1 0 0,1 1 1 0 0,-1-1 0 0 0,0 0 0 0 0,1 0 0 0 0,-1 0 0 0 0,1 0 0 0 0,-1 0 0 0 0,0 0 0 0 0,1 0 0 0 0,-1 0-1 0 0,1-1 1 0 0,-1 1 0 0 0,0-1 0 0 0,1 1 0 0 0,-1-1 0 0 0,0 1 0 0 0,0-1 0 0 0,1 0 0 0 0,-1 1 0 0 0,0-1-1 0 0,0 0 1 0 0,0 0 0 0 0,0 0 0 0 0,0 0 0 0 0,0 0 0 0 0,0 0 0 0 0,0 0 0 0 0,0 0 0 0 0,1-3 0 0 0,8-9 68 0 0,1-1 0 0 0,-1-1 0 0 0,8-16 0 0 0,8-21 3067 0 0,-26 52-2998 0 0,0 0 1 0 0,0 1 0 0 0,0-1 0 0 0,0 0 0 0 0,0 0 0 0 0,1 0 0 0 0,-1 1 0 0 0,0-1 0 0 0,0 0 0 0 0,0 0 0 0 0,0 0 0 0 0,0 1-1 0 0,1-1 1 0 0,-1 0 0 0 0,0 0 0 0 0,0 0 0 0 0,0 0 0 0 0,1 1 0 0 0,-1-1 0 0 0,0 0 0 0 0,0 0 0 0 0,1 0 0 0 0,-1 0-1 0 0,0 0 1 0 0,0 0 0 0 0,1 0 0 0 0,-1 0 0 0 0,0 0 0 0 0,0 0 0 0 0,1 0 0 0 0,-1 0 0 0 0,0 0 0 0 0,0 0 0 0 0,1 0 0 0 0,-1 0-1 0 0,0 0 1 0 0,0 0 0 0 0,0 0 0 0 0,1 0 0 0 0,-1 0 0 0 0,0 0 0 0 0,0 0 0 0 0,1-1 0 0 0,-1 1 0 0 0,0 0 0 0 0,0 0 0 0 0,0 0-1 0 0,1 0 1 0 0,-1-1 0 0 0,0 1 0 0 0,0 0 0 0 0,0 0 0 0 0,0 0 0 0 0,0-1 0 0 0,1 1 0 0 0,-1 0 0 0 0,0 0 0 0 0,0-1 0 0 0,0 1-1 0 0,0 0 1 0 0,0 0 0 0 0,0 0 0 0 0,0-1 0 0 0,0 1 0 0 0,0 0 0 0 0,0 0 0 0 0,0-1 0 0 0,2 21 1785 0 0,-8 8-990 0 0,6-26-1042 0 0,0-1-1 0 0,-1 0 1 0 0,1 1 0 0 0,0-1-1 0 0,0 0 1 0 0,0 1 0 0 0,0-1 0 0 0,0 1-1 0 0,1-1 1 0 0,-1 0 0 0 0,0 1-1 0 0,0-1 1 0 0,1 0 0 0 0,-1 0-1 0 0,1 1 1 0 0,1 1 0 0 0</inkml:trace>
</inkml:ink>
</file>

<file path=ppt/ink/ink5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52:28.524"/>
    </inkml:context>
    <inkml:brush xml:id="br0">
      <inkml:brushProperty name="width" value="0.05" units="cm"/>
      <inkml:brushProperty name="height" value="0.05" units="cm"/>
      <inkml:brushProperty name="color" value="#CD82DA"/>
    </inkml:brush>
  </inkml:definitions>
  <inkml:trace contextRef="#ctx0" brushRef="#br0">45 49 236 0 0,'-5'-8'1392'0'0,"-1"1"4"0"0,1 1-16 0 0,0 0 41 0 0,-1 1-89 0 0,5 2-120 0 0,-6-1-144 0 0,3 1 1592 0 0,-1-3-2692 0 0</inkml:trace>
</inkml:ink>
</file>

<file path=ppt/ink/ink5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52:28.951"/>
    </inkml:context>
    <inkml:brush xml:id="br0">
      <inkml:brushProperty name="width" value="0.05" units="cm"/>
      <inkml:brushProperty name="height" value="0.05" units="cm"/>
      <inkml:brushProperty name="color" value="#CD82DA"/>
    </inkml:brush>
  </inkml:definitions>
  <inkml:trace contextRef="#ctx0" brushRef="#br0">119 324 976 0 0,'6'-1'19689'0'0,"-21"11"-17915"0"0,1 1 1 0 0,0 1 0 0 0,-22 25 0 0 0,31-32-1633 0 0,0 0 0 0 0,1 1 0 0 0,0 0 0 0 0,0-1 0 0 0,1 1 0 0 0,-1 1 0 0 0,1-1 0 0 0,1 0 0 0 0,-1 1 0 0 0,1-1 0 0 0,0 1-1 0 0,1 0 1 0 0,-2 12 0 0 0,3-19-182 0 0,0 1-1 0 0,0-1 0 0 0,0 1 1 0 0,0 0-1 0 0,0-1 0 0 0,0 1 1 0 0,0-1-1 0 0,0 1 0 0 0,0-1 1 0 0,0 1-1 0 0,0-1 0 0 0,0 1 1 0 0,0 0-1 0 0,1-1 0 0 0,-1 1 0 0 0,0-1 1 0 0,0 1-1 0 0,1-1 0 0 0,-1 1 1 0 0,0-1-1 0 0,1 0 0 0 0,-1 1 1 0 0,0-1-1 0 0,1 1 0 0 0,-1-1 1 0 0,1 0-1 0 0,-1 1 0 0 0,1-1 1 0 0,-1 0-1 0 0,1 1 0 0 0,0-1 1 0 0,0 0-36 0 0,0 0 1 0 0,1 0-1 0 0,-1 0 1 0 0,0 0 0 0 0,0-1-1 0 0,0 1 1 0 0,0 0-1 0 0,1-1 1 0 0,-1 1 0 0 0,0 0-1 0 0,0-1 1 0 0,0 0-1 0 0,2-1 1 0 0,2-1-177 0 0,0-1 0 0 0,0 0 1 0 0,0 0-1 0 0,7-10 0 0 0,0-2 113 0 0,-1 0-1 0 0,-1-1 1 0 0,-1-1 0 0 0,0 1-1 0 0,-1-2 1 0 0,-1 1 0 0 0,-1-1-1 0 0,-1 0 1 0 0,0 0 0 0 0,-2-1-1 0 0,0 1 1 0 0,0-39-1 0 0,-3 41 579 0 0,-2-1-1 0 0,0 1 0 0 0,-1 0 1 0 0,0 0-1 0 0,-2 0 0 0 0,0 0 1 0 0,-1 0-1 0 0,0 1 0 0 0,-12-20 1 0 0,18 35-401 0 0,0 1 0 0 0,0 0 0 0 0,0 0 0 0 0,0-1 0 0 0,0 1 0 0 0,0 0 0 0 0,-1 0 1 0 0,1-1-1 0 0,0 1 0 0 0,0 0 0 0 0,0 0 0 0 0,0 0 0 0 0,0-1 0 0 0,0 1 0 0 0,-1 0 1 0 0,1 0-1 0 0,0 0 0 0 0,0-1 0 0 0,0 1 0 0 0,-1 0 0 0 0,1 0 0 0 0,0 0 0 0 0,0 0 1 0 0,0 0-1 0 0,-1-1 0 0 0,1 1 0 0 0,0 0 0 0 0,0 0 0 0 0,-1 0 0 0 0,1 0 0 0 0,0 0 1 0 0,0 0-1 0 0,-1 0 0 0 0,1 0 0 0 0,0 0 0 0 0,0 0 0 0 0,-1 0 0 0 0,1 0 0 0 0,0 0 1 0 0,0 0-1 0 0,-1 0 0 0 0,1 0 0 0 0,0 0 0 0 0,0 0 0 0 0,-1 1 0 0 0,1-1 0 0 0,0 0 1 0 0,0 0-1 0 0,-1 0 0 0 0,-6 17 593 0 0,1 23-233 0 0,7 5-422 0 0,2-1 0 0 0,3 0-1 0 0,12 53 1 0 0,-14-80-698 0 0,2-1 0 0 0,0 1 0 0 0,1-1 0 0 0,1-1 0 0 0,0 1 0 0 0,17 21 0 0 0,-24-35 532 0 0,0 0-1 0 0,1 0 0 0 0,-1 0 1 0 0,1-1-1 0 0,-1 1 1 0 0,1 0-1 0 0,0-1 1 0 0,-1 0-1 0 0,1 1 0 0 0,0-1 1 0 0,0 0-1 0 0,0 0 1 0 0,0 0-1 0 0,0 0 1 0 0,0 0-1 0 0,1 0 0 0 0,-1-1 1 0 0,0 1-1 0 0,0-1 1 0 0,0 0-1 0 0,1 1 1 0 0,-1-1-1 0 0,0 0 0 0 0,1 0 1 0 0,-1-1-1 0 0,0 1 1 0 0,0 0-1 0 0,0-1 1 0 0,1 1-1 0 0,-1-1 0 0 0,0 0 1 0 0,4-2-1 0 0,-1 0-55 0 0,1 0 0 0 0,-1-1-1 0 0,0 1 1 0 0,1-1-1 0 0,-2-1 1 0 0,1 1 0 0 0,-1-1-1 0 0,1 0 1 0 0,-1 0 0 0 0,3-6-1 0 0,23-28 4210 0 0,-32 42-3650 0 0,0 0 0 0 0,1 0 0 0 0,-1 1 0 0 0,1-1 1 0 0,0 1-1 0 0,0-1 0 0 0,0 1 0 0 0,-1 4 1 0 0,0 12 741 0 0,0-13-639 0 0,1 0-1 0 0,0 0 0 0 0,1 0 0 0 0,0 12 0 0 0,0-18-397 0 0,0 0-1 0 0,1 0 0 0 0,-1 1 0 0 0,0-1 0 0 0,1 0 0 0 0,-1 1 1 0 0,1-1-1 0 0,-1 0 0 0 0,1 0 0 0 0,-1 0 0 0 0,1 0 0 0 0,0 1 1 0 0,0-1-1 0 0,-1 0 0 0 0,1 0 0 0 0,0 0 0 0 0,0-1 0 0 0,0 1 1 0 0,0 0-1 0 0,0 0 0 0 0,0 0 0 0 0,0-1 0 0 0,1 1 1 0 0,-1-1-1 0 0,0 1 0 0 0,0-1 0 0 0,1 1 0 0 0,-1-1 0 0 0,2 1 1 0 0,0-1-123 0 0,-1 0 1 0 0,0 0-1 0 0,0-1 1 0 0,0 1 0 0 0,1-1-1 0 0,-1 1 1 0 0,0-1-1 0 0,0 1 1 0 0,0-1 0 0 0,0 0-1 0 0,0 0 1 0 0,0 0-1 0 0,-1-1 1 0 0,1 1 0 0 0,2-2-1 0 0,27-25-2236 0 0,-26 23 1757 0 0,8-7-1385 0 0,13-14-1536 0 0,-8 5-5858 0 0,-12 13 4591 0 0</inkml:trace>
</inkml:ink>
</file>

<file path=ppt/ink/ink5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52:29.832"/>
    </inkml:context>
    <inkml:brush xml:id="br0">
      <inkml:brushProperty name="width" value="0.05" units="cm"/>
      <inkml:brushProperty name="height" value="0.05" units="cm"/>
      <inkml:brushProperty name="color" value="#CD82DA"/>
    </inkml:brush>
  </inkml:definitions>
  <inkml:trace contextRef="#ctx0" brushRef="#br0">129 396 1496 0 0,'-32'13'9038'0'0,"24"-9"-8079"0"0,1 0 0 0 0,-1 1 0 0 0,1 0 0 0 0,1 1 0 0 0,-1-1 0 0 0,-9 12 0 0 0,12-13-813 0 0,0 0-1 0 0,0 1 0 0 0,1-1 0 0 0,0 1 1 0 0,-1 0-1 0 0,2 0 0 0 0,-1 0 0 0 0,1 1 1 0 0,-1-1-1 0 0,-1 10 0 0 0,4-14-164 0 0,-1 0-1 0 0,1-1 0 0 0,0 1 1 0 0,0-1-1 0 0,0 1 1 0 0,0-1-1 0 0,0 1 1 0 0,0 0-1 0 0,0-1 1 0 0,0 1-1 0 0,0-1 1 0 0,0 1-1 0 0,0 0 1 0 0,0-1-1 0 0,1 1 1 0 0,-1-1-1 0 0,0 1 0 0 0,0-1 1 0 0,0 1-1 0 0,1 0 1 0 0,-1-1-1 0 0,0 1 1 0 0,1-1-1 0 0,-1 0 1 0 0,1 1-1 0 0,-1-1 1 0 0,0 1-1 0 0,1-1 1 0 0,-1 0-1 0 0,1 1 0 0 0,-1-1 1 0 0,1 0-1 0 0,-1 1 1 0 0,1-1-1 0 0,0 0 1 0 0,-1 0-1 0 0,1 1 1 0 0,-1-1-1 0 0,1 0 1 0 0,-1 0-1 0 0,1 0 1 0 0,0 0-1 0 0,-1 0 1 0 0,1 0-1 0 0,-1 0 0 0 0,1 0 1 0 0,0 0-1 0 0,-1 0 1 0 0,1 0-1 0 0,-1 0 1 0 0,1 0-1 0 0,-1-1 1 0 0,1 1-1 0 0,0 0 1 0 0,-1 0-1 0 0,1-1 1 0 0,-1 1-1 0 0,1 0 1 0 0,0-1-1 0 0,33-18-643 0 0,14-20 241 0 0,-36 28 663 0 0,1 0 0 0 0,0 1 0 0 0,1 0 0 0 0,23-12 0 0 0,-36 22-201 0 0,0 0 0 0 0,0 0-1 0 0,0 0 1 0 0,0 0 0 0 0,0 0 0 0 0,0 0 0 0 0,0 1 0 0 0,0-1 0 0 0,0 0-1 0 0,0 0 1 0 0,0 1 0 0 0,0-1 0 0 0,0 1 0 0 0,0-1 0 0 0,0 1-1 0 0,0-1 1 0 0,0 1 0 0 0,0 0 0 0 0,-1-1 0 0 0,1 1 0 0 0,0 0-1 0 0,0-1 1 0 0,-1 1 0 0 0,1 0 0 0 0,1 2 0 0 0,19 27 493 0 0,-17-23-449 0 0,-3-6-108 0 0,0 0 0 0 0,-1 0 1 0 0,1 0-1 0 0,0 0 1 0 0,0 0-1 0 0,-1 0 0 0 0,1 0 1 0 0,0 0-1 0 0,0 0 0 0 0,0-1 1 0 0,0 1-1 0 0,0 0 0 0 0,0-1 1 0 0,0 1-1 0 0,0-1 0 0 0,1 1 1 0 0,-1-1-1 0 0,0 1 0 0 0,0-1 1 0 0,0 0-1 0 0,1 0 1 0 0,-1 1-1 0 0,0-1 0 0 0,0 0 1 0 0,3 0-1 0 0,-2-1-80 0 0,0 0 0 0 0,0 0 0 0 0,0 0 0 0 0,0 0 0 0 0,0 0 0 0 0,0 0 0 0 0,0 0 0 0 0,0-1 0 0 0,0 1 0 0 0,-1-1 0 0 0,1 1 0 0 0,2-4 0 0 0,3-4-534 0 0,-1 0-1 0 0,0 0 1 0 0,0 0-1 0 0,6-16 1 0 0,-5 6 349 0 0,-1 0-1 0 0,0 0 1 0 0,-2 0 0 0 0,-1 0 0 0 0,0-1 0 0 0,-1 1 0 0 0,-1-1 0 0 0,-2-24 0 0 0,-9-58 2256 0 0,-6 4 3505 0 0,14 107-1775 0 0,-4 37-2156 0 0,6-29-1229 0 0,0 35 708 0 0,9 76 0 0 0,-7-112-1666 0 0,1-1 1 0 0,1 0-1 0 0,0-1 1 0 0,0 1-1 0 0,2-1 1 0 0,0 0-1 0 0,0 0 1 0 0,2 0-1 0 0,13 20 1 0 0,-20-33 356 0 0,0 1 0 0 0,0-1 0 0 0,0 0 0 0 0,1 1 0 0 0,-1-1 0 0 0,0 0 1 0 0,0 0-1 0 0,1 0 0 0 0,-1 0 0 0 0,1 0 0 0 0,-1 0 0 0 0,1 0 1 0 0,-1 0-1 0 0,1-1 0 0 0,-1 1 0 0 0,1-1 0 0 0,0 1 0 0 0,-1-1 1 0 0,1 0-1 0 0,2 1 0 0 0,-1-2-129 0 0,0 1 1 0 0,0-1-1 0 0,-1 0 0 0 0,1 1 1 0 0,0-1-1 0 0,0-1 0 0 0,0 1 1 0 0,-1 0-1 0 0,1-1 0 0 0,0 1 1 0 0,2-4-1 0 0,-1 2 404 0 0,-1 0 0 0 0,0 0 1 0 0,0 0-1 0 0,0-1 0 0 0,0 1 1 0 0,0-1-1 0 0,-1 0 0 0 0,0 0 0 0 0,0 0 1 0 0,0 0-1 0 0,0 0 0 0 0,2-7 1 0 0,8-18 6453 0 0,17 63-3083 0 0,-27-33-3426 0 0,0 0 0 0 0,1 0 1 0 0,-1 0-1 0 0,0-1 0 0 0,1 1 0 0 0,-1-1 1 0 0,1 1-1 0 0,-1-1 0 0 0,0 0 0 0 0,1 0 1 0 0,-1 0-1 0 0,1 0 0 0 0,-1 0 0 0 0,1-1 1 0 0,-1 1-1 0 0,0-1 0 0 0,1 1 0 0 0,2-3 1 0 0,19-8-2943 0 0,-3-3-3663 0 0,-9 4 2285 0 0</inkml:trace>
</inkml:ink>
</file>

<file path=ppt/ink/ink5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52:30.774"/>
    </inkml:context>
    <inkml:brush xml:id="br0">
      <inkml:brushProperty name="width" value="0.05" units="cm"/>
      <inkml:brushProperty name="height" value="0.05" units="cm"/>
      <inkml:brushProperty name="color" value="#CD82DA"/>
    </inkml:brush>
  </inkml:definitions>
  <inkml:trace contextRef="#ctx0" brushRef="#br0">132 196 1688 0 0,'0'0'3463'0'0,"-6"-6"-678"0"0,2 5 1085 0 0,-4 5-2871 0 0,0-1 0 0 0,0 1-1 0 0,1 1 1 0 0,-1-1 0 0 0,1 2 0 0 0,0-1-1 0 0,0 1 1 0 0,1-1 0 0 0,-9 11-1 0 0,11-12-717 0 0,0 0 0 0 0,0 1 0 0 0,1-1 0 0 0,0 1-1 0 0,-1 0 1 0 0,1 0 0 0 0,1 1 0 0 0,-1-1 0 0 0,1 0 0 0 0,0 1-1 0 0,0-1 1 0 0,1 1 0 0 0,0 0 0 0 0,0-1 0 0 0,-1 11-1 0 0,2-14-268 0 0,0-1 0 0 0,1 1 0 0 0,-1-1 0 0 0,0 1 0 0 0,1-1 0 0 0,-1 1 0 0 0,1 0 0 0 0,-1-1-1 0 0,1 0 1 0 0,0 1 0 0 0,0-1 0 0 0,0 1 0 0 0,-1-1 0 0 0,1 0 0 0 0,0 0 0 0 0,1 0 0 0 0,-1 1-1 0 0,0-1 1 0 0,0 0 0 0 0,0 0 0 0 0,3 1 0 0 0,-1-1-73 0 0,0 1 1 0 0,0-1-1 0 0,0 0 1 0 0,1-1-1 0 0,-1 1 1 0 0,0 0-1 0 0,0-1 1 0 0,1 0-1 0 0,6 0 1 0 0,2-1-361 0 0,0 0 0 0 0,0-1 1 0 0,0-1-1 0 0,18-6 1 0 0,-11 2-123 0 0,-1-1 1 0 0,-1 0 0 0 0,22-13 0 0 0,-33 17 513 0 0,1-1 1 0 0,-1 1-1 0 0,0-1 0 0 0,-1 0 1 0 0,1 0-1 0 0,-1-1 0 0 0,0 0 1 0 0,0 0-1 0 0,0 0 1 0 0,-1 0-1 0 0,5-11 0 0 0,-5 0 1675 0 0,-4 16-1578 0 0,0 1 0 0 0,-1 0 0 0 0,1 0 0 0 0,0 0 0 0 0,0 0 0 0 0,0 0 0 0 0,-1 0 0 0 0,1 0 0 0 0,0 0 0 0 0,0-1 0 0 0,-1 1 0 0 0,1 0 0 0 0,0 0-1 0 0,0 0 1 0 0,-1 0 0 0 0,1 0 0 0 0,0 0 0 0 0,0 0 0 0 0,0 0 0 0 0,-1 0 0 0 0,1 0 0 0 0,0 1 0 0 0,0-1 0 0 0,-1 0 0 0 0,1 0 0 0 0,0 0 0 0 0,0 0-1 0 0,0 0 1 0 0,-1 0 0 0 0,1 0 0 0 0,0 0 0 0 0,0 1 0 0 0,0-1 0 0 0,-1 0 0 0 0,1 0 0 0 0,0 0 0 0 0,0 1 0 0 0,-3 1 150 0 0,1 0-1 0 0,0 0 1 0 0,0 0 0 0 0,0 1 0 0 0,0-1 0 0 0,0 1 0 0 0,0-1 0 0 0,1 1-1 0 0,-3 5 1 0 0,2-4-194 0 0,1 0-1 0 0,0 1 1 0 0,0-1-1 0 0,0 0 1 0 0,1 0-1 0 0,-1 1 1 0 0,1-1 0 0 0,0 0-1 0 0,0 1 1 0 0,1-1-1 0 0,-1 0 1 0 0,1 0-1 0 0,0 1 1 0 0,0-1-1 0 0,1 0 1 0 0,-1 0-1 0 0,1 0 1 0 0,0 0 0 0 0,0 0-1 0 0,0-1 1 0 0,3 5-1 0 0,-2-5-177 0 0,-1-1-1 0 0,1 1 0 0 0,-1-1 1 0 0,1 1-1 0 0,0-1 1 0 0,0 0-1 0 0,0 0 1 0 0,1 0-1 0 0,-1-1 0 0 0,0 1 1 0 0,1-1-1 0 0,-1 1 1 0 0,1-1-1 0 0,-1 0 1 0 0,1-1-1 0 0,0 1 0 0 0,-1-1 1 0 0,1 1-1 0 0,0-1 1 0 0,-1 0-1 0 0,1 0 0 0 0,0-1 1 0 0,-1 1-1 0 0,1-1 1 0 0,3-1-1 0 0,3 0-222 0 0,0-1-1 0 0,-1-1 0 0 0,1 1 1 0 0,-1-2-1 0 0,0 1 1 0 0,0-1-1 0 0,0-1 0 0 0,-1 1 1 0 0,0-2-1 0 0,0 1 1 0 0,-1-1-1 0 0,1 0 1 0 0,-1 0-1 0 0,10-15 0 0 0,-12 14 435 0 0,0 0 0 0 0,-1 0 0 0 0,0-1 0 0 0,0 1 0 0 0,-1-1 1 0 0,0 0-1 0 0,-1 0 0 0 0,0 0 0 0 0,0 0 0 0 0,-1 0 0 0 0,0 0 0 0 0,-1 0 0 0 0,0-1 0 0 0,0 1 0 0 0,-1 0 0 0 0,-2-13 0 0 0,-28-87 4624 0 0,31 109-4651 0 0,0 0 0 0 0,0 0-1 0 0,0 0 1 0 0,0 0 0 0 0,0 0 0 0 0,0-1 0 0 0,-1 1-1 0 0,1 0 1 0 0,0 0 0 0 0,0 0 0 0 0,0 0 0 0 0,0 0 0 0 0,0 0-1 0 0,0 0 1 0 0,0 0 0 0 0,0 0 0 0 0,0 0 0 0 0,0 0-1 0 0,0 0 1 0 0,0 0 0 0 0,0 0 0 0 0,-1-1 0 0 0,1 1 0 0 0,0 0-1 0 0,0 0 1 0 0,0 0 0 0 0,0 0 0 0 0,0 0 0 0 0,0 0-1 0 0,0 0 1 0 0,0 0 0 0 0,0 0 0 0 0,0 0 0 0 0,-1 0-1 0 0,1 0 1 0 0,0 0 0 0 0,0 0 0 0 0,0 0 0 0 0,0 0 0 0 0,0 0-1 0 0,0 1 1 0 0,0-1 0 0 0,0 0 0 0 0,0 0 0 0 0,0 0-1 0 0,-1 0 1 0 0,1 0 0 0 0,0 0 0 0 0,0 0 0 0 0,0 0 0 0 0,0 0-1 0 0,0 0 1 0 0,0 0 0 0 0,0 0 0 0 0,0 0 0 0 0,0 0-1 0 0,0 0 1 0 0,0 1 0 0 0,0-1 0 0 0,0 0 0 0 0,0 0 0 0 0,0 0-1 0 0,0 0 1 0 0,0 0 0 0 0,0 0 0 0 0,0 0 0 0 0,0 0-1 0 0,0 0 1 0 0,0 1 0 0 0,-6 12 560 0 0,-3 20-66 0 0,8-12-339 0 0,2 1 0 0 0,0 0-1 0 0,7 37 1 0 0,-5-48-581 0 0,-1-1 1 0 0,2 1-1 0 0,-1-1 0 0 0,2 0 0 0 0,6 14 0 0 0,-10-22 209 0 0,0 0 0 0 0,1 0 0 0 0,-1 0 0 0 0,0 0 1 0 0,1-1-1 0 0,-1 1 0 0 0,1-1 0 0 0,-1 1 0 0 0,1-1 0 0 0,0 1 0 0 0,0-1 0 0 0,-1 0 0 0 0,1 0 0 0 0,0 0 0 0 0,0 0 0 0 0,0 0 0 0 0,0 0 0 0 0,1 0 0 0 0,-1-1 0 0 0,0 1 0 0 0,3 0 0 0 0,-1-1-47 0 0,-1-1 0 0 0,1 1-1 0 0,-1-1 1 0 0,1 1 0 0 0,-1-1 0 0 0,0 0 0 0 0,1 0-1 0 0,-1-1 1 0 0,0 1 0 0 0,0-1 0 0 0,0 0-1 0 0,4-2 1 0 0,3-3-90 0 0,-1-1-1 0 0,0 1 1 0 0,-1-2 0 0 0,0 1-1 0 0,0-1 1 0 0,-1 0-1 0 0,8-14 1 0 0,-9 11 548 0 0,-2 1-1 0 0,1-1 1 0 0,-2 0 0 0 0,0 0 0 0 0,0 0-1 0 0,-1 0 1 0 0,0-1 0 0 0,-1 1-1 0 0,-1-1 1 0 0,0 1 0 0 0,-2-17 0 0 0,-3 3 2783 0 0,2 23-877 0 0,4 14-1356 0 0,19 126 1654 0 0,-4-26-3890 0 0,-4 0-8256 0 0,-12-99 3711 0 0,2-2 459 0 0</inkml:trace>
</inkml:ink>
</file>

<file path=ppt/ink/ink5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52:31.178"/>
    </inkml:context>
    <inkml:brush xml:id="br0">
      <inkml:brushProperty name="width" value="0.05" units="cm"/>
      <inkml:brushProperty name="height" value="0.05" units="cm"/>
      <inkml:brushProperty name="color" value="#CD82DA"/>
    </inkml:brush>
  </inkml:definitions>
  <inkml:trace contextRef="#ctx0" brushRef="#br0">87 19 832 0 0,'1'-18'18812'0'0,"-1"18"-18606"0"0,-5 1 199 0 0,1 0 0 0 0,0 0 0 0 0,-1 0 0 0 0,1 1-1 0 0,0 0 1 0 0,0 0 0 0 0,0 0 0 0 0,0 0 0 0 0,0 1 0 0 0,1 0 0 0 0,-1-1 0 0 0,1 1 0 0 0,0 1 0 0 0,-1-1 0 0 0,1 0 0 0 0,1 1 0 0 0,-1-1 0 0 0,0 1 0 0 0,1 0 0 0 0,0 0-1 0 0,0 0 1 0 0,-2 7 0 0 0,2-6-234 0 0,0 0 0 0 0,1 1-1 0 0,0-1 1 0 0,0 1 0 0 0,1 0-1 0 0,0-1 1 0 0,0 1 0 0 0,0 0-1 0 0,0-1 1 0 0,1 1-1 0 0,0-1 1 0 0,0 1 0 0 0,1-1-1 0 0,-1 1 1 0 0,1-1 0 0 0,0 0-1 0 0,1 0 1 0 0,5 9 0 0 0,3 6-87 0 0,12 16-800 0 0,-23-36 653 0 0,1 0 1 0 0,-1 0-1 0 0,0 0 0 0 0,0 0 0 0 0,0 0 1 0 0,0 0-1 0 0,1 0 0 0 0,-1 0 0 0 0,0 1 1 0 0,0-1-1 0 0,0 0 0 0 0,0 0 0 0 0,0 0 1 0 0,1 0-1 0 0,-1 0 0 0 0,0 1 0 0 0,0-1 0 0 0,0 0 1 0 0,0 0-1 0 0,0 0 0 0 0,0 1 0 0 0,0-1 1 0 0,0 0-1 0 0,0 0 0 0 0,0 0 0 0 0,0 1 1 0 0,0-1-1 0 0,0 0 0 0 0,0 0 0 0 0,0 0 0 0 0,0 1 1 0 0,0-1-1 0 0,0 0 0 0 0,0 0 0 0 0,0 0 1 0 0,0 1-1 0 0,0-1 0 0 0,0 0 0 0 0,0 0 1 0 0,0 0-1 0 0,0 0 0 0 0,0 1 0 0 0,0-1 0 0 0,-1 0 1 0 0,1 0-1 0 0,0 0 0 0 0,0 0 0 0 0,0 1 1 0 0,0-1-1 0 0,0 0 0 0 0,-1 0 0 0 0,1 0 1 0 0,0 0-1 0 0,0 0 0 0 0,0 0 0 0 0,0 0 0 0 0,-1 0 1 0 0,1 1-1 0 0,0-1 0 0 0,0 0 0 0 0,0 0 1 0 0,-1 0-1 0 0,1 0 0 0 0,0 0 0 0 0,-1 0 1 0 0,-14 1-2554 0 0,13-1 2461 0 0,0 0-391 0 0,1 0 0 0 0,-1-1 0 0 0,0 1 0 0 0,1-1 0 0 0,-1 0 0 0 0,1 0-1 0 0,-1 1 1 0 0,1-1 0 0 0,-1 0 0 0 0,1 0 0 0 0,-2-2 0 0 0</inkml:trace>
</inkml:ink>
</file>

<file path=ppt/ink/ink5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52:31.547"/>
    </inkml:context>
    <inkml:brush xml:id="br0">
      <inkml:brushProperty name="width" value="0.05" units="cm"/>
      <inkml:brushProperty name="height" value="0.05" units="cm"/>
      <inkml:brushProperty name="color" value="#CD82DA"/>
    </inkml:brush>
  </inkml:definitions>
  <inkml:trace contextRef="#ctx0" brushRef="#br0">1 7 1484 0 0,'6'-6'14514'0'0,"-1"26"-12739"0"0,-1 0 0 0 0,-1 0 1 0 0,1 27-1 0 0,4 19 343 0 0,10 20-457 0 0,-1-4-4783 0 0,-17-81 2775 0 0,3 24-2853 0 0,-3-16-497 0 0</inkml:trace>
</inkml:ink>
</file>

<file path=ppt/ink/ink5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52:32.028"/>
    </inkml:context>
    <inkml:brush xml:id="br0">
      <inkml:brushProperty name="width" value="0.05" units="cm"/>
      <inkml:brushProperty name="height" value="0.05" units="cm"/>
      <inkml:brushProperty name="color" value="#CD82DA"/>
    </inkml:brush>
  </inkml:definitions>
  <inkml:trace contextRef="#ctx0" brushRef="#br0">1 383 916 0 0,'7'-18'6279'0'0,"36"-6"-1902"0"0,28 2-2004 0 0,-51 17-1666 0 0,38-15 0 0 0,-29 11 909 0 0,-8 7 3056 0 0,-25 7-4600 0 0,1 1 0 0 0,0 0 0 0 0,0 0 0 0 0,0 0 0 0 0,-1 7 0 0 0,4-12-98 0 0,0-1-1 0 0,1 1 0 0 0,-1-1 1 0 0,0 1-1 0 0,0-1 0 0 0,0 1 1 0 0,1-1-1 0 0,-1 1 0 0 0,0-1 0 0 0,1 1 1 0 0,-1-1-1 0 0,0 1 0 0 0,1-1 1 0 0,-1 0-1 0 0,0 1 0 0 0,1-1 1 0 0,-1 0-1 0 0,1 1 0 0 0,-1-1 1 0 0,1 0-1 0 0,-1 0 0 0 0,1 1 0 0 0,-1-1 1 0 0,1 0-1 0 0,-1 0 0 0 0,1 0 1 0 0,-1 0-1 0 0,1 1 0 0 0,-1-1 1 0 0,2 0-1 0 0,26 2-133 0 0,7 1-33 0 0,-28 1 46 0 0,1-1-1 0 0,-1 1 1 0 0,0 0-1 0 0,6 6 0 0 0,-8-6-149 0 0,0-1-1 0 0,0 1 0 0 0,0-1 0 0 0,1 0 1 0 0,-1-1-1 0 0,10 4 0 0 0,-13-6 223 0 0,0 0-1 0 0,1 1 1 0 0,-1-1 0 0 0,0 0-1 0 0,1 0 1 0 0,-1 0 0 0 0,0-1-1 0 0,1 1 1 0 0,-1-1-1 0 0,0 1 1 0 0,0-1 0 0 0,1 0-1 0 0,-1 0 1 0 0,0 1-1 0 0,0-2 1 0 0,0 1 0 0 0,0 0-1 0 0,0 0 1 0 0,0-1 0 0 0,0 1-1 0 0,2-3 1 0 0,9-8 19 0 0,-1-1 1 0 0,-1 0 0 0 0,0 0-1 0 0,-1-1 1 0 0,0-1-1 0 0,-1 0 1 0 0,-1 0-1 0 0,0 0 1 0 0,6-19 0 0 0,-5 6 1288 0 0,0-1 1 0 0,-3 0-1 0 0,0 0 1 0 0,2-45-1 0 0,-6 49 1135 0 0,-1 24-1301 0 0,-1 4-99 0 0,-3 43 1602 0 0,2-16-2406 0 0,-1 18-862 0 0,2 0 1 0 0,1 0 0 0 0,10 54 0 0 0,1-54-2988 0 0,-1-18-1502 0 0,8-38-315 0 0,-18 7 5618 0 0,1 1 35 0 0,0 0 1 0 0,0 0-1 0 0,0 0 0 0 0,1 0 1 0 0,-1 1-1 0 0,0-1 1 0 0,0 0-1 0 0,0 1 0 0 0,0-1 1 0 0,3 2-1 0 0,13 3-1011 0 0,-4-12-3870 0 0,-7 3 2135 0 0,0 0-559 0 0</inkml:trace>
</inkml:ink>
</file>

<file path=ppt/ink/ink5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52:32.443"/>
    </inkml:context>
    <inkml:brush xml:id="br0">
      <inkml:brushProperty name="width" value="0.05" units="cm"/>
      <inkml:brushProperty name="height" value="0.05" units="cm"/>
      <inkml:brushProperty name="color" value="#CD82DA"/>
    </inkml:brush>
  </inkml:definitions>
  <inkml:trace contextRef="#ctx0" brushRef="#br0">8 87 1648 0 0,'-7'-11'10393'0'0,"9"4"-7785"0"0,6-1-1516 0 0,-6 5-267 0 0,3-2-329 0 0,2-1-440 0 0,1-2-392 0 0,-3 2-429 0 0,5-2-475 0 0,-4-3-1224 0 0,3 4-2668 0 0,-4 1 1179 0 0</inkml:trace>
</inkml:ink>
</file>

<file path=ppt/ink/ink5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55:43.631"/>
    </inkml:context>
    <inkml:brush xml:id="br0">
      <inkml:brushProperty name="width" value="0.05" units="cm"/>
      <inkml:brushProperty name="height" value="0.05" units="cm"/>
      <inkml:brushProperty name="color" value="#CD82DA"/>
    </inkml:brush>
  </inkml:definitions>
  <inkml:trace contextRef="#ctx0" brushRef="#br0">31 24 992 0 0,'-2'2'17935'0'0,"0"0"-16330"0"0,-6-1-4720 0 0,3-7 2590 0 0,-2-3-2206 0 0,2 0-4048 0 0,4 5 2629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23T17:28:38.026"/>
    </inkml:context>
    <inkml:brush xml:id="br0">
      <inkml:brushProperty name="width" value="0.05" units="cm"/>
      <inkml:brushProperty name="height" value="0.05" units="cm"/>
      <inkml:brushProperty name="color" value="#CD82DA"/>
    </inkml:brush>
  </inkml:definitions>
  <inkml:trace contextRef="#ctx0" brushRef="#br0">163 17 216 0 0,'-11'8'805'0'0,"1"1"0"0"0,1-1 0 0 0,-10 11 1 0 0,7-5 0 0 0,1 1 1 0 0,1 0-1 0 0,-14 26 1 0 0,13-20-33 0 0,2 1-1 0 0,-9 29 1 0 0,3 12 638 0 0,13-56-1288 0 0,2 0 1 0 0,-1 0-1 0 0,1 0 1 0 0,0 0-1 0 0,0 0 1 0 0,1 0-1 0 0,-1 0 1 0 0,2 0-1 0 0,-1-1 1 0 0,1 1-1 0 0,0 0 1 0 0,1 0-1 0 0,-1-1 1 0 0,1 0-1 0 0,0 1 1 0 0,1-1-1 0 0,0 0 1 0 0,0-1-1 0 0,0 1 1 0 0,0-1-1 0 0,7 6 1 0 0,-3-3-13 0 0,1-1 0 0 0,1-1 0 0 0,-1 1 0 0 0,1-1 0 0 0,0-1 0 0 0,1 0 0 0 0,-1 0 0 0 0,1-1 0 0 0,0 0 0 0 0,0-1 0 0 0,0 0 0 0 0,18 1 0 0 0,8 0 42 0 0,0-2-1 0 0,1-2 0 0 0,-1-1 1 0 0,0-2-1 0 0,44-10 0 0 0,-32 3 43 0 0,-1-3 0 0 0,-1-2 0 0 0,68-30 0 0 0,-103 39-99 0 0,0 0-1 0 0,0 0 0 0 0,0-2 0 0 0,-1 1 0 0 0,0-1 0 0 0,-1-1 0 0 0,0 0 0 0 0,17-20 0 0 0,-24 26-36 0 0,0-1 0 0 0,0 0 0 0 0,-1 0 1 0 0,0 0-1 0 0,0 0 0 0 0,0-1 1 0 0,0 1-1 0 0,0 0 0 0 0,-1-1 1 0 0,0 0-1 0 0,0 1 0 0 0,0-1 1 0 0,-1 1-1 0 0,0-1 0 0 0,1 0 0 0 0,-2 0 1 0 0,1 1-1 0 0,0-1 0 0 0,-1 0 1 0 0,0 1-1 0 0,0-1 0 0 0,0 1 1 0 0,-1-1-1 0 0,0 1 0 0 0,1 0 0 0 0,-2-1 1 0 0,1 1-1 0 0,-5-7 0 0 0,-3-2 7 0 0,-1 0-1 0 0,-1 1 0 0 0,1 0 0 0 0,-2 1 1 0 0,0 0-1 0 0,0 1 0 0 0,-1 1 0 0 0,0 0 1 0 0,-22-10-1 0 0,1 3-144 0 0,1 2-1 0 0,-2 1 1 0 0,-36-8 0 0 0,50 15-188 0 0,-1 2 1 0 0,1 0-1 0 0,-1 2 1 0 0,0 0-1 0 0,0 1 1 0 0,0 2-1 0 0,0 0 1 0 0,0 2-1 0 0,0 0 1 0 0,-23 7-1 0 0,25-3-1948 0 0,0 0 0 0 0,1 1 0 0 0,-27 16 0 0 0,23-9-1991 0 0</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37:57.262"/>
    </inkml:context>
    <inkml:brush xml:id="br0">
      <inkml:brushProperty name="width" value="0.05" units="cm"/>
      <inkml:brushProperty name="height" value="0.05" units="cm"/>
      <inkml:brushProperty name="color" value="#CD82DA"/>
    </inkml:brush>
  </inkml:definitions>
  <inkml:trace contextRef="#ctx0" brushRef="#br0">581 1 1340 0 0,'-33'12'664'0'0,"1"1"0"0"0,1 2 0 0 0,0 1 0 0 0,1 2 0 0 0,-37 27 0 0 0,31-16 57 0 0,1 1 0 0 0,2 1-1 0 0,0 2 1 0 0,-48 64 0 0 0,63-71-247 0 0,2 0 0 0 0,0 2-1 0 0,2 0 1 0 0,0 0 0 0 0,2 2 0 0 0,-14 52-1 0 0,20-55-171 0 0,0-1 0 0 0,2 1-1 0 0,1 0 1 0 0,0 1 0 0 0,3-1-1 0 0,0 0 1 0 0,2 0 0 0 0,0 0-1 0 0,2 0 1 0 0,9 34 0 0 0,1-21 33 0 0,2 0 0 0 0,2-1 1 0 0,1-1-1 0 0,39 58 1 0 0,-37-70-244 0 0,2 0 1 0 0,0-1 0 0 0,2-2 0 0 0,1 0 0 0 0,0-2-1 0 0,2-1 1 0 0,0-1 0 0 0,1-1 0 0 0,1-2-1 0 0,1-1 1 0 0,33 12 0 0 0,-17-11-59 0 0,1-1 0 0 0,0-3 1 0 0,82 11-1 0 0,-95-20-10 0 0,0-2 1 0 0,0 0-1 0 0,0-3 1 0 0,0-1-1 0 0,0-1 1 0 0,0-2-1 0 0,-1-2 1 0 0,54-18-1 0 0,-42 8 87 0 0,-2-2 0 0 0,0-2-1 0 0,-1-1 1 0 0,-1-3 0 0 0,55-43-1 0 0,-83 57-10 0 0,1-1-1 0 0,-2 0 0 0 0,0-1 1 0 0,-1 0-1 0 0,0-1 0 0 0,-1 0 0 0 0,-1-1 1 0 0,0 0-1 0 0,-1-1 0 0 0,-1 0 0 0 0,-1 0 1 0 0,0-1-1 0 0,-1 0 0 0 0,-1 0 0 0 0,-1 0 1 0 0,0-1-1 0 0,1-31 0 0 0,-4 21 20 0 0,-2 0 1 0 0,-1 0-1 0 0,-1 0 0 0 0,-1 1 0 0 0,-2-1 1 0 0,0 1-1 0 0,-2 0 0 0 0,-2 1 0 0 0,0 0 1 0 0,-26-47-1 0 0,15 36-49 0 0,-2 0 0 0 0,-1 2 0 0 0,-2 1 0 0 0,-2 1 0 0 0,-1 1 0 0 0,-1 2 0 0 0,-41-32 0 0 0,52 49-181 0 0,0 0 0 0 0,-1 2-1 0 0,0 0 1 0 0,-1 2 0 0 0,0 0-1 0 0,-33-10 1 0 0,36 15-145 0 0,0 1-1 0 0,0 1 1 0 0,0 0-1 0 0,-1 1 1 0 0,1 1 0 0 0,0 1-1 0 0,-1 1 1 0 0,1 0-1 0 0,-21 5 1 0 0,11 0-1334 0 0,-53 19 0 0 0,63-18-1077 0 0,1 1-1 0 0,-18 11 1 0 0,9-3-2117 0 0</inkml:trace>
</inkml:ink>
</file>

<file path=ppt/ink/ink6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55:44.845"/>
    </inkml:context>
    <inkml:brush xml:id="br0">
      <inkml:brushProperty name="width" value="0.05" units="cm"/>
      <inkml:brushProperty name="height" value="0.05" units="cm"/>
      <inkml:brushProperty name="color" value="#CD82DA"/>
    </inkml:brush>
  </inkml:definitions>
  <inkml:trace contextRef="#ctx0" brushRef="#br0">1 115 144 0 0,'6'17'16021'0'0,"-3"-14"-15286"0"0,10-1-357 0 0,0-1 0 0 0,0 1 0 0 0,0-2 0 0 0,0 0 0 0 0,0-1 0 0 0,1 0 0 0 0,-1-1 0 0 0,0 0 0 0 0,13-5 0 0 0,13-4-1243 0 0,61-28-1 0 0,-34 5-2227 0 0,-28 3-5232 0 0,-28 20 4090 0 0</inkml:trace>
</inkml:ink>
</file>

<file path=ppt/ink/ink6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55:45.260"/>
    </inkml:context>
    <inkml:brush xml:id="br0">
      <inkml:brushProperty name="width" value="0.05" units="cm"/>
      <inkml:brushProperty name="height" value="0.05" units="cm"/>
      <inkml:brushProperty name="color" value="#CD82DA"/>
    </inkml:brush>
  </inkml:definitions>
  <inkml:trace contextRef="#ctx0" brushRef="#br0">12 0 592 0 0,'-10'2'2880'0'0,"8"2"-143"0"0,7 6-1557 0 0,1-1-88 0 0,-1-4-116 0 0,2 8-140 0 0,4-5-152 0 0,-4 8-240 0 0,1-4-260 0 0,1 9-288 0 0,-2-2-320 0 0,4 3-336 0 0,-9-1-964 0 0,1 1-1857 0 0,-3 1 821 0 0</inkml:trace>
</inkml:ink>
</file>

<file path=ppt/ink/ink6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55:51.366"/>
    </inkml:context>
    <inkml:brush xml:id="br0">
      <inkml:brushProperty name="width" value="0.05" units="cm"/>
      <inkml:brushProperty name="height" value="0.05" units="cm"/>
      <inkml:brushProperty name="color" value="#CD82DA"/>
    </inkml:brush>
  </inkml:definitions>
  <inkml:trace contextRef="#ctx0" brushRef="#br0">16 24 1308 0 0,'-16'-24'19957'0'0,"27"36"-22141"0"0,-6 4-5989 0 0,-5-14 5994 0 0,0 6-2730 0 0</inkml:trace>
</inkml:ink>
</file>

<file path=ppt/ink/ink6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55:52.651"/>
    </inkml:context>
    <inkml:brush xml:id="br0">
      <inkml:brushProperty name="width" value="0.05" units="cm"/>
      <inkml:brushProperty name="height" value="0.05" units="cm"/>
      <inkml:brushProperty name="color" value="#CD82DA"/>
    </inkml:brush>
  </inkml:definitions>
  <inkml:trace contextRef="#ctx0" brushRef="#br0">14 239 1412 0 0,'-1'0'319'0'0,"0"1"1"0"0,0-1-1 0 0,1 0 0 0 0,-1 1 0 0 0,0-1 1 0 0,1 0-1 0 0,-1 1 0 0 0,0-1 0 0 0,1 1 1 0 0,-1-1-1 0 0,0 1 0 0 0,1-1 0 0 0,-1 1 1 0 0,1 0-1 0 0,-1-1 0 0 0,1 1 0 0 0,0 0 1 0 0,-1-1-1 0 0,1 1 0 0 0,0 0 0 0 0,-1-1 1 0 0,1 1-1 0 0,0 0 0 0 0,-1 1 0 0 0,2-2-165 0 0,-1 1-1 0 0,1-1 1 0 0,0 1-1 0 0,-1-1 1 0 0,1 1-1 0 0,0-1 1 0 0,-1 1-1 0 0,1-1 1 0 0,0 0-1 0 0,-1 1 1 0 0,1-1-1 0 0,0 0 1 0 0,0 0-1 0 0,-1 1 1 0 0,1-1-1 0 0,0 0 1 0 0,0 0-1 0 0,1 0 1 0 0,51 0 803 0 0,-47 0-262 0 0,340-19 4280 0 0,171-23-2174 0 0,-339 27-1875 0 0,146-13 269 0 0,208-35-218 0 0,-360 27-1998 0 0,-62 1-2457 0 0,-110 35 3414 0 0,0 0 1 0 0,0 0 0 0 0,1 0 0 0 0,-1 0 0 0 0,0 0-1 0 0,0 0 1 0 0,0 0 0 0 0,1 0 0 0 0,-1 0-1 0 0,0 0 1 0 0,0 0 0 0 0,1 0 0 0 0,-1 0 0 0 0,0 0-1 0 0,0 0 1 0 0,0 0 0 0 0,0-1 0 0 0,1 1 0 0 0,-1 0-1 0 0,0 0 1 0 0,0 0 0 0 0,0 0 0 0 0,0 0 0 0 0,1-1-1 0 0,-1 1 1 0 0,0 0 0 0 0,0 0 0 0 0,0 0 0 0 0,0 0-1 0 0,0-1 1 0 0,0 1 0 0 0,0 0 0 0 0,0 0 0 0 0,1 0-1 0 0,-1-1 1 0 0,0 1 0 0 0,0 0 0 0 0,0 0 0 0 0,0-1-1 0 0,0 1 1 0 0,0 0 0 0 0,0 0 0 0 0,0 0 0 0 0,0-1-1 0 0,0 1 1 0 0,0 0 0 0 0,-1 0 0 0 0,-11-7-2911 0 0,-21 1-3032 0 0,-9 4 1327 0 0</inkml:trace>
  <inkml:trace contextRef="#ctx0" brushRef="#br0" timeOffset="1">358 344 216 0 0,'-74'14'1222'0'0,"20"-4"1712"0"0,-1 1 0 0 0,-77 29 0 0 0,133-40-2870 0 0,-1 0 0 0 0,0 0 1 0 0,0 0-1 0 0,0 0 0 0 0,0 0 1 0 0,1 0-1 0 0,-1 0 0 0 0,0 0 1 0 0,0 0-1 0 0,0 1 0 0 0,1-1 1 0 0,-1 0-1 0 0,0 0 0 0 0,0 0 0 0 0,0 0 1 0 0,0 1-1 0 0,0-1 0 0 0,0 0 1 0 0,1 0-1 0 0,-1 0 0 0 0,0 0 1 0 0,0 1-1 0 0,0-1 0 0 0,0 0 1 0 0,0 0-1 0 0,0 0 0 0 0,0 1 1 0 0,0-1-1 0 0,0 0 0 0 0,0 0 1 0 0,0 1-1 0 0,0-1 0 0 0,0 0 1 0 0,0 0-1 0 0,0 0 0 0 0,0 1 1 0 0,0-1-1 0 0,0 0 0 0 0,0 0 1 0 0,0 0-1 0 0,-1 1 0 0 0,1-1 1 0 0,0 0-1 0 0,0 0 0 0 0,0 0 1 0 0,0 0-1 0 0,0 1 0 0 0,0-1 1 0 0,-1 0-1 0 0,1 0 0 0 0,0 0 1 0 0,72 2 1303 0 0,1-4 1 0 0,78-11 0 0 0,-74 5-866 0 0,1019-93 3526 0 0,-970 87-5582 0 0,178-43 1 0 0,-224 31-2171 0 0,-27 6-2803 0 0,-14 3 1537 0 0</inkml:trace>
</inkml:ink>
</file>

<file path=ppt/ink/ink6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56:03.440"/>
    </inkml:context>
    <inkml:brush xml:id="br0">
      <inkml:brushProperty name="width" value="0.05" units="cm"/>
      <inkml:brushProperty name="height" value="0.05" units="cm"/>
      <inkml:brushProperty name="color" value="#008C3A"/>
    </inkml:brush>
  </inkml:definitions>
  <inkml:trace contextRef="#ctx0" brushRef="#br0">1 32 108 0 0,'6'17'10938'0'0,"1"-12"-10269"0"0,0 0 0 0 0,0-1 0 0 0,0 0 0 0 0,1 0 0 0 0,-1-1 0 0 0,1 0 0 0 0,0 0 0 0 0,0-1 0 0 0,0 0 0 0 0,12 1 0 0 0,16 2 207 0 0,38 0 1 0 0,442-26 3174 0 0,-322 7-3074 0 0,124-26 1048 0 0,-258 30-1487 0 0,-24 10-195 0 0,-31 0-339 0 0,-1 1 1 0 0,1-1 0 0 0,-1 0-1 0 0,1 0 1 0 0,-1 0 0 0 0,1-1-1 0 0,-1 1 1 0 0,0-1-1 0 0,1 0 1 0 0,-1 0 0 0 0,0-1-1 0 0,0 1 1 0 0,8-5 0 0 0,-21 9-5936 0 0,-41 3-811 0 0,36-5 654 0 0,-2-1 804 0 0</inkml:trace>
</inkml:ink>
</file>

<file path=ppt/ink/ink6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56:03.990"/>
    </inkml:context>
    <inkml:brush xml:id="br0">
      <inkml:brushProperty name="width" value="0.05" units="cm"/>
      <inkml:brushProperty name="height" value="0.05" units="cm"/>
      <inkml:brushProperty name="color" value="#008C3A"/>
    </inkml:brush>
  </inkml:definitions>
  <inkml:trace contextRef="#ctx0" brushRef="#br0">0 8 272 0 0,'3'-1'29013'0'0,"-1"0"-26853"0"0,7 0-7186 0 0,-5 1 7444 0 0,-2 1-2501 0 0,50 4-473 0 0,-28-7-2373 0 0,-4-6-4822 0 0</inkml:trace>
</inkml:ink>
</file>

<file path=ppt/ink/ink6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56:08.193"/>
    </inkml:context>
    <inkml:brush xml:id="br0">
      <inkml:brushProperty name="width" value="0.05" units="cm"/>
      <inkml:brushProperty name="height" value="0.05" units="cm"/>
      <inkml:brushProperty name="color" value="#008C3A"/>
    </inkml:brush>
  </inkml:definitions>
  <inkml:trace contextRef="#ctx0" brushRef="#br0">81 549 736 0 0,'0'0'1237'0'0,"-25"-9"3378"0"0,22 9-4205 0 0,0-1 1 0 0,0 0-1 0 0,1 1 0 0 0,-1-2 1 0 0,0 1-1 0 0,1 0 0 0 0,-1 0 1 0 0,1-1-1 0 0,0 1 1 0 0,-1-1-1 0 0,1 0 0 0 0,0 0 1 0 0,0 1-1 0 0,0-1 0 0 0,0-1 1 0 0,0 1-1 0 0,1 0 0 0 0,-3-5 1 0 0,2 3-68 0 0,0 0 1 0 0,1 0-1 0 0,0 0 1 0 0,0-1-1 0 0,0 1 1 0 0,0-1-1 0 0,1 1 1 0 0,-1-1 0 0 0,1 1-1 0 0,1-9 1 0 0,1 1-4 0 0,0 1 0 0 0,0-1 0 0 0,2 0 0 0 0,-1 1 1 0 0,1 0-1 0 0,1 0 0 0 0,12-21 0 0 0,-4 13-149 0 0,2 0 0 0 0,0 1 0 0 0,1 1-1 0 0,0 0 1 0 0,2 2 0 0 0,0-1 0 0 0,0 2-1 0 0,2 1 1 0 0,-1 0 0 0 0,2 1 0 0 0,0 1-1 0 0,0 2 1 0 0,1 0 0 0 0,0 0 0 0 0,43-8-1 0 0,-24 9-93 0 0,-1 1-1 0 0,1 3 0 0 0,1 1 0 0 0,-1 2 0 0 0,0 2 0 0 0,1 1 1 0 0,-1 3-1 0 0,49 11 0 0 0,-16 3-62 0 0,0 3 0 0 0,102 46 0 0 0,133 86-63 0 0,-236-116 307 0 0,1-3 0 0 0,2-3 0 0 0,86 23 1 0 0,-119-44-4 0 0,0-1 0 0 0,0-2 1 0 0,1-3-1 0 0,0-1 1 0 0,0-2-1 0 0,0-2 0 0 0,64-8 1 0 0,108-37 538 0 0,19-2-430 0 0,-194 44-383 0 0,-1 2 0 0 0,1 2 0 0 0,0 2 0 0 0,0 1 0 0 0,-1 2 0 0 0,0 2 0 0 0,0 2 0 0 0,61 23 0 0 0,255 76-517 0 0,-306-100 508 0 0,1-2 1 0 0,-1-3-1 0 0,1-2 0 0 0,0-1 0 0 0,0-4 0 0 0,-1-1 0 0 0,1-3 0 0 0,90-23 0 0 0,-47 1 0 0 0,-1-3-1 0 0,-1-5 0 0 0,143-80 0 0 0,342-165-4945 0 0,-332 196-669 0 0,-193 69 2853 0 0,-5 1-4412 0 0,-22 8 2542 0 0</inkml:trace>
</inkml:ink>
</file>

<file path=ppt/ink/ink6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56:09.166"/>
    </inkml:context>
    <inkml:brush xml:id="br0">
      <inkml:brushProperty name="width" value="0.05" units="cm"/>
      <inkml:brushProperty name="height" value="0.05" units="cm"/>
      <inkml:brushProperty name="color" value="#008C3A"/>
    </inkml:brush>
  </inkml:definitions>
  <inkml:trace contextRef="#ctx0" brushRef="#br0">129 47 1512 0 0,'-3'3'1241'0'0,"0"1"0"0"0,0-1 0 0 0,0 1 0 0 0,0-1 0 0 0,0 0 0 0 0,-1 0 0 0 0,0 0 0 0 0,1-1 0 0 0,-1 1 0 0 0,0-1 0 0 0,-9 3 0 0 0,10-3-740 0 0,0-1 1 0 0,0 0-1 0 0,0 0 1 0 0,-1-1-1 0 0,1 1 1 0 0,0 0-1 0 0,-1-1 1 0 0,1 0-1 0 0,-1 0 1 0 0,1 0-1 0 0,0 0 1 0 0,-1-1-1 0 0,1 1 1 0 0,0-1-1 0 0,-1 0 1 0 0,1 0-1 0 0,-3-1 1 0 0,5 1-400 0 0,-1 0 0 0 0,1 0-1 0 0,0 0 1 0 0,0-1 0 0 0,0 1 0 0 0,0 0 0 0 0,0 0 0 0 0,0 0-1 0 0,0-1 1 0 0,0 1 0 0 0,0-1 0 0 0,1 1 0 0 0,-1-1-1 0 0,1 1 1 0 0,-1-1 0 0 0,1 1 0 0 0,-1-1 0 0 0,1 1 0 0 0,0-1-1 0 0,0 1 1 0 0,0-1 0 0 0,0 1 0 0 0,0-1 0 0 0,0 0-1 0 0,0 1 1 0 0,0-1 0 0 0,1 1 0 0 0,-1-1 0 0 0,1 1 0 0 0,-1-1-1 0 0,2-1 1 0 0,-2 0-173 0 0,1 1 1 0 0,0 0-1 0 0,0 0 0 0 0,0 0 0 0 0,0 0 0 0 0,0 0 0 0 0,0 0 1 0 0,0 0-1 0 0,1 0 0 0 0,-1 0 0 0 0,1 0 0 0 0,0 1 0 0 0,-1-1 1 0 0,1 1-1 0 0,0-1 0 0 0,0 1 0 0 0,0 0 0 0 0,0 0 0 0 0,0 0 1 0 0,4-2-1 0 0,-5 3-37 0 0,0-1-1 0 0,0 1 1 0 0,1 0 0 0 0,-1 0-1 0 0,0 0 1 0 0,0 0 0 0 0,0 0 0 0 0,1 0-1 0 0,-1 0 1 0 0,0 1 0 0 0,0-1-1 0 0,0 0 1 0 0,0 1 0 0 0,1-1-1 0 0,-1 1 1 0 0,0-1 0 0 0,0 1 0 0 0,0-1-1 0 0,0 1 1 0 0,0 0 0 0 0,0-1-1 0 0,0 1 1 0 0,0 0 0 0 0,0 1 0 0 0,1 0-44 0 0,-1 0 0 0 0,-1 0 0 0 0,1 0 0 0 0,0 0 0 0 0,0 0 0 0 0,-1 0 0 0 0,1 0 1 0 0,-1 0-1 0 0,1 1 0 0 0,-1-1 0 0 0,0 0 0 0 0,0 3 0 0 0,-1 8-591 0 0,-1 0 0 0 0,0 0 0 0 0,-7 20-1 0 0,7-25 160 0 0,-24 75-8778 0 0,9-41 3965 0 0</inkml:trace>
</inkml:ink>
</file>

<file path=ppt/ink/ink6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56:09.896"/>
    </inkml:context>
    <inkml:brush xml:id="br0">
      <inkml:brushProperty name="width" value="0.05" units="cm"/>
      <inkml:brushProperty name="height" value="0.05" units="cm"/>
      <inkml:brushProperty name="color" value="#008C3A"/>
    </inkml:brush>
  </inkml:definitions>
  <inkml:trace contextRef="#ctx0" brushRef="#br0">56 27 1388 0 0,'1'0'147'0'0,"-1"0"-1"0"0,0 0 1 0 0,1 0 0 0 0,-1 1-1 0 0,0-1 1 0 0,0 0 0 0 0,1 0-1 0 0,-1 0 1 0 0,0 0 0 0 0,0 0-1 0 0,1 0 1 0 0,-1 0-1 0 0,0 1 1 0 0,0-1 0 0 0,1 0-1 0 0,-1 0 1 0 0,0 0 0 0 0,0 1-1 0 0,0-1 1 0 0,1 0 0 0 0,-1 0-1 0 0,0 0 1 0 0,0 1-1 0 0,0-1 1 0 0,0 0 0 0 0,0 0-1 0 0,1 1 1 0 0,-1-1 0 0 0,0 0-1 0 0,0 1 1 0 0,0-1 0 0 0,0 0-1 0 0,0 0 1 0 0,0 1-1 0 0,-1 15 2313 0 0,-11 23-581 0 0,9-30-815 0 0,-44 115 4131 0 0,53-142-3696 0 0,-1 4-1390 0 0,0-1-1 0 0,1 1 0 0 0,0 0 1 0 0,1 0-1 0 0,12-16 0 0 0,-14 23-126 0 0,1 0-1 0 0,0 0 0 0 0,1 1 0 0 0,0 0 0 0 0,0 1 0 0 0,0-1 0 0 0,0 1 1 0 0,1 1-1 0 0,0-1 0 0 0,8-2 0 0 0,-13 6-40 0 0,-1 0 0 0 0,1 0 0 0 0,-1 0 1 0 0,1 1-1 0 0,0-1 0 0 0,-1 1 0 0 0,1 0 0 0 0,0 0 0 0 0,-1 0 0 0 0,1 0 0 0 0,0 0 1 0 0,-1 0-1 0 0,1 1 0 0 0,0-1 0 0 0,-1 1 0 0 0,1 0 0 0 0,-1 0 0 0 0,1 0 0 0 0,-1 0 1 0 0,0 0-1 0 0,1 0 0 0 0,-1 1 0 0 0,0-1 0 0 0,0 1 0 0 0,0 0 0 0 0,0-1 0 0 0,0 1 1 0 0,0 0-1 0 0,0 0 0 0 0,-1 0 0 0 0,1 1 0 0 0,-1-1 0 0 0,1 0 0 0 0,-1 1 1 0 0,0-1-1 0 0,0 0 0 0 0,1 4 0 0 0,0 1-87 0 0,0 0 0 0 0,-1 1 0 0 0,1-1 0 0 0,-2 0 0 0 0,1 0 0 0 0,-1 1 0 0 0,0-1 0 0 0,-1 0 0 0 0,1 1 0 0 0,-1-1 0 0 0,-1 0 1 0 0,1 0-1 0 0,-2 0 0 0 0,-3 12 0 0 0,5-19 281 0 0,8-5 5 0 0,0-2 0 0 0,-1 1 0 0 0,1-1 0 0 0,-2 0 0 0 0,9-12 0 0 0,-1 4-59 0 0,3-5 24 0 0,31-27-1 0 0,-40 41-85 0 0,0 0 0 0 0,0 1 1 0 0,0 0-1 0 0,1 0 0 0 0,0 1 0 0 0,0 0 0 0 0,0 0 0 0 0,10-3 0 0 0,-15 6-15 0 0,-1 1 0 0 0,1-1 0 0 0,-1 1 0 0 0,1-1 0 0 0,-1 1 0 0 0,1 0 0 0 0,0 0 0 0 0,-1 0 0 0 0,1 0 0 0 0,-1 1 0 0 0,1-1 0 0 0,0 1 0 0 0,-1-1-1 0 0,1 1 1 0 0,-1 0 0 0 0,0 0 0 0 0,1 0 0 0 0,-1 0 0 0 0,0 1 0 0 0,1-1 0 0 0,-1 1 0 0 0,2 1 0 0 0,2 3-97 0 0,0 1 0 0 0,-1 0 0 0 0,0 0 0 0 0,0 0 0 0 0,5 11 0 0 0,-8-12 10 0 0,1-1-1 0 0,-1 0 1 0 0,1 0 0 0 0,0 0 0 0 0,1-1 0 0 0,-1 1-1 0 0,1-1 1 0 0,0 0 0 0 0,0 0 0 0 0,0 0 0 0 0,1 0-1 0 0,-1-1 1 0 0,8 5 0 0 0,-8-6 26 0 0,0-1 0 0 0,0 0-1 0 0,1 0 1 0 0,-1 0 0 0 0,0 0 0 0 0,0-1 0 0 0,0 0 0 0 0,1 1-1 0 0,-1-2 1 0 0,0 1 0 0 0,0 0 0 0 0,1-1 0 0 0,-1 0-1 0 0,0 0 1 0 0,6-2 0 0 0,1-2-59 0 0,0-1 0 0 0,-1 0 0 0 0,0 0 0 0 0,10-9 0 0 0,-9 7 197 0 0,-1 1-1 0 0,1 0 1 0 0,0 0 0 0 0,13-4 0 0 0,-23 10-47 0 0,0 1 0 0 0,0-1 0 0 0,0 1 0 0 0,0 0 0 0 0,0 0 0 0 0,0 0 0 0 0,0-1 0 0 0,1 1 0 0 0,-1 0 0 0 0,0 0 0 0 0,0 1 0 0 0,0-1 0 0 0,0 0 0 0 0,0 0 0 0 0,0 0 0 0 0,0 1 0 0 0,0-1 0 0 0,0 1 0 0 0,0-1 1 0 0,0 1-1 0 0,0-1 0 0 0,0 1 0 0 0,0-1 0 0 0,0 1 0 0 0,0 0 0 0 0,0 0 0 0 0,20 29 319 0 0,-20-27-412 0 0,0 0 1 0 0,1-1-1 0 0,-1 1 0 0 0,1 0 1 0 0,0-1-1 0 0,0 1 0 0 0,0-1 0 0 0,0 1 1 0 0,0-1-1 0 0,1 0 0 0 0,-1 0 1 0 0,0 0-1 0 0,1 0 0 0 0,0-1 1 0 0,3 3-1 0 0,-2-4-60 0 0,0 1 0 0 0,0-1 1 0 0,0 0-1 0 0,0 0 0 0 0,0 0 0 0 0,0 0 0 0 0,0-1 1 0 0,0 0-1 0 0,0 0 0 0 0,0 0 0 0 0,0 0 0 0 0,0 0 1 0 0,0-1-1 0 0,-1 0 0 0 0,1 0 0 0 0,-1 0 0 0 0,1 0 1 0 0,-1-1-1 0 0,0 1 0 0 0,6-6 0 0 0,-3 2 272 0 0,0-1-1 0 0,1 1 1 0 0,-2-2-1 0 0,1 1 1 0 0,-1-1-1 0 0,-1 0 1 0 0,1 0-1 0 0,3-9 1 0 0,0 2 764 0 0,-7 13-572 0 0,0 0 1 0 0,0 0-1 0 0,0 0 1 0 0,0 0-1 0 0,0 0 1 0 0,0-1-1 0 0,0 1 1 0 0,0 0-1 0 0,0-6 1328 0 0,-10 28-370 0 0,-7 26-239 0 0,1 2-1 0 0,-11 66 0 0 0,20-70-738 0 0,-34 167 60 0 0,33-185-1052 0 0,-1 0 1 0 0,-1-1-1 0 0,-1 0 1 0 0,-1 0 0 0 0,-26 41-1 0 0,8-32-2185 0 0,27-32 1951 0 0,0 0 0 0 0,0-1 0 0 0,0 1 0 0 0,0-1 0 0 0,-1 1 1 0 0,1-1-1 0 0,0 0 0 0 0,-5 1 0 0 0,-6 0-3730 0 0</inkml:trace>
</inkml:ink>
</file>

<file path=ppt/ink/ink6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56:10.288"/>
    </inkml:context>
    <inkml:brush xml:id="br0">
      <inkml:brushProperty name="width" value="0.05" units="cm"/>
      <inkml:brushProperty name="height" value="0.05" units="cm"/>
      <inkml:brushProperty name="color" value="#008C3A"/>
    </inkml:brush>
  </inkml:definitions>
  <inkml:trace contextRef="#ctx0" brushRef="#br0">18 5 392 0 0,'8'-2'466'0'0,"0"1"-1"0"0,0 0 1 0 0,1 1-1 0 0,-1 0 1 0 0,0 0 0 0 0,0 0-1 0 0,1 1 1 0 0,-1 1-1 0 0,0 0 1 0 0,0 0 0 0 0,0 0-1 0 0,8 4 1 0 0,-11-4-181 0 0,-1-1 0 0 0,1 2 0 0 0,0-1 0 0 0,-1 0 0 0 0,0 1 0 0 0,1 0 0 0 0,-1 0 0 0 0,0 0 0 0 0,0 1 0 0 0,-1-1-1 0 0,1 1 1 0 0,-1 0 0 0 0,0 0 0 0 0,0 0 0 0 0,0 0 0 0 0,0 1 0 0 0,-1-1 0 0 0,0 1 0 0 0,0 0 0 0 0,3 8 0 0 0,-5-9-66 0 0,0 0-1 0 0,0-1 1 0 0,-1 1-1 0 0,1-1 1 0 0,-1 1 0 0 0,0-1-1 0 0,0 0 1 0 0,0 1-1 0 0,0-1 1 0 0,-1 0 0 0 0,1 1-1 0 0,-1-1 1 0 0,0 0-1 0 0,0 0 1 0 0,0-1-1 0 0,0 1 1 0 0,0 0 0 0 0,-1-1-1 0 0,1 1 1 0 0,-1-1-1 0 0,0 0 1 0 0,-4 3 0 0 0,-1 2 300 0 0,-1-2 1 0 0,1 1 0 0 0,-1-1-1 0 0,0 0 1 0 0,-1-1 0 0 0,-14 5 0 0 0,21-8-499 0 0,0 0 1 0 0,0 0 0 0 0,0-1-1 0 0,0 1 1 0 0,0-1 0 0 0,0 0-1 0 0,0 1 1 0 0,0-1 0 0 0,0-1 0 0 0,0 1-1 0 0,0 0 1 0 0,0-1 0 0 0,0 1-1 0 0,0-1 1 0 0,0 0 0 0 0,0 0-1 0 0,0 0 1 0 0,1 0 0 0 0,-1-1-1 0 0,0 1 1 0 0,1-1 0 0 0,-1 0-1 0 0,1 0 1 0 0,-3-2 0 0 0,3 1-365 0 0,0 1 0 0 0,0 0 0 0 0,0-1 0 0 0,1 0 0 0 0,0 1 0 0 0,-1-1 0 0 0,1 0 0 0 0,0 0 0 0 0,0 0 0 0 0,0-3 0 0 0,0 1-904 0 0,0 0 0 0 0,1 0 0 0 0,0-1 1 0 0,0 1-1 0 0,0 0 0 0 0,1-7 0 0 0,4-13-3893 0 0</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37:57.874"/>
    </inkml:context>
    <inkml:brush xml:id="br0">
      <inkml:brushProperty name="width" value="0.05" units="cm"/>
      <inkml:brushProperty name="height" value="0.05" units="cm"/>
      <inkml:brushProperty name="color" value="#CD82DA"/>
    </inkml:brush>
  </inkml:definitions>
  <inkml:trace contextRef="#ctx0" brushRef="#br0">431 129 1108 0 0,'-7'-1'431'0'0,"1"-1"0"0"0,-1 2 0 0 0,0-1 1 0 0,1 1-1 0 0,-1 0 0 0 0,0 0 0 0 0,0 1 0 0 0,1 0 0 0 0,-1 0 0 0 0,0 0 0 0 0,1 1 1 0 0,0 0-1 0 0,-1 0 0 0 0,-10 6 0 0 0,7-1-10 0 0,0-1-1 0 0,0 2 1 0 0,0-1-1 0 0,1 1 1 0 0,0 1-1 0 0,1 0 1 0 0,-14 17 0 0 0,-10 19 654 0 0,1 1 0 0 0,2 1 1 0 0,-26 60-1 0 0,38-68-444 0 0,2 0 0 0 0,1 1 0 0 0,2 0 0 0 0,-12 81 0 0 0,22-104-454 0 0,0 0 0 0 0,2 0 0 0 0,0 0 0 0 0,1 0 0 0 0,1 0 0 0 0,1 0 0 0 0,0 0 0 0 0,1 0 0 0 0,8 20-1 0 0,-8-25-108 0 0,2-1 0 0 0,-1 0-1 0 0,2 0 1 0 0,0 0-1 0 0,0 0 1 0 0,0-1-1 0 0,1-1 1 0 0,1 1-1 0 0,0-1 1 0 0,0-1-1 0 0,1 1 1 0 0,0-2-1 0 0,13 9 1 0 0,-3-5-48 0 0,1-1 0 0 0,0-1 0 0 0,0-1 0 0 0,1-1 1 0 0,0 0-1 0 0,0-2 0 0 0,1-1 0 0 0,-1 0 1 0 0,26-1-1 0 0,7-1-35 0 0,0-3-1 0 0,79-12 1 0 0,-82 4 8 0 0,1-3 0 0 0,-1-1 0 0 0,-1-3 0 0 0,0-2-1 0 0,-2-2 1 0 0,0-3 0 0 0,61-37 0 0 0,-89 47 155 0 0,-1 0-1 0 0,0-1 1 0 0,-1-1 0 0 0,-1-1-1 0 0,0-1 1 0 0,-1-1 0 0 0,24-32-1 0 0,-33 38-34 0 0,0 0 0 0 0,-1-1 0 0 0,-1 0 0 0 0,0 0 0 0 0,0 0 0 0 0,-1-1 0 0 0,-1 0 0 0 0,-1 0 0 0 0,0 0 0 0 0,0 0 0 0 0,-2-1 0 0 0,0 1 0 0 0,0-1 0 0 0,-2-15 0 0 0,-3 1 24 0 0,-1 0-1 0 0,-1 0 1 0 0,-2 1-1 0 0,-1 0 0 0 0,-1 1 1 0 0,-1 0-1 0 0,-1 0 1 0 0,-1 1-1 0 0,-27-37 1 0 0,18 32-193 0 0,-1 0 1 0 0,-2 2-1 0 0,-1 1 1 0 0,-1 1-1 0 0,-2 1 1 0 0,-52-37-1 0 0,73 58-120 0 0,-1-1 0 0 0,0 1 0 0 0,-1 1 0 0 0,1 0 0 0 0,-1 0 0 0 0,0 1-1 0 0,0 0 1 0 0,0 0 0 0 0,0 1 0 0 0,-1 1 0 0 0,1 0 0 0 0,-1 0 0 0 0,1 1 0 0 0,0 0-1 0 0,-1 1 1 0 0,1 0 0 0 0,-1 1 0 0 0,1 0 0 0 0,0 0 0 0 0,-11 5 0 0 0,1 0-912 0 0,1 2 1 0 0,0 0-1 0 0,-25 16 1 0 0,-48 40-6828 0 0,53-34 2796 0 0</inkml:trace>
</inkml:ink>
</file>

<file path=ppt/ink/ink6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56:10.754"/>
    </inkml:context>
    <inkml:brush xml:id="br0">
      <inkml:brushProperty name="width" value="0.05" units="cm"/>
      <inkml:brushProperty name="height" value="0.05" units="cm"/>
      <inkml:brushProperty name="color" value="#008C3A"/>
    </inkml:brush>
  </inkml:definitions>
  <inkml:trace contextRef="#ctx0" brushRef="#br0">126 349 1260 0 0,'-32'-5'11639'0'0,"5"12"-5735"0"0,23-4-5639 0 0,0-1-1 0 0,1 1 0 0 0,-1 0 0 0 0,1 0 0 0 0,0 0 0 0 0,0 1 0 0 0,0-1 1 0 0,0 1-1 0 0,0 0 0 0 0,1-1 0 0 0,-1 1 0 0 0,-1 5 0 0 0,0 0 61 0 0,-13 28 667 0 0,16-36-946 0 0,0 1 0 0 0,1 0 0 0 0,-1 0 0 0 0,1 0 0 0 0,0 0 0 0 0,0-1 0 0 0,0 1 0 0 0,0 0 0 0 0,0 0 0 0 0,0 0 0 0 0,0 0 0 0 0,0 0 1 0 0,1 0-1 0 0,-1-1 0 0 0,1 1 0 0 0,-1 0 0 0 0,1 0 0 0 0,1 2 0 0 0,-1-3-42 0 0,0-1 1 0 0,0 1-1 0 0,0 0 1 0 0,0-1-1 0 0,0 1 1 0 0,0-1-1 0 0,0 1 1 0 0,0-1-1 0 0,0 1 0 0 0,0-1 1 0 0,1 0-1 0 0,-1 0 1 0 0,0 0-1 0 0,0 1 1 0 0,0-1-1 0 0,0 0 1 0 0,0 0-1 0 0,1-1 0 0 0,-1 1 1 0 0,0 0-1 0 0,0 0 1 0 0,1-1-1 0 0,29-7-240 0 0,-26 7 169 0 0,9-3-79 0 0,-1-1 1 0 0,1 0-1 0 0,-1-1 1 0 0,0-1-1 0 0,0 0 1 0 0,-1 0-1 0 0,0-2 1 0 0,0 1-1 0 0,-1-1 1 0 0,17-18-1 0 0,-27 26 155 0 0,-1 1 1 0 0,0-1-1 0 0,1 1 0 0 0,-1 0 0 0 0,1-1 0 0 0,-1 1 0 0 0,0-1 0 0 0,1 1 0 0 0,-1-1 0 0 0,0 1 0 0 0,0-1 0 0 0,1 1 0 0 0,-1-1 0 0 0,0 0 0 0 0,0 1 0 0 0,0-1 0 0 0,0 1 0 0 0,0-1 0 0 0,0 1 0 0 0,0-1 0 0 0,0 0 0 0 0,0 1 1 0 0,0-1-1 0 0,0 1 0 0 0,0-1 0 0 0,0 0 0 0 0,0 1 0 0 0,0-1 0 0 0,-1 1 0 0 0,1-1 0 0 0,0 1 0 0 0,-1-1 0 0 0,0 0 19 0 0,0 0 0 0 0,0 0 0 0 0,0 0 0 0 0,-1 0 0 0 0,1 0-1 0 0,0 0 1 0 0,-1 1 0 0 0,1-1 0 0 0,-1 1 0 0 0,1-1 0 0 0,-1 1 0 0 0,-1-1 0 0 0,-45-3 695 0 0,42 4-730 0 0,0-1 0 0 0,0 1-1 0 0,1-1 1 0 0,-1 0 0 0 0,-10-4-1 0 0,46-10-203 0 0,-16 9 88 0 0,0 0 1 0 0,1 1 0 0 0,-1 0-1 0 0,1 2 1 0 0,0-1-1 0 0,1 2 1 0 0,-1 0-1 0 0,19 0 1 0 0,-28 2 32 0 0,0 0 1 0 0,1 1-1 0 0,-1 0 0 0 0,0 0 1 0 0,0 1-1 0 0,0-1 0 0 0,0 1 1 0 0,-1 0-1 0 0,1 1 1 0 0,6 3-1 0 0,-8-3 14 0 0,-1-1-1 0 0,0 1 1 0 0,0 0 0 0 0,1 0 0 0 0,-2 0-1 0 0,1 0 1 0 0,0 0 0 0 0,-1 1 0 0 0,1-1-1 0 0,-1 1 1 0 0,0 0 0 0 0,0-1 0 0 0,0 1-1 0 0,-1 0 1 0 0,0 0 0 0 0,2 5 0 0 0,-2-4 153 0 0,-1 1 0 0 0,1-1 0 0 0,-1 0 0 0 0,0 1 0 0 0,0-1 0 0 0,-1 0 0 0 0,1 0 0 0 0,-1 1 0 0 0,0-1 0 0 0,-1 0 0 0 0,1 0 0 0 0,-1 0 0 0 0,0 0 0 0 0,0 0 0 0 0,-1 0 0 0 0,1-1 0 0 0,-1 1 0 0 0,0-1 0 0 0,-1 0 0 0 0,1 0 0 0 0,-1 0 0 0 0,1 0 0 0 0,-1 0 0 0 0,0-1 0 0 0,-6 4 0 0 0,10-7-36 0 0,-1 0 0 0 0,0 0 0 0 0,1 1 1 0 0,-1-1-1 0 0,0 0 0 0 0,1 0 0 0 0,-1 0 1 0 0,0 0-1 0 0,1 0 0 0 0,-1 0 0 0 0,0 0 0 0 0,0 0 1 0 0,1 0-1 0 0,-1 0 0 0 0,0-1 0 0 0,1 1 1 0 0,-1 0-1 0 0,0 0 0 0 0,1-1 0 0 0,-1 1 1 0 0,0 0-1 0 0,1-1 0 0 0,-1 1 0 0 0,1-1 0 0 0,-1 1 1 0 0,1 0-1 0 0,-1-1 0 0 0,1 1 0 0 0,-1-1 1 0 0,1 0-1 0 0,-1 1 0 0 0,1-1 0 0 0,0 1 1 0 0,-1-1-1 0 0,1 0 0 0 0,0 1 0 0 0,-1-1 1 0 0,1 0-1 0 0,0 1 0 0 0,0-1 0 0 0,0-1 0 0 0,-4-27 660 0 0,7 13-822 0 0,1 1 0 0 0,1 0 0 0 0,0 1 0 0 0,1-1 0 0 0,12-22 0 0 0,46-64-2247 0 0,-29 50 824 0 0,43-52-2710 0 0,-28 40-4172 0 0,-30 36 4213 0 0</inkml:trace>
</inkml:ink>
</file>

<file path=ppt/ink/ink6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56:11.161"/>
    </inkml:context>
    <inkml:brush xml:id="br0">
      <inkml:brushProperty name="width" value="0.05" units="cm"/>
      <inkml:brushProperty name="height" value="0.05" units="cm"/>
      <inkml:brushProperty name="color" value="#008C3A"/>
    </inkml:brush>
  </inkml:definitions>
  <inkml:trace contextRef="#ctx0" brushRef="#br0">486 7 412 0 0,'0'-1'192'0'0,"0"1"0"0"0,0 0 0 0 0,-1-1 0 0 0,1 1 0 0 0,0-1 0 0 0,-1 1 0 0 0,1 0 0 0 0,0-1 0 0 0,-1 1 0 0 0,1 0 0 0 0,0-1-1 0 0,-1 1 1 0 0,1 0 0 0 0,-1 0 0 0 0,1-1 0 0 0,0 1 0 0 0,-1 0 0 0 0,1 0 0 0 0,-1 0 0 0 0,1 0 0 0 0,-1 0 0 0 0,1-1 0 0 0,-1 1 0 0 0,1 0 0 0 0,-1 0 0 0 0,1 0 0 0 0,0 0 0 0 0,-1 0 0 0 0,1 0 0 0 0,-1 1 0 0 0,-16 8 2026 0 0,-11 22 111 0 0,6 0-1047 0 0,2 1-1 0 0,0 1 0 0 0,3 0 1 0 0,1 1-1 0 0,1 1 0 0 0,-15 54 1 0 0,17-40-1089 0 0,3 1 1 0 0,1 0-1 0 0,3 0 1 0 0,-1 70-1 0 0,3-63-2942 0 0,-4-20-6792 0 0,3-24 4728 0 0</inkml:trace>
  <inkml:trace contextRef="#ctx0" brushRef="#br0" timeOffset="1">1 410 1544 0 0,'0'0'1752'0'0,"7"-3"-96"0"0,0 2-95 0 0,9-1-157 0 0,1 0-152 0 0,8 1-184 0 0,14-1-224 0 0,-2-1-268 0 0,4-3-348 0 0,6 4-352 0 0,-1 1-416 0 0,2-3-492 0 0,-2 0-668 0 0,-2 0-1841 0 0,-7 3 817 0 0</inkml:trace>
</inkml:ink>
</file>

<file path=ppt/ink/ink6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56:11.799"/>
    </inkml:context>
    <inkml:brush xml:id="br0">
      <inkml:brushProperty name="width" value="0.05" units="cm"/>
      <inkml:brushProperty name="height" value="0.05" units="cm"/>
      <inkml:brushProperty name="color" value="#008C3A"/>
    </inkml:brush>
  </inkml:definitions>
  <inkml:trace contextRef="#ctx0" brushRef="#br0">260 13 1756 0 0,'0'0'3897'0'0,"-3"-2"-1975"0"0,-1 0-1299 0 0,1 1 1 0 0,0-1 0 0 0,-1 1 0 0 0,1 0 0 0 0,-1 0-1 0 0,1 0 1 0 0,-1 1 0 0 0,0-1 0 0 0,1 1-1 0 0,-1 0 1 0 0,0 0 0 0 0,1 0 0 0 0,-1 0 0 0 0,0 1-1 0 0,1-1 1 0 0,-8 3 0 0 0,1 1 126 0 0,0 0 0 0 0,0 0 0 0 0,1 1 0 0 0,-18 11 0 0 0,13-6-282 0 0,0 0 1 0 0,1 1-1 0 0,1 0 1 0 0,-14 16-1 0 0,21-22-460 0 0,1 0 0 0 0,-1 1 0 0 0,1 0 0 0 0,1 0 1 0 0,-1 0-1 0 0,1 1 0 0 0,0-1 0 0 0,0 1 0 0 0,1-1 0 0 0,0 1 0 0 0,0 0 0 0 0,-1 11 0 0 0,3-16-68 0 0,0 0 0 0 0,-1 0 1 0 0,1 0-1 0 0,0-1 0 0 0,0 1 0 0 0,1 0 0 0 0,-1 0 0 0 0,0 0 0 0 0,1 0 0 0 0,-1 0 0 0 0,1 0 1 0 0,-1-1-1 0 0,1 1 0 0 0,0 0 0 0 0,0 0 0 0 0,0-1 0 0 0,0 1 0 0 0,0 0 0 0 0,0-1 0 0 0,0 1 1 0 0,1-1-1 0 0,-1 0 0 0 0,0 1 0 0 0,1-1 0 0 0,-1 0 0 0 0,1 0 0 0 0,-1 0 0 0 0,1 0 1 0 0,0 0-1 0 0,0 0 0 0 0,-1-1 0 0 0,1 1 0 0 0,0 0 0 0 0,0-1 0 0 0,0 1 0 0 0,0-1 0 0 0,-1 0 1 0 0,1 0-1 0 0,0 0 0 0 0,0 0 0 0 0,0 0 0 0 0,0 0 0 0 0,3-1 0 0 0,3 0-104 0 0,0 0 0 0 0,0 0 0 0 0,0-1 0 0 0,0-1 0 0 0,-1 1 0 0 0,1-1 0 0 0,-1 0 0 0 0,1-1 0 0 0,8-5 0 0 0,101-86-107 0 0,-117 94 278 0 0,0 1 0 0 0,0 0 1 0 0,0 0-1 0 0,0 0 0 0 0,0 0 0 0 0,0 0 0 0 0,1 0 1 0 0,-1-1-1 0 0,0 1 0 0 0,0 0 0 0 0,0 0 1 0 0,0 0-1 0 0,0 0 0 0 0,1 0 0 0 0,-1 0 1 0 0,0 0-1 0 0,0 0 0 0 0,0 0 0 0 0,1 0 1 0 0,-1 0-1 0 0,0 0 0 0 0,0 0 0 0 0,0 0 0 0 0,0 0 1 0 0,1 0-1 0 0,-1 0 0 0 0,0 0 0 0 0,0 0 1 0 0,0 0-1 0 0,1 0 0 0 0,-1 0 0 0 0,0 0 1 0 0,0 0-1 0 0,0 0 0 0 0,0 0 0 0 0,0 0 1 0 0,1 1-1 0 0,-1-1 0 0 0,0 0 0 0 0,0 0 0 0 0,0 0 1 0 0,0 0-1 0 0,0 0 0 0 0,0 1 0 0 0,1-1 1 0 0,-1 0-1 0 0,0 0 0 0 0,0 0 0 0 0,0 1 1 0 0,1 13 81 0 0,-6 16-309 0 0,4-29 210 0 0,-11 64-1475 0 0,9-39 419 0 0,3-21 588 0 0,2-9 88 0 0,3-8 380 0 0,0 0 0 0 0,0 1 0 0 0,2-1 0 0 0,-1 1 0 0 0,1 1 1 0 0,1-1-1 0 0,0 1 0 0 0,0 1 0 0 0,1-1 0 0 0,13-9 1 0 0,-22 19-2 0 0,0-1 0 0 0,1 1 0 0 0,-1-1 0 0 0,0 1 0 0 0,1 0 1 0 0,-1-1-1 0 0,1 1 0 0 0,-1 0 0 0 0,1 0 0 0 0,-1-1 1 0 0,1 1-1 0 0,-1 0 0 0 0,1 0 0 0 0,-1 0 0 0 0,1 0 0 0 0,-1 0 1 0 0,1-1-1 0 0,-1 1 0 0 0,1 0 0 0 0,-1 0 0 0 0,1 0 1 0 0,-1 0-1 0 0,1 0 0 0 0,-1 1 0 0 0,1-1 0 0 0,-1 0 1 0 0,1 0-1 0 0,-1 0 0 0 0,2 1 0 0 0,2 13-482 0 0,-7 21-760 0 0,3-35 1238 0 0,-4 15-549 0 0,2-18 698 0 0,2 0-85 0 0,1 1-1 0 0,-1-1 1 0 0,1 0-1 0 0,0 0 1 0 0,0 1-1 0 0,0-1 1 0 0,0 0-1 0 0,1 1 1 0 0,-1-1-1 0 0,4-3 1 0 0,-1 0 8 0 0,7-8 231 0 0,1 0 0 0 0,24-23 0 0 0,-33 35-237 0 0,0-1 0 0 0,0 1 0 0 0,0 0 0 0 0,0 0 0 0 0,0 0 0 0 0,1 0 0 0 0,-1 0-1 0 0,1 1 1 0 0,-1-1 0 0 0,1 1 0 0 0,-1 0 0 0 0,1 0 0 0 0,0 0 0 0 0,-1 1 0 0 0,1-1 0 0 0,0 1 0 0 0,0 0 0 0 0,0 0 0 0 0,-1 0 0 0 0,6 1 0 0 0,-7 0-36 0 0,1 0 0 0 0,-1 0 0 0 0,0 0 0 0 0,1 0 1 0 0,-1 1-1 0 0,0-1 0 0 0,0 1 0 0 0,0-1 0 0 0,0 1 0 0 0,0-1 1 0 0,0 1-1 0 0,-1 0 0 0 0,1 0 0 0 0,-1 0 0 0 0,1 0 0 0 0,-1 0 0 0 0,0 1 1 0 0,1-1-1 0 0,-1 0 0 0 0,0 1 0 0 0,0-1 0 0 0,-1 1 0 0 0,1-1 0 0 0,-1 1 1 0 0,1-1-1 0 0,-1 1 0 0 0,0-1 0 0 0,0 1 0 0 0,0 2 0 0 0,0 9-132 0 0,-1 0 0 0 0,-1 0 1 0 0,0 0-1 0 0,-4 14 0 0 0,3-17-119 0 0,1 0 1071 0 0,3-2-4590 0 0,0-9 3415 0 0,0 0 0 0 0,-1 0 0 0 0,1 0 0 0 0,0 1 0 0 0,-1-1 0 0 0,1 0 0 0 0,0 0 0 0 0,0 0 0 0 0,-1 0 0 0 0,1 0 0 0 0,0-1 0 0 0,0 1-1 0 0,-1 0 1 0 0,1 0 0 0 0,0 0 0 0 0,-1 0 0 0 0,1-1 0 0 0,0 1 0 0 0,-1 0 0 0 0,1-1 0 0 0,1 0 0 0 0,9-5-2906 0 0</inkml:trace>
</inkml:ink>
</file>

<file path=ppt/ink/ink6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56:12.191"/>
    </inkml:context>
    <inkml:brush xml:id="br0">
      <inkml:brushProperty name="width" value="0.05" units="cm"/>
      <inkml:brushProperty name="height" value="0.05" units="cm"/>
      <inkml:brushProperty name="color" value="#008C3A"/>
    </inkml:brush>
  </inkml:definitions>
  <inkml:trace contextRef="#ctx0" brushRef="#br0">0 46 800 0 0,'33'-45'15474'0'0,"-59"89"-11562"0"0,25-41-3798 0 0,0 1 0 0 0,0-1 0 0 0,0 1 0 0 0,0 0 0 0 0,0-1 0 0 0,1 1 1 0 0,0 0-1 0 0,-1 0 0 0 0,2-1 0 0 0,-1 1 0 0 0,0 0 0 0 0,1 0 0 0 0,-1-1 0 0 0,1 1 0 0 0,2 5 1 0 0,-2-8-198 0 0,0 1 0 0 0,1 0 1 0 0,-1 0-1 0 0,1-1 1 0 0,-1 1-1 0 0,1-1 1 0 0,-1 1-1 0 0,1-1 1 0 0,0 0-1 0 0,-1 1 1 0 0,1-1-1 0 0,0 0 1 0 0,0 0-1 0 0,0 0 0 0 0,0 0 1 0 0,0-1-1 0 0,0 1 1 0 0,0-1-1 0 0,1 1 1 0 0,-1-1-1 0 0,0 0 1 0 0,0 0-1 0 0,0 1 1 0 0,0-2-1 0 0,1 1 1 0 0,-1 0-1 0 0,4-1 0 0 0,6-1-335 0 0,0 0 0 0 0,0-1 0 0 0,0 0 0 0 0,-1-1 0 0 0,1 0-1 0 0,-1-1 1 0 0,20-11 0 0 0,-19 9 635 0 0,0-2-1 0 0,-1 1 0 0 0,16-16 1 0 0,-26 23 16 0 0,0 0 0 0 0,1 0 0 0 0,-1 0 0 0 0,-1 0 0 0 0,1 0 0 0 0,0 0 0 0 0,0 0 0 0 0,0 0 0 0 0,0 0 0 0 0,-1-1 0 0 0,1 1 0 0 0,-1 0 0 0 0,1 0-1 0 0,-1-1 1 0 0,1 1 0 0 0,-1 0 0 0 0,0-1 0 0 0,1 1 0 0 0,-1-1 0 0 0,0 1 0 0 0,0 0 0 0 0,0-1 0 0 0,0 1 0 0 0,0 0 0 0 0,-2-4 1777 0 0,-1 6-1191 0 0,-2 2-556 0 0,1 1 0 0 0,-1-1 0 0 0,1 1-1 0 0,0-1 1 0 0,0 1 0 0 0,1 0 0 0 0,-1 1-1 0 0,1-1 1 0 0,0 1 0 0 0,0-1 0 0 0,0 1-1 0 0,1 0 1 0 0,-3 7 0 0 0,3-8-275 0 0,1 1-1 0 0,0-1 1 0 0,0 0 0 0 0,0 0 0 0 0,0 1 0 0 0,1-1 0 0 0,-1 0 0 0 0,1 1-1 0 0,0-1 1 0 0,1 1 0 0 0,-1-1 0 0 0,1 0 0 0 0,0 1 0 0 0,0-1-1 0 0,0 0 1 0 0,0 0 0 0 0,4 7 0 0 0,-4-9-204 0 0,0-1 0 0 0,1 1-1 0 0,-1-1 1 0 0,0 0 0 0 0,1 1 0 0 0,-1-1 0 0 0,1 0-1 0 0,-1 0 1 0 0,1 0 0 0 0,0 0 0 0 0,0 0 0 0 0,-1 0-1 0 0,1 0 1 0 0,0-1 0 0 0,0 1 0 0 0,0 0 0 0 0,0-1 0 0 0,0 0-1 0 0,0 1 1 0 0,0-1 0 0 0,-1 0 0 0 0,1 0 0 0 0,0 0-1 0 0,4-1 1 0 0,22-4-4730 0 0,-5-2-3737 0 0,-10 2 2891 0 0</inkml:trace>
</inkml:ink>
</file>

<file path=ppt/ink/ink6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56:12.685"/>
    </inkml:context>
    <inkml:brush xml:id="br0">
      <inkml:brushProperty name="width" value="0.05" units="cm"/>
      <inkml:brushProperty name="height" value="0.05" units="cm"/>
      <inkml:brushProperty name="color" value="#008C3A"/>
    </inkml:brush>
  </inkml:definitions>
  <inkml:trace contextRef="#ctx0" brushRef="#br0">0 364 1496 0 0,'2'-9'4465'0'0,"8"-3"-3720"0"0,0 1 0 0 0,1 0 0 0 0,1 1 1 0 0,0 0-1 0 0,0 1 0 0 0,14-8 0 0 0,20-16 277 0 0,-13 8-269 0 0,-6 4 44 0 0,41-39 0 0 0,-61 54-466 0 0,-1-1 0 0 0,-1 0 0 0 0,1 0 0 0 0,-1 0 1 0 0,0-1-1 0 0,-1 0 0 0 0,0 0 0 0 0,0 0 0 0 0,0 0 0 0 0,-1-1 0 0 0,2-11 0 0 0,-4 19-249 0 0,-1 0-1 0 0,0 0 1 0 0,1 0-1 0 0,-1 0 1 0 0,0 0 0 0 0,0 0-1 0 0,0 0 1 0 0,0 0-1 0 0,0 0 1 0 0,0 0 0 0 0,0 0-1 0 0,0 0 1 0 0,0 0-1 0 0,-1 0 1 0 0,1 0 0 0 0,0 0-1 0 0,0 0 1 0 0,-1 0-1 0 0,1 0 1 0 0,-1 0 0 0 0,1 0-1 0 0,-1 1 1 0 0,0-1 0 0 0,1 0-1 0 0,-1 0 1 0 0,0 0-1 0 0,1 1 1 0 0,-1-1 0 0 0,0 0-1 0 0,0 1 1 0 0,0-1-1 0 0,1 1 1 0 0,-1-1 0 0 0,0 1-1 0 0,0-1 1 0 0,0 1-1 0 0,0-1 1 0 0,0 1 0 0 0,0 0-1 0 0,0 0 1 0 0,0-1-1 0 0,0 1 1 0 0,0 0 0 0 0,0 0-1 0 0,0 0 1 0 0,0 0-1 0 0,0 0 1 0 0,-2 1 0 0 0,0-1 39 0 0,0 1 0 0 0,0-1 0 0 0,0 1 0 0 0,-1 0 0 0 0,1 0 0 0 0,0 0 0 0 0,0 1 0 0 0,0-1 0 0 0,0 1 0 0 0,1-1 0 0 0,-1 1 0 0 0,0 0 0 0 0,1 0 0 0 0,-1 0 0 0 0,-2 3 0 0 0,2 1-43 0 0,0 0 1 0 0,0-1-1 0 0,0 1 1 0 0,1 0-1 0 0,0 0 1 0 0,0 0-1 0 0,0 1 1 0 0,1-1-1 0 0,0 0 1 0 0,0 1-1 0 0,0-1 1 0 0,1 1-1 0 0,0-1 1 0 0,1 0-1 0 0,-1 1 1 0 0,1-1-1 0 0,3 10 1 0 0,0 1-2 0 0,0-1 0 0 0,2 1 0 0 0,0-1 0 0 0,0-1 0 0 0,14 23 0 0 0,-7-19-247 0 0,1 0 0 0 0,1-1 0 0 0,20 21 0 0 0,23 26-2287 0 0,-55-61 2068 0 0,0 0-1 0 0,-1 0 0 0 0,1 0 1 0 0,-1 0-1 0 0,0 0 0 0 0,3 9 1 0 0,-4 6-3217 0 0,-9 0-3911 0 0,-2-6 2263 0 0</inkml:trace>
</inkml:ink>
</file>

<file path=ppt/ink/ink6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56:13.200"/>
    </inkml:context>
    <inkml:brush xml:id="br0">
      <inkml:brushProperty name="width" value="0.05" units="cm"/>
      <inkml:brushProperty name="height" value="0.05" units="cm"/>
      <inkml:brushProperty name="color" value="#008C3A"/>
    </inkml:brush>
  </inkml:definitions>
  <inkml:trace contextRef="#ctx0" brushRef="#br0">1 353 740 0 0,'0'-2'274'0'0,"0"0"1"0"0,0-1-1 0 0,0 1 0 0 0,0-1 0 0 0,0 1 0 0 0,0 0 1 0 0,1 0-1 0 0,-1-1 0 0 0,1 1 0 0 0,-1 0 1 0 0,1-1-1 0 0,0 1 0 0 0,0 0 0 0 0,0 0 1 0 0,0 0-1 0 0,0 0 0 0 0,1 0 0 0 0,1-2 0 0 0,34-32 1308 0 0,-27 27-1041 0 0,10-7-33 0 0,1 0 0 0 0,1 1 0 0 0,0 1 1 0 0,27-12-1 0 0,99-38 38 0 0,-112 49-590 0 0,141-45-2316 0 0,-97 36-1784 0 0,-37 10 1548 0 0</inkml:trace>
</inkml:ink>
</file>

<file path=ppt/ink/ink6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56:17.448"/>
    </inkml:context>
    <inkml:brush xml:id="br0">
      <inkml:brushProperty name="width" value="0.05" units="cm"/>
      <inkml:brushProperty name="height" value="0.05" units="cm"/>
      <inkml:brushProperty name="color" value="#008C3A"/>
    </inkml:brush>
  </inkml:definitions>
  <inkml:trace contextRef="#ctx0" brushRef="#br0">227 1 872 0 0,'0'0'10089'0'0,"0"3"-9017"0"0,-1 20 180 0 0,-1-1 0 0 0,-1 1-1 0 0,-1 0 1 0 0,-8 27 0 0 0,-36 88 2095 0 0,32-95-2216 0 0,1 1 1 0 0,-19 87-1 0 0,32-110-798 0 0,0-1-1 0 0,1 1 1 0 0,3 31 0 0 0,-1-43-339 0 0,0-1 0 0 0,0 0 1 0 0,1 0-1 0 0,0 0 0 0 0,0 0 0 0 0,1 0 1 0 0,0-1-1 0 0,0 1 0 0 0,1-1 1 0 0,0 0-1 0 0,9 12 0 0 0,-11-17-59 0 0,0 0-1 0 0,0 0 0 0 0,0 0 1 0 0,0 0-1 0 0,1 0 1 0 0,-1 0-1 0 0,0-1 1 0 0,1 1-1 0 0,-1-1 1 0 0,1 0-1 0 0,0 0 0 0 0,-1 0 1 0 0,1 0-1 0 0,0 0 1 0 0,0 0-1 0 0,0-1 1 0 0,0 1-1 0 0,0-1 1 0 0,-1 0-1 0 0,1 0 0 0 0,0 0 1 0 0,0 0-1 0 0,0-1 1 0 0,0 1-1 0 0,0-1 1 0 0,-1 0-1 0 0,1 1 1 0 0,0-1-1 0 0,0-1 0 0 0,3-1 1 0 0,-2 1 30 0 0,-1 0 1 0 0,1 0-1 0 0,-1-1 0 0 0,1 0 1 0 0,-1 0-1 0 0,0 0 0 0 0,0 0 1 0 0,0 0-1 0 0,0 0 0 0 0,0-1 1 0 0,-1 0-1 0 0,0 1 0 0 0,1-1 1 0 0,-1 0-1 0 0,-1 0 0 0 0,1 0 1 0 0,-1 0-1 0 0,1-1 0 0 0,0-4 1 0 0,-2 0 79 0 0,1 0 0 0 0,-1 0 1 0 0,-1 0-1 0 0,1 0 0 0 0,-2 1 1 0 0,1-1-1 0 0,-1 0 0 0 0,-1 1 1 0 0,1-1-1 0 0,-1 1 0 0 0,-1 0 1 0 0,0 0-1 0 0,0 0 0 0 0,0 0 1 0 0,-1 1-1 0 0,0-1 0 0 0,-1 1 1 0 0,1 0-1 0 0,-2 1 1 0 0,-7-7-1 0 0,-14-12 190 0 0,-1 2 0 0 0,-1 1 0 0 0,-49-26 0 0 0,61 37-118 0 0,17 11-128 0 0,1-1 0 0 0,-1 1 0 0 0,1 0 0 0 0,-1 0 0 0 0,0-1 0 0 0,1 1 0 0 0,-1 0 0 0 0,1-1-1 0 0,-1 1 1 0 0,1-1 0 0 0,0 1 0 0 0,-1 0 0 0 0,1-1 0 0 0,-1 1 0 0 0,1-1 0 0 0,0 1 0 0 0,-1-1 0 0 0,1 0 0 0 0,0 1 0 0 0,0-1 0 0 0,-1 1 0 0 0,1-1 0 0 0,0 1 0 0 0,0-1 0 0 0,0 0 0 0 0,0 1-1 0 0,0-1 1 0 0,0 0 0 0 0,0 1 0 0 0,0-1 0 0 0,0 1 0 0 0,0-1 0 0 0,0 0 0 0 0,1-1-12 0 0,0 1 0 0 0,0 0 0 0 0,0-1 0 0 0,0 1 0 0 0,0 0 0 0 0,0 0 0 0 0,1 0 0 0 0,-1 0 0 0 0,0 0 0 0 0,1 0 0 0 0,-1 0 0 0 0,3-1 0 0 0,50-18-417 0 0,-53 20 422 0 0,217-52-1755 0 0,-195 48 1579 0 0,0 2 0 0 0,0 0 1 0 0,0 1-1 0 0,1 2 0 0 0,-1 0 0 0 0,0 1 0 0 0,37 9 0 0 0,-55-9 176 0 0,0-1-1 0 0,-1 1 1 0 0,1 0 0 0 0,0 0-1 0 0,-1 0 1 0 0,1 1 0 0 0,-1 0-1 0 0,0-1 1 0 0,0 2-1 0 0,0-1 1 0 0,0 0 0 0 0,-1 1-1 0 0,1 0 1 0 0,5 7 0 0 0,-8-8 53 0 0,1 0-1 0 0,-1-1 1 0 0,0 1 0 0 0,0 0 0 0 0,0 0 0 0 0,0 0-1 0 0,0 0 1 0 0,-1 0 0 0 0,1 1 0 0 0,-1-1 0 0 0,0 0 0 0 0,0 0-1 0 0,0 0 1 0 0,0 0 0 0 0,-1 0 0 0 0,1 0 0 0 0,-1 0-1 0 0,0 0 1 0 0,0 0 0 0 0,0 0 0 0 0,0 0 0 0 0,-1 0 0 0 0,1 0-1 0 0,-1-1 1 0 0,-2 5 0 0 0,-6 11 352 0 0,10-18-462 0 0,-1 1 0 0 0,1-1 1 0 0,0 1-1 0 0,-1 0 0 0 0,1-1 1 0 0,0 1-1 0 0,0-1 0 0 0,-1 1 1 0 0,1 0-1 0 0,0-1 0 0 0,0 1 0 0 0,0 0 1 0 0,0-1-1 0 0,0 1 0 0 0,0 0 1 0 0,0-1-1 0 0,0 1 0 0 0,0 0 0 0 0,0-1 1 0 0,0 1-1 0 0,1-1 0 0 0,-1 1 1 0 0,0 1-1 0 0,1-2-254 0 0,11-27-836 0 0,-10 1 674 0 0,-1 17 496 0 0,-1 0-1 0 0,1 0 1 0 0,1 0 0 0 0,-1 0-1 0 0,6-13 1 0 0,-6 20 4 0 0,0 0 0 0 0,0 0 0 0 0,0 0-1 0 0,0 0 1 0 0,1 0 0 0 0,-1 0 0 0 0,0 0 0 0 0,1 0 0 0 0,0 1-1 0 0,-1-1 1 0 0,1 1 0 0 0,0-1 0 0 0,0 1 0 0 0,0 0 0 0 0,0 0-1 0 0,0 0 1 0 0,0 0 0 0 0,0 0 0 0 0,0 0 0 0 0,0 0 0 0 0,1 1-1 0 0,-1-1 1 0 0,0 1 0 0 0,1-1 0 0 0,-1 1 0 0 0,0 0 0 0 0,3 0-1 0 0,1 1-80 0 0,-1-1 0 0 0,0 1 0 0 0,0 0-1 0 0,0 1 1 0 0,0-1 0 0 0,0 1 0 0 0,0 0-1 0 0,0 0 1 0 0,-1 1 0 0 0,1-1 0 0 0,-1 1-1 0 0,5 4 1 0 0,-6-5 239 0 0,0 0 0 0 0,0 1-1 0 0,0-1 1 0 0,0 1 0 0 0,0 0 0 0 0,-1 0 0 0 0,0 0-1 0 0,1 0 1 0 0,-1 1 0 0 0,0-1 0 0 0,0 0 0 0 0,-1 1-1 0 0,1 0 1 0 0,-1-1 0 0 0,0 1 0 0 0,1 6 0 0 0,-1-15-92 0 0,-1 0 1 0 0,0 0 0 0 0,1 1-1 0 0,0-1 1 0 0,0 1 0 0 0,0-1-1 0 0,1 1 1 0 0,0-1 0 0 0,0 1-1 0 0,0 0 1 0 0,0 0 0 0 0,0 0 0 0 0,1 0-1 0 0,3-4 1 0 0,9-10-252 0 0,27-27 0 0 0,-20 23-97 0 0,-9 10-383 0 0,0 1 1 0 0,1 0-1 0 0,0 1 1 0 0,1 0 0 0 0,25-12-1 0 0,-37 21 331 0 0,-1-1-1 0 0,1 1 0 0 0,0 0 0 0 0,0 0 1 0 0,0 1-1 0 0,-1-1 0 0 0,1 1 1 0 0,3-1-1 0 0,12 5-7091 0 0,-12 1 3615 0 0</inkml:trace>
</inkml:ink>
</file>

<file path=ppt/ink/ink6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56:18.196"/>
    </inkml:context>
    <inkml:brush xml:id="br0">
      <inkml:brushProperty name="width" value="0.05" units="cm"/>
      <inkml:brushProperty name="height" value="0.05" units="cm"/>
      <inkml:brushProperty name="color" value="#008C3A"/>
    </inkml:brush>
  </inkml:definitions>
  <inkml:trace contextRef="#ctx0" brushRef="#br0">289 393 1388 0 0,'8'-17'10755'0'0,"-10"16"-10444"0"0,0 0 1 0 0,0 0-1 0 0,0 0 1 0 0,-1 0-1 0 0,1 1 0 0 0,0-1 1 0 0,0 1-1 0 0,0-1 0 0 0,-1 1 1 0 0,1 0-1 0 0,0 0 0 0 0,0 0 1 0 0,-1 0-1 0 0,1 0 1 0 0,0 0-1 0 0,-1 1 0 0 0,1-1 1 0 0,0 1-1 0 0,0-1 0 0 0,0 1 1 0 0,0 0-1 0 0,-4 2 1 0 0,-51 23 1367 0 0,51-22-1538 0 0,-35 20 462 0 0,38-22-680 0 0,0 0 0 0 0,1 0 0 0 0,-1 0 0 0 0,0 0 0 0 0,1 1 0 0 0,-1-1 0 0 0,1 1 0 0 0,0 0 0 0 0,0 0 0 0 0,-3 4 0 0 0,5-6 49 0 0,0-1 0 0 0,0 0 1 0 0,0 0-1 0 0,0 1 1 0 0,0-1-1 0 0,0 0 0 0 0,0 0 1 0 0,0 1-1 0 0,0-1 1 0 0,0 0-1 0 0,0 0 0 0 0,0 1 1 0 0,0-1-1 0 0,0 0 1 0 0,0 0-1 0 0,0 1 1 0 0,0-1-1 0 0,0 0 0 0 0,0 0 1 0 0,0 1-1 0 0,0-1 1 0 0,0 0-1 0 0,0 0 0 0 0,1 1 1 0 0,-1-1-1 0 0,0 0 1 0 0,0 0-1 0 0,0 0 0 0 0,0 1 1 0 0,1-1-1 0 0,-1 0 1 0 0,0 0-1 0 0,0 0 0 0 0,0 0 1 0 0,1 0-1 0 0,-1 1 1 0 0,0-1-1 0 0,0 0 1 0 0,1 0-1 0 0,-1 0 0 0 0,0 0 1 0 0,0 0-1 0 0,1 0 1 0 0,-1 0-1 0 0,0 0 0 0 0,0 0 1 0 0,1 0-1 0 0,-1 0 1 0 0,0 0-1 0 0,0 0 0 0 0,1 0 1 0 0,14-2-365 0 0,-14 2 362 0 0,41-10-794 0 0,-23 5 503 0 0,1 1 1 0 0,25-3-1 0 0,-41 7 300 0 0,1 0-1 0 0,-1 0 1 0 0,1 0-1 0 0,-1 0 1 0 0,1 1-1 0 0,-1-1 1 0 0,1 1-1 0 0,-1 0 1 0 0,0 1-1 0 0,1-1 1 0 0,-1 1-1 0 0,0 0 1 0 0,0 0-1 0 0,0 0 1 0 0,5 4-1 0 0,-7-3 20 0 0,0-1 0 0 0,0 1-1 0 0,0 0 1 0 0,0 0 0 0 0,-1 0 0 0 0,1 0-1 0 0,-1 0 1 0 0,0 0 0 0 0,0 0 0 0 0,0 0-1 0 0,0 0 1 0 0,-1 1 0 0 0,1-1 0 0 0,-1 0-1 0 0,0 1 1 0 0,0-1 0 0 0,0 0 0 0 0,0 1-1 0 0,-1-1 1 0 0,1 0 0 0 0,-1 0 0 0 0,-2 6-1 0 0,-2 9-54 0 0,-1 0 0 0 0,-12 27 0 0 0,1-10-95 0 0,-1-1 1 0 0,-41 60-1 0 0,46-77 274 0 0,-1-1-1 0 0,0 0 1 0 0,-1 0 0 0 0,0-2 0 0 0,-2 0-1 0 0,-33 22 1 0 0,46-33 66 0 0,0-1-1 0 0,0 0 1 0 0,-1 0-1 0 0,1-1 1 0 0,-1 1 0 0 0,0-1-1 0 0,1 0 1 0 0,-1 0-1 0 0,-9 0 1 0 0,13 0-141 0 0,0-2 0 0 0,0 1 1 0 0,-1 0-1 0 0,1 0 0 0 0,0 0 0 0 0,-1 0 1 0 0,1-1-1 0 0,0 1 0 0 0,0-1 0 0 0,0 1 1 0 0,-1-1-1 0 0,1 1 0 0 0,0-1 1 0 0,0 0-1 0 0,0 1 0 0 0,0-1 0 0 0,0 0 1 0 0,0 0-1 0 0,0 0 0 0 0,0 0 0 0 0,1 0 1 0 0,-1 0-1 0 0,0 0 0 0 0,0 0 1 0 0,1 0-1 0 0,-1 0 0 0 0,1 0 0 0 0,-1-1 1 0 0,1 1-1 0 0,-1 0 0 0 0,1 0 1 0 0,0-1-1 0 0,0 1 0 0 0,-1 0 0 0 0,1 0 1 0 0,0-1-1 0 0,0 1 0 0 0,0 0 0 0 0,1-1 1 0 0,-1 1-1 0 0,0-2 0 0 0,3-16 46 0 0,0-1 0 0 0,1 0 0 0 0,1 1 0 0 0,1-1 0 0 0,0 1 0 0 0,2 1 0 0 0,0 0 0 0 0,1 0 0 0 0,1 0 0 0 0,0 1 0 0 0,2 0 0 0 0,20-23 0 0 0,-8 14-281 0 0,0 1-1 0 0,1 2 1 0 0,1 0 0 0 0,1 2 0 0 0,2 1 0 0 0,45-25 0 0 0,-72 44 177 0 0,73-35-660 0 0,-70 34 607 0 0,0 0 0 0 0,0 1 0 0 0,1-1 0 0 0,-1 1 0 0 0,1 0 0 0 0,-1 0 1 0 0,1 1-1 0 0,0-1 0 0 0,-1 1 0 0 0,1 1 0 0 0,-1-1 0 0 0,7 2 0 0 0,-11-2 87 0 0,-1 0 0 0 0,1 1 0 0 0,0-1 0 0 0,-1 1 0 0 0,1-1 0 0 0,0 0 0 0 0,0 1 0 0 0,-1 0 0 0 0,1-1 0 0 0,-1 1 0 0 0,1-1 0 0 0,-1 1 0 0 0,1 0-1 0 0,-1-1 1 0 0,1 1 0 0 0,-1 0 0 0 0,1-1 0 0 0,-1 1 0 0 0,0 0 0 0 0,1 0 0 0 0,-1 0 0 0 0,0-1 0 0 0,0 1 0 0 0,0 0 0 0 0,0 0 0 0 0,0 0 0 0 0,1-1 0 0 0,-1 1-1 0 0,-1 0 1 0 0,1 0 0 0 0,0 0 0 0 0,0 0 0 0 0,0-1 0 0 0,0 1 0 0 0,-1 0 0 0 0,1 1 0 0 0,-15 35 960 0 0,9-24-570 0 0,3-6-267 0 0,0 0 0 0 0,1-1 0 0 0,0 2 0 0 0,1-1 0 0 0,0 0 0 0 0,0 0 0 0 0,0 12 0 0 0,1-17-171 0 0,0 0 0 0 0,0-1 0 0 0,1 1 0 0 0,-1 0 0 0 0,1 0 0 0 0,0 0 0 0 0,0-1 0 0 0,-1 1 0 0 0,1 0 0 0 0,0-1 0 0 0,0 1 0 0 0,0 0 0 0 0,1-1 0 0 0,-1 1 1 0 0,0-1-1 0 0,1 0 0 0 0,-1 1 0 0 0,0-1 0 0 0,1 0 0 0 0,0 0 0 0 0,-1 0 0 0 0,1 0 0 0 0,0 0 0 0 0,-1-1 0 0 0,1 1 0 0 0,0 0 0 0 0,0-1 0 0 0,0 1 0 0 0,0-1 0 0 0,-1 0 0 0 0,1 1 0 0 0,0-1 0 0 0,3 0 0 0 0,6 0-354 0 0,-1 0 0 0 0,1-1 0 0 0,-1 0 0 0 0,0-1 0 0 0,1 0 0 0 0,-1 0 1 0 0,16-7-1 0 0,-6 1-492 0 0,1-1 1 0 0,30-18-1 0 0,-37 19 771 0 0,0 0 0 0 0,-1-2-1 0 0,-1 1 1 0 0,0-1-1 0 0,0-1 1 0 0,-1-1 0 0 0,0 1-1 0 0,-1-1 1 0 0,0-1-1 0 0,-1 0 1 0 0,0-1-1 0 0,12-26 1 0 0,-11 14 478 0 0,-1-1 1 0 0,-1 0-1 0 0,7-40 0 0 0,3-86 2918 0 0,-14 109-1047 0 0,-3 37 1233 0 0,-2 28-2564 0 0,-5 36-513 0 0,-41 244-1069 0 0,24-202-4290 0 0,-6-3-5599 0 0,16-60 4581 0 0</inkml:trace>
</inkml:ink>
</file>

<file path=ppt/ink/ink6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56:18.715"/>
    </inkml:context>
    <inkml:brush xml:id="br0">
      <inkml:brushProperty name="width" value="0.05" units="cm"/>
      <inkml:brushProperty name="height" value="0.05" units="cm"/>
      <inkml:brushProperty name="color" value="#008C3A"/>
    </inkml:brush>
  </inkml:definitions>
  <inkml:trace contextRef="#ctx0" brushRef="#br0">77 0 52 0 0,'-76'16'20268'0'0,"96"-3"-18446"0"0,-20-13-1709 0 0,9 3 71 0 0,0 0-1 0 0,1-1 0 0 0,-1 0 1 0 0,1 0-1 0 0,-1-1 0 0 0,1 0 1 0 0,19-2-1 0 0,0 2-198 0 0,0-1-789 0 0,0-1-1 0 0,38-6 1 0 0,14-7-7604 0 0,-66 11 5505 0 0,13-2-2712 0 0</inkml:trace>
</inkml:ink>
</file>

<file path=ppt/ink/ink6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56:19.097"/>
    </inkml:context>
    <inkml:brush xml:id="br0">
      <inkml:brushProperty name="width" value="0.05" units="cm"/>
      <inkml:brushProperty name="height" value="0.05" units="cm"/>
      <inkml:brushProperty name="color" value="#008C3A"/>
    </inkml:brush>
  </inkml:definitions>
  <inkml:trace contextRef="#ctx0" brushRef="#br0">450 3 1780 0 0,'-5'-3'12168'0'0,"5"4"-11975"0"0,-7 14 3914 0 0,-3 28-3755 0 0,9-37 934 0 0,-110 365 4945 0 0,69-244-5506 0 0,24-71-1092 0 0,-113 332-977 0 0,84-258-3376 0 0,-5-1-4796 0 0,26-67 3389 0 0</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8-07T09:48:10.250"/>
    </inkml:context>
    <inkml:brush xml:id="br0">
      <inkml:brushProperty name="width" value="0.05" units="cm"/>
      <inkml:brushProperty name="height" value="0.05" units="cm"/>
      <inkml:brushProperty name="color" value="#F6630D"/>
    </inkml:brush>
  </inkml:definitions>
  <inkml:trace contextRef="#ctx0" brushRef="#br0">2 44 884 0 0,'1'-3'1646'0'0,"-1"-1"-1"0"0,0 0 1 0 0,0 1-1 0 0,0-1 1 0 0,0 0-1 0 0,0 1 1 0 0,-3-7 1678 0 0,22 1-2951 0 0,-2 15-2517 0 0,-5 1-4686 0 0,-5-2 2820 0 0</inkml:trace>
</inkml:ink>
</file>

<file path=ppt/ink/ink6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56:20.447"/>
    </inkml:context>
    <inkml:brush xml:id="br0">
      <inkml:brushProperty name="width" value="0.05" units="cm"/>
      <inkml:brushProperty name="height" value="0.05" units="cm"/>
      <inkml:brushProperty name="color" value="#008C3A"/>
    </inkml:brush>
  </inkml:definitions>
  <inkml:trace contextRef="#ctx0" brushRef="#br0">1 275 436 0 0,'0'0'5082'0'0,"-1"-13"-2241"0"0,47-38 970 0 0,-30 34-2904 0 0,0 0 0 0 0,21-31 0 0 0,-34 44-779 0 0,0-1-1 0 0,0-1 0 0 0,-1 1 1 0 0,1 0-1 0 0,-1-1 1 0 0,0 1-1 0 0,0-1 1 0 0,-1 0-1 0 0,0 1 1 0 0,0-1-1 0 0,0 0 0 0 0,-1 0 1 0 0,0 0-1 0 0,0 0 1 0 0,-1-6-1 0 0,0 10-125 0 0,1 0 1 0 0,-1 0-1 0 0,1 1 0 0 0,-1-1 1 0 0,0 0-1 0 0,0 1 0 0 0,0-1 0 0 0,0 1 1 0 0,0-1-1 0 0,0 1 0 0 0,0-1 0 0 0,-1 1 1 0 0,1 0-1 0 0,0 0 0 0 0,-1-1 0 0 0,1 1 1 0 0,-1 0-1 0 0,1 0 0 0 0,-1 1 1 0 0,0-1-1 0 0,1 0 0 0 0,-1 0 0 0 0,0 1 1 0 0,1-1-1 0 0,-1 1 0 0 0,0 0 0 0 0,0-1 1 0 0,0 1-1 0 0,0 0 0 0 0,1 0 1 0 0,-1 0-1 0 0,0 0 0 0 0,0 0 0 0 0,0 1 1 0 0,1-1-1 0 0,-3 1 0 0 0,1-1-32 0 0,0 1-1 0 0,1-1 1 0 0,-1 1 0 0 0,1 0-1 0 0,-1 0 1 0 0,1 0 0 0 0,0 0-1 0 0,-1 0 1 0 0,1 0 0 0 0,0 0-1 0 0,-1 1 1 0 0,1-1 0 0 0,0 1-1 0 0,0 0 1 0 0,1 0 0 0 0,-1 0-1 0 0,0 0 1 0 0,0 0 0 0 0,1 0-1 0 0,-1 0 1 0 0,1 0 0 0 0,0 0-1 0 0,0 1 1 0 0,0-1 0 0 0,-2 5-1 0 0,3-2 41 0 0,0 0-1 0 0,0 0 0 0 0,1 0 0 0 0,0 1 0 0 0,-1-1 0 0 0,2 0 0 0 0,-1 0 0 0 0,1 0 0 0 0,-1 0 0 0 0,1-1 0 0 0,0 1 0 0 0,6 8 0 0 0,4 6 215 0 0,23 27 0 0 0,-25-34-79 0 0,-2-2 106 0 0,1-1-1 0 0,0 0 1 0 0,16 11 0 0 0,-16-14 8 0 0,-1 1-1 0 0,-1-1 0 0 0,1 1 1 0 0,-1 1-1 0 0,9 11 0 0 0,-15-18-268 0 0,0 0 1 0 0,0 0-1 0 0,0 0 0 0 0,0 0 1 0 0,0-1-1 0 0,0 1 0 0 0,1 0 1 0 0,-1-1-1 0 0,0 1 0 0 0,0-1 0 0 0,1 0 1 0 0,-1 1-1 0 0,0-1 0 0 0,0 0 1 0 0,1 0-1 0 0,-1 1 0 0 0,0-1 1 0 0,1 0-1 0 0,-1 0 0 0 0,0-1 1 0 0,1 1-1 0 0,-1 0 0 0 0,0 0 0 0 0,0-1 1 0 0,1 1-1 0 0,-1-1 0 0 0,0 1 1 0 0,0-1-1 0 0,0 1 0 0 0,1-1 1 0 0,-1 0-1 0 0,0 1 0 0 0,2-3 1 0 0,44-32-1075 0 0,-36 26 832 0 0,24-21-823 0 0,-2-1 0 0 0,36-42 0 0 0,-51 53 625 0 0,-16 18 461 0 0,0-1 0 0 0,0 1 0 0 0,0 0 0 0 0,0-1 0 0 0,-1 1 0 0 0,1-1 0 0 0,-1 0 0 0 0,0 0 0 0 0,0 1 0 0 0,0-1 0 0 0,0 0 1 0 0,1-5-1 0 0,-30 16-1888 0 0,24-6 388 0 0,-8 4-7142 0 0</inkml:trace>
</inkml:ink>
</file>

<file path=ppt/ink/ink6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56:22.007"/>
    </inkml:context>
    <inkml:brush xml:id="br0">
      <inkml:brushProperty name="width" value="0.05" units="cm"/>
      <inkml:brushProperty name="height" value="0.05" units="cm"/>
      <inkml:brushProperty name="color" value="#008C3A"/>
    </inkml:brush>
  </inkml:definitions>
  <inkml:trace contextRef="#ctx0" brushRef="#br0">86 0 996 0 0,'0'0'16084'0'0,"-3"2"-15113"0"0,-44 47 3177 0 0,42-44-3893 0 0,1 0 1 0 0,0 1 0 0 0,0 0 0 0 0,0-1-1 0 0,1 2 1 0 0,0-1 0 0 0,0 0 0 0 0,-2 7-1 0 0,5-6-169 0 0,-1 0 1 0 0,1 0-1 0 0,1 0 0 0 0,-1-1 0 0 0,1 1 1 0 0,0 0-1 0 0,1 0 0 0 0,-1-1 0 0 0,1 1 0 0 0,1-1 1 0 0,-1 1-1 0 0,1-1 0 0 0,0 0 0 0 0,1 0 1 0 0,4 6-1 0 0,1 6-15 0 0,-7-14-101 0 0,1 1 0 0 0,0 0-1 0 0,-1 0 1 0 0,2-1 0 0 0,-1 0 0 0 0,0 0 0 0 0,1 0-1 0 0,0 0 1 0 0,0 0 0 0 0,0-1 0 0 0,0 1 0 0 0,0-1-1 0 0,1 0 1 0 0,0 0 0 0 0,-1-1 0 0 0,1 0 0 0 0,0 0-1 0 0,0 0 1 0 0,0 0 0 0 0,1-1 0 0 0,-1 1 0 0 0,0-1-1 0 0,0-1 1 0 0,1 1 0 0 0,-1-1 0 0 0,1 0 0 0 0,-1 0-1 0 0,0-1 1 0 0,11-1 0 0 0,6-4-300 0 0,0-1 0 0 0,0-1 0 0 0,-1 0 1 0 0,0-2-1 0 0,20-13 0 0 0,-26 15 78 0 0,-1-2 1 0 0,0 0-1 0 0,-1-1 1 0 0,0 0-1 0 0,-1 0 0 0 0,0-2 1 0 0,17-22-1 0 0,-25 27 233 0 0,1 0 0 0 0,-1 1 0 0 0,-1-2 0 0 0,1 1 0 0 0,-2 0-1 0 0,1-1 1 0 0,-1 1 0 0 0,0-1 0 0 0,-1 0 0 0 0,0 1 0 0 0,0-1 0 0 0,-1-13 0 0 0,0 21 387 0 0,-15 28-18 0 0,8-11-284 0 0,1 1 0 0 0,1 0-1 0 0,0 0 1 0 0,1 0 0 0 0,-2 19-1 0 0,-6 22-345 0 0,10-42 67 0 0,2-16 211 0 0,0 0 0 0 0,0 0 0 0 0,0 1 0 0 0,0-1 0 0 0,0 0 0 0 0,0 0 0 0 0,0 0 0 0 0,0 0 0 0 0,0 0 0 0 0,0 0 0 0 0,0 0 0 0 0,0 0 0 0 0,0 0 0 0 0,0 1-1 0 0,0-1 1 0 0,0 0 0 0 0,0 0 0 0 0,0 0 0 0 0,0 0 0 0 0,0 0 0 0 0,0 0 0 0 0,0 0 0 0 0,1 0 0 0 0,-1 0 0 0 0,0 0 0 0 0,0 0 0 0 0,0 0 0 0 0,0 0 0 0 0,0 1 0 0 0,0-1 0 0 0,0 0 0 0 0,0 0 0 0 0,0 0 0 0 0,0 0 0 0 0,0 0 0 0 0,1 0 0 0 0,-1 0 0 0 0,0 0 0 0 0,0 0 0 0 0,0 0 0 0 0,0 0 0 0 0,0 0-1 0 0,0 0 1 0 0,0 0 0 0 0,0 0 0 0 0,0 0 0 0 0,1 0 0 0 0,-1 0 0 0 0,0 0 0 0 0,0 0 0 0 0,0 0 0 0 0,0 0 0 0 0,0-1 0 0 0,0 1 0 0 0,0 0 0 0 0,0 0 0 0 0,0 0 0 0 0,0 0 0 0 0,1 0 0 0 0,16-21-79 0 0,-3 4 60 0 0,-9 11 3 0 0,1 1 0 0 0,0-1 1 0 0,0 1-1 0 0,0 1 0 0 0,1-1 0 0 0,0 1 0 0 0,0 0 1 0 0,0 1-1 0 0,0-1 0 0 0,13-3 0 0 0,-17 6-29 0 0,-1 1-1 0 0,1-1 1 0 0,0 1-1 0 0,0 0 1 0 0,-1 0-1 0 0,1 0 1 0 0,0 0-1 0 0,0 0 1 0 0,-1 1-1 0 0,1-1 1 0 0,0 1-1 0 0,0 0 1 0 0,-1 0-1 0 0,1 0 1 0 0,-1 0-1 0 0,1 0 1 0 0,-1 0-1 0 0,1 1 1 0 0,-1-1 0 0 0,0 1-1 0 0,0 0 1 0 0,0-1-1 0 0,0 1 1 0 0,0 0-1 0 0,0 0 1 0 0,0 1-1 0 0,0-1 1 0 0,-1 0-1 0 0,1 0 1 0 0,-1 1-1 0 0,0-1 1 0 0,0 1-1 0 0,2 4 1 0 0,-1-2-119 0 0,0 1 1 0 0,0 0 0 0 0,-1-1 0 0 0,0 1-1 0 0,0 0 1 0 0,0 0 0 0 0,-1-1-1 0 0,0 1 1 0 0,0 0 0 0 0,0 0 0 0 0,-2 8-1 0 0,2-13 566 0 0,2-4-388 0 0,23-32 6 0 0,-13 17 2 0 0,23-27 0 0 0,-31 41-18 0 0,0-1 0 0 0,1 1 0 0 0,-1 0 0 0 0,1 1 0 0 0,0-1 0 0 0,0 1 0 0 0,0 0 0 0 0,0 0 0 0 0,1 0 0 0 0,10-3 0 0 0,-15 6-18 0 0,0 0 1 0 0,0 0-1 0 0,1 0 1 0 0,-1 0-1 0 0,0 0 1 0 0,1 0-1 0 0,-1 0 1 0 0,0 0-1 0 0,1 1 1 0 0,-1-1-1 0 0,0 0 1 0 0,0 1-1 0 0,1-1 1 0 0,-1 1-1 0 0,0 0 1 0 0,0-1-1 0 0,0 1 1 0 0,0 0-1 0 0,0 0 1 0 0,0-1-1 0 0,0 1 1 0 0,0 0-1 0 0,0 0 1 0 0,0 0-1 0 0,0 0 1 0 0,0 0-1 0 0,-1 0 1 0 0,1 1-1 0 0,0-1 1 0 0,0 2-1 0 0,17 47-806 0 0,-12-30 567 0 0,-5-16 154 0 0,0-1 0 0 0,1 1 0 0 0,0-1 0 0 0,-1 0 0 0 0,1 0 0 0 0,1 0 0 0 0,-1 0 1 0 0,0 0-1 0 0,1 0 0 0 0,-1-1 0 0 0,1 1 0 0 0,0-1 0 0 0,-1 0 0 0 0,1 0 0 0 0,1 0 1 0 0,-1 0-1 0 0,0 0 0 0 0,0-1 0 0 0,6 3 0 0 0,-5-3-19 0 0,1-1-1 0 0,-1 1 1 0 0,1-1-1 0 0,-1 1 1 0 0,0-1-1 0 0,1-1 1 0 0,-1 1-1 0 0,0-1 1 0 0,1 1-1 0 0,-1-1 1 0 0,0 0-1 0 0,0-1 1 0 0,1 1-1 0 0,-1-1 1 0 0,0 0-1 0 0,4-3 1 0 0,14-6-198 0 0,-8 4 264 0 0,0-1 1 0 0,19-13-1 0 0,-30 18 174 0 0,0 1-1 0 0,0 0 0 0 0,-1-1 1 0 0,1 0-1 0 0,-1 1 0 0 0,1-1 1 0 0,-1 0-1 0 0,0 0 0 0 0,0-1 1 0 0,0 1-1 0 0,-1 0 0 0 0,1-1 1 0 0,-1 1-1 0 0,0-1 0 0 0,0 1 1 0 0,1-5-1 0 0,-2-10 3490 0 0,-1 17-3558 0 0,1 1 1 0 0,-1 0-1 0 0,0 0 1 0 0,1 0-1 0 0,-1 0 0 0 0,0 0 1 0 0,1 0-1 0 0,-1 0 1 0 0,0 1-1 0 0,1-1 1 0 0,-1 0-1 0 0,0 0 0 0 0,1 0 1 0 0,-1 1-1 0 0,1-1 1 0 0,-1 0-1 0 0,0 1 1 0 0,1-1-1 0 0,-1 0 0 0 0,1 1 1 0 0,-1-1-1 0 0,1 1 1 0 0,-1 0-1 0 0,-6 4-16 0 0,0 1 0 0 0,1 0 1 0 0,0 0-1 0 0,1 0 0 0 0,-1 1 0 0 0,1 0 1 0 0,0 0-1 0 0,1 0 0 0 0,-1 0 0 0 0,2 1 0 0 0,-1 0 1 0 0,1 0-1 0 0,0 0 0 0 0,1 0 0 0 0,-1 0 1 0 0,0 10-1 0 0,3-16-158 0 0,0-1 0 0 0,0 1 1 0 0,0 0-1 0 0,0-1 0 0 0,0 1 1 0 0,0 0-1 0 0,1-1 0 0 0,-1 1 0 0 0,0-1 1 0 0,1 1-1 0 0,-1 0 0 0 0,1-1 1 0 0,0 1-1 0 0,0-1 0 0 0,-1 0 1 0 0,1 1-1 0 0,0-1 0 0 0,0 0 1 0 0,0 1-1 0 0,0-1 0 0 0,0 0 0 0 0,1 0 1 0 0,-1 0-1 0 0,0 0 0 0 0,1 0 1 0 0,-1 0-1 0 0,0 0 0 0 0,1-1 1 0 0,-1 1-1 0 0,1 0 0 0 0,-1-1 0 0 0,1 1 1 0 0,0-1-1 0 0,-1 1 0 0 0,1-1 1 0 0,-1 0-1 0 0,1 0 0 0 0,0 0 1 0 0,-1 0-1 0 0,1 0 0 0 0,3 0 0 0 0,3-1-1051 0 0,1 0-1 0 0,0 0 1 0 0,-1 0-1 0 0,1-1 0 0 0,0 0 1 0 0,10-5-1 0 0,1-2-2139 0 0</inkml:trace>
</inkml:ink>
</file>

<file path=ppt/ink/ink6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56:22.749"/>
    </inkml:context>
    <inkml:brush xml:id="br0">
      <inkml:brushProperty name="width" value="0.05" units="cm"/>
      <inkml:brushProperty name="height" value="0.05" units="cm"/>
      <inkml:brushProperty name="color" value="#008C3A"/>
    </inkml:brush>
  </inkml:definitions>
  <inkml:trace contextRef="#ctx0" brushRef="#br0">2 425 3816 0 0,'11'-7'498'0'0,"-1"-1"0"0"0,17-17-1 0 0,-6 5 6071 0 0,-23 23-6041 0 0,-38 59 1685 0 0,32-48-1816 0 0,4-9-331 0 0,1 1 1 0 0,0 0 0 0 0,0 0-1 0 0,0 0 1 0 0,-1 6-1 0 0,4-10 20 0 0,22-30 485 0 0,-15 19-537 0 0,1 1-1 0 0,0-1 1 0 0,0 1 0 0 0,0 1-1 0 0,1 0 1 0 0,0 0-1 0 0,1 0 1 0 0,-1 1 0 0 0,1 1-1 0 0,1 0 1 0 0,-1 0 0 0 0,17-4-1 0 0,-26 8-35 0 0,0 1 0 0 0,0 0 0 0 0,0 0 0 0 0,1 0 0 0 0,-1 1 0 0 0,0-1 0 0 0,0 0 0 0 0,0 0 0 0 0,1 1 0 0 0,-1-1 0 0 0,0 1 0 0 0,0-1 0 0 0,0 1 0 0 0,0-1 0 0 0,0 1 0 0 0,0 0 0 0 0,0-1 0 0 0,0 1 0 0 0,0 0 0 0 0,0 0 0 0 0,0 0 0 0 0,0 0 0 0 0,-1-1 0 0 0,1 1 0 0 0,0 1 0 0 0,-1-1 0 0 0,1 0 0 0 0,-1 0 0 0 0,1 0 0 0 0,-1 0 0 0 0,1 0 0 0 0,-1 0 0 0 0,0 0 0 0 0,1 1 0 0 0,-1 1 0 0 0,5 43-504 0 0,-2-24 296 0 0,-3-22 222 0 0,0 1-1 0 0,0-1 0 0 0,0 0 1 0 0,0 0-1 0 0,0 0 0 0 0,0 1 1 0 0,0-1-1 0 0,0 0 1 0 0,0 0-1 0 0,1 0 0 0 0,-1 1 1 0 0,0-1-1 0 0,0 0 0 0 0,0 0 1 0 0,0 0-1 0 0,1 0 0 0 0,-1 1 1 0 0,0-1-1 0 0,0 0 0 0 0,0 0 1 0 0,1 0-1 0 0,-1 0 0 0 0,0 0 1 0 0,0 0-1 0 0,0 0 0 0 0,1 0 1 0 0,-1 0-1 0 0,0 1 0 0 0,0-1 1 0 0,0 0-1 0 0,1 0 0 0 0,-1 0 1 0 0,0 0-1 0 0,0 0 0 0 0,1 0 1 0 0,-1-1-1 0 0,0 1 0 0 0,1 0 1 0 0,1-2 144 0 0,1 0 0 0 0,0 0 0 0 0,-1 0 0 0 0,1-1 0 0 0,-1 1 0 0 0,0-1 0 0 0,3-4 0 0 0,13-14-141 0 0,-16 19-15 0 0,-1 0 1 0 0,1 0-1 0 0,0 0 0 0 0,0 1 0 0 0,1-1 0 0 0,-1 1 0 0 0,0-1 0 0 0,0 1 0 0 0,1 0 1 0 0,-1 0-1 0 0,1 0 0 0 0,-1 0 0 0 0,1 0 0 0 0,-1 0 0 0 0,1 1 0 0 0,0-1 0 0 0,-1 1 1 0 0,1 0-1 0 0,0 0 0 0 0,-1 0 0 0 0,1 0 0 0 0,0 0 0 0 0,-1 1 0 0 0,1-1 0 0 0,-1 1 1 0 0,1 0-1 0 0,3 1 0 0 0,31 5-1446 0 0,-30-8 1287 0 0,-1 1-1 0 0,1-1 1 0 0,-1 0-1 0 0,1-1 1 0 0,-1 1 0 0 0,1-1-1 0 0,-1 0 1 0 0,0-1-1 0 0,0 0 1 0 0,0 0-1 0 0,0 0 1 0 0,-1-1-1 0 0,1 1 1 0 0,-1-1-1 0 0,0-1 1 0 0,0 1-1 0 0,5-7 1 0 0,5-4 427 0 0,-2-1 0 0 0,0 0-1 0 0,-1-1 1 0 0,13-24 0 0 0,-8 7 715 0 0,15-45-1 0 0,4-7 875 0 0,-29 64-1051 0 0,-7 19-594 0 0,1 0-1 0 0,0 0 1 0 0,0 0 0 0 0,-1 0 0 0 0,2 0 0 0 0,-1 1 0 0 0,0-1 0 0 0,1 0 0 0 0,1-2 349 0 0,-3 8-234 0 0,1 7-178 0 0,-1 1-1 0 0,-1-1 1 0 0,1 0-1 0 0,-2 1 1 0 0,1-1-1 0 0,-7 19 0 0 0,-26 62-99 0 0,11-35-312 0 0,15-34 80 0 0,-12 34-1416 0 0,-45 88 0 0 0,53-118 911 0 0,12-26 609 0 0,0-3-86 0 0,2-5 162 0 0,-1 0 0 0 0,1 0 1 0 0,1 1-1 0 0,-1 0 0 0 0,1-1 0 0 0,1 1 1 0 0,-1 0-1 0 0,1 0 0 0 0,1 1 0 0 0,-1-1 1 0 0,1 1-1 0 0,0 0 0 0 0,0 0 1 0 0,1 1-1 0 0,0-1 0 0 0,0 1 0 0 0,0 0 1 0 0,10-5-1 0 0,-15 9 18 0 0,0 1 0 0 0,0-1-1 0 0,0 1 1 0 0,0-1 0 0 0,0 1 0 0 0,0 0 0 0 0,0-1 0 0 0,0 1-1 0 0,0 0 1 0 0,0 0 0 0 0,0 0 0 0 0,0 0 0 0 0,0 0-1 0 0,0 0 1 0 0,0 0 0 0 0,0 0 0 0 0,0 0 0 0 0,1 1 0 0 0,-2-1-4 0 0,1 0 0 0 0,-1 1 0 0 0,0-1 1 0 0,1 0-1 0 0,-1 1 0 0 0,0-1 1 0 0,1 1-1 0 0,-1-1 0 0 0,0 1 0 0 0,0-1 1 0 0,0 1-1 0 0,1-1 0 0 0,-1 1 0 0 0,0-1 1 0 0,0 1-1 0 0,0-1 0 0 0,0 1 1 0 0,0-1-1 0 0,0 1 0 0 0,0-1 0 0 0,0 0 1 0 0,0 1-1 0 0,0-1 0 0 0,0 1 1 0 0,-1 0-1 0 0,0 3 26 0 0,0-1 0 0 0,0 1 0 0 0,0-1 0 0 0,-1 1 0 0 0,0-1 0 0 0,1 0 0 0 0,-1 0 0 0 0,-3 4 0 0 0,-4 3 35 0 0,0-1 0 0 0,-19 16 0 0 0,24-22-248 0 0,1-1 1 0 0,-1 1-1 0 0,0-1 1 0 0,0 0-1 0 0,0 0 0 0 0,0 0 1 0 0,0-1-1 0 0,0 1 1 0 0,0-1-1 0 0,0 0 0 0 0,-9 1 1 0 0,11-2-806 0 0,-5-7-1982 0 0,-3-4-2712 0 0,10 4 1485 0 0</inkml:trace>
</inkml:ink>
</file>

<file path=ppt/ink/ink6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56:23.174"/>
    </inkml:context>
    <inkml:brush xml:id="br0">
      <inkml:brushProperty name="width" value="0.05" units="cm"/>
      <inkml:brushProperty name="height" value="0.05" units="cm"/>
      <inkml:brushProperty name="color" value="#008C3A"/>
    </inkml:brush>
  </inkml:definitions>
  <inkml:trace contextRef="#ctx0" brushRef="#br0">0 4 308 0 0,'2'-1'578'0'0,"1"1"0"0"0,-1-1 1 0 0,0 1-1 0 0,0-1 0 0 0,0 1 0 0 0,0 0 0 0 0,1 0 0 0 0,-1 0 0 0 0,0 0 1 0 0,0 0-1 0 0,0 0 0 0 0,1 0 0 0 0,-1 1 0 0 0,0-1 0 0 0,0 1 1 0 0,0 0-1 0 0,0 0 0 0 0,0-1 0 0 0,2 3 0 0 0,-2-1-123 0 0,0 1-1 0 0,0-1 1 0 0,-1 1 0 0 0,1 0-1 0 0,-1-1 1 0 0,1 1 0 0 0,-1 0-1 0 0,0 0 1 0 0,0 0 0 0 0,0 0-1 0 0,-1 0 1 0 0,1 0 0 0 0,0 4-1 0 0,-1-6-374 0 0,15 64 2798 0 0,-14-61-2828 0 0,1 0-1 0 0,-1 1 0 0 0,1-1 1 0 0,0 0-1 0 0,1-1 1 0 0,-1 1-1 0 0,0 0 1 0 0,1-1-1 0 0,0 1 1 0 0,0-1-1 0 0,0 0 1 0 0,7 6-1 0 0,-8-8-102 0 0,0-1-1 0 0,0 1 0 0 0,0 0 1 0 0,0-1-1 0 0,0 0 0 0 0,0 1 1 0 0,0-1-1 0 0,0 0 0 0 0,1 0 1 0 0,-1 0-1 0 0,0 0 0 0 0,0 0 1 0 0,0-1-1 0 0,0 1 0 0 0,0-1 1 0 0,0 1-1 0 0,0-1 0 0 0,0 0 1 0 0,0 0-1 0 0,0 0 0 0 0,0 0 1 0 0,0 0-1 0 0,-1 0 0 0 0,1 0 1 0 0,0-1-1 0 0,-1 1 0 0 0,3-3 1 0 0,5-5-272 0 0,0 0 0 0 0,-1 0 0 0 0,9-12-1 0 0,-10 11 427 0 0,-7 10-64 0 0,0 0-1 0 0,0 0 1 0 0,0 0-1 0 0,0 0 1 0 0,0 0 0 0 0,0 0-1 0 0,1 0 1 0 0,-1 0-1 0 0,0 0 1 0 0,0 0 0 0 0,0 0-1 0 0,0 0 1 0 0,0 0-1 0 0,0 0 1 0 0,0 0 0 0 0,0 0-1 0 0,0 0 1 0 0,0 0-1 0 0,0 1 1 0 0,0-1-1 0 0,1 0 1 0 0,-1 0 0 0 0,-3 18 237 0 0,3-9-38 0 0,1 0 1 0 0,-1 0-1 0 0,2 0 0 0 0,-1 0 1 0 0,1 0-1 0 0,0 0 0 0 0,1-1 1 0 0,7 17-1 0 0,-8-20-49 0 0,0 0 0 0 0,1 1 0 0 0,0-1 0 0 0,0 0 0 0 0,1 0 0 0 0,-1-1 1 0 0,1 1-1 0 0,0-1 0 0 0,0 1 0 0 0,0-1 0 0 0,1-1 0 0 0,0 1 0 0 0,-1-1 0 0 0,8 4 0 0 0,-7-5-132 0 0,0-1 0 0 0,0 0 0 0 0,0 0 0 0 0,0 0 0 0 0,0-1 0 0 0,1 0-1 0 0,-1 0 1 0 0,0 0 0 0 0,0-1 0 0 0,0 0 0 0 0,0 0 0 0 0,0 0 0 0 0,0 0 0 0 0,7-4 0 0 0,-7 4-299 0 0,-1-1 1 0 0,0 0-1 0 0,1 0 1 0 0,-1 0 0 0 0,0-1-1 0 0,0 1 1 0 0,0-1-1 0 0,-1 0 1 0 0,1 0 0 0 0,-1-1-1 0 0,1 1 1 0 0,-1-1 0 0 0,0 1-1 0 0,0-1 1 0 0,3-6-1 0 0,1-17-3970 0 0,-9 9-4191 0 0,-4 6 3067 0 0</inkml:trace>
</inkml:ink>
</file>

<file path=ppt/ink/ink6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56:23.604"/>
    </inkml:context>
    <inkml:brush xml:id="br0">
      <inkml:brushProperty name="width" value="0.05" units="cm"/>
      <inkml:brushProperty name="height" value="0.05" units="cm"/>
      <inkml:brushProperty name="color" value="#008C3A"/>
    </inkml:brush>
  </inkml:definitions>
  <inkml:trace contextRef="#ctx0" brushRef="#br0">237 114 1376 0 0,'-36'3'1108'0'0,"-164"20"12053"0"0,228-15-12335 0 0,63-2 757 0 0,164-11 1 0 0,-207 2-1291 0 0,502-30 1815 0 0,510-18 221 0 0,-916 49-2086 0 0,937-20 1531 0 0,-868 18-1555 0 0,245-13-1686 0 0,-374 6-2583 0 0,-97 9-5479 0 0,-6-1 6984 0 0,-19 2-2524 0 0</inkml:trace>
</inkml:ink>
</file>

<file path=ppt/ink/ink6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56:24.037"/>
    </inkml:context>
    <inkml:brush xml:id="br0">
      <inkml:brushProperty name="width" value="0.05" units="cm"/>
      <inkml:brushProperty name="height" value="0.05" units="cm"/>
      <inkml:brushProperty name="color" value="#008C3A"/>
    </inkml:brush>
  </inkml:definitions>
  <inkml:trace contextRef="#ctx0" brushRef="#br0">380 0 28 0 0,'-113'13'4370'0'0,"-113"28"-1"0"0,222-40-4076 0 0,0 1-1 0 0,0-1 1 0 0,0 0 0 0 0,1 1-1 0 0,-1 0 1 0 0,0 0-1 0 0,-5 4 1 0 0,8-5-235 0 0,1-1 1 0 0,0 0 0 0 0,-1 0 0 0 0,1 1-1 0 0,0-1 1 0 0,0 0 0 0 0,-1 1 0 0 0,1-1-1 0 0,0 0 1 0 0,0 1 0 0 0,-1-1 0 0 0,1 1-1 0 0,0-1 1 0 0,0 0 0 0 0,0 1 0 0 0,0-1-1 0 0,0 1 1 0 0,-1-1 0 0 0,1 1 0 0 0,0-1-1 0 0,0 1 1 0 0,0-1 0 0 0,0 0 0 0 0,0 1-1 0 0,0-1 1 0 0,1 1 0 0 0,-1-1 0 0 0,0 1-1 0 0,0 0 1 0 0,1 0 28 0 0,0 0 0 0 0,0 0 0 0 0,0 0 0 0 0,0 0 0 0 0,0 0-1 0 0,1 0 1 0 0,-1 0 0 0 0,0-1 0 0 0,1 1 0 0 0,-1 0 0 0 0,0-1 0 0 0,1 1 0 0 0,2 0 0 0 0,16 5 253 0 0,-1-2-1 0 0,2 0 1 0 0,-1-1 0 0 0,23 0 0 0 0,421 4 1876 0 0,9-31-792 0 0,-146 5-591 0 0,563-37-829 0 0,-850 53-247 0 0,18 0-513 0 0,18-1-1893 0 0,-27-3-5055 0 0,-33 2 2693 0 0</inkml:trace>
</inkml:ink>
</file>

<file path=ppt/ink/ink6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56:24.507"/>
    </inkml:context>
    <inkml:brush xml:id="br0">
      <inkml:brushProperty name="width" value="0.05" units="cm"/>
      <inkml:brushProperty name="height" value="0.05" units="cm"/>
      <inkml:brushProperty name="color" value="#008C3A"/>
    </inkml:brush>
  </inkml:definitions>
  <inkml:trace contextRef="#ctx0" brushRef="#br0">549 220 980 0 0,'-4'-15'1140'0'0,"-2"-15"642"0"0,-1 1 1 0 0,-2 1-1 0 0,-1-1 1 0 0,-1 2 0 0 0,-16-29-1 0 0,26 56-1627 0 0,1-1-1 0 0,-1 1 1 0 0,1-1-1 0 0,-1 1 1 0 0,0-1-1 0 0,1 1 1 0 0,-1-1-1 0 0,0 1 1 0 0,0 0 0 0 0,1 0-1 0 0,-1-1 1 0 0,0 1-1 0 0,0 0 1 0 0,1 0-1 0 0,-1 0 1 0 0,0-1-1 0 0,0 1 1 0 0,0 0-1 0 0,1 0 1 0 0,-1 0-1 0 0,0 1 1 0 0,0-1-1 0 0,0 0 1 0 0,1 0 0 0 0,-1 0-1 0 0,0 1 1 0 0,0-1-1 0 0,1 0 1 0 0,-1 1-1 0 0,0-1 1 0 0,1 0-1 0 0,-1 1 1 0 0,0-1-1 0 0,1 1 1 0 0,-1-1-1 0 0,0 1 1 0 0,1-1-1 0 0,-1 1 1 0 0,1 0 0 0 0,-1-1-1 0 0,0 2 1 0 0,-31 34-26 0 0,25-27 523 0 0,-13 13-263 0 0,2 2 1 0 0,1 0-1 0 0,1 0 0 0 0,1 2 1 0 0,-12 26-1 0 0,21-39-327 0 0,2-1 1 0 0,-1 1-1 0 0,2 0 1 0 0,0 0-1 0 0,0 1 0 0 0,1-1 1 0 0,1 1-1 0 0,0-1 0 0 0,1 1 1 0 0,1-1-1 0 0,0 1 0 0 0,0-1 1 0 0,5 17-1 0 0,50 136-1477 0 0,-55-164 1378 0 0,1 4-66 0 0,0 0 1 0 0,0-1-1 0 0,-1 2 1 0 0,0-1-1 0 0,0 0 0 0 0,-1 0 1 0 0,0 0-1 0 0,0 0 1 0 0,0 0-1 0 0,-1 0 0 0 0,1 0 1 0 0,-3 7-1 0 0,0-2 3 0 0,-1-1-1 0 0,0 1 0 0 0,0-1 1 0 0,-1 0-1 0 0,-1-1 0 0 0,-6 11 1 0 0,-10 8-70 0 0,-1 0 0 0 0,-1-2 0 0 0,-29 25 0 0 0,52-51 165 0 0,-63 51 1 0 0,48-40 289 0 0,0 1 1 0 0,0 1-1 0 0,2 0 0 0 0,-17 19 0 0 0,29-29-190 0 0,0 1-1 0 0,0 0 1 0 0,0 0 0 0 0,0 1-1 0 0,0-1 1 0 0,1 0-1 0 0,0 0 1 0 0,0 1 0 0 0,0-1-1 0 0,1 1 1 0 0,-1-1-1 0 0,1 1 1 0 0,0-1-1 0 0,1 8 1 0 0,1 7 374 0 0,9 38 1 0 0,-10-53-426 0 0,49 245 1388 0 0,-44-206-1083 0 0,-3 0 0 0 0,-1 0-1 0 0,-9 84 1 0 0,-31 87 1636 0 0,27-162-1442 0 0,9-39-556 0 0,1 1-1 0 0,0-1 1 0 0,0 0 0 0 0,1 0 0 0 0,1 0-1 0 0,0 1 1 0 0,3 13 0 0 0,-1-17-710 0 0,0 0 1 0 0,0 0-1 0 0,8 18 0 0 0,-7-22-505 0 0,0 1 0 0 0,0-1 0 0 0,0 0-1 0 0,0 0 1 0 0,11 10 0 0 0,5-3-5559 0 0,7-3 520 0 0</inkml:trace>
</inkml:ink>
</file>

<file path=ppt/ink/ink6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56:25.352"/>
    </inkml:context>
    <inkml:brush xml:id="br0">
      <inkml:brushProperty name="width" value="0.05" units="cm"/>
      <inkml:brushProperty name="height" value="0.05" units="cm"/>
      <inkml:brushProperty name="color" value="#008C3A"/>
    </inkml:brush>
  </inkml:definitions>
  <inkml:trace contextRef="#ctx0" brushRef="#br0">34 5 24 0 0,'1'0'427'0'0,"0"-1"-1"0"0,0 1 1 0 0,0-1-1 0 0,0 1 1 0 0,-1-1 0 0 0,1 1-1 0 0,0 0 1 0 0,0-1-1 0 0,0 1 1 0 0,0 0 0 0 0,0 0-1 0 0,0 0 1 0 0,0 0-1 0 0,0 0 1 0 0,0 0-1 0 0,0 0 1 0 0,2 0 0 0 0,23 8 3084 0 0,18 18-655 0 0,-37-21-2608 0 0,0 1 0 0 0,-1-1 0 0 0,0 1 0 0 0,0 0 0 0 0,-1 1 0 0 0,0-1 0 0 0,0 1 0 0 0,0 0 0 0 0,-1 0 0 0 0,0 1 0 0 0,0-1 0 0 0,-1 1 0 0 0,5 15 0 0 0,-5-11-73 0 0,-1 1 0 0 0,0-1 0 0 0,-1 1 0 0 0,-1-1 0 0 0,1 1 0 0 0,-2 0 0 0 0,0-1 0 0 0,-4 22-1 0 0,-45 142 1031 0 0,7-32-481 0 0,36-118-547 0 0,1 1 0 0 0,1 0-1 0 0,2 0 1 0 0,-1 45 0 0 0,4-65-114 0 0,1 0 0 0 0,0 0 0 0 0,0 1 0 0 0,0-1 0 0 0,1-1 0 0 0,0 1 0 0 0,1 0-1 0 0,-1 0 1 0 0,1-1 0 0 0,0 1 0 0 0,1-1 0 0 0,0 0 0 0 0,0 0 0 0 0,0 0 0 0 0,0-1 0 0 0,1 1 0 0 0,0-1 0 0 0,0 0 0 0 0,1-1 0 0 0,-1 1 0 0 0,1-1 0 0 0,11 6 0 0 0,-8-6 160 0 0,-1 1 1 0 0,-1 0 0 0 0,1 0-1 0 0,-1 0 1 0 0,0 1 0 0 0,10 10-1 0 0,-13-11-69 0 0,-1-1-1 0 0,-1 0 1 0 0,1 1-1 0 0,-1-1 1 0 0,1 1-1 0 0,-1 0 0 0 0,0 0 1 0 0,-1 0-1 0 0,1 0 1 0 0,-1 0-1 0 0,0 0 1 0 0,-1 0-1 0 0,1 5 0 0 0,0 26 419 0 0,-2 0-1 0 0,-2 0 1 0 0,-8 40-1 0 0,5-38-237 0 0,1 0 0 0 0,1 63 0 0 0,11-36-70 0 0,-4-48-231 0 0,-1 0 0 0 0,-1 1 1 0 0,0-1-1 0 0,-1 1 0 0 0,-4 30 0 0 0,1-40-285 0 0,0 0 0 0 0,-1 0 0 0 0,0 0 0 0 0,0 0 0 0 0,0-1-1 0 0,-1 1 1 0 0,0-1 0 0 0,-1 0 0 0 0,1-1 0 0 0,-2 1-1 0 0,1-1 1 0 0,0-1 0 0 0,-14 10 0 0 0,-42 24-4313 0 0,2-10-6179 0 0,24-14 3998 0 0</inkml:trace>
</inkml:ink>
</file>

<file path=ppt/ink/ink6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56:29.358"/>
    </inkml:context>
    <inkml:brush xml:id="br0">
      <inkml:brushProperty name="width" value="0.05" units="cm"/>
      <inkml:brushProperty name="height" value="0.05" units="cm"/>
      <inkml:brushProperty name="color" value="#008C3A"/>
    </inkml:brush>
  </inkml:definitions>
  <inkml:trace contextRef="#ctx0" brushRef="#br0">0 245 912 0 0,'0'0'4500'0'0,"25"-19"-3347"0"0,-7 10-225 0 0,6-7-192 0 0,8-7-180 0 0,5 3-188 0 0,4-2-260 0 0,3-1-352 0 0,20-8-528 0 0,-20 7-604 0 0,16-8-1489 0 0,-14 6 661 0 0</inkml:trace>
</inkml:ink>
</file>

<file path=ppt/ink/ink6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30T15:04:10.777"/>
    </inkml:context>
    <inkml:brush xml:id="br0">
      <inkml:brushProperty name="width" value="0.05" units="cm"/>
      <inkml:brushProperty name="height" value="0.05" units="cm"/>
      <inkml:brushProperty name="color" value="#CD82DA"/>
    </inkml:brush>
  </inkml:definitions>
  <inkml:trace contextRef="#ctx0" brushRef="#br0">291 48 564 0 0,'0'0'1741'0'0,"-3"0"-83"0"0,1 0-1369 0 0,1 0 0 0 0,-1 1 0 0 0,1-1-1 0 0,-1 1 1 0 0,1-1 0 0 0,-1 1 0 0 0,1 0 0 0 0,-1 0 0 0 0,1-1 0 0 0,0 1-1 0 0,0 0 1 0 0,-1 0 0 0 0,1 0 0 0 0,0 0 0 0 0,0 0 0 0 0,0 1-1 0 0,0-1 1 0 0,0 0 0 0 0,0 1 0 0 0,1-1 0 0 0,-1 0 0 0 0,0 1 0 0 0,1-1-1 0 0,-1 1 1 0 0,0-1 0 0 0,1 1 0 0 0,0-1 0 0 0,-1 4 0 0 0,-12 59 2144 0 0,10-42-1435 0 0,-17 61 803 0 0,-4-2-1 0 0,-47 108 1 0 0,62-165-1272 0 0,-21 34 0 0 0,26-51-323 0 0,-1 1 0 0 0,0-1 0 0 0,0-1 0 0 0,-1 1-1 0 0,0-1 1 0 0,0 1 0 0 0,0-2 0 0 0,-9 7 0 0 0,14-12-182 0 0,1 0 1 0 0,-1 0 0 0 0,1 0 0 0 0,-1 0-1 0 0,0 0 1 0 0,1 0 0 0 0,-1 0 0 0 0,1 0 0 0 0,-1 0-1 0 0,0 0 1 0 0,1 0 0 0 0,-1 0 0 0 0,1 0 0 0 0,-1-1-1 0 0,1 1 1 0 0,-1 0 0 0 0,1-1 0 0 0,-1 1 0 0 0,1 0-1 0 0,-1-1 1 0 0,1 1 0 0 0,-1 0 0 0 0,1-1-1 0 0,-1 1 1 0 0,1-1 0 0 0,0 1 0 0 0,-1-1 0 0 0,1 1-1 0 0,0-1 1 0 0,-1 1 0 0 0,1-1 0 0 0,0 1 0 0 0,0-1-1 0 0,0 1 1 0 0,-1-1 0 0 0,1 1 0 0 0,0-1 0 0 0,0 0-1 0 0,0 1 1 0 0,0-1 0 0 0,0 1 0 0 0,0-2 0 0 0,-7-30 118 0 0,7 30-98 0 0,-2-13 0 0 0,1 0 0 0 0,0 0-1 0 0,1 0 1 0 0,3-22 0 0 0,-3 29-44 0 0,2 1-1 0 0,-1 0 0 0 0,1-1 1 0 0,0 1-1 0 0,1 0 1 0 0,0 0-1 0 0,0 0 0 0 0,0 1 1 0 0,1-1-1 0 0,8-11 0 0 0,-10 16-2 0 0,0 0-1 0 0,0 1 0 0 0,1-1 0 0 0,-1 0 1 0 0,0 1-1 0 0,0-1 0 0 0,1 1 0 0 0,-1 0 1 0 0,1 0-1 0 0,0 0 0 0 0,-1 0 0 0 0,1 0 1 0 0,0 0-1 0 0,-1 1 0 0 0,1-1 0 0 0,0 1 1 0 0,0 0-1 0 0,-1 0 0 0 0,1 0 0 0 0,0 0 1 0 0,0 0-1 0 0,-1 1 0 0 0,1-1 0 0 0,0 1 1 0 0,-1 0-1 0 0,1 0 0 0 0,0 0 0 0 0,3 2 1 0 0,8 3-29 0 0,-1 1 1 0 0,1 1 0 0 0,22 17-1 0 0,-27-18-13 0 0,9 6-186 0 0,0-1 0 0 0,2 0 0 0 0,-1-1 0 0 0,1-2 0 0 0,1 0 0 0 0,0-1 0 0 0,0-1 0 0 0,32 7 0 0 0,-44-13 124 0 0,-1 1 0 0 0,1-2 0 0 0,1 1 0 0 0,-1-1 0 0 0,0-1 0 0 0,0 1 0 0 0,0-2 0 0 0,-1 1 0 0 0,1-1 0 0 0,0 0 0 0 0,0-1 0 0 0,-1 0 0 0 0,1-1 0 0 0,-1 1 0 0 0,0-2 0 0 0,0 1 0 0 0,-1-1 1 0 0,1 0-1 0 0,-1-1 0 0 0,0 1 0 0 0,-1-2 0 0 0,1 1 0 0 0,9-13 0 0 0,-8 8 186 0 0,-1-1 0 0 0,0 0 0 0 0,-1 0 0 0 0,0-1 0 0 0,0 1 0 0 0,-2-1 0 0 0,0-1 0 0 0,0 1 0 0 0,-1-1-1 0 0,-1 1 1 0 0,0-1 0 0 0,-1 0 0 0 0,0 0 0 0 0,-1 1 0 0 0,-1-1 0 0 0,0 0 0 0 0,-1 0 0 0 0,0 1 0 0 0,-1-1 0 0 0,-1 1 0 0 0,0 0 0 0 0,-1 0 0 0 0,0 0 0 0 0,-1 0 0 0 0,0 1 0 0 0,-12-17 0 0 0,8 16 342 0 0,0 0-1 0 0,0 0 1 0 0,-1 1 0 0 0,-1 0 0 0 0,-25-20 0 0 0,33 29-301 0 0,-1 0 1 0 0,1 1-1 0 0,-1-1 0 0 0,0 1 1 0 0,0 0-1 0 0,0 0 1 0 0,0 0-1 0 0,0 1 1 0 0,0 0-1 0 0,0 0 0 0 0,0 0 1 0 0,-1 0-1 0 0,1 1 1 0 0,0 0-1 0 0,0 0 0 0 0,-1 1 1 0 0,1-1-1 0 0,0 1 1 0 0,0 0-1 0 0,0 0 1 0 0,0 1-1 0 0,0 0 0 0 0,-5 2 1 0 0,0 1-3 0 0,0 0 0 0 0,1 1 0 0 0,0 0 0 0 0,1 0 0 0 0,-1 1 0 0 0,1 0 0 0 0,1 1 0 0 0,-1 0 0 0 0,1 0 1 0 0,0 1-1 0 0,1 0 0 0 0,-9 15 0 0 0,13-20-92 0 0,0 1 0 0 0,0 0 0 0 0,0-1 0 0 0,0 1 0 0 0,1 0 0 0 0,0 0-1 0 0,0 0 1 0 0,0 0 0 0 0,0 0 0 0 0,1 0 0 0 0,0 0 0 0 0,0 0 0 0 0,1 0 0 0 0,-1 0 0 0 0,1 0 0 0 0,0 0 0 0 0,0 0 0 0 0,1 0 0 0 0,-1 0 0 0 0,1-1 0 0 0,0 1 0 0 0,0 0 0 0 0,1-1 0 0 0,-1 0 0 0 0,1 1 0 0 0,0-1 0 0 0,0 0 0 0 0,1-1 0 0 0,4 5 0 0 0,-2-2-140 0 0,0-1 1 0 0,1 0-1 0 0,0 0 0 0 0,-1-1 1 0 0,2 0-1 0 0,-1 0 1 0 0,0-1-1 0 0,1 0 0 0 0,-1 0 1 0 0,1-1-1 0 0,0 0 0 0 0,0 0 1 0 0,0-1-1 0 0,0 0 1 0 0,0 0-1 0 0,0-1 0 0 0,11 0 1 0 0,0-2-1054 0 0,-1 0 1 0 0,24-6-1 0 0,36-14-6904 0 0,-38 11 949 0 0,-17 4 1523 0 0</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7T16:11:38.797"/>
    </inkml:context>
    <inkml:brush xml:id="br0">
      <inkml:brushProperty name="width" value="0.05" units="cm"/>
      <inkml:brushProperty name="height" value="0.05" units="cm"/>
    </inkml:brush>
  </inkml:definitions>
  <inkml:trace contextRef="#ctx0" brushRef="#br0">276 164 596 0 0,'-33'-26'1401'0'0,"0"1"0"0"0,-2 1 0 0 0,-1 2 0 0 0,-1 1 0 0 0,-42-16-1 0 0,56 28 160 0 0,31 13-827 0 0,43 11-559 0 0,118 15-2735 0 0,-130-22-2018 0 0,-29-7 2143 0 0</inkml:trace>
</inkml:ink>
</file>

<file path=ppt/ink/ink6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30T15:04:11.199"/>
    </inkml:context>
    <inkml:brush xml:id="br0">
      <inkml:brushProperty name="width" value="0.05" units="cm"/>
      <inkml:brushProperty name="height" value="0.05" units="cm"/>
      <inkml:brushProperty name="color" value="#CD82DA"/>
    </inkml:brush>
  </inkml:definitions>
  <inkml:trace contextRef="#ctx0" brushRef="#br0">62 108 968 0 0,'3'0'634'0'0,"0"-1"-1"0"0,0 1 1 0 0,0-1-1 0 0,0 1 1 0 0,0-1 0 0 0,0 0-1 0 0,0 0 1 0 0,0 0-1 0 0,-1 0 1 0 0,1-1-1 0 0,2-1 1 0 0,-1 0-144 0 0,0 1 0 0 0,-1-1 0 0 0,1 0 1 0 0,-1 0-1 0 0,0 0 0 0 0,0-1 0 0 0,0 1 0 0 0,0-1 1 0 0,-1 0-1 0 0,0 0 0 0 0,1 1 0 0 0,-1-1 0 0 0,-1-1 0 0 0,1 1 1 0 0,-1 0-1 0 0,1 0 0 0 0,-1-1 0 0 0,1-8 0 0 0,-2 12-360 0 0,0 1-1 0 0,0-1 1 0 0,0 0 0 0 0,0 1-1 0 0,0-1 1 0 0,0 1-1 0 0,0-1 1 0 0,0 0-1 0 0,0 1 1 0 0,0-1-1 0 0,-1 0 1 0 0,1 1-1 0 0,0-1 1 0 0,0 1 0 0 0,-1-1-1 0 0,1 0 1 0 0,0 1-1 0 0,-1-1 1 0 0,1 1-1 0 0,-1-1 1 0 0,1 1-1 0 0,-1-1 1 0 0,1 1 0 0 0,-1 0-1 0 0,1-1 1 0 0,-1 1-1 0 0,1-1 1 0 0,-1 1-1 0 0,1 0 1 0 0,-1 0-1 0 0,-1-1 1 0 0,1 1 47 0 0,-1 0 1 0 0,0 0-1 0 0,0 0 1 0 0,0 0-1 0 0,0 0 1 0 0,1 0-1 0 0,-1 1 1 0 0,0-1-1 0 0,0 1 1 0 0,1-1-1 0 0,-3 2 1 0 0,-3 1 200 0 0,0 1 0 0 0,0-1-1 0 0,1 1 1 0 0,-9 7 0 0 0,8-4-97 0 0,-1 0 0 0 0,1 1 0 0 0,1 0 0 0 0,-1 1 0 0 0,1 0 0 0 0,1 0 0 0 0,0 0 0 0 0,0 0 0 0 0,-4 12 0 0 0,8-18-269 0 0,0 0 1 0 0,0-1-1 0 0,0 1 0 0 0,1 0 0 0 0,-1 0 0 0 0,1 0 1 0 0,-1 0-1 0 0,1-1 0 0 0,0 1 0 0 0,0 0 1 0 0,1 0-1 0 0,-1 0 0 0 0,0 0 0 0 0,1 0 0 0 0,0-1 1 0 0,0 1-1 0 0,0 0 0 0 0,0 0 0 0 0,0-1 0 0 0,0 1 1 0 0,1-1-1 0 0,-1 1 0 0 0,1-1 0 0 0,-1 1 1 0 0,1-1-1 0 0,0 0 0 0 0,0 0 0 0 0,0 0 0 0 0,1 0 1 0 0,-1 0-1 0 0,0-1 0 0 0,1 1 0 0 0,-1-1 0 0 0,1 1 1 0 0,-1-1-1 0 0,1 0 0 0 0,4 1 0 0 0,-1 1-320 0 0,1-1 0 0 0,0 0 0 0 0,1 0-1 0 0,-1-1 1 0 0,0 0 0 0 0,0 0-1 0 0,1-1 1 0 0,-1 0 0 0 0,0 0 0 0 0,0 0-1 0 0,1-1 1 0 0,-1 0 0 0 0,0-1-1 0 0,9-3 1 0 0,37-18-4451 0 0,0-8-4319 0 0,-44 25 6971 0 0,6-3-2816 0 0</inkml:trace>
</inkml:ink>
</file>

<file path=ppt/ink/ink6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30T15:04:11.648"/>
    </inkml:context>
    <inkml:brush xml:id="br0">
      <inkml:brushProperty name="width" value="0.05" units="cm"/>
      <inkml:brushProperty name="height" value="0.05" units="cm"/>
      <inkml:brushProperty name="color" value="#CD82DA"/>
    </inkml:brush>
  </inkml:definitions>
  <inkml:trace contextRef="#ctx0" brushRef="#br0">176 33 584 0 0,'1'-1'517'0'0,"0"-1"0"0"0,-1 1-1 0 0,1 0 1 0 0,0 0 0 0 0,0 0 0 0 0,0-1-1 0 0,-1 1 1 0 0,1 0 0 0 0,-1-1 0 0 0,1 1 0 0 0,-1 0-1 0 0,1-4 1 0 0,-1 5-285 0 0,0 0 0 0 0,0-1 0 0 0,0 1 0 0 0,0-1 0 0 0,0 1 0 0 0,0-1 0 0 0,-1 1 0 0 0,1-1 0 0 0,0 1 0 0 0,0-1 0 0 0,0 1 0 0 0,-1-1 0 0 0,1 1 0 0 0,0 0 0 0 0,0-1 0 0 0,-1 1-1 0 0,1 0 1 0 0,0-1 0 0 0,-1 1 0 0 0,1 0 0 0 0,-1-1 0 0 0,1 1 0 0 0,0 0 0 0 0,-1-1 0 0 0,0 1 0 0 0,-1-1 114 0 0,0 1 0 0 0,0-1 0 0 0,-1 1 0 0 0,1 0 0 0 0,0 0-1 0 0,0 0 1 0 0,0 0 0 0 0,-1 0 0 0 0,1 0 0 0 0,0 1 0 0 0,0-1 0 0 0,0 1 0 0 0,0-1-1 0 0,0 1 1 0 0,0 0 0 0 0,-4 1 0 0 0,-5 4 350 0 0,1 1 0 0 0,-1 0-1 0 0,1 0 1 0 0,1 1 0 0 0,-1 0-1 0 0,-13 15 1 0 0,17-16-494 0 0,0 0 0 0 0,1 0 0 0 0,-1 1 0 0 0,2-1-1 0 0,-1 1 1 0 0,1 0 0 0 0,0 0 0 0 0,1 1 0 0 0,0-1 0 0 0,-2 10 0 0 0,4-16-253 0 0,0 1-1 0 0,1 0 1 0 0,0 0 0 0 0,-1 0 0 0 0,1 0 0 0 0,0 0 0 0 0,0 0 0 0 0,0 0-1 0 0,1 0 1 0 0,-1 0 0 0 0,1-1 0 0 0,0 1 0 0 0,0 0 0 0 0,0 0 0 0 0,0 0-1 0 0,0-1 1 0 0,0 1 0 0 0,1-1 0 0 0,-1 1 0 0 0,3 2 0 0 0,-1-2-101 0 0,0-1 0 0 0,-1 0 0 0 0,1 0 0 0 0,0-1 0 0 0,0 1 0 0 0,0 0 0 0 0,1-1-1 0 0,-1 0 1 0 0,0 0 0 0 0,0 0 0 0 0,1 0 0 0 0,-1 0 0 0 0,1-1 0 0 0,5 1 0 0 0,5-1-407 0 0,0 0-1 0 0,0-2 1 0 0,0 1-1 0 0,0-2 1 0 0,0 0-1 0 0,0 0 1 0 0,13-7-1 0 0,-8 3-213 0 0,0-2 0 0 0,28-17-1 0 0,-41 22 945 0 0,1 0 0 0 0,-1 0-1 0 0,0-1 1 0 0,0 0 0 0 0,-1-1-1 0 0,1 1 1 0 0,-1-1 0 0 0,-1 0 0 0 0,1 0-1 0 0,4-9 1 0 0,-5 5 7748 0 0,-11 22-5987 0 0,-10 25-1162 0 0,15-27-542 0 0,1-1 0 0 0,0 1 0 0 0,1-1 0 0 0,0 1 1 0 0,0 0-1 0 0,1-1 0 0 0,1 1 0 0 0,-1-1 0 0 0,6 17 0 0 0,-6-22-310 0 0,1-1 0 0 0,-1 0 0 0 0,1 0-1 0 0,-1 0 1 0 0,1 0 0 0 0,0 0 0 0 0,0 0 0 0 0,1-1-1 0 0,-1 1 1 0 0,0 0 0 0 0,1-1 0 0 0,0 0 0 0 0,-1 0-1 0 0,1 0 1 0 0,0 0 0 0 0,0 0 0 0 0,0 0 0 0 0,0-1 0 0 0,0 1-1 0 0,1-1 1 0 0,-1 0 0 0 0,0 0 0 0 0,1 0 0 0 0,-1-1-1 0 0,1 1 1 0 0,-1-1 0 0 0,1 0 0 0 0,-1 0 0 0 0,1 0-1 0 0,3-1 1 0 0,1 0-444 0 0,1 0 0 0 0,-1-1-1 0 0,0-1 1 0 0,0 1 0 0 0,0-1-1 0 0,-1-1 1 0 0,1 1 0 0 0,-1-1 0 0 0,0-1-1 0 0,0 1 1 0 0,8-7 0 0 0,13-14-4014 0 0,-5-3-3351 0 0,-12 11 2472 0 0</inkml:trace>
</inkml:ink>
</file>

<file path=ppt/ink/ink6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30T15:04:12.051"/>
    </inkml:context>
    <inkml:brush xml:id="br0">
      <inkml:brushProperty name="width" value="0.05" units="cm"/>
      <inkml:brushProperty name="height" value="0.05" units="cm"/>
      <inkml:brushProperty name="color" value="#CD82DA"/>
    </inkml:brush>
  </inkml:definitions>
  <inkml:trace contextRef="#ctx0" brushRef="#br0">96 144 776 0 0,'-4'-6'529'0'0,"1"1"-1"0"0,0-1 1 0 0,0 0-1 0 0,0 0 1 0 0,1 0 0 0 0,0 0-1 0 0,0 0 1 0 0,1 0-1 0 0,0 0 1 0 0,0-1 0 0 0,0 1-1 0 0,1 0 1 0 0,0-8-1 0 0,0 12-407 0 0,0-1 0 0 0,0 1-1 0 0,0 0 1 0 0,1 0-1 0 0,-1 0 1 0 0,1 0 0 0 0,0-1-1 0 0,-1 1 1 0 0,1 0-1 0 0,0 0 1 0 0,0 0 0 0 0,0 0-1 0 0,1 1 1 0 0,-1-1-1 0 0,0 0 1 0 0,1 0 0 0 0,-1 1-1 0 0,1-1 1 0 0,0 1-1 0 0,-1-1 1 0 0,1 1 0 0 0,0 0-1 0 0,0 0 1 0 0,0 0-1 0 0,0 0 1 0 0,0 0 0 0 0,0 0-1 0 0,0 0 1 0 0,0 0 0 0 0,0 1-1 0 0,0-1 1 0 0,1 1-1 0 0,-1 0 1 0 0,0 0 0 0 0,0 0-1 0 0,0 0 1 0 0,1 0-1 0 0,-1 0 1 0 0,0 0 0 0 0,4 2-1 0 0,-4-2-87 0 0,0 0-1 0 0,0 1 1 0 0,0-1 0 0 0,1 1-1 0 0,-1-1 1 0 0,0 1-1 0 0,0 0 1 0 0,0 0-1 0 0,0 0 1 0 0,0 0 0 0 0,0 0-1 0 0,-1 1 1 0 0,1-1-1 0 0,0 0 1 0 0,0 1-1 0 0,-1-1 1 0 0,1 1 0 0 0,-1 0-1 0 0,0 0 1 0 0,1-1-1 0 0,-1 1 1 0 0,0 0 0 0 0,0 0-1 0 0,0 0 1 0 0,0 0-1 0 0,0 0 1 0 0,-1 1-1 0 0,1-1 1 0 0,-1 0 0 0 0,1 0-1 0 0,-1 0 1 0 0,0 1-1 0 0,0-1 1 0 0,0 0 0 0 0,0 0-1 0 0,0 0 1 0 0,-1 4-1 0 0,0-1-14 0 0,0 0-1 0 0,0 0 0 0 0,0 0 0 0 0,-1 0 1 0 0,1 0-1 0 0,-1 0 0 0 0,0-1 1 0 0,-1 1-1 0 0,1-1 0 0 0,-1 1 1 0 0,0-1-1 0 0,0 0 0 0 0,-1 0 0 0 0,1 0 1 0 0,-7 5-1 0 0,4-4-138 0 0,0-1-1 0 0,0-1 1 0 0,-1 1 0 0 0,1-1-1 0 0,-1 0 1 0 0,0 0 0 0 0,1-1-1 0 0,-1 0 1 0 0,-11 2 0 0 0,14-4-560 0 0,0 1 1 0 0,-1-1-1 0 0,1 0 1 0 0,0 0-1 0 0,0-1 1 0 0,0 1-1 0 0,0-1 1 0 0,0 0-1 0 0,0 0 1 0 0,0-1 0 0 0,-6-2-1 0 0,2 0-2280 0 0</inkml:trace>
</inkml:ink>
</file>

<file path=ppt/ink/ink6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30T15:04:12.515"/>
    </inkml:context>
    <inkml:brush xml:id="br0">
      <inkml:brushProperty name="width" value="0.05" units="cm"/>
      <inkml:brushProperty name="height" value="0.05" units="cm"/>
      <inkml:brushProperty name="color" value="#CD82DA"/>
    </inkml:brush>
  </inkml:definitions>
  <inkml:trace contextRef="#ctx0" brushRef="#br0">245 404 548 0 0,'0'0'4526'0'0,"-26"-8"2822"0"0,14 10-6341 0 0,0 1 0 0 0,0 0-1 0 0,0 0 1 0 0,1 1 0 0 0,-1 1 0 0 0,1 0 0 0 0,0 0 0 0 0,0 1 0 0 0,-12 9 0 0 0,16-10-721 0 0,-1 1 1 0 0,1 0 0 0 0,0 0 0 0 0,0 0 0 0 0,0 1 0 0 0,1 0 0 0 0,0 1 0 0 0,1 0 0 0 0,-1-1 0 0 0,2 1 0 0 0,-1 1 0 0 0,1-1 0 0 0,-3 11 0 0 0,5-17-290 0 0,2 1 1 0 0,-1 0-1 0 0,0-1 0 0 0,0 1 1 0 0,1 0-1 0 0,0 0 1 0 0,-1 0-1 0 0,1 0 0 0 0,0-1 1 0 0,0 1-1 0 0,1 0 1 0 0,-1 0-1 0 0,1 0 0 0 0,-1-1 1 0 0,1 1-1 0 0,0 0 1 0 0,0-1-1 0 0,0 1 0 0 0,0 0 1 0 0,0-1-1 0 0,1 1 1 0 0,-1-1-1 0 0,1 0 1 0 0,0 0-1 0 0,0 1 0 0 0,-1-1 1 0 0,1 0-1 0 0,1 0 1 0 0,-1-1-1 0 0,0 1 0 0 0,0 0 1 0 0,1-1-1 0 0,2 2 1 0 0,0-1-137 0 0,0 0 1 0 0,-1-1-1 0 0,1 0 1 0 0,0 0-1 0 0,0 0 1 0 0,-1 0-1 0 0,1-1 1 0 0,0 0-1 0 0,0 0 1 0 0,0 0 0 0 0,0-1-1 0 0,-1 0 1 0 0,1 1-1 0 0,0-2 1 0 0,0 1-1 0 0,-1 0 1 0 0,1-1-1 0 0,8-4 1 0 0,-1-2-60 0 0,0-1 0 0 0,0 0 0 0 0,-1-1 0 0 0,0 0 0 0 0,0-1 0 0 0,-1 0 0 0 0,-1 0 0 0 0,0-1 1 0 0,0 0-1 0 0,-1-1 0 0 0,-1 0 0 0 0,0 0 0 0 0,7-20 0 0 0,3-14-68 0 0,-2-1 1 0 0,15-80-1 0 0,-24 94 740 0 0,-1 0 1 0 0,-1-1-1 0 0,-2 1 0 0 0,-3-45 0 0 0,-3 58 1349 0 0,0 31-689 0 0,-3 42-110 0 0,7-44-873 0 0,-5 168 1298 0 0,3-22-1011 0 0,-4-16-1810 0 0,2-36-3316 0 0,4-93 3493 0 0,-1 18-2106 0 0,4-11-5934 0 0</inkml:trace>
</inkml:ink>
</file>

<file path=ppt/ink/ink6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30T15:04:12.932"/>
    </inkml:context>
    <inkml:brush xml:id="br0">
      <inkml:brushProperty name="width" value="0.05" units="cm"/>
      <inkml:brushProperty name="height" value="0.05" units="cm"/>
      <inkml:brushProperty name="color" value="#CD82DA"/>
    </inkml:brush>
  </inkml:definitions>
  <inkml:trace contextRef="#ctx0" brushRef="#br0">139 132 752 0 0,'9'-11'1616'0'0,"-1"-1"0"0"0,-1 1 0 0 0,8-15 0 0 0,-14 24-1211 0 0,1 0 0 0 0,-1-1-1 0 0,0 1 1 0 0,0 0 0 0 0,0 0 0 0 0,-1-1 0 0 0,1 1 0 0 0,0-1 0 0 0,-1 1-1 0 0,1-1 1 0 0,-1 1 0 0 0,0-1 0 0 0,0 1 0 0 0,0-1 0 0 0,0 1 0 0 0,-1-1 0 0 0,1 1-1 0 0,-1 0 1 0 0,1-1 0 0 0,-1 1 0 0 0,0-1 0 0 0,0 1 0 0 0,0 0 0 0 0,0 0-1 0 0,-2-3 1 0 0,2 4-171 0 0,0 0 0 0 0,0 1 0 0 0,0-1 0 0 0,0 0 0 0 0,0 1 0 0 0,0-1 0 0 0,-1 1 0 0 0,1-1-1 0 0,0 1 1 0 0,0 0 0 0 0,-1-1 0 0 0,1 1 0 0 0,0 0 0 0 0,-1 0 0 0 0,1 0 0 0 0,0 0 0 0 0,-1 0 0 0 0,1 0-1 0 0,0 0 1 0 0,-1 0 0 0 0,1 1 0 0 0,0-1 0 0 0,0 0 0 0 0,-1 1 0 0 0,1-1 0 0 0,-2 2 0 0 0,-30 18 2252 0 0,20-9-1840 0 0,2 1-1 0 0,-1 0 1 0 0,1 0-1 0 0,1 1 0 0 0,0 0 1 0 0,-8 16-1 0 0,15-23-550 0 0,-1-1 0 0 0,1 2-1 0 0,1-1 1 0 0,-1 0 0 0 0,1 0-1 0 0,0 1 1 0 0,1 0 0 0 0,-1-1 0 0 0,1 1-1 0 0,1 0 1 0 0,-1-1 0 0 0,1 1-1 0 0,0 0 1 0 0,1 0 0 0 0,-1-1 0 0 0,1 1-1 0 0,3 9 1 0 0,-3-13-185 0 0,1 0 0 0 0,-1-1 0 0 0,1 1 0 0 0,0 0 0 0 0,0-1 1 0 0,0 0-1 0 0,0 1 0 0 0,0-1 0 0 0,0 0 0 0 0,0 0 0 0 0,1 0 0 0 0,-1 0 0 0 0,1-1 0 0 0,-1 1 0 0 0,1-1 0 0 0,0 0 0 0 0,0 1 0 0 0,0-1 1 0 0,-1 0-1 0 0,1-1 0 0 0,0 1 0 0 0,0 0 0 0 0,0-1 0 0 0,0 0 0 0 0,0 0 0 0 0,1 1 0 0 0,-1-2 0 0 0,5 0 0 0 0,8 0-1560 0 0,0-1-1 0 0,0-1 0 0 0,30-10 0 0 0,20-13-10015 0 0,-40 12 4980 0 0</inkml:trace>
</inkml:ink>
</file>

<file path=ppt/ink/ink6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30T15:04:13.957"/>
    </inkml:context>
    <inkml:brush xml:id="br0">
      <inkml:brushProperty name="width" value="0.05" units="cm"/>
      <inkml:brushProperty name="height" value="0.05" units="cm"/>
      <inkml:brushProperty name="color" value="#CD82DA"/>
    </inkml:brush>
  </inkml:definitions>
  <inkml:trace contextRef="#ctx0" brushRef="#br0">18 468 332 0 0,'-2'-22'11606'0'0,"-2"37"-4505"0"0,-4 39-3367 0 0,5-24-2435 0 0,3 55 1 0 0,0-73-1290 0 0,2 0 1 0 0,-1-1-1 0 0,2 1 1 0 0,-1-1-1 0 0,2 0 1 0 0,-1 0-1 0 0,11 21 1 0 0,-13-30-77 0 0,0-1 0 0 0,0 1 0 0 0,0 0 0 0 0,0-1 0 0 0,0 1 0 0 0,0-1 0 0 0,1 1 0 0 0,-1-1 0 0 0,1 0 0 0 0,-1 0 0 0 0,1 1 0 0 0,-1-1 0 0 0,1 0 0 0 0,0 0 0 0 0,-1-1 0 0 0,1 1 0 0 0,0 0 0 0 0,0 0 0 0 0,0-1 0 0 0,-1 1 0 0 0,1-1 0 0 0,3 1 0 0 0,-1-1-14 0 0,-1-1 0 0 0,1 1 0 0 0,0-1-1 0 0,-1 1 1 0 0,1-1 0 0 0,-1 0 0 0 0,1-1-1 0 0,-1 1 1 0 0,0-1 0 0 0,1 1 0 0 0,3-3-1 0 0,5-5-81 0 0,-1 1 0 0 0,0-1-1 0 0,0-1 1 0 0,-1 0 0 0 0,11-12-1 0 0,-11 8-7 0 0,-1 1-1 0 0,13-26 0 0 0,5-6 372 0 0,-23 44-9 0 0,-1 9-83 0 0,4 22-81 0 0,3 8-230 0 0,-8-34 51 0 0,0 0 0 0 0,0-1 1 0 0,0 1-1 0 0,1-1 0 0 0,-1 1 0 0 0,1-1 0 0 0,0 0 0 0 0,0 0 0 0 0,0-1 0 0 0,1 1 0 0 0,-1-1 0 0 0,0 1 0 0 0,1-1 0 0 0,0 0 0 0 0,0 0 0 0 0,4 1 0 0 0,-5-2 14 0 0,0 0-1 0 0,0-1 1 0 0,-1 0 0 0 0,1 0-1 0 0,0 0 1 0 0,0 0-1 0 0,-1 0 1 0 0,1 0-1 0 0,0 0 1 0 0,0-1-1 0 0,-1 0 1 0 0,1 1-1 0 0,0-1 1 0 0,-1 0-1 0 0,1 0 1 0 0,-1-1 0 0 0,1 1-1 0 0,-1 0 1 0 0,0-1-1 0 0,1 0 1 0 0,-1 1-1 0 0,0-1 1 0 0,0 0-1 0 0,0 0 1 0 0,2-4-1 0 0,-1 1 7 0 0,0 0-1 0 0,0-1 1 0 0,0 1-1 0 0,-1-1 1 0 0,0 1-1 0 0,-1-1 1 0 0,1 0-1 0 0,-1 0 1 0 0,0 0-1 0 0,0 0 1 0 0,-1 0 0 0 0,0-11-1 0 0,0 7 148 0 0,1 0 0 0 0,0 0-1 0 0,4-16 1 0 0,-2 18-128 0 0,0-1 0 0 0,1 2 0 0 0,0-1-1 0 0,0 0 1 0 0,1 1 0 0 0,0 0 0 0 0,11-13-1 0 0,49-39-2588 0 0,-12 11 221 0 0,-44 40 2167 0 0,2-3 244 0 0,-1 0 0 0 0,0-1 0 0 0,0 1 0 0 0,9-17 0 0 0,-17 23 199 0 0,1 1-1 0 0,-1-1 1 0 0,0 0 0 0 0,-1 0 0 0 0,1 0-1 0 0,-1 0 1 0 0,0 0 0 0 0,-1 0-1 0 0,1 0 1 0 0,-1 0 0 0 0,0-1-1 0 0,0 1 1 0 0,0 0 0 0 0,-1 0-1 0 0,0 0 1 0 0,-1-6 0 0 0,-35-124 3904 0 0,30 90-1042 0 0,7 44-2400 0 0,1 23 37 0 0,-1 230 1226 0 0,-1-12-1193 0 0,1-221-665 0 0,0-2-178 0 0,1-1 0 0 0,0 1-1 0 0,1-1 1 0 0,7 28 0 0 0,-7-45 146 0 0,-1 0 0 0 0,0 1 0 0 0,0-1 0 0 0,0 0 0 0 0,0 1 0 0 0,0-1 0 0 0,0 0 0 0 0,0 0 0 0 0,0 0 0 0 0,0 0 0 0 0,-1 0 0 0 0,1 0 0 0 0,0 0 0 0 0,0 0 0 0 0,-1 0 0 0 0,1 0 0 0 0,-1 0 1 0 0,1 0-1 0 0,-1-1 0 0 0,1-1 0 0 0,17-32-19 0 0,-17 34 52 0 0,10-22-66 0 0,22-35-1 0 0,-30 53 82 0 0,0 0-1 0 0,1 0 0 0 0,-1 1 0 0 0,1-1 0 0 0,0 1 0 0 0,0 0 1 0 0,1 0-1 0 0,-1 0 0 0 0,1 1 0 0 0,0 0 0 0 0,0 0 0 0 0,0 0 1 0 0,9-3-1 0 0,-13 5 5 0 0,1 1 0 0 0,-1 0 0 0 0,0-1 0 0 0,1 1 0 0 0,-1 0 0 0 0,1 0 0 0 0,-1 0 0 0 0,1 0 0 0 0,-1 0 1 0 0,1 1-1 0 0,-1-1 0 0 0,0 0 0 0 0,1 1 0 0 0,-1-1 0 0 0,1 1 0 0 0,-1-1 0 0 0,0 1 0 0 0,1 0 0 0 0,-1-1 0 0 0,0 1 0 0 0,0 0 1 0 0,2 1-1 0 0,-1 1 9 0 0,1 0 0 0 0,-1-1 1 0 0,0 1-1 0 0,0 0 1 0 0,0 0-1 0 0,0 1 0 0 0,-1-1 1 0 0,3 7-1 0 0,0 3 70 0 0,-1 0-1 0 0,0 0 0 0 0,2 24 1 0 0,-5-30-69 0 0,8 65 334 0 0,-7-64-347 0 0,1-1 0 0 0,-1 0 0 0 0,2 0 0 0 0,-1 0 0 0 0,1 0 0 0 0,0 0 0 0 0,5 8 1 0 0,-7-13-119 0 0,1-1 1 0 0,-1 0-1 0 0,0 0 1 0 0,0 0 0 0 0,1 0-1 0 0,-1-1 1 0 0,1 1 0 0 0,-1 0-1 0 0,1 0 1 0 0,-1-1 0 0 0,1 1-1 0 0,-1-1 1 0 0,1 0 0 0 0,-1 1-1 0 0,1-1 1 0 0,0 0 0 0 0,-1 0-1 0 0,1 0 1 0 0,-1 0-1 0 0,1 0 1 0 0,0 0 0 0 0,-1 0-1 0 0,1-1 1 0 0,-1 1 0 0 0,1-1-1 0 0,0 1 1 0 0,-1-1 0 0 0,1 0-1 0 0,-1 1 1 0 0,0-1 0 0 0,2-1-1 0 0,7-3-1501 0 0,-1 0 0 0 0,1-1 1 0 0,9-8-1 0 0,-9 4-2326 0 0,-1 0 302 0 0</inkml:trace>
</inkml:ink>
</file>

<file path=ppt/ink/ink6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30T15:04:14.567"/>
    </inkml:context>
    <inkml:brush xml:id="br0">
      <inkml:brushProperty name="width" value="0.05" units="cm"/>
      <inkml:brushProperty name="height" value="0.05" units="cm"/>
      <inkml:brushProperty name="color" value="#CD82DA"/>
    </inkml:brush>
  </inkml:definitions>
  <inkml:trace contextRef="#ctx0" brushRef="#br0">69 624 596 0 0,'34'-32'4971'0'0,"-7"-3"3563"0"0,-21 14 7026 0 0,-16 26-15320 0 0,0 2 1 0 0,-1-1-1 0 0,2 1 0 0 0,-1 1 1 0 0,1 0-1 0 0,0 0 1 0 0,-14 18-1 0 0,18-20-478 0 0,0-1 1 0 0,1 1-1 0 0,0 0 0 0 0,0 0 1 0 0,1 1-1 0 0,0-1 1 0 0,0 1-1 0 0,0 0 0 0 0,1 0 1 0 0,0 0-1 0 0,0 0 0 0 0,0 0 1 0 0,1 0-1 0 0,0 0 1 0 0,1 9-1 0 0,0-15 139 0 0,0 0 0 0 0,0 0 0 0 0,0 0 0 0 0,0 0 0 0 0,0 0 0 0 0,0 0 0 0 0,1-1 0 0 0,-1 1 0 0 0,0 0 0 0 0,1 0 0 0 0,-1 0 0 0 0,1-1 0 0 0,-1 1 0 0 0,0 0 0 0 0,1 0 0 0 0,0-1 1 0 0,-1 1-1 0 0,1 0 0 0 0,-1-1 0 0 0,1 1 0 0 0,0 0 0 0 0,0-1 0 0 0,-1 1 0 0 0,1-1 0 0 0,0 1 0 0 0,0-1 0 0 0,-1 0 0 0 0,3 1 0 0 0,-1-1-39 0 0,0 1-1 0 0,0-1 1 0 0,0 0-1 0 0,1-1 1 0 0,-1 1-1 0 0,0 0 1 0 0,0 0 0 0 0,0-1-1 0 0,0 0 1 0 0,0 1-1 0 0,4-2 1 0 0,4-3-307 0 0,1-1 1 0 0,-1 0-1 0 0,13-10 1 0 0,75-51-1269 0 0,-97 66 1725 0 0,0 1 0 0 0,-1-1 0 0 0,1 1 0 0 0,-1 0 0 0 0,1 0 0 0 0,0-1 1 0 0,-1 1-1 0 0,1 0 0 0 0,0 0 0 0 0,0 0 0 0 0,-1 0 0 0 0,1-1 0 0 0,0 1 0 0 0,-1 0 0 0 0,1 0 0 0 0,0 1 1 0 0,-1-1-1 0 0,1 0 0 0 0,0 0 0 0 0,0 0 0 0 0,-1 0 0 0 0,1 1 0 0 0,0-1 0 0 0,-1 0 0 0 0,1 0 0 0 0,-1 1 1 0 0,1-1-1 0 0,0 1 0 0 0,-1-1 0 0 0,1 0 0 0 0,-1 1 0 0 0,1-1 0 0 0,-1 1 0 0 0,1 0 0 0 0,-1-1 1 0 0,0 1-1 0 0,1-1 0 0 0,-1 1 0 0 0,1 0 0 0 0,-1-1 0 0 0,0 1 0 0 0,0-1 0 0 0,1 1 0 0 0,-1 0 0 0 0,0 0 1 0 0,0-1-1 0 0,0 1 0 0 0,0 0 0 0 0,0-1 0 0 0,0 2 0 0 0,5 42 307 0 0,-4-39-292 0 0,-1-2-16 0 0,0 1 0 0 0,0 0 0 0 0,1-1 0 0 0,-1 1 0 0 0,1 0 0 0 0,0-1 0 0 0,0 1 0 0 0,1-1 0 0 0,-1 1 0 0 0,1-1 0 0 0,-1 0 1 0 0,1 0-1 0 0,0 0 0 0 0,0 0 0 0 0,3 3 0 0 0,-3-4-41 0 0,0-1 0 0 0,0 1 0 0 0,0-1 0 0 0,0 0 0 0 0,0 0 0 0 0,0 0 0 0 0,0 0 1 0 0,1 0-1 0 0,-1-1 0 0 0,0 1 0 0 0,0-1 0 0 0,1 1 0 0 0,-1-1 0 0 0,1 0 0 0 0,-1 0 1 0 0,0 0-1 0 0,1 0 0 0 0,-1 0 0 0 0,0-1 0 0 0,1 1 0 0 0,-1-1 0 0 0,0 1 0 0 0,3-2 1 0 0,6-2-301 0 0,0-1 0 0 0,0 0 0 0 0,-1 0 1 0 0,1-2-1 0 0,-2 1 0 0 0,1-1 1 0 0,0 0-1 0 0,-1-1 0 0 0,14-15 0 0 0,-6 3-354 0 0,0-1 0 0 0,-1-1 0 0 0,15-26 0 0 0,-19 27 453 0 0,-2-1 0 0 0,0 0 0 0 0,-1 0 0 0 0,-1-1 1 0 0,-2-1-1 0 0,0 1 0 0 0,-1-1 0 0 0,-2 0 0 0 0,2-36 0 0 0,-16-181 1444 0 0,10 166 1937 0 0,1 74-2275 0 0,-1 5-470 0 0,-6 37 547 0 0,0 49 0 0 0,-4 28 182 0 0,-57 302 1583 0 0,65-369-3677 0 0,3-48 449 0 0,1 0 1 0 0,-1 0 0 0 0,0 1-1 0 0,1-1 1 0 0,0 0 0 0 0,0 0-1 0 0,2 5 1 0 0</inkml:trace>
</inkml:ink>
</file>

<file path=ppt/ink/ink6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30T15:04:14.980"/>
    </inkml:context>
    <inkml:brush xml:id="br0">
      <inkml:brushProperty name="width" value="0.05" units="cm"/>
      <inkml:brushProperty name="height" value="0.05" units="cm"/>
      <inkml:brushProperty name="color" value="#CD82DA"/>
    </inkml:brush>
  </inkml:definitions>
  <inkml:trace contextRef="#ctx0" brushRef="#br0">2 112 12 0 0,'-1'-14'9283'0'0,"13"12"-4807"0"0,19 3-2109 0 0,58-5-1 0 0,-54-1-1702 0 0,49-13 0 0 0,-45 7-3063 0 0,-1-2 0 0 0,39-20 1 0 0,-61 26-2384 0 0,0 1 364 0 0</inkml:trace>
</inkml:ink>
</file>

<file path=ppt/ink/ink6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30T15:04:15.527"/>
    </inkml:context>
    <inkml:brush xml:id="br0">
      <inkml:brushProperty name="width" value="0.05" units="cm"/>
      <inkml:brushProperty name="height" value="0.05" units="cm"/>
      <inkml:brushProperty name="color" value="#CD82DA"/>
    </inkml:brush>
  </inkml:definitions>
  <inkml:trace contextRef="#ctx0" brushRef="#br0">401 20 116 0 0,'0'0'1890'0'0,"-14"-12"7771"0"0,2 10-8389 0 0,0 0 0 0 0,1 0 0 0 0,-1 1 0 0 0,-13 1 0 0 0,14 0-881 0 0,1 1 0 0 0,0 0 0 0 0,0 0 0 0 0,-1 1-1 0 0,1 1 1 0 0,0 0 0 0 0,1 0 0 0 0,-19 9 0 0 0,27-12-367 0 0,0 1-1 0 0,0 0 1 0 0,0 0 0 0 0,0 0 0 0 0,0 0 0 0 0,0 0 0 0 0,0 0 0 0 0,0 1 0 0 0,0-1-1 0 0,1 0 1 0 0,-1 0 0 0 0,0 1 0 0 0,1-1 0 0 0,-1 0 0 0 0,1 1 0 0 0,-1-1 0 0 0,1 0-1 0 0,0 1 1 0 0,0-1 0 0 0,0 1 0 0 0,-1-1 0 0 0,1 0 0 0 0,1 1 0 0 0,-1-1 0 0 0,0 1-1 0 0,0-1 1 0 0,0 0 0 0 0,1 1 0 0 0,-1-1 0 0 0,1 0 0 0 0,-1 1 0 0 0,1-1 0 0 0,-1 0-1 0 0,1 1 1 0 0,0-1 0 0 0,1 2 0 0 0,4 7-68 0 0,1 0-1 0 0,-1-1 1 0 0,12 13 0 0 0,-11-15-12 0 0,9 12-52 0 0,-8-10-61 0 0,0 0 0 0 0,0 1 1 0 0,-1 1-1 0 0,12 21 1 0 0,-17-30 174 0 0,-1 1 0 0 0,0-1 1 0 0,0 1-1 0 0,-1 0 0 0 0,1 0 0 0 0,0-1 1 0 0,-1 1-1 0 0,0 0 0 0 0,0 0 1 0 0,0 0-1 0 0,0 0 0 0 0,0-1 1 0 0,0 1-1 0 0,-1 0 0 0 0,1 0 0 0 0,-1 0 1 0 0,0-1-1 0 0,0 1 0 0 0,0 0 1 0 0,0-1-1 0 0,0 1 0 0 0,-1-1 0 0 0,1 1 1 0 0,-1-1-1 0 0,1 0 0 0 0,-1 0 1 0 0,-3 3-1 0 0,-2 2 244 0 0,0-2 0 0 0,0 1 0 0 0,0-1 0 0 0,-1 0 0 0 0,0 0 0 0 0,0-1 0 0 0,0 0 0 0 0,0-1 0 0 0,-1 0 0 0 0,0 0 0 0 0,1-1 0 0 0,-1 0 0 0 0,0 0 0 0 0,0-1 0 0 0,0 0 0 0 0,-15-1 0 0 0,18 0-123 0 0,0 0 0 0 0,0-1 0 0 0,0 1 0 0 0,1-2 0 0 0,-1 1 0 0 0,0 0 0 0 0,1-1 0 0 0,-1 0 0 0 0,1 0 0 0 0,-1-1 0 0 0,1 0 0 0 0,0 0 0 0 0,0 0 0 0 0,0 0 0 0 0,1-1 0 0 0,-1 0 0 0 0,1 0 0 0 0,0 0 0 0 0,0 0 0 0 0,0-1 0 0 0,1 1 0 0 0,-1-1 0 0 0,1 0 0 0 0,0 0 0 0 0,0 0 0 0 0,-3-10 0 0 0,3 5-342 0 0,1 0 1 0 0,-1-1 0 0 0,2 1 0 0 0,-1-1 0 0 0,2 1-1 0 0,-1-1 1 0 0,1 1 0 0 0,1-1 0 0 0,0 1-1 0 0,0-1 1 0 0,4-11 0 0 0,-2 11-1155 0 0,1-1 0 0 0,0 1 0 0 0,1-1 1 0 0,0 1-1 0 0,11-16 0 0 0,0 2-7698 0 0,-6 15 3867 0 0</inkml:trace>
</inkml:ink>
</file>

<file path=ppt/ink/ink6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30T15:04:16.640"/>
    </inkml:context>
    <inkml:brush xml:id="br0">
      <inkml:brushProperty name="width" value="0.05" units="cm"/>
      <inkml:brushProperty name="height" value="0.05" units="cm"/>
      <inkml:brushProperty name="color" value="#CD82DA"/>
    </inkml:brush>
  </inkml:definitions>
  <inkml:trace contextRef="#ctx0" brushRef="#br0">87 5 1260 0 0,'8'-5'11851'0'0,"-6"27"-11069"0"0,-2 0-1 0 0,0-1 0 0 0,-1 1 1 0 0,-1-1-1 0 0,-7 33 1 0 0,4-22-300 0 0,-2 11-5 0 0,-1 16 249 0 0,-2-1 0 0 0,-25 79 0 0 0,29-122-611 0 0,2 2 0 0 0,-5 29 1 0 0,9-47-128 0 0,1 0 0 0 0,0-1 1 0 0,-1 1-1 0 0,1 0 1 0 0,0 0-1 0 0,0 0 1 0 0,0 0-1 0 0,0-1 0 0 0,0 1 1 0 0,0 0-1 0 0,0 1 1 0 0,2-2-1 0 0,1-2-19 0 0,-1 0-1 0 0,7-11-59 0 0,0 0 0 0 0,1 2 0 0 0,1-1 0 0 0,0 1 0 0 0,1 1 0 0 0,0 0 0 0 0,1 1 0 0 0,17-11 0 0 0,-30 21 89 0 0,0 0 0 0 0,1 0 0 0 0,-1 1 0 0 0,0-1 0 0 0,1 1 0 0 0,-1-1 0 0 0,1 1 0 0 0,-1 0 0 0 0,1-1 0 0 0,-1 1 0 0 0,1 0 0 0 0,-1 0 0 0 0,1 0 0 0 0,0 0 0 0 0,-1 0 0 0 0,1 0 0 0 0,-1 1 0 0 0,1-1 0 0 0,-1 1 1 0 0,1-1-1 0 0,-1 1 0 0 0,2 0 0 0 0,-1 1 1 0 0,0-1 1 0 0,0 1 0 0 0,0 0-1 0 0,0 0 1 0 0,0-1 0 0 0,0 1 0 0 0,-1 1-1 0 0,1-1 1 0 0,-1 0 0 0 0,0 0 0 0 0,1 1-1 0 0,0 1 1 0 0,2 7-2 0 0,-1 0-1 0 0,0 0 1 0 0,0 0 0 0 0,1 22-1 0 0,0 24-117 0 0,-4-32-186 0 0,2 1-1 0 0,1-1 1 0 0,7 29-1 0 0,-10-53 268 0 0,1 0 0 0 0,-1 0 0 0 0,0 0 0 0 0,1 0 0 0 0,-1 0 0 0 0,1 0 0 0 0,-1 0 0 0 0,1-1 0 0 0,-1 1 0 0 0,1 0 0 0 0,-1 0 0 0 0,1 0 0 0 0,0-1 0 0 0,0 1 0 0 0,-1-1 0 0 0,1 1 0 0 0,0 0 0 0 0,0-1 0 0 0,0 1 0 0 0,0-1 0 0 0,-1 1 0 0 0,1-1 0 0 0,0 0 0 0 0,0 1 0 0 0,0-1 0 0 0,0 0 0 0 0,0 0 0 0 0,0 0 0 0 0,0 0 0 0 0,0 0 0 0 0,0 0 0 0 0,0 0 0 0 0,0 0 0 0 0,0 0 0 0 0,0 0 0 0 0,0 0 0 0 0,0-1 0 0 0,0 1 0 0 0,0 0 0 0 0,0-1 0 0 0,0 1 0 0 0,0-1 0 0 0,-1 1 0 0 0,2-1 0 0 0,7-4-245 0 0,-1 1 1 0 0,0-1-1 0 0,13-11 1 0 0,-13 10 93 0 0,5-5-56 0 0,0-1-1 0 0,-1 0 1 0 0,0-1 0 0 0,-1-1-1 0 0,12-17 1 0 0,26-30 2289 0 0,-49 61-1967 0 0,0-1 0 0 0,0 1-1 0 0,0 0 1 0 0,0-1 0 0 0,0 1 0 0 0,1 0 0 0 0,-1 0 0 0 0,0 0 0 0 0,0-1-1 0 0,0 1 1 0 0,1 0 0 0 0,-1 0 0 0 0,0 0 0 0 0,0-1 0 0 0,1 1 0 0 0,-1 0-1 0 0,0 0 1 0 0,1 0 0 0 0,-1 0 0 0 0,0 0 0 0 0,0 0 0 0 0,1-1 0 0 0,-1 1-1 0 0,0 0 1 0 0,1 0 0 0 0,-1 0 0 0 0,0 0 0 0 0,1 0 0 0 0,-1 0 0 0 0,0 0 0 0 0,1 0-1 0 0,-1 1 1 0 0,0-1 0 0 0,0 0 0 0 0,1 0 0 0 0,-1 0 0 0 0,0 0 0 0 0,1 0-1 0 0,-1 0 1 0 0,0 0 0 0 0,0 1 0 0 0,1-1 0 0 0,-1 0 0 0 0,0 0 0 0 0,0 0-1 0 0,0 1 1 0 0,1-1 0 0 0,-1 0 0 0 0,0 0 0 0 0,0 1 0 0 0,0-1 0 0 0,1 0-1 0 0,-1 1 1 0 0,0-1 0 0 0,0 0 0 0 0,0 0 0 0 0,0 1 0 0 0,0-1 0 0 0,0 0-1 0 0,0 1 1 0 0,0-1 0 0 0,0 0 0 0 0,0 1 0 0 0,0-1 0 0 0,4 35 1559 0 0,0-5-555 0 0,-3-27-1123 0 0,1 0 0 0 0,0-1 1 0 0,0 1-1 0 0,0-1 0 0 0,0 1 1 0 0,0-1-1 0 0,0 0 0 0 0,0 0 1 0 0,1 0-1 0 0,-1 0 0 0 0,1 0 1 0 0,0-1-1 0 0,-1 1 0 0 0,1-1 1 0 0,0 1-1 0 0,0-1 0 0 0,0 0 0 0 0,0 0 1 0 0,0 0-1 0 0,0-1 0 0 0,0 1 1 0 0,0-1-1 0 0,0 0 0 0 0,0 0 1 0 0,1 0-1 0 0,-1 0 0 0 0,0 0 1 0 0,0-1-1 0 0,0 1 0 0 0,0-1 1 0 0,0 0-1 0 0,0 0 0 0 0,0 0 0 0 0,0 0 1 0 0,0 0-1 0 0,-1-1 0 0 0,6-3 1 0 0,-8 5 27 0 0,1 0 1 0 0,0-1-1 0 0,-1 1 1 0 0,1-1-1 0 0,0 1 1 0 0,-1-1-1 0 0,1 0 0 0 0,-1 1 1 0 0,1-1-1 0 0,-1 1 1 0 0,0-1-1 0 0,1 0 1 0 0,-1 1-1 0 0,0-1 1 0 0,1 0-1 0 0,-1 0 1 0 0,0 1-1 0 0,0-1 1 0 0,1 0-1 0 0,-1 0 1 0 0,0 1-1 0 0,0-1 1 0 0,0 0-1 0 0,0 0 0 0 0,0-1 1 0 0,-11-21-154 0 0,-23-11 33 0 0,22 24 95 0 0,0 1 1 0 0,-1 0-1 0 0,0 1 0 0 0,0 1 1 0 0,-19-8-1 0 0,31 15 35 0 0,1 0 0 0 0,0 0 0 0 0,-1 0-1 0 0,1 0 1 0 0,0 0 0 0 0,-1 0 0 0 0,1 0 0 0 0,0 0 0 0 0,0-1 0 0 0,-1 1 0 0 0,1 0-1 0 0,0 0 1 0 0,0 0 0 0 0,-1 0 0 0 0,1-1 0 0 0,0 1 0 0 0,0 0 0 0 0,-1 0 0 0 0,1-1-1 0 0,0 1 1 0 0,0 0 0 0 0,0 0 0 0 0,0-1 0 0 0,0 1 0 0 0,-1 0 0 0 0,1-1 0 0 0,0 1-1 0 0,0 0 1 0 0,0-1 0 0 0,0 1 0 0 0,0 0 0 0 0,0 0 0 0 0,0-1 0 0 0,0 1 0 0 0,0 0-1 0 0,0-1 1 0 0,0 1 0 0 0,0 0 0 0 0,0-1 0 0 0,0 1 0 0 0,0 0 0 0 0,0-1 0 0 0,1 1-1 0 0,-1 0 1 0 0,0 0 0 0 0,0-1 0 0 0,0 1 0 0 0,0 0 0 0 0,1 0 0 0 0,-1-1-1 0 0,0 1 1 0 0,0 0 0 0 0,0 0 0 0 0,1 0 0 0 0,-1-1 0 0 0,0 1 0 0 0,1 0 0 0 0,-1 0-1 0 0,0 0 1 0 0,0 0 0 0 0,1-1 0 0 0,-1 1 0 0 0,0 0 0 0 0,1 0 0 0 0,17-11-135 0 0,-1 4-131 0 0,1 1 0 0 0,-1 1-1 0 0,1 0 1 0 0,1 1 0 0 0,34-2-1 0 0,-40 5-92 0 0,-1 0-1 0 0,1 1 0 0 0,0 1 0 0 0,-1 0 1 0 0,1 1-1 0 0,-1 0 0 0 0,0 1 1 0 0,1 1-1 0 0,16 7 0 0 0,-27-11 272 0 0,0 1 0 0 0,0 1 0 0 0,0-1 0 0 0,0 0 0 0 0,-1 0 0 0 0,1 0 0 0 0,-1 1 0 0 0,1-1 0 0 0,-1 1 0 0 0,1 0 0 0 0,-1-1 0 0 0,0 1 0 0 0,0 0 0 0 0,0 0 0 0 0,0-1 0 0 0,0 1 0 0 0,0 0 0 0 0,0 0 0 0 0,0 0-1 0 0,-1 0 1 0 0,1 0 0 0 0,-1 3 0 0 0,1 2-160 0 0,-1 0-1 0 0,-1 0 0 0 0,1 0 1 0 0,-1 0-1 0 0,-2 8 0 0 0,-1 17-708 0 0,4-31 874 0 0,2-2-196 0 0,5-3 232 0 0,-1-1-1 0 0,0 1 0 0 0,0-1 0 0 0,8-9 1 0 0,-10 9 149 0 0,1 1 1 0 0,-1 0-1 0 0,1-1 1 0 0,0 2 0 0 0,0-1-1 0 0,1 0 1 0 0,-1 1 0 0 0,1 0-1 0 0,8-3 1 0 0,-13 6-49 0 0,0 0 0 0 0,0 0 0 0 0,0 0 0 0 0,0 0 0 0 0,0 0 0 0 0,0 0 0 0 0,0 0 0 0 0,0 0 0 0 0,0 0 0 0 0,0 1 0 0 0,0-1 0 0 0,0 0 0 0 0,0 1 0 0 0,0-1 0 0 0,0 1 0 0 0,-1-1 1 0 0,1 1-1 0 0,0 0 0 0 0,0-1 0 0 0,0 1 0 0 0,-1 0 0 0 0,1-1 0 0 0,0 1 0 0 0,-1 0 0 0 0,1 0 0 0 0,-1 0 0 0 0,1-1 0 0 0,-1 1 0 0 0,2 2 0 0 0,12 34 715 0 0,-9-21-514 0 0,-5-14-254 0 0,1 0 0 0 0,0 0 0 0 0,0 0 1 0 0,0-1-1 0 0,0 1 0 0 0,0 0 0 0 0,0 0 0 0 0,0-1 0 0 0,1 1 1 0 0,-1-1-1 0 0,0 1 0 0 0,1-1 0 0 0,0 1 0 0 0,-1-1 1 0 0,1 0-1 0 0,0 0 0 0 0,-1 0 0 0 0,1 0 0 0 0,0 0 0 0 0,0 0 1 0 0,3 1-1 0 0,-2-2-28 0 0,0 0 1 0 0,-1 0 0 0 0,1 0 0 0 0,-1-1 0 0 0,1 1-1 0 0,-1-1 1 0 0,1 1 0 0 0,0-1 0 0 0,-1 0-1 0 0,0 0 1 0 0,1 0 0 0 0,-1 0 0 0 0,0 0-1 0 0,5-4 1 0 0,2-2-72 0 0,0 0 0 0 0,0-1 0 0 0,-1-1 0 0 0,0 0-1 0 0,0 0 1 0 0,9-15 0 0 0,-2-1 530 0 0,-1 0-1 0 0,-1-1 1 0 0,-1-1-1 0 0,-1 1 1 0 0,-2-2-1 0 0,-1 0 1 0 0,-1 0-1 0 0,-1 0 1 0 0,-1 0-1 0 0,-2-1 0 0 0,-1-42 1 0 0,-2 60-118 0 0,0-13 1836 0 0,4-35-1 0 0,-9 156 914 0 0,-24 118-2835 0 0,24-164-1389 0 0,2 80 1 0 0,3-93-458 0 0,-1-16-29 0 0,0 2-1844 0 0,4-7-4438 0 0,-3-11 3112 0 0</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7T16:11:51.422"/>
    </inkml:context>
    <inkml:brush xml:id="br0">
      <inkml:brushProperty name="width" value="0.05" units="cm"/>
      <inkml:brushProperty name="height" value="0.05" units="cm"/>
      <inkml:brushProperty name="color" value="#AB008B"/>
    </inkml:brush>
  </inkml:definitions>
  <inkml:trace contextRef="#ctx0" brushRef="#br0">6 4 472 0 0,'-5'-3'7613'0'0,"41"12"-6761"0"0,1-3-64 0 0,13 0-180 0 0,25 0-176 0 0,39 4-280 0 0,3-2-200 0 0,4 2-268 0 0,-5-5-268 0 0,-1-5-356 0 0,0 1-568 0 0,-35-1-1629 0 0,-2 2 725 0 0</inkml:trace>
</inkml:ink>
</file>

<file path=ppt/ink/ink6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30T15:04:17.104"/>
    </inkml:context>
    <inkml:brush xml:id="br0">
      <inkml:brushProperty name="width" value="0.05" units="cm"/>
      <inkml:brushProperty name="height" value="0.05" units="cm"/>
      <inkml:brushProperty name="color" value="#CD82DA"/>
    </inkml:brush>
  </inkml:definitions>
  <inkml:trace contextRef="#ctx0" brushRef="#br0">298 322 480 0 0,'-1'-3'698'0'0,"0"0"1"0"0,0 1-1 0 0,-1-1 0 0 0,1 0 0 0 0,-1 1 1 0 0,0-1-1 0 0,1 1 0 0 0,-1 0 1 0 0,0-1-1 0 0,-1 1 0 0 0,1 0 0 0 0,0 0 1 0 0,0 0-1 0 0,-1 1 0 0 0,-3-3 0 0 0,3 3-260 0 0,-1 0 0 0 0,1 0 0 0 0,0 1 0 0 0,0 0 0 0 0,-1-1 0 0 0,1 1-1 0 0,0 0 1 0 0,-1 1 0 0 0,1-1 0 0 0,0 0 0 0 0,0 1 0 0 0,-1 0 0 0 0,1 0-1 0 0,-5 2 1 0 0,-4 2 179 0 0,1 0-1 0 0,0 1 1 0 0,0 0-1 0 0,0 1 0 0 0,1 0 1 0 0,0 1-1 0 0,0 0 1 0 0,-14 17-1 0 0,8-8-22 0 0,1 1 0 0 0,1 0 1 0 0,1 1-1 0 0,-10 20 0 0 0,19-33-549 0 0,2 0 0 0 0,-1 1 0 0 0,1-1 0 0 0,0 0 0 0 0,0 1 0 0 0,0 0 0 0 0,1-1 0 0 0,0 1 0 0 0,1 0 0 0 0,0 13 0 0 0,0-19-87 0 0,0 1-1 0 0,1 0 0 0 0,-1-1 1 0 0,0 1-1 0 0,1-1 1 0 0,-1 1-1 0 0,1 0 1 0 0,0-1-1 0 0,-1 1 0 0 0,1-1 1 0 0,0 0-1 0 0,0 1 1 0 0,0-1-1 0 0,0 0 1 0 0,0 0-1 0 0,0 1 0 0 0,1-1 1 0 0,-1 0-1 0 0,2 1 1 0 0,-1-1-35 0 0,0 0 1 0 0,1-1-1 0 0,-1 1 1 0 0,1 0-1 0 0,-1-1 0 0 0,0 0 1 0 0,1 1-1 0 0,-1-1 1 0 0,1 0-1 0 0,-1 0 1 0 0,1-1-1 0 0,-1 1 1 0 0,1 0-1 0 0,-1-1 1 0 0,0 1-1 0 0,5-3 1 0 0,8-3-109 0 0,-1 0 0 0 0,1-1 0 0 0,-1-1 0 0 0,-1 0 1 0 0,0-1-1 0 0,0 0 0 0 0,0-1 0 0 0,-2 0 0 0 0,1-1 0 0 0,-1-1 1 0 0,-1 0-1 0 0,0 0 0 0 0,0-1 0 0 0,14-26 0 0 0,-11 15 451 0 0,-1-1 0 0 0,-1-1 0 0 0,-1 0 0 0 0,-1 0 0 0 0,-1-1 0 0 0,-1 0 0 0 0,4-45 0 0 0,-6 12 697 0 0,1-5 1166 0 0,-2 28 2222 0 0,-58 393-3866 0 0,12-116-5846 0 0,25-158 1268 0 0,0 6-6406 0 0,7-39 3523 0 0</inkml:trace>
</inkml:ink>
</file>

<file path=ppt/ink/ink6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30T15:04:18.147"/>
    </inkml:context>
    <inkml:brush xml:id="br0">
      <inkml:brushProperty name="width" value="0.05" units="cm"/>
      <inkml:brushProperty name="height" value="0.05" units="cm"/>
      <inkml:brushProperty name="color" value="#CD82DA"/>
    </inkml:brush>
  </inkml:definitions>
  <inkml:trace contextRef="#ctx0" brushRef="#br0">149 38 128 0 0,'-2'-12'560'0'0,"1"-1"3463"0"0,0 0 5443 0 0,-2 26-5617 0 0,-11 60-189 0 0,-40 123-1 0 0,35-136-2559 0 0,2 0 0 0 0,2 0 0 0 0,-7 78 0 0 0,21-130-1043 0 0,1-1 0 0 0,0 0-1 0 0,1 0 1 0 0,-1 0-1 0 0,1 0 1 0 0,0 1-1 0 0,1-1 1 0 0,3 10-1 0 0,-4-15-115 0 0,0-1-1 0 0,0 1 1 0 0,-1-1-1 0 0,1 1 0 0 0,0-1 1 0 0,0 1-1 0 0,0-1 1 0 0,1 0-1 0 0,-1 1 0 0 0,0-1 1 0 0,0 0-1 0 0,1 0 0 0 0,-1 0 1 0 0,1 0-1 0 0,-1 0 1 0 0,1 0-1 0 0,-1-1 0 0 0,1 1 1 0 0,-1 0-1 0 0,1-1 1 0 0,0 1-1 0 0,-1-1 0 0 0,1 0 1 0 0,0 1-1 0 0,-1-1 0 0 0,1 0 1 0 0,0 0-1 0 0,0 0 1 0 0,-1 0-1 0 0,1 0 0 0 0,0-1 1 0 0,0 1-1 0 0,-1 0 1 0 0,1-1-1 0 0,0 1 0 0 0,-1-1 1 0 0,1 0-1 0 0,-1 0 0 0 0,3-1 1 0 0,17-9-873 0 0,-1 0 1 0 0,0-1-1 0 0,-1-1 0 0 0,-1-1 1 0 0,0 0-1 0 0,-1-1 0 0 0,0-1 1 0 0,14-19-1 0 0,-14 14 131 0 0,0-1 0 0 0,-2 0-1 0 0,-1-1 1 0 0,0-1 0 0 0,-2 0-1 0 0,14-41 1 0 0,-21 45 803 0 0,-1 0 1 0 0,0 0-1 0 0,-2 0 0 0 0,-1 0 1 0 0,0-1-1 0 0,-1 1 1 0 0,-4-23-1 0 0,1-31 3021 0 0,1 64 513 0 0,-2 20-2388 0 0,-6 32-1061 0 0,9-35 367 0 0,-77 273 1145 0 0,56-204-1821 0 0,14-44-664 0 0,-15 34-1 0 0,23-66 852 0 0,0 1 0 0 0,0-1 0 0 0,0 0 0 0 0,-1 0-1 0 0,1 1 1 0 0,0-1 0 0 0,0 0 0 0 0,0 0 0 0 0,0 1-1 0 0,0-1 1 0 0,0 0 0 0 0,-1 1 0 0 0,1-1 0 0 0,0 0-1 0 0,0 0 1 0 0,0 1 0 0 0,0-1 0 0 0,0 0 0 0 0,0 1-1 0 0,0-1 1 0 0,0 0 0 0 0,0 1 0 0 0,0-1 0 0 0,0 0-1 0 0,1 0 1 0 0,-1 1 0 0 0,0-1 0 0 0,0 0 0 0 0,0 1-1 0 0,0-1 1 0 0,0 0 0 0 0,0 0 0 0 0,1 1 0 0 0,-1-1 0 0 0,0 0-1 0 0,12-3-548 0 0,12-16 93 0 0,21-28-289 0 0,-32 31 585 0 0,1 1 1 0 0,1 1 0 0 0,31-24 0 0 0,-46 38 205 0 0,1-1 1 0 0,0 1 0 0 0,-1-1 0 0 0,1 1 0 0 0,0-1 0 0 0,0 1-1 0 0,-1 0 1 0 0,1-1 0 0 0,0 1 0 0 0,0 0 0 0 0,0 0-1 0 0,-1-1 1 0 0,1 1 0 0 0,0 0 0 0 0,0 0 0 0 0,0 0 0 0 0,0 0-1 0 0,0 0 1 0 0,-1 0 0 0 0,1 0 0 0 0,0 1 0 0 0,0-1 0 0 0,0 0-1 0 0,-1 0 1 0 0,1 1 0 0 0,0-1 0 0 0,0 0 0 0 0,0 1-1 0 0,0 0 1 0 0,1 0 17 0 0,-1 1 0 0 0,0-1-1 0 0,0 1 1 0 0,1 0-1 0 0,-1-1 1 0 0,0 1 0 0 0,0 0-1 0 0,-1 0 1 0 0,1 0-1 0 0,0 0 1 0 0,0 3 0 0 0,1 5 83 0 0,0 0 1 0 0,-1-1-1 0 0,0 21 1 0 0,-2-24-82 0 0,1 1 1 0 0,0 0-1 0 0,1-1 1 0 0,-1 1-1 0 0,1 0 1 0 0,1-1-1 0 0,-1 1 1 0 0,1-1-1 0 0,0 0 0 0 0,1 1 1 0 0,-1-1-1 0 0,7 9 1 0 0,-8-12-62 0 0,2-1 0 0 0,-1 0 0 0 0,0 0 0 0 0,0 1 0 0 0,1-1 0 0 0,-1-1 1 0 0,1 1-1 0 0,-1 0 0 0 0,1-1 0 0 0,0 1 0 0 0,0-1 0 0 0,0 0 0 0 0,-1 0 0 0 0,1 0 0 0 0,0 0 0 0 0,1 0 0 0 0,-1-1 1 0 0,0 0-1 0 0,0 1 0 0 0,0-1 0 0 0,0 0 0 0 0,0 0 0 0 0,0-1 0 0 0,0 1 0 0 0,0-1 0 0 0,0 1 0 0 0,0-1 1 0 0,0 0-1 0 0,4-2 0 0 0,12-4-222 0 0,0-2 1 0 0,0 0 0 0 0,-1-1 0 0 0,19-14 0 0 0,1 0 907 0 0,-38 23-623 0 0,0 1-1 0 0,0 0 0 0 0,0 0 1 0 0,1 0-1 0 0,-1 0 0 0 0,0 0 1 0 0,0 0-1 0 0,0 0 1 0 0,0 0-1 0 0,0 0 0 0 0,0 0 1 0 0,0 0-1 0 0,1 0 0 0 0,-1 0 1 0 0,0 1-1 0 0,0-1 0 0 0,0 0 1 0 0,0 0-1 0 0,0 0 0 0 0,0 0 1 0 0,0 0-1 0 0,1 0 0 0 0,-1 0 1 0 0,0 0-1 0 0,0 0 1 0 0,0 0-1 0 0,0 0 0 0 0,0 0 1 0 0,0 0-1 0 0,0 1 0 0 0,0-1 1 0 0,0 0-1 0 0,0 0 0 0 0,0 0 1 0 0,0 0-1 0 0,0 0 0 0 0,0 0 1 0 0,1 0-1 0 0,-1 1 0 0 0,0-1 1 0 0,0 0-1 0 0,0 0 1 0 0,0 0-1 0 0,0 0 0 0 0,0 0 1 0 0,0 0-1 0 0,0 0 0 0 0,0 1 1 0 0,0-1-1 0 0,-1 0 0 0 0,1 0 1 0 0,0 0-1 0 0,0 0 0 0 0,0 0 1 0 0,0 0-1 0 0,0 0 1 0 0,0 1-1 0 0,0-1 0 0 0,0 0 1 0 0,-3 15 917 0 0,-5 15 99 0 0,5-22-706 0 0,0 0 0 0 0,1 1-1 0 0,0-1 1 0 0,1 0 0 0 0,0 1 0 0 0,0 0 0 0 0,1 15 0 0 0,0-22-311 0 0,1 0-1 0 0,-1-1 1 0 0,0 1-1 0 0,1-1 1 0 0,-1 1-1 0 0,1-1 1 0 0,0 1-1 0 0,-1-1 1 0 0,1 1-1 0 0,0-1 1 0 0,0 1-1 0 0,0-1 1 0 0,0 0-1 0 0,0 1 1 0 0,0-1-1 0 0,0 0 1 0 0,0 0-1 0 0,3 2 1 0 0,-1-2-90 0 0,-1 0 1 0 0,1 0-1 0 0,-1-1 0 0 0,1 1 1 0 0,-1-1-1 0 0,1 1 1 0 0,0-1-1 0 0,-1 0 1 0 0,1 0-1 0 0,-1 0 0 0 0,1 0 1 0 0,0-1-1 0 0,-1 1 1 0 0,1-1-1 0 0,4-1 1 0 0,3-2-443 0 0,0 1 1 0 0,0-2 0 0 0,0 1 0 0 0,-1-1 0 0 0,1-1 0 0 0,-1 0 0 0 0,0 0 0 0 0,8-9 0 0 0,9-12-3466 0 0,-6-2-3381 0 0,-9 10 2587 0 0</inkml:trace>
</inkml:ink>
</file>

<file path=ppt/ink/ink6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30T15:04:18.594"/>
    </inkml:context>
    <inkml:brush xml:id="br0">
      <inkml:brushProperty name="width" value="0.05" units="cm"/>
      <inkml:brushProperty name="height" value="0.05" units="cm"/>
      <inkml:brushProperty name="color" value="#CD82DA"/>
    </inkml:brush>
  </inkml:definitions>
  <inkml:trace contextRef="#ctx0" brushRef="#br0">86 77 180 0 0,'-10'1'1038'0'0,"-31"5"3209"0"0,38-5-3481 0 0,-1 0 0 0 0,1 0-1 0 0,0 0 1 0 0,-1 0 0 0 0,1 1 0 0 0,0-1-1 0 0,0 1 1 0 0,0 0 0 0 0,-3 2 0 0 0,8-3-506 0 0,-1 1 1 0 0,0-1 0 0 0,0 0 0 0 0,1 0 0 0 0,-1 0-1 0 0,0 0 1 0 0,1 0 0 0 0,-1 0 0 0 0,1 0 0 0 0,0 0 0 0 0,-1-1-1 0 0,1 1 1 0 0,-1-1 0 0 0,3 1 0 0 0,19 2 213 0 0,0-1 0 0 0,1-1 1 0 0,-1-1-1 0 0,0-1 0 0 0,0-2 0 0 0,30-6 0 0 0,137-42-2353 0 0,-119 29-283 0 0,1-1-5890 0 0,-46 13 3407 0 0</inkml:trace>
</inkml:ink>
</file>

<file path=ppt/ink/ink6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30T15:04:19.121"/>
    </inkml:context>
    <inkml:brush xml:id="br0">
      <inkml:brushProperty name="width" value="0.05" units="cm"/>
      <inkml:brushProperty name="height" value="0.05" units="cm"/>
      <inkml:brushProperty name="color" value="#CD82DA"/>
    </inkml:brush>
  </inkml:definitions>
  <inkml:trace contextRef="#ctx0" brushRef="#br0">69 8 484 0 0,'-10'-8'12074'0'0,"6"14"-11422"0"0,1 0 0 0 0,0 1 0 0 0,0-1 1 0 0,1 0-1 0 0,0 1 0 0 0,0 0 0 0 0,-1 10 0 0 0,-5 58 1440 0 0,4-31-882 0 0,-21 76 2329 0 0,48-155-2562 0 0,35-43 0 0 0,-51 70-999 0 0,24-27-148 0 0,-30 34 153 0 0,0 0 0 0 0,1 0 0 0 0,-1 0 0 0 0,0 0-1 0 0,1 0 1 0 0,-1 0 0 0 0,1 0 0 0 0,-1 0 0 0 0,1 1-1 0 0,0-1 1 0 0,-1 1 0 0 0,1-1 0 0 0,-1 1 0 0 0,1-1 0 0 0,0 1-1 0 0,-1 0 1 0 0,1 0 0 0 0,0 0 0 0 0,0 0 0 0 0,-1 0-1 0 0,1 0 1 0 0,2 1 0 0 0,-3 0 2 0 0,1 0-1 0 0,-1 0 1 0 0,1 0 0 0 0,-1 0 0 0 0,1 1-1 0 0,-1-1 1 0 0,0 0 0 0 0,0 1-1 0 0,0 0 1 0 0,1-1 0 0 0,-1 1 0 0 0,-1-1-1 0 0,1 1 1 0 0,0 0 0 0 0,0 0-1 0 0,0 2 1 0 0,9 34-217 0 0,-8-30 143 0 0,5 23-269 0 0,-6-20 110 0 0,1-1 0 0 0,0 1 0 0 0,0-1 0 0 0,1 0 1 0 0,1 0-1 0 0,0-1 0 0 0,0 1 0 0 0,1-1 0 0 0,0 1 0 0 0,0-1 1 0 0,1-1-1 0 0,7 9 0 0 0,-10-15 157 0 0,-1-1 0 0 0,0 1 1 0 0,0-1-1 0 0,1 0 0 0 0,-1 0 0 0 0,1 0 0 0 0,-1 0 1 0 0,1-1-1 0 0,-1 1 0 0 0,1-1 0 0 0,0 1 0 0 0,-1-1 0 0 0,1 0 1 0 0,-1 0-1 0 0,1 0 0 0 0,0 0 0 0 0,-1-1 0 0 0,1 1 1 0 0,-1-1-1 0 0,1 1 0 0 0,0-1 0 0 0,-1 0 0 0 0,0 0 1 0 0,1 0-1 0 0,3-2 0 0 0,3-2-93 0 0,0 0 1 0 0,0 0 0 0 0,-1-1-1 0 0,1 0 1 0 0,9-9-1 0 0,-10 7 227 0 0,-1 0 0 0 0,1-1 0 0 0,-2 1 0 0 0,10-16 0 0 0,-14 21 179 0 0,0 0 1 0 0,-1 0 0 0 0,1 0 0 0 0,-1 0 0 0 0,0-1-1 0 0,0 1 1 0 0,0 0 0 0 0,0-1 0 0 0,-1 1-1 0 0,1 0 1 0 0,-1-1 0 0 0,0 1 0 0 0,0-1-1 0 0,0 1 1 0 0,0 0 0 0 0,0-1 0 0 0,-1 1 0 0 0,0 0-1 0 0,-1-4 1 0 0,2 6-133 0 0,-1 1 0 0 0,1 0 0 0 0,-1 0 0 0 0,1-1 0 0 0,-1 1 0 0 0,1 0 0 0 0,-1 0 0 0 0,1 0 0 0 0,-1 0 0 0 0,1 0-1 0 0,-1 0 1 0 0,1 0 0 0 0,-1 0 0 0 0,1 0 0 0 0,-1 0 0 0 0,1 0 0 0 0,-1 0 0 0 0,1 0 0 0 0,-1 0 0 0 0,1 0 0 0 0,-1 0 0 0 0,1 1 0 0 0,-1-1 0 0 0,1 0 0 0 0,-1 0 0 0 0,1 1-1 0 0,0-1 1 0 0,-1 0 0 0 0,1 1 0 0 0,-1-1 0 0 0,1 0 0 0 0,-1 1 0 0 0,-16 12 492 0 0,10-5-285 0 0,0 0-1 0 0,0 0 1 0 0,0 1 0 0 0,1-1 0 0 0,1 1-1 0 0,-1 1 1 0 0,1-1 0 0 0,1 1 0 0 0,-6 17-1 0 0,9-22-248 0 0,-1 1-1 0 0,1-1 0 0 0,0 0 1 0 0,1 1-1 0 0,-1-1 0 0 0,1 1 0 0 0,0-1 1 0 0,1 0-1 0 0,1 8 0 0 0,-2-10-102 0 0,1 0 0 0 0,0 0 0 0 0,0 0 0 0 0,1 0 0 0 0,-1 0 0 0 0,0 0 0 0 0,1-1 0 0 0,0 1 0 0 0,0-1 0 0 0,0 1 0 0 0,0-1 0 0 0,0 1 1 0 0,0-1-1 0 0,0 0 0 0 0,1 0 0 0 0,-1 0 0 0 0,4 1 0 0 0,-1 0-241 0 0,1-1 0 0 0,-1 0 1 0 0,1 0-1 0 0,0-1 0 0 0,-1 0 1 0 0,1 0-1 0 0,0 0 0 0 0,0 0 0 0 0,0-1 1 0 0,0 0-1 0 0,0 0 0 0 0,0-1 1 0 0,-1 0-1 0 0,11-2 0 0 0,1-1-1327 0 0,1-1 0 0 0,-1-1 0 0 0,22-11 0 0 0,-8-1-7338 0 0,-18 9 3819 0 0</inkml:trace>
</inkml:ink>
</file>

<file path=ppt/ink/ink6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30T15:04:19.494"/>
    </inkml:context>
    <inkml:brush xml:id="br0">
      <inkml:brushProperty name="width" value="0.05" units="cm"/>
      <inkml:brushProperty name="height" value="0.05" units="cm"/>
      <inkml:brushProperty name="color" value="#CD82DA"/>
    </inkml:brush>
  </inkml:definitions>
  <inkml:trace contextRef="#ctx0" brushRef="#br0">4 12 932 0 0,'-4'-11'15775'0'0,"16"21"-16336"0"0,172 105 4671 0 0,-90-60-4910 0 0,-42-24-1099 0 0,-30-17-3177 0 0,-11-8 350 0 0,-3-1 363 0 0</inkml:trace>
  <inkml:trace contextRef="#ctx0" brushRef="#br0" timeOffset="1">350 97 524 0 0,'-3'-4'641'0'0,"0"1"1"0"0,-1 0-1 0 0,1 0 0 0 0,0 0 1 0 0,-1 0-1 0 0,0 0 0 0 0,1 1 1 0 0,-1 0-1 0 0,0 0 0 0 0,-8-3 1 0 0,10 5-364 0 0,-1-1 1 0 0,1 1 0 0 0,-1 0 0 0 0,1 0-1 0 0,-1 1 1 0 0,1-1 0 0 0,-1 0 0 0 0,1 1 0 0 0,-1-1-1 0 0,1 1 1 0 0,0 0 0 0 0,-1 0 0 0 0,1 0 0 0 0,0 0-1 0 0,-1 0 1 0 0,1 1 0 0 0,0-1 0 0 0,0 1 0 0 0,0-1-1 0 0,0 1 1 0 0,-2 2 0 0 0,-13 15 570 0 0,-1 0 0 0 0,2 1-1 0 0,1 1 1 0 0,-17 29 0 0 0,-21 29-4999 0 0,41-67-2674 0 0,10-7 2894 0 0</inkml:trace>
</inkml:ink>
</file>

<file path=ppt/ink/ink6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30T15:04:19.916"/>
    </inkml:context>
    <inkml:brush xml:id="br0">
      <inkml:brushProperty name="width" value="0.05" units="cm"/>
      <inkml:brushProperty name="height" value="0.05" units="cm"/>
      <inkml:brushProperty name="color" value="#CD82DA"/>
    </inkml:brush>
  </inkml:definitions>
  <inkml:trace contextRef="#ctx0" brushRef="#br0">227 34 884 0 0,'27'-33'12619'0'0,"-18"52"-8511"0"0,-9 17-2443 0 0,-1 1 0 0 0,-2 0 0 0 0,-11 50 0 0 0,4-19-485 0 0,-17 68 183 0 0,7-37-3186 0 0,5-48-1944 0 0,0-18-7203 0 0,9-21 5204 0 0</inkml:trace>
  <inkml:trace contextRef="#ctx0" brushRef="#br0" timeOffset="1">3 436 1736 0 0,'0'0'194'0'0,"0"-1"-1"0"0,-1 1 1 0 0,1-1-1 0 0,0 1 0 0 0,0 0 1 0 0,0-1-1 0 0,-1 1 1 0 0,1-1-1 0 0,0 1 1 0 0,0-1-1 0 0,0 1 1 0 0,0-1-1 0 0,0 1 0 0 0,0-1 1 0 0,0 1-1 0 0,0-1 1 0 0,0 1-1 0 0,0-1 1 0 0,0 1-1 0 0,0-1 1 0 0,0 1-1 0 0,0-1 1 0 0,1 1-1 0 0,-1-1 0 0 0,0 1 1 0 0,0-1-1 0 0,1 1 1 0 0,-1-1-1 0 0,0 1 1 0 0,0-1-1 0 0,1 1 1 0 0,-1 0-1 0 0,1-1 1 0 0,-1 1-1 0 0,0 0 0 0 0,1-1 1 0 0,-1 1-1 0 0,1 0 1 0 0,-1 0-1 0 0,1-1 1 0 0,-1 1-1 0 0,0 0 1 0 0,1 0-1 0 0,-1 0 1 0 0,1 0-1 0 0,-1-1 0 0 0,1 1 1 0 0,-1 0-1 0 0,1 0 1 0 0,0 0-1 0 0,33-6 2669 0 0,-28 5-2349 0 0,215-46 3412 0 0,-147 25-6987 0 0,-2-1-5046 0 0,-56 17 3760 0 0</inkml:trace>
</inkml:ink>
</file>

<file path=ppt/ink/ink6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30T15:04:20.657"/>
    </inkml:context>
    <inkml:brush xml:id="br0">
      <inkml:brushProperty name="width" value="0.05" units="cm"/>
      <inkml:brushProperty name="height" value="0.05" units="cm"/>
      <inkml:brushProperty name="color" value="#CD82DA"/>
    </inkml:brush>
  </inkml:definitions>
  <inkml:trace contextRef="#ctx0" brushRef="#br0">142 9 548 0 0,'2'-9'14192'0'0,"-64"234"-7985"0"0,-8 127-2766 0 0,62-308-3103 0 0,7-39-457 0 0,0 0 0 0 0,0 0-1 0 0,1-1 1 0 0,0 1 0 0 0,0 0 0 0 0,0 0 0 0 0,1-1 0 0 0,1 8 0 0 0,14-19-360 0 0,-3-3 284 0 0,-1-1-1 0 0,1 0 1 0 0,-2-1 0 0 0,0-1 0 0 0,-1 0 0 0 0,11-15 0 0 0,29-35-208 0 0,-49 61 408 0 0,1 0 0 0 0,0 0 1 0 0,0 0-1 0 0,0 0 0 0 0,0 1 0 0 0,0-1 1 0 0,0 1-1 0 0,0-1 0 0 0,0 1 0 0 0,0 0 1 0 0,4-1-1 0 0,-5 2 7 0 0,0 0 0 0 0,-1 0 0 0 0,1 1 0 0 0,0-1 0 0 0,0 0 0 0 0,0 1 0 0 0,0-1 0 0 0,0 1 0 0 0,0-1 0 0 0,0 1 0 0 0,-1 0 0 0 0,1-1 0 0 0,0 1 0 0 0,-1 0 0 0 0,1-1 0 0 0,0 1 0 0 0,-1 0 0 0 0,1 0 1 0 0,-1 0-1 0 0,1 0 0 0 0,-1 0 0 0 0,1-1 0 0 0,-1 1 0 0 0,0 0 0 0 0,1 0 0 0 0,-1 0 0 0 0,0 0 0 0 0,0 0 0 0 0,0 0 0 0 0,1 0 0 0 0,-1 1 0 0 0,4 18 89 0 0,0 0 0 0 0,1 26 0 0 0,3 19 3 0 0,-6-58-123 0 0,-1-1-1 0 0,1 1 0 0 0,0-1 1 0 0,1 1-1 0 0,-1-1 0 0 0,1 0 0 0 0,1 0 1 0 0,4 8-1 0 0,-6-12-9 0 0,0 0 0 0 0,-1 0 0 0 0,1 0 1 0 0,0-1-1 0 0,0 1 0 0 0,0 0 0 0 0,0-1 0 0 0,1 1 0 0 0,-1-1 0 0 0,0 0 0 0 0,0 1 0 0 0,1-1 1 0 0,-1 0-1 0 0,1-1 0 0 0,-1 1 0 0 0,1 0 0 0 0,-1-1 0 0 0,1 1 0 0 0,0-1 0 0 0,-1 0 0 0 0,1 0 1 0 0,0 0-1 0 0,-1 0 0 0 0,5-1 0 0 0,8-3-10 0 0,0-1 1 0 0,0 0-1 0 0,0-1 1 0 0,-1-1-1 0 0,0 0 1 0 0,-1-1-1 0 0,1-1 1 0 0,-1 0-1 0 0,21-19 1 0 0,-53 91 3012 0 0,18-62-2972 0 0,1 0 1 0 0,-1 0-1 0 0,1 0 1 0 0,-1 0-1 0 0,1 0 1 0 0,0 0-1 0 0,0 0 1 0 0,0 0-1 0 0,0 0 0 0 0,-1 0 1 0 0,1 0-1 0 0,1 0 1 0 0,-1 1-1 0 0,0-1 1 0 0,0 0-1 0 0,0 0 1 0 0,0 0-1 0 0,1 0 1 0 0,-1 0-1 0 0,1 0 0 0 0,-1 0 1 0 0,1 0-1 0 0,-1 0 1 0 0,1 0-1 0 0,1 1 1 0 0,-1-1-60 0 0,0 0-1 0 0,1-1 1 0 0,-1 1 0 0 0,0-1 0 0 0,1 1 0 0 0,-1-1-1 0 0,1 0 1 0 0,-1 1 0 0 0,1-1 0 0 0,-1 0 0 0 0,0 0 0 0 0,1 0-1 0 0,-1 0 1 0 0,1-1 0 0 0,-1 1 0 0 0,3-1 0 0 0,3-1-385 0 0,0 0 1 0 0,1 0 0 0 0,-2-1-1 0 0,1 0 1 0 0,0 0 0 0 0,10-8-1 0 0,37-34-3797 0 0,-23 11-3737 0 0,-21 18 3622 0 0</inkml:trace>
</inkml:ink>
</file>

<file path=ppt/ink/ink6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30T15:04:21.077"/>
    </inkml:context>
    <inkml:brush xml:id="br0">
      <inkml:brushProperty name="width" value="0.05" units="cm"/>
      <inkml:brushProperty name="height" value="0.05" units="cm"/>
      <inkml:brushProperty name="color" value="#CD82DA"/>
    </inkml:brush>
  </inkml:definitions>
  <inkml:trace contextRef="#ctx0" brushRef="#br0">47 171 664 0 0,'-9'-24'2252'0'0,"-12"-37"2530"0"0,20 57-4250 0 0,0-1 0 0 0,0 0 0 0 0,1 0 0 0 0,-1 0 0 0 0,1 1 1 0 0,0-1-1 0 0,0 0 0 0 0,1 0 0 0 0,0 0 0 0 0,2-8 0 0 0,-3 12-424 0 0,0 0-1 0 0,0 0 1 0 0,1 0-1 0 0,-1-1 1 0 0,1 1-1 0 0,-1 0 1 0 0,1 0-1 0 0,-1 0 1 0 0,1 0-1 0 0,0 0 1 0 0,-1 0-1 0 0,1 0 1 0 0,0 0-1 0 0,0 0 1 0 0,0 0-1 0 0,0 0 1 0 0,0 0-1 0 0,0 1 1 0 0,0-1 0 0 0,0 0-1 0 0,0 1 1 0 0,0-1-1 0 0,0 1 1 0 0,0-1-1 0 0,1 1 1 0 0,-1-1-1 0 0,0 1 1 0 0,0 0-1 0 0,1 0 1 0 0,-1-1-1 0 0,0 1 1 0 0,0 0-1 0 0,1 0 1 0 0,-1 1-1 0 0,0-1 1 0 0,0 0-1 0 0,1 0 1 0 0,-1 0-1 0 0,0 1 1 0 0,0-1-1 0 0,0 1 1 0 0,0-1-1 0 0,2 1 1 0 0,-1 1-63 0 0,0-1-1 0 0,0 0 1 0 0,0 1 0 0 0,0 0 0 0 0,0-1 0 0 0,-1 1 0 0 0,1 0-1 0 0,0 0 1 0 0,-1 0 0 0 0,0 0 0 0 0,1 0 0 0 0,-1 0 0 0 0,0 0-1 0 0,0 0 1 0 0,0 0 0 0 0,0 1 0 0 0,-1-1 0 0 0,1 0 0 0 0,-1 1-1 0 0,1-1 1 0 0,-1 0 0 0 0,0 1 0 0 0,0 2 0 0 0,-1 3-108 0 0,0-1 1 0 0,0 0-1 0 0,-1 0 0 0 0,-1 0 1 0 0,1 0-1 0 0,-1-1 1 0 0,0 1-1 0 0,-5 7 0 0 0,-34 47-3120 0 0,29-51 1170 0 0,3-2-4428 0 0</inkml:trace>
</inkml:ink>
</file>

<file path=ppt/ink/ink6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30T15:04:21.477"/>
    </inkml:context>
    <inkml:brush xml:id="br0">
      <inkml:brushProperty name="width" value="0.05" units="cm"/>
      <inkml:brushProperty name="height" value="0.05" units="cm"/>
      <inkml:brushProperty name="color" value="#CD82DA"/>
    </inkml:brush>
  </inkml:definitions>
  <inkml:trace contextRef="#ctx0" brushRef="#br0">273 427 1652 0 0,'0'0'7329'0'0,"-5"0"-5600"0"0,-4 0-607 0 0,-1 0 0 0 0,1 1 0 0 0,0 0 0 0 0,0 0 0 0 0,0 1 0 0 0,0 1-1 0 0,-10 3 1 0 0,7-1-203 0 0,-1 0 0 0 0,1 1 0 0 0,0 1 0 0 0,-19 14 0 0 0,22-14-651 0 0,0 0 1 0 0,0 0-1 0 0,1 1 1 0 0,0 0-1 0 0,1 1 1 0 0,0 0-1 0 0,0 0 1 0 0,1 1-1 0 0,0-1 1 0 0,0 1-1 0 0,1 0 1 0 0,1 1-1 0 0,-7 21 1 0 0,10-30-263 0 0,1 0 0 0 0,-1-1 0 0 0,1 1 0 0 0,0 0 0 0 0,-1 0 1 0 0,1 0-1 0 0,0 0 0 0 0,0 0 0 0 0,0 0 0 0 0,0-1 1 0 0,0 1-1 0 0,1 0 0 0 0,-1 0 0 0 0,1 0 0 0 0,-1 0 0 0 0,1-1 1 0 0,0 1-1 0 0,-1 0 0 0 0,1 0 0 0 0,0-1 0 0 0,0 1 1 0 0,0-1-1 0 0,3 4 0 0 0,-2-4-36 0 0,0 0 0 0 0,0 0-1 0 0,0 0 1 0 0,0 0 0 0 0,1-1 0 0 0,-1 1 0 0 0,0 0-1 0 0,1-1 1 0 0,-1 0 0 0 0,0 1 0 0 0,1-1 0 0 0,-1 0-1 0 0,0 0 1 0 0,1 0 0 0 0,-1-1 0 0 0,3 0 0 0 0,6-1-144 0 0,-1-1 1 0 0,1 0 0 0 0,-1 0 0 0 0,0-1-1 0 0,0-1 1 0 0,0 0 0 0 0,9-7 0 0 0,-2 1 95 0 0,-1-2 0 0 0,0 0 0 0 0,-1 0 0 0 0,-1-2 0 0 0,0 1 0 0 0,-1-2 0 0 0,0 0 0 0 0,-2-1 0 0 0,0 0 0 0 0,-1 0 0 0 0,0-1 0 0 0,-1-1 0 0 0,-2 1 0 0 0,0-2 0 0 0,0 1 0 0 0,-2-1 0 0 0,-1 1 0 0 0,4-35 0 0 0,-4-163 1584 0 0,-8 137 1233 0 0,-11 200-764 0 0,-11 215-4407 0 0,15-220-1973 0 0,4-59-2830 0 0,3-37 1379 0 0,1 3-382 0 0</inkml:trace>
</inkml:ink>
</file>

<file path=ppt/ink/ink6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30T15:04:21.895"/>
    </inkml:context>
    <inkml:brush xml:id="br0">
      <inkml:brushProperty name="width" value="0.05" units="cm"/>
      <inkml:brushProperty name="height" value="0.05" units="cm"/>
      <inkml:brushProperty name="color" value="#CD82DA"/>
    </inkml:brush>
  </inkml:definitions>
  <inkml:trace contextRef="#ctx0" brushRef="#br0">230 419 528 0 0,'1'-6'1066'0'0,"1"1"0"0"0,-1 0 1 0 0,0-1-1 0 0,0 1 0 0 0,-1-1 0 0 0,1 1 1 0 0,-1-1-1 0 0,-1 1 0 0 0,1-1 0 0 0,-1 1 0 0 0,0-1 1 0 0,-1-5-1 0 0,1 9-673 0 0,0 1 0 0 0,1-1 1 0 0,-1 1-1 0 0,0-1 0 0 0,0 1 0 0 0,0 0 0 0 0,1-1 1 0 0,-1 1-1 0 0,-1 0 0 0 0,1 0 0 0 0,0 0 0 0 0,0 0 1 0 0,0 0-1 0 0,-1 0 0 0 0,1 0 0 0 0,0 0 0 0 0,-1 0 1 0 0,-1 0-1 0 0,0 0-177 0 0,1 1 0 0 0,-1-1 1 0 0,1 1-1 0 0,-1 0 0 0 0,1 0 0 0 0,-1 0 0 0 0,0 0 1 0 0,1 0-1 0 0,-1 1 0 0 0,1-1 0 0 0,-1 1 0 0 0,1 0 1 0 0,-1 0-1 0 0,-3 2 0 0 0,-8 4 222 0 0,0 1 1 0 0,1 1-1 0 0,0 0 1 0 0,0 1-1 0 0,1 0 1 0 0,1 1-1 0 0,0 0 0 0 0,0 1 1 0 0,1 0-1 0 0,1 0 1 0 0,-11 19-1 0 0,17-27-440 0 0,1 1 1 0 0,0-1-1 0 0,0 0 0 0 0,0 1 1 0 0,1-1-1 0 0,0 1 0 0 0,0 0 0 0 0,0-1 1 0 0,0 1-1 0 0,1 0 0 0 0,-1 4 1 0 0,1-8-38 0 0,1 1-1 0 0,-1-1 1 0 0,0 0 0 0 0,0 0 0 0 0,1 0 0 0 0,-1 1 0 0 0,1-1-1 0 0,-1 0 1 0 0,1 0 0 0 0,-1 0 0 0 0,1 0 0 0 0,0 0 0 0 0,-1 0-1 0 0,1 0 1 0 0,0 0 0 0 0,0 0 0 0 0,0-1 0 0 0,1 2 0 0 0,0-1-34 0 0,0 0 0 0 0,0 0 0 0 0,0 0 0 0 0,0-1 0 0 0,0 1 0 0 0,0-1 0 0 0,0 1 0 0 0,0-1 0 0 0,0 0 0 0 0,1 0 0 0 0,-1 0 0 0 0,0 0 1 0 0,4 0-1 0 0,7-3-253 0 0,-1 0 1 0 0,0 0 0 0 0,0-1-1 0 0,0-1 1 0 0,-1 0 0 0 0,0-1-1 0 0,0 0 1 0 0,0 0 0 0 0,0-1-1 0 0,-1-1 1 0 0,0 1 0 0 0,-1-2 0 0 0,11-11-1 0 0,-1 0-54 0 0,0-2 0 0 0,-2 0 0 0 0,-1 0 1 0 0,26-47-1 0 0,-34 51 390 0 0,0 0 1 0 0,-1-1 0 0 0,-1 0 0 0 0,0 0-1 0 0,4-33 1 0 0,-5 7 1968 0 0,-2-61-1 0 0,-4 97-130 0 0,-2 13-695 0 0,-5 26-295 0 0,-8 48-494 0 0,-10 101-709 0 0,14-59-3072 0 0,9-61-782 0 0,2-40-142 0 0,1 1-3916 0 0,0-12 2739 0 0</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8-06T17:56:30.427"/>
    </inkml:context>
    <inkml:brush xml:id="br0">
      <inkml:brushProperty name="width" value="0.05" units="cm"/>
      <inkml:brushProperty name="height" value="0.05" units="cm"/>
      <inkml:brushProperty name="color" value="#E71224"/>
    </inkml:brush>
  </inkml:definitions>
  <inkml:trace contextRef="#ctx0" brushRef="#br0">1032 71 1248 0 0,'42'17'6600'0'0,"1"-3"5590"0"0,6-21-12497 0 0,-29 4-1367 0 0,-1 1-2051 0 0,-5 1-2001 0 0,-1 2 884 0 0</inkml:trace>
  <inkml:trace contextRef="#ctx0" brushRef="#br0" timeOffset="1">1334 154 144 0 0,'0'0'92'0'0,"-15"-1"-136"0"0,5-1-36 0 0,-2-3 16 0 0</inkml:trace>
</inkml:ink>
</file>

<file path=ppt/ink/ink6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30T15:04:22.287"/>
    </inkml:context>
    <inkml:brush xml:id="br0">
      <inkml:brushProperty name="width" value="0.05" units="cm"/>
      <inkml:brushProperty name="height" value="0.05" units="cm"/>
      <inkml:brushProperty name="color" value="#CD82DA"/>
    </inkml:brush>
  </inkml:definitions>
  <inkml:trace contextRef="#ctx0" brushRef="#br0">51 110 1204 0 0,'5'-7'1261'0'0,"-1"0"1"0"0,1 0-1 0 0,-1-1 0 0 0,-1 1 1 0 0,1-1-1 0 0,-1 0 0 0 0,3-15 1 0 0,-1 8 764 0 0,-5 14-1768 0 0,1 1 0 0 0,-1-1-1 0 0,1 1 1 0 0,-1-1 0 0 0,0 1-1 0 0,1-1 1 0 0,-1 0 0 0 0,0 1 0 0 0,0-1-1 0 0,1 0 1 0 0,-1 1 0 0 0,0-1-1 0 0,0 0 1 0 0,0 1 0 0 0,0-1-1 0 0,0 0 1 0 0,0 1 0 0 0,0-1 0 0 0,0 0-1 0 0,0 1 1 0 0,0-1 0 0 0,0 0-1 0 0,-1 1 1 0 0,1-1 0 0 0,0 0-1 0 0,0 1 1 0 0,-1-1 0 0 0,1 0 0 0 0,-1 0-1 0 0,-15 13 1939 0 0,-21 36-1072 0 0,31-38-797 0 0,0 1 0 0 0,1 0 1 0 0,0 0-1 0 0,-6 22 1 0 0,10-30-357 0 0,0 0 1 0 0,0 1-1 0 0,0-1 1 0 0,1 0-1 0 0,0 1 1 0 0,-1-1-1 0 0,1 0 0 0 0,0 0 1 0 0,0 1-1 0 0,1-1 1 0 0,-1 0-1 0 0,1 1 1 0 0,0-1-1 0 0,-1 0 1 0 0,1 0-1 0 0,1 0 1 0 0,-1 0-1 0 0,0 0 0 0 0,1 0 1 0 0,0 0-1 0 0,-1 0 1 0 0,5 4-1 0 0,-3-5-122 0 0,0 0 0 0 0,0-1-1 0 0,0 0 1 0 0,0 1 0 0 0,0-1-1 0 0,1-1 1 0 0,-1 1 0 0 0,0 0 0 0 0,1-1-1 0 0,-1 1 1 0 0,0-1 0 0 0,1 0-1 0 0,-1 0 1 0 0,0 0 0 0 0,1-1-1 0 0,-1 1 1 0 0,0-1 0 0 0,1 0-1 0 0,-1 0 1 0 0,0 0 0 0 0,5-3 0 0 0,9-2-669 0 0,-1-1 0 0 0,25-16 0 0 0,-15 6 305 0 0,-1-1 0 0 0,35-32-1 0 0,-105 122 3098 0 0,44-71-2202 0 0,18-27 132 0 0,-7 14-334 0 0,0 1 0 0 0,2-1 1 0 0,-1 2-1 0 0,1-1 0 0 0,24-14 0 0 0,-34 23-178 0 0,1 0-1 0 0,-1 1 1 0 0,1 0 0 0 0,-1-1-1 0 0,1 1 1 0 0,0 0 0 0 0,0 1-1 0 0,-1-1 1 0 0,1 0 0 0 0,0 1-1 0 0,0-1 1 0 0,0 1 0 0 0,0 0-1 0 0,0 0 1 0 0,0 0 0 0 0,0 1-1 0 0,-1-1 1 0 0,1 0 0 0 0,0 1-1 0 0,0 0 1 0 0,0 0 0 0 0,-1 0-1 0 0,1 0 1 0 0,0 0-1 0 0,-1 1 1 0 0,1-1 0 0 0,-1 1-1 0 0,1-1 1 0 0,-1 1 0 0 0,0 0-1 0 0,0 0 1 0 0,0 0 0 0 0,0 0-1 0 0,0 1 1 0 0,0-1 0 0 0,0 0-1 0 0,-1 1 1 0 0,0-1 0 0 0,3 6-1 0 0,-1-2-97 0 0,-1 0-1 0 0,0 0 0 0 0,0 0 0 0 0,0 0 1 0 0,-1 0-1 0 0,0 0 0 0 0,0 1 0 0 0,0-1 1 0 0,-1 0-1 0 0,0 1 0 0 0,0-1 0 0 0,-1 1 1 0 0,0-1-1 0 0,0 0 0 0 0,0 0 0 0 0,-1 1 1 0 0,0-1-1 0 0,0 0 0 0 0,0 0 0 0 0,-1-1 1 0 0,-4 9-1 0 0,-1 0-1068 0 0,-1 0 0 0 0,-19 23 0 0 0,-24 18-7376 0 0,29-33 3856 0 0</inkml:trace>
</inkml:ink>
</file>

<file path=ppt/ink/ink6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30T15:04:23.140"/>
    </inkml:context>
    <inkml:brush xml:id="br0">
      <inkml:brushProperty name="width" value="0.05" units="cm"/>
      <inkml:brushProperty name="height" value="0.05" units="cm"/>
      <inkml:brushProperty name="color" value="#CD82DA"/>
    </inkml:brush>
  </inkml:definitions>
  <inkml:trace contextRef="#ctx0" brushRef="#br0">325 32 340 0 0,'-5'-10'6351'0'0,"5"9"-6026"0"0,-1 0-1 0 0,1-1 0 0 0,0 1 0 0 0,-1 0 0 0 0,1 0 0 0 0,-1 0 0 0 0,0 0 0 0 0,1 0 1 0 0,-1 0-1 0 0,0 0 0 0 0,0 0 0 0 0,0 0 0 0 0,1 1 0 0 0,-1-1 0 0 0,0 0 1 0 0,0 0-1 0 0,0 1 0 0 0,0-1 0 0 0,0 0 0 0 0,-1 1 0 0 0,1-1 0 0 0,0 1 1 0 0,0 0-1 0 0,0-1 0 0 0,0 1 0 0 0,0 0 0 0 0,-1 0 0 0 0,1 0 0 0 0,0-1 1 0 0,0 1-1 0 0,-1 1 0 0 0,1-1 0 0 0,0 0 0 0 0,0 0 0 0 0,-2 1 0 0 0,0-1-178 0 0,-1 0-1 0 0,1 0 1 0 0,0 1-1 0 0,0-1 1 0 0,0 1-1 0 0,0 0 0 0 0,0 0 1 0 0,0 0-1 0 0,0 0 1 0 0,0 0-1 0 0,0 1 1 0 0,0-1-1 0 0,1 1 1 0 0,-1 0-1 0 0,0 0 0 0 0,1 0 1 0 0,0 0-1 0 0,-1 0 1 0 0,1 1-1 0 0,0-1 1 0 0,0 1-1 0 0,0-1 0 0 0,1 1 1 0 0,-1 0-1 0 0,1 0 1 0 0,-1 0-1 0 0,1 0 1 0 0,0 0-1 0 0,0 0 1 0 0,0 0-1 0 0,1 0 0 0 0,-1 0 1 0 0,1 0-1 0 0,-1 6 1 0 0,2 9-56 0 0,0-1 0 0 0,2 1-1 0 0,0-1 1 0 0,0 0 0 0 0,2 0 0 0 0,0-1 0 0 0,9 20 0 0 0,-5-13-35 0 0,-2 0 0 0 0,9 43 1 0 0,-15-62 28 0 0,-1 0 0 0 0,0 0 1 0 0,-1 0-1 0 0,1 1 1 0 0,-1-1-1 0 0,0 0 1 0 0,1 0-1 0 0,-2 0 1 0 0,1 0-1 0 0,0 0 0 0 0,-1-1 1 0 0,0 1-1 0 0,0 0 1 0 0,0-1-1 0 0,0 1 1 0 0,-1-1-1 0 0,1 0 1 0 0,-1 0-1 0 0,0 0 1 0 0,0 0-1 0 0,0 0 0 0 0,0 0 1 0 0,-1-1-1 0 0,1 0 1 0 0,-1 0-1 0 0,1 0 1 0 0,-6 2-1 0 0,2 0 136 0 0,-1 0-1 0 0,0-1 1 0 0,-1 0-1 0 0,1 0 1 0 0,0-1-1 0 0,-1-1 0 0 0,0 1 1 0 0,1-1-1 0 0,-1 0 1 0 0,0-1-1 0 0,1 0 1 0 0,-11-2-1 0 0,14 2-259 0 0,0-1 0 0 0,1 0-1 0 0,-1 0 1 0 0,1 0-1 0 0,-1-1 1 0 0,1 0-1 0 0,-1 0 1 0 0,1 0 0 0 0,0 0-1 0 0,0 0 1 0 0,0-1-1 0 0,0 0 1 0 0,1 0 0 0 0,-1 0-1 0 0,1 0 1 0 0,-1-1-1 0 0,1 1 1 0 0,0-1-1 0 0,1 0 1 0 0,-1 0 0 0 0,0 0-1 0 0,1 0 1 0 0,0 0-1 0 0,0 0 1 0 0,1-1 0 0 0,-1 1-1 0 0,1-1 1 0 0,0 1-1 0 0,0-1 1 0 0,0 0-1 0 0,0 1 1 0 0,1-1 0 0 0,0-5-1 0 0,0-1-713 0 0,1-1 0 0 0,0 1 1 0 0,0-1-1 0 0,1 1 0 0 0,1-1 0 0 0,0 1 0 0 0,6-14 0 0 0,21-41-11230 0 0,-18 44 6268 0 0</inkml:trace>
</inkml:ink>
</file>

<file path=ppt/ink/ink6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30T15:04:23.581"/>
    </inkml:context>
    <inkml:brush xml:id="br0">
      <inkml:brushProperty name="width" value="0.05" units="cm"/>
      <inkml:brushProperty name="height" value="0.05" units="cm"/>
      <inkml:brushProperty name="color" value="#CD82DA"/>
    </inkml:brush>
  </inkml:definitions>
  <inkml:trace contextRef="#ctx0" brushRef="#br0">144 0 928 0 0,'0'6'8119'0'0,"-2"25"-5714"0"0,-46 179 6937 0 0,-2 11-3964 0 0,32-137-3760 0 0,11-56-995 0 0,1 1 0 0 0,1 0 0 0 0,1 0 0 0 0,1 0 1 0 0,3 47-1 0 0,0-74-689 0 0,0-1 1 0 0,0 0-1 0 0,0 0 1 0 0,0 0-1 0 0,0 0 0 0 0,1 0 1 0 0,-1 0-1 0 0,0 0 1 0 0,1 0-1 0 0,-1 1 0 0 0,1-1 1 0 0,-1 0-1 0 0,1-1 1 0 0,-1 1-1 0 0,1 0 0 0 0,0 0 1 0 0,-1 0-1 0 0,1 0 1 0 0,0 0-1 0 0,0-1 1 0 0,0 1-1 0 0,0 0 0 0 0,-1 0 1 0 0,1-1-1 0 0,0 1 1 0 0,0-1-1 0 0,2 1 0 0 0,0 0-147 0 0,-1-1 0 0 0,0 0-1 0 0,1 0 1 0 0,-1 0 0 0 0,0-1-1 0 0,0 1 1 0 0,1 0 0 0 0,-1-1-1 0 0,0 0 1 0 0,0 1 0 0 0,0-1-1 0 0,4-2 1 0 0,3-2-844 0 0,0 0-1 0 0,-1 0 1 0 0,0-1 0 0 0,0 0 0 0 0,8-9-1 0 0,13-18-9115 0 0,-15 15 4323 0 0</inkml:trace>
</inkml:ink>
</file>

<file path=ppt/ink/ink6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30T15:04:23.970"/>
    </inkml:context>
    <inkml:brush xml:id="br0">
      <inkml:brushProperty name="width" value="0.05" units="cm"/>
      <inkml:brushProperty name="height" value="0.05" units="cm"/>
      <inkml:brushProperty name="color" value="#CD82DA"/>
    </inkml:brush>
  </inkml:definitions>
  <inkml:trace contextRef="#ctx0" brushRef="#br0">1 40 1776 0 0,'0'0'10812'0'0,"5"0"-9719"0"0,28-1 694 0 0,63-11 1 0 0,-7-5-7214 0 0,-60 11 361 0 0,-14 3 1260 0 0</inkml:trace>
</inkml:ink>
</file>

<file path=ppt/ink/ink6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30T15:04:24.405"/>
    </inkml:context>
    <inkml:brush xml:id="br0">
      <inkml:brushProperty name="width" value="0.05" units="cm"/>
      <inkml:brushProperty name="height" value="0.05" units="cm"/>
      <inkml:brushProperty name="color" value="#CD82DA"/>
    </inkml:brush>
  </inkml:definitions>
  <inkml:trace contextRef="#ctx0" brushRef="#br0">271 1 876 0 0,'-5'7'10809'0'0,"-8"-1"-4364"0"0,-22 5-1407 0 0,14-5-3125 0 0,2 3-1448 0 0,0 2 1 0 0,1 0-1 0 0,0 1 1 0 0,1 0 0 0 0,1 2-1 0 0,0 0 1 0 0,1 0-1 0 0,0 2 1 0 0,-21 29-1 0 0,35-44-493 0 0,1-1-1 0 0,-1 0 1 0 0,1 1 0 0 0,-1-1-1 0 0,1 0 1 0 0,0 1 0 0 0,-1-1-1 0 0,1 0 1 0 0,-1 1 0 0 0,1-1-1 0 0,0 1 1 0 0,0-1 0 0 0,-1 1 0 0 0,1-1-1 0 0,0 1 1 0 0,0-1 0 0 0,-1 1-1 0 0,1-1 1 0 0,0 1 0 0 0,0-1-1 0 0,0 1 1 0 0,0-1 0 0 0,0 1-1 0 0,0 0 1 0 0,0-1 0 0 0,0 1-1 0 0,0-1 1 0 0,0 1 0 0 0,0-1-1 0 0,0 1 1 0 0,1-1 0 0 0,-1 1-1 0 0,0-1 1 0 0,0 1 0 0 0,0-1-1 0 0,1 1 1 0 0,-1-1 0 0 0,0 1-1 0 0,1-1 1 0 0,-1 1 0 0 0,0-1-1 0 0,1 0 1 0 0,-1 1 0 0 0,0-1 0 0 0,1 0-1 0 0,-1 1 1 0 0,1-1 0 0 0,-1 0-1 0 0,1 1 1 0 0,-1-1 0 0 0,1 0-1 0 0,-1 0 1 0 0,1 0 0 0 0,-1 1-1 0 0,1-1 1 0 0,-1 0 0 0 0,1 0-1 0 0,-1 0 1 0 0,1 0 0 0 0,0 0-1 0 0,-1 0 1 0 0,1 0 0 0 0,-1 0-1 0 0,1 0 1 0 0,0-1 0 0 0,4 1-171 0 0,0 0 0 0 0,0 0 1 0 0,-1-1-1 0 0,1 0 1 0 0,0 0-1 0 0,4-2 0 0 0,24-12-760 0 0,-1-2 0 0 0,54-37 0 0 0,15-10 2774 0 0,-100 64-1787 0 0,-1 0 0 0 0,0 0 0 0 0,0 0 0 0 0,0 0 1 0 0,0 0-1 0 0,0 0 0 0 0,0 0 0 0 0,1 0 0 0 0,-1 0 1 0 0,0 0-1 0 0,0 0 0 0 0,0 0 0 0 0,0 0 0 0 0,0 0 1 0 0,0 0-1 0 0,0 0 0 0 0,1 0 0 0 0,-1 0 0 0 0,0 0 1 0 0,0 0-1 0 0,0 0 0 0 0,0 0 0 0 0,0 1 0 0 0,0-1 1 0 0,0 0-1 0 0,0 0 0 0 0,1 0 0 0 0,-1 0 0 0 0,0 0 1 0 0,0 0-1 0 0,0 0 0 0 0,0 0 0 0 0,0 1 0 0 0,0-1 1 0 0,0 0-1 0 0,0 0 0 0 0,0 0 0 0 0,0 0 0 0 0,0 0 1 0 0,0 0-1 0 0,0 1 0 0 0,0-1 0 0 0,0 0 0 0 0,0 0 1 0 0,0 0-1 0 0,0 0 0 0 0,0 0 0 0 0,0 0 0 0 0,0 1 1 0 0,0-1-1 0 0,0 0 0 0 0,0 0 0 0 0,0 0 0 0 0,0 0 1 0 0,0 0-1 0 0,-1 0 0 0 0,-1 16 575 0 0,-7 14-34 0 0,-6 2-3 0 0,5-12 10 0 0,-12 39 1 0 0,20-53-546 0 0,0 1-1 0 0,1 0 0 0 0,0 0 0 0 0,0 0 1 0 0,0 0-1 0 0,1 0 0 0 0,0 0 1 0 0,1 0-1 0 0,0 0 0 0 0,1 7 0 0 0,-1-11-87 0 0,-1-1-1 0 0,1 0 0 0 0,0 0 0 0 0,-1 0 0 0 0,1 0 0 0 0,0 0 1 0 0,0 0-1 0 0,1 0 0 0 0,-1 0 0 0 0,0 0 0 0 0,1 0 0 0 0,-1 0 0 0 0,1-1 1 0 0,-1 1-1 0 0,1-1 0 0 0,0 1 0 0 0,0-1 0 0 0,0 0 0 0 0,0 1 1 0 0,3 0-1 0 0,-1-1-119 0 0,0 0 1 0 0,0 0 0 0 0,-1 0 0 0 0,1 0 0 0 0,0-1-1 0 0,0 0 1 0 0,0 0 0 0 0,0 0 0 0 0,0-1-1 0 0,0 1 1 0 0,4-2 0 0 0,5-1-577 0 0,0-1-1 0 0,-1-1 1 0 0,0 0 0 0 0,0-1 0 0 0,0 0 0 0 0,13-9-1 0 0,-8 3-502 0 0,-1-1 0 0 0,-1 0 0 0 0,15-16 0 0 0,12-25-6888 0 0,-22 22 3377 0 0</inkml:trace>
</inkml:ink>
</file>

<file path=ppt/ink/ink6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30T15:04:24.823"/>
    </inkml:context>
    <inkml:brush xml:id="br0">
      <inkml:brushProperty name="width" value="0.05" units="cm"/>
      <inkml:brushProperty name="height" value="0.05" units="cm"/>
      <inkml:brushProperty name="color" value="#CD82DA"/>
    </inkml:brush>
  </inkml:definitions>
  <inkml:trace contextRef="#ctx0" brushRef="#br0">49 374 2240 0 0,'1'-5'78'0'0,"60"-207"3122"0"0,-51 168 370 0 0,4-57 0 0 0,-14 89 2409 0 0,-5 41-4909 0 0,1-3-76 0 0,-84 426 4619 0 0,75-383-5334 0 0,5-29-671 0 0,1 0 1 0 0,-2 63-1 0 0,9-102 335 0 0,0 0 0 0 0,0 0 0 0 0,0-1 0 0 0,0 1-1 0 0,0 0 1 0 0,0-1 0 0 0,1 1 0 0 0,-1 0 0 0 0,0 0-1 0 0,0-1 1 0 0,1 1 0 0 0,-1 0 0 0 0,0-1 0 0 0,1 1 0 0 0,-1-1-1 0 0,1 1 1 0 0,-1 0 0 0 0,1-1 0 0 0,-1 1 0 0 0,1-1-1 0 0,-1 1 1 0 0,1-1 0 0 0,-1 0 0 0 0,1 1 0 0 0,0-1 0 0 0,-1 0-1 0 0,1 1 1 0 0,0-1 0 0 0,1 1 0 0 0,-1-1-341 0 0,4-2 37 0 0,11-6 290 0 0,-1 0 0 0 0,0-2-1 0 0,-1 0 1 0 0,14-12 0 0 0,-28 22 129 0 0,0 0-1 0 0,0 0 0 0 0,0 0 1 0 0,1 0-1 0 0,-1-1 1 0 0,0 1-1 0 0,0 0 1 0 0,0 0-1 0 0,0 0 1 0 0,0 0-1 0 0,0 0 0 0 0,1 0 1 0 0,-1 0-1 0 0,0-1 1 0 0,0 1-1 0 0,0 0 1 0 0,0 0-1 0 0,1 0 1 0 0,-1 0-1 0 0,0 0 1 0 0,0 0-1 0 0,0 0 0 0 0,0 0 1 0 0,1 0-1 0 0,-1 0 1 0 0,0 0-1 0 0,0 0 1 0 0,0 0-1 0 0,1 0 1 0 0,-1 0-1 0 0,0 0 1 0 0,0 0-1 0 0,0 0 0 0 0,0 0 1 0 0,1 0-1 0 0,-1 1 1 0 0,0-1-1 0 0,0 0 1 0 0,0 0-1 0 0,0 0 1 0 0,1 0-1 0 0,-1 0 0 0 0,0 0 1 0 0,0 0-1 0 0,0 1 1 0 0,0-1-1 0 0,0 0 1 0 0,3 13 968 0 0,-5 15-278 0 0,2-26-524 0 0,-1 4 25 0 0,-1 8 319 0 0,1 1 0 0 0,0-1-1 0 0,3 19 1 0 0,-2-31-584 0 0,0 1 1 0 0,0-1-1 0 0,0 1 0 0 0,1-1 1 0 0,-1 1-1 0 0,1-1 0 0 0,0 0 1 0 0,0 1-1 0 0,0-1 0 0 0,0 0 1 0 0,0 1-1 0 0,0-1 0 0 0,0 0 1 0 0,1 0-1 0 0,-1 0 0 0 0,1 0 1 0 0,0 0-1 0 0,0 0 0 0 0,-1-1 0 0 0,1 1 1 0 0,0 0-1 0 0,1-1 0 0 0,-1 0 1 0 0,0 1-1 0 0,0-1 0 0 0,3 1 1 0 0,-2-2-253 0 0,1 0-1 0 0,-1 0 1 0 0,0 0 0 0 0,0 0 0 0 0,1 0 0 0 0,-1-1 0 0 0,0 0 0 0 0,0 0 0 0 0,0 1 0 0 0,0-2 0 0 0,0 1 0 0 0,0 0-1 0 0,0-1 1 0 0,0 1 0 0 0,5-5 0 0 0,19-14-4247 0 0,-7 1-4806 0 0,-8 5 2958 0 0</inkml:trace>
  <inkml:trace contextRef="#ctx0" brushRef="#br0" timeOffset="1">282 529 796 0 0,'-1'-22'2742'0'0,"0"18"-1420"0"0,1 0 0 0 0,0 0 0 0 0,0 0 1 0 0,0 0-1 0 0,0 0 0 0 0,1 0 0 0 0,0 0 1 0 0,1-4-1 0 0,10-8 3467 0 0,12 2-3769 0 0,15-2 413 0 0,118-48 1215 0 0,3 6-8283 0 0,-129 45-4104 0 0,-20 12 4141 0 0</inkml:trace>
</inkml:ink>
</file>

<file path=ppt/ink/ink6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30T15:04:49.575"/>
    </inkml:context>
    <inkml:brush xml:id="br0">
      <inkml:brushProperty name="width" value="0.05" units="cm"/>
      <inkml:brushProperty name="height" value="0.05" units="cm"/>
      <inkml:brushProperty name="color" value="#CD82DA"/>
    </inkml:brush>
  </inkml:definitions>
  <inkml:trace contextRef="#ctx0" brushRef="#br0">86 1 704 0 0,'-18'11'23110'0'0,"24"-11"-20122"0"0,8-1-3962 0 0,-9 1 40 0 0,2-1 1007 0 0,1 1 1 0 0,0 0 0 0 0,0 0 0 0 0,-1 1 0 0 0,1 0 0 0 0,11 4 1246 0 0,-23-5-1195 0 0,-34 6 410 0 0,-65 2 0 0 0,101-8-506 0 0,-6 3 62 0 0,6 0-479 0 0,5-1 354 0 0,1 0 1 0 0,-1 0-1 0 0,1 0 1 0 0,-1-1-1 0 0,1 0 1 0 0,0 1-1 0 0,0-1 1 0 0,0-1-1 0 0,-1 1 1 0 0,1-1-1 0 0,0 1 1 0 0,6-1-1 0 0,-8 0-30 0 0,-23-10-7359 0 0,8 6-2554 0 0</inkml:trace>
</inkml:ink>
</file>

<file path=ppt/ink/ink6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30T15:04:52.992"/>
    </inkml:context>
    <inkml:brush xml:id="br0">
      <inkml:brushProperty name="width" value="0.05" units="cm"/>
      <inkml:brushProperty name="height" value="0.05" units="cm"/>
      <inkml:brushProperty name="color" value="#CD82DA"/>
    </inkml:brush>
  </inkml:definitions>
  <inkml:trace contextRef="#ctx0" brushRef="#br0">0 15 2116 0 0,'0'0'19901'0'0,"0"1"-19499"0"0,0 0-1 0 0,0 0 0 0 0,0 0 0 0 0,0 0 1 0 0,1 0-1 0 0,-1 0 0 0 0,0 0 0 0 0,0 0 1 0 0,1 0-1 0 0,-1 0 0 0 0,1-1 0 0 0,-1 1 1 0 0,1 0-1 0 0,-1 0 0 0 0,2 1 0 0 0,7 0 147 0 0,1 0 0 0 0,0-1 0 0 0,0-1 0 0 0,0 0 0 0 0,-1 0 0 0 0,1-1 0 0 0,16-2 0 0 0,-13 1-566 0 0,1 0 0 0 0,25 1 0 0 0,31 2 18 0 0,-5-2 0 0 0,-57-1 0 0 0,-7 2-6 0 0,-1-1-1 0 0,0 1 1 0 0,0-1 0 0 0,0 1 0 0 0,0-1-1 0 0,0 1 1 0 0,0-1 0 0 0,0 1 0 0 0,0-1-1 0 0,0 1 1 0 0,-1-1 0 0 0,1 1-1 0 0,0-1 1 0 0,0 1 0 0 0,0-1 0 0 0,0 1-1 0 0,-1-1 1 0 0,1 1 0 0 0,0 0 0 0 0,-1-1-1 0 0,1 1 1 0 0,0-1 0 0 0,-1 1-1 0 0,1 0 1 0 0,0-1 0 0 0,-1 1 0 0 0,1 0-1 0 0,-1-1 1 0 0,1 1 0 0 0,0 0 0 0 0,-2-1-1 0 0,3 1-103 0 0,-10-6-2510 0 0,1 1-3330 0 0</inkml:trace>
</inkml:ink>
</file>

<file path=ppt/ink/ink6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30T15:04:53.627"/>
    </inkml:context>
    <inkml:brush xml:id="br0">
      <inkml:brushProperty name="width" value="0.05" units="cm"/>
      <inkml:brushProperty name="height" value="0.05" units="cm"/>
      <inkml:brushProperty name="color" value="#CD82DA"/>
    </inkml:brush>
  </inkml:definitions>
  <inkml:trace contextRef="#ctx0" brushRef="#br0">0 8 360 0 0,'3'13'17694'0'0,"-2"-12"-16889"0"0,10 2 3313 0 0,-6-2-4657 0 0,19 1 1970 0 0,-1 0 0 0 0,38-2 0 0 0,45-10-4655 0 0,-63-1-2809 0 0,-25 6-1367 0 0,-4 1 1734 0 0</inkml:trace>
</inkml:ink>
</file>

<file path=ppt/ink/ink6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30T15:04:54.045"/>
    </inkml:context>
    <inkml:brush xml:id="br0">
      <inkml:brushProperty name="width" value="0.05" units="cm"/>
      <inkml:brushProperty name="height" value="0.05" units="cm"/>
      <inkml:brushProperty name="color" value="#CD82DA"/>
    </inkml:brush>
  </inkml:definitions>
  <inkml:trace contextRef="#ctx0" brushRef="#br0">85 4 1744 0 0,'10'-3'15157'0'0,"-7"12"-10511"0"0,-6 23-4179 0 0,2-28 952 0 0,-10 52 1902 0 0,-19 56 1 0 0,14-58-1977 0 0,-10 65 1 0 0,23-100-1352 0 0,0-4 10 0 0,1 1 0 0 0,-1 25 0 0 0,3-38-7 0 0,0 0-1 0 0,0 1 0 0 0,1-1 0 0 0,-1 0 1 0 0,1 0-1 0 0,-1 0 0 0 0,1 1 1 0 0,0-1-1 0 0,1 0 0 0 0,-1 0 1 0 0,0 0-1 0 0,1 0 0 0 0,-1-1 1 0 0,1 1-1 0 0,0 0 0 0 0,0-1 0 0 0,0 1 1 0 0,4 3-1 0 0,-3-5-269 0 0,-1 0-1 0 0,1 0 1 0 0,-1 0 0 0 0,1 0-1 0 0,-1-1 1 0 0,1 1 0 0 0,0-1-1 0 0,-1 1 1 0 0,1-1 0 0 0,0 0-1 0 0,0 0 1 0 0,-1 0 0 0 0,1 0-1 0 0,0-1 1 0 0,4 0 0 0 0,0-1-914 0 0,1 0 1 0 0,-1 0 0 0 0,0 0 0 0 0,10-6 0 0 0,10-11-9899 0 0,-16 9 4723 0 0</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8-06T17:56:34.297"/>
    </inkml:context>
    <inkml:brush xml:id="br0">
      <inkml:brushProperty name="width" value="0.05" units="cm"/>
      <inkml:brushProperty name="height" value="0.05" units="cm"/>
      <inkml:brushProperty name="color" value="#E71224"/>
    </inkml:brush>
  </inkml:definitions>
  <inkml:trace contextRef="#ctx0" brushRef="#br0">523 286 708 0 0,'-4'-3'1308'0'0,"1"0"1056"0"0,-2-2 197 0 0,-1 2-1789 0 0,2 1-776 0 0,-13 3-6237 0 0</inkml:trace>
</inkml:ink>
</file>

<file path=ppt/ink/ink6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30T15:04:54.432"/>
    </inkml:context>
    <inkml:brush xml:id="br0">
      <inkml:brushProperty name="width" value="0.05" units="cm"/>
      <inkml:brushProperty name="height" value="0.05" units="cm"/>
      <inkml:brushProperty name="color" value="#CD82DA"/>
    </inkml:brush>
  </inkml:definitions>
  <inkml:trace contextRef="#ctx0" brushRef="#br0">11 28 816 0 0,'-11'-5'9088'0'0,"19"2"-4309"0"0,28-2-3132 0 0,25-1-1665 0 0,15-1-2174 0 0,-25 5-5110 0 0,-33 4 3464 0 0</inkml:trace>
</inkml:ink>
</file>

<file path=ppt/ink/ink6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30T15:04:54.864"/>
    </inkml:context>
    <inkml:brush xml:id="br0">
      <inkml:brushProperty name="width" value="0.05" units="cm"/>
      <inkml:brushProperty name="height" value="0.05" units="cm"/>
      <inkml:brushProperty name="color" value="#CD82DA"/>
    </inkml:brush>
  </inkml:definitions>
  <inkml:trace contextRef="#ctx0" brushRef="#br0">218 0 1080 0 0,'4'2'22409'0'0,"-16"-1"-21736"0"0,0 0 0 0 0,0 1 1 0 0,0 1-1 0 0,1 0 1 0 0,-1 0-1 0 0,1 1 0 0 0,-1 1 1 0 0,-13 7-1 0 0,16-7-614 0 0,0 0 0 0 0,1 0-1 0 0,-1 1 1 0 0,1 0 0 0 0,0 0 0 0 0,1 1 0 0 0,-1 0 0 0 0,1 1-1 0 0,1-1 1 0 0,-10 15 0 0 0,15-22-161 0 0,1 1 0 0 0,-1 0 0 0 0,0 0 0 0 0,1 0 0 0 0,-1 0 1 0 0,1 0-1 0 0,-1 0 0 0 0,1 0 0 0 0,-1 0 0 0 0,1 0 0 0 0,0 0 0 0 0,-1 0 0 0 0,1 1 0 0 0,0-1 0 0 0,0 0 0 0 0,0 0 0 0 0,0 0 0 0 0,0 0 1 0 0,0 0-1 0 0,0 0 0 0 0,0 0 0 0 0,1 1 0 0 0,-1-1 0 0 0,0 0 0 0 0,1 0 0 0 0,-1 0 0 0 0,1 1 0 0 0,1-1-45 0 0,-1 0 1 0 0,0 0-1 0 0,1-1 0 0 0,-1 1 0 0 0,1-1 0 0 0,-1 1 0 0 0,1-1 0 0 0,-1 1 1 0 0,1-1-1 0 0,-1 0 0 0 0,1 0 0 0 0,-1 0 0 0 0,1 0 0 0 0,-1 0 1 0 0,1 0-1 0 0,-1 0 0 0 0,2-1 0 0 0,8-1-531 0 0,0 0-1 0 0,-1 0 1 0 0,0-2-1 0 0,17-6 1 0 0,-14 2 289 0 0,0 0 0 0 0,-1 0 0 0 0,0-1 0 0 0,-1-1 0 0 0,19-20 0 0 0,7-6 5828 0 0,-49 54-4559 0 0,8-12-734 0 0,1 1-1 0 0,-1-1 1 0 0,2 1-1 0 0,-1-1 1 0 0,1 1 0 0 0,0 0-1 0 0,0 0 1 0 0,1 0-1 0 0,-1 12 1 0 0,2-17-205 0 0,0 0 0 0 0,0-1 0 0 0,0 1 0 0 0,0 0 0 0 0,0 0 0 0 0,0-1 0 0 0,1 1 0 0 0,-1 0 0 0 0,1 0 1 0 0,-1-1-1 0 0,1 1 0 0 0,0-1 0 0 0,0 1 0 0 0,0 0 0 0 0,0-1 0 0 0,0 0 0 0 0,0 1 0 0 0,0-1 0 0 0,0 1 1 0 0,0-1-1 0 0,1 0 0 0 0,-1 0 0 0 0,0 0 0 0 0,1 0 0 0 0,-1 0 0 0 0,1 0 0 0 0,-1 0 0 0 0,1 0 0 0 0,0-1 0 0 0,-1 1 1 0 0,1-1-1 0 0,0 1 0 0 0,0-1 0 0 0,-1 0 0 0 0,1 1 0 0 0,0-1 0 0 0,0 0 0 0 0,-1 0 0 0 0,1 0 0 0 0,0 0 0 0 0,2-1 1 0 0,7 0-436 0 0,-1 0 0 0 0,1-1 0 0 0,0-1 0 0 0,-1 0 0 0 0,0 0 0 0 0,0-1 0 0 0,0 0 0 0 0,0-1 0 0 0,14-8 0 0 0,-19 10 463 0 0,0-1 0 0 0,1 1 0 0 0,-1-1 0 0 0,-1 0 0 0 0,1-1 1 0 0,-1 1-1 0 0,1-1 0 0 0,-1 0 0 0 0,-1 0 0 0 0,1 0 1 0 0,-1-1-1 0 0,1 1 0 0 0,-2-1 0 0 0,1 0 0 0 0,-1 0 1 0 0,0 0-1 0 0,2-8 0 0 0,-4 9 2009 0 0,-2 5-776 0 0,-7 12-390 0 0,-10 21-430 0 0,17-28-322 0 0,-1 1-72 0 0,1 0-1 0 0,-1 0 1 0 0,1 0-1 0 0,0 1 1 0 0,0-1 0 0 0,1 0-1 0 0,-1 9 1 0 0,2-15-105 0 0,1 6-237 0 0,39-52 407 0 0,-28 30-40 0 0,1 2 0 0 0,19-19 0 0 0,-29 30-13 0 0,1 0-1 0 0,0 0 1 0 0,0 1 0 0 0,0-1-1 0 0,0 1 1 0 0,0-1 0 0 0,0 1-1 0 0,1 1 1 0 0,-1-1 0 0 0,1 1-1 0 0,-1-1 1 0 0,1 1 0 0 0,0 1-1 0 0,7-1 1 0 0,-9 1-24 0 0,1 0 1 0 0,-1 0-1 0 0,1 1 1 0 0,-1 0-1 0 0,0-1 0 0 0,1 1 1 0 0,-1 1-1 0 0,0-1 1 0 0,0 0-1 0 0,1 1 0 0 0,-1 0 1 0 0,0-1-1 0 0,-1 1 1 0 0,1 0-1 0 0,4 4 0 0 0,-3-1-63 0 0,1-1-1 0 0,-1 2 0 0 0,0-1 0 0 0,-1 0 0 0 0,1 1 0 0 0,-1-1 0 0 0,0 1 1 0 0,2 6-1 0 0,-1-3-130 0 0,-1-1-1 0 0,-1 1 1 0 0,0-1 0 0 0,0 1 0 0 0,-1 0-1 0 0,1 0 1 0 0,-2 0 0 0 0,0 0 0 0 0,0-1 0 0 0,0 1-1 0 0,-1 0 1 0 0,-3 11 0 0 0,1-8-701 0 0,-6 13 92 0 0,1-17-2180 0 0,-5-6-3994 0 0</inkml:trace>
</inkml:ink>
</file>

<file path=ppt/ink/ink6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30T15:04:55.252"/>
    </inkml:context>
    <inkml:brush xml:id="br0">
      <inkml:brushProperty name="width" value="0.05" units="cm"/>
      <inkml:brushProperty name="height" value="0.05" units="cm"/>
      <inkml:brushProperty name="color" value="#CD82DA"/>
    </inkml:brush>
  </inkml:definitions>
  <inkml:trace contextRef="#ctx0" brushRef="#br0">49 15 432 0 0,'0'-1'397'0'0,"1"0"0"0"0,-1 0 0 0 0,1 0 0 0 0,-1 1 0 0 0,1-1 1 0 0,0 0-1 0 0,-1 0 0 0 0,1 0 0 0 0,0 1 0 0 0,0-1 0 0 0,-1 0 0 0 0,1 1 0 0 0,0-1 0 0 0,0 0 0 0 0,0 1 0 0 0,0 0 1 0 0,0-1-1 0 0,0 1 0 0 0,0-1 0 0 0,0 1 0 0 0,0 0 0 0 0,0 0 0 0 0,0-1 0 0 0,0 1 0 0 0,0 0 0 0 0,0 0 0 0 0,0 0 1 0 0,0 0-1 0 0,2 1 0 0 0,-2 0-153 0 0,0 0 1 0 0,0 0-1 0 0,0 1 1 0 0,0-1-1 0 0,0 0 1 0 0,0 1-1 0 0,0-1 1 0 0,-1 1 0 0 0,1-1-1 0 0,-1 1 1 0 0,1-1-1 0 0,-1 1 1 0 0,1 0-1 0 0,-1-1 1 0 0,0 1-1 0 0,1 1 1 0 0,0 14 471 0 0,0-1 0 0 0,-2 26 0 0 0,-6 1 77 0 0,-1-1 1 0 0,-2 0 0 0 0,-2 0 0 0 0,-21 48 0 0 0,31-84-732 0 0,-8 15 148 0 0,4-5 284 0 0,23-30-216 0 0,-10 7-217 0 0,1 0 0 0 0,0 1 0 0 0,0 1 0 0 0,1-1 0 0 0,0 2-1 0 0,0-1 1 0 0,0 1 0 0 0,0 0 0 0 0,1 1 0 0 0,-1 0 0 0 0,1 0-1 0 0,0 1 1 0 0,0 1 0 0 0,0-1 0 0 0,12 1 0 0 0,-16 1-51 0 0,0 1 1 0 0,0-1 0 0 0,0 1-1 0 0,0 0 1 0 0,0 0 0 0 0,0 1 0 0 0,0-1-1 0 0,-1 1 1 0 0,1 1 0 0 0,-1-1-1 0 0,10 6 1 0 0,-11-5-52 0 0,-1 0 0 0 0,0 0 0 0 0,1 0 0 0 0,-1 0 0 0 0,0 1 0 0 0,0 0 0 0 0,-1-1 0 0 0,1 1 0 0 0,-1 0 0 0 0,0 0 0 0 0,0 0 0 0 0,0 0 0 0 0,-1 0 0 0 0,1 1 0 0 0,-1-1 0 0 0,0 1 0 0 0,1 4 0 0 0,-2-3-153 0 0,0 0 0 0 0,-1-1 0 0 0,1 1 1 0 0,-1 0-1 0 0,0 0 0 0 0,-1-1 0 0 0,1 1 0 0 0,-1-1 1 0 0,0 1-1 0 0,0-1 0 0 0,-1 0 0 0 0,0 0 0 0 0,0 0 1 0 0,0 0-1 0 0,0 0 0 0 0,-5 4 0 0 0,-30 33-3621 0 0,1-9-4348 0 0,17-17 3241 0 0</inkml:trace>
</inkml:ink>
</file>

<file path=ppt/ink/ink6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30T15:04:55.972"/>
    </inkml:context>
    <inkml:brush xml:id="br0">
      <inkml:brushProperty name="width" value="0.05" units="cm"/>
      <inkml:brushProperty name="height" value="0.05" units="cm"/>
      <inkml:brushProperty name="color" value="#CD82DA"/>
    </inkml:brush>
  </inkml:definitions>
  <inkml:trace contextRef="#ctx0" brushRef="#br0">287 34 360 0 0,'-21'-24'7934'0'0,"18"22"-7526"0"0,-1 1 0 0 0,0-1 0 0 0,0 1 0 0 0,0 0-1 0 0,0 0 1 0 0,0 0 0 0 0,0 1 0 0 0,0-1 0 0 0,0 1 0 0 0,0 0-1 0 0,0 0 1 0 0,0 1 0 0 0,0-1 0 0 0,0 1 0 0 0,0 0 0 0 0,0 0 0 0 0,0 0-1 0 0,0 0 1 0 0,0 1 0 0 0,-6 3 0 0 0,8-4-394 0 0,0 1-1 0 0,0-1 1 0 0,-1 1-1 0 0,1 0 1 0 0,0-1-1 0 0,1 1 1 0 0,-1 0-1 0 0,0 0 1 0 0,0 0 0 0 0,1 1-1 0 0,0-1 1 0 0,-1 0-1 0 0,1 1 1 0 0,0-1-1 0 0,0 1 1 0 0,0-1 0 0 0,0 1-1 0 0,1-1 1 0 0,-1 1-1 0 0,1-1 1 0 0,-1 1-1 0 0,1 0 1 0 0,0-1-1 0 0,0 1 1 0 0,0 0 0 0 0,0-1-1 0 0,1 1 1 0 0,-1 0-1 0 0,1-1 1 0 0,0 1-1 0 0,1 4 1 0 0,13 30-379 0 0,-8-21 210 0 0,-1-1 0 0 0,0 2 1 0 0,-2-1-1 0 0,0 0 0 0 0,3 22 1 0 0,-7-33 206 0 0,0 1 0 0 0,0-1 1 0 0,0 1-1 0 0,-1-1 0 0 0,0 0 0 0 0,0 1 1 0 0,0-1-1 0 0,-1 0 0 0 0,0 0 1 0 0,0 0-1 0 0,0 0 0 0 0,-1 0 0 0 0,1 0 1 0 0,-1 0-1 0 0,0-1 0 0 0,-1 1 0 0 0,1-1 1 0 0,-1 0-1 0 0,0 0 0 0 0,-7 6 1 0 0,6-6 214 0 0,0-1 1 0 0,0 1 0 0 0,0-1 0 0 0,0 0 0 0 0,-1 0 0 0 0,1-1 0 0 0,-1 1 0 0 0,0-1 0 0 0,0 0-1 0 0,1-1 1 0 0,-1 0 0 0 0,-10 2 0 0 0,13-3-170 0 0,1 0 0 0 0,-1 0 0 0 0,0-1 0 0 0,1 1 0 0 0,-1 0 0 0 0,1-1 0 0 0,-1 0 0 0 0,1 1 0 0 0,-1-1 0 0 0,1 0 0 0 0,-1 0 0 0 0,1-1 0 0 0,0 1 0 0 0,-1 0 0 0 0,1-1-1 0 0,0 0 1 0 0,0 1 0 0 0,0-1 0 0 0,0 0 0 0 0,1 0 0 0 0,-1 0 0 0 0,0 0 0 0 0,1 0 0 0 0,-1 0 0 0 0,1-1 0 0 0,0 1 0 0 0,0 0 0 0 0,0-1 0 0 0,0 1 0 0 0,0-1 0 0 0,0-2 0 0 0,-2-6-119 0 0,2 1 0 0 0,-1 0 0 0 0,2-1 0 0 0,-1 1 0 0 0,2-1 1 0 0,-1 1-1 0 0,1-1 0 0 0,4-17 0 0 0,1 2-1293 0 0,2 1 0 0 0,12-32-1 0 0,-3 23-2299 0 0,-4 11-3380 0 0,-3 8 1946 0 0</inkml:trace>
</inkml:ink>
</file>

<file path=ppt/ink/ink6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30T15:04:56.378"/>
    </inkml:context>
    <inkml:brush xml:id="br0">
      <inkml:brushProperty name="width" value="0.05" units="cm"/>
      <inkml:brushProperty name="height" value="0.05" units="cm"/>
      <inkml:brushProperty name="color" value="#CD82DA"/>
    </inkml:brush>
  </inkml:definitions>
  <inkml:trace contextRef="#ctx0" brushRef="#br0">12 21 844 0 0,'0'0'1612'0'0,"7"-5"-108"0"0,-5 2 1133 0 0,2-2-1545 0 0,1 2 560 0 0,-5-1-1064 0 0,9 11-6061 0 0,-6 0 3017 0 0</inkml:trace>
  <inkml:trace contextRef="#ctx0" brushRef="#br0" timeOffset="1">30 314 652 0 0,'-6'14'2736'0'0,"2"0"-1"0"0,-1 1 1 0 0,-2 19-1 0 0,3-13-2648 0 0,0 41-1 0 0,6-51-5893 0 0,3-4 2455 0 0</inkml:trace>
</inkml:ink>
</file>

<file path=ppt/ink/ink6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30T15:04:56.768"/>
    </inkml:context>
    <inkml:brush xml:id="br0">
      <inkml:brushProperty name="width" value="0.05" units="cm"/>
      <inkml:brushProperty name="height" value="0.05" units="cm"/>
      <inkml:brushProperty name="color" value="#CD82DA"/>
    </inkml:brush>
  </inkml:definitions>
  <inkml:trace contextRef="#ctx0" brushRef="#br0">315 45 52 0 0,'5'-35'10970'0'0,"-44"25"-4891"0"0,29 12-5571 0 0,0-1 0 0 0,0 1 0 0 0,-1 1 1 0 0,2-1-1 0 0,-1 2 0 0 0,0-1 0 0 0,1 1 0 0 0,-1 1 0 0 0,-10 7 1 0 0,14-9-575 0 0,1 1 0 0 0,0-1 0 0 0,0 1 1 0 0,0 1-1 0 0,0-1 0 0 0,0 1 0 0 0,1-1 1 0 0,0 1-1 0 0,0 1 0 0 0,1-1 1 0 0,-1 0-1 0 0,1 1 0 0 0,0 0 0 0 0,1-1 1 0 0,-1 1-1 0 0,-1 7 0 0 0,4-12-8 0 0,0 0 1 0 0,0 0-1 0 0,0 0 0 0 0,0 0 0 0 0,0 0 0 0 0,0 0 1 0 0,0 0-1 0 0,0 0 0 0 0,0 0 0 0 0,1 0 0 0 0,-1 0 1 0 0,0 0-1 0 0,1 0 0 0 0,-1 0 0 0 0,1 0 0 0 0,-1-1 0 0 0,1 1 1 0 0,-1 0-1 0 0,1 0 0 0 0,0 0 0 0 0,-1-1 0 0 0,1 1 1 0 0,0 0-1 0 0,-1-1 0 0 0,1 1 0 0 0,0 0 0 0 0,0-1 0 0 0,0 1 1 0 0,0-1-1 0 0,0 1 0 0 0,0-1 0 0 0,0 0 0 0 0,-1 1 1 0 0,1-1-1 0 0,0 0 0 0 0,0 0 0 0 0,0 0 0 0 0,0 0 1 0 0,2 0-1 0 0,3 1-270 0 0,1 0 1 0 0,-1-1 0 0 0,0 0-1 0 0,12-2 1 0 0,-4-1 252 0 0,1-1 0 0 0,-1-1-1 0 0,0 0 1 0 0,0-1 0 0 0,-1-1 0 0 0,0 0-1 0 0,0 0 1 0 0,23-19 0 0 0,-29 21 265 0 0,3-2 186 0 0,18-10 1417 0 0,-27 16-1402 0 0,1 10 302 0 0,0 5-409 0 0,-113 417-1411 0 0,107-414 1138 0 0,-1-1 1 0 0,0 1-1 0 0,-1-1 0 0 0,-1 0 1 0 0,0-1-1 0 0,-19 28 1 0 0,23-39 107 0 0,0 0 0 0 0,-1 0 0 0 0,1 0-1 0 0,-1 0 1 0 0,0-1 0 0 0,0 1 0 0 0,0-1 0 0 0,-1 0 0 0 0,1 0 0 0 0,-1-1 0 0 0,-7 4 0 0 0,8-5-32 0 0,0 0 0 0 0,0 0 1 0 0,0-1-1 0 0,0 1 0 0 0,0-1 0 0 0,0 0 0 0 0,0 0 0 0 0,0 0 0 0 0,0-1 0 0 0,0 1 0 0 0,0-1 0 0 0,0 0 0 0 0,1 0 1 0 0,-1-1-1 0 0,0 1 0 0 0,0-1 0 0 0,-4-2 0 0 0,3 1-182 0 0,1 0-1 0 0,-1 0 1 0 0,1-1 0 0 0,0 0 0 0 0,0 1 0 0 0,0-1-1 0 0,0-1 1 0 0,1 1 0 0 0,0 0 0 0 0,-1-1 0 0 0,2 0-1 0 0,-1 0 1 0 0,0 0 0 0 0,1 0 0 0 0,0 0 0 0 0,0 0-1 0 0,1 0 1 0 0,0-1 0 0 0,0 1 0 0 0,0-1 0 0 0,0-10-1 0 0,0 4-769 0 0,1 0 0 0 0,1 0 0 0 0,3-21-1 0 0,-1 18-1537 0 0,0 0-1 0 0,9-20 1 0 0,1 5-1693 0 0</inkml:trace>
</inkml:ink>
</file>

<file path=ppt/ink/ink6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30T15:04:57.884"/>
    </inkml:context>
    <inkml:brush xml:id="br0">
      <inkml:brushProperty name="width" value="0.05" units="cm"/>
      <inkml:brushProperty name="height" value="0.05" units="cm"/>
      <inkml:brushProperty name="color" value="#CD82DA"/>
    </inkml:brush>
  </inkml:definitions>
  <inkml:trace contextRef="#ctx0" brushRef="#br0">27 20 224 0 0,'21'-10'5411'0'0,"-20"10"-5179"0"0,-1 0 0 0 0,1 0-1 0 0,-1 0 1 0 0,1 0-1 0 0,-1 0 1 0 0,1 0-1 0 0,-1 1 1 0 0,1-1-1 0 0,-1 0 1 0 0,1 0 0 0 0,-1 0-1 0 0,1 0 1 0 0,-1 1-1 0 0,1-1 1 0 0,-1 0-1 0 0,0 0 1 0 0,1 1-1 0 0,-1-1 1 0 0,1 0 0 0 0,-1 1-1 0 0,0-1 1 0 0,1 1-1 0 0,-1-1 1 0 0,1 1-1 0 0,2 15 3886 0 0,-5 7-3957 0 0,-3 2 776 0 0,-9 39 498 0 0,2-25-697 0 0,-17 42 565 0 0,29-79-963 0 0,0-4-328 0 0,0-1 1 0 0,0 1-1 0 0,1 0 0 0 0,0 0 0 0 0,-1-1 0 0 0,1 1 0 0 0,0 0 0 0 0,0 0 1 0 0,0 0-1 0 0,0 0 0 0 0,2-2 0 0 0,4-11 42 0 0,0 1-29 0 0,0-1 1 0 0,1 1 0 0 0,0 1-1 0 0,1-1 1 0 0,1 1-1 0 0,0 1 1 0 0,1 0 0 0 0,23-20-1 0 0,-33 31-36 0 0,0 0-1 0 0,0 0 0 0 0,0 0 1 0 0,0 1-1 0 0,0-1 0 0 0,0 0 1 0 0,0 1-1 0 0,0-1 0 0 0,0 1 1 0 0,0-1-1 0 0,0 1 0 0 0,1-1 1 0 0,-1 1-1 0 0,0 0 0 0 0,0 0 1 0 0,1-1-1 0 0,-1 1 0 0 0,0 0 1 0 0,0 0-1 0 0,1 0 1 0 0,-1 1-1 0 0,0-1 0 0 0,0 0 1 0 0,1 0-1 0 0,-1 1 0 0 0,2 0 1 0 0,-2 0-26 0 0,1 0 1 0 0,0 1 0 0 0,0-1 0 0 0,-1 1 0 0 0,1 0 0 0 0,0-1 0 0 0,-1 1 0 0 0,0 0-1 0 0,1 0 1 0 0,-1 0 0 0 0,0 0 0 0 0,0 0 0 0 0,1 3 0 0 0,2 7-273 0 0,-1 0 0 0 0,0 1 1 0 0,3 24-1 0 0,2 40-3446 0 0,10-104 1903 0 0,-11 18 1157 0 0,7-11-219 0 0,-2 2 494 0 0,1 1 1 0 0,1 0 0 0 0,16-16 0 0 0,-28 31 551 0 0,0 1 1 0 0,1-1-1 0 0,-1 0 0 0 0,1 1 1 0 0,0-1-1 0 0,-1 1 1 0 0,1 0-1 0 0,5-2 1 0 0,-7 3-84 0 0,0 0 1 0 0,-1 0 0 0 0,1 0-1 0 0,0 0 1 0 0,-1-1 0 0 0,1 1-1 0 0,-1 0 1 0 0,1 0-1 0 0,0 0 1 0 0,-1 1 0 0 0,1-1-1 0 0,0 0 1 0 0,-1 0 0 0 0,1 0-1 0 0,-1 0 1 0 0,1 0-1 0 0,-1 1 1 0 0,1-1 0 0 0,0 0-1 0 0,-1 1 1 0 0,1-1-1 0 0,-1 0 1 0 0,1 1 0 0 0,-1-1-1 0 0,1 1 1 0 0,-1-1 0 0 0,0 1-1 0 0,1-1 1 0 0,-1 0-1 0 0,1 1 1 0 0,-1 0 0 0 0,0-1-1 0 0,0 1 1 0 0,1-1 0 0 0,-1 1-1 0 0,0-1 1 0 0,0 1-1 0 0,0 0 1 0 0,1-1 0 0 0,-1 1-1 0 0,0-1 1 0 0,0 1-1 0 0,0 0 1 0 0,0-1 0 0 0,0 1-1 0 0,0 0 1 0 0,-1 0 0 0 0,-9 117 2958 0 0,10-116-3046 0 0,2-3 7 0 0,0 1 0 0 0,1-1 0 0 0,-1 1-1 0 0,0-1 1 0 0,0 0 0 0 0,0 0-1 0 0,0 0 1 0 0,0 0 0 0 0,0 0 0 0 0,0 0-1 0 0,0 0 1 0 0,0-1 0 0 0,0 1-1 0 0,1-3 1 0 0,29-30-378 0 0,-5 4-263 0 0,-23 27 596 0 0,8-8-442 0 0,2 1 0 0 0,-1 1 0 0 0,19-10-1 0 0,-31 18 538 0 0,1 1 0 0 0,-1-1-1 0 0,1 0 1 0 0,0 0-1 0 0,0 1 1 0 0,-1-1 0 0 0,1 1-1 0 0,0-1 1 0 0,0 1-1 0 0,0 0 1 0 0,0-1 0 0 0,0 1-1 0 0,0 0 1 0 0,-1 0-1 0 0,1 1 1 0 0,3 0 0 0 0,-4-1 99 0 0,0 1 0 0 0,0-1 1 0 0,0 1-1 0 0,0 0 1 0 0,0-1-1 0 0,0 1 0 0 0,0 0 1 0 0,-1 0-1 0 0,1-1 0 0 0,0 1 1 0 0,0 0-1 0 0,-1 0 1 0 0,1 0-1 0 0,-1 0 0 0 0,1 0 1 0 0,-1 0-1 0 0,1 0 0 0 0,-1 0 1 0 0,1 1-1 0 0,-1 0 1 0 0,1 6 858 0 0,0 1 1 0 0,0-1 0 0 0,-1 1 0 0 0,-1-1-1 0 0,-1 15 1 0 0,2-22-874 0 0,-1 3 10 0 0,1-1 0 0 0,0 0 0 0 0,0 1 0 0 0,0-1 0 0 0,0 1 0 0 0,0-1 0 0 0,1 1 0 0 0,-1-1 0 0 0,1 0 0 0 0,0 1 0 0 0,0-1 0 0 0,1 0 0 0 0,-1 0 0 0 0,0 0 0 0 0,1 0 0 0 0,0 0 0 0 0,0 0 0 0 0,3 4 0 0 0,-3-6-154 0 0,-1-1 0 0 0,0 1 0 0 0,0-1 0 0 0,0 0 0 0 0,1 0 0 0 0,-1 0 0 0 0,0 0-1 0 0,0 0 1 0 0,1 0 0 0 0,-1 0 0 0 0,0 0 0 0 0,0 0 0 0 0,1 0 0 0 0,-1-1 0 0 0,0 1-1 0 0,0 0 1 0 0,0-1 0 0 0,2 0 0 0 0,25-11-686 0 0,-24 10 578 0 0,-1 1 108 0 0,0-1 0 0 0,1 1 0 0 0,-1-1 0 0 0,0 1 0 0 0,0-1 0 0 0,0 0 0 0 0,0-1 0 0 0,-1 1 0 0 0,1 0 0 0 0,0-1 0 0 0,-1 1 0 0 0,0-1 0 0 0,1 0 1 0 0,-1 0-1 0 0,0 0 0 0 0,-1 0 0 0 0,1 0 0 0 0,0 0 0 0 0,-1-1 0 0 0,0 1 0 0 0,0 0 0 0 0,0-1 0 0 0,0 1 0 0 0,0-5 0 0 0,-1 0 111 0 0,-1 0 0 0 0,1 0 0 0 0,-1 0 0 0 0,-1 0 0 0 0,0 1 0 0 0,0-1-1 0 0,-1 0 1 0 0,1 1 0 0 0,-8-13 0 0 0,9 17-34 0 0,-1 1 0 0 0,0-1 1 0 0,0 1-1 0 0,0-1 0 0 0,0 1 0 0 0,-1 0 0 0 0,1 0 0 0 0,-1 0 0 0 0,1 0 0 0 0,-1 0 0 0 0,1 0 0 0 0,-1 1 0 0 0,0-1 0 0 0,0 1 1 0 0,-6-2-1 0 0,5 1 162 0 0,19 0-140 0 0,-8 2-75 0 0,24-3 53 0 0,53-13 0 0 0,-62 11-26 0 0,0 1 0 0 0,1 0 1 0 0,-1 2-1 0 0,32 0 0 0 0,-51 2 19 0 0,-1 0-1 0 0,1 0 0 0 0,-1 0 1 0 0,0 1-1 0 0,1-1 1 0 0,-1 1-1 0 0,0 0 0 0 0,0 0 1 0 0,1 0-1 0 0,-1 0 0 0 0,0 0 1 0 0,0 0-1 0 0,0 0 1 0 0,0 1-1 0 0,0-1 0 0 0,0 1 1 0 0,-1 0-1 0 0,1-1 0 0 0,0 1 1 0 0,-1 0-1 0 0,1 0 0 0 0,-1 0 1 0 0,0 0-1 0 0,0 0 1 0 0,0 0-1 0 0,0 0 0 0 0,0 1 1 0 0,0-1-1 0 0,0 0 0 0 0,0 4 1 0 0,1 6 125 0 0,-1 0 0 0 0,0 0 0 0 0,-1 1 0 0 0,-3 23 0 0 0,1-2 19 0 0,2-33-266 0 0,0 1 0 0 0,0-1-1 0 0,0 1 1 0 0,1 0 0 0 0,-1-1 0 0 0,0 1-1 0 0,1-1 1 0 0,-1 1 0 0 0,1-1 0 0 0,-1 1 0 0 0,1-1-1 0 0,0 0 1 0 0,0 1 0 0 0,-1-1 0 0 0,1 0-1 0 0,0 1 1 0 0,0-1 0 0 0,0 0 0 0 0,1 0-1 0 0,1 2 1 0 0,-2-3-506 0 0,-1 1 528 0 0,1-1 0 0 0,-1 0-1 0 0,1 0 1 0 0,-1 0 0 0 0,0 0 0 0 0,1 0-1 0 0,-1 0 1 0 0,0 1 0 0 0,1-1-1 0 0,-1 0 1 0 0,1 0 0 0 0,-1 0 0 0 0,0 0-1 0 0,1-1 1 0 0,-1 1 0 0 0,0 0-1 0 0,1 0 1 0 0,-1 0 0 0 0,1 0 0 0 0,-1 0-1 0 0,0 0 1 0 0,1 0 0 0 0,-1-1-1 0 0,0 1 1 0 0,1 0 0 0 0,-1 0 0 0 0,0-1-1 0 0,1 1 1 0 0,-1 0 0 0 0,0 0-1 0 0,0-1 1 0 0,1 1 0 0 0,12-9-2122 0 0,-4-7-2848 0 0,-7 9 44 0 0,-1 0 985 0 0</inkml:trace>
</inkml:ink>
</file>

<file path=ppt/ink/ink6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30T15:04:58.333"/>
    </inkml:context>
    <inkml:brush xml:id="br0">
      <inkml:brushProperty name="width" value="0.05" units="cm"/>
      <inkml:brushProperty name="height" value="0.05" units="cm"/>
      <inkml:brushProperty name="color" value="#CD82DA"/>
    </inkml:brush>
  </inkml:definitions>
  <inkml:trace contextRef="#ctx0" brushRef="#br0">38 221 948 0 0,'-1'-3'260'0'0,"-7"-14"2166"0"0,1-1 1 0 0,1 0-1 0 0,-7-36 1 0 0,12 49-1921 0 0,0-1 1 0 0,1 1 0 0 0,0 0 0 0 0,0-1 0 0 0,0 1 0 0 0,1-1-1 0 0,0 1 1 0 0,0 0 0 0 0,0-1 0 0 0,1 1 0 0 0,-1 0-1 0 0,1 0 1 0 0,0 0 0 0 0,1 0 0 0 0,-1 1 0 0 0,1-1 0 0 0,0 0-1 0 0,6-6 1 0 0,-8 11-453 0 0,-1-1-1 0 0,1 1 1 0 0,-1-1-1 0 0,1 1 1 0 0,-1-1-1 0 0,1 1 0 0 0,-1-1 1 0 0,1 1-1 0 0,-1-1 1 0 0,1 1-1 0 0,0 0 1 0 0,-1 0-1 0 0,1-1 1 0 0,0 1-1 0 0,-1 0 1 0 0,1 0-1 0 0,0 0 1 0 0,-1-1-1 0 0,1 1 0 0 0,0 0 1 0 0,-1 0-1 0 0,1 0 1 0 0,0 0-1 0 0,0 1 1 0 0,-1-1-1 0 0,1 0 1 0 0,0 0-1 0 0,-1 0 1 0 0,1 0-1 0 0,0 1 1 0 0,-1-1-1 0 0,1 0 0 0 0,-1 1 1 0 0,1-1-1 0 0,0 0 1 0 0,-1 1-1 0 0,1-1 1 0 0,-1 1-1 0 0,1-1 1 0 0,-1 1-1 0 0,1-1 1 0 0,-1 1-1 0 0,1-1 1 0 0,-1 1-1 0 0,0 0 1 0 0,1-1-1 0 0,-1 1 0 0 0,0-1 1 0 0,1 1-1 0 0,-1 0 1 0 0,13 33 204 0 0,-12-31-323 0 0,-1 1 0 0 0,0 0 0 0 0,0-1 0 0 0,0 1 0 0 0,-1-1-1 0 0,1 1 1 0 0,-1 0 0 0 0,0-1 0 0 0,0 1 0 0 0,0-1 0 0 0,0 1 0 0 0,-1-1-1 0 0,1 0 1 0 0,-1 1 0 0 0,0-1 0 0 0,-3 4 0 0 0,3-4-529 0 0,-1 1-1 0 0,0-1 1 0 0,1 0-1 0 0,-2 1 1 0 0,1-1-1 0 0,0-1 1 0 0,-6 5 0 0 0,1-7-2241 0 0</inkml:trace>
</inkml:ink>
</file>

<file path=ppt/ink/ink6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30T15:04:58.740"/>
    </inkml:context>
    <inkml:brush xml:id="br0">
      <inkml:brushProperty name="width" value="0.05" units="cm"/>
      <inkml:brushProperty name="height" value="0.05" units="cm"/>
      <inkml:brushProperty name="color" value="#CD82DA"/>
    </inkml:brush>
  </inkml:definitions>
  <inkml:trace contextRef="#ctx0" brushRef="#br0">218 254 112 0 0,'0'0'6331'0'0,"-15"-8"-1846"0"0,5 9-3581 0 0,0 1 0 0 0,1 0-1 0 0,-1 1 1 0 0,1 0 0 0 0,0 0 0 0 0,0 1-1 0 0,-12 6 1 0 0,9-3-338 0 0,0 0 0 0 0,1 1 1 0 0,0 1-1 0 0,0 0 0 0 0,1 0 0 0 0,0 1 1 0 0,1 1-1 0 0,-11 14 0 0 0,19-24-604 0 0,0 0 0 0 0,0 0 1 0 0,0 0-1 0 0,1 0 0 0 0,-1 1 0 0 0,0-1 0 0 0,0 0 0 0 0,1 0 0 0 0,-1 1 0 0 0,1-1 1 0 0,-1 0-1 0 0,1 1 0 0 0,0-1 0 0 0,-1 0 0 0 0,1 1 0 0 0,0-1 0 0 0,0 1 0 0 0,0-1 1 0 0,0 0-1 0 0,0 1 0 0 0,0-1 0 0 0,1 1 0 0 0,-1-1 0 0 0,0 0 0 0 0,1 1 1 0 0,-1-1-1 0 0,1 0 0 0 0,-1 1 0 0 0,1-1 0 0 0,0 0 0 0 0,-1 0 0 0 0,1 1 0 0 0,0-1 1 0 0,0 0-1 0 0,0 0 0 0 0,0 0 0 0 0,0 0 0 0 0,0 0 0 0 0,0 0 0 0 0,0-1 0 0 0,0 1 1 0 0,1 0-1 0 0,-1 0 0 0 0,0-1 0 0 0,0 1 0 0 0,1-1 0 0 0,-1 1 0 0 0,0-1 1 0 0,1 0-1 0 0,-1 1 0 0 0,1-1 0 0 0,-1 0 0 0 0,0 0 0 0 0,1 0 0 0 0,-1 0 0 0 0,1 0 1 0 0,-1 0-1 0 0,0-1 0 0 0,3 1 0 0 0,9-4-177 0 0,0 1 0 0 0,1-2 0 0 0,-1 1 0 0 0,-1-2-1 0 0,1 0 1 0 0,-1 0 0 0 0,0-1 0 0 0,-1-1 0 0 0,1 0 0 0 0,-1-1 0 0 0,-1 0 0 0 0,0 0 0 0 0,0-1 0 0 0,10-14 0 0 0,-13 14 587 0 0,-1 1 1 0 0,0-1 0 0 0,-1-1 0 0 0,0 1-1 0 0,-1-1 1 0 0,0 0 0 0 0,-1 1 0 0 0,0-2-1 0 0,-1 1 1 0 0,2-20 0 0 0,-2-3 2377 0 0,-1-1 0 0 0,-5-42 0 0 0,0 56-98 0 0,4 20-2652 0 0,0 1 1 0 0,0 0-1 0 0,0 0 0 0 0,0 0 0 0 0,0 0 0 0 0,0 0 0 0 0,0 0 1 0 0,0-1-1 0 0,0 1 0 0 0,-1 0 0 0 0,1 0 0 0 0,0 0 0 0 0,0 0 0 0 0,0 0 1 0 0,0 0-1 0 0,0 0 0 0 0,0 0 0 0 0,-1 0 0 0 0,1 0 0 0 0,0 0 0 0 0,0-1 1 0 0,0 1-1 0 0,0 0 0 0 0,0 0 0 0 0,-1 0 0 0 0,1 0 0 0 0,0 0 0 0 0,0 0 1 0 0,0 0-1 0 0,0 0 0 0 0,0 0 0 0 0,-1 0 0 0 0,1 0 0 0 0,0 1 0 0 0,0-1 1 0 0,0 0-1 0 0,0 0 0 0 0,0 0 0 0 0,0 0 0 0 0,-1 0 0 0 0,1 0 0 0 0,0 0 1 0 0,0 0-1 0 0,0 0 0 0 0,0 0 0 0 0,0 0 0 0 0,0 1 0 0 0,0-1 1 0 0,-1 0-1 0 0,1 0 0 0 0,0 0 0 0 0,0 0 0 0 0,0 0 0 0 0,0 0 0 0 0,0 1 1 0 0,0-1-1 0 0,0 0 0 0 0,0 0 0 0 0,0 0 0 0 0,0 0 0 0 0,0 0 0 0 0,0 1 1 0 0,0-1-1 0 0,-5 8-1 0 0,-11 44 1 0 0,3 1 0 0 0,1 0 0 0 0,-5 78 0 0 0,8-62 0 0 0,-24 137 460 0 0,15-122-2762 0 0,3-24-2954 0 0,-2-1-4359 0 0,1-12 590 0 0</inkml:trace>
</inkml:ink>
</file>

<file path=ppt/ink/ink6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30T15:04:59.285"/>
    </inkml:context>
    <inkml:brush xml:id="br0">
      <inkml:brushProperty name="width" value="0.05" units="cm"/>
      <inkml:brushProperty name="height" value="0.05" units="cm"/>
      <inkml:brushProperty name="color" value="#CD82DA"/>
    </inkml:brush>
  </inkml:definitions>
  <inkml:trace contextRef="#ctx0" brushRef="#br0">6 20 1272 0 0,'-6'-2'18606'0'0,"22"6"-17598"0"0,1 1-779 0 0,-7-5-705 0 0,0 0 0 0 0,1-1 0 0 0,-1 0-1 0 0,16-4 1 0 0,19-6-5716 0 0,-29 6 1755 0 0,-2 2-120 0 0</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8-07T06:06:29.747"/>
    </inkml:context>
    <inkml:brush xml:id="br0">
      <inkml:brushProperty name="width" value="0.05" units="cm"/>
      <inkml:brushProperty name="height" value="0.05" units="cm"/>
      <inkml:brushProperty name="color" value="#AB008B"/>
    </inkml:brush>
  </inkml:definitions>
  <inkml:trace contextRef="#ctx0" brushRef="#br0">1 54 1064 0 0,'2'-1'10676'0'0,"19"-2"-10242"0"0,57-16 488 0 0,-30 3-3800 0 0,-20 6-1787 0 0,-12 5 1540 0 0</inkml:trace>
</inkml:ink>
</file>

<file path=ppt/ink/ink6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30T15:04:59.654"/>
    </inkml:context>
    <inkml:brush xml:id="br0">
      <inkml:brushProperty name="width" value="0.05" units="cm"/>
      <inkml:brushProperty name="height" value="0.05" units="cm"/>
      <inkml:brushProperty name="color" value="#CD82DA"/>
    </inkml:brush>
  </inkml:definitions>
  <inkml:trace contextRef="#ctx0" brushRef="#br0">199 69 416 0 0,'1'-1'427'0'0,"1"0"0"0"0,-1 0-1 0 0,0 1 1 0 0,0-1 0 0 0,0 0 0 0 0,0 0-1 0 0,0 0 1 0 0,0 0 0 0 0,0 0 0 0 0,0 0 0 0 0,0-1-1 0 0,0 1 1 0 0,-1 0 0 0 0,1 0 0 0 0,0-1-1 0 0,-1 1 1 0 0,1 0 0 0 0,-1-1 0 0 0,1 1 0 0 0,-1-1-1 0 0,0 1 1 0 0,0 0 0 0 0,1-1 0 0 0,-1 1-1 0 0,0-1 1 0 0,0 1 0 0 0,-1-1 0 0 0,1 1 0 0 0,0-1-1 0 0,0 1 1 0 0,-1 0 0 0 0,0-3 0 0 0,0 2-140 0 0,0 1 0 0 0,0-1 0 0 0,0 1-1 0 0,0-1 1 0 0,0 0 0 0 0,0 1 0 0 0,0 0 0 0 0,-1-1 0 0 0,1 1 0 0 0,-1 0 0 0 0,1 0 0 0 0,-1 0 0 0 0,1-1 0 0 0,-1 2 0 0 0,0-1 0 0 0,1 0 0 0 0,-1 0 0 0 0,0 1 0 0 0,0-1 0 0 0,0 0 0 0 0,1 1 0 0 0,-1 0 0 0 0,0-1 0 0 0,0 1 0 0 0,-2 0 0 0 0,-4 0 56 0 0,0 1 1 0 0,1-1-1 0 0,-1 1 1 0 0,0 1 0 0 0,0-1-1 0 0,1 1 1 0 0,-1 1-1 0 0,-10 4 1 0 0,17-6-325 0 0,-1-1 0 0 0,1 1 0 0 0,0 0 1 0 0,-1 0-1 0 0,1 0 0 0 0,0 0 0 0 0,0 0 1 0 0,0 0-1 0 0,0 1 0 0 0,0-1 0 0 0,0 0 1 0 0,0 0-1 0 0,0 1 0 0 0,0-1 0 0 0,0 1 1 0 0,1-1-1 0 0,-1 1 0 0 0,0 2 0 0 0,1-2-34 0 0,0 0-1 0 0,0 1 0 0 0,0-1 1 0 0,0 0-1 0 0,1 0 0 0 0,-1 0 1 0 0,1 1-1 0 0,0-1 0 0 0,-1 0 1 0 0,1 0-1 0 0,0 0 0 0 0,0 0 1 0 0,1 0-1 0 0,-1 0 0 0 0,0 0 1 0 0,1-1-1 0 0,1 4 0 0 0,11 11-160 0 0,35 48-450 0 0,-45-59 572 0 0,-1 1 0 0 0,1 0 0 0 0,-1-1 0 0 0,-1 2 0 0 0,1-1 0 0 0,-1 0 0 0 0,0 0 0 0 0,0 1 0 0 0,0 8 0 0 0,-2-12 101 0 0,0 1 0 0 0,0 0 0 0 0,0-1 0 0 0,-1 1 0 0 0,1 0 0 0 0,-1-1 0 0 0,0 1 0 0 0,-1-1 0 0 0,1 1 0 0 0,0-1 0 0 0,-1 0 0 0 0,0 1 0 0 0,0-1 0 0 0,0 0 0 0 0,0 0 0 0 0,0 0 0 0 0,0 0 0 0 0,-1-1 0 0 0,0 1 0 0 0,1-1 0 0 0,-1 1 0 0 0,0-1 0 0 0,0 0 0 0 0,0 0 0 0 0,-1-1 0 0 0,-5 4 0 0 0,6-4 1 0 0,0 0 0 0 0,0 0-1 0 0,0 0 1 0 0,0 0 0 0 0,0-1-1 0 0,-1 1 1 0 0,1-1-1 0 0,0 0 1 0 0,-1 0 0 0 0,1 0-1 0 0,0 0 1 0 0,0 0 0 0 0,-1-1-1 0 0,1 0 1 0 0,0 1-1 0 0,0-1 1 0 0,0 0 0 0 0,0-1-1 0 0,0 1 1 0 0,0 0 0 0 0,0-1-1 0 0,0 0 1 0 0,0 0-1 0 0,1 0 1 0 0,-1 0 0 0 0,1 0-1 0 0,-1 0 1 0 0,1-1 0 0 0,0 1-1 0 0,-3-4 1 0 0,1-2-289 0 0,0 0 0 0 0,0-1 0 0 0,1 1 0 0 0,0-1 0 0 0,0 0 1 0 0,1 0-1 0 0,0 0 0 0 0,1 0 0 0 0,0 0 0 0 0,0-17 0 0 0,-1-6-1784 0 0,1 27 1468 0 0,1 1 1 0 0,0-1-1 0 0,1 0 1 0 0,-1 0-1 0 0,1 0 0 0 0,2-6 1 0 0,6-14-8129 0 0,-4 13 3461 0 0</inkml:trace>
</inkml:ink>
</file>

<file path=ppt/ink/ink6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30T15:05:00.071"/>
    </inkml:context>
    <inkml:brush xml:id="br0">
      <inkml:brushProperty name="width" value="0.05" units="cm"/>
      <inkml:brushProperty name="height" value="0.05" units="cm"/>
      <inkml:brushProperty name="color" value="#CD82DA"/>
    </inkml:brush>
  </inkml:definitions>
  <inkml:trace contextRef="#ctx0" brushRef="#br0">1 41 200 0 0,'2'-1'788'0'0,"0"0"-1"0"0,0 0 1 0 0,0 0-1 0 0,-1 0 1 0 0,1 0-1 0 0,0 0 1 0 0,0 0-1 0 0,-1 0 1 0 0,1-1-1 0 0,-1 1 1 0 0,1-1-1 0 0,-1 1 1 0 0,0-1-1 0 0,3-3 1 0 0,2-2 1545 0 0,-6 5-1518 0 0,2-7 516 0 0</inkml:trace>
  <inkml:trace contextRef="#ctx0" brushRef="#br0" timeOffset="1">61 287 1404 0 0,'-1'13'2938'0'0,"0"1"-1"0"0,0 0 1 0 0,-7 22-1 0 0,-7 13-3292 0 0,14-43-4375 0 0</inkml:trace>
</inkml:ink>
</file>

<file path=ppt/ink/ink6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30T15:05:00.460"/>
    </inkml:context>
    <inkml:brush xml:id="br0">
      <inkml:brushProperty name="width" value="0.05" units="cm"/>
      <inkml:brushProperty name="height" value="0.05" units="cm"/>
      <inkml:brushProperty name="color" value="#CD82DA"/>
    </inkml:brush>
  </inkml:definitions>
  <inkml:trace contextRef="#ctx0" brushRef="#br0">319 50 348 0 0,'1'-1'468'0'0,"-1"-1"-1"0"0,1 1 1 0 0,-1-1 0 0 0,1 0 0 0 0,-1 1-1 0 0,0-1 1 0 0,0 1 0 0 0,0-1 0 0 0,0 0-1 0 0,0 1 1 0 0,0-1 0 0 0,0 0-1 0 0,0 1 1 0 0,-1-1 0 0 0,1 1 0 0 0,-1-1-1 0 0,1 1 1 0 0,-1-1 0 0 0,1 1 0 0 0,-1-1-1 0 0,0 1 1 0 0,0-1 0 0 0,-1-1-1 0 0,0 2-84 0 0,1 0 0 0 0,-1 0-1 0 0,0 0 1 0 0,0 0-1 0 0,0 0 1 0 0,0 0 0 0 0,1 0-1 0 0,-1 1 1 0 0,0-1 0 0 0,0 1-1 0 0,0-1 1 0 0,0 1-1 0 0,0 0 1 0 0,-1 0 0 0 0,1 0-1 0 0,-2 0 1 0 0,-2 1 50 0 0,0-1 0 0 0,0 1 0 0 0,0 0 0 0 0,0 1 0 0 0,0 0 0 0 0,0 0 0 0 0,0 0 0 0 0,0 1 1 0 0,1-1-1 0 0,-1 1 0 0 0,-7 6 0 0 0,8-4-504 0 0,1-1 0 0 0,-1 1 1 0 0,1 0-1 0 0,0 0 0 0 0,1 0 0 0 0,-5 9 1 0 0,7-13-1 0 0,1 0-1 0 0,-1 0 1 0 0,1 0 0 0 0,-1 0 0 0 0,1 0 0 0 0,0 0 0 0 0,-1 0-1 0 0,1 0 1 0 0,0 0 0 0 0,0 0 0 0 0,-1 0 0 0 0,1 0 0 0 0,0 0-1 0 0,0 0 1 0 0,0 0 0 0 0,1 0 0 0 0,-1 0 0 0 0,0 0 0 0 0,0 1-1 0 0,1-1 1 0 0,-1 0 0 0 0,0 0 0 0 0,1 0 0 0 0,-1-1-1 0 0,1 1 1 0 0,-1 0 0 0 0,1 0 0 0 0,-1 0 0 0 0,1 0 0 0 0,0 0-1 0 0,0-1 1 0 0,-1 1 0 0 0,1 0 0 0 0,0 0 0 0 0,0-1 0 0 0,0 1-1 0 0,0-1 1 0 0,0 1 0 0 0,0-1 0 0 0,0 1 0 0 0,0-1 0 0 0,0 0-1 0 0,0 1 1 0 0,0-1 0 0 0,0 0 0 0 0,0 0 0 0 0,0 0 0 0 0,1 1-1 0 0,3-1-43 0 0,0 0-1 0 0,0 0 1 0 0,0-1-1 0 0,0 1 1 0 0,0-1-1 0 0,0 0 1 0 0,7-2-1 0 0,-7 1 162 0 0,1 0 0 0 0,-1 1 0 0 0,1 0 0 0 0,-1 1 1 0 0,0-1-1 0 0,8 1 0 0 0,-11 0-27 0 0,-1 1 0 0 0,0-1 0 0 0,1 0 0 0 0,-1 1 0 0 0,0-1 0 0 0,1 1 0 0 0,-1-1 0 0 0,0 1 0 0 0,0 0 0 0 0,1 0 0 0 0,-1 0 0 0 0,0-1 0 0 0,0 1 0 0 0,0 0 0 0 0,0 0 0 0 0,0 0 0 0 0,0 1 0 0 0,-1-1 0 0 0,1 0 0 0 0,0 0 0 0 0,0 0 0 0 0,-1 1 0 0 0,1-1 0 0 0,-1 0 0 0 0,1 1 0 0 0,-1-1 0 0 0,0 0 0 0 0,1 1 0 0 0,-1 1 0 0 0,2 10 12 0 0,0 0 0 0 0,-2 0 0 0 0,1 0 1 0 0,-2 1-1 0 0,0-1 0 0 0,0 0 0 0 0,-6 21 0 0 0,-30 95-403 0 0,26-97 235 0 0,-4 12-122 0 0,-22 47 1 0 0,28-73 376 0 0,0-1 1 0 0,-1-1 0 0 0,-1 0 0 0 0,0 0 0 0 0,-19 20 0 0 0,28-35-81 0 0,1 1 0 0 0,-1-1 0 0 0,1 0-1 0 0,-1 0 1 0 0,0 0 0 0 0,0 0 0 0 0,1 0 0 0 0,-1 0-1 0 0,0 0 1 0 0,0 0 0 0 0,0-1 0 0 0,0 1 0 0 0,0-1-1 0 0,0 0 1 0 0,0 1 0 0 0,0-1 0 0 0,0 0 0 0 0,0 0-1 0 0,0 0 1 0 0,0-1 0 0 0,0 1 0 0 0,0 0 0 0 0,0-1-1 0 0,0 1 1 0 0,0-1 0 0 0,0 0 0 0 0,0 1 0 0 0,1-1-1 0 0,-1 0 1 0 0,0 0 0 0 0,-2-2 0 0 0,0 0-70 0 0,1 1 1 0 0,-1-1 0 0 0,1 0-1 0 0,-1 0 1 0 0,1-1 0 0 0,0 1-1 0 0,0-1 1 0 0,0 0 0 0 0,1 0-1 0 0,-1 1 1 0 0,1-2 0 0 0,-3-6-1 0 0,0-4-663 0 0,1-1 0 0 0,1 0 0 0 0,0 1-1 0 0,1-1 1 0 0,1-22 0 0 0,7-40-7488 0 0,-1 44 3886 0 0</inkml:trace>
</inkml:ink>
</file>

<file path=ppt/ink/ink6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30T15:05:00.959"/>
    </inkml:context>
    <inkml:brush xml:id="br0">
      <inkml:brushProperty name="width" value="0.05" units="cm"/>
      <inkml:brushProperty name="height" value="0.05" units="cm"/>
      <inkml:brushProperty name="color" value="#CD82DA"/>
    </inkml:brush>
  </inkml:definitions>
  <inkml:trace contextRef="#ctx0" brushRef="#br0">1 5 360 0 0,'1'-1'467'0'0,"0"1"-1"0"0,0-1 1 0 0,1 1-1 0 0,-1-1 1 0 0,0 1-1 0 0,1-1 1 0 0,-1 1-1 0 0,0 0 1 0 0,1 0-1 0 0,-1 0 1 0 0,1-1-1 0 0,-1 1 1 0 0,0 1-1 0 0,1-1 1 0 0,-1 0-1 0 0,0 0 1 0 0,1 0-1 0 0,-1 1 1 0 0,0-1-1 0 0,3 2 1 0 0,-3-1-268 0 0,0 0 0 0 0,0 0 0 0 0,0 0 0 0 0,0 0 0 0 0,0 0 0 0 0,0 0 0 0 0,-1 0 0 0 0,1 1 0 0 0,0-1 0 0 0,-1 0 0 0 0,1 0 0 0 0,-1 1 0 0 0,1-1 0 0 0,-1 1 0 0 0,0-1 0 0 0,0 0 0 0 0,1 1 0 0 0,-1-1 0 0 0,0 1 0 0 0,0-1 0 0 0,0 2 0 0 0,0 21 1128 0 0,-1-1 1 0 0,-1 1 0 0 0,-9 40-1 0 0,17-77-801 0 0,-1 1 0 0 0,2 1 0 0 0,13-20 0 0 0,-16 24-538 0 0,1 0-1 0 0,0 1 1 0 0,0 0 0 0 0,0 1-1 0 0,1-1 1 0 0,0 1-1 0 0,0 0 1 0 0,0 0-1 0 0,1 1 1 0 0,0-1-1 0 0,10-4 1 0 0,-16 9-8 0 0,1-1 1 0 0,-1 1-1 0 0,1-1 1 0 0,0 1-1 0 0,-1 0 1 0 0,1 0-1 0 0,0-1 1 0 0,-1 1-1 0 0,1 0 1 0 0,-1 0-1 0 0,1 1 0 0 0,0-1 1 0 0,-1 0-1 0 0,1 0 1 0 0,0 1-1 0 0,-1-1 1 0 0,1 1-1 0 0,-1 0 1 0 0,1-1-1 0 0,-1 1 1 0 0,1 0-1 0 0,-1 0 0 0 0,2 1 1 0 0,-1 1-47 0 0,0-1 0 0 0,0 1 1 0 0,0-1-1 0 0,0 1 0 0 0,0 0 0 0 0,-1-1 0 0 0,0 1 1 0 0,1 0-1 0 0,-1 0 0 0 0,0 0 0 0 0,0 5 0 0 0,2 5-221 0 0,-1 1-1 0 0,-1 0 0 0 0,-1 0 0 0 0,-1 18 0 0 0,-6 12-352 0 0,7-43 533 0 0,21-23-1117 0 0,14-19-263 0 0,26-27-979 0 0,-55 62 2220 0 0,0 1 0 0 0,1-1 1 0 0,0 1-1 0 0,0 0 0 0 0,0 1 0 0 0,1-1 0 0 0,14-5 1 0 0,-20 9 399 0 0,0 0 1 0 0,0 1 0 0 0,0-1-1 0 0,-1 1 1 0 0,1-1-1 0 0,0 1 1 0 0,0-1 0 0 0,0 1-1 0 0,0 0 1 0 0,0 0-1 0 0,0 0 1 0 0,0 0 0 0 0,0 0-1 0 0,0 1 1 0 0,0-1-1 0 0,0 1 1 0 0,0-1 0 0 0,0 1-1 0 0,0 0 1 0 0,0-1-1 0 0,0 1 1 0 0,-1 0 0 0 0,1 0-1 0 0,0 0 1 0 0,-1 1-1 0 0,1-1 1 0 0,-1 0 0 0 0,1 1-1 0 0,-1-1 1 0 0,1 1-1 0 0,-1-1 1 0 0,0 1 0 0 0,0 0-1 0 0,0-1 1 0 0,0 1-1 0 0,1 2 1 0 0,1 4 338 0 0,-1-1 0 0 0,0 1-1 0 0,0 0 1 0 0,-1-1 0 0 0,0 1 0 0 0,0 0 0 0 0,-1 11 0 0 0,-4-1 977 0 0,2-10-3676 0 0</inkml:trace>
</inkml:ink>
</file>

<file path=ppt/ink/ink6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30T15:05:01.510"/>
    </inkml:context>
    <inkml:brush xml:id="br0">
      <inkml:brushProperty name="width" value="0.05" units="cm"/>
      <inkml:brushProperty name="height" value="0.05" units="cm"/>
      <inkml:brushProperty name="color" value="#CD82DA"/>
    </inkml:brush>
  </inkml:definitions>
  <inkml:trace contextRef="#ctx0" brushRef="#br0">37 19 888 0 0,'0'0'1462'0'0,"5"13"2946"0"0,-14 8-949 0 0,4-11-2459 0 0,0 1 0 0 0,1-1 0 0 0,0 1 0 0 0,0 0 0 0 0,1 0 0 0 0,1 0 1 0 0,0 1-1 0 0,0-1 0 0 0,0 22 0 0 0,2-32-976 0 0,1 0 1 0 0,-1 0-1 0 0,0 0 0 0 0,0 0 1 0 0,0 0-1 0 0,1 0 0 0 0,-1-1 1 0 0,0 1-1 0 0,1 0 1 0 0,-1 0-1 0 0,1 0 0 0 0,-1-1 1 0 0,1 1-1 0 0,-1 0 0 0 0,1 0 1 0 0,-1-1-1 0 0,1 1 0 0 0,0 0 1 0 0,-1-1-1 0 0,1 1 1 0 0,0-1-1 0 0,0 1 0 0 0,0-1 1 0 0,-1 1-1 0 0,1-1 0 0 0,2 1 1 0 0,-1-1-37 0 0,0 1 0 0 0,0-1 1 0 0,0 0-1 0 0,0 0 0 0 0,0 0 0 0 0,0-1 1 0 0,0 1-1 0 0,0 0 0 0 0,0-1 1 0 0,0 1-1 0 0,4-2 0 0 0,-2 0-29 0 0,0 1 0 0 0,-1-1 0 0 0,1 0 0 0 0,-1 0 0 0 0,0 0 0 0 0,1-1 0 0 0,-1 1 0 0 0,0-1 0 0 0,0 1 0 0 0,-1-1 0 0 0,1 0 0 0 0,-1 0 0 0 0,4-5 0 0 0,-5 5 95 0 0,1-1 1 0 0,-1 0 0 0 0,1 0 0 0 0,-1 0 0 0 0,0 0-1 0 0,-1 0 1 0 0,1 0 0 0 0,-1 0 0 0 0,0 0 0 0 0,0 0-1 0 0,0 0 1 0 0,0 0 0 0 0,-1 0 0 0 0,1 0 0 0 0,-1 0-1 0 0,0 0 1 0 0,0 1 0 0 0,-1-1 0 0 0,1 0 0 0 0,-1 0-1 0 0,0 1 1 0 0,0-1 0 0 0,0 1 0 0 0,0 0 0 0 0,-1-1-1 0 0,1 1 1 0 0,-1 0 0 0 0,0 0 0 0 0,0 1 0 0 0,-6-5-1 0 0,-11-7 379 0 0,13 8-1490 0 0,30 0-129 0 0,2 1 432 0 0,-5 1 373 0 0,0 0-1 0 0,0 1 0 0 0,0 1 1 0 0,0 1-1 0 0,1 1 1 0 0,36 4-1 0 0,-56-4 441 0 0,1 1 0 0 0,0 0-1 0 0,-1-1 1 0 0,1 1 0 0 0,-1 0-1 0 0,1 0 1 0 0,-1 0 0 0 0,1 0 0 0 0,-1 0-1 0 0,0 1 1 0 0,0-1 0 0 0,0 0-1 0 0,1 0 1 0 0,-1 1 0 0 0,0-1 0 0 0,0 1-1 0 0,-1-1 1 0 0,1 1 0 0 0,0-1-1 0 0,0 1 1 0 0,-1 0 0 0 0,1-1-1 0 0,-1 1 1 0 0,0 0 0 0 0,1 0 0 0 0,-1-1-1 0 0,0 3 1 0 0,1 7 426 0 0,0 0 1 0 0,-1 0-1 0 0,-2 13 0 0 0,1-11 17 0 0,0 0-16 0 0,0 37 1319 0 0,1-47-1709 0 0,1 0 0 0 0,-1 0 0 0 0,0 1 0 0 0,1-1 0 0 0,0 0 0 0 0,0-1 0 0 0,0 1 0 0 0,0 0 1 0 0,0 0-1 0 0,0 0 0 0 0,1-1 0 0 0,3 6 0 0 0,-4-8-142 0 0,0 1 1 0 0,1-1 0 0 0,-1 1-1 0 0,0-1 1 0 0,1 0-1 0 0,-1 1 1 0 0,0-1 0 0 0,1 0-1 0 0,-1 0 1 0 0,1 0-1 0 0,-1 0 1 0 0,0 0-1 0 0,1 0 1 0 0,-1 0 0 0 0,1-1-1 0 0,-1 1 1 0 0,0 0-1 0 0,1-1 1 0 0,0 0 0 0 0,0 1 31 0 0,3-2-375 0 0,0 0 0 0 0,1 0 0 0 0,-1 0 0 0 0,0 0 0 0 0,0-1 0 0 0,0 0 0 0 0,-1 0 0 0 0,1 0 0 0 0,-1-1 0 0 0,0 1 1 0 0,7-8-1 0 0,3-10-3485 0 0,-3-3-3318 0 0,-5 12 2920 0 0</inkml:trace>
</inkml:ink>
</file>

<file path=ppt/ink/ink6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30T15:05:01.883"/>
    </inkml:context>
    <inkml:brush xml:id="br0">
      <inkml:brushProperty name="width" value="0.05" units="cm"/>
      <inkml:brushProperty name="height" value="0.05" units="cm"/>
      <inkml:brushProperty name="color" value="#CD82DA"/>
    </inkml:brush>
  </inkml:definitions>
  <inkml:trace contextRef="#ctx0" brushRef="#br0">66 167 664 0 0,'-8'-10'648'0'0,"-31"-49"2883"0"0,36 54-2996 0 0,1 0 0 0 0,-1-1 0 0 0,1 0 0 0 0,0 1 0 0 0,0-1 0 0 0,1 0 0 0 0,-1 0 0 0 0,1 0 0 0 0,0-7 0 0 0,1 12-372 0 0,0 0 0 0 0,0-1 0 0 0,0 1 0 0 0,0 0 0 0 0,1 0 0 0 0,-1-1 0 0 0,0 1 0 0 0,0 0 0 0 0,1-1 0 0 0,-1 1 0 0 0,1 0 0 0 0,-1 0 0 0 0,1 0 0 0 0,0 0 0 0 0,0-1 1 0 0,-1 1-1 0 0,1 0 0 0 0,0 0 0 0 0,0 0 0 0 0,0 0 0 0 0,0 1 0 0 0,0-1 0 0 0,2-1 0 0 0,-1 1 20 0 0,0 0 0 0 0,0 0-1 0 0,1 0 1 0 0,-1 1 0 0 0,1-1 0 0 0,-1 1 0 0 0,0 0 0 0 0,1-1 0 0 0,-1 1 0 0 0,1 0 0 0 0,4 1 0 0 0,-1 0-12 0 0,0 0 0 0 0,-1 0 0 0 0,1 0 0 0 0,-1 1 1 0 0,1 0-1 0 0,-1 0 0 0 0,0 1 0 0 0,1-1 0 0 0,-1 1 0 0 0,5 4 1 0 0,-8-5-177 0 0,0-1 1 0 0,0 1-1 0 0,0 0 1 0 0,0 0-1 0 0,0 0 1 0 0,0 1-1 0 0,-1-1 1 0 0,1 0-1 0 0,-1 1 1 0 0,1-1-1 0 0,-1 1 1 0 0,0-1-1 0 0,0 1 1 0 0,0-1-1 0 0,0 1 1 0 0,-1 0-1 0 0,1-1 1 0 0,-1 1-1 0 0,1 0 1 0 0,-1 0-1 0 0,0 0 1 0 0,0-1-1 0 0,0 1 1 0 0,-1 0-1 0 0,1 0 1 0 0,-1-1-1 0 0,1 1 1 0 0,-1 0-1 0 0,0 0 1 0 0,0-1-1 0 0,-3 5 1 0 0,2-2-258 0 0,-1-1 1 0 0,0 0-1 0 0,-1 0 1 0 0,1 0 0 0 0,-1 0-1 0 0,1-1 1 0 0,-6 4-1 0 0,3-2-849 0 0,0-1-1 0 0,-1 0 1 0 0,0 0-1 0 0,-10 4 1 0 0,10-5-2823 0 0,0-1 301 0 0</inkml:trace>
</inkml:ink>
</file>

<file path=ppt/ink/ink6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30T15:05:02.294"/>
    </inkml:context>
    <inkml:brush xml:id="br0">
      <inkml:brushProperty name="width" value="0.05" units="cm"/>
      <inkml:brushProperty name="height" value="0.05" units="cm"/>
      <inkml:brushProperty name="color" value="#CD82DA"/>
    </inkml:brush>
  </inkml:definitions>
  <inkml:trace contextRef="#ctx0" brushRef="#br0">247 254 516 0 0,'0'0'3373'0'0,"-24"-10"3358"0"0,15 11-5951 0 0,1 0 0 0 0,-1 0 0 0 0,0 1 1 0 0,1 0-1 0 0,-1 0 0 0 0,1 1 0 0 0,0 0 1 0 0,0 0-1 0 0,0 1 0 0 0,0 0 1 0 0,0 1-1 0 0,1-1 0 0 0,-9 8 0 0 0,4-1-219 0 0,0 0 1 0 0,0 1-1 0 0,1 0 0 0 0,1 0 0 0 0,0 1 0 0 0,-12 21 0 0 0,20-31-578 0 0,1 1-1 0 0,-1-1 1 0 0,1 1-1 0 0,0 0 1 0 0,0 0-1 0 0,0 0 1 0 0,0-1-1 0 0,1 1 1 0 0,-1 0-1 0 0,1 0 1 0 0,0 0 0 0 0,0 0-1 0 0,2 7 1 0 0,-2-9-72 0 0,0-1 0 0 0,1 1 0 0 0,-1-1 0 0 0,0 1 0 0 0,1-1 1 0 0,-1 0-1 0 0,1 1 0 0 0,0-1 0 0 0,-1 0 0 0 0,1 0 1 0 0,0 1-1 0 0,0-1 0 0 0,0 0 0 0 0,0 0 0 0 0,0 0 0 0 0,0 0 1 0 0,0 0-1 0 0,0 0 0 0 0,0 0 0 0 0,1-1 0 0 0,-1 1 1 0 0,0 0-1 0 0,1-1 0 0 0,-1 1 0 0 0,0-1 0 0 0,1 1 0 0 0,-1-1 1 0 0,1 1-1 0 0,-1-1 0 0 0,0 0 0 0 0,1 0 0 0 0,-1 0 1 0 0,1 0-1 0 0,-1 0 0 0 0,1 0 0 0 0,-1 0 0 0 0,1 0 0 0 0,1-1 1 0 0,5-2 17 0 0,-1 0 0 0 0,1 0 0 0 0,-1-1 0 0 0,0 0 0 0 0,-1 0 0 0 0,1 0 0 0 0,-1-1 0 0 0,1 0 0 0 0,-1 0 0 0 0,-1-1 0 0 0,1 0 0 0 0,-1 0 0 0 0,0 0 0 0 0,-1 0 0 0 0,1-1 0 0 0,-1 0 0 0 0,0 0 0 0 0,4-11 0 0 0,0-2 670 0 0,0 0 0 0 0,-1-1 0 0 0,-1 0 1 0 0,0 0-1 0 0,3-37 0 0 0,1-70 2761 0 0,-7 41 2038 0 0,-24 149-5398 0 0,8-6 0 0 0,-38 211 0 0 0,46-219-1008 0 0,-2-1 0 0 0,-15 52 0 0 0,-5 1-8895 0 0,18-69 5130 0 0,-9 31-3697 0 0</inkml:trace>
</inkml:ink>
</file>

<file path=ppt/ink/ink6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30T15:05:04.611"/>
    </inkml:context>
    <inkml:brush xml:id="br0">
      <inkml:brushProperty name="width" value="0.05" units="cm"/>
      <inkml:brushProperty name="height" value="0.05" units="cm"/>
      <inkml:brushProperty name="color" value="#CD82DA"/>
    </inkml:brush>
  </inkml:definitions>
  <inkml:trace contextRef="#ctx0" brushRef="#br0">5 56 1192 0 0,'-5'-2'16490'0'0,"52"11"-13007"0"0,26-3-1614 0 0,-33-6-1918 0 0,0-2-1 0 0,0-2 0 0 0,48-11 1 0 0,-20-2-3938 0 0,-2-2-4571 0 0,-30 7 2771 0 0</inkml:trace>
</inkml:ink>
</file>

<file path=ppt/ink/ink6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30T15:05:07.304"/>
    </inkml:context>
    <inkml:brush xml:id="br0">
      <inkml:brushProperty name="width" value="0.05" units="cm"/>
      <inkml:brushProperty name="height" value="0.05" units="cm"/>
      <inkml:brushProperty name="color" value="#CD82DA"/>
    </inkml:brush>
  </inkml:definitions>
  <inkml:trace contextRef="#ctx0" brushRef="#br0">0 16 2100 0 0,'2'7'10492'0'0,"2"-3"-7509"0"0,18 0-1732 0 0,1 0-1 0 0,0-1 0 0 0,0-2 0 0 0,29 0 0 0 0,93-13-2282 0 0,-46 0-3038 0 0,-37 2-3748 0 0,-35 5 2808 0 0</inkml:trace>
</inkml:ink>
</file>

<file path=ppt/ink/ink6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30T15:05:09.377"/>
    </inkml:context>
    <inkml:brush xml:id="br0">
      <inkml:brushProperty name="width" value="0.05" units="cm"/>
      <inkml:brushProperty name="height" value="0.05" units="cm"/>
      <inkml:brushProperty name="color" value="#CD82DA"/>
    </inkml:brush>
  </inkml:definitions>
  <inkml:trace contextRef="#ctx0" brushRef="#br0">83 121 1552 0 0,'-2'-1'640'0'0,"0"1"-1"0"0,0-1 1 0 0,0 0 0 0 0,0 0-1 0 0,0 0 1 0 0,0 0-1 0 0,0 0 1 0 0,0 0 0 0 0,0-1-1 0 0,0 1 1 0 0,1-1-1 0 0,-1 1 1 0 0,0-1 0 0 0,1 0-1 0 0,-1 1 1 0 0,1-1-1 0 0,0 0 1 0 0,0 0 0 0 0,0 0-1 0 0,0 0 1 0 0,0 0-1 0 0,-1-4 1 0 0,1 3-298 0 0,1 0 1 0 0,0 0-1 0 0,-1 1 0 0 0,1-1 0 0 0,1 0 1 0 0,-1 0-1 0 0,0 0 0 0 0,1 0 1 0 0,-1 0-1 0 0,1 1 0 0 0,0-1 0 0 0,0 0 1 0 0,0 1-1 0 0,0-1 0 0 0,1 1 0 0 0,-1-1 1 0 0,3-3-1 0 0,-2 3-162 0 0,0 0 1 0 0,0 1-1 0 0,0-1 1 0 0,0 0-1 0 0,0 1 0 0 0,1 0 1 0 0,-1-1-1 0 0,1 1 1 0 0,0 0-1 0 0,-1 0 1 0 0,5-2-1 0 0,-6 4-114 0 0,5 7-81 0 0,-5-7 4 0 0,-1 0 0 0 0,1 0 0 0 0,-1 1 0 0 0,0-1 0 0 0,1 0 0 0 0,-1 0 0 0 0,0 0 0 0 0,1 1 0 0 0,-1-1 0 0 0,0 0 0 0 0,1 0 0 0 0,-1 1 0 0 0,0-1 0 0 0,0 0 0 0 0,1 1 0 0 0,-1-1 0 0 0,0 0 0 0 0,0 1 0 0 0,0-1 0 0 0,1 0 0 0 0,-1 1 0 0 0,0-1 0 0 0,0 0 0 0 0,0 1 0 0 0,0-1 0 0 0,0 1 0 0 0,0-1 0 0 0,0 0 0 0 0,0 1 0 0 0,0-1 0 0 0,0 1 0 0 0,0-1 0 0 0,0 0 0 0 0,0 1 0 0 0,0-1 0 0 0,0 1 0 0 0,0-1 0 0 0,0 0 0 0 0,-1 1 0 0 0,1-1 0 0 0,0 0 0 0 0,0 1 0 0 0,-1 0 0 0 0,-2 8-591 0 0,-2 0 0 0 0,1 0 0 0 0,-1-1 1 0 0,-1 0-1 0 0,1 1 0 0 0,-1-2 1 0 0,-8 9-1 0 0,-7 5-3360 0 0,-3-3-3399 0 0,16-12 2850 0 0</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8-07T06:06:35.583"/>
    </inkml:context>
    <inkml:brush xml:id="br0">
      <inkml:brushProperty name="width" value="0.05" units="cm"/>
      <inkml:brushProperty name="height" value="0.05" units="cm"/>
      <inkml:brushProperty name="color" value="#AB008B"/>
    </inkml:brush>
  </inkml:definitions>
  <inkml:trace contextRef="#ctx0" brushRef="#br0">17 74 588 0 0,'-3'-9'791'0'0,"0"2"639"0"0,1 0 0 0 0,-1-1 1 0 0,1 0-1 0 0,1 1 1 0 0,-1-11-1 0 0,2 17-1315 0 0,0 1-1 0 0,0-1 1 0 0,0 1 0 0 0,0-1-1 0 0,0 1 1 0 0,1-1 0 0 0,-1 1-1 0 0,0 0 1 0 0,0-1 0 0 0,1 1 0 0 0,-1 0-1 0 0,0-1 1 0 0,0 1 0 0 0,1-1-1 0 0,-1 1 1 0 0,1 0 0 0 0,-1 0-1 0 0,0-1 1 0 0,1 1 0 0 0,-1 0-1 0 0,0 0 1 0 0,1-1 0 0 0,-1 1 0 0 0,1 0-1 0 0,-1 0 1 0 0,1 0 0 0 0,-1 0-1 0 0,1 0 1 0 0,-1 0 0 0 0,0 0-1 0 0,1 0 1 0 0,-1 0 0 0 0,1 0-1 0 0,0 0 1 0 0,22 1 1456 0 0,-16 0-1022 0 0,52 4 1144 0 0,227 6 506 0 0,-153-18-3048 0 0,20-1-2430 0 0,-51 6-4323 0 0,-57 3 2957 0 0</inkml:trace>
</inkml:ink>
</file>

<file path=ppt/ink/ink6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30T15:05:10.005"/>
    </inkml:context>
    <inkml:brush xml:id="br0">
      <inkml:brushProperty name="width" value="0.05" units="cm"/>
      <inkml:brushProperty name="height" value="0.05" units="cm"/>
      <inkml:brushProperty name="color" value="#CD82DA"/>
    </inkml:brush>
  </inkml:definitions>
  <inkml:trace contextRef="#ctx0" brushRef="#br0">37 1 244 0 0,'0'25'7679'0'0,"-9"35"-1054"0"0,7-46-5687 0 0,-1-2 0 0 0,-1 1 1 0 0,0 0-1 0 0,-11 22 0 0 0,27-59 2138 0 0,14-20-3117 0 0,20-3 30 0 0,-43 45-13 0 0,1-1-1 0 0,-1 0 1 0 0,0 1-1 0 0,1 0 1 0 0,-1 0 0 0 0,1 0-1 0 0,0 0 1 0 0,0 1-1 0 0,-1-1 1 0 0,1 1-1 0 0,0 0 1 0 0,0 0-1 0 0,5 0 1 0 0,-7 1-16 0 0,0 1 0 0 0,0-1 0 0 0,0 1 0 0 0,0-1 0 0 0,0 1 0 0 0,0 0 0 0 0,0 0 0 0 0,0 0 1 0 0,-1 0-1 0 0,1 0 0 0 0,0 0 0 0 0,-1 1 0 0 0,1-1 0 0 0,-1 0 0 0 0,1 1 0 0 0,-1-1 0 0 0,0 1 0 0 0,1 0 1 0 0,-1-1-1 0 0,0 1 0 0 0,0 0 0 0 0,0 0 0 0 0,0 0 0 0 0,-1 0 0 0 0,1-1 0 0 0,-1 1 0 0 0,1 0 0 0 0,0 3 1 0 0,1 4-191 0 0,0 1 1 0 0,0 0-1 0 0,-1 0 1 0 0,0 12-1 0 0,-1 63-1169 0 0,0-84 1479 0 0,1-3-81 0 0,30-46-15 0 0,-26 38-39 0 0,1-1 0 0 0,0 1 0 0 0,1 0 0 0 0,0 1 0 0 0,1-1 0 0 0,0 1-1 0 0,0 1 1 0 0,16-13 0 0 0,-24 20 43 0 0,1 1-1 0 0,0-1 0 0 0,0 1 1 0 0,0-1-1 0 0,0 1 1 0 0,0-1-1 0 0,0 1 0 0 0,0 0 1 0 0,0-1-1 0 0,0 1 0 0 0,0 0 1 0 0,0 0-1 0 0,0 0 0 0 0,0 0 1 0 0,0 0-1 0 0,0 0 1 0 0,0 0-1 0 0,0 0 0 0 0,0 0 1 0 0,0 0-1 0 0,0 0 0 0 0,0 1 1 0 0,0-1-1 0 0,0 0 1 0 0,1 1-1 0 0,0 1-2 0 0,0-1 1 0 0,-1 0-1 0 0,1 1 1 0 0,0-1-1 0 0,-1 1 1 0 0,0 0-1 0 0,1 0 1 0 0,-1-1-1 0 0,0 1 1 0 0,0 0-1 0 0,1 3 1 0 0,3 7-58 0 0,-2-1 0 0 0,0 1 0 0 0,3 17 0 0 0,-5-27 40 0 0,5 53-346 0 0,-5-30-43 0 0,9 37-1 0 0,-9-56 319 0 0,1 0 0 0 0,-1-1 0 0 0,1 1 0 0 0,0-1 0 0 0,1 1 0 0 0,-1-1 0 0 0,1 0 0 0 0,0 0 0 0 0,1 0 0 0 0,-1 0 0 0 0,8 7 0 0 0,-9-11 70 0 0,-1-1 0 0 0,0 1 0 0 0,1-1 0 0 0,-1 1-1 0 0,1-1 1 0 0,-1 0 0 0 0,1 1 0 0 0,0-1 0 0 0,-1 0 0 0 0,1 0-1 0 0,-1 0 1 0 0,1 0 0 0 0,-1 0 0 0 0,1-1 0 0 0,-1 1 0 0 0,1 0-1 0 0,-1-1 1 0 0,1 1 0 0 0,-1-1 0 0 0,1 0 0 0 0,-1 1 0 0 0,1-1-1 0 0,-1 0 1 0 0,0 0 0 0 0,0 0 0 0 0,3-2 0 0 0,32-27-456 0 0,-19 13 724 0 0,0-2 0 0 0,-1 0 0 0 0,-1 0 0 0 0,-1-2 0 0 0,-1 1 0 0 0,-1-2 0 0 0,0 0 1 0 0,12-37-1 0 0,-24 81 4319 0 0,-11 105-2541 0 0,-26 169-2061 0 0,36-287-425 0 0,-1 0 0 0 0,0 1 0 0 0,0-1 0 0 0,-5 12 0 0 0,-1-4-3095 0 0,-1 0-4051 0 0</inkml:trace>
</inkml:ink>
</file>

<file path=ppt/ink/ink6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30T15:05:10.446"/>
    </inkml:context>
    <inkml:brush xml:id="br0">
      <inkml:brushProperty name="width" value="0.05" units="cm"/>
      <inkml:brushProperty name="height" value="0.05" units="cm"/>
      <inkml:brushProperty name="color" value="#CD82DA"/>
    </inkml:brush>
  </inkml:definitions>
  <inkml:trace contextRef="#ctx0" brushRef="#br0">0 53 136 0 0,'2'-4'390'0'0,"0"1"-1"0"0,0 0 1 0 0,0-1-1 0 0,0 1 1 0 0,0 0-1 0 0,1 0 1 0 0,-1 0-1 0 0,1 1 1 0 0,0-1-1 0 0,0 0 1 0 0,0 1-1 0 0,0 0 1 0 0,1 0-1 0 0,-1 0 1 0 0,0 0-1 0 0,1 1 1 0 0,-1-1-1 0 0,1 1 1 0 0,0 0-1 0 0,-1 0 1 0 0,6-1-1 0 0,-4 2-101 0 0,1 0 0 0 0,-1 1-1 0 0,1 0 1 0 0,-1-1-1 0 0,0 2 1 0 0,1-1 0 0 0,-1 1-1 0 0,0 0 1 0 0,0 0-1 0 0,0 0 1 0 0,0 1-1 0 0,-1 0 1 0 0,1-1 0 0 0,7 7-1 0 0,-8-5-140 0 0,1-1 0 0 0,-1 1 0 0 0,0 0 0 0 0,0 0 0 0 0,0 0 0 0 0,0 1 0 0 0,-1 0 0 0 0,0-1 0 0 0,0 1 0 0 0,0 0 0 0 0,-1 0 0 0 0,3 7 0 0 0,-4-9-73 0 0,0 1 1 0 0,0-1 0 0 0,-1 1 0 0 0,0-1-1 0 0,1 1 1 0 0,-1-1 0 0 0,-1 1-1 0 0,1-1 1 0 0,0 0 0 0 0,-1 1 0 0 0,1-1-1 0 0,-1 1 1 0 0,0-1 0 0 0,-1 0-1 0 0,1 0 1 0 0,0 1 0 0 0,-1-1 0 0 0,0 0-1 0 0,1 0 1 0 0,-1-1 0 0 0,-4 5 0 0 0,1-1 32 0 0,0 0 1 0 0,0 0 0 0 0,-1-1-1 0 0,0 0 1 0 0,0 0 0 0 0,0 0-1 0 0,0-1 1 0 0,-1 0 0 0 0,0 0-1 0 0,0-1 1 0 0,0 0 0 0 0,0 0-1 0 0,0 0 1 0 0,-1-1 0 0 0,1 0-1 0 0,-1-1 1 0 0,-8 1 0 0 0,16-2-184 0 0,-1 1 0 0 0,0-1 0 0 0,0 0 1 0 0,1 0-1 0 0,-1-1 0 0 0,0 1 0 0 0,0 0 0 0 0,1 0 1 0 0,-1 0-1 0 0,0 0 0 0 0,1-1 0 0 0,-1 1 0 0 0,0 0 1 0 0,1 0-1 0 0,-1-1 0 0 0,0 1 0 0 0,1-1 0 0 0,-1 1 1 0 0,0-1-1 0 0,1 1 0 0 0,-1-1 0 0 0,1 1 0 0 0,-1-1 1 0 0,1 1-1 0 0,0-1 0 0 0,-1 0 0 0 0,1 1 0 0 0,-1-1 1 0 0,1 0-1 0 0,0 1 0 0 0,0-1 0 0 0,-1 0 0 0 0,1 1 1 0 0,0-1-1 0 0,0 0 0 0 0,0 1 0 0 0,0-1 0 0 0,0 0 1 0 0,0 0-1 0 0,0 1 0 0 0,0-2 0 0 0,0-2-993 0 0,1 1 0 0 0,0-1-1 0 0,-1 1 1 0 0,2 0-1 0 0,-1-1 1 0 0,0 1 0 0 0,3-4-1 0 0,4-5-2739 0 0</inkml:trace>
</inkml:ink>
</file>

<file path=ppt/ink/ink6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30T15:05:10.864"/>
    </inkml:context>
    <inkml:brush xml:id="br0">
      <inkml:brushProperty name="width" value="0.05" units="cm"/>
      <inkml:brushProperty name="height" value="0.05" units="cm"/>
      <inkml:brushProperty name="color" value="#CD82DA"/>
    </inkml:brush>
  </inkml:definitions>
  <inkml:trace contextRef="#ctx0" brushRef="#br0">4 318 1204 0 0,'0'0'7782'0'0,"-2"42"-3093"0"0,2-37-4538 0 0,-1 0 0 0 0,1 0 0 0 0,0 0 0 0 0,0 0 0 0 0,0 0-1 0 0,1 0 1 0 0,0 0 0 0 0,0 0 0 0 0,0-1 0 0 0,3 7 0 0 0,-2-10-118 0 0,-1 0 0 0 0,1 0-1 0 0,0 0 1 0 0,0-1 0 0 0,0 1 0 0 0,0-1 0 0 0,0 1 0 0 0,0-1 0 0 0,0 0 0 0 0,0 0 0 0 0,0 0 0 0 0,0 0 0 0 0,0 0 0 0 0,4-1 0 0 0,11 1 323 0 0,11 15-88 0 0,-26-14-298 0 0,0 0 0 0 0,0 1 0 0 0,0-1 1 0 0,0 0-1 0 0,0 0 0 0 0,0 0 1 0 0,0 0-1 0 0,0 0 0 0 0,1 0 0 0 0,-1-1 1 0 0,0 1-1 0 0,1-1 0 0 0,-1 1 0 0 0,0-1 1 0 0,0 0-1 0 0,1 0 0 0 0,-1 0 0 0 0,0 0 1 0 0,1 0-1 0 0,-1-1 0 0 0,0 1 1 0 0,3-2-1 0 0,11-4-206 0 0,-1-2 0 0 0,1 0 1 0 0,-2 0-1 0 0,0-2 0 0 0,0 0 1 0 0,0 0-1 0 0,-1-1 1 0 0,-1-1-1 0 0,14-15 0 0 0,-11 9 181 0 0,-1-1 1 0 0,-1 0-1 0 0,-1 0 0 0 0,0-1 0 0 0,-1-1 0 0 0,9-27 1 0 0,30-114 3788 0 0,-44 149-164 0 0,-2 12-1317 0 0,0 25-504 0 0,-3 40-954 0 0,-6-7-907 0 0,-2 1 0 0 0,-24 93 0 0 0,26-132-1318 0 0,-1-1 0 0 0,-12 28 0 0 0,-11 4-9370 0 0,17-33 5344 0 0</inkml:trace>
</inkml:ink>
</file>

<file path=ppt/ink/ink6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30T15:05:11.291"/>
    </inkml:context>
    <inkml:brush xml:id="br0">
      <inkml:brushProperty name="width" value="0.05" units="cm"/>
      <inkml:brushProperty name="height" value="0.05" units="cm"/>
      <inkml:brushProperty name="color" value="#CD82DA"/>
    </inkml:brush>
  </inkml:definitions>
  <inkml:trace contextRef="#ctx0" brushRef="#br0">10 82 1844 0 0,'-5'-15'2006'0'0,"4"14"-1485"0"0,1 0 1 0 0,-1 0-1 0 0,1 0 0 0 0,-1 0 1 0 0,1 0-1 0 0,0 0 1 0 0,-1 0-1 0 0,1 0 1 0 0,0 0-1 0 0,0 0 0 0 0,0 0 1 0 0,0 0-1 0 0,0 0 1 0 0,0 0-1 0 0,0 0 0 0 0,0 0 1 0 0,0-1-1 0 0,2 1-273 0 0,-1 0 0 0 0,0 0 1 0 0,1 1-1 0 0,-1-1 0 0 0,1 0 0 0 0,-1 1 0 0 0,0 0 0 0 0,1-1 0 0 0,-1 1 0 0 0,1 0 0 0 0,0 0 0 0 0,-1-1 1 0 0,1 1-1 0 0,-1 0 0 0 0,1 1 0 0 0,1-1 0 0 0,29-1-399 0 0,0-1-1 0 0,42-9 1 0 0,-28 1-2891 0 0,0-1-3340 0 0,-18 5 2119 0 0</inkml:trace>
</inkml:ink>
</file>

<file path=ppt/ink/ink6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30T15:05:11.696"/>
    </inkml:context>
    <inkml:brush xml:id="br0">
      <inkml:brushProperty name="width" value="0.05" units="cm"/>
      <inkml:brushProperty name="height" value="0.05" units="cm"/>
      <inkml:brushProperty name="color" value="#CD82DA"/>
    </inkml:brush>
  </inkml:definitions>
  <inkml:trace contextRef="#ctx0" brushRef="#br0">112 26 952 0 0,'0'-1'411'0'0,"-1"0"0"0"0,1-1 0 0 0,0 1 0 0 0,-1 0 0 0 0,1-1 0 0 0,-1 1 0 0 0,1 0 0 0 0,-1 0 0 0 0,1 0 0 0 0,-1-1 0 0 0,0 1 0 0 0,0 0 0 0 0,1 0 0 0 0,-1 0 0 0 0,0 0 0 0 0,0 0 0 0 0,0 0 0 0 0,0 1 0 0 0,0-1 0 0 0,-1 0 0 0 0,1 0 0 0 0,0 1 0 0 0,-2-2 0 0 0,1 3-174 0 0,1-1 0 0 0,0 1-1 0 0,0-1 1 0 0,0 1-1 0 0,0-1 1 0 0,0 1 0 0 0,0 0-1 0 0,0 0 1 0 0,0-1-1 0 0,1 1 1 0 0,-1 0 0 0 0,0 0-1 0 0,0 0 1 0 0,1 0-1 0 0,-1 0 1 0 0,0 0 0 0 0,1 0-1 0 0,-1 0 1 0 0,1 0-1 0 0,-1 2 1 0 0,-4 11 534 0 0,0 0-1 0 0,-5 25 1 0 0,-4 21 158 0 0,-23 138-1344 0 0,37-197 398 0 0,-1 5-332 0 0,0-1 0 0 0,1 1 1 0 0,-1-1-1 0 0,1 1 0 0 0,1 0 0 0 0,-1-1 1 0 0,3 10-1 0 0,-1-15 247 0 0,0 1 1 0 0,1-1-1 0 0,-1 0 0 0 0,0 0 0 0 0,0-1 1 0 0,1 1-1 0 0,-1 0 0 0 0,0-1 1 0 0,0 1-1 0 0,1-1 0 0 0,-1 0 0 0 0,3-1 1 0 0,2 0-1 0 0,-5 1 143 0 0,-1 0 1 0 0,1 1-1 0 0,0 0 1 0 0,-1-1-1 0 0,1 1 1 0 0,0 0-1 0 0,0 0 0 0 0,0 0 1 0 0,-1 0-1 0 0,1 0 1 0 0,0 0-1 0 0,0 0 0 0 0,-1 1 1 0 0,1-1-1 0 0,0 1 1 0 0,-1-1-1 0 0,1 1 1 0 0,0 0-1 0 0,-1 0 0 0 0,1 0 1 0 0,-1-1-1 0 0,1 1 1 0 0,-1 1-1 0 0,1-1 0 0 0,-1 0 1 0 0,0 0-1 0 0,0 0 1 0 0,2 2-1 0 0,20 17 399 0 0,-18-18-431 0 0,0 0 0 0 0,-1 0 0 0 0,1 0 0 0 0,0-1 0 0 0,0 0 0 0 0,0 0 0 0 0,0-1 0 0 0,0 1 0 0 0,0-1 0 0 0,0 0 0 0 0,0 0 0 0 0,1-1 0 0 0,-1 1 0 0 0,0-1 0 0 0,0 0 0 0 0,-1-1 0 0 0,1 1 0 0 0,0-1 0 0 0,0 0 0 0 0,-1 0 0 0 0,5-3 0 0 0,-8 4-1 0 0,-1 1 1 0 0,1 0-1 0 0,-1-1 0 0 0,1 0 1 0 0,-1 1-1 0 0,1-1 0 0 0,-1 1 1 0 0,1-1-1 0 0,-1 0 0 0 0,0 1 1 0 0,1-1-1 0 0,-1 0 0 0 0,0 1 1 0 0,1-1-1 0 0,-1 0 1 0 0,0 1-1 0 0,0-1 0 0 0,0 0 1 0 0,0 0-1 0 0,0 1 0 0 0,0-1 1 0 0,0 0-1 0 0,0 0 0 0 0,0 1 1 0 0,0-1-1 0 0,0 0 1 0 0,0 1-1 0 0,-1-1 0 0 0,1 0 1 0 0,0 0-1 0 0,-1 1 0 0 0,1-1 1 0 0,0 1-1 0 0,-1-1 0 0 0,1 0 1 0 0,0 1-1 0 0,-1-1 0 0 0,1 1 1 0 0,-1-1-1 0 0,0 1 1 0 0,1-1-1 0 0,-1 1 0 0 0,1-1 1 0 0,-2 0-1 0 0,-25-21-366 0 0,-41-11-3036 0 0,34 18-2647 0 0,14 6 2215 0 0</inkml:trace>
</inkml:ink>
</file>

<file path=ppt/ink/ink6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30T15:05:12.073"/>
    </inkml:context>
    <inkml:brush xml:id="br0">
      <inkml:brushProperty name="width" value="0.05" units="cm"/>
      <inkml:brushProperty name="height" value="0.05" units="cm"/>
      <inkml:brushProperty name="color" value="#CD82DA"/>
    </inkml:brush>
  </inkml:definitions>
  <inkml:trace contextRef="#ctx0" brushRef="#br0">0 66 76 0 0,'5'0'11046'0'0,"7"1"-6714"0"0,65 2-1005 0 0,-28-6-3440 0 0,0-2-1 0 0,58-14 0 0 0,-40 3-3296 0 0,-1-1-3593 0 0,-30 7 2488 0 0</inkml:trace>
</inkml:ink>
</file>

<file path=ppt/ink/ink6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30T15:05:12.477"/>
    </inkml:context>
    <inkml:brush xml:id="br0">
      <inkml:brushProperty name="width" value="0.05" units="cm"/>
      <inkml:brushProperty name="height" value="0.05" units="cm"/>
      <inkml:brushProperty name="color" value="#CD82DA"/>
    </inkml:brush>
  </inkml:definitions>
  <inkml:trace contextRef="#ctx0" brushRef="#br0">60 10 1404 0 0,'2'-10'18298'0'0,"-1"15"-18062"0"0,0-1 0 0 0,0 1 0 0 0,0 0 0 0 0,0 0 0 0 0,-1-1 0 0 0,1 1 0 0 0,-1 0 0 0 0,0 0 0 0 0,-1 0 0 0 0,1-1 0 0 0,-1 1-1 0 0,0 0 1 0 0,-3 7 0 0 0,-25 68 1017 0 0,23-67-1007 0 0,3-6-55 0 0,0 1 1 0 0,0-1 0 0 0,-1 0 0 0 0,-8 10 0 0 0,11-16 115 0 0,2-6-289 0 0,1 1 0 0 0,-1 0 1 0 0,0-1-1 0 0,1 1 0 0 0,0 0 1 0 0,0 0-1 0 0,0 0 1 0 0,1 0-1 0 0,4-5 0 0 0,28-35 68 0 0,-33 41-83 0 0,6-6-1 0 0,-5 5-17 0 0,0-1 0 0 0,1 0-1 0 0,0 1 1 0 0,0 0 0 0 0,0 0 0 0 0,0 0-1 0 0,1 0 1 0 0,-1 1 0 0 0,1 0-1 0 0,0 0 1 0 0,0 0 0 0 0,0 0 0 0 0,0 1-1 0 0,9-3 1 0 0,-13 5 3 0 0,1 0 0 0 0,-1 0 0 0 0,1 1 0 0 0,0-1 0 0 0,-1 0 0 0 0,1 1 0 0 0,-1-1 0 0 0,1 1 0 0 0,-1-1 0 0 0,1 1 0 0 0,-1 0 0 0 0,1-1 0 0 0,-1 1 0 0 0,0 0 0 0 0,1 0 0 0 0,-1 0 0 0 0,0 0 0 0 0,0 0 0 0 0,0 1 0 0 0,0-1 0 0 0,0 0 0 0 0,0 0 0 0 0,0 1 0 0 0,0-1 0 0 0,0 0 0 0 0,-1 1 0 0 0,2 2 0 0 0,13 43-371 0 0,-14-44 344 0 0,4 36-590 0 0,4 16-410 0 0,-8-52 930 0 0,0 0 0 0 0,0 1 0 0 0,0-1 0 0 0,1 0 0 0 0,-1 0 0 0 0,1 0 0 0 0,0 0 0 0 0,0 0 0 0 0,0 0 0 0 0,0-1-1 0 0,0 1 1 0 0,5 3 0 0 0,-6-5 77 0 0,1 0 0 0 0,0 0 0 0 0,-1-1-1 0 0,1 1 1 0 0,0-1 0 0 0,0 1 0 0 0,0-1-1 0 0,-1 1 1 0 0,1-1 0 0 0,0 0 0 0 0,0 0-1 0 0,0 0 1 0 0,0 0 0 0 0,0-1 0 0 0,-1 1-1 0 0,1 0 1 0 0,0-1 0 0 0,0 1 0 0 0,0-1-1 0 0,-1 0 1 0 0,1 1 0 0 0,0-1 0 0 0,-1 0-1 0 0,1 0 1 0 0,-1 0 0 0 0,2-2 0 0 0,5-2 7 0 0,-1 0 1 0 0,-1 0-1 0 0,1-1 1 0 0,6-8 0 0 0,-7 9 226 0 0,-1 0 1 0 0,0-1 0 0 0,-1 1 0 0 0,1-1 0 0 0,-1 0 0 0 0,-1 0-1 0 0,1-1 1 0 0,-1 1 0 0 0,0-1 0 0 0,0 0 0 0 0,-1 0 0 0 0,0 1-1 0 0,2-15 1 0 0,-2-18 5173 0 0,-3 43-5037 0 0,-1 5-262 0 0,-1 1 1 0 0,2-1 0 0 0,0 1-1 0 0,0-1 1 0 0,0 1 0 0 0,1-1-1 0 0,1 1 1 0 0,0-1 0 0 0,0 0-1 0 0,3 14 1 0 0,-2-18-341 0 0,-1 0 1 0 0,1 0 0 0 0,0 0-1 0 0,0-1 1 0 0,0 1-1 0 0,1 0 1 0 0,0-1-1 0 0,0 0 1 0 0,0 1-1 0 0,0-1 1 0 0,0 0-1 0 0,1-1 1 0 0,0 1-1 0 0,0-1 1 0 0,0 1-1 0 0,0-1 1 0 0,1-1-1 0 0,-1 1 1 0 0,1 0-1 0 0,-1-1 1 0 0,6 2-1 0 0,28 3-3737 0 0,-25-7 322 0 0,0-1-3282 0 0,-4-2 1350 0 0</inkml:trace>
</inkml:ink>
</file>

<file path=ppt/ink/ink6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30T15:05:12.905"/>
    </inkml:context>
    <inkml:brush xml:id="br0">
      <inkml:brushProperty name="width" value="0.05" units="cm"/>
      <inkml:brushProperty name="height" value="0.05" units="cm"/>
      <inkml:brushProperty name="color" value="#CD82DA"/>
    </inkml:brush>
  </inkml:definitions>
  <inkml:trace contextRef="#ctx0" brushRef="#br0">0 0 592 0 0,'10'10'9268'0'0,"7"2"-3699"0"0,35 15-2116 0 0,-28-17-4483 0 0,1 0 1 0 0,44 10-1 0 0,-44-18-1514 0 0,-4-5-4400 0 0,-15 0 3395 0 0</inkml:trace>
  <inkml:trace contextRef="#ctx0" brushRef="#br0" timeOffset="1">258 75 6801 0 0,'5'-22'1196'0'0,"-6"20"-874"0"0,0 0 0 0 0,1 0-1 0 0,-1 0 1 0 0,0 0-1 0 0,0 0 1 0 0,0 0 0 0 0,-1 0-1 0 0,1 1 1 0 0,0-1-1 0 0,-1 1 1 0 0,1-1 0 0 0,-1 1-1 0 0,1-1 1 0 0,-4-1-1 0 0,4 2-181 0 0,0 1 0 0 0,0 0-1 0 0,-1 0 1 0 0,1 0-1 0 0,0-1 1 0 0,0 1 0 0 0,0 0-1 0 0,-1 1 1 0 0,1-1-1 0 0,0 0 1 0 0,0 0 0 0 0,0 0-1 0 0,0 1 1 0 0,-1-1-1 0 0,1 0 1 0 0,0 1 0 0 0,0-1-1 0 0,0 1 1 0 0,0 0 0 0 0,0-1-1 0 0,0 1 1 0 0,0 0-1 0 0,0 0 1 0 0,0-1 0 0 0,1 1-1 0 0,-1 0 1 0 0,0 0-1 0 0,0 0 1 0 0,0 1 0 0 0,-12 14 536 0 0,1 0 0 0 0,0 1 1 0 0,-12 23-1 0 0,0 3-2034 0 0,8-20-715 0 0,5-9-6134 0 0</inkml:trace>
</inkml:ink>
</file>

<file path=ppt/ink/ink6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30T15:05:13.334"/>
    </inkml:context>
    <inkml:brush xml:id="br0">
      <inkml:brushProperty name="width" value="0.05" units="cm"/>
      <inkml:brushProperty name="height" value="0.05" units="cm"/>
      <inkml:brushProperty name="color" value="#CD82DA"/>
    </inkml:brush>
  </inkml:definitions>
  <inkml:trace contextRef="#ctx0" brushRef="#br0">122 2 1016 0 0,'6'-2'7862'0'0,"-6"2"-7741"0"0,3 15 2651 0 0,-3 19-298 0 0,-57 264 7878 0 0,27-144-10779 0 0,27-141-503 0 0,-1 0 0 0 0,0 0 0 0 0,-6 13 0 0 0,-3 2-6137 0 0,10-21 3823 0 0,-4 7-2459 0 0</inkml:trace>
  <inkml:trace contextRef="#ctx0" brushRef="#br0" timeOffset="1">9 469 1224 0 0,'8'-15'2117'0'0,"0"1"-1"0"0,1 0 1 0 0,16-17-1 0 0,-19 24-1431 0 0,0 1-1 0 0,1 0 1 0 0,0 1-1 0 0,0 0 1 0 0,1 0-1 0 0,-1 0 1 0 0,1 1-1 0 0,9-4 1 0 0,1 1-334 0 0,1 0-1 0 0,23-6 1 0 0,-36 12-858 0 0,0 0 0 0 0,0 0 0 0 0,0 1 1 0 0,0-1-1 0 0,0 1 0 0 0,10 2 0 0 0,-10-1-3566 0 0,-3 1 2171 0 0</inkml:trace>
</inkml:ink>
</file>

<file path=ppt/ink/ink6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30T15:05:14.451"/>
    </inkml:context>
    <inkml:brush xml:id="br0">
      <inkml:brushProperty name="width" value="0.05" units="cm"/>
      <inkml:brushProperty name="height" value="0.05" units="cm"/>
      <inkml:brushProperty name="color" value="#CD82DA"/>
    </inkml:brush>
  </inkml:definitions>
  <inkml:trace contextRef="#ctx0" brushRef="#br0">70 51 1620 0 0,'-9'-6'14886'0'0,"-9"27"-11984"0"0,-24 80 3127 0 0,42-101-5366 0 0,1-4-589 0 0,2-6-73 0 0,0-1 0 0 0,1 1 0 0 0,1 0 1 0 0,0 0-1 0 0,0 0 0 0 0,12-16 0 0 0,-13 21-34 0 0,0 0 1 0 0,0 0-1 0 0,0 0 1 0 0,0 0-1 0 0,1 1 1 0 0,0 0-1 0 0,0 0 1 0 0,0 0-1 0 0,0 0 1 0 0,1 1-1 0 0,-1 0 1 0 0,1 0 0 0 0,11-3-1 0 0,-14 5 8 0 0,-1 1-1 0 0,0-1 1 0 0,1 1 0 0 0,-1 0 0 0 0,0 0-1 0 0,0 0 1 0 0,1 1 0 0 0,-1-1 0 0 0,0 0-1 0 0,1 1 1 0 0,-1 0 0 0 0,0-1 0 0 0,0 1-1 0 0,0 0 1 0 0,0 0 0 0 0,0 0-1 0 0,0 0 1 0 0,0 1 0 0 0,0-1 0 0 0,0 0-1 0 0,0 1 1 0 0,0-1 0 0 0,-1 1 0 0 0,1 0-1 0 0,-1 0 1 0 0,1 0 0 0 0,-1-1 0 0 0,0 1-1 0 0,0 0 1 0 0,0 1 0 0 0,0-1-1 0 0,0 0 1 0 0,0 0 0 0 0,0 3 0 0 0,3 9-164 0 0,0 0 0 0 0,-2 0 0 0 0,1 0 0 0 0,-1 19 0 0 0,-1-20 21 0 0,-1 10-133 0 0,0-18 127 0 0,-1-1-1 0 0,1 1 0 0 0,0-1 1 0 0,0 0-1 0 0,1 1 1 0 0,-1-1-1 0 0,1 1 1 0 0,0-1-1 0 0,0 0 0 0 0,0 0 1 0 0,1 1-1 0 0,-1-1 1 0 0,1 0-1 0 0,3 5 1 0 0,-4-9 141 0 0,0 0 1 0 0,0 1 0 0 0,0-1 0 0 0,1 0 0 0 0,-1 0 0 0 0,0 0-1 0 0,0 0 1 0 0,0 0 0 0 0,0-1 0 0 0,0 1 0 0 0,0 0 0 0 0,0 0-1 0 0,0-1 1 0 0,0 1 0 0 0,0-1 0 0 0,0 1 0 0 0,0-1 0 0 0,0 1-1 0 0,0-1 1 0 0,0 1 0 0 0,0-1 0 0 0,-1 0 0 0 0,1 0-1 0 0,0 1 1 0 0,0-1 0 0 0,0-1 0 0 0,21-21-290 0 0,-13 13 779 0 0,-1-1 0 0 0,-1 0 0 0 0,0 0 0 0 0,0-1-1 0 0,-1 0 1 0 0,-1 0 0 0 0,6-17 0 0 0,-22 52 5112 0 0,-18 41-3658 0 0,26-58-1850 0 0,1 1-1 0 0,0 0 1 0 0,0 1 0 0 0,1-1 0 0 0,0 0-1 0 0,0 0 1 0 0,1 1 0 0 0,0 9 0 0 0,0-14-169 0 0,0 1 1 0 0,0-1 0 0 0,1 1-1 0 0,0-1 1 0 0,-1 1 0 0 0,1-1 0 0 0,1 0-1 0 0,-1 1 1 0 0,0-1 0 0 0,1 0 0 0 0,-1 0-1 0 0,1 0 1 0 0,0 0 0 0 0,0 0-1 0 0,0-1 1 0 0,1 1 0 0 0,-1 0 0 0 0,1-1-1 0 0,-1 0 1 0 0,1 0 0 0 0,0 1 0 0 0,0-1-1 0 0,0-1 1 0 0,0 1 0 0 0,0 0-1 0 0,0-1 1 0 0,0 0 0 0 0,1 0 0 0 0,-1 0-1 0 0,1 0 1 0 0,-1 0 0 0 0,0-1 0 0 0,1 1-1 0 0,-1-1 1 0 0,1 0 0 0 0,-1 0-1 0 0,5-1 1 0 0,7-1-637 0 0,-1 0 0 0 0,0-2 0 0 0,0 0 0 0 0,0 0 0 0 0,-1-1 0 0 0,0-1 0 0 0,0 0 0 0 0,0-1 0 0 0,0 0-1 0 0,-1-1 1 0 0,-1-1 0 0 0,15-12 0 0 0,-19 14 322 0 0,0 0 0 0 0,-1 0-1 0 0,0 0 1 0 0,0-1 0 0 0,-1 0 0 0 0,0-1-1 0 0,0 1 1 0 0,-1-1 0 0 0,0 0 0 0 0,4-12-1 0 0,-6 13 395 0 0,0-1 1 0 0,-1 1-1 0 0,0 0 0 0 0,0-1 0 0 0,-1 1 0 0 0,0 0 0 0 0,-3-17 1 0 0,0 7-83 0 0,-2-2 4639 0 0,5 20-4465 0 0,0 1 0 0 0,0-1-1 0 0,0 0 1 0 0,0 0 0 0 0,0 0-1 0 0,0 0 1 0 0,0 0-1 0 0,0 0 1 0 0,0 0 0 0 0,0 0-1 0 0,0 0 1 0 0,0 1 0 0 0,0-1-1 0 0,0 0 1 0 0,-1 0 127 0 0,1 0-128 0 0,0 0 1 0 0,0 0 0 0 0,0 0-1 0 0,0 0 1 0 0,0 0 0 0 0,0 0-1 0 0,0 0 1 0 0,0 0-1 0 0,0 0 1 0 0,-1 0 0 0 0,1 1-1 0 0,0-1 1 0 0,0 0 0 0 0,0 0-1 0 0,0 0 1 0 0,0 0-1 0 0,0 0 1 0 0,0 0 0 0 0,0 0-1 0 0,-1 0 1 0 0,1 0 0 0 0,0 0-1 0 0,0-1 1 0 0,0 1-1 0 0,0 0 1 0 0,0 0 0 0 0,0 0-1 0 0,0 0 1 0 0,0 0 0 0 0,0 0-1 0 0,-1 0 1 0 0,1 0 0 0 0,0 0 126 0 0,0 0-126 0 0,0 0 0 0 0,0 0-1 0 0,0 0 1 0 0,0-1 0 0 0,0 1-1 0 0,0 0 1 0 0,0 0-1 0 0,0 0 1 0 0,0 0 0 0 0,0 0-1 0 0,0 0 1 0 0,0 0 0 0 0,0 0-1 0 0,0-1 1 0 0,-5 24 1312 0 0,0 13-1047 0 0,3 0 0 0 0,1 48 0 0 0,1-82-479 0 0,0 0 1 0 0,0 1 0 0 0,1-1-1 0 0,-1 0 1 0 0,0 0 0 0 0,1 1 0 0 0,0-1-1 0 0,-1 0 1 0 0,1 0 0 0 0,0 0-1 0 0,0 0 1 0 0,0 0 0 0 0,0 0 0 0 0,0 0-1 0 0,1 0 1 0 0,-1 0 0 0 0,1-1 0 0 0,-1 1-1 0 0,1 0 1 0 0,0-1 0 0 0,-1 1-1 0 0,1-1 1 0 0,0 0 0 0 0,0 0 0 0 0,0 0-1 0 0,0 0 1 0 0,0 0 0 0 0,0 0-1 0 0,0 0 1 0 0,0 0 0 0 0,1-1 0 0 0,-1 1-1 0 0,0-1 1 0 0,0 0 0 0 0,1 0-1 0 0,-1 1 1 0 0,0-2 0 0 0,0 1 0 0 0,1 0-1 0 0,-1 0 1 0 0,0-1 0 0 0,0 1 0 0 0,0-1-1 0 0,1 1 1 0 0,-1-1 0 0 0,0 0-1 0 0,0 0 1 0 0,3-2 0 0 0,14-8-1 0 0,-1 0 0 0 0,0-1-1 0 0,-1-1 1 0 0,0-1 0 0 0,28-29 0 0 0,-44 41 447 0 0,1 0 0 0 0,-1 1-1 0 0,1-1 1 0 0,-1 1 0 0 0,1 0-1 0 0,0-1 1 0 0,-1 1 0 0 0,1 0 0 0 0,0 0-1 0 0,0 0 1 0 0,0 0 0 0 0,2-1-1 0 0,0 9 2510 0 0,-7 12-1966 0 0,1-4-173 0 0,-1 1 0 0 0,1 25 0 0 0,1-36-677 0 0,1 0 1 0 0,1 0-1 0 0,-1-1 0 0 0,1 1 0 0 0,-1 0 0 0 0,2 0 0 0 0,-1 0 0 0 0,0 0 0 0 0,1 0 0 0 0,0-1 0 0 0,0 1 0 0 0,3 4 0 0 0,-4-7-89 0 0,1-1 0 0 0,-1 0 0 0 0,0 1-1 0 0,0-1 1 0 0,1 0 0 0 0,-1 0 0 0 0,0 0 0 0 0,1 0 0 0 0,-1 0 0 0 0,1 0 0 0 0,-1-1-1 0 0,1 1 1 0 0,0 0 0 0 0,-1-1 0 0 0,1 1 0 0 0,0-1 0 0 0,-1 0 0 0 0,1 0 0 0 0,0 1-1 0 0,3-1 1 0 0,-2-1-103 0 0,1 1 0 0 0,0-1 0 0 0,0 0-1 0 0,-1 0 1 0 0,1 0 0 0 0,-1-1 0 0 0,1 1 0 0 0,-1-1-1 0 0,5-2 1 0 0,-1 0-132 0 0,-1-1 0 0 0,1 0 0 0 0,-1 0 0 0 0,0 0-1 0 0,0-1 1 0 0,-1 0 0 0 0,0 0 0 0 0,8-11 0 0 0,23-74-971 0 0,-35 90 1510 0 0,1 2-101 0 0,3 3-103 0 0,-1 0 0 0 0,0 0-1 0 0,0 0 1 0 0,0 1 0 0 0,-1-1-1 0 0,1 1 1 0 0,-1 0 0 0 0,0 0-1 0 0,0 0 1 0 0,-1 0 0 0 0,0 0-1 0 0,0 1 1 0 0,0-1 0 0 0,0 1-1 0 0,-1 0 1 0 0,0-1 0 0 0,0 1-1 0 0,-1 0 1 0 0,1-1 0 0 0,-1 1-1 0 0,-1 0 1 0 0,1 0 0 0 0,-2 8-1 0 0,2-14 29 0 0,0 0-1 0 0,-1 0 1 0 0,1 0-1 0 0,0 0 1 0 0,0 1 0 0 0,0-1-1 0 0,0 0 1 0 0,0 0-1 0 0,-1 0 1 0 0,1 0-1 0 0,0 1 1 0 0,0-1 0 0 0,0 0-1 0 0,0 0 1 0 0,-1 0-1 0 0,1 0 1 0 0,0 0-1 0 0,0 0 1 0 0,-1 0 0 0 0,1 0-1 0 0,0 0 1 0 0,0 1-1 0 0,0-1 1 0 0,-1 0-1 0 0,1 0 1 0 0,0 0 0 0 0,0 0-1 0 0,-1 0 1 0 0,1-1-1 0 0,0 1 1 0 0,0 0-1 0 0,0 0 1 0 0,-1 0 0 0 0,1 0-1 0 0,0 0 1 0 0,0 0-1 0 0,0 0 1 0 0,-1 0-1 0 0,1 0 1 0 0,0 0 0 0 0,0-1-1 0 0,0 1 1 0 0,-1 0-1 0 0,1 0 1 0 0,0 0-1 0 0,0 0 1 0 0,0-1 0 0 0,-10-7 1042 0 0,10 8-1227 0 0,-1-2 241 0 0,0 0 0 0 0,0 0 0 0 0,1 0 1 0 0,-1 0-1 0 0,1 0 0 0 0,0 0 0 0 0,0 0 0 0 0,-1 0 0 0 0,1 0 0 0 0,1 0 0 0 0,-1 0 0 0 0,0 0 1 0 0,0 0-1 0 0,1 0 0 0 0,-1 0 0 0 0,1 0 0 0 0,-1 0 0 0 0,2-3 0 0 0,18-36 572 0 0,-17 35-536 0 0,6-10-12 0 0,1 0 0 0 0,0 1 1 0 0,1 0-1 0 0,1 1 0 0 0,1 0 0 0 0,0 1 0 0 0,1 0 1 0 0,20-15-1 0 0,-22 20-645 0 0,0 0 0 0 0,0 0 0 0 0,1 2 0 0 0,0-1 0 0 0,0 2 1 0 0,25-8-1 0 0,-10 11-3483 0 0,-13 9-4091 0 0</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7T16:24:42.493"/>
    </inkml:context>
    <inkml:brush xml:id="br0">
      <inkml:brushProperty name="width" value="0.05" units="cm"/>
      <inkml:brushProperty name="height" value="0.05" units="cm"/>
      <inkml:brushProperty name="color" value="#AB008B"/>
    </inkml:brush>
  </inkml:definitions>
  <inkml:trace contextRef="#ctx0" brushRef="#br0">756 301 1172 0 0,'-4'7'10511'0'0,"4"-6"-10309"0"0,15 5 3049 0 0,21 1-2270 0 0,-9-8-1351 0 0,0-1 0 0 0,31-6 1 0 0,14-8-7562 0 0,-51 10 3950 0 0</inkml:trace>
  <inkml:trace contextRef="#ctx0" brushRef="#br0" timeOffset="1">1188 24 1956 0 0,'1'-9'1592'0'0,"2"-6"5902"0"0,-2 23-995 0 0,2 22-5746 0 0,21 220 3257 0 0,-19-82-4534 0 0,-8-27-3449 0 0,-9-1-4368 0 0,3-74 3015 0 0</inkml:trace>
</inkml:ink>
</file>

<file path=ppt/ink/ink6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30T15:05:14.945"/>
    </inkml:context>
    <inkml:brush xml:id="br0">
      <inkml:brushProperty name="width" value="0.05" units="cm"/>
      <inkml:brushProperty name="height" value="0.05" units="cm"/>
      <inkml:brushProperty name="color" value="#CD82DA"/>
    </inkml:brush>
  </inkml:definitions>
  <inkml:trace contextRef="#ctx0" brushRef="#br0">0 87 2516 0 0,'9'34'5377'0'0,"1"47"2596"0"0,-10-80-7684 0 0,1 5 373 0 0,-1-6-605 0 0,0 0 0 0 0,0 0 0 0 0,0 0-1 0 0,0 0 1 0 0,0 0 0 0 0,0 0 0 0 0,0 0-1 0 0,1 0 1 0 0,-1 0 0 0 0,0 0 0 0 0,0 0-1 0 0,0 0 1 0 0,0 0 0 0 0,0 0 0 0 0,0 0 0 0 0,0 0-1 0 0,0 0 1 0 0,0 0 0 0 0,0 0 0 0 0,1 1 851 0 0,0-1-851 0 0,-1 0-1 0 0,0 0 1 0 0,0 0 0 0 0,0 0 0 0 0,0 0-1 0 0,0 0 1 0 0,0 0 0 0 0,0 0 0 0 0,0 0 0 0 0,0 0-1 0 0,0 0 1 0 0,0 0 0 0 0,0 1 0 0 0,0-1-1 0 0,0 0 1 0 0,0 0 0 0 0,0 0 0 0 0,0 0-1 0 0,0 0 1 0 0,0 0 0 0 0,0 0 0 0 0,0 0 0 0 0,10-24 635 0 0,-7 16-518 0 0,0 1 0 0 0,0-1 1 0 0,1 1-1 0 0,0 0 1 0 0,0 0-1 0 0,0 0 1 0 0,1 0-1 0 0,0 1 0 0 0,1 0 1 0 0,-1 0-1 0 0,1 0 1 0 0,12-8-1 0 0,-14 11-145 0 0,1 1 0 0 0,0-1 0 0 0,-1 1 0 0 0,1 0 0 0 0,0 0 0 0 0,1 1-1 0 0,-1 0 1 0 0,0 0 0 0 0,0 0 0 0 0,0 0 0 0 0,1 1 0 0 0,10 0 0 0 0,-14 0-48 0 0,0 1 1 0 0,1-1-1 0 0,-1 0 1 0 0,0 1-1 0 0,0 0 1 0 0,1-1-1 0 0,-1 1 0 0 0,0 0 1 0 0,0 0-1 0 0,0 0 1 0 0,0 0-1 0 0,0 1 1 0 0,0-1-1 0 0,0 1 1 0 0,-1-1-1 0 0,1 1 0 0 0,0-1 1 0 0,-1 1-1 0 0,1 0 1 0 0,-1 0-1 0 0,0 0 1 0 0,1 0-1 0 0,-1 0 1 0 0,0 0-1 0 0,0 0 0 0 0,0 0 1 0 0,-1 0-1 0 0,1 1 1 0 0,0-1-1 0 0,-1 0 1 0 0,1 4-1 0 0,5 19 738 0 0,-6-24-686 0 0,1-1 1 0 0,-1 0-1 0 0,0 0 1 0 0,1 0 0 0 0,-1 0-1 0 0,1 1 1 0 0,-1-1 0 0 0,1 0-1 0 0,-1 0 1 0 0,1 0-1 0 0,-1 0 1 0 0,1 0 0 0 0,-1 0-1 0 0,0 0 1 0 0,1 0 0 0 0,-1 0-1 0 0,1 0 1 0 0,-1-1-1 0 0,1 1 1 0 0,-1 0 0 0 0,1 0-1 0 0,-1 0 1 0 0,0 0-1 0 0,1-1 1 0 0,-1 1 0 0 0,1 0-1 0 0,-1 0 1 0 0,0-1 0 0 0,1 1-1 0 0,-1 0 1 0 0,0-1-1 0 0,1 1 1 0 0,-1 0 0 0 0,0-1-1 0 0,0 1 1 0 0,1-1 0 0 0,-1 1-1 0 0,0 0 1 0 0,0-1-1 0 0,0 1 1 0 0,1-1 0 0 0,-1 0-1 0 0,13-15 172 0 0,1 1 0 0 0,1 0 0 0 0,0 1 0 0 0,1 1 0 0 0,34-22 0 0 0,-43 31-158 0 0,-1 0 0 0 0,2 0 0 0 0,-1 0 0 0 0,0 1 0 0 0,1 1 0 0 0,-1-1 0 0 0,1 1 0 0 0,0 0 0 0 0,0 1-1 0 0,0 0 1 0 0,0 0 0 0 0,0 1 0 0 0,0 0 0 0 0,0 0 0 0 0,0 1 0 0 0,-1 0 0 0 0,1 0 0 0 0,10 4 0 0 0,-15-5-45 0 0,-1 1 0 0 0,0 0 0 0 0,1 0 0 0 0,-1 0 0 0 0,0 0 0 0 0,0 1 0 0 0,0-1 0 0 0,0 1 1 0 0,0-1-1 0 0,0 1 0 0 0,0 0 0 0 0,-1-1 0 0 0,1 1 0 0 0,-1 0 0 0 0,1 0 0 0 0,-1 0 0 0 0,1 0 0 0 0,-1 1 0 0 0,1 2 0 0 0,-1-1-19 0 0,0-1-1 0 0,-1 1 1 0 0,1 0-1 0 0,-1-1 1 0 0,0 1-1 0 0,0-1 1 0 0,0 1-1 0 0,0 0 0 0 0,-1-1 1 0 0,0 1-1 0 0,0-1 1 0 0,-1 4-1 0 0,-2 5-168 0 0,-1 0 0 0 0,-1-1 0 0 0,0 0 1 0 0,0 0-1 0 0,-1-1 0 0 0,-13 16 0 0 0,4-9-729 0 0,0-1 0 0 0,-1-1 0 0 0,0 0 0 0 0,-21 12 0 0 0,-40 21-9292 0 0,38-26 4063 0 0</inkml:trace>
</inkml:ink>
</file>

<file path=ppt/ink/ink6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30T15:04:37.978"/>
    </inkml:context>
    <inkml:brush xml:id="br0">
      <inkml:brushProperty name="width" value="0.05" units="cm"/>
      <inkml:brushProperty name="height" value="0.05" units="cm"/>
      <inkml:brushProperty name="color" value="#CD82DA"/>
    </inkml:brush>
  </inkml:definitions>
  <inkml:trace contextRef="#ctx0" brushRef="#br0">0 29 112 0 0,'0'1'415'0'0,"0"0"0"0"0,1 0 0 0 0,-1 0 0 0 0,0-1 0 0 0,0 1 0 0 0,0 0 0 0 0,1-1 1 0 0,-1 1-1 0 0,0 0 0 0 0,1 0 0 0 0,-1-1 0 0 0,0 1 0 0 0,1-1 0 0 0,-1 1 0 0 0,1 0 0 0 0,-1-1 0 0 0,1 1 0 0 0,-1-1 0 0 0,1 1 0 0 0,0-1 0 0 0,-1 1 1 0 0,1-1-1 0 0,1 1 0 0 0,23 6 4135 0 0,33-7-2061 0 0,-50-1-1773 0 0,196-20 3213 0 0,55-2-3027 0 0,-250 22-3305 0 0,-27-3-5138 0 0,12 4 2728 0 0,-2-1 366 0 0</inkml:trace>
</inkml:ink>
</file>

<file path=ppt/ink/ink6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30T15:04:38.389"/>
    </inkml:context>
    <inkml:brush xml:id="br0">
      <inkml:brushProperty name="width" value="0.05" units="cm"/>
      <inkml:brushProperty name="height" value="0.05" units="cm"/>
      <inkml:brushProperty name="color" value="#CD82DA"/>
    </inkml:brush>
  </inkml:definitions>
  <inkml:trace contextRef="#ctx0" brushRef="#br0">277 234 940 0 0,'0'-1'312'0'0,"1"0"-1"0"0,-1 1 1 0 0,1-1 0 0 0,-1 0-1 0 0,0 1 1 0 0,1-1-1 0 0,-1 0 1 0 0,1 0 0 0 0,-1 1-1 0 0,0-1 1 0 0,0 0 0 0 0,0 0-1 0 0,1 1 1 0 0,-1-1-1 0 0,0 0 1 0 0,0 0 0 0 0,0 0-1 0 0,0 0 1 0 0,0 1-1 0 0,0-1 1 0 0,0 0 0 0 0,-1 0-1 0 0,1 0 1 0 0,0 1 0 0 0,0-1-1 0 0,-1 0 1 0 0,1 0-1 0 0,0 1 1 0 0,-1-1 0 0 0,0-1-1 0 0,0 1-67 0 0,-1 0 0 0 0,1 1 0 0 0,-1-1 0 0 0,1 1 0 0 0,-1-1 0 0 0,1 1 0 0 0,-1-1 0 0 0,0 1 0 0 0,1 0 0 0 0,-1 0-1 0 0,1 0 1 0 0,-1 0 0 0 0,0 0 0 0 0,-1 0 0 0 0,-6 1 159 0 0,0 0 0 0 0,1 1 0 0 0,0 0 0 0 0,-14 5 0 0 0,18-5-287 0 0,0 0 1 0 0,0 0-1 0 0,0 1 0 0 0,0-1 1 0 0,1 1-1 0 0,-5 3 0 0 0,7-5-111 0 0,1 0 1 0 0,-1 0-1 0 0,1 0 0 0 0,-1-1 0 0 0,0 1 0 0 0,1 0 0 0 0,0 0 0 0 0,-1 0 1 0 0,1 0-1 0 0,-1 0 0 0 0,1 0 0 0 0,0 0 0 0 0,0 0 0 0 0,0 0 1 0 0,0 0-1 0 0,-1 0 0 0 0,1 0 0 0 0,0 0 0 0 0,1 0 0 0 0,-1 0 0 0 0,0 0 1 0 0,0 0-1 0 0,0 0 0 0 0,1 0 0 0 0,-1 0 0 0 0,0 0 0 0 0,1 0 0 0 0,-1 0 1 0 0,1-1-1 0 0,-1 1 0 0 0,1 0 0 0 0,1 1 0 0 0,-1 0 3 0 0,11 15-17 0 0,0 0 1 0 0,-1 0-1 0 0,-1 1 0 0 0,15 37 1 0 0,-24-50 145 0 0,1-1 1 0 0,-1 0-1 0 0,0 0 0 0 0,0 0 1 0 0,-1 0-1 0 0,1 1 1 0 0,-1-1-1 0 0,0 0 1 0 0,0 1-1 0 0,0-1 1 0 0,-1 0-1 0 0,1 0 1 0 0,-1 1-1 0 0,0-1 1 0 0,0 0-1 0 0,-1 0 0 0 0,1 0 1 0 0,-1 0-1 0 0,0 0 1 0 0,0 0-1 0 0,0-1 1 0 0,-1 1-1 0 0,1 0 1 0 0,-1-1-1 0 0,0 0 1 0 0,0 0-1 0 0,0 0 1 0 0,0 0-1 0 0,0 0 0 0 0,-7 3 1 0 0,6-3 124 0 0,1-1-1 0 0,-1 0 1 0 0,0 1 0 0 0,-1-2-1 0 0,1 1 1 0 0,0 0 0 0 0,0-1-1 0 0,-1 0 1 0 0,1 0 0 0 0,-1 0 0 0 0,1-1-1 0 0,-1 1 1 0 0,1-1 0 0 0,-1 0-1 0 0,0-1 1 0 0,1 1 0 0 0,-1-1-1 0 0,1 0 1 0 0,0 0 0 0 0,-8-2-1 0 0,7 0-144 0 0,0 1-1 0 0,0-1 0 0 0,0 0 0 0 0,0 0 0 0 0,1-1 0 0 0,-1 0 0 0 0,1 1 0 0 0,0-1 0 0 0,0-1 1 0 0,1 1-1 0 0,-1 0 0 0 0,1-1 0 0 0,0 0 0 0 0,0 0 0 0 0,0 0 0 0 0,-2-8 0 0 0,-1-2-771 0 0,1-1 0 0 0,0 1 0 0 0,2 0-1 0 0,0-1 1 0 0,-2-30 0 0 0,6 4-4561 0 0,7 0-4326 0 0,-5 27 3770 0 0</inkml:trace>
  <inkml:trace contextRef="#ctx0" brushRef="#br0" timeOffset="1">344 22 1628 0 0,'0'0'1864'0'0,"10"-3"1705"0"0,-3 0-1905 0 0,-1 1 2248 0 0,-3-4-2568 0 0,-3 1-1176 0 0,4 2-844 0 0</inkml:trace>
  <inkml:trace contextRef="#ctx0" brushRef="#br0" timeOffset="2">384 237 492 0 0,'-27'112'12106'0'0,"23"-96"-11512"0"0,-3 12 2042 0 0,-5 48 0 0 0,11-64-3333 0 0,1 0 1 0 0,0 0-1 0 0,1-1 0 0 0,2 14 1 0 0</inkml:trace>
  <inkml:trace contextRef="#ctx0" brushRef="#br0" timeOffset="3">649 321 1108 0 0,'1'-2'603'0'0,"0"0"0"0"0,0 1 0 0 0,0-1 0 0 0,0 0 0 0 0,0 0 0 0 0,-1 0-1 0 0,1 0 1 0 0,-1 0 0 0 0,1 0 0 0 0,-1 0 0 0 0,0 0 0 0 0,0 0 0 0 0,0 0 0 0 0,0-1 0 0 0,0 1 0 0 0,0 0-1 0 0,-1-2 1 0 0,0 2-246 0 0,1 1 0 0 0,-1-1 1 0 0,0 1-1 0 0,0-1 0 0 0,0 1 0 0 0,0 0 0 0 0,0 0 0 0 0,0-1 0 0 0,0 1 0 0 0,0 0 0 0 0,0 0 0 0 0,-1 0 0 0 0,1 0 0 0 0,0 0 0 0 0,-1 1 0 0 0,1-1 0 0 0,-3-1 0 0 0,0 1-121 0 0,0 0 0 0 0,1 0 0 0 0,-1 0 0 0 0,0 1 0 0 0,0-1 0 0 0,1 1 1 0 0,-1 0-1 0 0,0 0 0 0 0,0 0 0 0 0,0 1 0 0 0,1-1 0 0 0,-1 1 0 0 0,0 0 0 0 0,1 0 0 0 0,-1 0 0 0 0,0 0 0 0 0,-5 4 0 0 0,1 0-220 0 0,-1 0-1 0 0,2 1 0 0 0,-1 0 1 0 0,0 1-1 0 0,-6 7 1 0 0,12-12-135 0 0,1 0 0 0 0,-1-1-1 0 0,1 1 1 0 0,-1 0 0 0 0,1 0 0 0 0,0 0 0 0 0,-1 1 0 0 0,1-1 0 0 0,0 0 0 0 0,0 0 0 0 0,1 1-1 0 0,-1-1 1 0 0,0 0 0 0 0,1 1 0 0 0,0-1 0 0 0,-1 1 0 0 0,1-1 0 0 0,0 0 0 0 0,0 1-1 0 0,0-1 1 0 0,1 1 0 0 0,-1-1 0 0 0,1 0 0 0 0,-1 1 0 0 0,2 3 0 0 0,-1-5 66 0 0,0 0 0 0 0,0 0-1 0 0,0-1 1 0 0,0 1 0 0 0,0 0 0 0 0,0-1 0 0 0,0 1 0 0 0,0 0 0 0 0,0-1 0 0 0,0 0 0 0 0,0 1 0 0 0,1-1-1 0 0,-1 1 1 0 0,0-1 0 0 0,0 0 0 0 0,0 0 0 0 0,1 0 0 0 0,-1 0 0 0 0,0 0 0 0 0,0 0 0 0 0,0 0-1 0 0,1 0 1 0 0,-1 0 0 0 0,0-1 0 0 0,0 1 0 0 0,0 0 0 0 0,0-1 0 0 0,0 1 0 0 0,1-1 0 0 0,0 0-1 0 0,39-18-471 0 0,-40 18 505 0 0,15-7 107 0 0,0-1-1 0 0,24-19 1 0 0,-39 28 81 0 0,9 17 430 0 0,-10 8-400 0 0,-1-1 0 0 0,-1 1 0 0 0,-1-1 0 0 0,-12 43-1 0 0,-1 12-147 0 0,8-27-180 0 0,-17 55-1 0 0,20-89 107 0 0,-1-1-1 0 0,0-1 1 0 0,-1 1 0 0 0,-1-1 0 0 0,-1-1-1 0 0,0 1 1 0 0,-12 13 0 0 0,17-24 62 0 0,0 0 0 0 0,0-1 0 0 0,-1 0 0 0 0,0 0 0 0 0,1 0 0 0 0,-2 0 0 0 0,1-1 0 0 0,0 0 0 0 0,-1 0 0 0 0,1 0-1 0 0,-1-1 1 0 0,0 0 0 0 0,0 0 0 0 0,1 0 0 0 0,-2-1 0 0 0,1 1 0 0 0,0-2 0 0 0,-10 1 0 0 0,11-1-51 0 0,0 0 0 0 0,0-1-1 0 0,0 0 1 0 0,1 0 0 0 0,-1 0-1 0 0,0 0 1 0 0,0-1 0 0 0,1 0-1 0 0,-1 0 1 0 0,1 0 0 0 0,0-1-1 0 0,0 1 1 0 0,0-1 0 0 0,0 0-1 0 0,0 0 1 0 0,0-1 0 0 0,1 1-1 0 0,-1-1 1 0 0,1 1-1 0 0,0-1 1 0 0,0 0 0 0 0,1 0-1 0 0,-4-7 1 0 0,1 0-242 0 0,0 0 1 0 0,1 0-1 0 0,0-1 0 0 0,1 0 0 0 0,1 1 0 0 0,0-1 1 0 0,0 0-1 0 0,1 0 0 0 0,1-17 0 0 0,5-40-2742 0 0,7 2-3844 0 0,-7 39 2864 0 0</inkml:trace>
</inkml:ink>
</file>

<file path=ppt/ink/ink6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30T15:04:39.257"/>
    </inkml:context>
    <inkml:brush xml:id="br0">
      <inkml:brushProperty name="width" value="0.05" units="cm"/>
      <inkml:brushProperty name="height" value="0.05" units="cm"/>
      <inkml:brushProperty name="color" value="#CD82DA"/>
    </inkml:brush>
  </inkml:definitions>
  <inkml:trace contextRef="#ctx0" brushRef="#br0">1 33 1000 0 0,'14'-2'4690'0'0,"-13"1"-4566"0"0,-1 1 0 0 0,1 0 0 0 0,0 0 0 0 0,-1 0 0 0 0,1-1 0 0 0,0 1 0 0 0,-1 0 0 0 0,1 0 1 0 0,0 0-1 0 0,0 0 0 0 0,-1 0 0 0 0,1 1 0 0 0,0-1 0 0 0,-1 0 0 0 0,1 0 0 0 0,0 0 0 0 0,-1 1 0 0 0,1-1 0 0 0,0 0 1 0 0,-1 1-1 0 0,1-1 0 0 0,0 0 0 0 0,-1 1 0 0 0,1-1 0 0 0,-1 1 0 0 0,1-1 0 0 0,-1 1 0 0 0,1-1 0 0 0,-1 1 1 0 0,1-1-1 0 0,-1 1 0 0 0,0 0 0 0 0,1 0 0 0 0,2 3 114 0 0,-1 0 1 0 0,1-1-1 0 0,-1 1 1 0 0,0 0-1 0 0,0 1 1 0 0,0-1-1 0 0,-1 0 1 0 0,1 0-1 0 0,-1 1 1 0 0,0-1-1 0 0,-1 1 1 0 0,1-1-1 0 0,-1 1 1 0 0,0-1-1 0 0,0 1 0 0 0,0-1 1 0 0,0 1-1 0 0,-3 7 1 0 0,2 16 934 0 0,1-27-991 0 0,30-53 1949 0 0,-22 42-2010 0 0,1 0 1 0 0,-1 1-1 0 0,2 0 1 0 0,17-13-1 0 0,-24 20-99 0 0,0 0-1 0 0,0 0 1 0 0,-1 0 0 0 0,1 0-1 0 0,0 0 1 0 0,1 1-1 0 0,-1-1 1 0 0,0 1 0 0 0,0 0-1 0 0,1 0 1 0 0,-1 0 0 0 0,0 1-1 0 0,1-1 1 0 0,-1 1-1 0 0,1 0 1 0 0,-1 0 0 0 0,1 0-1 0 0,-1 0 1 0 0,1 0 0 0 0,-1 1-1 0 0,0 0 1 0 0,5 1-1 0 0,-5-1-22 0 0,-1 1 0 0 0,0 0-1 0 0,1-1 1 0 0,-1 1 0 0 0,0 0-1 0 0,0 0 1 0 0,0 0 0 0 0,0 0-1 0 0,-1 1 1 0 0,1-1 0 0 0,-1 0-1 0 0,1 1 1 0 0,-1-1 0 0 0,0 1-1 0 0,1 0 1 0 0,-2-1 0 0 0,1 1-1 0 0,0 0 1 0 0,0 0 0 0 0,0 4-1 0 0,0 6 14 0 0,-1 0 1 0 0,0 1-1 0 0,-3 17 0 0 0,1 4 563 0 0,5-43-596 0 0,1-1 1 0 0,-1 1-1 0 0,1 0 1 0 0,1 0-1 0 0,7-11 1 0 0,-8 13-31 0 0,0-1-47 0 0,0 1 1 0 0,1 0-1 0 0,0 0 0 0 0,0 0 1 0 0,0 0-1 0 0,0 1 0 0 0,1 0 1 0 0,0 0-1 0 0,0 0 1 0 0,1 1-1 0 0,9-5 0 0 0,-15 9 90 0 0,-1 0-1 0 0,1 0 1 0 0,0 0 0 0 0,-1 1-1 0 0,1-1 1 0 0,0 0-1 0 0,-1 0 1 0 0,1 1-1 0 0,0-1 1 0 0,-1 1-1 0 0,1-1 1 0 0,-1 0-1 0 0,1 1 1 0 0,0-1-1 0 0,-1 1 1 0 0,0-1 0 0 0,1 1-1 0 0,-1-1 1 0 0,1 1-1 0 0,-1 0 1 0 0,1-1-1 0 0,-1 1 1 0 0,0 0-1 0 0,0-1 1 0 0,1 1-1 0 0,-1 0 1 0 0,0-1-1 0 0,0 1 1 0 0,0 0 0 0 0,1 0-1 0 0,7 25-132 0 0,-8-24 114 0 0,6 40-286 0 0,-6-35 216 0 0,1 0-1 0 0,0 0 1 0 0,0 0-1 0 0,0 1 0 0 0,1-1 1 0 0,0-1-1 0 0,4 10 1 0 0,-5-15 56 0 0,0 0 0 0 0,0 0 0 0 0,0 0 0 0 0,-1 0 0 0 0,1-1 1 0 0,0 1-1 0 0,0 0 0 0 0,0 0 0 0 0,0-1 0 0 0,0 1 0 0 0,0-1 0 0 0,0 1 0 0 0,1-1 1 0 0,-1 1-1 0 0,0-1 0 0 0,0 0 0 0 0,0 0 0 0 0,0 1 0 0 0,1-1 0 0 0,-1 0 0 0 0,0 0 1 0 0,0 0-1 0 0,0 0 0 0 0,1 0 0 0 0,-1 0 0 0 0,0-1 0 0 0,0 1 0 0 0,0 0 0 0 0,0-1 1 0 0,1 1-1 0 0,-1-1 0 0 0,0 1 0 0 0,0-1 0 0 0,0 1 0 0 0,0-1 0 0 0,0 0 0 0 0,1 0 1 0 0,8-6-361 0 0,0 1 1 0 0,17-16 0 0 0,-15 12 83 0 0,9-9-115 0 0,-18 15 432 0 0,0 0-1 0 0,1 0 1 0 0,0 1-1 0 0,0 0 0 0 0,0 0 1 0 0,0 0-1 0 0,1 0 1 0 0,5-2-1 0 0,-9 4 467 0 0,0 2-428 0 0,-1-1 0 0 0,0 0 0 0 0,1 0 1 0 0,-1 0-1 0 0,0 0 0 0 0,1 1 0 0 0,-1-1 1 0 0,0 0-1 0 0,1 1 0 0 0,-1-1 1 0 0,0 0-1 0 0,1 0 0 0 0,-1 1 0 0 0,0-1 1 0 0,0 0-1 0 0,1 1 0 0 0,-1-1 0 0 0,0 1 1 0 0,0-1-1 0 0,0 0 0 0 0,1 1 0 0 0,-1-1 1 0 0,0 1-1 0 0,0-1 0 0 0,0 1 1 0 0,0-1-1 0 0,0 0 0 0 0,0 1 0 0 0,0-1 1 0 0,0 1-1 0 0,0-1 0 0 0,0 1 0 0 0,0-1 1 0 0,0 0-1 0 0,0 1 0 0 0,-1-1 0 0 0,1 1 1 0 0,-7 24 771 0 0,3-9-151 0 0,4-15-644 0 0,-1 0 0 0 0,1 0 0 0 0,0 0 0 0 0,0 0 1 0 0,0 0-1 0 0,1 0 0 0 0,-1 0 0 0 0,0 0 0 0 0,0 0 0 0 0,0 0 0 0 0,1 0 0 0 0,-1 0 0 0 0,0 0 0 0 0,1 0 0 0 0,-1 0 0 0 0,1 0 0 0 0,0 0 0 0 0,-1 0 0 0 0,1 0 0 0 0,0 0 1 0 0,-1 0-1 0 0,1-1 0 0 0,0 1 0 0 0,0 0 0 0 0,1 1 0 0 0,0-2-49 0 0,0 0 0 0 0,0 1 1 0 0,0-1-1 0 0,0 0 0 0 0,0 0 0 0 0,0 0 1 0 0,0 0-1 0 0,0 0 0 0 0,0-1 0 0 0,0 1 1 0 0,0 0-1 0 0,0-1 0 0 0,2 0 1 0 0,-3 0 27 0 0,0 0 0 0 0,-1 1 0 0 0,1-1 0 0 0,-1 0 0 0 0,1 1 0 0 0,-1-1 0 0 0,1 0 1 0 0,-1 1-1 0 0,1-1 0 0 0,-1 0 0 0 0,0 0 0 0 0,1 1 0 0 0,-1-1 0 0 0,0 0 1 0 0,0 0-1 0 0,0 0 0 0 0,1 0 0 0 0,-1 1 0 0 0,0-1 0 0 0,0 0 0 0 0,0 0 1 0 0,0 0-1 0 0,-1 0 0 0 0,1 0 0 0 0,0 1 0 0 0,0-1 0 0 0,0 0 0 0 0,-1 0 1 0 0,1 0-1 0 0,0 1 0 0 0,-1-1 0 0 0,1 0 0 0 0,-2-1 0 0 0,-12-26-15 0 0,12 26 32 0 0,1 0 0 0 0,-1 1 1 0 0,1-1-1 0 0,-1 0 0 0 0,1 0 1 0 0,0 0-1 0 0,0 0 0 0 0,0 0 0 0 0,0 0 1 0 0,0 0-1 0 0,0 0 0 0 0,1 0 1 0 0,-1 0-1 0 0,1-1 0 0 0,0 1 1 0 0,-1 0-1 0 0,1 0 0 0 0,0-1 0 0 0,0 1 1 0 0,0 0-1 0 0,1 0 0 0 0,-1-1 1 0 0,0 1-1 0 0,1 0 0 0 0,0 0 0 0 0,-1 0 1 0 0,3-4-1 0 0,0 1-17 0 0,0 1-1 0 0,0 0 0 0 0,1 1 1 0 0,-1-1-1 0 0,1 1 1 0 0,0-1-1 0 0,0 1 1 0 0,0 0-1 0 0,1 0 1 0 0,-1 1-1 0 0,6-3 1 0 0,-1 0-35 0 0,0 1 0 0 0,1 0 0 0 0,0 1 0 0 0,0 0 1 0 0,13-2-1 0 0,-20 4 36 0 0,-1 1 1 0 0,0-1-1 0 0,0 1 1 0 0,1 0-1 0 0,-1 0 0 0 0,0 0 1 0 0,1 0-1 0 0,-1 0 1 0 0,0 1-1 0 0,0-1 1 0 0,1 1-1 0 0,-1-1 1 0 0,0 1-1 0 0,0 0 1 0 0,0 0-1 0 0,0 0 1 0 0,0 0-1 0 0,0 0 0 0 0,0 0 1 0 0,0 1-1 0 0,0-1 1 0 0,0 0-1 0 0,-1 1 1 0 0,1 0-1 0 0,-1-1 1 0 0,1 1-1 0 0,-1 0 1 0 0,0 0-1 0 0,2 3 0 0 0,-2-1 61 0 0,0 0-1 0 0,0 0 1 0 0,0 0-1 0 0,-1 1 1 0 0,1-1-1 0 0,-1 0 0 0 0,0 0 1 0 0,-1 1-1 0 0,1-1 1 0 0,-1 0-1 0 0,0 0 1 0 0,0 0-1 0 0,0 0 1 0 0,0 0-1 0 0,-1 0 0 0 0,1 0 1 0 0,-4 4-1 0 0,3-3 20 0 0,0 0-1 0 0,0 0 0 0 0,1 0 1 0 0,-1 0-1 0 0,1 0 0 0 0,0 0 1 0 0,0 0-1 0 0,0 0 1 0 0,1 10-1 0 0,0-14-117 0 0,1 0 0 0 0,-1 1 0 0 0,1-1 0 0 0,-1 0 0 0 0,1 0 0 0 0,-1 0 0 0 0,1 0-1 0 0,0 0 1 0 0,-1 0 0 0 0,1 0 0 0 0,0 0 0 0 0,0 0 0 0 0,-1-1 0 0 0,1 1 0 0 0,0 0 0 0 0,0 0 0 0 0,0-1 0 0 0,0 1 0 0 0,0 0 0 0 0,0-1 0 0 0,1 1 0 0 0,-1-1 0 0 0,0 0 0 0 0,0 1-1 0 0,0-1 1 0 0,0 0 0 0 0,3 1 0 0 0,14-2-3102 0 0,-2-6-4015 0 0,-13 3 3544 0 0</inkml:trace>
</inkml:ink>
</file>

<file path=ppt/ink/ink6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30T15:04:39.668"/>
    </inkml:context>
    <inkml:brush xml:id="br0">
      <inkml:brushProperty name="width" value="0.05" units="cm"/>
      <inkml:brushProperty name="height" value="0.05" units="cm"/>
      <inkml:brushProperty name="color" value="#CD82DA"/>
    </inkml:brush>
  </inkml:definitions>
  <inkml:trace contextRef="#ctx0" brushRef="#br0">15 150 1148 0 0,'-2'-5'902'0'0,"-1"-1"0"0"0,1 1 1 0 0,0-1-1 0 0,1 0 0 0 0,-1 1 0 0 0,1-1 0 0 0,1 0 0 0 0,-1 0 1 0 0,1 0-1 0 0,0 0 0 0 0,1-11 0 0 0,0 14-553 0 0,-1-1 0 0 0,1 1-1 0 0,0 0 1 0 0,1 0 0 0 0,-1-1 0 0 0,0 1 0 0 0,1 0-1 0 0,0 0 1 0 0,0 0 0 0 0,0 1 0 0 0,0-1-1 0 0,0 0 1 0 0,0 1 0 0 0,1-1 0 0 0,-1 1-1 0 0,1 0 1 0 0,0 0 0 0 0,0 0 0 0 0,0 0 0 0 0,0 0-1 0 0,6-2 1 0 0,-5 2-150 0 0,1 1 1 0 0,-1-1-1 0 0,1 1 0 0 0,-1 0 0 0 0,1 1 0 0 0,0-1 1 0 0,-1 1-1 0 0,1 0 0 0 0,0 0 0 0 0,-1 0 0 0 0,1 1 1 0 0,0-1-1 0 0,-1 1 0 0 0,1 0 0 0 0,-1 1 0 0 0,1-1 1 0 0,-1 1-1 0 0,6 3 0 0 0,-8-4-246 0 0,0 0 0 0 0,0 1-1 0 0,0-1 1 0 0,0 1 0 0 0,0 0 0 0 0,0 0 0 0 0,-1 0 0 0 0,1-1-1 0 0,-1 1 1 0 0,1 1 0 0 0,-1-1 0 0 0,0 0 0 0 0,0 0-1 0 0,0 0 1 0 0,0 1 0 0 0,0-1 0 0 0,0 0 0 0 0,-1 1 0 0 0,1-1-1 0 0,-1 1 1 0 0,1-1 0 0 0,-1 1 0 0 0,0-1 0 0 0,0 1-1 0 0,0-1 1 0 0,-1 1 0 0 0,1-1 0 0 0,0 1 0 0 0,-1-1-1 0 0,0 0 1 0 0,0 1 0 0 0,1-1 0 0 0,-1 0 0 0 0,-1 1 0 0 0,-1 3-1 0 0,-7 7-1192 0 0,-1 2-1807 0 0</inkml:trace>
</inkml:ink>
</file>

<file path=ppt/ink/ink6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30T15:04:40.049"/>
    </inkml:context>
    <inkml:brush xml:id="br0">
      <inkml:brushProperty name="width" value="0.05" units="cm"/>
      <inkml:brushProperty name="height" value="0.05" units="cm"/>
      <inkml:brushProperty name="color" value="#CD82DA"/>
    </inkml:brush>
  </inkml:definitions>
  <inkml:trace contextRef="#ctx0" brushRef="#br0">200 249 220 0 0,'23'5'23939'0'0,"-26"-5"-23648"0"0,-1-1 1 0 0,0 0-1 0 0,0 1 1 0 0,0-1-1 0 0,0 1 0 0 0,0 0 1 0 0,0 1-1 0 0,0-1 1 0 0,0 1-1 0 0,0 0 1 0 0,0-1-1 0 0,0 2 1 0 0,0-1-1 0 0,0 0 0 0 0,1 1 1 0 0,-1 0-1 0 0,-3 2 1 0 0,-6 6 377 0 0,-9 5 558 0 0,-39 38-1 0 0,56-47-1206 0 0,-1-1 0 0 0,1 1 0 0 0,1 1 0 0 0,-1-1 0 0 0,1 1 0 0 0,0 0 0 0 0,0 0 0 0 0,1 0 0 0 0,0 0 0 0 0,0 0 0 0 0,-2 13 0 0 0,5-18-61 0 0,-1-1 0 0 0,1 0 0 0 0,0 0 1 0 0,-1 1-1 0 0,1-1 0 0 0,0 0 0 0 0,0 0 0 0 0,0 1 0 0 0,0-1 0 0 0,0 0 1 0 0,0 1-1 0 0,0-1 0 0 0,1 0 0 0 0,-1 0 0 0 0,0 1 0 0 0,1-1 1 0 0,-1 0-1 0 0,1 0 0 0 0,-1 0 0 0 0,1 0 0 0 0,0 1 0 0 0,-1-1 0 0 0,1 0 1 0 0,0 0-1 0 0,0 0 0 0 0,0-1 0 0 0,0 1 0 0 0,0 0 0 0 0,0 0 0 0 0,0 0 1 0 0,0-1-1 0 0,0 1 0 0 0,0 0 0 0 0,0-1 0 0 0,0 1 0 0 0,1-1 0 0 0,-1 1 1 0 0,0-1-1 0 0,0 0 0 0 0,1 1 0 0 0,-1-1 0 0 0,0 0 0 0 0,0 0 1 0 0,1 0-1 0 0,-1 0 0 0 0,0 0 0 0 0,0 0 0 0 0,1-1 0 0 0,-1 1 0 0 0,0 0 1 0 0,2-1-1 0 0,5-1-280 0 0,0 1 0 0 0,0-2 1 0 0,0 1-1 0 0,0-1 0 0 0,-1 0 1 0 0,13-8-1 0 0,-2 0 120 0 0,-1-2 0 0 0,-1 0-1 0 0,0-1 1 0 0,0-1 0 0 0,-2 0 0 0 0,1-1 0 0 0,-2-1 0 0 0,21-33-1 0 0,-22 27 804 0 0,0 0 0 0 0,-1 0 0 0 0,-2-1 0 0 0,0 0 0 0 0,-2-1-1 0 0,9-49 1 0 0,-13 52 445 0 0,4-21-124 0 0,-7 39-839 0 0,-5 25-171 0 0,-96 396-150 0 0,58-281-4308 0 0,10-43-5196 0 0,25-70 5915 0 0,-12 36-4279 0 0</inkml:trace>
</inkml:ink>
</file>

<file path=ppt/ink/ink6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30T15:04:40.558"/>
    </inkml:context>
    <inkml:brush xml:id="br0">
      <inkml:brushProperty name="width" value="0.05" units="cm"/>
      <inkml:brushProperty name="height" value="0.05" units="cm"/>
      <inkml:brushProperty name="color" value="#CD82DA"/>
    </inkml:brush>
  </inkml:definitions>
  <inkml:trace contextRef="#ctx0" brushRef="#br0">16 0 232 0 0,'-15'14'18910'0'0,"18"-11"-18573"0"0,1 0 0 0 0,0-1 0 0 0,0 0 1 0 0,0 0-1 0 0,0 0 0 0 0,0 0 0 0 0,0-1 1 0 0,0 1-1 0 0,0-1 0 0 0,1 0 0 0 0,-1 0 0 0 0,0-1 1 0 0,7 1-1 0 0,61 0 939 0 0,-67-1-1151 0 0,5 0-384 0 0,138-8 225 0 0,-99 0-4720 0 0,-2-4-6163 0 0,-38 10 5685 0 0</inkml:trace>
</inkml:ink>
</file>

<file path=ppt/ink/ink6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30T15:04:40.989"/>
    </inkml:context>
    <inkml:brush xml:id="br0">
      <inkml:brushProperty name="width" value="0.05" units="cm"/>
      <inkml:brushProperty name="height" value="0.05" units="cm"/>
      <inkml:brushProperty name="color" value="#CD82DA"/>
    </inkml:brush>
  </inkml:definitions>
  <inkml:trace contextRef="#ctx0" brushRef="#br0">76 0 1408 0 0,'0'0'6870'0'0,"1"4"-5215"0"0,1 30 359 0 0,-1 0 0 0 0,-2 0 0 0 0,-6 41 0 0 0,2-14-707 0 0,5-58-1252 0 0,-21 221 2708 0 0,-5-78-4899 0 0,15-101-305 0 0,4-16-6781 0 0,5-23 4543 0 0</inkml:trace>
</inkml:ink>
</file>

<file path=ppt/ink/ink6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30T15:04:41.373"/>
    </inkml:context>
    <inkml:brush xml:id="br0">
      <inkml:brushProperty name="width" value="0.05" units="cm"/>
      <inkml:brushProperty name="height" value="0.05" units="cm"/>
      <inkml:brushProperty name="color" value="#CD82DA"/>
    </inkml:brush>
  </inkml:definitions>
  <inkml:trace contextRef="#ctx0" brushRef="#br0">1 28 736 0 0,'3'-3'363'0'0,"0"0"-1"0"0,1 1 0 0 0,-1-1 1 0 0,1 1-1 0 0,0 0 1 0 0,0 0-1 0 0,0 0 1 0 0,0 0-1 0 0,0 1 0 0 0,0-1 1 0 0,0 1-1 0 0,1 0 1 0 0,-1 0-1 0 0,0 1 1 0 0,1 0-1 0 0,-1-1 0 0 0,1 1 1 0 0,-1 1-1 0 0,0-1 1 0 0,1 1-1 0 0,5 1 1 0 0,-4-1-153 0 0,1 0 0 0 0,-1 1 0 0 0,1-1 0 0 0,-1 2 0 0 0,0-1 0 0 0,0 1 0 0 0,0 0 0 0 0,0 0 1 0 0,-1 0-1 0 0,1 1 0 0 0,-1 0 0 0 0,0 0 0 0 0,9 9 0 0 0,-13-11-123 0 0,0 0 1 0 0,1 0-1 0 0,-1 0 1 0 0,0 1-1 0 0,0-1 0 0 0,-1 0 1 0 0,1 0-1 0 0,0 1 0 0 0,-1-1 1 0 0,1 0-1 0 0,-1 1 0 0 0,0-1 1 0 0,0 1-1 0 0,0-1 0 0 0,0 0 1 0 0,0 1-1 0 0,-1-1 1 0 0,1 1-1 0 0,-1-1 0 0 0,1 0 1 0 0,-1 0-1 0 0,0 1 0 0 0,0-1 1 0 0,0 0-1 0 0,0 0 0 0 0,0 0 1 0 0,0 0-1 0 0,-1 0 1 0 0,1 0-1 0 0,-1 0 0 0 0,0 0 1 0 0,-2 1-1 0 0,-6 8 643 0 0,0-2 1 0 0,-1 1-1 0 0,-24 15 0 0 0,30-22-453 0 0,0 0-54 0 0,0 0 0 0 0,0-1 0 0 0,0 0 0 0 0,0 0 0 0 0,-1 0 0 0 0,1-1 0 0 0,-8 2 0 0 0,12-3-261 0 0,1 0 1 0 0,-1 0 0 0 0,1 0 0 0 0,-1 0-1 0 0,1 0 1 0 0,-1 0 0 0 0,1-1-1 0 0,-1 1 1 0 0,1 0 0 0 0,-1 0-1 0 0,1 0 1 0 0,0-1 0 0 0,-1 1-1 0 0,1 0 1 0 0,-1-1 0 0 0,1 1-1 0 0,0 0 1 0 0,-1-1 0 0 0,1 1 0 0 0,0 0-1 0 0,-1-1 1 0 0,1 1 0 0 0,0-1-1 0 0,-1 1 1 0 0,1 0 0 0 0,0-1-1 0 0,0 1 1 0 0,0-1 0 0 0,-1 1-1 0 0,1-1 1 0 0,0 1 0 0 0,0-1-1 0 0,0 0 1 0 0,-1-16-1515 0 0,14-14-7424 0 0,-6 19 4633 0 0</inkml:trace>
</inkml:ink>
</file>

<file path=ppt/ink/ink6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30T15:04:41.931"/>
    </inkml:context>
    <inkml:brush xml:id="br0">
      <inkml:brushProperty name="width" value="0.05" units="cm"/>
      <inkml:brushProperty name="height" value="0.05" units="cm"/>
      <inkml:brushProperty name="color" value="#CD82DA"/>
    </inkml:brush>
  </inkml:definitions>
  <inkml:trace contextRef="#ctx0" brushRef="#br0">0 263 796 0 0,'1'0'488'0'0,"0"-1"-1"0"0,0 1 1 0 0,0 0 0 0 0,0 0-1 0 0,0 0 1 0 0,0 0 0 0 0,0 0-1 0 0,0 0 1 0 0,0 1 0 0 0,0-1-1 0 0,0 0 1 0 0,0 0 0 0 0,0 1-1 0 0,0-1 1 0 0,0 0 0 0 0,0 1-1 0 0,0-1 1 0 0,-1 1 0 0 0,1 0-1 0 0,0-1 1 0 0,1 2 0 0 0,12 21 3787 0 0,-10-10-4073 0 0,-1 0 0 0 0,3 23-1 0 0,-3-18 1126 0 0,-2-15-1245 0 0,-1-1-1 0 0,0 0 1 0 0,0 1-1 0 0,0-1 1 0 0,-1 0-1 0 0,1 1 1 0 0,0-1-1 0 0,-1 0 1 0 0,0 0-1 0 0,1 0 1 0 0,-1 1-1 0 0,0-1 0 0 0,0 0 1 0 0,0 0-1 0 0,0 0 1 0 0,-1 0-1 0 0,1 0 1 0 0,0-1-1 0 0,-4 4 1 0 0,4-4 142 0 0,2-16-264 0 0,-1 14 33 0 0,0-1 0 0 0,0 0-1 0 0,0 1 1 0 0,0-1-1 0 0,0 1 1 0 0,1-1-1 0 0,-1 0 1 0 0,0 1 0 0 0,1-1-1 0 0,-1 1 1 0 0,1-1-1 0 0,0 1 1 0 0,0-2-1 0 0,5-6-113 0 0,0 0-1 0 0,1 1 1 0 0,0-1-1 0 0,15-12 0 0 0,-20 18 78 0 0,0 1 0 0 0,1 0 0 0 0,0 0 0 0 0,-1 0 0 0 0,1 0 0 0 0,0 0 0 0 0,0 0 0 0 0,0 1 0 0 0,0 0 0 0 0,0-1 0 0 0,0 1 0 0 0,1 0 0 0 0,-1 1 0 0 0,0-1 0 0 0,1 0 0 0 0,-1 1 0 0 0,0 0 0 0 0,1 0 0 0 0,4 0 0 0 0,-5 2-29 0 0,0-1 1 0 0,0 1 0 0 0,0-1 0 0 0,0 1-1 0 0,0 0 1 0 0,0 0 0 0 0,-1 1 0 0 0,1-1 0 0 0,-1 0-1 0 0,1 1 1 0 0,2 4 0 0 0,25 36-1250 0 0,-19-26 709 0 0,-8-11 447 0 0,12 13-895 0 0,-9-19 741 0 0,-3-11 437 0 0,-3 6 55 0 0,-1 1 0 0 0,0-1-1 0 0,-1 0 1 0 0,1 1 0 0 0,-1-1 0 0 0,0 1 0 0 0,0-1-1 0 0,0 1 1 0 0,0 0 0 0 0,-1 0 0 0 0,0 0 0 0 0,-4-5-1 0 0,-2-4 529 0 0,7 10-529 0 0,0 1-42 0 0,1 0 1 0 0,-1-1-1 0 0,1 1 1 0 0,0 0 0 0 0,0 0-1 0 0,0-1 1 0 0,0 1-1 0 0,0-1 1 0 0,0 1 0 0 0,0-4-1 0 0,1 5-124 0 0,1-1-1 0 0,-1 1 1 0 0,1 0-1 0 0,0 0 1 0 0,-1 0-1 0 0,1 0 1 0 0,0 0-1 0 0,0 1 0 0 0,-1-1 1 0 0,1 0-1 0 0,0 0 1 0 0,0 0-1 0 0,0 1 1 0 0,0-1-1 0 0,0 0 1 0 0,0 1-1 0 0,0-1 1 0 0,0 1-1 0 0,1-1 1 0 0,-1 1-1 0 0,0 0 1 0 0,0-1-1 0 0,0 1 1 0 0,2 0-1 0 0,32-9-657 0 0,0 2 0 0 0,0 2 0 0 0,51-3 1 0 0,-36 5-183 0 0,-12 1-188 0 0,41 4 0 0 0,-7 0 6716 0 0,-82-3-3926 0 0,-23 5-127 0 0,20 1-932 0 0,0 1-1 0 0,0 0 1 0 0,1 1-1 0 0,-22 16 1 0 0,30-20-660 0 0,0 0 0 0 0,1 0 1 0 0,-1 0-1 0 0,1 0 0 0 0,0 1 1 0 0,0-1-1 0 0,0 1 0 0 0,0 0 0 0 0,1 0 1 0 0,-1 0-1 0 0,1 0 0 0 0,0 1 1 0 0,0-1-1 0 0,1 0 0 0 0,-1 1 0 0 0,1-1 1 0 0,0 1-1 0 0,-1 5 0 0 0,2-8-103 0 0,1-1 0 0 0,-1 0 0 0 0,0 0 0 0 0,0 1 0 0 0,1-1 0 0 0,-1 0 0 0 0,0 0 0 0 0,1 1 0 0 0,-1-1 0 0 0,1 0 0 0 0,0 0 0 0 0,-1 0 0 0 0,1 0 0 0 0,0 0 0 0 0,0 0 0 0 0,-1 0 0 0 0,1 0 0 0 0,0 0 0 0 0,0 0 0 0 0,0-1 0 0 0,0 1 0 0 0,0 0 0 0 0,1 0 0 0 0,-1-1 0 0 0,0 1 0 0 0,0-1 0 0 0,0 1 0 0 0,1-1 0 0 0,-1 0 0 0 0,0 1 0 0 0,0-1 0 0 0,1 0 0 0 0,-1 0 0 0 0,0 0 0 0 0,0 0 0 0 0,1 0 0 0 0,-1 0 0 0 0,0 0 0 0 0,1 0 0 0 0,-1-1 0 0 0,1 1 0 0 0,5-1-180 0 0,-1 0 0 0 0,1-1-1 0 0,-1 1 1 0 0,0-1 0 0 0,1-1-1 0 0,10-4 1 0 0,-4-2 61 0 0,0 1 1 0 0,-1-2-1 0 0,1 0 1 0 0,-2 0-1 0 0,0-1 1 0 0,18-22-1 0 0,-22 24 260 0 0,-1 0-1 0 0,0-1 1 0 0,0 1-1 0 0,-1-1 0 0 0,0-1 1 0 0,-1 1-1 0 0,0-1 1 0 0,-1 1-1 0 0,0-1 1 0 0,2-13-1 0 0,-2-4 399 0 0,6-60 1084 0 0,-9 79-725 0 0,-1 0 1 0 0,0 0 0 0 0,0 1-1 0 0,-3-13 1399 0 0,3 24-1865 0 0,-12 45 20 0 0,2 1 1 0 0,3 0-1 0 0,-4 71 1 0 0,4-30-2298 0 0,7-83 1429 0 0,-5 54-3272 0 0,5-22-6155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23T17:28:39.423"/>
    </inkml:context>
    <inkml:brush xml:id="br0">
      <inkml:brushProperty name="width" value="0.05" units="cm"/>
      <inkml:brushProperty name="height" value="0.05" units="cm"/>
      <inkml:brushProperty name="color" value="#CD82DA"/>
    </inkml:brush>
  </inkml:definitions>
  <inkml:trace contextRef="#ctx0" brushRef="#br0">62 1 1228 0 0,'-6'76'3009'0'0,"-17"34"-182"0"0,12-68-1507 0 0,-8 72 1 0 0,17-93-987 0 0,1 0 0 0 0,1 0 0 0 0,1 0 0 0 0,1 0 1 0 0,5 28-1 0 0,-5-41-245 0 0,1 0 1 0 0,-1 1 0 0 0,2-1 0 0 0,-1 0-1 0 0,1-1 1 0 0,0 1 0 0 0,1-1-1 0 0,-1 0 1 0 0,1 0 0 0 0,1 0-1 0 0,-1-1 1 0 0,1 1 0 0 0,1-1-1 0 0,-1-1 1 0 0,1 1 0 0 0,8 4 0 0 0,3 0-1 0 0,1-1 1 0 0,0 0 0 0 0,0-2 0 0 0,1 0 0 0 0,0-1 0 0 0,0-1 0 0 0,1-1-1 0 0,-1-1 1 0 0,1-1 0 0 0,26 0 0 0 0,16-3 77 0 0,-1-3-1 0 0,70-13 1 0 0,-70 7 28 0 0,-1-3-1 0 0,-1-3 1 0 0,0-2 0 0 0,-1-3 0 0 0,91-45 0 0 0,-141 61-75 0 0,0 0-1 0 0,0-1 1 0 0,0 0 0 0 0,-1 0-1 0 0,0-1 1 0 0,0 0 0 0 0,0-1-1 0 0,-1 1 1 0 0,8-12-1 0 0,-13 15-45 0 0,0 0-1 0 0,0 0 0 0 0,0 0 1 0 0,-1 0-1 0 0,1 0 0 0 0,-1-1 1 0 0,0 1-1 0 0,-1 0 0 0 0,1-1 1 0 0,-1 1-1 0 0,1 0 0 0 0,-1-1 0 0 0,-1 1 1 0 0,1-1-1 0 0,-1 1 0 0 0,1-1 1 0 0,-1 1-1 0 0,0 0 0 0 0,-1 0 1 0 0,1 0-1 0 0,-1-1 0 0 0,0 1 0 0 0,-4-6 1 0 0,-2-3 8 0 0,0 2 1 0 0,0-1-1 0 0,-2 1 0 0 0,1 1 1 0 0,-1 0-1 0 0,-1 0 1 0 0,0 1-1 0 0,-22-15 0 0 0,-11-3-74 0 0,-49-22 0 0 0,89 47-9 0 0,-53-25-218 0 0,-1 3 0 0 0,-2 2 1 0 0,0 2-1 0 0,-99-18 0 0 0,112 31-799 0 0,0 2-1 0 0,-68 2 1 0 0,79 4-1195 0 0,0 2 1 0 0,-1 2-1 0 0,-57 15 1 0 0,46-6-1505 0 0</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9-04T10:16:11.434"/>
    </inkml:context>
    <inkml:brush xml:id="br0">
      <inkml:brushProperty name="width" value="0.05" units="cm"/>
      <inkml:brushProperty name="height" value="0.05" units="cm"/>
      <inkml:brushProperty name="color" value="#AB008B"/>
    </inkml:brush>
  </inkml:definitions>
  <inkml:trace contextRef="#ctx0" brushRef="#br0">160 162 636 0 0,'0'-4'2532'0'0,"3"-4"-1356"0"0,6 5-43 0 0,2-4-65 0 0,-1 6-116 0 0,2-3-92 0 0,4-4-84 0 0,2 5-76 0 0,0-2-116 0 0,-1 1-160 0 0,-1-1-220 0 0,2 0-256 0 0,-2 0-308 0 0,-4-1-364 0 0,0 3-932 0 0,-4-2-1789 0 0,-3 0 797 0 0</inkml:trace>
  <inkml:trace contextRef="#ctx0" brushRef="#br0" timeOffset="1">15 38 1168 0 0,'-5'-1'3048'0'0,"-4"-1"2661"0"0,25-4-4905 0 0,-6 3-148 0 0,3 0-168 0 0,2-1-196 0 0,1 1-216 0 0,0 0-260 0 0,2 1-284 0 0,-1-2-356 0 0,-4 2-972 0 0,3-1-1945 0 0,-7 1 861 0 0</inkml:trace>
</inkml:ink>
</file>

<file path=ppt/ink/ink7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30T15:04:42.612"/>
    </inkml:context>
    <inkml:brush xml:id="br0">
      <inkml:brushProperty name="width" value="0.05" units="cm"/>
      <inkml:brushProperty name="height" value="0.05" units="cm"/>
      <inkml:brushProperty name="color" value="#CD82DA"/>
    </inkml:brush>
  </inkml:definitions>
  <inkml:trace contextRef="#ctx0" brushRef="#br0">7 360 1144 0 0,'4'-6'16551'0'0,"-5"22"-10918"0"0,-5 37-7963 0 0,4-37 3227 0 0,1-15-1005 0 0,1 0-1 0 0,0 1 0 0 0,-1-1 1 0 0,1 0-1 0 0,0 0 0 0 0,0 1 1 0 0,0-1-1 0 0,0 0 0 0 0,0 0 1 0 0,1 1-1 0 0,-1-1 0 0 0,0 0 1 0 0,0 0-1 0 0,1 1 0 0 0,-1-1 1 0 0,1 0-1 0 0,-1 0 0 0 0,1 0 1 0 0,0 0-1 0 0,-1 0 0 0 0,1 0 1 0 0,0 0-1 0 0,0 0 0 0 0,-1 0 1 0 0,1 0-1 0 0,0 0 0 0 0,0 0 1 0 0,0-1-1 0 0,0 1 1 0 0,2 1-1 0 0,-1-2 19 0 0,-1 0 0 0 0,1 0 0 0 0,0 0 0 0 0,0 0 1 0 0,0 0-1 0 0,0 0 0 0 0,0 0 0 0 0,-1 0 0 0 0,1-1 0 0 0,0 1 1 0 0,0-1-1 0 0,0 1 0 0 0,-1-1 0 0 0,1 0 0 0 0,0 0 0 0 0,-1 0 1 0 0,1 0-1 0 0,-1 0 0 0 0,1 0 0 0 0,2-2 0 0 0,18-17-32 0 0,16-12 1710 0 0,-37 31-1268 0 0,11 7 916 0 0,0 16-459 0 0,5 5-785 0 0,-16-26-59 0 0,0 0 0 0 0,0 0-1 0 0,0 0 1 0 0,1 0 0 0 0,-1-1 0 0 0,0 1 0 0 0,1 0-1 0 0,-1-1 1 0 0,1 1 0 0 0,-1-1 0 0 0,0 0-1 0 0,1 1 1 0 0,-1-1 0 0 0,1 0 0 0 0,-1 0-1 0 0,1 0 1 0 0,-1 0 0 0 0,1 0 0 0 0,-1 0-1 0 0,3-1 1 0 0,8-2-350 0 0,1 0-1 0 0,-1-2 1 0 0,0 1-1 0 0,0-2 1 0 0,0 1 0 0 0,-1-2-1 0 0,19-12 1 0 0,-1 0-171 0 0,-18 12 228 0 0,4 0 2259 0 0,-14 8-1811 0 0,-1 0-1 0 0,1 0 1 0 0,-1 0-1 0 0,0 0 1 0 0,0 0-1 0 0,1 0 1 0 0,-1 0 0 0 0,0 1-1 0 0,0-1 1 0 0,0 0-1 0 0,0 0 1 0 0,0 0-1 0 0,0 0 1 0 0,-1 0 0 0 0,1 0-1 0 0,0 0 1 0 0,0 0-1 0 0,-1 0 1 0 0,0 1-1 0 0,1 1-84 0 0,-1-1 0 0 0,1 0-1 0 0,-1 0 1 0 0,1 0-1 0 0,0 0 1 0 0,0 1 0 0 0,0-1-1 0 0,0 0 1 0 0,0 0 0 0 0,1 0-1 0 0,-1 1 1 0 0,0-1-1 0 0,1 0 1 0 0,0 0 0 0 0,0 0-1 0 0,-1 0 1 0 0,1 0 0 0 0,0 0-1 0 0,1 0 1 0 0,-1 0-1 0 0,0-1 1 0 0,3 4 0 0 0,-3-4-70 0 0,1-1 0 0 0,0 1 0 0 0,-1 0 0 0 0,1 0 0 0 0,0-1 0 0 0,0 1 1 0 0,0-1-1 0 0,-1 1 0 0 0,1-1 0 0 0,0 0 0 0 0,0 0 0 0 0,0 0 0 0 0,0 0 0 0 0,0 0 1 0 0,0 0-1 0 0,-1-1 0 0 0,1 1 0 0 0,0-1 0 0 0,0 1 0 0 0,0-1 0 0 0,-1 1 0 0 0,1-1 1 0 0,0 0-1 0 0,-1 0 0 0 0,1 0 0 0 0,0 0 0 0 0,1-2 0 0 0,10-5 11 0 0,-1-1 0 0 0,1 0 1 0 0,-2-1-1 0 0,1-1 0 0 0,-1 0 0 0 0,-1 0 0 0 0,0-1 0 0 0,-1-1 0 0 0,0 1 1 0 0,-1-2-1 0 0,0 1 0 0 0,10-27 0 0 0,-6 7 1202 0 0,-2 0 0 0 0,-2-1 0 0 0,-1 0 1 0 0,4-57-1 0 0,-6 36 4007 0 0,-5 54-4492 0 0,-3 19 497 0 0,-32 186 1388 0 0,8-1-3670 0 0,22-108-1861 0 0,3-58-1698 0 0,0 1-6896 0 0,0-29 5549 0 0</inkml:trace>
</inkml:ink>
</file>

<file path=ppt/ink/ink7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30T15:04:43.017"/>
    </inkml:context>
    <inkml:brush xml:id="br0">
      <inkml:brushProperty name="width" value="0.05" units="cm"/>
      <inkml:brushProperty name="height" value="0.05" units="cm"/>
      <inkml:brushProperty name="color" value="#CD82DA"/>
    </inkml:brush>
  </inkml:definitions>
  <inkml:trace contextRef="#ctx0" brushRef="#br0">1 73 1508 0 0,'4'-2'13875'0'0,"17"3"-9164"0"0,-5-1-4834 0 0,0 0 0 0 0,0 0 0 0 0,24-5 0 0 0,14-9-876 0 0,78-20-2196 0 0,-42 19-4790 0 0,-61 11 3810 0 0</inkml:trace>
  <inkml:trace contextRef="#ctx0" brushRef="#br0" timeOffset="1">414 107 272 0 0,'-1'0'279'0'0,"1"0"0"0"0,-1 0 1 0 0,0 0-1 0 0,1 0 0 0 0,-1 0 0 0 0,1 1 1 0 0,-1-1-1 0 0,0 0 0 0 0,1 0 0 0 0,-1 1 1 0 0,1-1-1 0 0,-1 1 0 0 0,1-1 0 0 0,-1 0 0 0 0,1 1 1 0 0,-1-1-1 0 0,1 1 0 0 0,0-1 0 0 0,-1 1 1 0 0,1-1-1 0 0,-1 1 0 0 0,7 8 2755 0 0,20 2-292 0 0,-10-8-2494 0 0,0-1-1 0 0,0 0 1 0 0,0-1 0 0 0,21-1-1 0 0,30-7-7741 0 0,-52 4 4155 0 0</inkml:trace>
</inkml:ink>
</file>

<file path=ppt/ink/ink7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30T15:04:43.411"/>
    </inkml:context>
    <inkml:brush xml:id="br0">
      <inkml:brushProperty name="width" value="0.05" units="cm"/>
      <inkml:brushProperty name="height" value="0.05" units="cm"/>
      <inkml:brushProperty name="color" value="#CD82DA"/>
    </inkml:brush>
  </inkml:definitions>
  <inkml:trace contextRef="#ctx0" brushRef="#br0">103 1 864 0 0,'-3'0'437'0'0,"-1"1"0"0"0,1 0-1 0 0,0 0 1 0 0,0 0 0 0 0,0 0 0 0 0,0 0 0 0 0,0 1-1 0 0,0 0 1 0 0,0-1 0 0 0,0 1 0 0 0,1 0 0 0 0,-1 0-1 0 0,1 0 1 0 0,-1 1 0 0 0,1-1 0 0 0,0 0-1 0 0,0 1 1 0 0,0 0 0 0 0,0-1 0 0 0,1 1 0 0 0,-1 0-1 0 0,1 0 1 0 0,-1 0 0 0 0,-1 5 0 0 0,-1 8 415 0 0,0 0-1 0 0,1 0 1 0 0,-3 31 0 0 0,0 5-757 0 0,2-32-1106 0 0,-4 16-6548 0 0,3-23 3779 0 0</inkml:trace>
</inkml:ink>
</file>

<file path=ppt/ink/ink7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30T15:04:43.809"/>
    </inkml:context>
    <inkml:brush xml:id="br0">
      <inkml:brushProperty name="width" value="0.05" units="cm"/>
      <inkml:brushProperty name="height" value="0.05" units="cm"/>
      <inkml:brushProperty name="color" value="#CD82DA"/>
    </inkml:brush>
  </inkml:definitions>
  <inkml:trace contextRef="#ctx0" brushRef="#br0">182 62 748 0 0,'1'-3'1083'0'0,"0"-1"0"0"0,0 0 0 0 0,-1 0 0 0 0,1 0 0 0 0,-1 0 0 0 0,0 0 0 0 0,0 0 0 0 0,0 0 1 0 0,-1 1-1 0 0,1-1 0 0 0,-1 0 0 0 0,0 0 0 0 0,-3-8 1317 0 0,1 14-1862 0 0,0 0-429 0 0,0 1-1 0 0,0-1 0 0 0,0 1 0 0 0,1-1 0 0 0,-1 1 1 0 0,1 0-1 0 0,-1 0 0 0 0,1 1 0 0 0,0-1 1 0 0,0 0-1 0 0,0 1 0 0 0,1-1 0 0 0,-1 1 1 0 0,1 0-1 0 0,0-1 0 0 0,0 1 0 0 0,-1 7 0 0 0,1 3 14 0 0,0 1 0 0 0,1 0-1 0 0,3 22 1 0 0,-1-22-16 0 0,-1 1 0 0 0,-2 22 0 0 0,1-35-92 0 0,-1-1 1 0 0,1 0-1 0 0,-1 0 1 0 0,0 0-1 0 0,1 0 1 0 0,-1 0-1 0 0,0 0 1 0 0,0-1-1 0 0,-1 1 1 0 0,1 0-1 0 0,0 0 1 0 0,-1-1-1 0 0,1 1 1 0 0,0-1 0 0 0,-1 1-1 0 0,0-1 1 0 0,1 0-1 0 0,-1 1 1 0 0,0-1-1 0 0,0 0 1 0 0,0 0-1 0 0,0 0 1 0 0,0-1-1 0 0,0 1 1 0 0,0 0-1 0 0,0-1 1 0 0,0 1-1 0 0,0-1 1 0 0,0 0-1 0 0,0 1 1 0 0,-4-1 0 0 0,1 0-27 0 0,1 0 1 0 0,-1 0 0 0 0,1 0 0 0 0,-1-1 0 0 0,0 1 0 0 0,1-1 0 0 0,-1 0 0 0 0,1-1 0 0 0,0 1 0 0 0,-1-1 0 0 0,1 0 0 0 0,0 0 0 0 0,-7-4 0 0 0,9 4-125 0 0,0-1 0 0 0,0 1-1 0 0,0 0 1 0 0,0-1 0 0 0,1 0 0 0 0,-1 1 0 0 0,1-1 0 0 0,-1 0 0 0 0,1 0 0 0 0,0 0 0 0 0,0 0 0 0 0,1 0 0 0 0,-1 0 0 0 0,1 0 0 0 0,-1 0 0 0 0,1 0 0 0 0,0-6 0 0 0,3-24-2821 0 0,2 5-4677 0 0,-2 17 3253 0 0</inkml:trace>
</inkml:ink>
</file>

<file path=ppt/ink/ink7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30T15:04:44.245"/>
    </inkml:context>
    <inkml:brush xml:id="br0">
      <inkml:brushProperty name="width" value="0.05" units="cm"/>
      <inkml:brushProperty name="height" value="0.05" units="cm"/>
      <inkml:brushProperty name="color" value="#CD82DA"/>
    </inkml:brush>
  </inkml:definitions>
  <inkml:trace contextRef="#ctx0" brushRef="#br0">0 34 788 0 0,'0'0'1505'0'0,"16"4"5723"0"0,-19 42-700 0 0,1-37-6156 0 0,1-1-1 0 0,0 1 1 0 0,0 0-1 0 0,1-1 1 0 0,0 1 0 0 0,1 0-1 0 0,0-1 1 0 0,0 1-1 0 0,1-1 1 0 0,0 1-1 0 0,5 11 1 0 0,-6-18-483 0 0,1 0 1 0 0,-1-1 0 0 0,1 1-1 0 0,0-1 1 0 0,-1 1-1 0 0,1-1 1 0 0,0 0-1 0 0,0 0 1 0 0,0 0-1 0 0,0 0 1 0 0,0 0 0 0 0,0 0-1 0 0,1-1 1 0 0,-1 1-1 0 0,0-1 1 0 0,0 1-1 0 0,0-1 1 0 0,1 0-1 0 0,-1 0 1 0 0,0 0-1 0 0,0 0 1 0 0,1 0 0 0 0,-1 0-1 0 0,0-1 1 0 0,0 1-1 0 0,0-1 1 0 0,4-1-1 0 0,2 0-279 0 0,1-1-1 0 0,0 0 0 0 0,-1 0 0 0 0,0-1 0 0 0,13-8 1 0 0,-14 8 542 0 0,-1-1 1 0 0,0 0 0 0 0,0 0 0 0 0,0-1-1 0 0,-1 0 1 0 0,1 0 0 0 0,-1 0 0 0 0,-1-1-1 0 0,1 0 1 0 0,8-16 3580 0 0,-13 32-2116 0 0,1 23-2061 0 0,-1-31 363 0 0,0 0-1 0 0,1 0 1 0 0,-1 0-1 0 0,0 1 1 0 0,0-1-1 0 0,1 0 0 0 0,-1 0 1 0 0,1 0-1 0 0,-1 0 1 0 0,1 0-1 0 0,-1 0 1 0 0,1 0-1 0 0,0-1 0 0 0,-1 1 1 0 0,1 0-1 0 0,0 0 1 0 0,0 0-1 0 0,-1-1 1 0 0,1 1-1 0 0,0 0 1 0 0,0-1-1 0 0,0 1 0 0 0,0-1 1 0 0,0 1-1 0 0,2 0 1 0 0,1-1-58 0 0,-1 0 0 0 0,1 0 0 0 0,0 0 0 0 0,-1 0-1 0 0,1-1 1 0 0,0 1 0 0 0,-1-1 0 0 0,1 0 0 0 0,-1 0 0 0 0,1-1 0 0 0,-1 1 0 0 0,0-1 0 0 0,1 1 0 0 0,-1-1 0 0 0,0 0 0 0 0,0 0 0 0 0,0-1 0 0 0,-1 1 0 0 0,1-1-1 0 0,0 1 1 0 0,2-5 0 0 0,-1 3 363 0 0,0 0 0 0 0,0 1 0 0 0,0-1 0 0 0,1 1 0 0 0,-1 0 0 0 0,1 0 0 0 0,10-4 0 0 0,-14 7 152 0 0,-1 0-287 0 0,1 0 0 0 0,-1 0-1 0 0,1 0 1 0 0,0 1 0 0 0,-1-1-1 0 0,1 0 1 0 0,-1 0 0 0 0,1 0-1 0 0,0 1 1 0 0,-1-1 0 0 0,1 0-1 0 0,-1 0 1 0 0,1 1 0 0 0,-1-1-1 0 0,1 0 1 0 0,-1 1 0 0 0,1-1 0 0 0,-1 1-1 0 0,1 0 1 0 0,0 4-5 0 0,0 0 1 0 0,0 1-1 0 0,0-1 0 0 0,-1 0 1 0 0,0 1-1 0 0,0-1 0 0 0,-2 9 1 0 0,1 7-328 0 0,8-29-94 0 0,1-1 1 0 0,-1 2-1 0 0,2-1 1 0 0,-1 1 0 0 0,13-8-1 0 0,24-7-1393 0 0,-28 14 627 0 0,-15 8 905 0 0,0-1 353 0 0,1 0-1 0 0,-1 0 0 0 0,1 0 1 0 0,-1 0-1 0 0,1-1 1 0 0,-1 1-1 0 0,0-1 1 0 0,0 1-1 0 0,0-1 1 0 0,0 0-1 0 0,0 0 1 0 0,0 0-1 0 0,0 0 0 0 0,0 0 1 0 0,-1 0-1 0 0,1 0 1 0 0,1-4-1 0 0,22-21 1230 0 0,-17 21-1082 0 0,1 1 1 0 0,0 0 0 0 0,1 1-1 0 0,-1 0 1 0 0,1 0-1 0 0,0 1 1 0 0,0 1 0 0 0,0-1-1 0 0,0 1 1 0 0,17 0-1 0 0,-23 1-280 0 0,0 1-1 0 0,0 0 0 0 0,1 0 1 0 0,-1 1-1 0 0,0-1 0 0 0,0 1 1 0 0,0 0-1 0 0,-1 0 0 0 0,1 0 1 0 0,0 0-1 0 0,0 1 1 0 0,0-1-1 0 0,-1 1 0 0 0,1 0 1 0 0,-1 0-1 0 0,1 0 0 0 0,-1 1 1 0 0,0-1-1 0 0,0 1 0 0 0,0 0 1 0 0,0 0-1 0 0,-1 0 0 0 0,1 0 1 0 0,-1 0-1 0 0,0 1 0 0 0,0-1 1 0 0,0 1-1 0 0,0 0 0 0 0,0-1 1 0 0,1 6-1 0 0,-3-4-99 0 0,1 0 0 0 0,-1 1-1 0 0,0-1 1 0 0,0 0 0 0 0,0 0 0 0 0,-1 0-1 0 0,0 0 1 0 0,0 0 0 0 0,0 0-1 0 0,-1 0 1 0 0,1 0 0 0 0,-1 0 0 0 0,0-1-1 0 0,-1 1 1 0 0,1 0 0 0 0,-1-1 0 0 0,0 0-1 0 0,0 0 1 0 0,-5 6 0 0 0,0 0-483 0 0,-1-1 1 0 0,0 0-1 0 0,0-1 1 0 0,-1 0-1 0 0,0 0 0 0 0,0-1 1 0 0,-14 7-1 0 0,15-10-1633 0 0,0 0 0 0 0,-1 0 0 0 0,-15 3 0 0 0,0-4-2854 0 0</inkml:trace>
</inkml:ink>
</file>

<file path=ppt/ink/ink7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30T15:04:45.842"/>
    </inkml:context>
    <inkml:brush xml:id="br0">
      <inkml:brushProperty name="width" value="0.05" units="cm"/>
      <inkml:brushProperty name="height" value="0.05" units="cm"/>
      <inkml:brushProperty name="color" value="#CD82DA"/>
    </inkml:brush>
  </inkml:definitions>
  <inkml:trace contextRef="#ctx0" brushRef="#br0">155 12 956 0 0,'-2'-2'5694'0'0,"-15"-7"3079"0"0,11 10-8073 0 0,0 1 1 0 0,0 0 0 0 0,0 0 0 0 0,1 0-1 0 0,-1 1 1 0 0,1 0 0 0 0,-1 0 0 0 0,1 0-1 0 0,0 1 1 0 0,0-1 0 0 0,0 1 0 0 0,-4 5-1 0 0,3-2-196 0 0,-1 0 0 0 0,2 0-1 0 0,-1 1 1 0 0,1 0-1 0 0,0 0 1 0 0,1 0 0 0 0,-1 0-1 0 0,-2 10 1 0 0,5-11-342 0 0,-1 0 0 0 0,2 0 1 0 0,-1 1-1 0 0,1-1 0 0 0,0 0 1 0 0,0 1-1 0 0,1-1 0 0 0,0 0 0 0 0,0 1 1 0 0,3 9-1 0 0,-2-12-108 0 0,0 0 0 0 0,1 0 0 0 0,-1 0 0 0 0,1 0 1 0 0,0-1-1 0 0,1 1 0 0 0,-1-1 0 0 0,1 1 0 0 0,0-1 0 0 0,0 0 1 0 0,0 0-1 0 0,1 0 0 0 0,-1-1 0 0 0,1 1 0 0 0,8 5 0 0 0,-6-6-366 0 0,1 0 0 0 0,-1 0 0 0 0,1 0-1 0 0,-1-1 1 0 0,1 0 0 0 0,0 0 0 0 0,0-1-1 0 0,0 0 1 0 0,0 0 0 0 0,0-1 0 0 0,0 0-1 0 0,0 0 1 0 0,13-2 0 0 0,-9 1-1673 0 0,1-2 1 0 0,22-6-1 0 0,-26 6-488 0 0,0 0 0 0 0,0 0 0 0 0,-1-1 0 0 0,9-6-1 0 0,-8 5-2599 0 0</inkml:trace>
</inkml:ink>
</file>

<file path=ppt/ink/ink7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30T15:04:46.273"/>
    </inkml:context>
    <inkml:brush xml:id="br0">
      <inkml:brushProperty name="width" value="0.05" units="cm"/>
      <inkml:brushProperty name="height" value="0.05" units="cm"/>
      <inkml:brushProperty name="color" value="#CD82DA"/>
    </inkml:brush>
  </inkml:definitions>
  <inkml:trace contextRef="#ctx0" brushRef="#br0">54 83 1136 0 0,'2'-5'560'0'0,"0"0"-1"0"0,-1 0 1 0 0,1-1 0 0 0,-1 1-1 0 0,-1 0 1 0 0,1 0 0 0 0,-1-9-1 0 0,-5-19 12904 0 0,4 38-13027 0 0,0-1-1 0 0,0 1 1 0 0,-1-1-1 0 0,0 1 1 0 0,1-1-1 0 0,-1 0 1 0 0,-5 7-1 0 0,-6 17 1287 0 0,4 2 599 0 0,-6 44-1 0 0,14-63-1933 0 0,0 0-1 0 0,0 1 0 0 0,1-1 1 0 0,0 0-1 0 0,1 0 0 0 0,0 0 1 0 0,5 17-1 0 0,-6-26-507 0 0,1 0 0 0 0,0 0-1 0 0,0 0 1 0 0,0 1-1 0 0,0-1 1 0 0,0 0 0 0 0,0 0-1 0 0,0 0 1 0 0,1-1 0 0 0,-1 1-1 0 0,1 0 1 0 0,-1 0-1 0 0,1-1 1 0 0,0 1 0 0 0,-1-1-1 0 0,1 1 1 0 0,0-1 0 0 0,0 0-1 0 0,0 0 1 0 0,0 0-1 0 0,1 0 1 0 0,-1 0 0 0 0,0 0-1 0 0,0-1 1 0 0,0 1 0 0 0,1-1-1 0 0,-1 1 1 0 0,0-1-1 0 0,1 0 1 0 0,-1 0 0 0 0,0 0-1 0 0,1 0 1 0 0,1-1 0 0 0,2 1-870 0 0,0-1 1 0 0,0-1-1 0 0,0 1 1 0 0,0-1-1 0 0,5-3 1 0 0,26-15-10340 0 0,-25 11 5359 0 0</inkml:trace>
  <inkml:trace contextRef="#ctx0" brushRef="#br0" timeOffset="1">51 148 576 0 0,'0'0'3168'0'0,"-11"0"3529"0"0,34-14-5673 0 0,-9 9-224 0 0,9-5-208 0 0,0 1-240 0 0,5 1-228 0 0,-1 0-304 0 0,6-5-348 0 0,4 0-532 0 0,-5-2-872 0 0,-9 5-2084 0 0,0 1 923 0 0</inkml:trace>
</inkml:ink>
</file>

<file path=ppt/ink/ink7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30T15:05:18.459"/>
    </inkml:context>
    <inkml:brush xml:id="br0">
      <inkml:brushProperty name="width" value="0.05" units="cm"/>
      <inkml:brushProperty name="height" value="0.05" units="cm"/>
      <inkml:brushProperty name="color" value="#CD82DA"/>
    </inkml:brush>
  </inkml:definitions>
  <inkml:trace contextRef="#ctx0" brushRef="#br0">15 1 1316 0 0,'-15'7'17355'0'0,"18"-4"-17081"0"0,-1-1-1 0 0,1 1 1 0 0,0-1-1 0 0,0 0 1 0 0,0 0-1 0 0,0 0 1 0 0,0 0-1 0 0,0-1 1 0 0,0 1 0 0 0,0-1-1 0 0,1 0 1 0 0,-1 0-1 0 0,1 0 1 0 0,5 1-1 0 0,53 3 694 0 0,-5-3-486 0 0,-24-1-1368 0 0,0-1 0 0 0,43-6 0 0 0,-40 0-1610 0 0,-23 4-525 0 0,3-1-4229 0 0,-6 2 2304 0 0</inkml:trace>
</inkml:ink>
</file>

<file path=ppt/ink/ink7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30T15:05:18.861"/>
    </inkml:context>
    <inkml:brush xml:id="br0">
      <inkml:brushProperty name="width" value="0.05" units="cm"/>
      <inkml:brushProperty name="height" value="0.05" units="cm"/>
      <inkml:brushProperty name="color" value="#CD82DA"/>
    </inkml:brush>
  </inkml:definitions>
  <inkml:trace contextRef="#ctx0" brushRef="#br0">78 19 1144 0 0,'-10'3'11988'0'0,"8"-1"-11065"0"0,3 2-518 0 0,1-1 0 0 0,-1 0 0 0 0,1 0 0 0 0,0 0 0 0 0,0 0 0 0 0,1 0 0 0 0,-1-1 0 0 0,0 1 0 0 0,1-1 0 0 0,0 1 0 0 0,-1-1 0 0 0,1 0 0 0 0,4 2 0 0 0,48 27 1123 0 0,-33-20-706 0 0,-17-8-769 0 0,1 0 197 0 0,0 0-1 0 0,0 1 1 0 0,0-1 0 0 0,-1 2-1 0 0,1-1 1 0 0,-1 0 0 0 0,6 7-1 0 0,-10-10-172 0 0,-1 1 0 0 0,1-1-1 0 0,0 0 1 0 0,-1 0 0 0 0,1 1-1 0 0,0-1 1 0 0,-1 0 0 0 0,0 1-1 0 0,1-1 1 0 0,-1 0-1 0 0,0 1 1 0 0,0-1 0 0 0,0 0-1 0 0,0 1 1 0 0,0-1 0 0 0,0 3-1 0 0,-1-1 4 0 0,0-1 0 0 0,1 1-1 0 0,-1-1 1 0 0,-1 0-1 0 0,1 1 1 0 0,0-1 0 0 0,-1 0-1 0 0,1 0 1 0 0,-1 1 0 0 0,1-1-1 0 0,-5 3 1 0 0,-14 14 364 0 0,-2-1 1 0 0,0-1-1 0 0,-31 19 1 0 0,-32 11-2097 0 0,77-42 150 0 0,-2 0-173 0 0</inkml:trace>
  <inkml:trace contextRef="#ctx0" brushRef="#br0" timeOffset="1">387 46 1196 0 0,'14'-20'7212'0'0,"-5"-2"5066"0"0,-9 21-11881 0 0,1-1 681 0 0</inkml:trace>
</inkml:ink>
</file>

<file path=ppt/ink/ink7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30T15:05:19.309"/>
    </inkml:context>
    <inkml:brush xml:id="br0">
      <inkml:brushProperty name="width" value="0.05" units="cm"/>
      <inkml:brushProperty name="height" value="0.05" units="cm"/>
      <inkml:brushProperty name="color" value="#CD82DA"/>
    </inkml:brush>
  </inkml:definitions>
  <inkml:trace contextRef="#ctx0" brushRef="#br0">0 7 560 0 0,'6'30'10200'0'0,"-5"6"-5689"0"0,-1-11-1877 0 0,1-22-1553 0 0,2-11-191 0 0,-1 1-872 0 0,1 1 1 0 0,0-1 0 0 0,0 1-1 0 0,1 0 1 0 0,0 0-1 0 0,0 0 1 0 0,0 0-1 0 0,1 1 1 0 0,0-1 0 0 0,0 1-1 0 0,0 0 1 0 0,1 1-1 0 0,0 0 1 0 0,7-5 0 0 0,-12 8-44 0 0,1 0 1 0 0,-1 1-1 0 0,0-1 1 0 0,0 1-1 0 0,0 0 1 0 0,0-1-1 0 0,1 1 1 0 0,-1 0-1 0 0,0 0 1 0 0,0-1-1 0 0,1 1 1 0 0,-1 0-1 0 0,0 0 1 0 0,0 1-1 0 0,1-1 1 0 0,-1 0-1 0 0,0 0 1 0 0,0 1-1 0 0,1-1 1 0 0,-1 0-1 0 0,0 1 1 0 0,0-1-1 0 0,2 2 1 0 0,-1 0-25 0 0,-1-1 0 0 0,1 1 1 0 0,-1 0-1 0 0,0-1 0 0 0,1 1 1 0 0,-1 0-1 0 0,0 0 0 0 0,0 0 0 0 0,0 0 1 0 0,0 0-1 0 0,-1 0 0 0 0,2 3 1 0 0,0 7-283 0 0,0 0 1 0 0,-1 0-1 0 0,0 22 1 0 0,-1-32 274 0 0,4 3 1106 0 0,4-9-611 0 0,17-19-613 0 0,-3 3-125 0 0,-21 19 265 0 0,0 0-1 0 0,0 0 0 0 0,0 0 0 0 0,0 0 1 0 0,0 1-1 0 0,0-1 0 0 0,0 0 1 0 0,0 1-1 0 0,0-1 0 0 0,1 1 0 0 0,-1-1 1 0 0,0 1-1 0 0,0 0 0 0 0,1-1 0 0 0,-1 1 1 0 0,0 0-1 0 0,0 0 0 0 0,1 0 1 0 0,-1 0-1 0 0,0 0 0 0 0,0 0 0 0 0,1 0 1 0 0,-1 0-1 0 0,0 1 0 0 0,0-1 0 0 0,1 0 1 0 0,-1 1-1 0 0,0-1 0 0 0,0 1 1 0 0,0-1-1 0 0,1 1 0 0 0,-1 0 0 0 0,0-1 1 0 0,2 3-1 0 0,-1 0-95 0 0,1 1 1 0 0,-1 0-1 0 0,0 0 1 0 0,0 0-1 0 0,0 0 1 0 0,-1 0-1 0 0,1 0 0 0 0,1 8 1 0 0,0-1-156 0 0,11 36-697 0 0,-14-45 935 0 0,1-1 0 0 0,-1 1-1 0 0,1-1 1 0 0,0 1-1 0 0,-1-1 1 0 0,1 1 0 0 0,0-1-1 0 0,0 0 1 0 0,0 0 0 0 0,0 1-1 0 0,0-1 1 0 0,0 0-1 0 0,0 0 1 0 0,1 0 0 0 0,-1 0-1 0 0,0 0 1 0 0,1 0 0 0 0,-1 0-1 0 0,0-1 1 0 0,1 1-1 0 0,-1 0 1 0 0,1-1 0 0 0,-1 1-1 0 0,3-1 1 0 0,0 0 7 0 0,0-1 0 0 0,0 0 1 0 0,-1 0-1 0 0,1 0 0 0 0,0-1 1 0 0,0 1-1 0 0,-1-1 0 0 0,1 0 0 0 0,-1 0 1 0 0,1 0-1 0 0,-1 0 0 0 0,0-1 0 0 0,5-5 1 0 0,38-41 432 0 0,-39 41-199 0 0,28-33 4028 0 0,-34 40-3537 0 0,3 21 1417 0 0,-17 86 739 0 0,-3 28-1389 0 0,12-114-2371 0 0,-1 0 0 0 0,0-1 0 0 0,-1 1 0 0 0,-14 27 0 0 0,19-44-85 0 0,-8 12-767 0 0</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43:37.281"/>
    </inkml:context>
    <inkml:brush xml:id="br0">
      <inkml:brushProperty name="width" value="0.05" units="cm"/>
      <inkml:brushProperty name="height" value="0.05" units="cm"/>
      <inkml:brushProperty name="color" value="#CD82DA"/>
    </inkml:brush>
  </inkml:definitions>
  <inkml:trace contextRef="#ctx0" brushRef="#br0">32 0 2124 0 0,'-1'4'1947'0'0,"-1"0"-1"0"0,1 0 1 0 0,-1-1-1 0 0,0 1 1 0 0,0-1-1 0 0,-5 5 1 0 0,-7 16 11264 0 0</inkml:trace>
</inkml:ink>
</file>

<file path=ppt/ink/ink7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30T15:05:19.693"/>
    </inkml:context>
    <inkml:brush xml:id="br0">
      <inkml:brushProperty name="width" value="0.05" units="cm"/>
      <inkml:brushProperty name="height" value="0.05" units="cm"/>
      <inkml:brushProperty name="color" value="#CD82DA"/>
    </inkml:brush>
  </inkml:definitions>
  <inkml:trace contextRef="#ctx0" brushRef="#br0">1 50 960 0 0,'0'-2'355'0'0,"1"0"1"0"0,-1-1-1 0 0,1 1 0 0 0,0 0 1 0 0,-1-1-1 0 0,1 1 0 0 0,1 0 1 0 0,-1 0-1 0 0,0 0 0 0 0,0 0 1 0 0,1 0-1 0 0,-1 0 0 0 0,1 0 1 0 0,0 0-1 0 0,-1 1 0 0 0,1-1 0 0 0,0 1 1 0 0,0-1-1 0 0,0 1 0 0 0,3-2 1 0 0,-2 2-30 0 0,1-1 1 0 0,0 1 0 0 0,-1 0 0 0 0,1 0 0 0 0,0 1-1 0 0,0-1 1 0 0,0 1 0 0 0,0 0 0 0 0,-1 0-1 0 0,1 0 1 0 0,8 1 0 0 0,-7 0-168 0 0,1 0 1 0 0,-1 1-1 0 0,0-1 1 0 0,0 1-1 0 0,1 0 0 0 0,-1 0 1 0 0,0 0-1 0 0,-1 1 1 0 0,1 0-1 0 0,0 0 1 0 0,-1 0-1 0 0,1 1 0 0 0,-1-1 1 0 0,0 1-1 0 0,0 0 1 0 0,-1 0-1 0 0,1 1 1 0 0,3 5-1 0 0,-6-7-108 0 0,-1-1 0 0 0,0 0 0 0 0,1 0 1 0 0,-1 1-1 0 0,0-1 0 0 0,0 0 0 0 0,0 0 0 0 0,-1 1 0 0 0,1-1 0 0 0,0 0 0 0 0,-1 0 1 0 0,0 1-1 0 0,1-1 0 0 0,-1 0 0 0 0,0 0 0 0 0,0 0 0 0 0,0 0 0 0 0,0 0 0 0 0,-1 0 1 0 0,1 0-1 0 0,0-1 0 0 0,-1 1 0 0 0,1 0 0 0 0,-1-1 0 0 0,0 1 0 0 0,0-1 0 0 0,1 0 1 0 0,-5 3-1 0 0,2-1 0 0 0,0 0 0 0 0,-1 0 1 0 0,1 0-1 0 0,-1 0 0 0 0,0-1 1 0 0,0 0-1 0 0,0 0 0 0 0,0 0 0 0 0,0-1 1 0 0,-1 1-1 0 0,-6 0 0 0 0,-19-7-1622 0 0,21-4-1113 0 0,10 8 2258 0 0,0 0 1 0 0,-1 0-1 0 0,1 0 1 0 0,0 0 0 0 0,0 0-1 0 0,0 0 1 0 0,0 0-1 0 0,0 0 1 0 0,0 1-1 0 0,0-1 1 0 0,0 0 0 0 0,0 0-1 0 0,1 0 1 0 0,-1 0-1 0 0,1-2 1 0 0,3-4-3183 0 0</inkml:trace>
</inkml:ink>
</file>

<file path=ppt/ink/ink7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30T15:05:20.087"/>
    </inkml:context>
    <inkml:brush xml:id="br0">
      <inkml:brushProperty name="width" value="0.05" units="cm"/>
      <inkml:brushProperty name="height" value="0.05" units="cm"/>
      <inkml:brushProperty name="color" value="#CD82DA"/>
    </inkml:brush>
  </inkml:definitions>
  <inkml:trace contextRef="#ctx0" brushRef="#br0">24 220 292 0 0,'-4'4'13724'0'0,"-3"14"-10759"0"0,-4 22-3347 0 0,11-37 183 0 0,-1 0 0 0 0,1-1 0 0 0,0 1 0 0 0,-1 0 0 0 0,1 0 0 0 0,1 0 0 0 0,-1 0 1 0 0,0 0-1 0 0,1 0 0 0 0,-1 0 0 0 0,1-1 0 0 0,0 1 0 0 0,0 0 0 0 0,0 0 0 0 0,0-1 0 0 0,3 4 0 0 0,-4-6 71 0 0,1 1 1 0 0,0 0-1 0 0,0-1 0 0 0,-1 1 0 0 0,1-1 0 0 0,0 1 0 0 0,0-1 0 0 0,0 1 0 0 0,0-1 1 0 0,0 0-1 0 0,0 1 0 0 0,0-1 0 0 0,0 0 0 0 0,0 0 0 0 0,-1 1 0 0 0,1-1 0 0 0,0 0 1 0 0,2 0-1 0 0,0-1 64 0 0,0 1 0 0 0,0-1 0 0 0,0 0 0 0 0,0 0 0 0 0,0 0 0 0 0,0 0 0 0 0,0 0 0 0 0,3-2 0 0 0,20-14 322 0 0,-20 13 269 0 0,1-1 1 0 0,0 1-1 0 0,0 1 1 0 0,11-6-1 0 0,-17 9-252 0 0,1 1-223 0 0,-1 0-1 0 0,0 0 1 0 0,1 0-1 0 0,-1 0 1 0 0,0 0 0 0 0,0 0-1 0 0,0 0 1 0 0,0 1 0 0 0,0-1-1 0 0,0 0 1 0 0,0 1 0 0 0,-1-1-1 0 0,1 1 1 0 0,1 2-1 0 0,10 24-66 0 0,-11-26-37 0 0,-1 0-23 0 0,1 0-1 0 0,0 0 0 0 0,0-1 0 0 0,0 1 1 0 0,0 0-1 0 0,0 0 0 0 0,1 0 1 0 0,-1-1-1 0 0,0 1 0 0 0,1-1 0 0 0,-1 1 1 0 0,1-1-1 0 0,-1 0 0 0 0,1 1 1 0 0,0-1-1 0 0,0 0 0 0 0,-1 0 1 0 0,1 0-1 0 0,0 0 0 0 0,0-1 0 0 0,2 2 1 0 0,0-2-56 0 0,-1 0 0 0 0,1 1 0 0 0,-1-1 0 0 0,1 0 0 0 0,-1-1 1 0 0,1 1-1 0 0,-1-1 0 0 0,1 1 0 0 0,-1-1 0 0 0,1 0 0 0 0,4-2 0 0 0,5-3-227 0 0,0-1 0 0 0,0-1-1 0 0,0 1 1 0 0,20-18-1 0 0,-20 13 481 0 0,0-1-1 0 0,0 0 0 0 0,-1 0 0 0 0,-1-1 0 0 0,0-1 0 0 0,-1 0 0 0 0,11-21 0 0 0,-13 20 730 0 0,-1-1 1 0 0,0 0 0 0 0,-1 0-1 0 0,-1-1 1 0 0,-1 1 0 0 0,0-1-1 0 0,1-23 1 0 0,-4 22 2457 0 0,-1 27-307 0 0,-5 36-1293 0 0,-12 54-481 0 0,-8 43-928 0 0,5-46-3217 0 0,19-92 2517 0 0,-9 31-3069 0 0,-2-14-6534 0 0,5-12 4605 0 0</inkml:trace>
  <inkml:trace contextRef="#ctx0" brushRef="#br0" timeOffset="1">267 283 876 0 0,'-10'-13'10324'0'0,"25"15"-3509"0"0,7 1-7086 0 0,-6-2 255 0 0,0 0 0 0 0,0-2 0 0 0,0 0 0 0 0,0-1-1 0 0,27-6 1 0 0,76-30-6379 0 0,-90 28 2595 0 0,7-3-392 0 0</inkml:trace>
</inkml:ink>
</file>

<file path=ppt/ink/ink7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30T15:05:20.540"/>
    </inkml:context>
    <inkml:brush xml:id="br0">
      <inkml:brushProperty name="width" value="0.05" units="cm"/>
      <inkml:brushProperty name="height" value="0.05" units="cm"/>
      <inkml:brushProperty name="color" value="#CD82DA"/>
    </inkml:brush>
  </inkml:definitions>
  <inkml:trace contextRef="#ctx0" brushRef="#br0">118 1 1500 0 0,'0'0'5229'0'0,"-1"3"-3499"0"0,-4 10-333 0 0,1 0-1 0 0,1 1 1 0 0,0 0 0 0 0,0-1 0 0 0,0 19-1 0 0,-3 13 278 0 0,-42 195 1825 0 0,7-83-7936 0 0,41-142 1553 0 0,10-20 1356 0 0,-4 2 2069 0 0,22-21 558 0 0,-24 21-838 0 0,0-1 1 0 0,-1 1-1 0 0,1 0 0 0 0,0 0 1 0 0,1 1-1 0 0,4-3 0 0 0,-9 4-228 0 0,12-4 683 0 0,0 0 1 0 0,0 0-1 0 0,0 1 1 0 0,23-4-1 0 0,-26 7-864 0 0,0-1 0 0 0,-1 1-1 0 0,1-1 1 0 0,0-1 0 0 0,-1 0 0 0 0,1 0-1 0 0,-1-1 1 0 0,0 0 0 0 0,11-7-1 0 0,-18 11 166 0 0,-1-1-1 0 0,0 1 1 0 0,1 0-1 0 0,-1-1 1 0 0,0 1-1 0 0,1 0 1 0 0,-1-1-1 0 0,0 1 1 0 0,0-1-1 0 0,0 1 1 0 0,1 0-1 0 0,-1-1 1 0 0,0 1-1 0 0,0-1 1 0 0,0 1-1 0 0,0-1 1 0 0,1 1-1 0 0,-1 0 1 0 0,0-1-1 0 0,0 1 1 0 0,0-1-1 0 0,0 1 1 0 0,0-1-1 0 0,0 1 1 0 0,-1-1-1 0 0,1 1 1 0 0,0-1-1 0 0,0 1 1 0 0,0-1-1 0 0,0 1 1 0 0,-1-1 0 0 0,-12-12 209 0 0,-18-3-327 0 0,10 8-761 0 0,-28-10-2029 0 0,16 9-5088 0 0,21 7 3657 0 0</inkml:trace>
</inkml:ink>
</file>

<file path=ppt/ink/ink7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30T15:05:20.935"/>
    </inkml:context>
    <inkml:brush xml:id="br0">
      <inkml:brushProperty name="width" value="0.05" units="cm"/>
      <inkml:brushProperty name="height" value="0.05" units="cm"/>
      <inkml:brushProperty name="color" value="#CD82DA"/>
    </inkml:brush>
  </inkml:definitions>
  <inkml:trace contextRef="#ctx0" brushRef="#br0">0 72 1076 0 0,'0'0'9069'0'0,"13"-3"-8001"0"0,-3 2-140 0 0,6-4-216 0 0,5 2-208 0 0,1-7-240 0 0,1 4-264 0 0,-2-2-288 0 0,0 0-356 0 0,4 2-480 0 0,-8-1-808 0 0,-2-1-2084 0 0,2 2 923 0 0</inkml:trace>
</inkml:ink>
</file>

<file path=ppt/ink/ink7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30T15:05:21.435"/>
    </inkml:context>
    <inkml:brush xml:id="br0">
      <inkml:brushProperty name="width" value="0.05" units="cm"/>
      <inkml:brushProperty name="height" value="0.05" units="cm"/>
      <inkml:brushProperty name="color" value="#CD82DA"/>
    </inkml:brush>
  </inkml:definitions>
  <inkml:trace contextRef="#ctx0" brushRef="#br0">116 18 1404 0 0,'-1'-2'614'0'0,"1"1"0"0"0,-1 0 1 0 0,0-1-1 0 0,0 1 0 0 0,1 0 0 0 0,-1 0 0 0 0,0 0 0 0 0,0 0 0 0 0,-1 0 1 0 0,1 0-1 0 0,0 0 0 0 0,0 0 0 0 0,0 0 0 0 0,-2 0 0 0 0,2 0-410 0 0,1 1 0 0 0,-1 0-1 0 0,1 0 1 0 0,-1 0-1 0 0,0 0 1 0 0,1 0-1 0 0,-1 0 1 0 0,1 0 0 0 0,-1 0-1 0 0,0 0 1 0 0,1 0-1 0 0,-1 1 1 0 0,1-1-1 0 0,-1 0 1 0 0,1 0 0 0 0,-1 0-1 0 0,1 1 1 0 0,-1-1-1 0 0,0 0 1 0 0,1 1 0 0 0,0-1-1 0 0,-1 1 1 0 0,0 0-1 0 0,-3 3 266 0 0,1 1 0 0 0,0 0 0 0 0,0 0 0 0 0,0 0 0 0 0,-4 10 0 0 0,2-5-102 0 0,-20 35 893 0 0,16-31-716 0 0,1 1-1 0 0,-8 19 1 0 0,18-38 989 0 0,4-7-1359 0 0,1 0 1 0 0,14-18-1 0 0,-10 17-152 0 0,-8 8-47 0 0,1 0 1 0 0,-1 0-1 0 0,1 0 0 0 0,0 1 1 0 0,0-1-1 0 0,0 1 1 0 0,1 0-1 0 0,-1 1 1 0 0,1-1-1 0 0,5-2 0 0 0,-9 5 2 0 0,0 0 0 0 0,0 0 0 0 0,1 0 0 0 0,-1 0 0 0 0,0 0 0 0 0,0 1 0 0 0,0-1 0 0 0,0 0 0 0 0,1 1 0 0 0,-1-1 0 0 0,0 0 0 0 0,0 1 0 0 0,0-1 0 0 0,0 1 0 0 0,0 0 0 0 0,0-1 0 0 0,0 1 0 0 0,0 0 0 0 0,0 0 0 0 0,-1 0 0 0 0,1-1 0 0 0,0 1 0 0 0,0 0 0 0 0,-1 0 0 0 0,2 1 1 0 0,15 25-525 0 0,-10-13 299 0 0,-3-5-72 0 0,0-1 0 0 0,1 0 0 0 0,0 0 1 0 0,0 0-1 0 0,0 0 0 0 0,10 9 0 0 0,-13-16 248 0 0,0 1 0 0 0,0-1 1 0 0,0 0-1 0 0,0 1 0 0 0,0-1 1 0 0,0 0-1 0 0,0 0 0 0 0,1 0 1 0 0,-1-1-1 0 0,0 1 0 0 0,1-1 1 0 0,-1 1-1 0 0,0-1 1 0 0,1 0-1 0 0,-1 0 0 0 0,1 0 1 0 0,-1 0-1 0 0,0 0 0 0 0,1 0 1 0 0,-1-1-1 0 0,1 1 0 0 0,-1-1 1 0 0,0 1-1 0 0,0-1 0 0 0,1 0 1 0 0,-1 0-1 0 0,0 0 0 0 0,0-1 1 0 0,0 1-1 0 0,2-2 0 0 0,4-1-63 0 0,-1-1-1 0 0,0-1 1 0 0,0 1-1 0 0,0-1 1 0 0,-1 0-1 0 0,6-8 0 0 0,-9 11 342 0 0,0-1 0 0 0,-1 0 0 0 0,1 0 0 0 0,-1 1-1 0 0,0-1 1 0 0,0-1 0 0 0,-1 1 0 0 0,1 0 0 0 0,-1 0-1 0 0,0 0 1 0 0,0-1 0 0 0,0 1 0 0 0,0-7-1 0 0,-2 11-32 0 0,0 0 0 0 0,1 0-1 0 0,-1 0 1 0 0,0 0 0 0 0,0 0-1 0 0,1 0 1 0 0,-1 1 0 0 0,0-1 0 0 0,1 0-1 0 0,-1 0 1 0 0,0 1 0 0 0,1-1-1 0 0,-1 1 1 0 0,0-1 0 0 0,1 0-1 0 0,-1 1 1 0 0,1-1 0 0 0,-1 1-1 0 0,1-1 1 0 0,-1 1 0 0 0,1 0-1 0 0,-1-1 1 0 0,0 2 0 0 0,-17 21 248 0 0,17-18-334 0 0,-1 1-169 0 0,0 1-1 0 0,0-1 1 0 0,1 1-1 0 0,0-1 1 0 0,0 11-1 0 0,1-15-107 0 0,1 1 0 0 0,-1-1 0 0 0,1 0 0 0 0,-1 0 0 0 0,1 0 0 0 0,0 0 0 0 0,-1 0 0 0 0,1 0-1 0 0,0 0 1 0 0,1 0 0 0 0,-1 0 0 0 0,0 0 0 0 0,1 0 0 0 0,-1-1 0 0 0,0 1 0 0 0,1 0 0 0 0,0-1 0 0 0,-1 0 0 0 0,1 1 0 0 0,3 1-1 0 0,19 8-4223 0 0,-5-14-3318 0 0,-13-1 3528 0 0</inkml:trace>
</inkml:ink>
</file>

<file path=ppt/ink/ink7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30T15:05:21.861"/>
    </inkml:context>
    <inkml:brush xml:id="br0">
      <inkml:brushProperty name="width" value="0.05" units="cm"/>
      <inkml:brushProperty name="height" value="0.05" units="cm"/>
      <inkml:brushProperty name="color" value="#CD82DA"/>
    </inkml:brush>
  </inkml:definitions>
  <inkml:trace contextRef="#ctx0" brushRef="#br0">1 68 976 0 0,'12'-36'9680'0'0,"-8"38"-9052"0"0,0 1 1 0 0,0 0-1 0 0,0 0 0 0 0,0 1 0 0 0,6 6 0 0 0,-1 0 141 0 0,-6-8-760 0 0,13 11 516 0 0,0 0 1 0 0,24 13-1 0 0,2-9-2831 0 0,-38-16 1321 0 0,1 0-1 0 0,-1 0 0 0 0,1-1 1 0 0,0 0-1 0 0,-1 0 1 0 0,1 0-1 0 0,7-1 1 0 0,-4-1-2724 0 0</inkml:trace>
  <inkml:trace contextRef="#ctx0" brushRef="#br0" timeOffset="1">251 11 1024 0 0,'0'-1'230'0'0,"0"1"-1"0"0,0-1 1 0 0,-1 1-1 0 0,1-1 1 0 0,-1 0-1 0 0,1 1 1 0 0,0-1-1 0 0,-1 1 1 0 0,1-1-1 0 0,-1 1 0 0 0,1-1 1 0 0,-1 1-1 0 0,0 0 1 0 0,1-1-1 0 0,-1 1 1 0 0,1 0-1 0 0,-1-1 1 0 0,0 1-1 0 0,1 0 1 0 0,-1 0-1 0 0,0-1 1 0 0,1 1-1 0 0,-1 0 1 0 0,0 0-1 0 0,1 0 1 0 0,-1 0-1 0 0,0 0 1 0 0,0 0-1 0 0,1 0 1 0 0,-1 0-1 0 0,0 0 1 0 0,1 0-1 0 0,-1 1 1 0 0,0-1-1 0 0,1 0 1 0 0,-1 0-1 0 0,0 1 1 0 0,1-1-1 0 0,-1 0 1 0 0,0 1-1 0 0,-27 18 3262 0 0,27-19-3396 0 0,-5 6 47 0 0,0 0 0 0 0,0 1 0 0 0,0 0 0 0 0,1 0 0 0 0,-7 10 0 0 0,-2 5-8302 0 0</inkml:trace>
</inkml:ink>
</file>

<file path=ppt/ink/ink7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30T15:05:22.294"/>
    </inkml:context>
    <inkml:brush xml:id="br0">
      <inkml:brushProperty name="width" value="0.05" units="cm"/>
      <inkml:brushProperty name="height" value="0.05" units="cm"/>
      <inkml:brushProperty name="color" value="#CD82DA"/>
    </inkml:brush>
  </inkml:definitions>
  <inkml:trace contextRef="#ctx0" brushRef="#br0">193 0 1768 0 0,'3'13'9309'0'0,"-5"21"-6049"0"0,-14 143 3545 0 0,4-40-7872 0 0,2-94-2183 0 0,-3-16-4820 0 0,5-14 3147 0 0</inkml:trace>
  <inkml:trace contextRef="#ctx0" brushRef="#br0" timeOffset="1">2 247 1404 0 0,'-2'-16'4115'0'0,"2"2"1515"0"0,1 14-5511 0 0,0-1 0 0 0,0 0-1 0 0,0 0 1 0 0,1 1 0 0 0,-1-1 0 0 0,0 1-1 0 0,0-1 1 0 0,0 1 0 0 0,0 0-1 0 0,0-1 1 0 0,1 1 0 0 0,-1 0-1 0 0,0 0 1 0 0,0 0 0 0 0,2 0 0 0 0,92-6 1708 0 0,-29 3-3344 0 0,2-7-5447 0 0,-41 4 3369 0 0</inkml:trace>
</inkml:ink>
</file>

<file path=ppt/ink/ink7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30T15:05:23.670"/>
    </inkml:context>
    <inkml:brush xml:id="br0">
      <inkml:brushProperty name="width" value="0.05" units="cm"/>
      <inkml:brushProperty name="height" value="0.05" units="cm"/>
      <inkml:brushProperty name="color" value="#CD82DA"/>
    </inkml:brush>
  </inkml:definitions>
  <inkml:trace contextRef="#ctx0" brushRef="#br0">51 10 1304 0 0,'-4'34'5995'0'0,"2"-23"-5068"0"0,0 1-1 0 0,-1 0 1 0 0,0-1 0 0 0,-1 0-1 0 0,0 0 1 0 0,-1 0-1 0 0,0 0 1 0 0,0-1-1 0 0,-9 11 1 0 0,25-42 3251 0 0,16-27-3116 0 0,-25 45-1051 0 0,-1 0 0 0 0,2 1 0 0 0,-1-1 0 0 0,0 1 0 0 0,1-1-1 0 0,-1 1 1 0 0,1 0 0 0 0,-1 0 0 0 0,1 0 0 0 0,0 0 0 0 0,0 1-1 0 0,0-1 1 0 0,0 1 0 0 0,5-2 0 0 0,-7 3-25 0 0,1 0 0 0 0,-1 0 0 0 0,0 0 1 0 0,0 0-1 0 0,0 0 0 0 0,0 1 0 0 0,0-1 0 0 0,0 0 0 0 0,0 1 1 0 0,0-1-1 0 0,0 0 0 0 0,0 1 0 0 0,0-1 0 0 0,0 1 0 0 0,0 0 1 0 0,0-1-1 0 0,0 1 0 0 0,0 0 0 0 0,0 0 0 0 0,0-1 0 0 0,-1 1 0 0 0,2 1 1 0 0,16 25-353 0 0,-11-16 134 0 0,-4-8 155 0 0,-1 0 0 0 0,0 0 0 0 0,0 0-1 0 0,1-1 1 0 0,0 1 0 0 0,-1-1 0 0 0,1 0 0 0 0,0 1 0 0 0,0-1 0 0 0,0-1 0 0 0,1 1-1 0 0,-1 0 1 0 0,0-1 0 0 0,1 1 0 0 0,-1-1 0 0 0,1 0 0 0 0,-1 0 0 0 0,1-1 0 0 0,4 1 0 0 0,-3-1 42 0 0,0-1 0 0 0,0 0 1 0 0,0 0-1 0 0,0 0 1 0 0,0 0-1 0 0,0-1 1 0 0,0 0-1 0 0,-1 0 1 0 0,1-1-1 0 0,-1 1 1 0 0,1-1-1 0 0,-1 0 1 0 0,5-4-1 0 0,-3 3 269 0 0,0-1 0 0 0,-1 0 0 0 0,0-1 0 0 0,1 0 0 0 0,3-6 0 0 0,-7 10-35 0 0,-1 1 1 0 0,0 0-1 0 0,0-1 0 0 0,0 1 1 0 0,0-1-1 0 0,-1 0 0 0 0,1 1 1 0 0,0-1-1 0 0,-1 0 0 0 0,1 1 1 0 0,-1-1-1 0 0,0 0 0 0 0,1 0 1 0 0,-1 0-1 0 0,0 1 0 0 0,0-1 1 0 0,0 0-1 0 0,0 0 1 0 0,0 1-1 0 0,-1-1 0 0 0,1 0 1 0 0,0 0-1 0 0,-1 1 0 0 0,0-1 1 0 0,1 0-1 0 0,-1 1 0 0 0,-1-3 1 0 0,1 3-112 0 0,0 1 1 0 0,1 0-1 0 0,-1-1 1 0 0,0 1-1 0 0,0 0 1 0 0,1 0 0 0 0,-1 0-1 0 0,0 0 1 0 0,0 0-1 0 0,0 0 1 0 0,1 0-1 0 0,-1 0 1 0 0,0 0-1 0 0,0 0 1 0 0,0 0-1 0 0,1 0 1 0 0,-1 0-1 0 0,0 1 1 0 0,0-1 0 0 0,1 0-1 0 0,-1 1 1 0 0,0-1-1 0 0,1 0 1 0 0,-1 1-1 0 0,0-1 1 0 0,1 1-1 0 0,-1-1 1 0 0,-1 2-1 0 0,-18 15 571 0 0,16-12-575 0 0,0 1 0 0 0,1-1 0 0 0,-1 1 0 0 0,2 0 0 0 0,-1-1 0 0 0,0 1 0 0 0,1 1-1 0 0,0-1 1 0 0,1 0 0 0 0,-1 0 0 0 0,1 1 0 0 0,1-1 0 0 0,-1 1 0 0 0,1 11 0 0 0,0-16-213 0 0,0 0 1 0 0,0 1-1 0 0,0-1 0 0 0,0 1 0 0 0,1-1 1 0 0,-1 1-1 0 0,1-1 0 0 0,0 0 1 0 0,-1 1-1 0 0,1-1 0 0 0,0 0 1 0 0,0 0-1 0 0,0 1 0 0 0,1-1 0 0 0,-1 0 1 0 0,1 0-1 0 0,-1 0 0 0 0,1-1 1 0 0,-1 1-1 0 0,1 0 0 0 0,0 0 1 0 0,0-1-1 0 0,0 1 0 0 0,0-1 0 0 0,0 0 1 0 0,0 0-1 0 0,0 0 0 0 0,1 0 1 0 0,-1 0-1 0 0,0 0 0 0 0,1 0 1 0 0,-1-1-1 0 0,1 1 0 0 0,-1-1 1 0 0,0 1-1 0 0,1-1 0 0 0,-1 0 0 0 0,1 0 1 0 0,-1 0-1 0 0,1-1 0 0 0,2 0 1 0 0,5-1-442 0 0,0 0 1 0 0,-1-1 0 0 0,1 0-1 0 0,-1-1 1 0 0,1 0 0 0 0,-1-1 0 0 0,0 0-1 0 0,-1 0 1 0 0,1-1 0 0 0,-1 0-1 0 0,0 0 1 0 0,12-14 0 0 0,-7 7 532 0 0,-1-1 0 0 0,-1 0 0 0 0,0-1 0 0 0,-1 0 0 0 0,-1-1 0 0 0,9-20 0 0 0,-17 35 221 0 0,-1-1 0 0 0,1 1 0 0 0,0-1 0 0 0,0 1 1 0 0,0 0-1 0 0,-1-1 0 0 0,1 1 0 0 0,1 0 1 0 0,-1 0-1 0 0,0 0 0 0 0,0 0 0 0 0,0 0 0 0 0,1 0 1 0 0,1-2-1 0 0,3 6 2042 0 0,-6 12-1498 0 0,-2-5-671 0 0,0 0-1 0 0,1 0 1 0 0,0 0-1 0 0,1 0 1 0 0,0 0-1 0 0,0 0 1 0 0,1 1-1 0 0,3 9 1 0 0,-4-19-198 0 0,1 1 0 0 0,-1-1 1 0 0,1 0-1 0 0,-1 0 1 0 0,1 0-1 0 0,0 0 1 0 0,0 1-1 0 0,0-1 1 0 0,0 0-1 0 0,0 0 1 0 0,0-1-1 0 0,0 1 1 0 0,0 0-1 0 0,0 0 1 0 0,0 0-1 0 0,0-1 1 0 0,1 1-1 0 0,-1-1 1 0 0,0 1-1 0 0,0-1 1 0 0,1 1-1 0 0,1 0 1 0 0,0-1-134 0 0,1 0 1 0 0,-1 0-1 0 0,0 0 0 0 0,0-1 1 0 0,0 1-1 0 0,0-1 1 0 0,0 1-1 0 0,0-1 0 0 0,5-2 1 0 0,4-2-629 0 0,0-1 0 0 0,0-1 1 0 0,16-11-1 0 0,-28 18 860 0 0,17-14-445 0 0,-14 11 822 0 0,0 0-1 0 0,-1 1 1 0 0,1-1 0 0 0,1 1-1 0 0,-1 0 1 0 0,0 0 0 0 0,7-3 2838 0 0,-7 15-1424 0 0,-4-3-1571 0 0,0 0 0 0 0,0-1 0 0 0,1 1-1 0 0,-1 0 1 0 0,2 0 0 0 0,-1-1 0 0 0,2 8-1 0 0,-2-13-275 0 0,0 0 0 0 0,0 0 0 0 0,0 0-1 0 0,0 0 1 0 0,0 0 0 0 0,0 0-1 0 0,1 0 1 0 0,-1 0 0 0 0,0 0-1 0 0,1 0 1 0 0,-1 0 0 0 0,0 0 0 0 0,1 0-1 0 0,0 0 1 0 0,-1-1 0 0 0,1 1-1 0 0,-1 0 1 0 0,1 0 0 0 0,0 0-1 0 0,0-1 1 0 0,-1 1 0 0 0,1 0-1 0 0,0-1 1 0 0,0 1 0 0 0,0-1 0 0 0,0 1-1 0 0,0-1 1 0 0,-1 1 0 0 0,1-1-1 0 0,0 0 1 0 0,0 1 0 0 0,0-1-1 0 0,0 0 1 0 0,0 0 0 0 0,0 0 0 0 0,0 0-1 0 0,0 0 1 0 0,1 0 0 0 0,-1 0-1 0 0,0 0 1 0 0,0 0 0 0 0,0 0-1 0 0,0-1 1 0 0,0 1 0 0 0,0 0-1 0 0,-1-1 1 0 0,1 1 0 0 0,0-1 0 0 0,0 1-1 0 0,0-1 1 0 0,0 1 0 0 0,0-1-1 0 0,0 1 1 0 0,-1-1 0 0 0,1 0-1 0 0,0-1 1 0 0,5-2-257 0 0,-1-1 0 0 0,-1 1 0 0 0,1-1 0 0 0,-1-1 0 0 0,0 1 1 0 0,0-1-1 0 0,0 0 0 0 0,-1 1 0 0 0,0-1 0 0 0,3-7 0 0 0,-2 4 526 0 0,0 0 0 0 0,1 1-1 0 0,10-14 1 0 0,-15 21-104 0 0,1-1-1 0 0,0 1 0 0 0,0 0 1 0 0,0 0-1 0 0,0 0 0 0 0,0-1 1 0 0,1 1-1 0 0,-1 1 0 0 0,0-1 1 0 0,0 0-1 0 0,1 0 1 0 0,-1 0-1 0 0,0 1 0 0 0,1-1 1 0 0,-1 0-1 0 0,1 1 0 0 0,-1-1 1 0 0,1 1-1 0 0,-1 0 0 0 0,1 0 1 0 0,-1-1-1 0 0,1 1 0 0 0,-1 0 1 0 0,1 0-1 0 0,0 0 1 0 0,-1 1-1 0 0,1-1 0 0 0,-1 0 1 0 0,1 1-1 0 0,-1-1 0 0 0,1 1 1 0 0,-1-1-1 0 0,0 1 0 0 0,1-1 1 0 0,-1 1-1 0 0,1 0 0 0 0,-1 0 1 0 0,0 0-1 0 0,0 0 1 0 0,0 0-1 0 0,1 0 0 0 0,-1 0 1 0 0,0 0-1 0 0,0 0 0 0 0,0 1 1 0 0,0 1-1 0 0,2 1-28 0 0,0 0 0 0 0,-1 0 1 0 0,1 0-1 0 0,-1 0 0 0 0,0 0 0 0 0,-1 1 1 0 0,1-1-1 0 0,-1 1 0 0 0,0-1 0 0 0,0 1 1 0 0,0-1-1 0 0,0 1 0 0 0,-1 0 0 0 0,0 7 1 0 0,-4 1 897 0 0,0-19-297 0 0,3 3-648 0 0,0 0 1 0 0,1 0 0 0 0,0 0 0 0 0,0 0-1 0 0,0 0 1 0 0,0-1 0 0 0,0 1 0 0 0,1-3-1 0 0,1 0-428 0 0,1 0 1 0 0,-1 0-1 0 0,1 0 0 0 0,0 0 0 0 0,1 1 0 0 0,-1-1 0 0 0,1 1 0 0 0,0 0 0 0 0,1 0 0 0 0,-1 0 0 0 0,1 1 0 0 0,8-7 0 0 0,-6 5-470 0 0,19 3-668 0 0,-10 2 1753 0 0,-14 1-11 0 0,-1-1-1 0 0,1 1 1 0 0,-1 0-1 0 0,1-1 1 0 0,0 1 0 0 0,-1 0-1 0 0,1 0 1 0 0,0 0-1 0 0,-1 0 1 0 0,1 0-1 0 0,0 1 1 0 0,-1-1-1 0 0,1 1 1 0 0,-1-1-1 0 0,1 1 1 0 0,-1-1 0 0 0,1 1-1 0 0,-1 0 1 0 0,1-1-1 0 0,-1 1 1 0 0,1 0-1 0 0,-1 0 1 0 0,0 0-1 0 0,0 0 1 0 0,0 1-1 0 0,1-1 1 0 0,-1 0-1 0 0,0 0 1 0 0,0 1 0 0 0,1 2-1 0 0,1 2 319 0 0,0 1 0 0 0,-1 0 0 0 0,0 0 0 0 0,0 0-1 0 0,1 13 1 0 0,-3-19-501 0 0,0-1 21 0 0,0 0-1 0 0,0 0 0 0 0,0 0 1 0 0,0 0-1 0 0,0 0 0 0 0,0 0 1 0 0,0 0-1 0 0,0 0 0 0 0,1 0 1 0 0,-1 0-1 0 0,0 0 1 0 0,0 0-1 0 0,0 0 0 0 0,0 0 1 0 0,0 0-1 0 0,0 0 0 0 0,0 0 1 0 0,0 0-1 0 0,0 0 0 0 0,0 0 1 0 0,0 0-1 0 0,0 0 0 0 0,0 0 1 0 0,0 0-1 0 0,0 0 0 0 0,1 0 1 0 0,-1 0-1 0 0,0 0 0 0 0,0 1 1 0 0,0-1-1 0 0,0 0 0 0 0,0 0 1 0 0,0 0-1 0 0,0 0 0 0 0,0 0 1 0 0,0 0-1 0 0,0 0 0 0 0,0 0 1 0 0,0 0-1 0 0,0 0 0 0 0,0 0 1 0 0,0 0-1 0 0,0 0 1 0 0,0 0-1 0 0,4-12 127 0 0,-3 6-92 0 0,0 1-1 0 0,0-1 0 0 0,1 1 0 0 0,0-1 1 0 0,1 1-1 0 0,-1 0 0 0 0,1 0 1 0 0,5-9-1 0 0,-7 14-42 0 0,0-1 0 0 0,0 0 0 0 0,0 1 1 0 0,0-1-1 0 0,-1 0 0 0 0,1 1 0 0 0,0-1 1 0 0,0 1-1 0 0,0-1 0 0 0,0 1 0 0 0,0 0 0 0 0,1-1 1 0 0,-1 1-1 0 0,0 0 0 0 0,0 0 0 0 0,0 0 0 0 0,0-1 1 0 0,0 1-1 0 0,0 1 0 0 0,0-1 0 0 0,0 0 1 0 0,1 0-1 0 0,-1 0 0 0 0,0 0 0 0 0,0 1 0 0 0,0-1 1 0 0,0 1-1 0 0,0-1 0 0 0,0 0 0 0 0,0 1 1 0 0,0 0-1 0 0,0-1 0 0 0,-1 1 0 0 0,1 0 0 0 0,0-1 1 0 0,0 1-1 0 0,0 0 0 0 0,-1 0 0 0 0,1 0 1 0 0,0 0-1 0 0,-1-1 0 0 0,1 1 0 0 0,-1 0 0 0 0,1 0 1 0 0,-1 0-1 0 0,1 2 0 0 0,1 0-31 0 0,-1 0-1 0 0,0-1 1 0 0,0 1-1 0 0,0 0 1 0 0,0 0 0 0 0,0 0-1 0 0,0 0 1 0 0,-1 0 0 0 0,0 0-1 0 0,1 0 1 0 0,-1 0-1 0 0,0 0 1 0 0,-1 0 0 0 0,1 0-1 0 0,0 0 1 0 0,-2 5-1 0 0,-6 13 112 0 0,7-20 578 0 0,2-3-597 0 0,0 0 0 0 0,0-1 0 0 0,0 1 0 0 0,0 0 0 0 0,0 0 0 0 0,0 0 0 0 0,1 0 0 0 0,-1 0 0 0 0,1 1 0 0 0,-1-1 0 0 0,1 0 0 0 0,3-2 0 0 0,23-18 640 0 0,-20 17-441 0 0,1 0 0 0 0,-1 1 1 0 0,1 0-1 0 0,0 0 0 0 0,0 1 0 0 0,0 0 1 0 0,0 1-1 0 0,17-2 0 0 0,-22 3-229 0 0,-1 1 1 0 0,1 0-1 0 0,0 0 0 0 0,0 0 1 0 0,-1 0-1 0 0,1 1 0 0 0,0 0 0 0 0,0-1 1 0 0,-1 1-1 0 0,1 1 0 0 0,-1-1 1 0 0,1 0-1 0 0,-1 1 0 0 0,1 0 0 0 0,-1 0 1 0 0,0 0-1 0 0,0 0 0 0 0,0 0 1 0 0,0 1-1 0 0,0-1 0 0 0,-1 1 0 0 0,1 0 1 0 0,-1 0-1 0 0,0 0 0 0 0,3 4 1 0 0,-4-5-124 0 0,0 0 0 0 0,0 0 0 0 0,0 1 0 0 0,0-1 0 0 0,0 1 0 0 0,0-1 0 0 0,-1 1 1 0 0,1-1-1 0 0,-1 1 0 0 0,0-1 0 0 0,0 1 0 0 0,0 0 0 0 0,0-1 0 0 0,0 1 1 0 0,0-1-1 0 0,-1 1 0 0 0,1-1 0 0 0,-1 1 0 0 0,0-1 0 0 0,0 1 0 0 0,0-1 0 0 0,0 1 1 0 0,-2 1-1 0 0,-17 23-3358 0 0,-5-6-4833 0 0,6-8 2823 0 0</inkml:trace>
</inkml:ink>
</file>

<file path=ppt/ink/ink7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30T15:26:12.847"/>
    </inkml:context>
    <inkml:brush xml:id="br0">
      <inkml:brushProperty name="width" value="0.05" units="cm"/>
      <inkml:brushProperty name="height" value="0.05" units="cm"/>
      <inkml:brushProperty name="color" value="#CD82DA"/>
    </inkml:brush>
  </inkml:definitions>
  <inkml:trace contextRef="#ctx0" brushRef="#br0">20 2 452 0 0,'0'0'3328'0'0,"-10"0"-2676"0"0,1-1-3216 0 0</inkml:trace>
</inkml:ink>
</file>

<file path=ppt/ink/ink7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30T15:26:13.223"/>
    </inkml:context>
    <inkml:brush xml:id="br0">
      <inkml:brushProperty name="width" value="0.05" units="cm"/>
      <inkml:brushProperty name="height" value="0.05" units="cm"/>
      <inkml:brushProperty name="color" value="#CD82DA"/>
    </inkml:brush>
  </inkml:definitions>
  <inkml:trace contextRef="#ctx0" brushRef="#br0">4 13 540 0 0,'0'0'2612'0'0,"-4"-5"-2344"0"0,10 2-1084 0 0,-3-1-1112 0 0</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43:44.143"/>
    </inkml:context>
    <inkml:brush xml:id="br0">
      <inkml:brushProperty name="width" value="0.05" units="cm"/>
      <inkml:brushProperty name="height" value="0.05" units="cm"/>
      <inkml:brushProperty name="color" value="#CD82DA"/>
    </inkml:brush>
  </inkml:definitions>
  <inkml:trace contextRef="#ctx0" brushRef="#br0">1 624 1380 0 0,'0'3'817'0'0,"0"-1"0"0"0,0 1 0 0 0,0 0 0 0 0,0 0 0 0 0,1-1 0 0 0,-1 1 0 0 0,1 0 0 0 0,0-1 0 0 0,0 1 0 0 0,0-1 0 0 0,2 6 0 0 0,-2-7-619 0 0,1 1 0 0 0,-1-1 0 0 0,1 0-1 0 0,-1 1 1 0 0,1-1 0 0 0,0 0 0 0 0,0 0 0 0 0,-1 0 0 0 0,1 0 0 0 0,0 0-1 0 0,0-1 1 0 0,0 1 0 0 0,0 0 0 0 0,0-1 0 0 0,0 0 0 0 0,0 1 0 0 0,4-1-1 0 0,4 1 97 0 0,0-1-1 0 0,1 0 0 0 0,-1-1 0 0 0,1 0 0 0 0,-1-1 0 0 0,0 0 1 0 0,15-5-1 0 0,69-31 389 0 0,-71 28-531 0 0,450-243 251 0 0,16-44-1174 0 0,-472 286 2 0 0,24-16-571 0 0,-15 7-6647 0 0,-18 12 3793 0 0</inkml:trace>
</inkml:ink>
</file>

<file path=ppt/ink/ink7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30T15:26:14.842"/>
    </inkml:context>
    <inkml:brush xml:id="br0">
      <inkml:brushProperty name="width" value="0.05" units="cm"/>
      <inkml:brushProperty name="height" value="0.05" units="cm"/>
      <inkml:brushProperty name="color" value="#CD82DA"/>
    </inkml:brush>
  </inkml:definitions>
  <inkml:trace contextRef="#ctx0" brushRef="#br0">0 0 1020 0 0,'0'0'2883'0'0,"0"1"-2567"0"0,0 0 0 0 0,1 0-1 0 0,-1 0 1 0 0,0 0 0 0 0,1 1 0 0 0,-1-1-1 0 0,1 0 1 0 0,-1 0 0 0 0,1 0 0 0 0,-1-1-1 0 0,1 1 1 0 0,0 0 0 0 0,-1 0 0 0 0,2 1-1 0 0,16 8 234 0 0,0-1 0 0 0,0 0-1 0 0,1-1 1 0 0,0-1 0 0 0,0-1-1 0 0,0-1 1 0 0,28 4-1 0 0,-31-6-339 0 0,70 13 243 0 0,1-4-1 0 0,120 1 1 0 0,166-26-51 0 0,-130-6-257 0 0,523-27 1412 0 0,-476 53-326 0 0,-52 0-59 0 0,-214-8-1030 0 0,30 3-30 0 0,-52-2-385 0 0,-13-12-4886 0 0,3 6-1847 0 0,2 4 3126 0 0</inkml:trace>
</inkml:ink>
</file>

<file path=ppt/ink/ink7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30T15:26:15.246"/>
    </inkml:context>
    <inkml:brush xml:id="br0">
      <inkml:brushProperty name="width" value="0.05" units="cm"/>
      <inkml:brushProperty name="height" value="0.05" units="cm"/>
      <inkml:brushProperty name="color" value="#CD82DA"/>
    </inkml:brush>
  </inkml:definitions>
  <inkml:trace contextRef="#ctx0" brushRef="#br0">58 4 776 0 0,'-25'-4'14043'0'0,"25"6"-13860"0"0,0-1 1 0 0,0 1 0 0 0,0-1-1 0 0,1 1 1 0 0,-1-1 0 0 0,0 1 0 0 0,1-1-1 0 0,-1 1 1 0 0,1-1 0 0 0,0 1-1 0 0,-1-1 1 0 0,1 0 0 0 0,0 1-1 0 0,0-1 1 0 0,0 0 0 0 0,0 0 0 0 0,0 0-1 0 0,0 0 1 0 0,0 0 0 0 0,0 0-1 0 0,0 0 1 0 0,1 0 0 0 0,2 1-1 0 0,38 27 1622 0 0,-37-25-1529 0 0,34 19 567 0 0,-15-9-174 0 0,-1 0-1 0 0,-1 2 0 0 0,0 0 1 0 0,21 22-1 0 0,-37-31-363 0 0,0 0 0 0 0,0 0 0 0 0,-1 1 0 0 0,0 0 0 0 0,0 0 1 0 0,0 0-1 0 0,-1 0 0 0 0,-1 1 0 0 0,1-1 0 0 0,-1 1 0 0 0,-1 0 0 0 0,0 0 0 0 0,0 1 0 0 0,-1-1 0 0 0,0 0 0 0 0,0 12 0 0 0,-2-10-148 0 0,0-1 0 0 0,-1 1 0 0 0,0 0 0 0 0,-1-1 0 0 0,0 1-1 0 0,0-1 1 0 0,-1 0 0 0 0,-1 0 0 0 0,1 0 0 0 0,-2-1-1 0 0,1 0 1 0 0,-1 0 0 0 0,-1 0 0 0 0,-8 9 0 0 0,-14 13-433 0 0,-2 0 1 0 0,-43 31-1 0 0,31-26-318 0 0,-5 2-2991 0 0,32-26-961 0 0,-1 1-5859 0 0,8-7 3055 0 0</inkml:trace>
</inkml:ink>
</file>

<file path=ppt/ink/ink7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30T15:26:15.949"/>
    </inkml:context>
    <inkml:brush xml:id="br0">
      <inkml:brushProperty name="width" value="0.05" units="cm"/>
      <inkml:brushProperty name="height" value="0.05" units="cm"/>
      <inkml:brushProperty name="color" value="#CD82DA"/>
    </inkml:brush>
  </inkml:definitions>
  <inkml:trace contextRef="#ctx0" brushRef="#br0">114 96 232 0 0,'-1'-1'458'0'0,"0"0"-1"0"0,0 0 1 0 0,0-1 0 0 0,0 1-1 0 0,0 0 1 0 0,0 0 0 0 0,1-1-1 0 0,-1 1 1 0 0,0 0-1 0 0,1-1 1 0 0,-1 1 0 0 0,1-1-1 0 0,0 1 1 0 0,-1-3 0 0 0,1-1 391 0 0,0 0 0 0 0,0 1 1 0 0,0-1-1 0 0,1 0 0 0 0,2-9 1 0 0,1-15 5321 0 0,-4 29-6085 0 0,0-1 1 0 0,-1 1 0 0 0,1 0 0 0 0,0-1 0 0 0,0 1-1 0 0,0 0 1 0 0,0-1 0 0 0,0 1 0 0 0,0 0-1 0 0,-1 0 1 0 0,1-1 0 0 0,0 1 0 0 0,0 0 0 0 0,0 0-1 0 0,-1-1 1 0 0,1 1 0 0 0,0 0 0 0 0,0 0-1 0 0,-1-1 1 0 0,1 1 0 0 0,0 0 0 0 0,-1 0 0 0 0,1 0-1 0 0,0 0 1 0 0,-1 0 0 0 0,1 0 0 0 0,0-1-1 0 0,0 1 1 0 0,-1 0 0 0 0,1 0 0 0 0,0 0 0 0 0,-1 0-1 0 0,1 0 1 0 0,0 0 0 0 0,-1 0 0 0 0,1 0-1 0 0,0 0 1 0 0,-1 0 0 0 0,1 1 0 0 0,0-1 0 0 0,-1 0-1 0 0,1 0 1 0 0,0 0 0 0 0,-1 0 0 0 0,1 1-1 0 0,-13 4 1096 0 0,9-1-929 0 0,0-1 1 0 0,1 1-1 0 0,-1 0 1 0 0,1 1 0 0 0,0-1-1 0 0,0 1 1 0 0,0-1-1 0 0,0 1 1 0 0,-1 5-1 0 0,-4 6 316 0 0,1-4-206 0 0,1 1-1 0 0,0 0 0 0 0,1 0 1 0 0,0 1-1 0 0,1 0 0 0 0,1-1 1 0 0,-3 27-1 0 0,5-32-239 0 0,1 1 0 0 0,0-1-1 0 0,0 1 1 0 0,1-1 0 0 0,0 0 0 0 0,0 1 0 0 0,1-1-1 0 0,0 0 1 0 0,0 0 0 0 0,1 0 0 0 0,0 0-1 0 0,1 0 1 0 0,-1-1 0 0 0,8 11 0 0 0,-9-15-136 0 0,0-1 1 0 0,0 1 0 0 0,1-1 0 0 0,-1 1 0 0 0,1-1 0 0 0,-1 0 0 0 0,1 0 0 0 0,0 0-1 0 0,0-1 1 0 0,0 1 0 0 0,0-1 0 0 0,0 1 0 0 0,0-1 0 0 0,0 0 0 0 0,0 0 0 0 0,7 1 0 0 0,-4-2-124 0 0,0 0 0 0 0,0 0 1 0 0,0 0-1 0 0,0 0 0 0 0,0-1 0 0 0,-1 0 1 0 0,1-1-1 0 0,10-3 0 0 0,1-2-494 0 0,-1 0-1 0 0,1-2 0 0 0,-2 0 0 0 0,1-1 1 0 0,16-13-1 0 0,-10 5-1139 0 0,-1-1 1 0 0,37-42 0 0 0,-30 23-2269 0 0,-6-4-3342 0 0,-9 12 2068 0 0</inkml:trace>
</inkml:ink>
</file>

<file path=ppt/ink/ink7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30T15:26:16.356"/>
    </inkml:context>
    <inkml:brush xml:id="br0">
      <inkml:brushProperty name="width" value="0.05" units="cm"/>
      <inkml:brushProperty name="height" value="0.05" units="cm"/>
      <inkml:brushProperty name="color" value="#CD82DA"/>
    </inkml:brush>
  </inkml:definitions>
  <inkml:trace contextRef="#ctx0" brushRef="#br0">34 1 984 0 0,'-3'22'12326'0'0,"-13"106"-6582"0"0,10-36-3317 0 0,1-53-1600 0 0,3 0-1 0 0,1 0 0 0 0,1-1 0 0 0,8 51 0 0 0,-1-51-886 0 0,7 31-2836 0 0,-12-59 1544 0 0,3 8-2511 0 0</inkml:trace>
</inkml:ink>
</file>

<file path=ppt/ink/ink7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30T15:26:17.616"/>
    </inkml:context>
    <inkml:brush xml:id="br0">
      <inkml:brushProperty name="width" value="0.05" units="cm"/>
      <inkml:brushProperty name="height" value="0.05" units="cm"/>
      <inkml:brushProperty name="color" value="#CD82DA"/>
    </inkml:brush>
  </inkml:definitions>
  <inkml:trace contextRef="#ctx0" brushRef="#br0">53 283 236 0 0,'36'-48'6961'0'0,"1"0"-4163"0"0,-35 44-2231 0 0,0 1-1 0 0,0-1 0 0 0,0 0 0 0 0,0 0 1 0 0,-1-1-1 0 0,1 1 0 0 0,-1 0 0 0 0,0 0 1 0 0,0-1-1 0 0,0-7 0 0 0,-1 12-479 0 0,0 0-1 0 0,0-1 0 0 0,0 1 1 0 0,0 0-1 0 0,0 0 0 0 0,0-1 1 0 0,0 1-1 0 0,0 0 0 0 0,0 0 1 0 0,0-1-1 0 0,0 1 1 0 0,-1 0-1 0 0,1 0 0 0 0,0-1 1 0 0,0 1-1 0 0,0 0 0 0 0,0 0 1 0 0,0-1-1 0 0,0 1 0 0 0,-1 0 1 0 0,1 0-1 0 0,0 0 1 0 0,0-1-1 0 0,0 1 0 0 0,0 0 1 0 0,-1 0-1 0 0,1 0 0 0 0,0 0 1 0 0,0-1-1 0 0,-1 1 1 0 0,1 0-1 0 0,0 0 0 0 0,0 0 1 0 0,-1 0-1 0 0,1 0 0 0 0,0 0 1 0 0,0 0-1 0 0,-1 0 0 0 0,1 0 1 0 0,0 0-1 0 0,0 0 1 0 0,-1 0-1 0 0,1 0 0 0 0,-17 7 1753 0 0,-11 16-90 0 0,16-8-1200 0 0,1 1 0 0 0,1 0 0 0 0,0 1 0 0 0,2 0 0 0 0,-1 1 0 0 0,2-1 0 0 0,1 1 0 0 0,-8 31 0 0 0,13-46-547 0 0,1-1 0 0 0,-1 1 1 0 0,0-1-1 0 0,1 1 0 0 0,0-1 1 0 0,-1 1-1 0 0,1 0 0 0 0,0-1 1 0 0,1 1-1 0 0,-1 0 1 0 0,0-1-1 0 0,1 1 0 0 0,-1-1 1 0 0,1 1-1 0 0,0 0 0 0 0,0-1 1 0 0,0 0-1 0 0,0 1 0 0 0,0-1 1 0 0,0 0-1 0 0,1 1 0 0 0,-1-1 1 0 0,1 0-1 0 0,0 0 1 0 0,-1 0-1 0 0,1 0 0 0 0,0 0 1 0 0,0-1-1 0 0,0 1 0 0 0,1-1 1 0 0,-1 1-1 0 0,0-1 0 0 0,0 0 1 0 0,1 0-1 0 0,-1 0 0 0 0,1 0 1 0 0,-1 0-1 0 0,4 0 1 0 0,3 1-360 0 0,1-1 0 0 0,-1 0 0 0 0,0 0 0 0 0,0-1 0 0 0,0-1 1 0 0,0 1-1 0 0,0-1 0 0 0,0-1 0 0 0,16-4 0 0 0,-8 0-536 0 0,0-1-1 0 0,0 0 1 0 0,-1-1 0 0 0,0-1-1 0 0,0 0 1 0 0,20-17-1 0 0,-29 21 518 0 0,0-1 0 0 0,0-1 0 0 0,0 1 0 0 0,-1-1 0 0 0,0 0 0 0 0,-1-1-1 0 0,1 1 1 0 0,-1-1 0 0 0,-1 0 0 0 0,1 0 0 0 0,-1-1 0 0 0,-1 1 0 0 0,0-1 0 0 0,3-12 0 0 0,-5-35 1820 0 0,-18 135-17 0 0,13 40-483 0 0,4-93-778 0 0,2-20 71 0 0,2-13-162 0 0,8-21-94 0 0,-8 19 85 0 0,4-11-84 0 0,15-33 36 0 0,-21 51-19 0 0,-1-1 1 0 0,1 1-1 0 0,-1-1 0 0 0,1 1 0 0 0,0 0 1 0 0,0-1-1 0 0,0 1 0 0 0,0 0 0 0 0,0 1 1 0 0,0-1-1 0 0,0 0 0 0 0,1 1 0 0 0,-1-1 0 0 0,1 1 1 0 0,3-2-1 0 0,-4 2 0 0 0,0 1-1 0 0,-1 0 1 0 0,1 0 0 0 0,-1 0 0 0 0,1 0-1 0 0,-1 0 1 0 0,1 0 0 0 0,0 1-1 0 0,-1-1 1 0 0,1 0 0 0 0,-1 1 0 0 0,1-1-1 0 0,-1 1 1 0 0,0-1 0 0 0,1 1 0 0 0,-1 0-1 0 0,1 0 1 0 0,-1 0 0 0 0,0 0-1 0 0,0 0 1 0 0,1 0 0 0 0,-1 0 0 0 0,0 0-1 0 0,0 0 1 0 0,1 2 0 0 0,16 29-259 0 0,-15-22 89 0 0,0 0-1 0 0,-1 0 1 0 0,0 1 0 0 0,0-1 0 0 0,-1 1 0 0 0,0 19 0 0 0,44-103 672 0 0,-39 62-479 0 0,0 0 0 0 0,1 1 1 0 0,1 1-1 0 0,0-1 0 0 0,0 1 0 0 0,0 0 1 0 0,18-13-1 0 0,-24 21-18 0 0,-1 0 1 0 0,0 0 0 0 0,0 1-1 0 0,1-1 1 0 0,-1 0-1 0 0,0 1 1 0 0,1-1 0 0 0,-1 1-1 0 0,1-1 1 0 0,-1 1-1 0 0,1 0 1 0 0,-1 0 0 0 0,1 0-1 0 0,-1 0 1 0 0,1 0-1 0 0,-1 0 1 0 0,1 0 0 0 0,-1 0-1 0 0,1 0 1 0 0,-1 1-1 0 0,0-1 1 0 0,1 1-1 0 0,-1-1 1 0 0,1 1 0 0 0,-1-1-1 0 0,0 1 1 0 0,0 0-1 0 0,1 0 1 0 0,-1 0 0 0 0,0 0-1 0 0,0 0 1 0 0,0 0-1 0 0,0 0 1 0 0,0 0 0 0 0,0 0-1 0 0,0 0 1 0 0,0 0-1 0 0,0 1 1 0 0,-1-1 0 0 0,1 0-1 0 0,0 2 1 0 0,3 4 18 0 0,-1-1 0 0 0,-1 1 0 0 0,1 0-1 0 0,-1 0 1 0 0,0 0 0 0 0,1 15 0 0 0,8 113-280 0 0,-11-135 162 0 0,0 1 0 0 0,0 0 0 0 0,-1-1 0 0 0,2 1 0 0 0,-1 0 0 0 0,0-1 1 0 0,0 1-1 0 0,0 0 0 0 0,0-1 0 0 0,0 1 0 0 0,0 0 0 0 0,1-1 0 0 0,-1 1 0 0 0,0-1 0 0 0,1 1 0 0 0,-1 0 1 0 0,0-1-1 0 0,1 1 0 0 0,-1-1 0 0 0,1 1 0 0 0,-1-1 0 0 0,0 1 0 0 0,1-1 0 0 0,0 1 0 0 0,-1-1 0 0 0,1 0 1 0 0,-1 1-1 0 0,1-1 0 0 0,-1 0 0 0 0,1 1 0 0 0,0-1 0 0 0,-1 0 0 0 0,1 0 0 0 0,0 0 0 0 0,-1 0 0 0 0,2 1 1 0 0,0-2-92 0 0,0 1 1 0 0,0-1 0 0 0,0 0-1 0 0,0 0 1 0 0,0 0 0 0 0,0 0 0 0 0,0 0-1 0 0,0 0 1 0 0,0 0 0 0 0,0 0-1 0 0,2-3 1 0 0,6-5-761 0 0,0-1 1 0 0,15-20-1 0 0,-11 13 588 0 0,-6 7 571 0 0,-1 0-1 0 0,0 0 1 0 0,7-14 0 0 0,-13 21 213 0 0,1-1-1 0 0,-1 0 1 0 0,1 0 0 0 0,-1 0-1 0 0,-1 0 1 0 0,1 0 0 0 0,0 0-1 0 0,-1-5 1 0 0,0 9-319 0 0,0 0-1 0 0,0-1 0 0 0,0 1 1 0 0,0 0-1 0 0,1 0 0 0 0,-1 0 1 0 0,0-1-1 0 0,0 1 1 0 0,0 0-1 0 0,0 0 0 0 0,0-1 1 0 0,-1 1-1 0 0,1 0 0 0 0,0 0 1 0 0,0 0-1 0 0,0-1 1 0 0,0 1-1 0 0,0 0 0 0 0,0 0 1 0 0,0 0-1 0 0,0-1 0 0 0,0 1 1 0 0,0 0-1 0 0,-1 0 1 0 0,1 0-1 0 0,0 0 0 0 0,0 0 1 0 0,0-1-1 0 0,0 1 0 0 0,-1 0 1 0 0,1 0-1 0 0,0 0 1 0 0,0 0-1 0 0,0 0 0 0 0,0 0 1 0 0,-1 0-1 0 0,1-1 0 0 0,0 1 1 0 0,0 0-1 0 0,0 0 1 0 0,-1 0-1 0 0,1 0 0 0 0,0 0 1 0 0,0 0-1 0 0,-1 0 0 0 0,1 0 1 0 0,0 0-1 0 0,0 0 1 0 0,-1 0-1 0 0,-12 9 1435 0 0,-10 16-173 0 0,21-23-1262 0 0,-10 15 950 0 0,1 0 0 0 0,-15 29-1 0 0,24-42-1052 0 0,0 0 0 0 0,0 1 0 0 0,1-1 0 0 0,0 0 0 0 0,-1 1 0 0 0,1-1 0 0 0,0 1 0 0 0,1-1 0 0 0,-1 1 0 0 0,1-1 0 0 0,0 1 0 0 0,0 0 0 0 0,1-1 0 0 0,-1 1 0 0 0,1-1 0 0 0,0 1 0 0 0,3 7 0 0 0,-3-11-71 0 0,0 0 1 0 0,-1 1-1 0 0,1-1 0 0 0,0 0 1 0 0,0-1-1 0 0,0 1 1 0 0,0 0-1 0 0,0 0 1 0 0,0 0-1 0 0,0 0 1 0 0,1-1-1 0 0,-1 1 1 0 0,0-1-1 0 0,0 1 1 0 0,1-1-1 0 0,-1 1 1 0 0,0-1-1 0 0,0 0 1 0 0,1 1-1 0 0,-1-1 1 0 0,0 0-1 0 0,1 0 1 0 0,-1 0-1 0 0,0 0 1 0 0,1 0-1 0 0,-1 0 1 0 0,0-1-1 0 0,1 1 1 0 0,-1 0-1 0 0,0-1 1 0 0,1 1-1 0 0,-1-1 1 0 0,0 1-1 0 0,2-2 1 0 0,8-3-395 0 0,-1 0 0 0 0,0-1 0 0 0,10-7 0 0 0,-13 9 99 0 0,2-3 175 0 0,-1 0-1 0 0,1 0 0 0 0,-1-1 0 0 0,-1 0 0 0 0,1-1 0 0 0,-2 1 1 0 0,1-1-1 0 0,6-12 0 0 0,11-14 3479 0 0,-25 37-2963 0 0,0 2-225 0 0,-4 24 548 0 0,0-1 0 0 0,-1 38-1 0 0,6-64-708 0 0,4-3-360 0 0,0-1 345 0 0,-1 1 0 0 0,1 0-1 0 0,-1-1 1 0 0,1 0 0 0 0,-1 0 0 0 0,4-5-1 0 0,-5 7 34 0 0,-1-1-1 0 0,0 1 0 0 0,1-1 1 0 0,-1 1-1 0 0,1-1 0 0 0,0 1 1 0 0,-1 0-1 0 0,1 0 0 0 0,0 0 1 0 0,0 0-1 0 0,0 0 1 0 0,0 0-1 0 0,0 1 0 0 0,-1-1 1 0 0,1 1-1 0 0,1-1 0 0 0,-1 1 1 0 0,0 0-1 0 0,0 0 0 0 0,0 0 1 0 0,0 0-1 0 0,0 0 0 0 0,0 0 1 0 0,3 1-1 0 0,1 1-168 0 0,-1 1 0 0 0,0-1 0 0 0,1 1 0 0 0,-1 0 1 0 0,-1 1-1 0 0,10 7 0 0 0,-10-7-49 0 0,1 0-1 0 0,0-1 1 0 0,0 1 0 0 0,0-1 0 0 0,0 0-1 0 0,1 0 1 0 0,6 2 0 0 0,-9-5 148 0 0,0 0 1 0 0,0 1-1 0 0,0-1 1 0 0,0 0-1 0 0,1-1 0 0 0,-1 1 1 0 0,0-1-1 0 0,0 1 1 0 0,0-1-1 0 0,0 0 1 0 0,0 0-1 0 0,0 0 0 0 0,0 0 1 0 0,0-1-1 0 0,0 1 1 0 0,-1-1-1 0 0,1 0 1 0 0,0 0-1 0 0,4-4 0 0 0,4-5-369 0 0,1 0-1 0 0,15-21 0 0 0,-20 24 301 0 0,2-4 99 0 0,0 0 0 0 0,-1 0 1 0 0,0-1-1 0 0,-1 0 1 0 0,0 0-1 0 0,-1-1 1 0 0,-1 0-1 0 0,0 0 0 0 0,4-20 1 0 0,-6 14 311 0 0,-1 0 1 0 0,0-1-1 0 0,-2 0 0 0 0,0 1 0 0 0,-1-1 1 0 0,-5-24-1 0 0,5 28 147 0 0,0 12 12 0 0,1-1 1 0 0,-1 0-1 0 0,0 1 0 0 0,0-1 1 0 0,0 1-1 0 0,-1-1 0 0 0,-3-7 0 0 0,4 12 204 0 0,0 3-428 0 0,0 1-1 0 0,0-1 0 0 0,0 0 0 0 0,0 1 0 0 0,0-1 0 0 0,0 1 0 0 0,0-1 1 0 0,1 1-1 0 0,-1 4 0 0 0,-29 300 1004 0 0,21-190-5275 0 0,-3 0-5835 0 0,10-102 5577 0 0</inkml:trace>
</inkml:ink>
</file>

<file path=ppt/ink/ink7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30T15:26:18.051"/>
    </inkml:context>
    <inkml:brush xml:id="br0">
      <inkml:brushProperty name="width" value="0.05" units="cm"/>
      <inkml:brushProperty name="height" value="0.05" units="cm"/>
      <inkml:brushProperty name="color" value="#CD82DA"/>
    </inkml:brush>
  </inkml:definitions>
  <inkml:trace contextRef="#ctx0" brushRef="#br0">32 231 84 0 0,'-32'-41'12370'0'0,"67"28"-8468"0"0,-21 7-3356 0 0,30-13-431 0 0,0-2 0 0 0,42-28 0 0 0,-30 14-3166 0 0,-2-1-3772 0 0,-39 26 2674 0 0</inkml:trace>
</inkml:ink>
</file>

<file path=ppt/ink/ink7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30T15:26:18.502"/>
    </inkml:context>
    <inkml:brush xml:id="br0">
      <inkml:brushProperty name="width" value="0.05" units="cm"/>
      <inkml:brushProperty name="height" value="0.05" units="cm"/>
      <inkml:brushProperty name="color" value="#CD82DA"/>
    </inkml:brush>
  </inkml:definitions>
  <inkml:trace contextRef="#ctx0" brushRef="#br0">16 0 1268 0 0,'-1'2'18147'0'0,"0"0"-16607"0"0,-1 2-3687 0 0,0 3 3161 0 0,-1 2-245 0 0,1-1-1 0 0,0 1 1 0 0,1 0-1 0 0,-1 16 0 0 0,2-19-708 0 0,0 1 0 0 0,1-1 0 0 0,0 0 0 0 0,0 0 0 0 0,0 1 0 0 0,4 11 0 0 0,-4-17-142 0 0,-1 0-1 0 0,1 0 1 0 0,-1 1-1 0 0,1-1 1 0 0,-1 0-1 0 0,1 0 1 0 0,0 0-1 0 0,-1 0 1 0 0,1 0-1 0 0,0 0 1 0 0,0 0-1 0 0,0 0 1 0 0,0 0-1 0 0,0 0 1 0 0,0-1-1 0 0,0 1 1 0 0,0 0-1 0 0,0 0 1 0 0,0-1-1 0 0,0 1 1 0 0,1-1-1 0 0,-1 1 1 0 0,0-1-1 0 0,0 0 1 0 0,1 1-1 0 0,-1-1 1 0 0,0 0-1 0 0,1 0 1 0 0,-1 0-1 0 0,0 0 1 0 0,0 0-1 0 0,1 0 1 0 0,-1 0-1 0 0,0-1 1 0 0,1 1-1 0 0,-1 0 1 0 0,0-1-1 0 0,0 1 1 0 0,0-1-1 0 0,1 1 1 0 0,-1-1-1 0 0,1 0 1 0 0,8-5-198 0 0,-1 0-1 0 0,-1 0 1 0 0,1-1 0 0 0,10-11 0 0 0,3-1-132 0 0,-21 18 441 0 0,1 0 1 0 0,-1 0 0 0 0,0 1 0 0 0,0-1-1 0 0,1 0 1 0 0,-1 0 0 0 0,0 1 0 0 0,1-1-1 0 0,-1 0 1 0 0,1 1 0 0 0,-1 0-1 0 0,1-1 1 0 0,-1 1 0 0 0,1 0 0 0 0,-1 0-1 0 0,1 0 1 0 0,-1 0 0 0 0,1 0 0 0 0,1 0-1 0 0,-2 1 27 0 0,1 0 0 0 0,-1 0 0 0 0,0 0 0 0 0,0 0 0 0 0,0 0 0 0 0,0 0 0 0 0,0 0 0 0 0,0 0 0 0 0,0 0-1 0 0,0 1 1 0 0,0-1 0 0 0,0 0 0 0 0,-1 1 0 0 0,1-1 0 0 0,-1 1 0 0 0,1-1 0 0 0,-1 1 0 0 0,1-1 0 0 0,-1 3 0 0 0,1 0-56 0 0,0 0 1 0 0,0 0 0 0 0,0-1-1 0 0,0 1 1 0 0,1 0 0 0 0,-1-1-1 0 0,1 1 1 0 0,0-1 0 0 0,0 0-1 0 0,0 0 1 0 0,1 0 0 0 0,-1 0-1 0 0,1 0 1 0 0,-1 0 0 0 0,1 0-1 0 0,0-1 1 0 0,0 0 0 0 0,0 1-1 0 0,1-1 1 0 0,-1 0 0 0 0,0-1-1 0 0,1 1 1 0 0,0 0 0 0 0,-1-1-1 0 0,1 0 1 0 0,0 0 0 0 0,-1 0-1 0 0,1 0 1 0 0,0-1 0 0 0,0 0-1 0 0,0 1 1 0 0,0-1 0 0 0,-1-1-1 0 0,1 1 1 0 0,0 0 0 0 0,0-1-1 0 0,0 0 1 0 0,-1 0 0 0 0,1 0-1 0 0,5-3 1 0 0,-3 2 69 0 0,0-1 0 0 0,-1 0 0 0 0,1 0 1 0 0,-1-1-1 0 0,1 1 0 0 0,-1-1 0 0 0,0-1 0 0 0,-1 1 1 0 0,1-1-1 0 0,-1 1 0 0 0,0-1 0 0 0,0-1 0 0 0,0 1 0 0 0,3-7 1 0 0,-6 9 46 0 0,0 0 1 0 0,0 1-1 0 0,0-1 1 0 0,0 0 0 0 0,-1 0-1 0 0,1 0 1 0 0,-1 0-1 0 0,0 0 1 0 0,1 0 0 0 0,-1 0-1 0 0,-1 1 1 0 0,1-1 0 0 0,0 0-1 0 0,-1 0 1 0 0,1 0-1 0 0,-1 0 1 0 0,0 0 0 0 0,0 1-1 0 0,0-1 1 0 0,0 0-1 0 0,-1 1 1 0 0,1-1 0 0 0,-1 1-1 0 0,0-1 1 0 0,1 1-1 0 0,-1 0 1 0 0,0-1 0 0 0,0 1-1 0 0,-1 0 1 0 0,1 0-1 0 0,0 1 1 0 0,-3-3 0 0 0,3 3-199 0 0,-1-1 0 0 0,1 0 0 0 0,-1 1 0 0 0,1-1 0 0 0,-1 1 0 0 0,0 0 0 0 0,1 0 0 0 0,-1 0 0 0 0,0 0 0 0 0,0 0 0 0 0,-5 0 0 0 0,-5 3-4334 0 0,0 6-5572 0 0</inkml:trace>
</inkml:ink>
</file>

<file path=ppt/ink/ink7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30T15:26:18.925"/>
    </inkml:context>
    <inkml:brush xml:id="br0">
      <inkml:brushProperty name="width" value="0.05" units="cm"/>
      <inkml:brushProperty name="height" value="0.05" units="cm"/>
      <inkml:brushProperty name="color" value="#CD82DA"/>
    </inkml:brush>
  </inkml:definitions>
  <inkml:trace contextRef="#ctx0" brushRef="#br0">1 5 596 0 0,'5'-1'6589'0'0,"0"-3"-3445"0"0,11 8-6164 0 0,-14 2-2373 0 0</inkml:trace>
</inkml:ink>
</file>

<file path=ppt/ink/ink7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30T15:26:19.331"/>
    </inkml:context>
    <inkml:brush xml:id="br0">
      <inkml:brushProperty name="width" value="0.05" units="cm"/>
      <inkml:brushProperty name="height" value="0.05" units="cm"/>
      <inkml:brushProperty name="color" value="#CD82DA"/>
    </inkml:brush>
  </inkml:definitions>
  <inkml:trace contextRef="#ctx0" brushRef="#br0">13 40 572 0 0,'-12'104'10116'0'0,"11"-76"-6782"0"0,5 48 0 0 0,-4-75-3259 0 0,0 0-1 0 0,0 0 0 0 0,0 1 1 0 0,0-1-1 0 0,0 0 1 0 0,1 0-1 0 0,-1 0 1 0 0,0 0-1 0 0,0 0 0 0 0,1 0 1 0 0,-1 0-1 0 0,1 0 1 0 0,-1 0-1 0 0,1 0 0 0 0,0 0 1 0 0,-1 0-1 0 0,1 0 1 0 0,0 0-1 0 0,-1 0 1 0 0,1 0-1 0 0,0 0 0 0 0,0-1 1 0 0,0 1-1 0 0,0 0 1 0 0,0-1-1 0 0,2 2 0 0 0,-2-2-19 0 0,1 0 0 0 0,0 0 0 0 0,0 0 0 0 0,-1 0 0 0 0,1-1 0 0 0,0 1 0 0 0,0 0 0 0 0,-1-1 0 0 0,1 0-1 0 0,0 1 1 0 0,-1-1 0 0 0,1 0 0 0 0,-1 1 0 0 0,1-1 0 0 0,1-2 0 0 0,9-5-39 0 0,-1-2 1 0 0,0 1 0 0 0,11-14-1 0 0,-18 19-35 0 0,13-17-234 0 0,-1 0 0 0 0,0-1 0 0 0,-2-1 0 0 0,16-32 0 0 0,-25 46 331 0 0,-2 1 0 0 0,1-1 0 0 0,-1 0 1 0 0,0 0-1 0 0,2-16 0 0 0,-12 34 53 0 0,7-9-126 0 0,-1 0 1 0 0,0 1-1 0 0,0-1 0 0 0,1 1 1 0 0,-1-1-1 0 0,1 1 1 0 0,-1-1-1 0 0,0 1 0 0 0,1 0 1 0 0,-1-1-1 0 0,1 1 1 0 0,0 0-1 0 0,-1-1 0 0 0,1 1 1 0 0,-1 0-1 0 0,1 0 1 0 0,0-1-1 0 0,0 1 0 0 0,-1 1 1 0 0,-1 12 48 0 0,1 0 0 0 0,0 1 1 0 0,0-1-1 0 0,2 0 0 0 0,0 0 0 0 0,0 1 1 0 0,2-1-1 0 0,0 0 0 0 0,7 21 1 0 0,-9-30-36 0 0,1 0 1 0 0,-1 0 0 0 0,0 0 0 0 0,0 0 0 0 0,0 0 0 0 0,-1 0-1 0 0,0 7 1 0 0,0-10-97 0 0,0-1-1 0 0,0 1 1 0 0,0-1 0 0 0,0 1-1 0 0,0 0 1 0 0,-1-1-1 0 0,1 1 1 0 0,-1-1 0 0 0,1 1-1 0 0,-1-1 1 0 0,1 1-1 0 0,-1-1 1 0 0,0 1-1 0 0,0-1 1 0 0,0 0 0 0 0,0 1-1 0 0,0-1 1 0 0,0 0-1 0 0,0 0 1 0 0,0 0-1 0 0,0 0 1 0 0,0 0 0 0 0,-1 0-1 0 0,-2 2 1 0 0,3-3-666 0 0,-13-12-1780 0 0,10 5-1093 0 0,1-2-781 0 0,3 1 336 0 0</inkml:trace>
  <inkml:trace contextRef="#ctx0" brushRef="#br0" timeOffset="1">352 120 256 0 0,'4'-2'1099'0'0,"0"-1"1"0"0,0 1-1 0 0,0-1 1 0 0,-1 0-1 0 0,1 0 1 0 0,0 0-1 0 0,4-7 0 0 0,1-9 11484 0 0,-27 29-10224 0 0,12-3-1825 0 0,0 0 1 0 0,0 0-1 0 0,1 1 0 0 0,0-1 1 0 0,1 1-1 0 0,0 0 1 0 0,0 1-1 0 0,0-1 0 0 0,1 1 1 0 0,0 0-1 0 0,-2 12 0 0 0,4-17-416 0 0,0 1-1 0 0,0-1 0 0 0,1 1 0 0 0,0-1 0 0 0,-1 1 0 0 0,1 0 0 0 0,1-1 1 0 0,-1 1-1 0 0,1 0 0 0 0,0-1 0 0 0,0 1 0 0 0,2 6 0 0 0,-2-9-250 0 0,0 0 1 0 0,1-1-1 0 0,-1 1 0 0 0,0-1 0 0 0,0 1 0 0 0,1-1 1 0 0,-1 0-1 0 0,0 1 0 0 0,1-1 0 0 0,0 0 0 0 0,-1 0 1 0 0,1 0-1 0 0,0 0 0 0 0,-1 0 0 0 0,1 0 0 0 0,0-1 1 0 0,0 1-1 0 0,0-1 0 0 0,0 1 0 0 0,-1-1 0 0 0,1 0 1 0 0,0 1-1 0 0,0-1 0 0 0,0 0 0 0 0,0 0 0 0 0,0 0 1 0 0,0-1-1 0 0,0 1 0 0 0,0 0 0 0 0,0-1 0 0 0,3-1 1 0 0,30-13-3916 0 0,-2-7-3518 0 0,-22 14 3431 0 0,9-6-2575 0 0</inkml:trace>
</inkml:ink>
</file>

<file path=ppt/ink/ink7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30T15:26:20.075"/>
    </inkml:context>
    <inkml:brush xml:id="br0">
      <inkml:brushProperty name="width" value="0.05" units="cm"/>
      <inkml:brushProperty name="height" value="0.05" units="cm"/>
      <inkml:brushProperty name="color" value="#CD82DA"/>
    </inkml:brush>
  </inkml:definitions>
  <inkml:trace contextRef="#ctx0" brushRef="#br0">41 4 596 0 0,'-3'-4'9262'0'0,"-3"21"-8367"0"0,0 0 0 0 0,1 1 0 0 0,1-1 0 0 0,1 1 0 0 0,0 0 0 0 0,0 24 0 0 0,1-17-115 0 0,-4-1 564 0 0,9-38 107 0 0,2-2-1295 0 0,1-1-1 0 0,1 1 1 0 0,0 1-1 0 0,18-28 1 0 0,-23 40-163 0 0,0 0 1 0 0,-1 0-1 0 0,1 1 1 0 0,0-1-1 0 0,1 1 1 0 0,-1 0-1 0 0,0-1 0 0 0,1 1 1 0 0,-1 0-1 0 0,1 0 1 0 0,0 1-1 0 0,0-1 1 0 0,0 0-1 0 0,0 1 0 0 0,0 0 1 0 0,0 0-1 0 0,0 0 1 0 0,0 0-1 0 0,0 0 1 0 0,0 1-1 0 0,1-1 0 0 0,-1 1 1 0 0,0 0-1 0 0,0 0 1 0 0,1 0-1 0 0,-1 0 1 0 0,0 0-1 0 0,0 1 0 0 0,1 0 1 0 0,-1 0-1 0 0,0 0 1 0 0,4 1-1 0 0,-2 1-82 0 0,-1 0 0 0 0,1-1 0 0 0,-1 1 0 0 0,0 1 0 0 0,0-1 0 0 0,0 1 0 0 0,0-1 0 0 0,-1 1 0 0 0,0 0 0 0 0,1 1 0 0 0,-1-1 0 0 0,-1 0 0 0 0,5 9 0 0 0,-4-6-75 0 0,0 1 0 0 0,0-1 0 0 0,0 1 0 0 0,-1 0 0 0 0,-1 0 0 0 0,1 0 1 0 0,-1 0-1 0 0,0 9 0 0 0,-3 3 27 0 0,0-24 309 0 0,1 0-149 0 0,1 0 0 0 0,0 0 0 0 0,0 1 1 0 0,0-1-1 0 0,1 0 0 0 0,-1 0 0 0 0,1 1 0 0 0,0-1 0 0 0,1-3 0 0 0,3-3 2 0 0,0 0 1 0 0,0 1-1 0 0,1 0 0 0 0,8-10 0 0 0,-12 16-26 0 0,0 0 0 0 0,0 0 0 0 0,1 1 0 0 0,-1-1 0 0 0,1 1 0 0 0,0-1 0 0 0,0 1 0 0 0,0 0 0 0 0,0 0 0 0 0,0 0 0 0 0,0 0 0 0 0,1 1 0 0 0,-1-1 0 0 0,1 1 0 0 0,4-1 0 0 0,-6 2 1 0 0,1-1 1 0 0,-1 1-1 0 0,0 1 1 0 0,1-1-1 0 0,-1 0 0 0 0,0 0 1 0 0,1 1-1 0 0,-1-1 1 0 0,0 1-1 0 0,0 0 1 0 0,0 0-1 0 0,0 0 1 0 0,1 0-1 0 0,-1 0 1 0 0,0 0-1 0 0,-1 1 1 0 0,1-1-1 0 0,3 3 0 0 0,-2-1-13 0 0,-1 1 0 0 0,1-1 0 0 0,-1 0-1 0 0,0 1 1 0 0,0 0 0 0 0,-1-1-1 0 0,1 1 1 0 0,-1 0 0 0 0,3 7 0 0 0,-2 5-101 0 0,0 0 0 0 0,0-1 0 0 0,-2 1 0 0 0,-1 19 0 0 0,1-27-130 0 0,0 0 0 0 0,0-1 0 0 0,-1 1 0 0 0,-1-1 0 0 0,1 1 1 0 0,-1-1-1 0 0,0 1 0 0 0,-1-1 0 0 0,-5 12 0 0 0,5-17-151 0 0,7-20-11399 0 0</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44:07.177"/>
    </inkml:context>
    <inkml:brush xml:id="br0">
      <inkml:brushProperty name="width" value="0.05" units="cm"/>
      <inkml:brushProperty name="height" value="0.05" units="cm"/>
      <inkml:brushProperty name="color" value="#CD82DA"/>
    </inkml:brush>
  </inkml:definitions>
  <inkml:trace contextRef="#ctx0" brushRef="#br0">3 988 1248 0 0,'-1'-5'22240'0'0,"0"-1"-20354"0"0,0-9-4430 0 0,1 12 4871 0 0,4-8-1914 0 0,0 0-1 0 0,0 1 1 0 0,1 0 0 0 0,0 0-1 0 0,1 0 1 0 0,0 0 0 0 0,13-15 0 0 0,10-16 303 0 0,46-85 655 0 0,156-235 556 0 0,-14 98-1633 0 0,-201 242-294 0 0,-9 12 0 0 0,1 0 0 0 0,-1 0 0 0 0,17-14 0 0 0,-50 36-9526 0 0,6-4 4317 0 0,10-4-1911 0 0,1 0 984 0 0</inkml:trace>
</inkml:ink>
</file>

<file path=ppt/ink/ink7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30T15:26:21.056"/>
    </inkml:context>
    <inkml:brush xml:id="br0">
      <inkml:brushProperty name="width" value="0.05" units="cm"/>
      <inkml:brushProperty name="height" value="0.05" units="cm"/>
      <inkml:brushProperty name="color" value="#CD82DA"/>
    </inkml:brush>
  </inkml:definitions>
  <inkml:trace contextRef="#ctx0" brushRef="#br0">1 405 1192 0 0,'0'19'13689'0'0,"2"6"-9143"0"0,0 47-4578 0 0,3-36-877 0 0,-5-35 817 0 0,0 1 1 0 0,1-1-1 0 0,-1 1 0 0 0,1-1 0 0 0,-1 1 0 0 0,1-1 0 0 0,-1 1 0 0 0,1-1 0 0 0,0 0 0 0 0,0 0 0 0 0,0 1 0 0 0,0-1 1 0 0,0 0-1 0 0,0 0 0 0 0,0 0 0 0 0,0 0 0 0 0,1 0 0 0 0,-1 0 0 0 0,2 1 0 0 0,-2-2-263 0 0,25-15-593 0 0,-18 10 785 0 0,0-1-1 0 0,-1-1 0 0 0,1 1 1 0 0,-1-1-1 0 0,-1 0 0 0 0,1-1 1 0 0,9-14-1 0 0,-16 22 179 0 0,0-1-1 0 0,0 1 1 0 0,0 0 0 0 0,0 0-1 0 0,0 0 1 0 0,0-1 0 0 0,0 1 0 0 0,0 0-1 0 0,0 0 1 0 0,1 0 0 0 0,-1 0-1 0 0,0-1 1 0 0,0 1 0 0 0,0 0-1 0 0,0 0 1 0 0,1 0 0 0 0,-1 0-1 0 0,0 0 1 0 0,0 0 0 0 0,0 0 0 0 0,0-1-1 0 0,1 1 1 0 0,-1 0 0 0 0,0 0-1 0 0,0 0 1 0 0,0 0 0 0 0,1 0-1 0 0,-1 0 1 0 0,0 0 0 0 0,0 0-1 0 0,0 0 1 0 0,1 0 0 0 0,-1 0 0 0 0,0 0-1 0 0,0 0 1 0 0,1 0 0 0 0,-1 0-1 0 0,0 0 1 0 0,0 1 0 0 0,6 7 232 0 0,-1 15 143 0 0,-6-12-193 0 0,2 1 1 0 0,0-1-1 0 0,0 1 1 0 0,5 17-1 0 0,-6-28-216 0 0,0 1 0 0 0,0-1 0 0 0,1 1-1 0 0,-1-1 1 0 0,1 0 0 0 0,-1 1 0 0 0,1-1 0 0 0,0 0-1 0 0,-1 1 1 0 0,1-1 0 0 0,0 0 0 0 0,0 0-1 0 0,0 0 1 0 0,0 1 0 0 0,0-1 0 0 0,0 0-1 0 0,0-1 1 0 0,0 1 0 0 0,0 0 0 0 0,1 0 0 0 0,-1 0-1 0 0,0-1 1 0 0,1 1 0 0 0,-1 0 0 0 0,0-1-1 0 0,1 1 1 0 0,-1-1 0 0 0,1 0 0 0 0,-1 1 0 0 0,0-1-1 0 0,1 0 1 0 0,-1 0 0 0 0,1 0 0 0 0,-1 0-1 0 0,1 0 1 0 0,-1 0 0 0 0,1-1 0 0 0,-1 1 0 0 0,1 0-1 0 0,-1-1 1 0 0,0 1 0 0 0,1-1 0 0 0,-1 0-1 0 0,0 1 1 0 0,1-1 0 0 0,0-1 0 0 0,15-8-453 0 0,-1 0 0 0 0,-1-2 0 0 0,0 0 0 0 0,-1 0 0 0 0,0-2 0 0 0,-1 1 0 0 0,0-2 0 0 0,-1 0 0 0 0,-1 0 0 0 0,0-1 0 0 0,-2 0 0 0 0,1-1 0 0 0,-2 0 0 0 0,7-21 0 0 0,-9 16 654 0 0,-2 1 1 0 0,-1-1-1 0 0,0 0 0 0 0,-2 0 0 0 0,-1 0 0 0 0,-2-26 0 0 0,1-3 499 0 0,1-48 3396 0 0,0 103-3632 0 0,-20 150 1998 0 0,0 1-1075 0 0,19-144-1505 0 0,1 1-1 0 0,0-1 1 0 0,1 0 0 0 0,0 0 0 0 0,1 0 0 0 0,0 0 0 0 0,1 0-1 0 0,0 0 1 0 0,1 0 0 0 0,7 15 0 0 0,-11-26 76 0 0,0 1 1 0 0,0-1 0 0 0,1 0-1 0 0,-1 1 1 0 0,0-1-1 0 0,0 1 1 0 0,1-1-1 0 0,-1 0 1 0 0,0 1-1 0 0,1-1 1 0 0,-1 0 0 0 0,1 0-1 0 0,-1 1 1 0 0,0-1-1 0 0,1 0 1 0 0,-1 0-1 0 0,1 0 1 0 0,-1 0 0 0 0,1 1-1 0 0,-1-1 1 0 0,0 0-1 0 0,1 0 1 0 0,-1 0-1 0 0,1 0 1 0 0,-1 0-1 0 0,1 0 1 0 0,-1 0 0 0 0,1 0-1 0 0,-1 0 1 0 0,1-1-1 0 0,16-8-1510 0 0,13-20-621 0 0,-29 27 2042 0 0,17-19-890 0 0,-1 0 1 0 0,-2-2-1 0 0,0 1 1 0 0,13-31-1 0 0,-11 16 1430 0 0,-2-1 0 0 0,-1-1-1 0 0,-3 0 1 0 0,9-48 0 0 0,-14 60 1699 0 0,17-46 1495 0 0,-23 76-3416 0 0,0 0 0 0 0,0 0 0 0 0,-1 0 0 0 0,1 0 1 0 0,-1 0-1 0 0,0 0 0 0 0,0 0 0 0 0,-2 6 0 0 0,2-7 34 0 0,-25 90 2358 0 0,-24 151-1 0 0,48-232-2798 0 0,0 0 1 0 0,1 1-1 0 0,0-1 1 0 0,1 1-1 0 0,0-1 1 0 0,1 1-1 0 0,0-1 1 0 0,1 1-1 0 0,6 19 1 0 0,-8-30 158 0 0,0-1 1 0 0,0 1-1 0 0,1-1 1 0 0,-1 1-1 0 0,0-1 1 0 0,1 1-1 0 0,-1-1 1 0 0,1 1-1 0 0,-1-1 0 0 0,1 1 1 0 0,-1-1-1 0 0,1 0 1 0 0,-1 1-1 0 0,1-1 1 0 0,-1 0-1 0 0,1 1 1 0 0,0-1-1 0 0,-1 0 0 0 0,1 0 1 0 0,-1 1-1 0 0,1-1 1 0 0,0 0-1 0 0,-1 0 1 0 0,1 0-1 0 0,0 0 1 0 0,-1 0-1 0 0,1 0 0 0 0,-1 0 1 0 0,1 0-1 0 0,0 0 1 0 0,0 0-1 0 0,24-13-1392 0 0,15-26 220 0 0,-39 39 1237 0 0,2-4 11 0 0,-1 2 102 0 0,0-1 1 0 0,0 1-1 0 0,0 0 0 0 0,0 0 1 0 0,1 0-1 0 0,-1 0 0 0 0,1 0 1 0 0,-1 0-1 0 0,1 0 1 0 0,0 1-1 0 0,0-1 0 0 0,3 0 1 0 0,-5 2-47 0 0,-1 0 0 0 0,1 1 0 0 0,0-1 0 0 0,-1 0 0 0 0,1 1 0 0 0,0-1 0 0 0,-1 1 0 0 0,1-1 0 0 0,-1 1 0 0 0,1-1 0 0 0,-1 1 0 0 0,1-1 0 0 0,-1 1 0 0 0,1-1 0 0 0,-1 1 0 0 0,1 0 1 0 0,-1-1-1 0 0,0 1 0 0 0,1 0 0 0 0,-1-1 0 0 0,0 1 0 0 0,0 0 0 0 0,1 0 0 0 0,-1-1 0 0 0,0 1 0 0 0,0 0 0 0 0,0 1 0 0 0,3 20 743 0 0,6 38 761 0 0,-8-55-1476 0 0,0-1-1 0 0,0 0 0 0 0,0 0 1 0 0,0 0-1 0 0,1 0 0 0 0,0 0 1 0 0,0 0-1 0 0,0 0 0 0 0,0-1 0 0 0,1 1 1 0 0,4 4-1 0 0,-5-6-157 0 0,0-1 1 0 0,0 0-1 0 0,1 0 0 0 0,-1-1 0 0 0,1 1 0 0 0,-1 0 1 0 0,1-1-1 0 0,-1 0 0 0 0,1 1 0 0 0,-1-1 1 0 0,1 0-1 0 0,-1 0 0 0 0,1 0 0 0 0,-1-1 1 0 0,1 1-1 0 0,-1-1 0 0 0,1 1 0 0 0,-1-1 1 0 0,0 0-1 0 0,1 0 0 0 0,-1 0 0 0 0,0 0 1 0 0,0 0-1 0 0,4-3 0 0 0,7-4-1049 0 0,-1 0-1 0 0,20-17 1 0 0,-31 23 932 0 0,29-26-6404 0 0,-17 12 2798 0 0</inkml:trace>
</inkml:ink>
</file>

<file path=ppt/ink/ink7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30T15:26:21.506"/>
    </inkml:context>
    <inkml:brush xml:id="br0">
      <inkml:brushProperty name="width" value="0.05" units="cm"/>
      <inkml:brushProperty name="height" value="0.05" units="cm"/>
      <inkml:brushProperty name="color" value="#CD82DA"/>
    </inkml:brush>
  </inkml:definitions>
  <inkml:trace contextRef="#ctx0" brushRef="#br0">10 146 136 0 0,'0'0'95'0'0,"-1"0"-1"0"0,1 0 1 0 0,0 0-1 0 0,-1 0 1 0 0,1 0-1 0 0,-1 0 1 0 0,1-1-1 0 0,0 1 1 0 0,-1 0-1 0 0,1 0 1 0 0,0 0-1 0 0,-1 0 1 0 0,1-1-1 0 0,-1 1 1 0 0,1 0-1 0 0,0 0 1 0 0,0-1-1 0 0,-1 1 1 0 0,1 0-1 0 0,0 0 1 0 0,-1-1-1 0 0,1 1 1 0 0,0 0-1 0 0,0-1 1 0 0,-1 1-1 0 0,1 0 1 0 0,0-1-1 0 0,0 1 1 0 0,0-1-1 0 0,0 1 1 0 0,0 0-1 0 0,0-1 1 0 0,-1 1-1 0 0,1-1 1 0 0,0 1-1 0 0,0 0 1 0 0,0-1-1 0 0,0 1 1 0 0,0-1-1 0 0,0 1 1 0 0,1 0-1 0 0,-1-1 1 0 0,0 1-1 0 0,0-1 1 0 0,0 1-1 0 0,0 0 1 0 0,0-1-1 0 0,1 1 1 0 0,-1-1-1 0 0,0 1 1 0 0,0 0-1 0 0,0-1 1 0 0,1 1-1 0 0,-1 0 1 0 0,0 0-1 0 0,1-1 1 0 0,-1 1 0 0 0,0 0-1 0 0,1 0 1 0 0,0-1-1 0 0,0 0 45 0 0,1 0-1 0 0,-1 0 1 0 0,1 1 0 0 0,-1-1-1 0 0,1 0 1 0 0,-1 1 0 0 0,1 0-1 0 0,0-1 1 0 0,-1 1-1 0 0,1 0 1 0 0,0-1 0 0 0,0 1-1 0 0,-1 0 1 0 0,4 1 0 0 0,36 12 980 0 0,-33-10-778 0 0,0 0-1 0 0,0 0 0 0 0,0-1 1 0 0,0-1-1 0 0,16 3 0 0 0,-23-4 39 0 0,2-5 436 0 0,3-8 634 0 0,-6 8-1041 0 0,0-10 934 0 0,0 0 1 0 0,5-23-1 0 0,-5 34-1158 0 0,1 1 1 0 0,0-1 0 0 0,-1 1 0 0 0,2 0 0 0 0,-1-1-1 0 0,0 1 1 0 0,1 0 0 0 0,-1 0 0 0 0,1 0 0 0 0,0 0-1 0 0,0 0 1 0 0,0 0 0 0 0,1 0 0 0 0,-1 1 0 0 0,0-1-1 0 0,1 1 1 0 0,3-3 0 0 0,-6 5-180 0 0,1 0 1 0 0,-1-1-1 0 0,1 1 0 0 0,-1 0 1 0 0,0 0-1 0 0,1-1 1 0 0,-1 1-1 0 0,1 0 0 0 0,-1 0 1 0 0,1 0-1 0 0,-1 0 0 0 0,1 0 1 0 0,-1-1-1 0 0,1 1 1 0 0,-1 0-1 0 0,1 0 0 0 0,-1 0 1 0 0,1 0-1 0 0,-1 0 0 0 0,1 0 1 0 0,-1 1-1 0 0,1-1 1 0 0,-1 0-1 0 0,1 0 0 0 0,-1 0 1 0 0,0 0-1 0 0,1 1 0 0 0,-1-1 1 0 0,1 0-1 0 0,-1 0 0 0 0,1 1 1 0 0,-1-1-1 0 0,0 0 1 0 0,1 1-1 0 0,-1-1 0 0 0,0 0 1 0 0,1 1-1 0 0,-1-1 0 0 0,0 1 1 0 0,0-1-1 0 0,1 0 1 0 0,-1 1-1 0 0,0-1 0 0 0,0 1 1 0 0,1-1-1 0 0,-1 1 0 0 0,0-1 1 0 0,0 1-1 0 0,0-1 1 0 0,0 1-1 0 0,0-1 0 0 0,0 1 1 0 0,0-1-1 0 0,0 1 0 0 0,0-1 1 0 0,0 1-1 0 0,0 2-121 0 0,0-1 0 0 0,0 0 0 0 0,0 1 1 0 0,0-1-1 0 0,0 1 0 0 0,-1-1 0 0 0,1 0 0 0 0,-1 1 0 0 0,0-1 0 0 0,0 3 0 0 0,-4 1-474 0 0,0 0-1 0 0,-1 0 0 0 0,0 0 1 0 0,1 0-1 0 0,-2-1 0 0 0,1 0 1 0 0,-1 0-1 0 0,-10 5 0 0 0,-15 8-6635 0 0,11-9 2707 0 0</inkml:trace>
</inkml:ink>
</file>

<file path=ppt/ink/ink7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30T15:26:21.958"/>
    </inkml:context>
    <inkml:brush xml:id="br0">
      <inkml:brushProperty name="width" value="0.05" units="cm"/>
      <inkml:brushProperty name="height" value="0.05" units="cm"/>
      <inkml:brushProperty name="color" value="#CD82DA"/>
    </inkml:brush>
  </inkml:definitions>
  <inkml:trace contextRef="#ctx0" brushRef="#br0">209 0 548 0 0,'-13'6'3962'0'0,"11"-5"-3628"0"0,-1 0 1 0 0,1 1 0 0 0,-1-1-1 0 0,1 1 1 0 0,0 0 0 0 0,0-1-1 0 0,0 1 1 0 0,0 0 0 0 0,0 1-1 0 0,0-1 1 0 0,0 0 0 0 0,1 0-1 0 0,-1 1 1 0 0,1-1 0 0 0,0 1-1 0 0,-1-1 1 0 0,1 1 0 0 0,1 0-1 0 0,-2 3 1 0 0,-2 10 597 0 0,0 0 1 0 0,-1 21-1 0 0,1-12-77 0 0,-13 77 1668 0 0,-50 218 1162 0 0,50-274-5197 0 0,3-25-1400 0 0,-3-10-5680 0 0,7-8 4065 0 0</inkml:trace>
</inkml:ink>
</file>

<file path=ppt/ink/ink7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30T15:26:22.363"/>
    </inkml:context>
    <inkml:brush xml:id="br0">
      <inkml:brushProperty name="width" value="0.05" units="cm"/>
      <inkml:brushProperty name="height" value="0.05" units="cm"/>
      <inkml:brushProperty name="color" value="#CD82DA"/>
    </inkml:brush>
  </inkml:definitions>
  <inkml:trace contextRef="#ctx0" brushRef="#br0">1 90 584 0 0,'2'-5'446'0'0,"1"-1"-1"0"0,-1 1 1 0 0,1-1 0 0 0,0 1-1 0 0,1 0 1 0 0,-1 0-1 0 0,1 1 1 0 0,0-1 0 0 0,0 1-1 0 0,1 0 1 0 0,-1 0-1 0 0,1 0 1 0 0,0 0 0 0 0,7-3-1 0 0,-7 4-272 0 0,0 1-1 0 0,0 0 0 0 0,0 0 1 0 0,0 0-1 0 0,1 0 1 0 0,-1 1-1 0 0,0 0 0 0 0,1 0 1 0 0,-1 1-1 0 0,1-1 0 0 0,0 1 1 0 0,-1 0-1 0 0,1 1 1 0 0,-1 0-1 0 0,1-1 0 0 0,-1 2 1 0 0,0-1-1 0 0,1 1 0 0 0,-1-1 1 0 0,0 1-1 0 0,0 1 1 0 0,0-1-1 0 0,0 1 0 0 0,5 4 1 0 0,-9-6-111 0 0,1 0 1 0 0,-1 0 0 0 0,0 0 0 0 0,1 0-1 0 0,-1 1 1 0 0,0-1 0 0 0,0 0-1 0 0,0 1 1 0 0,0-1 0 0 0,-1 1-1 0 0,1-1 1 0 0,0 1 0 0 0,-1-1-1 0 0,1 1 1 0 0,-1 0 0 0 0,1-1 0 0 0,-1 1-1 0 0,0 0 1 0 0,1 0 0 0 0,-1-1-1 0 0,0 1 1 0 0,0 0 0 0 0,0-1-1 0 0,-1 1 1 0 0,1 0 0 0 0,0-1 0 0 0,-1 1-1 0 0,1 0 1 0 0,-1-1 0 0 0,1 1-1 0 0,-1 0 1 0 0,0-1 0 0 0,0 1-1 0 0,1-1 1 0 0,-1 1 0 0 0,0-1-1 0 0,-1 0 1 0 0,0 2 0 0 0,-3 3 161 0 0,0 0-1 0 0,0-1 1 0 0,0 0 0 0 0,0 0 0 0 0,-1-1-1 0 0,1 1 1 0 0,-12 6 0 0 0,13-9-113 0 0,0-1 1 0 0,-1 1 0 0 0,1 0 0 0 0,0-1-1 0 0,-1 0 1 0 0,1 0 0 0 0,-1 0-1 0 0,0-1 1 0 0,1 0 0 0 0,-1 0-1 0 0,1 0 1 0 0,-8-1 0 0 0,11 1-253 0 0,-1-1 0 0 0,0 1 1 0 0,1-1-1 0 0,-1 1 0 0 0,0-1 1 0 0,1 0-1 0 0,-1 0 0 0 0,1 1 0 0 0,-1-1 1 0 0,1 0-1 0 0,-1-1 0 0 0,1 1 1 0 0,0 0-1 0 0,-3-3 0 0 0,3 3-391 0 0,0-1 0 0 0,0 0 0 0 0,0 0-1 0 0,1 0 1 0 0,-1 0 0 0 0,0 0 0 0 0,1 0-1 0 0,-1 0 1 0 0,1 0 0 0 0,0 0 0 0 0,-1 0 0 0 0,1 0-1 0 0,0 0 1 0 0,0 0 0 0 0,1-3 0 0 0,0-4-3203 0 0</inkml:trace>
</inkml:ink>
</file>

<file path=ppt/ink/ink7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30T15:26:22.738"/>
    </inkml:context>
    <inkml:brush xml:id="br0">
      <inkml:brushProperty name="width" value="0.05" units="cm"/>
      <inkml:brushProperty name="height" value="0.05" units="cm"/>
      <inkml:brushProperty name="color" value="#CD82DA"/>
    </inkml:brush>
  </inkml:definitions>
  <inkml:trace contextRef="#ctx0" brushRef="#br0">14 21 676 0 0,'8'-20'9810'0'0,"-12"68"-4980"0"0,2-25-4289 0 0,-4 41 1223 0 0,-4 70 912 0 0,10-118-2876 0 0,1 1 0 0 0,0-1 0 0 0,1 0 0 0 0,1 0 0 0 0,1-1 0 0 0,5 17-1 0 0,-9-30 78 0 0,1 0 0 0 0,-1 0 0 0 0,1 0-1 0 0,0 0 1 0 0,0-1 0 0 0,0 1 0 0 0,0 0-1 0 0,0 0 1 0 0,0-1 0 0 0,0 1 0 0 0,1-1-1 0 0,-1 1 1 0 0,1-1 0 0 0,-1 0-1 0 0,1 1 1 0 0,-1-1 0 0 0,1 0 0 0 0,0 0-1 0 0,-1 0 1 0 0,1 0 0 0 0,0-1 0 0 0,4 2-1 0 0,-3-1-7 0 0,-1-1 0 0 0,1-1 0 0 0,0 1 0 0 0,0 0 0 0 0,0-1 0 0 0,0 1 0 0 0,-1-1 0 0 0,1 0 0 0 0,0 0 0 0 0,-1 0 0 0 0,1 0 0 0 0,0 0 0 0 0,-1 0 0 0 0,3-3 0 0 0,8-5-117 0 0,-1 0 0 0 0,-1-1 1 0 0,0 0-1 0 0,17-21 0 0 0,-8 11 495 0 0,-15 15 171 0 0,0 0 0 0 0,-1 0 0 0 0,1 0 0 0 0,6-10 1047 0 0,0 48 628 0 0,-11-22-1841 0 0,1-1 0 0 0,1 0 0 0 0,0 0 1 0 0,6 19-1 0 0,-8-28-362 0 0,0 1 0 0 0,1 0 1 0 0,0-1-1 0 0,-1 1 0 0 0,1-1 1 0 0,0 1-1 0 0,0-1 0 0 0,0 0 1 0 0,0 1-1 0 0,0-1 0 0 0,0 0 0 0 0,0 0 1 0 0,0 1-1 0 0,0-1 0 0 0,1 0 1 0 0,-1 0-1 0 0,0 0 0 0 0,1 0 1 0 0,-1-1-1 0 0,1 1 0 0 0,-1 0 0 0 0,1-1 1 0 0,0 1-1 0 0,-1-1 0 0 0,1 1 1 0 0,-1-1-1 0 0,1 0 0 0 0,0 0 1 0 0,-1 1-1 0 0,1-1 0 0 0,0-1 1 0 0,-1 1-1 0 0,1 0 0 0 0,0 0 0 0 0,-1 0 1 0 0,1-1-1 0 0,0 1 0 0 0,2-2 1 0 0,25-10-7460 0 0,-15 4 3213 0 0</inkml:trace>
</inkml:ink>
</file>

<file path=ppt/ink/ink7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30T15:26:23.127"/>
    </inkml:context>
    <inkml:brush xml:id="br0">
      <inkml:brushProperty name="width" value="0.05" units="cm"/>
      <inkml:brushProperty name="height" value="0.05" units="cm"/>
      <inkml:brushProperty name="color" value="#CD82DA"/>
    </inkml:brush>
  </inkml:definitions>
  <inkml:trace contextRef="#ctx0" brushRef="#br0">96 54 752 0 0,'-46'-53'15369'0'0,"48"53"-15285"0"0,-1 0 0 0 0,1-1 0 0 0,0 1 1 0 0,0 0-1 0 0,-1 0 0 0 0,1 1 0 0 0,0-1 0 0 0,-1 0 0 0 0,1 1 1 0 0,0-1-1 0 0,-1 1 0 0 0,1-1 0 0 0,-1 1 0 0 0,3 1 1 0 0,-2-1-139 0 0,-1 0 1 0 0,0 0 0 0 0,1 0 0 0 0,-1 0-1 0 0,0 0 1 0 0,1 1 0 0 0,-1-1 0 0 0,0 0-1 0 0,0 1 1 0 0,0-1 0 0 0,0 1-1 0 0,-1-1 1 0 0,1 1 0 0 0,0 0 0 0 0,-1-1-1 0 0,1 1 1 0 0,-1 0 0 0 0,1 0 0 0 0,-1-1-1 0 0,0 1 1 0 0,0 0 0 0 0,1 0 0 0 0,-1-1-1 0 0,-1 1 1 0 0,1 0 0 0 0,0 0 0 0 0,0-1-1 0 0,-1 1 1 0 0,1 0 0 0 0,-1 0 0 0 0,1-1-1 0 0,-1 1 1 0 0,0-1 0 0 0,0 1 0 0 0,1 0-1 0 0,-1-1 1 0 0,0 1 0 0 0,-1-1 0 0 0,1 0-1 0 0,0 1 1 0 0,-2 1 0 0 0,0 0-293 0 0,0 1 1 0 0,-1-1-1 0 0,1 0 0 0 0,-1 0 1 0 0,0 0-1 0 0,0 0 1 0 0,-5 2-1 0 0,7-4-269 0 0,-1 0 0 0 0,1 1 1 0 0,-1-1-1 0 0,0-1 0 0 0,0 1 1 0 0,1 0-1 0 0,-1 0 0 0 0,0-1 0 0 0,0 0 1 0 0,0 0-1 0 0,-4 0 0 0 0,-3-1-2202 0 0</inkml:trace>
</inkml:ink>
</file>

<file path=ppt/ink/ink7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30T15:26:23.517"/>
    </inkml:context>
    <inkml:brush xml:id="br0">
      <inkml:brushProperty name="width" value="0.05" units="cm"/>
      <inkml:brushProperty name="height" value="0.05" units="cm"/>
      <inkml:brushProperty name="color" value="#CD82DA"/>
    </inkml:brush>
  </inkml:definitions>
  <inkml:trace contextRef="#ctx0" brushRef="#br0">64 1 1164 0 0,'0'0'1588'0'0,"0"21"6581"0"0,-22 41-461 0 0,12-36-5860 0 0,2 0 1 0 0,-7 34 0 0 0,13-52-1539 0 0,0 6 367 0 0,0-1 0 0 0,0 1-1 0 0,1 16 1 0 0,1-27-610 0 0,1 1-1 0 0,-1 0 1 0 0,1-1-1 0 0,-1 1 1 0 0,1 0-1 0 0,0-1 1 0 0,1 1-1 0 0,-1-1 1 0 0,1 1-1 0 0,-1-1 1 0 0,1 0-1 0 0,0 1 1 0 0,0-1-1 0 0,0 0 1 0 0,1 0-1 0 0,3 4 1 0 0,-5-6-165 0 0,1-1 1 0 0,-1 1 0 0 0,0 0-1 0 0,1 0 1 0 0,-1-1 0 0 0,1 1-1 0 0,-1-1 1 0 0,1 1 0 0 0,-1-1 0 0 0,1 0-1 0 0,-1 1 1 0 0,1-1 0 0 0,-1 0-1 0 0,1 0 1 0 0,0 0 0 0 0,-1 0-1 0 0,1 0 1 0 0,-1-1 0 0 0,1 1 0 0 0,-1 0-1 0 0,3-2 1 0 0,33-14-2487 0 0,-26 11 1755 0 0,0-1-1068 0 0,0-1 0 0 0,19-14 1 0 0,2-6-6215 0 0,-15 10 3067 0 0</inkml:trace>
  <inkml:trace contextRef="#ctx0" brushRef="#br0" timeOffset="1">338 123 180 0 0,'10'-28'12145'0'0,"-10"28"-12011"0"0,0 0 0 0 0,0 0 0 0 0,0 0 0 0 0,-1 0 0 0 0,1 0 0 0 0,0 0 0 0 0,0 0 0 0 0,0 0 0 0 0,0 0 0 0 0,-1 0 0 0 0,1 0 0 0 0,0 0 0 0 0,0 0 0 0 0,0 0 0 0 0,-1 0 0 0 0,1 0 0 0 0,0 0 0 0 0,0 0 0 0 0,0 0 0 0 0,0 0 0 0 0,-1 0 0 0 0,1 0 0 0 0,-1 1 938 0 0,1-1-938 0 0,-17 9 1458 0 0,-13 14-795 0 0,23-17-857 0 0,1 1 0 0 0,0 0-1 0 0,0 0 1 0 0,1 1-1 0 0,0-1 1 0 0,0 1-1 0 0,-5 13 1 0 0,10-21-4 0 0,0 0 1 0 0,0 1-1 0 0,0-1 0 0 0,0 0 1 0 0,-1 1-1 0 0,1-1 0 0 0,0 0 1 0 0,0 1-1 0 0,0-1 0 0 0,0 0 1 0 0,0 1-1 0 0,0-1 0 0 0,0 1 1 0 0,0-1-1 0 0,0 0 0 0 0,0 1 1 0 0,0-1-1 0 0,0 0 0 0 0,0 1 1 0 0,0-1-1 0 0,0 0 0 0 0,0 1 1 0 0,1-1-1 0 0,-1 0 0 0 0,0 1 1 0 0,0-1-1 0 0,0 0 0 0 0,1 1 0 0 0,-1-1 1 0 0,0 0-1 0 0,0 0 0 0 0,1 1 1 0 0,-1-1-1 0 0,0 0 0 0 0,14 1-797 0 0,14-11 231 0 0,-22 6 454 0 0,12-8-288 0 0,0 1 0 0 0,29-13 0 0 0,-46 24 475 0 0,0-1-1 0 0,0 1 1 0 0,0 0 0 0 0,0 0 0 0 0,0-1 0 0 0,0 1 0 0 0,0 0 0 0 0,1 0 0 0 0,-1 0 0 0 0,0 0 0 0 0,0 0 0 0 0,0 0 0 0 0,0 0 0 0 0,0 1 0 0 0,1-1 0 0 0,-1 0 0 0 0,0 1 0 0 0,0-1 0 0 0,0 1 0 0 0,0-1 0 0 0,0 1 0 0 0,0-1 0 0 0,0 1 0 0 0,0 0 0 0 0,0-1 0 0 0,1 3 0 0 0,19 29 231 0 0,-20-29-253 0 0,0 0-1 0 0,1 0 0 0 0,-1 0 0 0 0,1 0 0 0 0,0-1 0 0 0,-1 1 0 0 0,1-1 1 0 0,0 1-1 0 0,1-1 0 0 0,-1 1 0 0 0,0-1 0 0 0,1 0 0 0 0,-1 0 0 0 0,1 0 1 0 0,0-1-1 0 0,5 4 0 0 0,-5-5-116 0 0,-1 1 0 0 0,1-1 0 0 0,0 0 0 0 0,0 0 1 0 0,0 0-1 0 0,0 0 0 0 0,0-1 0 0 0,0 1 0 0 0,0-1 0 0 0,-1 1 0 0 0,1-1 0 0 0,0 0 0 0 0,0 0 1 0 0,-1 0-1 0 0,4-2 0 0 0,1-2-1505 0 0,0 0 0 0 0,0-1 0 0 0,11-10 0 0 0,-8 5-1177 0 0</inkml:trace>
</inkml:ink>
</file>

<file path=ppt/ink/ink7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30T15:26:23.890"/>
    </inkml:context>
    <inkml:brush xml:id="br0">
      <inkml:brushProperty name="width" value="0.05" units="cm"/>
      <inkml:brushProperty name="height" value="0.05" units="cm"/>
      <inkml:brushProperty name="color" value="#CD82DA"/>
    </inkml:brush>
  </inkml:definitions>
  <inkml:trace contextRef="#ctx0" brushRef="#br0">89 99 100 0 0,'0'-48'2685'0'0,"-1"23"107"0"0,1 0 3594 0 0,-13 67-2791 0 0,-23 159 243 0 0,2-17-3662 0 0,32-166-694 0 0,0 1-1 0 0,1 0 0 0 0,1 0 0 0 0,3 20 0 0 0,-3-38 433 0 0,0 0 1 0 0,0-1-1 0 0,0 1 0 0 0,0-1 0 0 0,0 1 0 0 0,0 0 1 0 0,1-1-1 0 0,-1 1 0 0 0,0-1 0 0 0,0 1 0 0 0,0-1 0 0 0,1 1 1 0 0,-1-1-1 0 0,0 1 0 0 0,0-1 0 0 0,1 1 0 0 0,-1-1 1 0 0,1 1-1 0 0,-1-1 0 0 0,0 1 0 0 0,1-1 0 0 0,-1 0 1 0 0,1 1-1 0 0,-1-1 0 0 0,1 0 0 0 0,-1 1 0 0 0,1-1 0 0 0,-1 0 1 0 0,1 0-1 0 0,-1 1 0 0 0,1-1 0 0 0,0 0 0 0 0,0 0 1 0 0,1 0-56 0 0,-1 0 0 0 0,1 0 0 0 0,0-1 0 0 0,0 1 0 0 0,-1-1 1 0 0,1 0-1 0 0,0 1 0 0 0,-1-1 0 0 0,1 0 0 0 0,-1 0 0 0 0,3-1 1 0 0,34-31-2554 0 0,-26 20 1643 0 0,26-24-728 0 0,-35 34 1833 0 0,-1 1 0 0 0,1-1-1 0 0,0 1 1 0 0,1 0-1 0 0,-1 0 1 0 0,0 1-1 0 0,1-1 1 0 0,-1 1 0 0 0,1-1-1 0 0,6-1 1 0 0,-9 4 25 0 0,0-1 1 0 0,0 0 0 0 0,-1 0-1 0 0,1 0 1 0 0,0 1 0 0 0,0-1-1 0 0,-1 0 1 0 0,1 1 0 0 0,0-1-1 0 0,0 0 1 0 0,-1 1 0 0 0,1-1-1 0 0,0 1 1 0 0,-1-1 0 0 0,1 1-1 0 0,-1 0 1 0 0,1-1-1 0 0,-1 1 1 0 0,1 0 0 0 0,-1-1-1 0 0,1 1 1 0 0,-1 0 0 0 0,0-1-1 0 0,1 1 1 0 0,-1 0 0 0 0,0 0-1 0 0,1 0 1 0 0,-1-1 0 0 0,0 1-1 0 0,0 0 1 0 0,0 0 0 0 0,0 0-1 0 0,0-1 1 0 0,0 3 0 0 0,1 34 1451 0 0,-1-29-1151 0 0,-2 33 937 0 0,0 38 783 0 0,3-74-1991 0 0,-1 0 0 0 0,1 0 1 0 0,0 0-1 0 0,0 0 0 0 0,0 0 0 0 0,1 0 0 0 0,0 0 0 0 0,0 0 0 0 0,0-1 1 0 0,0 1-1 0 0,6 7 0 0 0,-7-11-199 0 0,0 0 0 0 0,0 0 0 0 0,1 0 0 0 0,-1 0 0 0 0,0 0 0 0 0,0 0 0 0 0,1 0 0 0 0,-1-1 1 0 0,0 1-1 0 0,1-1 0 0 0,-1 1 0 0 0,0-1 0 0 0,1 1 0 0 0,-1-1 0 0 0,1 0 0 0 0,-1 0 0 0 0,1 0 0 0 0,-1 0 0 0 0,1 0 0 0 0,-1 0 0 0 0,1 0 0 0 0,-1 0 1 0 0,1-1-1 0 0,-1 1 0 0 0,1 0 0 0 0,-1-1 0 0 0,0 1 0 0 0,3-2 0 0 0,2-1-1218 0 0,-1 0 0 0 0,1 0 0 0 0,-1 0 0 0 0,0-1 0 0 0,7-6 0 0 0,-1-2-2299 0 0</inkml:trace>
</inkml:ink>
</file>

<file path=ppt/ink/ink7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30T15:26:24.279"/>
    </inkml:context>
    <inkml:brush xml:id="br0">
      <inkml:brushProperty name="width" value="0.05" units="cm"/>
      <inkml:brushProperty name="height" value="0.05" units="cm"/>
      <inkml:brushProperty name="color" value="#CD82DA"/>
    </inkml:brush>
  </inkml:definitions>
  <inkml:trace contextRef="#ctx0" brushRef="#br0">0 130 512 0 0,'0'0'6352'0'0,"5"1"-5569"0"0,23 3-59 0 0,-1-1 1 0 0,1-2 0 0 0,0-1-1 0 0,50-5 1 0 0,-62 4-620 0 0,-14 1-29 0 0,1 0 0 0 0,0 0 0 0 0,0 0 1 0 0,-1 0-1 0 0,1 0 0 0 0,0-1 0 0 0,0 1 1 0 0,-1-1-1 0 0,1 0 0 0 0,-1 0 0 0 0,1 0 1 0 0,0 0-1 0 0,-1 0 0 0 0,0 0 0 0 0,1-1 0 0 0,-1 1 1 0 0,0-1-1 0 0,3-2 0 0 0,-5 1 161 0 0,-1 0 0 0 0,1 0-1 0 0,-1 0 1 0 0,1 0 0 0 0,-1 0 0 0 0,0 0-1 0 0,0 0 1 0 0,-1 0 0 0 0,1 0 0 0 0,-1 1-1 0 0,1-1 1 0 0,-3-2 0 0 0,2 2 97 0 0,-8-32 1633 0 0,9 33-1932 0 0,1 0 0 0 0,0 1 1 0 0,0-1-1 0 0,0 0 0 0 0,0 1 0 0 0,0-1 0 0 0,0 0 0 0 0,0 0 0 0 0,0 1 1 0 0,1-1-1 0 0,-1 0 0 0 0,0 1 0 0 0,1-1 0 0 0,0 0 0 0 0,-1 1 0 0 0,1-1 0 0 0,0 1 1 0 0,1-2-1 0 0,-2 3-85 0 0,0-1 0 0 0,1 1 0 0 0,-1 0-1 0 0,0-1 1 0 0,0 1 0 0 0,1 0 0 0 0,-1 0 0 0 0,0-1 0 0 0,0 1 0 0 0,1 0 0 0 0,-1 0 0 0 0,0 0 0 0 0,1 0 0 0 0,-1-1 0 0 0,0 1 0 0 0,1 0 0 0 0,-1 0 0 0 0,0 0 0 0 0,1 0 0 0 0,-1 0-1 0 0,1 0 1 0 0,-1 0 0 0 0,0 0 0 0 0,1 0 0 0 0,-1 0 0 0 0,0 0 0 0 0,1 0 0 0 0,-1 0 0 0 0,0 0 0 0 0,1 0 0 0 0,-1 0 0 0 0,1 1 0 0 0,-1-1 0 0 0,0 0 0 0 0,1 0 0 0 0,-1 0-1 0 0,0 1 1 0 0,0-1 0 0 0,1 0 0 0 0,-1 0 0 0 0,0 0 0 0 0,0 1 0 0 0,1-1 0 0 0,-1 0 0 0 0,0 1 0 0 0,0-1 0 0 0,1 0 0 0 0,-1 1 0 0 0,0-1 0 0 0,0 0 0 0 0,0 1 0 0 0,0-1-1 0 0,0 0 1 0 0,0 1 0 0 0,0-1 0 0 0,0 0 0 0 0,1 1 0 0 0,-1-1 0 0 0,0 1 0 0 0,0-1 0 0 0,-1 0 0 0 0,1 1 0 0 0,0-1 0 0 0,0 0 0 0 0,0 1 0 0 0,0 25-8468 0 0,-2-17 4554 0 0</inkml:trace>
</inkml:ink>
</file>

<file path=ppt/ink/ink7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30T15:26:24.685"/>
    </inkml:context>
    <inkml:brush xml:id="br0">
      <inkml:brushProperty name="width" value="0.05" units="cm"/>
      <inkml:brushProperty name="height" value="0.05" units="cm"/>
      <inkml:brushProperty name="color" value="#CD82DA"/>
    </inkml:brush>
  </inkml:definitions>
  <inkml:trace contextRef="#ctx0" brushRef="#br0">46 34 1292 0 0,'-19'25'7838'0'0,"6"3"-3450"0"0,10-19-3758 0 0,0-1 0 0 0,1 1 1 0 0,0 0-1 0 0,1 0 1 0 0,0 0-1 0 0,0 0 0 0 0,1 1 1 0 0,1 11-1 0 0,-1-19-553 0 0,1 0-1 0 0,-1 1 0 0 0,1-1 1 0 0,0 0-1 0 0,0 0 1 0 0,0 0-1 0 0,0 0 0 0 0,0 0 1 0 0,0 0-1 0 0,1 0 1 0 0,-1-1-1 0 0,0 1 0 0 0,1 0 1 0 0,1 1-1 0 0,11 16 24 0 0,-14-18-82 0 0,11-31 322 0 0,-11 18-46 0 0,0 1 0 0 0,1-1-1 0 0,1 1 1 0 0,0-1-1 0 0,0 1 1 0 0,1 0 0 0 0,1 0-1 0 0,-1 0 1 0 0,2 0 0 0 0,0 1-1 0 0,0-1 1 0 0,1 1 0 0 0,0 0-1 0 0,0 1 1 0 0,11-12 0 0 0,-15 19-265 0 0,-1 1 0 0 0,1 0 1 0 0,-1-1-1 0 0,1 1 0 0 0,0 0 1 0 0,-1 0-1 0 0,1 0 0 0 0,0 0 1 0 0,0 0-1 0 0,0 0 0 0 0,-1 0 1 0 0,1 1-1 0 0,0-1 0 0 0,0 1 1 0 0,0-1-1 0 0,0 1 0 0 0,0 0 1 0 0,0 0-1 0 0,1 0 0 0 0,-1 0 0 0 0,0 0 1 0 0,0 0-1 0 0,0 1 0 0 0,0-1 1 0 0,0 1-1 0 0,0-1 0 0 0,-1 1 1 0 0,1 0-1 0 0,0 0 0 0 0,0 0 1 0 0,0 0-1 0 0,0 0 0 0 0,-1 0 1 0 0,4 2-1 0 0,-2 0-90 0 0,0 0 1 0 0,0 0-1 0 0,0 1 0 0 0,0-1 0 0 0,0 1 1 0 0,0-1-1 0 0,-1 1 0 0 0,0 0 0 0 0,0 0 1 0 0,0 0-1 0 0,0 0 0 0 0,-1 1 0 0 0,1-1 1 0 0,0 7-1 0 0,-1 26-901 0 0,-1-31 759 0 0,-1 1-1 0 0,1 0 0 0 0,1-1 1 0 0,0 1-1 0 0,2 12 0 0 0,-2-18 297 0 0</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44:07.786"/>
    </inkml:context>
    <inkml:brush xml:id="br0">
      <inkml:brushProperty name="width" value="0.05" units="cm"/>
      <inkml:brushProperty name="height" value="0.05" units="cm"/>
      <inkml:brushProperty name="color" value="#CD82DA"/>
    </inkml:brush>
  </inkml:definitions>
  <inkml:trace contextRef="#ctx0" brushRef="#br0">4 89 1304 0 0,'-4'-13'23230'0'0,"34"3"-24194"0"0,-11 5 2697 0 0,161-52 2492 0 0,-174 55-4000 0 0,-4 2-139 0 0,0-1 1 0 0,0 1-1 0 0,0 0 1 0 0,0-1-1 0 0,1 1 1 0 0,-1 0 0 0 0,0 1-1 0 0,0-1 1 0 0,0 0-1 0 0,0 1 1 0 0,0-1-1 0 0,1 1 1 0 0,-1-1-1 0 0,0 1 1 0 0,0 0 0 0 0,0 0-1 0 0,-1 0 1 0 0,1 0-1 0 0,0 0 1 0 0,0 1-1 0 0,0-1 1 0 0,-1 1-1 0 0,1-1 1 0 0,-1 1 0 0 0,1-1-1 0 0,-1 1 1 0 0,0 0-1 0 0,0 0 1 0 0,1-1-1 0 0,-1 1 1 0 0,0 0-1 0 0,-1 0 1 0 0,1 0-1 0 0,0 0 1 0 0,0 4 0 0 0,4 8-117 0 0,-2 0-1 0 0,0-1 1 0 0,-1 1 0 0 0,1 15 0 0 0,-3-26 79 0 0,4 157-49 0 0,-5-97 0 0 0,1-62-14 0 0,0 27-479 0 0,0 1 0 0 0,2 0 0 0 0,8 37 0 0 0,-10-53-7021 0 0</inkml:trace>
</inkml:ink>
</file>

<file path=ppt/ink/ink7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57:40.247"/>
    </inkml:context>
    <inkml:brush xml:id="br0">
      <inkml:brushProperty name="width" value="0.05" units="cm"/>
      <inkml:brushProperty name="height" value="0.05" units="cm"/>
      <inkml:brushProperty name="color" value="#008C3A"/>
    </inkml:brush>
  </inkml:definitions>
  <inkml:trace contextRef="#ctx0" brushRef="#br0">1 1 808 0 0,'-1'57'2383'0'0,"5"117"3722"0"0,-1 30-2763 0 0,2 20-2504 0 0,47 88-1744 0 0,-42-264 735 0 0,-2 4-25 0 0,2 81 0 0 0,-5-49 116 0 0,27 131-46 0 0,-17-136 99 0 0,4 81 1 0 0,-17-129 15 0 0,0-17 43 0 0,-1 1 0 0 0,0-1 0 0 0,-2 1 0 0 0,1-1 0 0 0,-2 1 0 0 0,-5 23 0 0 0,-2-3 7 0 0,8-27-28 0 0,-1 0 1 0 0,0 0-1 0 0,0 0 1 0 0,-1-1-1 0 0,-5 12 0 0 0,4-9-14 0 0,0 0-1 0 0,0 0 1 0 0,1 1-1 0 0,0 0 1 0 0,1-1-1 0 0,1 1 1 0 0,-1 18-1 0 0,-5 25 94 0 0,0 11 470 0 0,6-64-433 0 0,2 0-137 0 0,-1 0 1 0 0,1 0 0 0 0,-1-1-1 0 0,1 1 1 0 0,-1 0 0 0 0,0 0-1 0 0,0 0 1 0 0,1 0 0 0 0,-1 0-1 0 0,0 0 1 0 0,0 0 0 0 0,0 0-1 0 0,0 0 1 0 0,0 0 0 0 0,0 0-1 0 0,0 0 1 0 0,0 0-1 0 0,-1 2 1 0 0,0-2-756 0 0</inkml:trace>
</inkml:ink>
</file>

<file path=ppt/ink/ink7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57:40.747"/>
    </inkml:context>
    <inkml:brush xml:id="br0">
      <inkml:brushProperty name="width" value="0.05" units="cm"/>
      <inkml:brushProperty name="height" value="0.05" units="cm"/>
      <inkml:brushProperty name="color" value="#008C3A"/>
    </inkml:brush>
  </inkml:definitions>
  <inkml:trace contextRef="#ctx0" brushRef="#br0">66 36 332 0 0,'-39'-20'7565'0'0,"12"5"7092"0"0,28 16-14574 0 0,0 1 0 0 0,0-1 0 0 0,-1 1-1 0 0,1-1 1 0 0,0 1 0 0 0,0-1 0 0 0,0 0 0 0 0,0 0 0 0 0,1 1 0 0 0,-1-1-1 0 0,0 0 1 0 0,2 1 0 0 0,-1 0 72 0 0,14 13 264 0 0,0-1 0 0 0,24 16 0 0 0,13 12-919 0 0,-12 0-1177 0 0,-8-8-1085 0 0,1-5-3954 0 0,-24-25 1651 0 0,1-1 386 0 0</inkml:trace>
</inkml:ink>
</file>

<file path=ppt/ink/ink7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57:41.178"/>
    </inkml:context>
    <inkml:brush xml:id="br0">
      <inkml:brushProperty name="width" value="0.05" units="cm"/>
      <inkml:brushProperty name="height" value="0.05" units="cm"/>
      <inkml:brushProperty name="color" value="#008C3A"/>
    </inkml:brush>
  </inkml:definitions>
  <inkml:trace contextRef="#ctx0" brushRef="#br0">179 101 640 0 0,'15'-53'4347'0'0,"-15"16"2524"0"0,0 36-6743 0 0,0 1 0 0 0,0-1 1 0 0,0 1-1 0 0,0 0 0 0 0,0-1 0 0 0,0 1 1 0 0,-1-1-1 0 0,1 1 0 0 0,0-1 0 0 0,0 1 1 0 0,0 0-1 0 0,0-1 0 0 0,-1 1 0 0 0,1 0 1 0 0,0-1-1 0 0,-1 1 0 0 0,1 0 0 0 0,0-1 1 0 0,-1 1-1 0 0,1 0 0 0 0,0-1 0 0 0,-1 1 1 0 0,1 0-1 0 0,0 0 0 0 0,-1-1 0 0 0,1 1 1 0 0,-1 0-1 0 0,1 0 0 0 0,-1 0 0 0 0,1 0 1 0 0,-1 0-1 0 0,-15 4 1884 0 0,-12 17-685 0 0,9 2-1554 0 0,0 1-1 0 0,2 1 0 0 0,-15 28 1 0 0,9-8-3117 0 0,1 1-3524 0 0,13-23 2269 0 0</inkml:trace>
</inkml:ink>
</file>

<file path=ppt/ink/ink7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57:41.595"/>
    </inkml:context>
    <inkml:brush xml:id="br0">
      <inkml:brushProperty name="width" value="0.05" units="cm"/>
      <inkml:brushProperty name="height" value="0.05" units="cm"/>
      <inkml:brushProperty name="color" value="#008C3A"/>
    </inkml:brush>
  </inkml:definitions>
  <inkml:trace contextRef="#ctx0" brushRef="#br0">308 101 1588 0 0,'1'-2'567'0'0,"-1"1"1"0"0,1-1-1 0 0,-1 1 0 0 0,1-1 1 0 0,-1 0-1 0 0,0 1 0 0 0,0-1 1 0 0,1 1-1 0 0,-1-1 0 0 0,0 1 1 0 0,0-1-1 0 0,-1 0 0 0 0,1 1 0 0 0,0-1 1 0 0,0 1-1 0 0,-1-1 0 0 0,1 1 1 0 0,-1-1-1 0 0,0 1 0 0 0,1-1 1 0 0,-2-2-1 0 0,0 2-83 0 0,1 0 0 0 0,-1 1-1 0 0,0-1 1 0 0,1 0 0 0 0,-1 1 0 0 0,0-1 0 0 0,0 1 0 0 0,0-1 0 0 0,0 1-1 0 0,0 0 1 0 0,0 0 0 0 0,0 0 0 0 0,-4-1 0 0 0,4 1-408 0 0,0 0 0 0 0,0 1 0 0 0,0-1 0 0 0,0 1 0 0 0,0 0 0 0 0,0-1 0 0 0,0 1 0 0 0,0 0 0 0 0,1 0 0 0 0,-1 0 0 0 0,0 1 0 0 0,0-1 0 0 0,0 0 0 0 0,0 1 0 0 0,0-1 0 0 0,0 1 0 0 0,0-1 0 0 0,0 1-1 0 0,1 0 1 0 0,-1 0 0 0 0,0 0 0 0 0,0 0 0 0 0,1 0 0 0 0,-1 0 0 0 0,1 1 0 0 0,-1-1 0 0 0,1 1 0 0 0,0-1 0 0 0,-1 1 0 0 0,1-1 0 0 0,0 1 0 0 0,0-1 0 0 0,0 1 0 0 0,0 0 0 0 0,0 0 0 0 0,1 0 0 0 0,-2 3 0 0 0,1 3-210 0 0,1 0 0 0 0,0 0-1 0 0,0 0 1 0 0,1 0 0 0 0,0 0-1 0 0,0 0 1 0 0,1-1 0 0 0,0 1-1 0 0,1 0 1 0 0,-1-1 0 0 0,5 9-1 0 0,12 44-814 0 0,-18-51 859 0 0,1 0 0 0 0,-1 0 0 0 0,-1 0 1 0 0,0 0-1 0 0,0 1 0 0 0,-1-1 0 0 0,0 0 0 0 0,-3 9 1 0 0,3-13 178 0 0,-1 0 0 0 0,0-1 0 0 0,0 0 0 0 0,0 1 0 0 0,0-1 0 0 0,-1 0 0 0 0,0 0 0 0 0,1 0 0 0 0,-2 0 0 0 0,1-1 0 0 0,0 1 0 0 0,-1-1 0 0 0,1 0 0 0 0,-1 0 0 0 0,0 0 0 0 0,0-1 0 0 0,-7 4 0 0 0,4-2 167 0 0,0-1 1 0 0,0 0 0 0 0,0 0 0 0 0,0-1-1 0 0,-1 0 1 0 0,1 0 0 0 0,-1-1 0 0 0,1 0-1 0 0,-1 0 1 0 0,-8-1 0 0 0,13 0-179 0 0,-1-1 0 0 0,0 1-1 0 0,0-1 1 0 0,0 0 0 0 0,1 0 0 0 0,-1 0 0 0 0,0-1 0 0 0,1 1-1 0 0,-1-1 1 0 0,1 0 0 0 0,0 0 0 0 0,0 0 0 0 0,-1 0 0 0 0,1-1-1 0 0,1 1 1 0 0,-1-1 0 0 0,0 0 0 0 0,1 0 0 0 0,-1 0-1 0 0,1 0 1 0 0,-4-6 0 0 0,2 0-241 0 0,0 0 0 0 0,0 0 0 0 0,1 0 0 0 0,0 0 0 0 0,1-1 0 0 0,0 1 0 0 0,0-1 0 0 0,1 0 0 0 0,0 1 0 0 0,1-1 0 0 0,1-11 0 0 0,8-44-4014 0 0,9 6-6366 0 0,-13 43 5020 0 0</inkml:trace>
  <inkml:trace contextRef="#ctx0" brushRef="#br0" timeOffset="1">350 15 280 0 0,'9'-3'3076'0'0,"-2"-2"-531"0"0,-2 2-721 0 0,-1-1-1024 0 0,3 12-7625 0 0</inkml:trace>
</inkml:ink>
</file>

<file path=ppt/ink/ink7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57:41.977"/>
    </inkml:context>
    <inkml:brush xml:id="br0">
      <inkml:brushProperty name="width" value="0.05" units="cm"/>
      <inkml:brushProperty name="height" value="0.05" units="cm"/>
      <inkml:brushProperty name="color" value="#008C3A"/>
    </inkml:brush>
  </inkml:definitions>
  <inkml:trace contextRef="#ctx0" brushRef="#br0">31 0 348 0 0,'-6'73'10414'0'0,"-7"1"-6559"0"0,7-51-5048 0 0,1-8-5794 0 0</inkml:trace>
</inkml:ink>
</file>

<file path=ppt/ink/ink7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57:42.488"/>
    </inkml:context>
    <inkml:brush xml:id="br0">
      <inkml:brushProperty name="width" value="0.05" units="cm"/>
      <inkml:brushProperty name="height" value="0.05" units="cm"/>
      <inkml:brushProperty name="color" value="#008C3A"/>
    </inkml:brush>
  </inkml:definitions>
  <inkml:trace contextRef="#ctx0" brushRef="#br0">222 86 1464 0 0,'3'-14'2187'0'0,"-2"9"-815"0"0,0 0 0 0 0,-1 1 0 0 0,1-1 0 0 0,-1 0 0 0 0,0 1 0 0 0,0-1 0 0 0,-1-7 0 0 0,0 10-1088 0 0,0 1 1 0 0,1-1-1 0 0,-1 1 1 0 0,0-1-1 0 0,0 1 0 0 0,0 0 1 0 0,0-1-1 0 0,0 1 1 0 0,0 0-1 0 0,0-1 0 0 0,0 1 1 0 0,-1 0-1 0 0,1 0 1 0 0,0 0-1 0 0,-1 0 0 0 0,1 0 1 0 0,-1 1-1 0 0,1-1 1 0 0,-1 0-1 0 0,1 1 1 0 0,-1-1-1 0 0,0 1 0 0 0,1-1 1 0 0,-1 1-1 0 0,0 0 1 0 0,-2-1-1 0 0,0 1-69 0 0,0 0 1 0 0,0 1-1 0 0,0-1 0 0 0,0 1 1 0 0,0-1-1 0 0,0 1 0 0 0,0 1 0 0 0,0-1 1 0 0,0 0-1 0 0,0 1 0 0 0,0 0 1 0 0,1 0-1 0 0,-1 0 0 0 0,1 0 1 0 0,-1 1-1 0 0,1-1 0 0 0,-6 7 1 0 0,0-1-239 0 0,1 1 1 0 0,0 0-1 0 0,0 1 1 0 0,-11 18-1 0 0,16-23-280 0 0,0 1 0 0 0,1-1 0 0 0,-1 1 0 0 0,1-1 0 0 0,0 1 0 0 0,1 0 0 0 0,0 0 0 0 0,0-1 0 0 0,-1 9 0 0 0,2-13 197 0 0,0 1 0 0 0,0-1 0 0 0,0 0 0 0 0,0 1 0 0 0,0-1 0 0 0,1 0 0 0 0,-1 1 0 0 0,0-1 0 0 0,1 0 0 0 0,-1 1 0 0 0,1-1 0 0 0,-1 0 0 0 0,1 0 0 0 0,0 0 0 0 0,0 1 0 0 0,-1-1 0 0 0,1 0 0 0 0,0 0 0 0 0,0 0 0 0 0,0 0 0 0 0,0 0 0 0 0,0 0 0 0 0,0-1 0 0 0,0 1 0 0 0,0 0 0 0 0,1 0 0 0 0,-1-1 0 0 0,0 1 0 0 0,0-1 0 0 0,1 1 0 0 0,-1-1 0 0 0,0 0 0 0 0,1 1 0 0 0,-1-1 0 0 0,0 0 0 0 0,1 0 0 0 0,-1 0 0 0 0,0 0 0 0 0,1 0 0 0 0,-1 0 0 0 0,0 0 0 0 0,1 0 0 0 0,2-1 0 0 0,4-1-197 0 0,0 0 1 0 0,1-1-1 0 0,-1 0 1 0 0,12-5-1 0 0,-15 5 198 0 0,1 0-1 0 0,0 1 0 0 0,-1-1 0 0 0,1 1 0 0 0,0 1 1 0 0,0-1-1 0 0,1 1 0 0 0,-1 0 0 0 0,0 0 1 0 0,12 1-1 0 0,-16 1 91 0 0,0-1 1 0 0,0 1-1 0 0,0 0 1 0 0,0 0-1 0 0,0 0 1 0 0,0 0-1 0 0,0 1 0 0 0,0-1 1 0 0,0 0-1 0 0,-1 1 1 0 0,1-1-1 0 0,-1 1 1 0 0,1-1-1 0 0,-1 1 1 0 0,0 0-1 0 0,1 0 1 0 0,-1 0-1 0 0,0 0 1 0 0,0 0-1 0 0,0 0 1 0 0,-1 0-1 0 0,1 0 0 0 0,0 0 1 0 0,-1 0-1 0 0,1 0 1 0 0,-1 0-1 0 0,0 0 1 0 0,0 1-1 0 0,0-1 1 0 0,0 3-1 0 0,0 9-22 0 0,0 0 0 0 0,-1 0 0 0 0,-4 19 0 0 0,5-30 24 0 0,-6 28 23 0 0,-1-1 0 0 0,-1 1-1 0 0,-1-1 1 0 0,-2-1-1 0 0,-1 0 1 0 0,-1-1 0 0 0,-2 0-1 0 0,-1-1 1 0 0,-23 32-1 0 0,1-22 734 0 0,37-35-681 0 0,-1-1 0 0 0,0 1-1 0 0,0-1 1 0 0,0 0-1 0 0,1 0 1 0 0,-1 1 0 0 0,-1-2-1 0 0,1 1 1 0 0,0 0-1 0 0,0 0 1 0 0,0 0 0 0 0,0-1-1 0 0,0 1 1 0 0,-1-1 0 0 0,1 0-1 0 0,0 0 1 0 0,-1 0-1 0 0,1 0 1 0 0,0 0 0 0 0,-3-1-1 0 0,3 0-17 0 0,0 0-1 0 0,0-1 0 0 0,0 1 1 0 0,1-1-1 0 0,-1 1 1 0 0,0-1-1 0 0,1 0 0 0 0,-1 0 1 0 0,1 0-1 0 0,0 0 1 0 0,0 0-1 0 0,0 0 0 0 0,0 0 1 0 0,0 0-1 0 0,0 0 1 0 0,0-1-1 0 0,1 1 0 0 0,-1 0 1 0 0,1 0-1 0 0,0-1 1 0 0,-1-3-1 0 0,1-3 20 0 0,-1-1 0 0 0,1 0 0 0 0,3-18-1 0 0,2 4-73 0 0,1 0-1 0 0,1 1 1 0 0,1 0-1 0 0,1 0 1 0 0,1 1-1 0 0,1 0 1 0 0,1 1-1 0 0,1 1 1 0 0,1-1-1 0 0,1 2 1 0 0,0 0-1 0 0,1 1 1 0 0,33-28-1 0 0,-43 41 20 0 0,0 1 0 0 0,1-1 1 0 0,0 1-1 0 0,0 0 0 0 0,0 1 0 0 0,1-1 0 0 0,-1 2 0 0 0,1-1 1 0 0,8-1-1 0 0,-12 3-40 0 0,0 0 0 0 0,0 0 1 0 0,0 1-1 0 0,1-1 1 0 0,-1 1-1 0 0,0 0 0 0 0,0 1 1 0 0,0-1-1 0 0,1 1 0 0 0,-1-1 1 0 0,0 1-1 0 0,0 1 0 0 0,0-1 1 0 0,0 0-1 0 0,0 1 1 0 0,-1 0-1 0 0,1 0 0 0 0,5 4 1 0 0,-2-1-112 0 0,-1 1-1 0 0,1-1 1 0 0,-2 1 0 0 0,10 12 0 0 0,-13-14 104 0 0,0-1 0 0 0,0 1 0 0 0,-1-1 0 0 0,1 1 1 0 0,-1 0-1 0 0,0-1 0 0 0,0 1 0 0 0,0 0 0 0 0,-1 0 0 0 0,1 0 0 0 0,-1 7 0 0 0,0-10 615 0 0,-1-2-541 0 0,-1 1 0 0 0,1 0 0 0 0,0-1 1 0 0,0 1-1 0 0,0-1 0 0 0,0 0 0 0 0,-1 1 0 0 0,1-1 1 0 0,0 0-1 0 0,0 1 0 0 0,0-1 0 0 0,1 0 0 0 0,-1 0 0 0 0,0 0 1 0 0,0 0-1 0 0,0 0 0 0 0,1 0 0 0 0,-1 0 0 0 0,0 0 1 0 0,1-1-1 0 0,-1 1 0 0 0,1 0 0 0 0,0 0 0 0 0,-1 0 0 0 0,1-1 1 0 0,0 1-1 0 0,-1 0 0 0 0,1 0 0 0 0,0-1 0 0 0,0 0 1 0 0,0-40 618 0 0,2 35-584 0 0,1 0 1 0 0,-1 1-1 0 0,2-1 0 0 0,-1 1 1 0 0,0 0-1 0 0,1 0 1 0 0,0 0-1 0 0,1 0 0 0 0,-1 0 1 0 0,1 1-1 0 0,0 0 0 0 0,1 0 1 0 0,9-7-1 0 0,-12 10-97 0 0,0 0 0 0 0,0 0 0 0 0,0 0 0 0 0,1 1 0 0 0,-1-1 0 0 0,1 1 0 0 0,-1 0 0 0 0,1 0 0 0 0,-1 0 0 0 0,1 0 0 0 0,0 1 0 0 0,5-1 0 0 0,-7 1-53 0 0,1 0 1 0 0,-1 1-1 0 0,1-1 0 0 0,-1 1 0 0 0,1 0 1 0 0,-1 0-1 0 0,0 0 0 0 0,1 0 1 0 0,-1 0-1 0 0,0 0 0 0 0,0 0 1 0 0,0 1-1 0 0,0-1 0 0 0,0 1 1 0 0,0 0-1 0 0,0 0 0 0 0,0-1 0 0 0,-1 1 1 0 0,1 0-1 0 0,1 3 0 0 0,-2-3-5 0 0,1 0 0 0 0,-1 1 0 0 0,0-1 0 0 0,0 1 0 0 0,0-1 0 0 0,0 1 0 0 0,0-1 0 0 0,0 1 0 0 0,-1-1 0 0 0,1 1 0 0 0,-1 0 0 0 0,0-1 0 0 0,1 1 0 0 0,-2 0 0 0 0,1 0 0 0 0,0 2 0 0 0,-1-3 804 0 0,0-6-518 0 0,1 1-144 0 0,-1-1 0 0 0,1 1 0 0 0,0-1-1 0 0,0 1 1 0 0,0-1 0 0 0,1 1 0 0 0,-1-1 0 0 0,1 1 0 0 0,0-1 0 0 0,0 1 0 0 0,0 0-1 0 0,0-1 1 0 0,0 1 0 0 0,1 0 0 0 0,3-5 0 0 0,-1 2 56 0 0,0 0 1 0 0,0 1 0 0 0,0 0-1 0 0,1 0 1 0 0,-1 0-1 0 0,1 1 1 0 0,1-1 0 0 0,8-5-1 0 0,-11 8-63 0 0,0 0-1 0 0,0 1 1 0 0,0-1-1 0 0,1 1 0 0 0,-1-1 1 0 0,1 1-1 0 0,-1 0 1 0 0,1 0-1 0 0,-1 0 1 0 0,1 1-1 0 0,0 0 1 0 0,-1-1-1 0 0,1 1 0 0 0,0 0 1 0 0,4 1-1 0 0,-5 0-39 0 0,0 0-1 0 0,-1 0 1 0 0,1 0-1 0 0,-1 0 0 0 0,1 1 1 0 0,-1-1-1 0 0,0 1 1 0 0,0-1-1 0 0,1 1 0 0 0,-1 0 1 0 0,0 0-1 0 0,0 0 1 0 0,-1 0-1 0 0,1 0 0 0 0,0 1 1 0 0,-1-1-1 0 0,1 0 1 0 0,-1 1-1 0 0,0-1 0 0 0,0 1 1 0 0,0-1-1 0 0,1 6 1 0 0,1 1-497 0 0,-1 1 0 0 0,-1-1 1 0 0,0 0-1 0 0,0 0 0 0 0,-1 1 1 0 0,0-1-1 0 0,-3 19 1 0 0,0-23-1551 0 0</inkml:trace>
</inkml:ink>
</file>

<file path=ppt/ink/ink7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57:42.984"/>
    </inkml:context>
    <inkml:brush xml:id="br0">
      <inkml:brushProperty name="width" value="0.05" units="cm"/>
      <inkml:brushProperty name="height" value="0.05" units="cm"/>
      <inkml:brushProperty name="color" value="#008C3A"/>
    </inkml:brush>
  </inkml:definitions>
  <inkml:trace contextRef="#ctx0" brushRef="#br0">0 67 1264 0 0,'18'-7'12618'0'0,"-17"14"-11809"0"0,-1 0 0 0 0,-1 0 1 0 0,1 0-1 0 0,-1 0 0 0 0,0 0 1 0 0,-4 10-1 0 0,-2 25 1239 0 0,7-39-1873 0 0,-1 7 85 0 0,0 0-1 0 0,1 0 0 0 0,1 0 1 0 0,0-1-1 0 0,2 13 0 0 0,-3-20-333 0 0,1-1 0 0 0,-1 1 0 0 0,1 0 0 0 0,-1-1 0 0 0,1 1-1 0 0,-1-1 1 0 0,1 1 0 0 0,0-1 0 0 0,0 1 0 0 0,0-1 0 0 0,0 1 0 0 0,0-1-1 0 0,0 0 1 0 0,0 1 0 0 0,1-1 0 0 0,-1 0 0 0 0,0 0 0 0 0,1 0 0 0 0,-1 0-1 0 0,0 0 1 0 0,1 0 0 0 0,0-1 0 0 0,-1 1 0 0 0,1 0 0 0 0,-1-1 0 0 0,1 1-1 0 0,0-1 1 0 0,-1 1 0 0 0,1-1 0 0 0,0 0 0 0 0,-1 0 0 0 0,1 0 0 0 0,0 0 0 0 0,0 0-1 0 0,-1 0 1 0 0,1 0 0 0 0,0-1 0 0 0,-1 1 0 0 0,1-1 0 0 0,1 0 0 0 0,2 0-114 0 0,0-1 0 0 0,0 1 0 0 0,-1-1 1 0 0,1 0-1 0 0,-1-1 0 0 0,0 1 0 0 0,1-1 0 0 0,-1 0 1 0 0,0 0-1 0 0,-1 0 0 0 0,1 0 0 0 0,5-7 1 0 0,-7 8 134 0 0,0-1 0 0 0,0 0 0 0 0,-1 1 0 0 0,0-1 0 0 0,1 0 0 0 0,-1 0 0 0 0,0 0 0 0 0,0 0 0 0 0,-1 0 0 0 0,1 0 0 0 0,-1 0 0 0 0,1 0 0 0 0,-1 0 0 0 0,0 0 0 0 0,0 0 0 0 0,0 0 0 0 0,-1-1 0 0 0,1 1 0 0 0,-1 0 0 0 0,0 0 0 0 0,1 0 0 0 0,-3-3 1 0 0,0-2-2 0 0,-1 0 0 0 0,-1 1 0 0 0,1-1 0 0 0,-1 1 1 0 0,0 0-1 0 0,-1 0 0 0 0,-7-7 0 0 0,-14-18-194 0 0,27 32 233 0 0,0 0-1 0 0,-1-1 1 0 0,1 1-1 0 0,0-1 1 0 0,0 1-1 0 0,0-1 1 0 0,-1 1-1 0 0,1-1 1 0 0,0 1-1 0 0,0-1 1 0 0,0 0-1 0 0,0 1 1 0 0,0-1-1 0 0,0 1 1 0 0,0-1-1 0 0,0 1 1 0 0,0-1-1 0 0,1 1 1 0 0,-1-1-1 0 0,0 1 1 0 0,0-1-1 0 0,0 1 1 0 0,0-1-1 0 0,1 1 1 0 0,-1-1-1 0 0,0 1 1 0 0,1 0-1 0 0,-1-1 1 0 0,0 1-1 0 0,1-1 0 0 0,-1 1 1 0 0,0 0-1 0 0,1-1 1 0 0,-1 1-1 0 0,1 0 1 0 0,-1-1-1 0 0,1 1 1 0 0,-1 0-1 0 0,1 0 1 0 0,-1 0-1 0 0,1-1 1 0 0,-1 1-1 0 0,1 0 1 0 0,29-10-341 0 0,-23 8 231 0 0,10-4-75 0 0,-1 0 0 0 0,1 2-1 0 0,0 0 1 0 0,0 1 0 0 0,0 0 0 0 0,0 2 0 0 0,23 0-1 0 0,-35 1 234 0 0,0 0 1 0 0,0 1-1 0 0,0 0 0 0 0,0 0 0 0 0,0 0 0 0 0,-1 0 0 0 0,1 1 0 0 0,0 0 0 0 0,-1 0 1 0 0,1 0-1 0 0,-1 0 0 0 0,1 1 0 0 0,-1 0 0 0 0,0 0 0 0 0,0 0 0 0 0,-1 0 0 0 0,1 1 1 0 0,-1-1-1 0 0,1 1 0 0 0,-1 0 0 0 0,0 0 0 0 0,-1 0 0 0 0,1 1 0 0 0,-1-1 0 0 0,1 0 0 0 0,-1 1 1 0 0,-1 0-1 0 0,1-1 0 0 0,1 7 0 0 0,-2-2 178 0 0,0-1 0 0 0,0 1 0 0 0,-1 0 0 0 0,0-1 0 0 0,-1 1 1 0 0,-2 13-1 0 0,2-14 125 0 0,0 1 0 0 0,0-1 0 0 0,1 1 0 0 0,0-1 1 0 0,0 1-1 0 0,3 12 0 0 0,-3-21-316 0 0,0 1-1 0 0,0-1 1 0 0,0 1 0 0 0,0-1-1 0 0,1 0 1 0 0,-1 1 0 0 0,0-1-1 0 0,0 1 1 0 0,0-1 0 0 0,1 0-1 0 0,-1 1 1 0 0,0-1 0 0 0,1 0-1 0 0,-1 1 1 0 0,0-1 0 0 0,1 0-1 0 0,-1 0 1 0 0,0 1 0 0 0,1-1-1 0 0,-1 0 1 0 0,0 0-1 0 0,1 0 1 0 0,-1 1 0 0 0,1-1-1 0 0,-1 0 1 0 0,1 0 0 0 0,-1 0-1 0 0,0 0 1 0 0,1 0 0 0 0,0 0-1 0 0,17-4-41 0 0,16-16-678 0 0,-32 19 646 0 0,14-9-886 0 0,41-29-1108 0 0,-27 8-5852 0 0,-23 20 3990 0 0</inkml:trace>
</inkml:ink>
</file>

<file path=ppt/ink/ink7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57:43.361"/>
    </inkml:context>
    <inkml:brush xml:id="br0">
      <inkml:brushProperty name="width" value="0.05" units="cm"/>
      <inkml:brushProperty name="height" value="0.05" units="cm"/>
      <inkml:brushProperty name="color" value="#008C3A"/>
    </inkml:brush>
  </inkml:definitions>
  <inkml:trace contextRef="#ctx0" brushRef="#br0">82 234 236 0 0,'-11'-10'953'0'0,"1"0"-1"0"0,1-1 1 0 0,0 0-1 0 0,1 0 1 0 0,0-1-1 0 0,-8-15 1 0 0,14 22-615 0 0,0 1 0 0 0,1 0 1 0 0,-1 0-1 0 0,1-1 1 0 0,0 1-1 0 0,1 0 0 0 0,-1-1 1 0 0,1 1-1 0 0,0-1 0 0 0,0 1 1 0 0,0-1-1 0 0,0 1 1 0 0,1-1-1 0 0,0 1 0 0 0,0-1 1 0 0,0 1-1 0 0,0 0 0 0 0,1 0 1 0 0,-1-1-1 0 0,1 1 1 0 0,0 0-1 0 0,1 1 0 0 0,4-8 1 0 0,-4 8-172 0 0,0 0 1 0 0,1 0-1 0 0,-1 0 1 0 0,0 1 0 0 0,1-1-1 0 0,-1 1 1 0 0,1 0-1 0 0,0 0 1 0 0,0 1 0 0 0,0-1-1 0 0,0 1 1 0 0,0-1-1 0 0,0 1 1 0 0,0 1-1 0 0,0-1 1 0 0,1 0 0 0 0,-1 1-1 0 0,0 0 1 0 0,0 0-1 0 0,1 0 1 0 0,7 2 0 0 0,-10-2-184 0 0,0 1 1 0 0,0-1 0 0 0,0 0-1 0 0,0 1 1 0 0,0-1 0 0 0,0 1-1 0 0,-1 0 1 0 0,1-1 0 0 0,0 1 0 0 0,0 0-1 0 0,0 0 1 0 0,-1 1 0 0 0,1-1-1 0 0,0 0 1 0 0,-1 0 0 0 0,1 1-1 0 0,-1-1 1 0 0,0 1 0 0 0,1-1 0 0 0,-1 1-1 0 0,0 0 1 0 0,0-1 0 0 0,0 1-1 0 0,0 0 1 0 0,0 0 0 0 0,-1 0-1 0 0,1 0 1 0 0,0 0 0 0 0,-1 0 0 0 0,1 0-1 0 0,-1 0 1 0 0,0 0 0 0 0,0 0-1 0 0,0 0 1 0 0,0 0 0 0 0,0 0-1 0 0,0 0 1 0 0,0 0 0 0 0,-1 0 0 0 0,1 0-1 0 0,-1 0 1 0 0,0 0 0 0 0,1 0-1 0 0,-3 3 1 0 0,1 0-308 0 0,-1 0 1 0 0,1 1-1 0 0,-1-2 0 0 0,-1 1 1 0 0,1 0-1 0 0,-1-1 0 0 0,1 1 1 0 0,-1-1-1 0 0,-5 4 0 0 0,-14 3-7350 0 0,12-9 3666 0 0</inkml:trace>
</inkml:ink>
</file>

<file path=ppt/ink/ink7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57:43.748"/>
    </inkml:context>
    <inkml:brush xml:id="br0">
      <inkml:brushProperty name="width" value="0.05" units="cm"/>
      <inkml:brushProperty name="height" value="0.05" units="cm"/>
      <inkml:brushProperty name="color" value="#008C3A"/>
    </inkml:brush>
  </inkml:definitions>
  <inkml:trace contextRef="#ctx0" brushRef="#br0">165 429 504 0 0,'2'0'13536'0'0,"-9"-4"-10529"0"0,-6 2-3366 0 0,3 3 3211 0 0,3 1-2489 0 0,-1 1 1 0 0,1 0-1 0 0,0 1 1 0 0,0 0 0 0 0,0 0-1 0 0,1 1 1 0 0,-1-1-1 0 0,1 1 1 0 0,0 1-1 0 0,1-1 1 0 0,-1 1-1 0 0,1 0 1 0 0,-6 9-1 0 0,6-7-295 0 0,0-1 0 0 0,0 1 0 0 0,1 0 0 0 0,0 1-1 0 0,1-1 1 0 0,-1 1 0 0 0,2-1 0 0 0,-1 1 0 0 0,1 0-1 0 0,1 0 1 0 0,-2 16 0 0 0,3-23-111 0 0,0-1 0 0 0,0 1 1 0 0,0 0-1 0 0,0-1 0 0 0,0 1 0 0 0,0-1 0 0 0,1 1 1 0 0,-1-1-1 0 0,1 0 0 0 0,-1 1 0 0 0,1-1 0 0 0,-1 1 1 0 0,1-1-1 0 0,0 0 0 0 0,0 1 0 0 0,-1-1 0 0 0,1 0 1 0 0,0 0-1 0 0,0 0 0 0 0,0 1 0 0 0,0-1 0 0 0,1 0 1 0 0,0 0-1 0 0,0 0-18 0 0,0 0 1 0 0,1 0-1 0 0,-1 0 1 0 0,0-1-1 0 0,0 1 1 0 0,1-1-1 0 0,-1 0 1 0 0,0 0-1 0 0,0 1 1 0 0,1-2-1 0 0,-1 1 1 0 0,0 0-1 0 0,4-1 1 0 0,3-1-89 0 0,-1 0 1 0 0,1-1 0 0 0,-1 0-1 0 0,0-1 1 0 0,0 0-1 0 0,13-8 1 0 0,0-4 322 0 0,-1-1 1 0 0,-1 0-1 0 0,-1-2 0 0 0,0 0 0 0 0,-1-1 1 0 0,-2 0-1 0 0,0-2 0 0 0,-1 0 0 0 0,-1 0 1 0 0,-1-1-1 0 0,-1-1 0 0 0,-1 0 0 0 0,-1 0 1 0 0,-1-1-1 0 0,-1 0 0 0 0,6-50 0 0 0,-4-48 2197 0 0,-7 41 2412 0 0,-15 138-4662 0 0,-1 51-346 0 0,-1 134 1 0 0,2-13-3476 0 0,-5-66-1972 0 0,4-55-5018 0 0,4-46 3798 0 0</inkml:trace>
</inkml:ink>
</file>

<file path=ppt/ink/ink7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57:44.848"/>
    </inkml:context>
    <inkml:brush xml:id="br0">
      <inkml:brushProperty name="width" value="0.05" units="cm"/>
      <inkml:brushProperty name="height" value="0.05" units="cm"/>
      <inkml:brushProperty name="color" value="#008C3A"/>
    </inkml:brush>
  </inkml:definitions>
  <inkml:trace contextRef="#ctx0" brushRef="#br0">2 2163 280 0 0,'-1'8'8085'0'0,"1"-8"-7917"0"0,14 5 2352 0 0,21-4-1155 0 0,254-34 3300 0 0,-165 16-2799 0 0,221-2 1 0 0,-229 23-620 0 0,-115-4-1101 0 0,28-9 890 0 0,-25-2-943 0 0,-1 0 0 0 0,0 0-1 0 0,0-1 1 0 0,-1 0 0 0 0,-1 1 0 0 0,0-1 0 0 0,-1-12 0 0 0,3-12 99 0 0,5-290 744 0 0,-6 115-784 0 0,-22-827-2445 0 0,20 1025 2211 0 0,-24-215-2166 0 0,4 144-1056 0 0,12 56-489 0 0,-1 1-3397 0 0,7 20 3612 0 0</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44:08.442"/>
    </inkml:context>
    <inkml:brush xml:id="br0">
      <inkml:brushProperty name="width" value="0.05" units="cm"/>
      <inkml:brushProperty name="height" value="0.05" units="cm"/>
      <inkml:brushProperty name="color" value="#CD82DA"/>
    </inkml:brush>
  </inkml:definitions>
  <inkml:trace contextRef="#ctx0" brushRef="#br0">190 58 216 0 0,'-1'-1'450'0'0,"1"0"0"0"0,-1 1 0 0 0,0-1 0 0 0,1 0 0 0 0,-1 0 1 0 0,1 0-1 0 0,0 0 0 0 0,-1 0 0 0 0,1 0 0 0 0,0 0 0 0 0,-1 0 0 0 0,1 1 0 0 0,0-1 0 0 0,0 0 0 0 0,0 0 1 0 0,0 0-1 0 0,0 0 0 0 0,0 0 0 0 0,0 0 0 0 0,0 0 0 0 0,0 0 0 0 0,1 0 0 0 0,-1-2 0 0 0,1 2-67 0 0,-1 0 0 0 0,0 0 0 0 0,1 0 0 0 0,-1 0 0 0 0,0 0 0 0 0,0 0 0 0 0,0 0 0 0 0,1 0 0 0 0,-1 0 0 0 0,0 0 0 0 0,-1 0 0 0 0,1 0 0 0 0,0 0 0 0 0,0 0 0 0 0,0 0-1 0 0,-1 0 1 0 0,1 0 0 0 0,0 0 0 0 0,-1 0 0 0 0,1 0 0 0 0,-1 0 0 0 0,1 0 0 0 0,-1 0 0 0 0,0 0 0 0 0,1 1 0 0 0,-1-1 0 0 0,0 0 0 0 0,1 0 0 0 0,-1 1 0 0 0,0-1 0 0 0,0 0 0 0 0,0 1 0 0 0,0-1 0 0 0,0 1-1 0 0,0-1 1 0 0,0 1 0 0 0,-1-1 0 0 0,-1 2-153 0 0,0-1-1 0 0,-1 1 1 0 0,1 0-1 0 0,0 1 1 0 0,0-1-1 0 0,1 0 0 0 0,-1 1 1 0 0,0 0-1 0 0,0-1 1 0 0,1 1-1 0 0,-1 0 1 0 0,1 0-1 0 0,-3 3 1 0 0,3-3-194 0 0,0 0 0 0 0,0 0 1 0 0,0 1-1 0 0,1-1 1 0 0,-1 0-1 0 0,1 1 1 0 0,-1-1-1 0 0,1 1 0 0 0,0-1 1 0 0,0 1-1 0 0,0 0 1 0 0,0 0-1 0 0,1-1 0 0 0,-1 1 1 0 0,1 0-1 0 0,-1 0 1 0 0,1 0-1 0 0,0-1 0 0 0,0 1 1 0 0,0 0-1 0 0,1 0 1 0 0,-1 0-1 0 0,1 0 1 0 0,-1-1-1 0 0,1 1 0 0 0,0 0 1 0 0,0-1-1 0 0,3 5 1 0 0,3 6-79 0 0,1 0-1 0 0,1-1 1 0 0,0 0 0 0 0,17 17 0 0 0,-17-19 117 0 0,1 1-1 0 0,12 19 0 0 0,-21-28-25 0 0,-1-1-1 0 0,1 1 0 0 0,-1 0 1 0 0,1-1-1 0 0,-1 1 0 0 0,0-1 1 0 0,0 1-1 0 0,0 0 0 0 0,0-1 1 0 0,0 1-1 0 0,0 0 0 0 0,0-1 1 0 0,0 1-1 0 0,-1 0 0 0 0,1-1 1 0 0,-1 1-1 0 0,1-1 0 0 0,-1 1 1 0 0,0 0-1 0 0,1-1 0 0 0,-1 0 1 0 0,0 1-1 0 0,0-1 0 0 0,0 1 1 0 0,0-1-1 0 0,0 0 0 0 0,0 0 0 0 0,-1 0 1 0 0,1 0-1 0 0,0 0 0 0 0,-1 0 1 0 0,1 0-1 0 0,-3 1 0 0 0,-3 3 154 0 0,1-1-1 0 0,-2 0 0 0 0,1 0 0 0 0,0-1 0 0 0,-13 4 1 0 0,16-6-199 0 0,0 0 0 0 0,0 0-1 0 0,0 0 1 0 0,0 0 0 0 0,0-1 0 0 0,0 0 0 0 0,0 0 0 0 0,-1 0 0 0 0,1 0 0 0 0,0-1 0 0 0,0 1 0 0 0,0-1 0 0 0,0 0-1 0 0,0 0 1 0 0,0-1 0 0 0,0 1 0 0 0,0-1 0 0 0,1 0 0 0 0,-1 0 0 0 0,-4-3 0 0 0,4 1-301 0 0,0 1 0 0 0,0-1 0 0 0,1-1 0 0 0,0 1 0 0 0,-1-1 1 0 0,1 1-1 0 0,1-1 0 0 0,-1 0 0 0 0,1 0 0 0 0,0 0 0 0 0,0 0 0 0 0,0 0 0 0 0,1 0 0 0 0,-2-11 1 0 0,-6-43-4798 0 0,8 38 924 0 0,0 1-3634 0 0,1 6 1493 0 0</inkml:trace>
</inkml:ink>
</file>

<file path=ppt/ink/ink7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57:45.274"/>
    </inkml:context>
    <inkml:brush xml:id="br0">
      <inkml:brushProperty name="width" value="0.05" units="cm"/>
      <inkml:brushProperty name="height" value="0.05" units="cm"/>
      <inkml:brushProperty name="color" value="#008C3A"/>
    </inkml:brush>
  </inkml:definitions>
  <inkml:trace contextRef="#ctx0" brushRef="#br0">80 0 1308 0 0,'-1'5'1302'0'0,"-8"41"141"0"0,3 0 1 0 0,2 0 0 0 0,1 0 0 0 0,5 50-1 0 0,-2 1-103 0 0,-1 92 256 0 0,-4 130 349 0 0,-10-161-4405 0 0,-14-2-4257 0 0,21-130 3605 0 0</inkml:trace>
</inkml:ink>
</file>

<file path=ppt/ink/ink7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57:45.867"/>
    </inkml:context>
    <inkml:brush xml:id="br0">
      <inkml:brushProperty name="width" value="0.05" units="cm"/>
      <inkml:brushProperty name="height" value="0.05" units="cm"/>
      <inkml:brushProperty name="color" value="#008C3A"/>
    </inkml:brush>
  </inkml:definitions>
  <inkml:trace contextRef="#ctx0" brushRef="#br0">306 70 100 0 0,'-7'-6'9743'0'0,"6"5"-9407"0"0,-12 6 2906 0 0,-15 16-3541 0 0,21-16 1594 0 0,-149 134 3566 0 0,82-71-2068 0 0,54-54-1242 0 0,23-25-265 0 0,23-30-502 0 0,24-24-324 0 0,-31 37-66 0 0,1 1 0 0 0,1 1-1 0 0,2 1 1 0 0,0 2 0 0 0,37-30 0 0 0,-56 51-239 0 0,1-1 1 0 0,-1 1-1 0 0,1 0 1 0 0,-1 1-1 0 0,1-1 1 0 0,0 1 0 0 0,0 0-1 0 0,0 0 1 0 0,0 1-1 0 0,-1-1 1 0 0,1 1-1 0 0,0 0 1 0 0,0 1-1 0 0,0-1 1 0 0,0 1 0 0 0,0 0-1 0 0,0 0 1 0 0,0 0-1 0 0,-1 1 1 0 0,1-1-1 0 0,8 6 1 0 0,8 3 64 0 0,-1 2 0 0 0,0 0 0 0 0,22 19 0 0 0,-31-24-270 0 0,101 66-1256 0 0,-23-16-4699 0 0,-33-14-7363 0 0,-43-31 6572 0 0</inkml:trace>
</inkml:ink>
</file>

<file path=ppt/ink/ink7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57:46.409"/>
    </inkml:context>
    <inkml:brush xml:id="br0">
      <inkml:brushProperty name="width" value="0.05" units="cm"/>
      <inkml:brushProperty name="height" value="0.05" units="cm"/>
      <inkml:brushProperty name="color" value="#008C3A"/>
    </inkml:brush>
  </inkml:definitions>
  <inkml:trace contextRef="#ctx0" brushRef="#br0">26 31 20 0 0,'2'-5'1093'0'0,"-1"4"-287"0"0,0-1 0 0 0,0 1-1 0 0,0-1 1 0 0,0 0 0 0 0,0 0-1 0 0,-1 1 1 0 0,1-1-1 0 0,-1 0 1 0 0,1-8 8052 0 0,0 15-7324 0 0,0 24 354 0 0,-2 1-1 0 0,-1-1 1 0 0,-10 55-1 0 0,-2 25 1392 0 0,11-77-2235 0 0,-3 126 1095 0 0,7-134-2139 0 0,1-1 0 0 0,0 0-1 0 0,2 0 1 0 0,12 40 0 0 0,-15-61 8 0 0,0 1 1 0 0,-1-1-1 0 0,1 0 0 0 0,1 0 1 0 0,-1 0-1 0 0,0 1 0 0 0,0-1 1 0 0,1 0-1 0 0,2 2 0 0 0,-3-3-46 0 0,-1-1-1 0 0,1 1 1 0 0,0-1 0 0 0,0 1-1 0 0,0-1 1 0 0,0 1-1 0 0,-1-1 1 0 0,1 0-1 0 0,0 1 1 0 0,0-1-1 0 0,0 0 1 0 0,0 0-1 0 0,0 0 1 0 0,0 0 0 0 0,0 0-1 0 0,0 0 1 0 0,0 0-1 0 0,0 0 1 0 0,0 0-1 0 0,-1 0 1 0 0,1 0-1 0 0,0-1 1 0 0,0 1-1 0 0,0 0 1 0 0,0-1 0 0 0,0 1-1 0 0,0 0 1 0 0,-1-1-1 0 0,1 1 1 0 0,1-2-1 0 0,66-49-8893 0 0,-40 28 57 0 0,-23 18 6195 0 0,8-5-3603 0 0</inkml:trace>
</inkml:ink>
</file>

<file path=ppt/ink/ink7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57:48.344"/>
    </inkml:context>
    <inkml:brush xml:id="br0">
      <inkml:brushProperty name="width" value="0.05" units="cm"/>
      <inkml:brushProperty name="height" value="0.05" units="cm"/>
      <inkml:brushProperty name="color" value="#008C3A"/>
    </inkml:brush>
  </inkml:definitions>
  <inkml:trace contextRef="#ctx0" brushRef="#br0">18 75 624 0 0,'-17'10'14750'0'0,"40"-8"-12561"0"0,37-3-1 0 0,70-14-235 0 0,-121 14-1799 0 0,174-27-364 0 0,-15 2-4500 0 0,-112 15-3662 0 0,-28 7 3554 0 0</inkml:trace>
</inkml:ink>
</file>

<file path=ppt/ink/ink7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57:49.084"/>
    </inkml:context>
    <inkml:brush xml:id="br0">
      <inkml:brushProperty name="width" value="0.05" units="cm"/>
      <inkml:brushProperty name="height" value="0.05" units="cm"/>
      <inkml:brushProperty name="color" value="#008C3A"/>
    </inkml:brush>
  </inkml:definitions>
  <inkml:trace contextRef="#ctx0" brushRef="#br0">253 42 904 0 0,'0'0'11792'0'0,"-4"-1"-10342"0"0,-2-1-865 0 0,0 1-1 0 0,0 0 1 0 0,0 0 0 0 0,-1 0 0 0 0,1 1-1 0 0,0 0 1 0 0,0 0 0 0 0,0 1 0 0 0,-1-1-1 0 0,-8 4 1 0 0,5-2-163 0 0,1 2 1 0 0,-1-1-1 0 0,1 1 0 0 0,0 0 1 0 0,1 1-1 0 0,-14 9 0 0 0,14-9-474 0 0,1 1-1 0 0,0 0 1 0 0,0 0 0 0 0,0 1-1 0 0,1 0 1 0 0,-1 0-1 0 0,2 0 1 0 0,-1 1-1 0 0,1 0 1 0 0,0 0 0 0 0,1 1-1 0 0,0-1 1 0 0,0 1-1 0 0,1 0 1 0 0,-4 17-1 0 0,6-25 13 0 0,1 0-1 0 0,0 0 0 0 0,0 0 0 0 0,-1 0 1 0 0,1 0-1 0 0,0 0 0 0 0,0 1 0 0 0,0-1 1 0 0,0 0-1 0 0,0 0 0 0 0,0 0 0 0 0,0 0 0 0 0,1 0 1 0 0,-1 0-1 0 0,0 0 0 0 0,1 0 0 0 0,-1 0 1 0 0,0 0-1 0 0,1 0 0 0 0,-1 0 0 0 0,1 0 1 0 0,0 0-1 0 0,-1 0 0 0 0,1 0 0 0 0,0 0 0 0 0,0 0 1 0 0,-1-1-1 0 0,2 2 0 0 0,0-2 15 0 0,0 1 0 0 0,0-1 0 0 0,-1 0 0 0 0,1 0 0 0 0,0 1 0 0 0,0-2 0 0 0,-1 1 0 0 0,1 0 0 0 0,0 0 0 0 0,0 0 0 0 0,-1-1 0 0 0,1 1 0 0 0,0-1 0 0 0,0 1 0 0 0,2-2 0 0 0,7-4 29 0 0,-1 1 0 0 0,1-2 1 0 0,17-13-1 0 0,35-39 231 0 0,-45 40 94 0 0,39-31-1 0 0,-56 50-320 0 0,-1-1-1 0 0,1 1 0 0 0,-1 0 1 0 0,1-1-1 0 0,-1 1 0 0 0,1 0 1 0 0,-1 0-1 0 0,1-1 0 0 0,0 1 1 0 0,-1 0-1 0 0,1 0 0 0 0,-1 0 1 0 0,1 0-1 0 0,0 0 0 0 0,-1 0 1 0 0,1 0-1 0 0,-1 0 0 0 0,1 0 1 0 0,0 0-1 0 0,-1 0 1 0 0,1 0-1 0 0,-1 1 0 0 0,1-1 1 0 0,-1 0-1 0 0,1 0 0 0 0,0 1 1 0 0,-1-1-1 0 0,1 0 0 0 0,-1 1 1 0 0,1-1-1 0 0,-1 0 0 0 0,0 1 1 0 0,1-1-1 0 0,-1 1 0 0 0,1-1 1 0 0,-1 1-1 0 0,0-1 0 0 0,1 1 1 0 0,-1-1-1 0 0,0 1 0 0 0,0-1 1 0 0,1 1-1 0 0,-1-1 0 0 0,0 1 1 0 0,0-1-1 0 0,1 2 0 0 0,9 35-104 0 0,-7-22-343 0 0,-2-13 338 0 0,-1-1-1 0 0,1 0 1 0 0,-1 1 0 0 0,1-1 0 0 0,-1 0-1 0 0,1 1 1 0 0,0-1 0 0 0,0 0 0 0 0,0 0-1 0 0,0 0 1 0 0,0 1 0 0 0,0-1 0 0 0,0 0-1 0 0,0 0 1 0 0,0-1 0 0 0,1 1-1 0 0,-1 0 1 0 0,0 0 0 0 0,1-1 0 0 0,-1 1-1 0 0,0 0 1 0 0,1-1 0 0 0,-1 1 0 0 0,1-1-1 0 0,1 1 1 0 0,0-1-81 0 0,0-1-1 0 0,1 1 1 0 0,-1 0 0 0 0,0-1-1 0 0,0 1 1 0 0,1-1-1 0 0,-1 0 1 0 0,0 0 0 0 0,0-1-1 0 0,0 1 1 0 0,3-2-1 0 0,7-5-507 0 0,-1 0 0 0 0,1-1 1 0 0,20-21-1 0 0,-27 24 562 0 0,1-1 1 0 0,-2 0 0 0 0,1 0 0 0 0,-1 0 0 0 0,6-12 0 0 0,7-22 2404 0 0,-23 76 1165 0 0,4-24-3884 0 0,1 0 0 0 0,0 0-1 0 0,0 1 1 0 0,4 17 0 0 0,-3-27 298 0 0,-3-16 795 0 0,3 6-391 0 0,0 1 0 0 0,0-1 0 0 0,1 1 0 0 0,0-1 0 0 0,0 1-1 0 0,4-9 1 0 0,-5 14-225 0 0,0 1 0 0 0,0-1-1 0 0,0 0 1 0 0,0 1 0 0 0,1-1-1 0 0,-1 1 1 0 0,0 0 0 0 0,1-1-1 0 0,-1 1 1 0 0,1 0 0 0 0,-1 0-1 0 0,1 0 1 0 0,-1 0-1 0 0,1 0 1 0 0,0 0 0 0 0,0 1-1 0 0,-1-1 1 0 0,1 0 0 0 0,0 1-1 0 0,0-1 1 0 0,0 1 0 0 0,0 0-1 0 0,-1 0 1 0 0,1 0 0 0 0,0 0-1 0 0,0 0 1 0 0,0 0 0 0 0,0 0-1 0 0,0 1 1 0 0,3 0 0 0 0,1 1-67 0 0,0 0 0 0 0,-1 1 0 0 0,1-1 1 0 0,0 1-1 0 0,-1 1 0 0 0,0-1 1 0 0,0 1-1 0 0,0 0 0 0 0,0 0 1 0 0,-1 0-1 0 0,1 1 0 0 0,-1-1 1 0 0,0 1-1 0 0,0 0 0 0 0,-1 0 1 0 0,4 7-1 0 0,-5-8-144 0 0,0-1-1 0 0,0 0 1 0 0,0 1-1 0 0,-1-1 1 0 0,1 1 0 0 0,-1 0-1 0 0,0-1 1 0 0,0 1-1 0 0,0 0 1 0 0,-1 0 0 0 0,1-1-1 0 0,-1 1 1 0 0,0 0-1 0 0,0 0 1 0 0,0 0 0 0 0,-1 0-1 0 0,1-1 1 0 0,-1 1-1 0 0,0 0 1 0 0,0 0 0 0 0,0-1-1 0 0,-1 1 1 0 0,1-1-1 0 0,-1 1 1 0 0,0-1-1 0 0,0 1 1 0 0,-5 5 0 0 0,6-8-179 0 0,1-1 0 0 0,-1 1 0 0 0,0 0 1 0 0,0-1-1 0 0,1 1 0 0 0,-1-1 0 0 0,0 1 1 0 0,0-1-1 0 0,0 0 0 0 0,0 1 0 0 0,0-1 1 0 0,0 0-1 0 0,0 1 0 0 0,0-1 0 0 0,0 0 1 0 0,0 0-1 0 0,0 0 0 0 0,0 0 0 0 0,0 0 0 0 0,0 0 1 0 0,-1 0-1 0 0</inkml:trace>
</inkml:ink>
</file>

<file path=ppt/ink/ink7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57:49.454"/>
    </inkml:context>
    <inkml:brush xml:id="br0">
      <inkml:brushProperty name="width" value="0.05" units="cm"/>
      <inkml:brushProperty name="height" value="0.05" units="cm"/>
      <inkml:brushProperty name="color" value="#008C3A"/>
    </inkml:brush>
  </inkml:definitions>
  <inkml:trace contextRef="#ctx0" brushRef="#br0">1 16 1488 0 0,'1'-2'751'0'0,"-1"1"-1"0"0,1 0 1 0 0,0 0-1 0 0,0 0 1 0 0,-1 0-1 0 0,1 0 1 0 0,0 0-1 0 0,0 0 1 0 0,0 0-1 0 0,0 0 1 0 0,0 1-1 0 0,1-1 1 0 0,-1 0-1 0 0,2 0 1 0 0,3 5 3218 0 0,1 12-3804 0 0,0 16 954 0 0,-1 0-1 0 0,-1 0 1 0 0,-2 0-1 0 0,-2 1 1 0 0,-2 38-1 0 0,1-29-515 0 0,-4 27 1236 0 0,4-73-1795 0 0,1 1 0 0 0,0 0 0 0 0,0 0-1 0 0,0-1 1 0 0,1 1 0 0 0,-1 0 0 0 0,1 0 0 0 0,-1 0 0 0 0,1 1 0 0 0,0-1-1 0 0,0 0 1 0 0,1 1 0 0 0,1-3 0 0 0,37-34 375 0 0,-34 32-347 0 0,-3 4-114 0 0,1-1-1 0 0,-1 1 1 0 0,0 0 0 0 0,1 1 0 0 0,0-1-1 0 0,-1 1 1 0 0,1-1 0 0 0,0 1 0 0 0,0 1-1 0 0,0-1 1 0 0,1 1 0 0 0,-1 0 0 0 0,0 0 0 0 0,0 1-1 0 0,1-1 1 0 0,-1 1 0 0 0,1 0 0 0 0,-1 1-1 0 0,0-1 1 0 0,0 1 0 0 0,1 0 0 0 0,-1 0-1 0 0,0 1 1 0 0,0 0 0 0 0,0-1 0 0 0,0 2-1 0 0,0-1 1 0 0,8 6 0 0 0,-8-5-245 0 0,0 1-1 0 0,0 0 1 0 0,-1 0-1 0 0,1 0 1 0 0,-1 0-1 0 0,0 0 1 0 0,0 1-1 0 0,0 0 1 0 0,-1 0-1 0 0,0 0 1 0 0,0 0-1 0 0,0 1 1 0 0,-1-1 0 0 0,1 1-1 0 0,-1-1 1 0 0,-1 1-1 0 0,1 0 1 0 0,-1 0-1 0 0,0 0 1 0 0,0 0-1 0 0,-1 0 1 0 0,1 0-1 0 0,-2 0 1 0 0,1 0-1 0 0,-2 10 1 0 0,-13 35-8822 0 0,-1-23 3863 0 0</inkml:trace>
</inkml:ink>
</file>

<file path=ppt/ink/ink7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57:50.654"/>
    </inkml:context>
    <inkml:brush xml:id="br0">
      <inkml:brushProperty name="width" value="0.05" units="cm"/>
      <inkml:brushProperty name="height" value="0.05" units="cm"/>
      <inkml:brushProperty name="color" value="#008C3A"/>
    </inkml:brush>
  </inkml:definitions>
  <inkml:trace contextRef="#ctx0" brushRef="#br0">2 5 64 0 0,'0'0'1704'0'0,"-1"-5"-1120"0"0</inkml:trace>
</inkml:ink>
</file>

<file path=ppt/ink/ink7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57:51.129"/>
    </inkml:context>
    <inkml:brush xml:id="br0">
      <inkml:brushProperty name="width" value="0.05" units="cm"/>
      <inkml:brushProperty name="height" value="0.05" units="cm"/>
      <inkml:brushProperty name="color" value="#008C3A"/>
    </inkml:brush>
  </inkml:definitions>
  <inkml:trace contextRef="#ctx0" brushRef="#br0">38 1 692 0 0,'-14'10'25693'0'0,"13"-10"-26054"0"0,0 0 0 0 0,-1 0-1 0 0,1 0 1 0 0,0 0 0 0 0,0-1 0 0 0,0 1-1 0 0,0 0 1 0 0,0 0 0 0 0,0-1 0 0 0,0 1 0 0 0,0-1-1 0 0,0 1 1 0 0,0-1 0 0 0,0 1 0 0 0,0-1-1 0 0,0 1 1 0 0,0-1 0 0 0,0 0 0 0 0,0 0 0 0 0,1 1-1 0 0,-2-3 1 0 0</inkml:trace>
</inkml:ink>
</file>

<file path=ppt/ink/ink7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57:55.901"/>
    </inkml:context>
    <inkml:brush xml:id="br0">
      <inkml:brushProperty name="width" value="0.05" units="cm"/>
      <inkml:brushProperty name="height" value="0.05" units="cm"/>
      <inkml:brushProperty name="color" value="#008C3A"/>
    </inkml:brush>
  </inkml:definitions>
  <inkml:trace contextRef="#ctx0" brushRef="#br0">35 35 944 0 0,'0'-2'805'0'0,"0"0"1"0"0,0 1-1 0 0,0-1 0 0 0,0 0 1 0 0,0 0-1 0 0,-1 0 0 0 0,1 0 0 0 0,0 0 1 0 0,-1 0-1 0 0,0 1 0 0 0,1-1 1 0 0,-1 0-1 0 0,0 0 0 0 0,0 1 1 0 0,0-1-1 0 0,-4-4 3903 0 0,4 10-3735 0 0,-5 15 110 0 0,1 0 1 0 0,2 1 0 0 0,0 0-1 0 0,0 0 1 0 0,2 33 0 0 0,1-47-1002 0 0,0-1 0 0 0,1 1 1 0 0,0-1-1 0 0,0 1 0 0 0,0-1 1 0 0,1 1-1 0 0,-1-1 0 0 0,1 0 1 0 0,1 0-1 0 0,-1 0 0 0 0,1 0 1 0 0,0 0-1 0 0,0-1 0 0 0,0 1 1 0 0,0-1-1 0 0,1 1 1 0 0,0-1-1 0 0,0-1 0 0 0,0 1 1 0 0,0 0-1 0 0,1-1 0 0 0,-1 0 1 0 0,1 0-1 0 0,0 0 0 0 0,10 3 1 0 0,-6-3-74 0 0,1-1 0 0 0,-1 0 1 0 0,1 0-1 0 0,-1-1 1 0 0,1 0-1 0 0,0-1 1 0 0,-1 0-1 0 0,1-1 0 0 0,0 0 1 0 0,-1 0-1 0 0,1-1 1 0 0,-1 0-1 0 0,0-1 1 0 0,1 0-1 0 0,-1 0 0 0 0,0-1 1 0 0,-1 0-1 0 0,1-1 1 0 0,-1 0-1 0 0,13-10 1 0 0,-18 13 50 0 0,-1 0 1 0 0,1-1-1 0 0,-1 1 1 0 0,0-1 0 0 0,1 0-1 0 0,-1 0 1 0 0,-1 1-1 0 0,1-1 1 0 0,0-1-1 0 0,-1 1 1 0 0,1 0 0 0 0,-1 0-1 0 0,0 0 1 0 0,0-1-1 0 0,0 1 1 0 0,-1-1 0 0 0,1 1-1 0 0,-1-7 1 0 0,0 5 23 0 0,-1 1 0 0 0,0-1 0 0 0,0 0 0 0 0,0 1 0 0 0,-1-1 0 0 0,0 1 0 0 0,1 0 0 0 0,-2-1 0 0 0,1 1 0 0 0,0 0 0 0 0,-1 0 0 0 0,-4-5 0 0 0,-1 1 1 0 0,1 0 0 0 0,-1 0 0 0 0,-1 1 0 0 0,1 0 0 0 0,-1 0 1 0 0,-1 1-1 0 0,1 0 0 0 0,-1 1 0 0 0,0 0 0 0 0,0 1 0 0 0,-13-5 0 0 0,17 8-345 0 0,-1-1 1 0 0,1 1 0 0 0,-1 0-1 0 0,1 0 1 0 0,-9 1-1 0 0,-5 6-3827 0 0,19-6 3400 0 0,0 1 0 0 0,0 0 0 0 0,0 0 0 0 0,0 0 0 0 0,0 0 0 0 0,0 0 0 0 0,0 0 0 0 0,0 1 0 0 0,0-1 0 0 0,0 0 0 0 0,1 0 0 0 0,-1 1 0 0 0,0 1 0 0 0</inkml:trace>
</inkml:ink>
</file>

<file path=ppt/ink/ink7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57:56.297"/>
    </inkml:context>
    <inkml:brush xml:id="br0">
      <inkml:brushProperty name="width" value="0.05" units="cm"/>
      <inkml:brushProperty name="height" value="0.05" units="cm"/>
      <inkml:brushProperty name="color" value="#008C3A"/>
    </inkml:brush>
  </inkml:definitions>
  <inkml:trace contextRef="#ctx0" brushRef="#br0">1 175 516 0 0,'5'1'1203'0'0,"0"0"1"0"0,0 0-1 0 0,0-1 0 0 0,0 1 1 0 0,0-1-1 0 0,8-1 0 0 0,58-13 3556 0 0,-31 4-3201 0 0,-4 3-1245 0 0,35-13-1 0 0,-2-4-2669 0 0,-1 1-4816 0 0,-44 16 3602 0 0</inkml:trace>
  <inkml:trace contextRef="#ctx0" brushRef="#br0" timeOffset="0.99">518 26 1120 0 0,'5'-26'24420'0'0,"4"59"-20773"0"0,5 18-3267 0 0,-10-22-1044 0 0,-1 0-1 0 0,-2 0 1 0 0,-1 0 0 0 0,-1 0 0 0 0,-5 32 0 0 0,-6 7-4343 0 0,-5-2-4290 0 0,7-28 2955 0 0</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44:08.802"/>
    </inkml:context>
    <inkml:brush xml:id="br0">
      <inkml:brushProperty name="width" value="0.05" units="cm"/>
      <inkml:brushProperty name="height" value="0.05" units="cm"/>
      <inkml:brushProperty name="color" value="#CD82DA"/>
    </inkml:brush>
  </inkml:definitions>
  <inkml:trace contextRef="#ctx0" brushRef="#br0">19 21 1452 0 0,'0'0'1972'0'0,"0"-7"1729"0"0,-6 1-2125 0 0,4 1 1120 0 0,-3 2-192 0 0,0 17-10540 0 0,7-7 4807 0 0</inkml:trace>
  <inkml:trace contextRef="#ctx0" brushRef="#br0" timeOffset="1">49 129 144 0 0,'8'11'10433'0'0,"-6"-5"-8896"0"0,5 23 4672 0 0,9 17-2269 0 0,-7-19-2133 0 0,0-1-1006 0 0,-2 0 1 0 0,5 31 0 0 0,-8-19-3152 0 0,-6-1-3528 0 0,-2-26-3161 0 0</inkml:trace>
</inkml:ink>
</file>

<file path=ppt/ink/ink7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57:56.705"/>
    </inkml:context>
    <inkml:brush xml:id="br0">
      <inkml:brushProperty name="width" value="0.05" units="cm"/>
      <inkml:brushProperty name="height" value="0.05" units="cm"/>
      <inkml:brushProperty name="color" value="#008C3A"/>
    </inkml:brush>
  </inkml:definitions>
  <inkml:trace contextRef="#ctx0" brushRef="#br0">480 96 1924 0 0,'-19'4'718'0'0,"1"0"-1"0"0,0 2 1 0 0,1 0 0 0 0,0 1-1 0 0,0 1 1 0 0,0 0-1 0 0,1 2 1 0 0,0-1 0 0 0,0 2-1 0 0,2 0 1 0 0,-17 16-1 0 0,1 2 600 0 0,1 1-1 0 0,2 2 0 0 0,-44 66 1 0 0,55-73-690 0 0,1 0 0 0 0,1 1 0 0 0,1 0 0 0 0,2 1 0 0 0,1 1 0 0 0,-8 30 0 0 0,15-45-382 0 0,0 1 1 0 0,1 0-1 0 0,1 0 0 0 0,0 0 0 0 0,1 0 0 0 0,1 0 0 0 0,0 0 0 0 0,0 0 0 0 0,2 0 0 0 0,0 0 0 0 0,0 0 1 0 0,1-1-1 0 0,1 0 0 0 0,12 24 0 0 0,-9-22-96 0 0,1-1 0 0 0,1-1 0 0 0,0 1 1 0 0,1-2-1 0 0,0 1 0 0 0,1-2 0 0 0,0 1 0 0 0,1-2 0 0 0,18 13 1 0 0,-9-10-48 0 0,0-1 1 0 0,1-1 0 0 0,0-1-1 0 0,0-1 1 0 0,41 10 0 0 0,-17-9-176 0 0,1-2 0 0 0,0-3 1 0 0,1-1-1 0 0,-1-3 0 0 0,1-2 0 0 0,48-7 1 0 0,-50 2-155 0 0,-1-2 0 0 0,0-3 1 0 0,48-17-1 0 0,-63 17 73 0 0,0-2 0 0 0,-2-1 0 0 0,1-1 0 0 0,-2-1-1 0 0,35-26 1 0 0,-53 33 203 0 0,1 0-1 0 0,-1 0 0 0 0,-1-1 1 0 0,1 0-1 0 0,-2-1 0 0 0,1 0 1 0 0,-2 0-1 0 0,1-1 1 0 0,-2 0-1 0 0,1 0 0 0 0,-2 0 1 0 0,0-1-1 0 0,0 0 1 0 0,-1 0-1 0 0,-1-1 0 0 0,0 1 1 0 0,-1-1-1 0 0,0 1 0 0 0,-1-1 1 0 0,-1 0-1 0 0,0 1 1 0 0,-2-15-1 0 0,-1 1 87 0 0,-1 1 0 0 0,-2-1 0 0 0,-1 1 1 0 0,0 1-1 0 0,-2 0 0 0 0,-1 0 0 0 0,-1 0 0 0 0,-16-25 0 0 0,1 7-9 0 0,-2 2 1 0 0,-2 1-1 0 0,-50-53 0 0 0,66 79-304 0 0,0 0 1 0 0,-1 2 0 0 0,0-1-1 0 0,0 2 1 0 0,-2 0 0 0 0,1 1-1 0 0,-1 1 1 0 0,-1 0 0 0 0,1 2-1 0 0,-2 0 1 0 0,1 0 0 0 0,-25-4-1 0 0,23 8-1336 0 0,0 0 0 0 0,-31 0 0 0 0,28 4-1551 0 0,0 0 1 0 0,-26 6 0 0 0,0 2-2799 0 0</inkml:trace>
</inkml:ink>
</file>

<file path=ppt/ink/ink7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57:59.050"/>
    </inkml:context>
    <inkml:brush xml:id="br0">
      <inkml:brushProperty name="width" value="0.05" units="cm"/>
      <inkml:brushProperty name="height" value="0.05" units="cm"/>
      <inkml:brushProperty name="color" value="#008C3A"/>
    </inkml:brush>
  </inkml:definitions>
  <inkml:trace contextRef="#ctx0" brushRef="#br0">23 0 760 0 0,'-22'24'22368'0'0,"21"-24"-22393"0"0</inkml:trace>
</inkml:ink>
</file>

<file path=ppt/ink/ink7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57:59.624"/>
    </inkml:context>
    <inkml:brush xml:id="br0">
      <inkml:brushProperty name="width" value="0.05" units="cm"/>
      <inkml:brushProperty name="height" value="0.05" units="cm"/>
      <inkml:brushProperty name="color" value="#008C3A"/>
    </inkml:brush>
  </inkml:definitions>
  <inkml:trace contextRef="#ctx0" brushRef="#br0">17 0 864 0 0,'-4'2'3976'0'0,"2"6"-983"0"0,-3-3-597 0 0,0-1-2900 0 0</inkml:trace>
</inkml:ink>
</file>

<file path=ppt/ink/ink7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58:15.252"/>
    </inkml:context>
    <inkml:brush xml:id="br0">
      <inkml:brushProperty name="width" value="0.05" units="cm"/>
      <inkml:brushProperty name="height" value="0.05" units="cm"/>
      <inkml:brushProperty name="color" value="#008C3A"/>
    </inkml:brush>
  </inkml:definitions>
  <inkml:trace contextRef="#ctx0" brushRef="#br0">32 1 896 0 0,'12'19'8747'0'0,"-9"5"-4090"0"0,-12 31-1724 0 0,3-16-426 0 0,-8 71 1307 0 0,5-49-2430 0 0,0-8 157 0 0,9-52-1240 0 0,1-5-237 0 0,6-12-10 0 0,0 1 0 0 0,1 0 0 0 0,1 0 0 0 0,20-26 0 0 0,-28 40-40 0 0,-1 0 0 0 0,1 0 0 0 0,-1 0 0 0 0,0 1 0 0 0,1-1 0 0 0,0 0 0 0 0,-1 1 1 0 0,1-1-1 0 0,0 0 0 0 0,-1 1 0 0 0,1-1 0 0 0,0 1 0 0 0,-1-1 0 0 0,1 1 0 0 0,0-1 0 0 0,0 1 0 0 0,0 0 0 0 0,-1-1 1 0 0,1 1-1 0 0,0 0 0 0 0,0 0 0 0 0,0 0 0 0 0,0 0 0 0 0,0-1 0 0 0,0 1 0 0 0,-1 0 0 0 0,2 1 0 0 0,0-1 1 0 0,-1 1-1 0 0,0 0 1 0 0,0-1 0 0 0,0 1-1 0 0,0 0 1 0 0,0 0-1 0 0,0 0 1 0 0,0 0-1 0 0,0 0 1 0 0,0 0-1 0 0,0 0 1 0 0,-1 1 0 0 0,1-1-1 0 0,0 0 1 0 0,0 2-1 0 0,3 8 48 0 0,0 0 0 0 0,-1 0-1 0 0,2 13 1 0 0,-4-20-29 0 0,8 33-636 0 0,17 47 1 0 0,-15-70-3610 0 0</inkml:trace>
</inkml:ink>
</file>

<file path=ppt/ink/ink7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58:15.657"/>
    </inkml:context>
    <inkml:brush xml:id="br0">
      <inkml:brushProperty name="width" value="0.05" units="cm"/>
      <inkml:brushProperty name="height" value="0.05" units="cm"/>
      <inkml:brushProperty name="color" value="#008C3A"/>
    </inkml:brush>
  </inkml:definitions>
  <inkml:trace contextRef="#ctx0" brushRef="#br0">33 0 1180 0 0,'-1'1'19519'0'0,"-4"10"-19098"0"0,-5 51 5163 0 0,3 31-1846 0 0,2-15-2019 0 0,2-48-1568 0 0,1 0 1 0 0,2-1-1 0 0,5 48 1 0 0,-5-76-192 0 0,0 0 0 0 0,0-1 1 0 0,0 1-1 0 0,0 0 0 0 0,1-1 0 0 0,-1 1 0 0 0,0-1 0 0 0,0 1 1 0 0,1 0-1 0 0,-1-1 0 0 0,0 1 0 0 0,1-1 0 0 0,-1 1 1 0 0,0-1-1 0 0,1 1 0 0 0,-1-1 0 0 0,1 1 0 0 0,-1-1 0 0 0,1 1 1 0 0,-1-1-1 0 0,1 0 0 0 0,-1 1 0 0 0,1-1 0 0 0,-1 0 1 0 0,1 1-1 0 0,0-1 0 0 0,-1 0 0 0 0,2 1 0 0 0,20-5-2286 0 0,-15 0 1333 0 0,-1 1-1 0 0,1-1 1 0 0,0 0-1 0 0,6-7 1 0 0,11-11-3761 0 0,-8 5-3685 0 0,-5 5 2181 0 0</inkml:trace>
</inkml:ink>
</file>

<file path=ppt/ink/ink7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58:16.060"/>
    </inkml:context>
    <inkml:brush xml:id="br0">
      <inkml:brushProperty name="width" value="0.05" units="cm"/>
      <inkml:brushProperty name="height" value="0.05" units="cm"/>
      <inkml:brushProperty name="color" value="#008C3A"/>
    </inkml:brush>
  </inkml:definitions>
  <inkml:trace contextRef="#ctx0" brushRef="#br0">1 134 752 0 0,'-1'-12'11424'0'0,"2"10"-10752"0"0,23-12 1838 0 0,1 0 1 0 0,50-18-1 0 0,-9 10-3726 0 0,1 1-4584 0 0,-33 11 829 0 0,-11 4 251 0 0</inkml:trace>
</inkml:ink>
</file>

<file path=ppt/ink/ink7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58:16.550"/>
    </inkml:context>
    <inkml:brush xml:id="br0">
      <inkml:brushProperty name="width" value="0.05" units="cm"/>
      <inkml:brushProperty name="height" value="0.05" units="cm"/>
      <inkml:brushProperty name="color" value="#008C3A"/>
    </inkml:brush>
  </inkml:definitions>
  <inkml:trace contextRef="#ctx0" brushRef="#br0">530 51 140 0 0,'-10'-1'762'0'0,"-1"2"-1"0"0,1-1 1 0 0,-1 2 0 0 0,1-1-1 0 0,0 1 1 0 0,0 1 0 0 0,0 0-1 0 0,0 0 1 0 0,0 1 0 0 0,1 0 0 0 0,-1 1-1 0 0,1 0 1 0 0,0 0 0 0 0,-10 9-1 0 0,-7 6 469 0 0,2 1 0 0 0,0 1 0 0 0,-26 33 1 0 0,20-20-53 0 0,2 2 1 0 0,1 2 0 0 0,2 0-1 0 0,-36 78 1 0 0,47-83-551 0 0,0 1-1 0 0,3 0 0 0 0,0 2 1 0 0,3-1-1 0 0,1 1 1 0 0,-4 52-1 0 0,11-77-499 0 0,0 0 0 0 0,0 0 0 0 0,1 0 0 0 0,0 1 0 0 0,1-1 0 0 0,1-1-1 0 0,0 1 1 0 0,0 0 0 0 0,1-1 0 0 0,1 1 0 0 0,0-1 0 0 0,0 0 0 0 0,1-1 0 0 0,1 1 0 0 0,-1-1 0 0 0,2-1-1 0 0,-1 1 1 0 0,2-1 0 0 0,-1 0 0 0 0,1-1 0 0 0,0 0 0 0 0,1 0 0 0 0,0-1 0 0 0,0-1 0 0 0,0 1 0 0 0,1-2-1 0 0,0 1 1 0 0,0-2 0 0 0,18 6 0 0 0,1-2-67 0 0,-1-1 0 0 0,1-2 0 0 0,0-1 0 0 0,0-1 0 0 0,1-2 1 0 0,-1-1-1 0 0,0-1 0 0 0,0-2 0 0 0,0-1 0 0 0,0-1 0 0 0,53-17 0 0 0,-48 11-79 0 0,-1-2-1 0 0,0-2 1 0 0,-1 0 0 0 0,0-3-1 0 0,-2 0 1 0 0,0-2 0 0 0,-1-2-1 0 0,-1 0 1 0 0,40-41 0 0 0,-58 49 50 0 0,0 1 0 0 0,0-2 1 0 0,-1 1-1 0 0,-1-1 1 0 0,0-1-1 0 0,-1 0 1 0 0,-1 0-1 0 0,-1 0 1 0 0,0-1-1 0 0,-1 0 1 0 0,-1 0-1 0 0,0-1 0 0 0,-1 1 1 0 0,-1-1-1 0 0,-1-24 1 0 0,-1 16 18 0 0,-2 1-1 0 0,-1 0 1 0 0,-1 0 0 0 0,0 0 0 0 0,-3 0-1 0 0,0 0 1 0 0,-1 1 0 0 0,-1 1-1 0 0,-1-1 1 0 0,-14-22 0 0 0,5 14-89 0 0,-1 1-1 0 0,-2 0 1 0 0,-39-43-1 0 0,49 62-304 0 0,0 0 0 0 0,-1 1-1 0 0,0 1 1 0 0,0 0 0 0 0,-1 1-1 0 0,-1 0 1 0 0,0 1 0 0 0,0 1-1 0 0,0 0 1 0 0,-21-6 0 0 0,27 11-317 0 0,0 1 1 0 0,0 0 0 0 0,0 0 0 0 0,-1 1-1 0 0,1 0 1 0 0,0 0 0 0 0,0 1 0 0 0,-16 3-1 0 0,-37 15-9356 0 0,19-1 3069 0 0</inkml:trace>
</inkml:ink>
</file>

<file path=ppt/ink/ink7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58:25.969"/>
    </inkml:context>
    <inkml:brush xml:id="br0">
      <inkml:brushProperty name="width" value="0.05" units="cm"/>
      <inkml:brushProperty name="height" value="0.05" units="cm"/>
      <inkml:brushProperty name="color" value="#008C3A"/>
    </inkml:brush>
  </inkml:definitions>
  <inkml:trace contextRef="#ctx0" brushRef="#br0">1 18 288 0 0,'17'16'27240'0'0,"-11"-27"-34080"0"0,-1 0-1033 0 0,2-1 667 0 0</inkml:trace>
</inkml:ink>
</file>

<file path=ppt/ink/ink7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58:26.825"/>
    </inkml:context>
    <inkml:brush xml:id="br0">
      <inkml:brushProperty name="width" value="0.05" units="cm"/>
      <inkml:brushProperty name="height" value="0.05" units="cm"/>
      <inkml:brushProperty name="color" value="#008C3A"/>
    </inkml:brush>
  </inkml:definitions>
  <inkml:trace contextRef="#ctx0" brushRef="#br0">73 1 2084 0 0,'-19'18'5553'0'0,"11"-10"-1736"0"0,-1 0-1 0 0,0 0 0 0 0,-10 6 1 0 0,15-9-1506 0 0,1 1 854 0 0,1-2-3152 0 0</inkml:trace>
</inkml:ink>
</file>

<file path=ppt/ink/ink7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58:34.983"/>
    </inkml:context>
    <inkml:brush xml:id="br0">
      <inkml:brushProperty name="width" value="0.05" units="cm"/>
      <inkml:brushProperty name="height" value="0.05" units="cm"/>
      <inkml:brushProperty name="color" value="#008C3A"/>
    </inkml:brush>
  </inkml:definitions>
  <inkml:trace contextRef="#ctx0" brushRef="#br0">414 429 844 0 0,'-5'-3'1275'0'0,"0"0"-1"0"0,0 0 1 0 0,0 1 0 0 0,0 0 0 0 0,0 0-1 0 0,-10-2 1 0 0,-36 0 3742 0 0,24 6-2455 0 0,-48 10 0 0 0,57-8-1439 0 0,3-1-494 0 0,1 1 1 0 0,-1 0 0 0 0,1 1 0 0 0,1 1 0 0 0,-1 0-1 0 0,-12 8 1 0 0,19-10-396 0 0,0 1 0 0 0,0-1 0 0 0,1 1-1 0 0,0 0 1 0 0,0 1 0 0 0,0-1-1 0 0,1 1 1 0 0,0 0 0 0 0,0 1 0 0 0,0-1-1 0 0,1 1 1 0 0,-6 12 0 0 0,9-17-219 0 0,0 0 1 0 0,0 0-1 0 0,0 0 1 0 0,0 0-1 0 0,0 1 0 0 0,1-1 1 0 0,-1 0-1 0 0,1 0 0 0 0,-1 1 1 0 0,1-1-1 0 0,0 0 1 0 0,0 1-1 0 0,0-1 0 0 0,0 0 1 0 0,1 1-1 0 0,-1-1 1 0 0,1 0-1 0 0,-1 1 0 0 0,1-1 1 0 0,0 0-1 0 0,0 0 1 0 0,-1 0-1 0 0,2 0 0 0 0,-1 0 1 0 0,0 0-1 0 0,0 0 0 0 0,1 0 1 0 0,-1 0-1 0 0,1 0 1 0 0,-1 0-1 0 0,1-1 0 0 0,0 1 1 0 0,0-1-1 0 0,0 0 1 0 0,0 1-1 0 0,0-1 0 0 0,0 0 1 0 0,0 0-1 0 0,0 0 1 0 0,0 0-1 0 0,0-1 0 0 0,5 2 1 0 0,3 0-108 0 0,0 0 0 0 0,1-1 0 0 0,-1 0 0 0 0,0 0-1 0 0,1-1 1 0 0,-1-1 0 0 0,0 0 0 0 0,14-3 0 0 0,-6 0-116 0 0,-1-1-1 0 0,0-1 0 0 0,-1-1 1 0 0,1-1-1 0 0,-1 0 0 0 0,0-1 1 0 0,-1 0-1 0 0,0-1 0 0 0,-1-1 1 0 0,0-1-1 0 0,-1 0 0 0 0,22-25 1 0 0,-22 22 141 0 0,-1 0 0 0 0,-1-1 0 0 0,-1-1 0 0 0,0 0 0 0 0,-1 0 0 0 0,-1-1 0 0 0,0 0 0 0 0,-2 0 0 0 0,0-1 0 0 0,-1 1 1 0 0,5-34-1 0 0,-7 18 519 0 0,-2 0 1 0 0,-1 0-1 0 0,-1 0 1 0 0,-9-53-1 0 0,7 55 3774 0 0,5 49-3816 0 0,7 78-346 0 0,-5 140 1 0 0,-8-163-3604 0 0,-15 75 0 0 0,13-115 1435 0 0,0-5-1441 0 0,2 2-4183 0 0,0-8 1336 0 0</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44:09.797"/>
    </inkml:context>
    <inkml:brush xml:id="br0">
      <inkml:brushProperty name="width" value="0.05" units="cm"/>
      <inkml:brushProperty name="height" value="0.05" units="cm"/>
      <inkml:brushProperty name="color" value="#CD82DA"/>
    </inkml:brush>
  </inkml:definitions>
  <inkml:trace contextRef="#ctx0" brushRef="#br0">194 124 1608 0 0,'0'-1'365'0'0,"0"0"1"0"0,0 0-1 0 0,0 0 0 0 0,0 0 1 0 0,0 0-1 0 0,-1 0 0 0 0,1 0 0 0 0,0 0 1 0 0,0 0-1 0 0,-1 0 0 0 0,1 0 0 0 0,-1 0 1 0 0,1 0-1 0 0,-1 0 0 0 0,1 0 1 0 0,-1 0-1 0 0,0 0 0 0 0,1 1 0 0 0,-1-1 1 0 0,0 0-1 0 0,0 0 0 0 0,1 1 0 0 0,-1-1 1 0 0,0 1-1 0 0,-1-2 0 0 0,0 2 99 0 0,0-1 0 0 0,-1 0 0 0 0,1 1 1 0 0,0-1-1 0 0,0 1 0 0 0,-1 0 0 0 0,1-1 0 0 0,0 1 0 0 0,-1 0 0 0 0,-4 1 0 0 0,-3 1 751 0 0,0 0 1 0 0,0 1-1 0 0,-18 7 0 0 0,22-6-995 0 0,-1-1 0 0 0,1 1-1 0 0,1 0 1 0 0,-1 0-1 0 0,0 0 1 0 0,1 1 0 0 0,0 0-1 0 0,0 0 1 0 0,1 0 0 0 0,-1 1-1 0 0,1-1 1 0 0,0 1-1 0 0,1 0 1 0 0,-5 9 0 0 0,6-10-439 0 0,0-1 1 0 0,0 1-1 0 0,0 0 1 0 0,0 0-1 0 0,1 0 1 0 0,0 1-1 0 0,0-1 1 0 0,1 0-1 0 0,-1 0 0 0 0,1 1 1 0 0,0-1-1 0 0,1 0 1 0 0,-1 1-1 0 0,1-1 1 0 0,0 0-1 0 0,0 0 1 0 0,1 0-1 0 0,-1 0 1 0 0,4 8-1 0 0,-4-12 139 0 0,0 1-1 0 0,0-1 1 0 0,0 0-1 0 0,0 0 1 0 0,0 1-1 0 0,0-1 1 0 0,0 0 0 0 0,0 0-1 0 0,0 0 1 0 0,0 0-1 0 0,1 0 1 0 0,-1 0-1 0 0,0-1 1 0 0,1 1-1 0 0,-1 0 1 0 0,1-1 0 0 0,-1 1-1 0 0,0-1 1 0 0,1 1-1 0 0,-1-1 1 0 0,1 0-1 0 0,0 0 1 0 0,-1 1-1 0 0,1-1 1 0 0,-1 0 0 0 0,1 0-1 0 0,-1-1 1 0 0,1 1-1 0 0,-1 0 1 0 0,1 0-1 0 0,2-2 1 0 0,5-1-60 0 0,0 0 1 0 0,-1-1-1 0 0,1 0 0 0 0,10-8 1 0 0,13-5-2 0 0,-31 16 147 0 0,1 0 1 0 0,0 1-1 0 0,0-1 0 0 0,-1 1 0 0 0,1-1 0 0 0,0 1 0 0 0,0 0 0 0 0,0 0 1 0 0,0 0-1 0 0,0 0 0 0 0,0 0 0 0 0,0 0 0 0 0,-1 1 0 0 0,1-1 1 0 0,0 1-1 0 0,0-1 0 0 0,0 1 0 0 0,-1-1 0 0 0,1 1 0 0 0,0 0 1 0 0,2 2-1 0 0,-1 0-11 0 0,0-1 0 0 0,0 1 1 0 0,0 0-1 0 0,-1 0 0 0 0,1 0 1 0 0,-1 0-1 0 0,0 1 0 0 0,0-1 0 0 0,0 1 1 0 0,1 3-1 0 0,3 11-135 0 0,-1 0 0 0 0,0 0 0 0 0,3 28 0 0 0,-7-42 83 0 0,4 53-1046 0 0,-2-1-1 0 0,-2 1 1 0 0,-3-1-1 0 0,-14 87 1 0 0,12-115 668 0 0,-10 34 1 0 0,11-54 617 0 0,1 0-1 0 0,-1 0 1 0 0,-1 0 0 0 0,1 0 0 0 0,-1 0 0 0 0,-1-1 0 0 0,1 0 0 0 0,-10 12-1 0 0,13-19-97 0 0,1 1 1 0 0,-1 0-1 0 0,1-1 0 0 0,-1 1 0 0 0,0-1 0 0 0,1 1 0 0 0,-1-1 0 0 0,0 1 0 0 0,1-1 0 0 0,-1 1 0 0 0,0-1 0 0 0,1 1 1 0 0,-1-1-1 0 0,0 0 0 0 0,0 0 0 0 0,0 1 0 0 0,1-1 0 0 0,-1 0 0 0 0,0 0 0 0 0,0 0 0 0 0,0 0 0 0 0,1 0 0 0 0,-1 0 1 0 0,0 0-1 0 0,0 0 0 0 0,0 0 0 0 0,-1-1 0 0 0,1 0 11 0 0,-1 0 0 0 0,1 0 1 0 0,0 0-1 0 0,0 0 0 0 0,-1 0 1 0 0,1 0-1 0 0,0 0 0 0 0,0-1 0 0 0,0 1 1 0 0,0 0-1 0 0,1-1 0 0 0,-1 1 1 0 0,-1-3-1 0 0,-2-6 230 0 0,1-1 1 0 0,-1 0-1 0 0,-1-13 1 0 0,4 20-163 0 0,-3-21 251 0 0,1-1-1 0 0,1 1 1 0 0,3-50 0 0 0,16-77 212 0 0,-13 119-789 0 0,1 1 1 0 0,2-1-1 0 0,1 1 1 0 0,2 1-1 0 0,0 0 0 0 0,20-39 1 0 0,-9 29-505 0 0,-17 32 329 0 0,0 0 0 0 0,0 0 0 0 0,1 1 1 0 0,0 0-1 0 0,0 0 0 0 0,1 0 0 0 0,0 1 0 0 0,9-10 1 0 0,39-37-4588 0 0,-18 15 5605 0 0,-35 39-623 0 0,-1-1 0 0 0,1 1 0 0 0,-1 0 0 0 0,0 0 0 0 0,1 0 1 0 0,-1 0-1 0 0,1-1 0 0 0,-1 1 0 0 0,1 0 0 0 0,-1 0 1 0 0,1 0-1 0 0,-1 0 0 0 0,0 0 0 0 0,1 0 0 0 0,-1 0 0 0 0,1 0 1 0 0,-1 0-1 0 0,1 0 0 0 0,-1 1 0 0 0,1-1 0 0 0,-1 0 0 0 0,1 0 1 0 0,-1 0-1 0 0,0 0 0 0 0,1 1 0 0 0,-1-1 0 0 0,1 0 1 0 0,-1 0-1 0 0,0 1 0 0 0,1-1 0 0 0,-1 0 0 0 0,0 1 0 0 0,1-1 1 0 0,-1 0-1 0 0,0 1 0 0 0,0-1 0 0 0,1 1 0 0 0,-1-1 0 0 0,0 0 1 0 0,0 1-1 0 0,1 0 0 0 0,9 16 1938 0 0,-1 3-826 0 0,-1 1 1 0 0,9 38 0 0 0,-9-28-466 0 0,-5-17-7 0 0,-6-17 203 0 0,-7-25-306 0 0,9 20-539 0 0,1 0 1 0 0,-1 0 0 0 0,1 0-1 0 0,1 0 1 0 0,0 0-1 0 0,0 1 1 0 0,0-1 0 0 0,5-15-1 0 0,-5 20-48 0 0,0 0 0 0 0,1 0 0 0 0,-1 0 0 0 0,1 0 0 0 0,-1 0 1 0 0,1 0-1 0 0,0 0 0 0 0,0 0 0 0 0,1 1 0 0 0,-1-1 0 0 0,0 1 0 0 0,1-1 0 0 0,0 1 0 0 0,-1 0 0 0 0,1 0 0 0 0,0 0 0 0 0,0 1 0 0 0,0-1 0 0 0,0 1 0 0 0,1-1 1 0 0,5 0-1 0 0,-8 1-21 0 0,1 1 1 0 0,0 0-1 0 0,-1 0 0 0 0,1 1 1 0 0,0-1-1 0 0,-1 0 1 0 0,1 0-1 0 0,0 1 1 0 0,-1-1-1 0 0,1 1 1 0 0,-1 0-1 0 0,1-1 1 0 0,-1 1-1 0 0,1 0 0 0 0,-1 0 1 0 0,1 0-1 0 0,-1 0 1 0 0,0 0-1 0 0,1 0 1 0 0,-1 0-1 0 0,0 1 1 0 0,0-1-1 0 0,0 0 1 0 0,0 1-1 0 0,1 1 0 0 0,21 42-778 0 0,-20-39 579 0 0,4 12-185 0 0,-3-9 602 0 0,-2-23 97 0 0,-1-2-151 0 0,0-1 1 0 0,1 1 0 0 0,1 0 0 0 0,0 0 0 0 0,2 0 0 0 0,0 0 0 0 0,0 1 0 0 0,14-27 0 0 0,-18 41-145 0 0,-1-1 1 0 0,1 1-1 0 0,-1 0 0 0 0,1-1 0 0 0,0 1 1 0 0,-1 0-1 0 0,1 0 0 0 0,0 0 1 0 0,0 0-1 0 0,0 0 0 0 0,0 0 1 0 0,0 0-1 0 0,0 0 0 0 0,0 0 0 0 0,0 1 1 0 0,0-1-1 0 0,0 0 0 0 0,1 1 1 0 0,-1-1-1 0 0,0 0 0 0 0,1 1 0 0 0,-1 0 1 0 0,0-1-1 0 0,1 1 0 0 0,-1 0 1 0 0,0 0-1 0 0,1 0 0 0 0,-1-1 1 0 0,0 2-1 0 0,1-1 0 0 0,-1 0 0 0 0,0 0 1 0 0,1 0-1 0 0,-1 0 0 0 0,1 1 1 0 0,-1-1-1 0 0,0 1 0 0 0,0-1 1 0 0,1 1-1 0 0,-1 0 0 0 0,0-1 0 0 0,0 1 1 0 0,0 0-1 0 0,2 1 0 0 0,1 2-82 0 0,0 0-1 0 0,0 0 1 0 0,0 0 0 0 0,-1 1-1 0 0,0 0 1 0 0,1 0-1 0 0,-2 0 1 0 0,1 0-1 0 0,2 5 1 0 0,-2 1-320 0 0,1 0 0 0 0,-2 0 0 0 0,0 1-1 0 0,0-1 1 0 0,-1 0 0 0 0,0 1 0 0 0,-1-1 0 0 0,0 1 0 0 0,-3 12 0 0 0,-6 28-10163 0 0</inkml:trace>
</inkml:ink>
</file>

<file path=ppt/ink/ink7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58:35.599"/>
    </inkml:context>
    <inkml:brush xml:id="br0">
      <inkml:brushProperty name="width" value="0.05" units="cm"/>
      <inkml:brushProperty name="height" value="0.05" units="cm"/>
      <inkml:brushProperty name="color" value="#008C3A"/>
    </inkml:brush>
  </inkml:definitions>
  <inkml:trace contextRef="#ctx0" brushRef="#br0">133 127 928 0 0,'15'-33'4475'0'0,"-12"29"-3361"0"0,0-1 0 0 0,-1 0 0 0 0,1 0-1 0 0,-1 0 1 0 0,-1 0 0 0 0,1 0-1 0 0,-1-1 1 0 0,0 1 0 0 0,0 0 0 0 0,0-8-1 0 0,-1 12-896 0 0,0 0 0 0 0,0 1-1 0 0,0-1 1 0 0,0 0-1 0 0,0 1 1 0 0,0-1 0 0 0,0 0-1 0 0,0 1 1 0 0,0-1-1 0 0,0 0 1 0 0,0 1 0 0 0,-1-1-1 0 0,1 0 1 0 0,0 1 0 0 0,0-1-1 0 0,-1 0 1 0 0,1 1-1 0 0,-1-1 1 0 0,1 1 0 0 0,0-1-1 0 0,-1 1 1 0 0,1-1 0 0 0,-1 1-1 0 0,1-1 1 0 0,-1 1-1 0 0,1 0 1 0 0,-1-1 0 0 0,0 1-1 0 0,1 0 1 0 0,-2-1-1 0 0,1 1 55 0 0,-1 0 0 0 0,0 0 0 0 0,1 0-1 0 0,-1 0 1 0 0,0 0 0 0 0,1 0-1 0 0,-1 0 1 0 0,0 1 0 0 0,1-1-1 0 0,-1 1 1 0 0,1-1 0 0 0,-3 2-1 0 0,-38 24 2429 0 0,31-17-2315 0 0,0 1-1 0 0,0 1 1 0 0,1-1 0 0 0,0 2 0 0 0,-10 13-1 0 0,18-22-387 0 0,0 1-1 0 0,0-1 0 0 0,0 0 1 0 0,0 0-1 0 0,0 1 0 0 0,1-1 0 0 0,-1 1 1 0 0,1-1-1 0 0,0 1 0 0 0,0 0 1 0 0,1 0-1 0 0,-1-1 0 0 0,1 1 0 0 0,0 0 1 0 0,0 0-1 0 0,0 0 0 0 0,0-1 1 0 0,1 1-1 0 0,-1 0 0 0 0,1 0 1 0 0,0-1-1 0 0,0 1 0 0 0,0-1 0 0 0,1 1 1 0 0,2 3-1 0 0,-2-4 8 0 0,0-1 0 0 0,0 1 0 0 0,1-1 0 0 0,0 0 0 0 0,-1 0 0 0 0,1 0-1 0 0,0 0 1 0 0,0 0 0 0 0,0-1 0 0 0,0 1 0 0 0,0-1 0 0 0,0 0 0 0 0,0 0 0 0 0,1 0 0 0 0,-1 0 0 0 0,0-1 0 0 0,1 1 0 0 0,-1-1 0 0 0,5 0-1 0 0,8 0-334 0 0,1 0 0 0 0,24-4 0 0 0,-36 3 84 0 0,17-3-675 0 0,-1 0-1 0 0,0-2 1 0 0,0 0 0 0 0,-1-2 0 0 0,1 0 0 0 0,27-16 0 0 0,-12 3-561 0 0,0-2 0 0 0,46-40 0 0 0,-74 56 1669 0 0,-1 0 0 0 0,-1 0 1 0 0,10-14-1 0 0,4-11 6022 0 0,-31 62-5134 0 0,9-21-1107 0 0,0 0 0 0 0,1 0 0 0 0,-1 0 0 0 0,2 0 0 0 0,-1 0 0 0 0,1 0 0 0 0,1 0 0 0 0,0 0 0 0 0,0 0 0 0 0,4 13 0 0 0,-4-18-162 0 0,0-1 1 0 0,0 1-1 0 0,1 0 1 0 0,0 0-1 0 0,-1-1 0 0 0,1 1 1 0 0,1-1-1 0 0,-1 0 1 0 0,0 1-1 0 0,1-1 1 0 0,0 0-1 0 0,0 0 0 0 0,0-1 1 0 0,0 1-1 0 0,0-1 1 0 0,0 1-1 0 0,1-1 0 0 0,-1 0 1 0 0,1 0-1 0 0,-1-1 1 0 0,1 1-1 0 0,0-1 1 0 0,0 0-1 0 0,0 1 0 0 0,5-1 1 0 0,-1 0-121 0 0,0-1 0 0 0,1 0 0 0 0,-1 0 0 0 0,0-1 0 0 0,1 0 0 0 0,-1-1 0 0 0,0 0 1 0 0,0 0-1 0 0,0-1 0 0 0,8-3 0 0 0,1-2 572 0 0,-1 0 0 0 0,0-1 0 0 0,24-18 0 0 0,-39 27-159 0 0,-1-1 0 0 0,0 1 0 0 0,0 0 0 0 0,0 0 0 0 0,1-1 0 0 0,-1 1 0 0 0,0 0 0 0 0,0 0-1 0 0,0-1 1 0 0,1 1 0 0 0,-1 0 0 0 0,0 0 0 0 0,0 0 0 0 0,1 0 0 0 0,-1-1 0 0 0,0 1 0 0 0,1 0 0 0 0,-1 0 0 0 0,0 0 0 0 0,1 0 0 0 0,-1 0 0 0 0,0 0 0 0 0,0 0 0 0 0,1 0 0 0 0,-1 0 0 0 0,0 0 0 0 0,1 0-1 0 0,-1 0 1 0 0,0 0 0 0 0,1 0 0 0 0,-1 0 0 0 0,0 0 0 0 0,1 0 0 0 0,-1 0 0 0 0,0 0 0 0 0,0 1 0 0 0,1-1 0 0 0,-1 0 0 0 0,0 0 0 0 0,0 0 0 0 0,1 1 0 0 0,-1-1 0 0 0,0 0 0 0 0,0 0 0 0 0,1 0 0 0 0,-1 1-1 0 0,0-1 1 0 0,0 0 0 0 0,0 0 0 0 0,0 1 0 0 0,1-1 0 0 0,-1 0 0 0 0,0 1 0 0 0,0-1 0 0 0,0 1 0 0 0,1 27 1416 0 0,-1-25-1683 0 0,-1 1-1 0 0,1-1 1 0 0,0 1 0 0 0,0-1 0 0 0,0 1 0 0 0,1-1 0 0 0,-1 1-1 0 0,1-1 1 0 0,0 1 0 0 0,0-1 0 0 0,0 0 0 0 0,3 6 0 0 0,-3-8-165 0 0,0 0 1 0 0,0 0-1 0 0,0 0 0 0 0,1 0 1 0 0,-1 0-1 0 0,0 0 1 0 0,1 0-1 0 0,-1-1 0 0 0,0 1 1 0 0,1 0-1 0 0,-1-1 1 0 0,1 1-1 0 0,-1-1 1 0 0,1 0-1 0 0,0 1 0 0 0,1-1 1 0 0,17-3-9042 0 0,-7-2 3504 0 0</inkml:trace>
</inkml:ink>
</file>

<file path=ppt/ink/ink7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58:36.005"/>
    </inkml:context>
    <inkml:brush xml:id="br0">
      <inkml:brushProperty name="width" value="0.05" units="cm"/>
      <inkml:brushProperty name="height" value="0.05" units="cm"/>
      <inkml:brushProperty name="color" value="#008C3A"/>
    </inkml:brush>
  </inkml:definitions>
  <inkml:trace contextRef="#ctx0" brushRef="#br0">40 54 440 0 0,'-14'-20'3731'0'0,"-11"-14"9922"0"0,34 49-14225 0 0,-7-14 202 0 0,-1 1-1 0 0,0-1 1 0 0,0 1-1 0 0,0 0 1 0 0,0-1-1 0 0,0 1 1 0 0,0 0 0 0 0,-1 0-1 0 0,1 0 1 0 0,0 0-1 0 0,-1-1 1 0 0,0 1-1 0 0,1 0 1 0 0,-1 0-1 0 0,0 4 1 0 0,0 2-3915 0 0,-2 1 325 0 0</inkml:trace>
</inkml:ink>
</file>

<file path=ppt/ink/ink7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58:36.380"/>
    </inkml:context>
    <inkml:brush xml:id="br0">
      <inkml:brushProperty name="width" value="0.05" units="cm"/>
      <inkml:brushProperty name="height" value="0.05" units="cm"/>
      <inkml:brushProperty name="color" value="#008C3A"/>
    </inkml:brush>
  </inkml:definitions>
  <inkml:trace contextRef="#ctx0" brushRef="#br0">290 319 56 0 0,'0'0'12410'0'0,"-5"-1"-10517"0"0,-9-1-332 0 0,0 0 0 0 0,1 1-1 0 0,-1 1 1 0 0,0 0 0 0 0,0 0-1 0 0,1 2 1 0 0,-1 0 0 0 0,-22 5-1 0 0,28-4-1269 0 0,-1 0 0 0 0,0 0 0 0 0,0 1 0 0 0,1 0-1 0 0,0 0 1 0 0,0 1 0 0 0,0 0 0 0 0,0 0-1 0 0,1 1 1 0 0,0 0 0 0 0,0 0 0 0 0,1 1-1 0 0,0 0 1 0 0,-8 11 0 0 0,12-16-311 0 0,0 1 0 0 0,0-1 0 0 0,1 1 0 0 0,-1 0-1 0 0,1 0 1 0 0,0 0 0 0 0,0 0 0 0 0,0 0 0 0 0,0 0 0 0 0,0 0 0 0 0,1 0 0 0 0,-1 0 0 0 0,1 1-1 0 0,0-1 1 0 0,0 0 0 0 0,0 0 0 0 0,0 0 0 0 0,1 1 0 0 0,-1-1 0 0 0,1 0 0 0 0,0 0 0 0 0,0 0-1 0 0,0 0 1 0 0,0 0 0 0 0,2 3 0 0 0,-1-4-141 0 0,0 1 0 0 0,1-1 0 0 0,-1 0 0 0 0,0 0 0 0 0,1 0 0 0 0,-1 0 0 0 0,1 0 0 0 0,-1-1 0 0 0,1 1 0 0 0,0-1 0 0 0,0 0 0 0 0,0 1 0 0 0,0-1 0 0 0,0-1 0 0 0,0 1 0 0 0,0 0 0 0 0,0-1 0 0 0,0 1 0 0 0,0-1 0 0 0,0 0 0 0 0,0 0 0 0 0,0-1 0 0 0,0 1 0 0 0,1 0 0 0 0,4-2 0 0 0,1-1-144 0 0,-1 0 0 0 0,1 0 0 0 0,-1-1-1 0 0,1 0 1 0 0,-1 0 0 0 0,0-1 0 0 0,0 0 0 0 0,-1 0 0 0 0,0-1 0 0 0,0 0-1 0 0,0 0 1 0 0,0-1 0 0 0,5-7 0 0 0,-1 0 78 0 0,-1 0 0 0 0,0-1 0 0 0,-1 0 0 0 0,0 0 0 0 0,-1-1 0 0 0,5-17 0 0 0,-6 12 248 0 0,-2 0-1 0 0,0 0 0 0 0,-1 0 1 0 0,1-24-1 0 0,-2-88 1809 0 0,-3 103-740 0 0,0 22-1038 0 0,-1-10 2840 0 0,-1 18-1437 0 0,-2 9-1017 0 0,-10 40 430 0 0,-12 68 0 0 0,13-53-791 0 0,-13 108-1561 0 0,24-145-281 0 0,1 1-1 0 0,1 0 0 0 0,2 0 1 0 0,5 32-1 0 0,-1-40-2313 0 0,0-10-3542 0 0</inkml:trace>
</inkml:ink>
</file>

<file path=ppt/ink/ink7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58:36.754"/>
    </inkml:context>
    <inkml:brush xml:id="br0">
      <inkml:brushProperty name="width" value="0.05" units="cm"/>
      <inkml:brushProperty name="height" value="0.05" units="cm"/>
      <inkml:brushProperty name="color" value="#008C3A"/>
    </inkml:brush>
  </inkml:definitions>
  <inkml:trace contextRef="#ctx0" brushRef="#br0">43 158 1348 0 0,'6'-9'3025'0'0,"-1"0"0"0"0,0 0 0 0 0,0-1 0 0 0,5-18 0 0 0,-7 22 1031 0 0,-5 6-3393 0 0,1 1-1 0 0,0-1 1 0 0,0 1-1 0 0,-1-1 1 0 0,1 1-1 0 0,0-1 1 0 0,0 1-1 0 0,0 0 1 0 0,0 0-1 0 0,0 0 1 0 0,0 0-1 0 0,0 0 1 0 0,0 0-1 0 0,0 1 1 0 0,-20 27 1807 0 0,13-15-2527 0 0,0-1 1 0 0,-9 25-1 0 0,16-36 41 0 0,0 0 0 0 0,0 1 0 0 0,1-1 0 0 0,-1 0 0 0 0,1 1 1 0 0,-1-1-1 0 0,1 1 0 0 0,0-1 0 0 0,0 1 0 0 0,0-1 0 0 0,0 1 0 0 0,0-1 0 0 0,1 0 0 0 0,-1 1 0 0 0,1-1 0 0 0,-1 1 1 0 0,1-1-1 0 0,0 0 0 0 0,0 1 0 0 0,0-1 0 0 0,0 0 0 0 0,0 0 0 0 0,1 0 0 0 0,1 3 0 0 0,-1-4-104 0 0,0 0 0 0 0,1 1 0 0 0,-1-1 0 0 0,0 0 0 0 0,0 0 0 0 0,1 0 0 0 0,-1 0 0 0 0,1 0 0 0 0,-1-1 0 0 0,1 1 0 0 0,-1-1 0 0 0,1 0 0 0 0,-1 1 0 0 0,1-1 0 0 0,0 0 0 0 0,-1-1 0 0 0,1 1 0 0 0,-1 0 0 0 0,1-1 0 0 0,-1 0 0 0 0,1 1 0 0 0,3-3 0 0 0,11-3-304 0 0,-1 0 1 0 0,0-2-1 0 0,-1 0 1 0 0,1 0-1 0 0,-2-2 1 0 0,23-17-1 0 0,-28 20 206 0 0,-1-1 0 0 0,0 0-1 0 0,-1 0 1 0 0,1-1 0 0 0,-1 0 0 0 0,-1 0-1 0 0,0 0 1 0 0,0-1 0 0 0,-1 0-1 0 0,0 0 1 0 0,4-14 0 0 0,-6 14 373 0 0,5-20 920 0 0,-7 29-1038 0 0,-1 0 1 0 0,0 0 0 0 0,0 0-1 0 0,0-1 1 0 0,0 1-1 0 0,0 0 1 0 0,0 0 0 0 0,0 0-1 0 0,0 0 1 0 0,0 0 0 0 0,-1-1-1 0 0,1 1 1 0 0,0 0 0 0 0,-1 0-1 0 0,1 0 1 0 0,-1 0-1 0 0,1 0 1 0 0,-1 0 0 0 0,0 0-1 0 0,0-1 1 0 0,0 1 103 0 0,-7 13 113 0 0,7-11-242 0 0,0 0 0 0 0,0 0 1 0 0,1 0-1 0 0,-1 0 0 0 0,0 0 1 0 0,0 0-1 0 0,1 1 1 0 0,-1-1-1 0 0,0 0 0 0 0,1 0 1 0 0,-1 1-1 0 0,1-1 0 0 0,0 0 1 0 0,-1 3-1 0 0,3 10-9 0 0,0 0 0 0 0,1 0 0 0 0,1 0 0 0 0,0 0 0 0 0,1-1 0 0 0,0 0 0 0 0,8 14 0 0 0,-5-10-592 0 0,-8-16 513 0 0,0-1 0 0 0,0 0 0 0 0,0 1 0 0 0,0-1 0 0 0,1 1 0 0 0,-1-1 0 0 0,0 1 0 0 0,0-1 0 0 0,0 0 0 0 0,0 1 0 0 0,0-1 0 0 0,-1 1-1 0 0,1-1 1 0 0,0 0 0 0 0,0 1 0 0 0,0-1 0 0 0,0 1 0 0 0,0-1 0 0 0,-1 0 0 0 0,1 1 0 0 0,0-1 0 0 0,0 1 0 0 0,0-1 0 0 0,-1 0 0 0 0,1 0 0 0 0,0 1 0 0 0,-1-1-1 0 0,1 0 1 0 0,0 1 0 0 0,-1-1 0 0 0,1 0 0 0 0,0 0 0 0 0,-1 0 0 0 0,1 1 0 0 0,0-1 0 0 0,-1 0 0 0 0,1 0 0 0 0,-1 0 0 0 0,-4 3-3573 0 0</inkml:trace>
</inkml:ink>
</file>

<file path=ppt/ink/ink7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58:37.269"/>
    </inkml:context>
    <inkml:brush xml:id="br0">
      <inkml:brushProperty name="width" value="0.05" units="cm"/>
      <inkml:brushProperty name="height" value="0.05" units="cm"/>
      <inkml:brushProperty name="color" value="#008C3A"/>
    </inkml:brush>
  </inkml:definitions>
  <inkml:trace contextRef="#ctx0" brushRef="#br0">125 10 948 0 0,'-3'-10'15728'0'0,"2"10"-15344"0"0,-7 3 316 0 0,0 1 1 0 0,0 0-1 0 0,1 0 1 0 0,-1 1-1 0 0,1 0 1 0 0,0 0 0 0 0,1 0-1 0 0,-1 1 1 0 0,1 0-1 0 0,0 1 1 0 0,0-1-1 0 0,1 1 1 0 0,-5 8 0 0 0,7-12-680 0 0,1 1 1 0 0,-1 0 0 0 0,1 0-1 0 0,0-1 1 0 0,0 1 0 0 0,1 1-1 0 0,-1-1 1 0 0,1 0 0 0 0,0 0-1 0 0,0 0 1 0 0,0 1 0 0 0,1-1-1 0 0,-1 1 1 0 0,1-1 0 0 0,0 0-1 0 0,0 1 1 0 0,1-1 0 0 0,-1 0-1 0 0,1 1 1 0 0,0-1 0 0 0,0 0-1 0 0,1 0 1 0 0,-1 1 0 0 0,1-1-1 0 0,0 0 1 0 0,0 0 0 0 0,0-1-1 0 0,3 5 1 0 0,-4-7-109 0 0,1 0 0 0 0,-1 0 1 0 0,0 0-1 0 0,0-1 0 0 0,0 1 1 0 0,1 0-1 0 0,-1-1 0 0 0,0 1 1 0 0,1 0-1 0 0,-1-1 0 0 0,0 0 1 0 0,1 1-1 0 0,-1-1 0 0 0,1 0 1 0 0,-1 0-1 0 0,1 0 0 0 0,2 0 1 0 0,-4 0 54 0 0,1 0 0 0 0,0 0 0 0 0,-1 0 0 0 0,1 0 0 0 0,-1-1 0 0 0,1 1 1 0 0,-1 0-1 0 0,1 0 0 0 0,-1-1 0 0 0,1 1 0 0 0,-1 0 0 0 0,1 0 0 0 0,-1-1 0 0 0,1 1 0 0 0,-1-1 1 0 0,1 1-1 0 0,-1-1 0 0 0,1 1 0 0 0,-1 0 0 0 0,0-1 0 0 0,1 1 0 0 0,-1-1 0 0 0,0 0 1 0 0,0 1-1 0 0,1-1 0 0 0,-1 1 0 0 0,0-1 0 0 0,0 1 0 0 0,0-1 0 0 0,0 0 0 0 0,0 1 1 0 0,1-1-1 0 0,-1 1 0 0 0,0-1 0 0 0,0 0 0 0 0,-1 1 0 0 0,1-1 0 0 0,0 1 0 0 0,0-1 0 0 0,0 1 1 0 0,0-1-1 0 0,0 0 0 0 0,-1 1 0 0 0,1-1 0 0 0,0 1 0 0 0,0-1 0 0 0,-1 1 0 0 0,0-2 1 0 0,-2-6-210 0 0,-2-2 186 0 0,2 0 1 0 0,-1 0-1 0 0,1 0 0 0 0,-3-19 0 0 0,6 26 89 0 0,0 1 1 0 0,0-1-1 0 0,0 0 1 0 0,0 0 0 0 0,0 0-1 0 0,1 0 1 0 0,-1 0-1 0 0,1 0 1 0 0,0 0-1 0 0,0 1 1 0 0,0-1-1 0 0,0 0 1 0 0,0 1-1 0 0,1-1 1 0 0,-1 1-1 0 0,1-1 1 0 0,-1 1-1 0 0,1-1 1 0 0,0 1-1 0 0,0 0 1 0 0,0 0-1 0 0,5-3 1 0 0,-4 3-31 0 0,0-1 1 0 0,0 1 0 0 0,0 0-1 0 0,0 1 1 0 0,0-1-1 0 0,1 0 1 0 0,-1 1-1 0 0,1 0 1 0 0,-1 0-1 0 0,1 0 1 0 0,0 0-1 0 0,-1 1 1 0 0,1-1-1 0 0,0 1 1 0 0,-1 0-1 0 0,1 0 1 0 0,0 0-1 0 0,-1 1 1 0 0,1-1 0 0 0,0 1-1 0 0,-1 0 1 0 0,1 0-1 0 0,-1 0 1 0 0,6 3-1 0 0,-4-2-150 0 0,-1 1-1 0 0,1 1 1 0 0,0-1-1 0 0,-1 1 1 0 0,0 0-1 0 0,0 0 1 0 0,0 0-1 0 0,0 0 1 0 0,-1 1 0 0 0,0-1-1 0 0,0 1 1 0 0,0 0-1 0 0,0 0 1 0 0,-1 0-1 0 0,4 10 1 0 0,-3-2-207 0 0,-1 1 0 0 0,0-1 1 0 0,0 1-1 0 0,-1 0 0 0 0,-2 15 1 0 0,1-24 538 0 0,2-9-118 0 0,0-1 1 0 0,-1 1-1 0 0,2 0 0 0 0,-1 0 0 0 0,0 0 1 0 0,1 0-1 0 0,0 0 0 0 0,5-5 0 0 0,1-2 92 0 0,2-5 129 0 0,0 2 0 0 0,1-1 0 0 0,1 2 0 0 0,29-25 0 0 0,-38 35-195 0 0,1 0-1 0 0,-1 0 1 0 0,1 0-1 0 0,0 1 0 0 0,0 0 1 0 0,0 0-1 0 0,0 0 0 0 0,0 1 1 0 0,10-2-1 0 0,-12 2-62 0 0,1 1 0 0 0,-1 0 0 0 0,0 0 0 0 0,1 1 0 0 0,-1-1 0 0 0,1 1 0 0 0,-1 0 0 0 0,0 0 0 0 0,0 0-1 0 0,0 0 1 0 0,1 0 0 0 0,-1 1 0 0 0,0-1 0 0 0,0 1 0 0 0,-1 0 0 0 0,1 0 0 0 0,3 2 0 0 0,-2 0-51 0 0,-1 1 0 0 0,1-1 0 0 0,-1 1-1 0 0,0-1 1 0 0,0 1 0 0 0,0 0 0 0 0,-1 0 0 0 0,0 0 0 0 0,0 0 0 0 0,0 1 0 0 0,0-1-1 0 0,-1 1 1 0 0,0-1 0 0 0,0 1 0 0 0,0-1 0 0 0,-1 1 0 0 0,0 7 0 0 0,-1 2-277 0 0,1-1 1 0 0,-2 0 0 0 0,0 1 0 0 0,-1-1 0 0 0,-7 22-1 0 0,2-13-708 0 0,-2-1-1 0 0,0 0 0 0 0,-20 31 1 0 0,19-37-2188 0 0,0-1 0 0 0,-23 24 0 0 0,9-15-1569 0 0</inkml:trace>
</inkml:ink>
</file>

<file path=ppt/ink/ink7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58:37.783"/>
    </inkml:context>
    <inkml:brush xml:id="br0">
      <inkml:brushProperty name="width" value="0.05" units="cm"/>
      <inkml:brushProperty name="height" value="0.05" units="cm"/>
      <inkml:brushProperty name="color" value="#008C3A"/>
    </inkml:brush>
  </inkml:definitions>
  <inkml:trace contextRef="#ctx0" brushRef="#br0">73 103 68 0 0,'2'-30'3882'0'0,"3"-16"3062"0"0,4 19 3893 0 0,-7 46-8711 0 0,-2 8-1251 0 0,-1 1-1 0 0,-1-1 1 0 0,-2 0 0 0 0,0 0 0 0 0,-2 0-1 0 0,-12 36 1 0 0,-11 57 907 0 0,19-68-1097 0 0,5-32-639 0 0,1-1-1 0 0,1 1 1 0 0,0 0 0 0 0,2 0 0 0 0,0 0-1 0 0,4 32 1 0 0,-3-50-184 0 0,0-1 0 0 0,0 1 0 0 0,1-1 0 0 0,-1 1 0 0 0,0-1 0 0 0,1 1 0 0 0,-1-1 0 0 0,1 0 0 0 0,0 1 0 0 0,-1-1 0 0 0,1 0 0 0 0,0 1 0 0 0,0-1 1 0 0,0 0-1 0 0,0 0 0 0 0,0 1 0 0 0,0-1 0 0 0,0 0 0 0 0,0 0 0 0 0,1 0 0 0 0,0 0 0 0 0,0 0-67 0 0,-1-1 0 0 0,1 0 0 0 0,-1 0 0 0 0,0 0-1 0 0,1 1 1 0 0,-1-1 0 0 0,1-1 0 0 0,-1 1 0 0 0,1 0 0 0 0,-1 0 0 0 0,1-1 0 0 0,-1 1 0 0 0,0 0 0 0 0,1-1 0 0 0,-1 1 0 0 0,0-1 0 0 0,3-1 0 0 0,5-5-870 0 0,1 1 1 0 0,-2-1-1 0 0,1-1 0 0 0,10-12 1 0 0,42-56-7650 0 0,-51 63 6152 0 0,16-20-2696 0 0</inkml:trace>
</inkml:ink>
</file>

<file path=ppt/ink/ink7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58:38.234"/>
    </inkml:context>
    <inkml:brush xml:id="br0">
      <inkml:brushProperty name="width" value="0.05" units="cm"/>
      <inkml:brushProperty name="height" value="0.05" units="cm"/>
      <inkml:brushProperty name="color" value="#008C3A"/>
    </inkml:brush>
  </inkml:definitions>
  <inkml:trace contextRef="#ctx0" brushRef="#br0">123 101 3128 0 0,'4'-10'421'0'0,"17"-43"2315"0"0,-16 16 8391 0 0,-7 37-10919 0 0,1 1 0 0 0,-1 0 0 0 0,1-1 0 0 0,-1 1 1 0 0,1 0-1 0 0,-1 0 0 0 0,1 0 0 0 0,-1 0 0 0 0,1 1 0 0 0,0-1 0 0 0,0 0 0 0 0,0 1 0 0 0,0-1 0 0 0,-1 0 0 0 0,2 1 0 0 0,-1-1 0 0 0,-2 4 0 0 0,-13 29 1583 0 0,15-33-1682 0 0,-67 178 3555 0 0,56-138-4455 0 0,1-1 0 0 0,-7 65 0 0 0,17-104 669 0 0,1 0 0 0 0,0 0 0 0 0,0 0 0 0 0,0 0 0 0 0,0-1 0 0 0,0 1 0 0 0,0 0 0 0 0,0 0 0 0 0,0 0 0 0 0,0 0 0 0 0,0-1 0 0 0,0 1 0 0 0,1 0 0 0 0,-1 0 0 0 0,0 0 0 0 0,1 0 0 0 0,-1-1 0 0 0,0 1 0 0 0,2 1 0 0 0,-2-2 74 0 0,1 0 0 0 0,-1 0 1 0 0,1 1-1 0 0,-1-1 0 0 0,1 0 1 0 0,-1 0-1 0 0,1 0 0 0 0,-1 0 0 0 0,1 0 1 0 0,-1 0-1 0 0,1 0 0 0 0,-1 0 1 0 0,1 0-1 0 0,-1-1 0 0 0,1 1 1 0 0,-1 0-1 0 0,1 0 0 0 0,-1 0 1 0 0,1 0-1 0 0,-1-1 0 0 0,1 1 1 0 0,-1 0-1 0 0,1-1 0 0 0,38-32-400 0 0,-16 12-201 0 0,-7 8 349 0 0,-11 9 301 0 0,1 0-1 0 0,-1 0 0 0 0,1 0 0 0 0,-1 0 1 0 0,1 1-1 0 0,8-3 0 0 0,-12 5 30 0 0,-1 1-1 0 0,1 0 1 0 0,-1-1 0 0 0,1 1-1 0 0,-1 0 1 0 0,1 0 0 0 0,0 0-1 0 0,-1 0 1 0 0,1 0-1 0 0,-1 1 1 0 0,1-1 0 0 0,-1 0-1 0 0,1 1 1 0 0,-1-1 0 0 0,1 1-1 0 0,-1-1 1 0 0,0 1 0 0 0,1 0-1 0 0,-1 0 1 0 0,0-1 0 0 0,1 1-1 0 0,-1 0 1 0 0,0 0-1 0 0,0 0 1 0 0,0 1 0 0 0,0-1-1 0 0,0 0 1 0 0,0 0 0 0 0,0 0-1 0 0,0 1 1 0 0,0-1 0 0 0,-1 1-1 0 0,2 1 1 0 0,14 31 461 0 0,-13-25-490 0 0,1-1 0 0 0,0 1 0 0 0,0-1-1 0 0,1 0 1 0 0,10 14 0 0 0,-13-21-19 0 0,0 1 0 0 0,0 0 0 0 0,0-1 0 0 0,0 1 0 0 0,0-1 1 0 0,0 1-1 0 0,1-1 0 0 0,-1 0 0 0 0,0 0 0 0 0,1 0 0 0 0,-1 0 0 0 0,0-1 0 0 0,1 1 0 0 0,-1-1 0 0 0,1 1 0 0 0,-1-1 1 0 0,1 0-1 0 0,-1 0 0 0 0,1 0 0 0 0,0 0 0 0 0,-1 0 0 0 0,1-1 0 0 0,-1 1 0 0 0,1-1 0 0 0,-1 1 0 0 0,4-3 1 0 0,6-1 93 0 0,0-1 1 0 0,-1 0 0 0 0,0 0 0 0 0,0-2 0 0 0,0 1 0 0 0,11-10 0 0 0,2-2 2080 0 0,-16 14 2676 0 0,16 27-4160 0 0,-22-22-1045 0 0,0 0 0 0 0,0 0 1 0 0,1-1-1 0 0,-1 1 0 0 0,0-1 0 0 0,0 0 0 0 0,0 1 0 0 0,1-1 1 0 0,-1 0-1 0 0,0 0 0 0 0,0 0 0 0 0,0-1 0 0 0,1 1 1 0 0,-1 0-1 0 0,0-1 0 0 0,0 0 0 0 0,4-1 0 0 0,-5 2-338 0 0,-1-1-1 0 0,1 1 1 0 0,0-1-1 0 0,0 0 1 0 0,0 1-1 0 0,3-5-3551 0 0,-3 4 3551 0 0,-1 0 1 0 0,1 0-1 0 0,0-1 1 0 0,1-6-5212 0 0</inkml:trace>
</inkml:ink>
</file>

<file path=ppt/ink/ink7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58:38.609"/>
    </inkml:context>
    <inkml:brush xml:id="br0">
      <inkml:brushProperty name="width" value="0.05" units="cm"/>
      <inkml:brushProperty name="height" value="0.05" units="cm"/>
      <inkml:brushProperty name="color" value="#008C3A"/>
    </inkml:brush>
  </inkml:definitions>
  <inkml:trace contextRef="#ctx0" brushRef="#br0">76 104 760 0 0,'-14'-3'1349'0'0,"-19"-6"2335"0"0,5-2 3501 0 0,28 11-7114 0 0,0 0-1 0 0,0-1 1 0 0,0 1 0 0 0,0 0-1 0 0,0 0 1 0 0,0 0 0 0 0,-1-1-1 0 0,1 1 1 0 0,0 0 0 0 0,0 0-1 0 0,0 0 1 0 0,0-1 0 0 0,0 1-1 0 0,0 0 1 0 0,0 0 0 0 0,0-1-1 0 0,0 1 1 0 0,0 0 0 0 0,0 0 0 0 0,0 0-1 0 0,0-1 1 0 0,0 1 0 0 0,0 0-1 0 0,0 0 1 0 0,1 0 0 0 0,-1-1-1 0 0,0 1 1 0 0,0 0 0 0 0,0 0-1 0 0,0 0 1 0 0,0-1 0 0 0,0 1-1 0 0,1 0 1 0 0,-1 0 0 0 0,0 0-1 0 0,0 0 1 0 0,0-1 0 0 0,0 1 0 0 0,1 0-1 0 0,-1 0 1 0 0,0 0 0 0 0,0 0-1 0 0,0 0 1 0 0,1 0 0 0 0,-1 0-1 0 0,0 0 1 0 0,0 0 0 0 0,0 0-1 0 0,1 0 1 0 0,-1 0 0 0 0,0 0-1 0 0,0 0 1 0 0,1 0 0 0 0,-1 0-1 0 0,0 0 1 0 0,0 0 0 0 0,0 0-1 0 0,1 0 1 0 0,-1 0 0 0 0,16-4 1106 0 0,119-19 1351 0 0,49-8-7254 0 0,-110 19-3293 0 0,-45 10 3420 0 0</inkml:trace>
</inkml:ink>
</file>

<file path=ppt/ink/ink7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58:38.980"/>
    </inkml:context>
    <inkml:brush xml:id="br0">
      <inkml:brushProperty name="width" value="0.05" units="cm"/>
      <inkml:brushProperty name="height" value="0.05" units="cm"/>
      <inkml:brushProperty name="color" value="#008C3A"/>
    </inkml:brush>
  </inkml:definitions>
  <inkml:trace contextRef="#ctx0" brushRef="#br0">89 230 368 0 0,'16'-26'6581'0'0,"13"-1"-3869"0"0,33-36 450 0 0,-58 58-2692 0 0,0 0 0 0 0,0 0 1 0 0,0-1-1 0 0,0 0 0 0 0,-1 0 0 0 0,0 0 1 0 0,-1 0-1 0 0,1-1 0 0 0,-1 1 0 0 0,2-8 1 0 0,-4 13-305 0 0,0-1-1 0 0,0 1 1 0 0,1 0 0 0 0,-1-1 0 0 0,0 1 0 0 0,0-1 0 0 0,-1 1 0 0 0,1-1 0 0 0,0 1 0 0 0,0-1-1 0 0,-1 1 1 0 0,1 0 0 0 0,-1-1 0 0 0,1 1 0 0 0,-1-1 0 0 0,1 1 0 0 0,-1 0 0 0 0,0 0 0 0 0,0-1-1 0 0,0 1 1 0 0,0 0 0 0 0,0 0 0 0 0,0 0 0 0 0,0 0 0 0 0,0 0 0 0 0,0 0 0 0 0,0 0 0 0 0,0 1-1 0 0,-1-1 1 0 0,1 0 0 0 0,0 1 0 0 0,-1-1 0 0 0,1 1 0 0 0,-1-1 0 0 0,1 1 0 0 0,0-1 0 0 0,-1 1-1 0 0,1 0 1 0 0,-1 0 0 0 0,1 0 0 0 0,-1 0 0 0 0,1 0 0 0 0,-1 0 0 0 0,-1 0 0 0 0,-4 1 290 0 0,-1-1-1 0 0,1 1 1 0 0,-1 1 0 0 0,1-1 0 0 0,0 1 0 0 0,0 0 0 0 0,-12 6-1 0 0,10-3-207 0 0,0 0 0 0 0,0 1-1 0 0,1 0 1 0 0,0 1-1 0 0,0 0 1 0 0,0 0 0 0 0,1 0-1 0 0,0 1 1 0 0,0 0-1 0 0,1 1 1 0 0,0-1 0 0 0,1 1-1 0 0,0 1 1 0 0,-6 12-1 0 0,9-17-248 0 0,1 0-1 0 0,-1 0 0 0 0,1 0 0 0 0,0 0 1 0 0,0 0-1 0 0,0 1 0 0 0,1-1 0 0 0,0 0 1 0 0,0 0-1 0 0,0 0 0 0 0,1 1 0 0 0,-1-1 1 0 0,1 0-1 0 0,0 0 0 0 0,1 0 0 0 0,-1 0 1 0 0,1 0-1 0 0,0 0 0 0 0,0-1 0 0 0,1 1 1 0 0,-1-1-1 0 0,1 1 0 0 0,0-1 0 0 0,1 0 1 0 0,-1 0-1 0 0,0 0 0 0 0,1 0 0 0 0,0-1 0 0 0,0 0 1 0 0,8 6-1 0 0,0-2-101 0 0,-1-1-1 0 0,1 0 1 0 0,0-1 0 0 0,0 0-1 0 0,1 0 1 0 0,0-2 0 0 0,0 1-1 0 0,0-2 1 0 0,0 0 0 0 0,0 0-1 0 0,0-1 1 0 0,23-2 0 0 0,-15 0-1782 0 0,0-1 0 0 0,36-10 0 0 0,-34 6-2770 0 0,0-2 0 0 0,24-11 0 0 0,-15 4-1981 0 0</inkml:trace>
</inkml:ink>
</file>

<file path=ppt/ink/ink7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58:39.447"/>
    </inkml:context>
    <inkml:brush xml:id="br0">
      <inkml:brushProperty name="width" value="0.05" units="cm"/>
      <inkml:brushProperty name="height" value="0.05" units="cm"/>
      <inkml:brushProperty name="color" value="#008C3A"/>
    </inkml:brush>
  </inkml:definitions>
  <inkml:trace contextRef="#ctx0" brushRef="#br0">67 0 208 0 0,'16'7'9273'0'0,"-16"-3"-8269"0"0,0 1 0 0 0,-1-1 1 0 0,0 1-1 0 0,0-1 0 0 0,0 0 1 0 0,-3 7-1 0 0,-27 48 3674 0 0,15-30-2710 0 0,-11 16 1207 0 0,26-44-2762 0 0,3-6-353 0 0,0 0 0 0 0,0 0 0 0 0,1 0 0 0 0,-1 0 0 0 0,1 1 1 0 0,0-1-1 0 0,1 1 0 0 0,-1-1 0 0 0,1 1 0 0 0,5-5 0 0 0,-3 2-14 0 0,2-2-2 0 0,0 1-1 0 0,1-1 1 0 0,0 1 0 0 0,0 1-1 0 0,1 0 1 0 0,20-11 0 0 0,-28 16-68 0 0,1 1 1 0 0,-1 0 0 0 0,1 0-1 0 0,0 0 1 0 0,-1 0 0 0 0,1 1-1 0 0,0-1 1 0 0,-1 1 0 0 0,1-1 0 0 0,0 1-1 0 0,0 0 1 0 0,-1 0 0 0 0,1 0-1 0 0,0 0 1 0 0,0 1 0 0 0,-1-1 0 0 0,1 1-1 0 0,0 0 1 0 0,-1 0 0 0 0,1 0-1 0 0,-1 0 1 0 0,1 0 0 0 0,-1 0 0 0 0,1 1-1 0 0,-1-1 1 0 0,0 1 0 0 0,0-1-1 0 0,0 1 1 0 0,0 0 0 0 0,0 0 0 0 0,0 0-1 0 0,0 0 1 0 0,0 1 0 0 0,-1-1-1 0 0,1 0 1 0 0,0 4 0 0 0,14 28-915 0 0,-13-28 634 0 0,-1 0-1 0 0,1 0 0 0 0,0 0 0 0 0,0 0 1 0 0,0 0-1 0 0,1-1 0 0 0,0 0 0 0 0,8 9 0 0 0,-10-13 224 0 0,0 0 0 0 0,0 0-1 0 0,-1 0 1 0 0,1 0 0 0 0,0 0-1 0 0,0-1 1 0 0,0 1 0 0 0,0-1-1 0 0,0 0 1 0 0,0 1 0 0 0,0-1-1 0 0,0 0 1 0 0,0 0 0 0 0,0 0-1 0 0,0 0 1 0 0,-1-1-1 0 0,1 1 1 0 0,0 0 0 0 0,0-1-1 0 0,0 1 1 0 0,0-1 0 0 0,0 0-1 0 0,0 0 1 0 0,2-1 0 0 0,6-4-159 0 0,-1 0 0 0 0,0 0 1 0 0,11-9-1 0 0,-7 4 5 0 0,-7 6 312 0 0,0 0-1 0 0,0-1 0 0 0,-1 0 0 0 0,1 0 0 0 0,-1 0 1 0 0,-1-1-1 0 0,7-10 0 0 0,-9 13 371 0 0,0-1 0 0 0,0 1 1 0 0,0 0-1 0 0,-1 0 0 0 0,0-1 1 0 0,0 1-1 0 0,0-1 0 0 0,1-9 945 0 0,-7 15-1102 0 0,0 0 0 0 0,1 1 0 0 0,-1-1 1 0 0,1 1-1 0 0,0 0 0 0 0,0 0 1 0 0,-1 1-1 0 0,1-1 0 0 0,1 1 0 0 0,-1 0 1 0 0,0 0-1 0 0,1 0 0 0 0,-1 1 0 0 0,1-1 1 0 0,0 1-1 0 0,0 0 0 0 0,0 0 0 0 0,1 0 1 0 0,0 0-1 0 0,-1 0 0 0 0,-1 7 0 0 0,-1-2-213 0 0,1 1 0 0 0,1-1 0 0 0,0 1 0 0 0,0-1 0 0 0,1 1-1 0 0,0 0 1 0 0,0 0 0 0 0,1 1 0 0 0,1 15 0 0 0,0-22-265 0 0,0 0 0 0 0,1 0 0 0 0,-1 0 1 0 0,1 0-1 0 0,0 0 0 0 0,1 0 0 0 0,-1 0 1 0 0,0 0-1 0 0,1-1 0 0 0,0 1 0 0 0,0 0 0 0 0,0-1 1 0 0,0 0-1 0 0,1 1 0 0 0,0-1 0 0 0,5 5 1 0 0,-5-6-155 0 0,1 1 0 0 0,-1-2 1 0 0,1 1-1 0 0,0 0 0 0 0,-1-1 1 0 0,1 1-1 0 0,0-1 0 0 0,0 0 1 0 0,0-1-1 0 0,0 1 0 0 0,1-1 1 0 0,-1 1-1 0 0,0-1 0 0 0,0 0 1 0 0,0-1-1 0 0,7 0 1 0 0,-2-1-516 0 0,1 0 1 0 0,-1-1 0 0 0,0 0 0 0 0,0 0 0 0 0,0-1 0 0 0,0 0 0 0 0,-1 0 0 0 0,13-10 0 0 0,15-12-7245 0 0,-24 15 3649 0 0</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44:10.325"/>
    </inkml:context>
    <inkml:brush xml:id="br0">
      <inkml:brushProperty name="width" value="0.05" units="cm"/>
      <inkml:brushProperty name="height" value="0.05" units="cm"/>
      <inkml:brushProperty name="color" value="#CD82DA"/>
    </inkml:brush>
  </inkml:definitions>
  <inkml:trace contextRef="#ctx0" brushRef="#br0">16 41 1568 0 0,'0'0'1712'0'0,"0"3"-37"0"0,1 3-597 0 0,0 1 0 0 0,-1 0 0 0 0,0-1-1 0 0,0 1 1 0 0,-1 0 0 0 0,0-1 0 0 0,0 1 0 0 0,-3 9 0 0 0,-4 36 1898 0 0,8-28-1900 0 0,-1-17-928 0 0,0 1 1 0 0,1-1 0 0 0,0 1 0 0 0,0 0-1 0 0,1-1 1 0 0,0 1 0 0 0,0-1 0 0 0,1 1-1 0 0,0-1 1 0 0,1 0 0 0 0,-1 0-1 0 0,1 0 1 0 0,4 7 0 0 0,-6-13-188 0 0,0 0 1 0 0,0 0-1 0 0,0-1 0 0 0,0 1 0 0 0,0-1 1 0 0,0 1-1 0 0,0-1 0 0 0,0 1 1 0 0,0-1-1 0 0,0 0 0 0 0,1 1 1 0 0,-1-1-1 0 0,0 0 0 0 0,0 0 1 0 0,0 0-1 0 0,0 0 0 0 0,0 0 0 0 0,1 0 1 0 0,-1 0-1 0 0,0 0 0 0 0,0-1 1 0 0,0 1-1 0 0,0 0 0 0 0,0-1 1 0 0,0 1-1 0 0,0-1 0 0 0,1 1 1 0 0,0-2-1 0 0,30-18-1264 0 0,-30 18 1267 0 0,-1 1 0 0 0,0 0 0 0 0,0-1 0 0 0,0 1 0 0 0,0-1 0 0 0,0 1 0 0 0,0-1 0 0 0,0 1 0 0 0,0-1 0 0 0,-1 0 0 0 0,1 0 0 0 0,-1 1-1 0 0,1-1 1 0 0,-1 0 0 0 0,0 0 0 0 0,1 1 0 0 0,-1-1 0 0 0,0 0 0 0 0,0 0 0 0 0,0 0 0 0 0,-1 0 0 0 0,1 1 0 0 0,0-1 0 0 0,-1 0 0 0 0,1 0 0 0 0,-2-2 0 0 0,-1-5-20 0 0,-1 1 1 0 0,-1-1-1 0 0,-10-15 0 0 0,2 1-28 0 0,7 12 56 0 0,2 5-14 0 0,0-1 0 0 0,1 0 1 0 0,0 0-1 0 0,0-1 0 0 0,-3-14 0 0 0,6 19 21 0 0,0 0 0 0 0,0 0 0 0 0,0 0-1 0 0,0 0 1 0 0,0 0 0 0 0,1 1-1 0 0,-1-1 1 0 0,1 0 0 0 0,0 0-1 0 0,0 0 1 0 0,0 1 0 0 0,0-1-1 0 0,1 0 1 0 0,-1 1 0 0 0,1-1-1 0 0,-1 1 1 0 0,1 0 0 0 0,0-1-1 0 0,4-3 1 0 0,-3 3-12 0 0,0 0 0 0 0,-1 0 0 0 0,1 1 0 0 0,1-1 0 0 0,-1 1 0 0 0,0-1 0 0 0,1 1 0 0 0,-1 0 0 0 0,1 0 0 0 0,0 1 0 0 0,-1-1 0 0 0,1 1 0 0 0,0 0 1 0 0,0 0-1 0 0,0 0 0 0 0,0 0 0 0 0,0 0 0 0 0,0 1 0 0 0,0 0 0 0 0,0 0 0 0 0,0 0 0 0 0,0 1 0 0 0,0-1 0 0 0,0 1 0 0 0,0 0 0 0 0,0 0 0 0 0,0 0 0 0 0,0 1 0 0 0,0-1 0 0 0,-1 1 0 0 0,1 0 0 0 0,0 0 0 0 0,-1 0 0 0 0,0 0 0 0 0,0 1 0 0 0,6 5 0 0 0,-2 0 56 0 0,0 0-1 0 0,0 1 0 0 0,-1-1 1 0 0,0 2-1 0 0,0-1 1 0 0,-1 1-1 0 0,-1-1 1 0 0,0 1-1 0 0,0 0 1 0 0,4 20-1 0 0,14 32 1117 0 0,-21-61-1141 0 0,-1-1 0 0 0,0 1 0 0 0,1-1 1 0 0,-1 0-1 0 0,1 1 0 0 0,-1-1 0 0 0,1 0 0 0 0,-1 1 0 0 0,0-1 0 0 0,1 0 0 0 0,-1 0 0 0 0,1 1 1 0 0,-1-1-1 0 0,1 0 0 0 0,-1 0 0 0 0,1 0 0 0 0,0 0 0 0 0,-1 1 0 0 0,1-1 0 0 0,-1 0 0 0 0,1 0 0 0 0,-1 0 1 0 0,1 0-1 0 0,-1 0 0 0 0,1-1 0 0 0,-1 1 0 0 0,1 0 0 0 0,-1 0 0 0 0,1 0 0 0 0,-1 0 0 0 0,1-1 0 0 0,-1 1 1 0 0,1 0-1 0 0,-1 0 0 0 0,1-1 0 0 0,-1 1 0 0 0,1 0 0 0 0,-1-1 0 0 0,1 1 0 0 0,-1 0 0 0 0,0-1 1 0 0,1 1-1 0 0,-1-1 0 0 0,0 1 0 0 0,1-1 0 0 0,-1 0 0 0 0,24-25-691 0 0,-20 21 436 0 0,-4 5 238 0 0,0 0 0 0 0,1-1-1 0 0,-1 1 1 0 0,0 0 0 0 0,0-1-1 0 0,1 1 1 0 0,-1 0 0 0 0,0-1-1 0 0,1 1 1 0 0,-1 0 0 0 0,1-1-1 0 0,-1 1 1 0 0,0 0 0 0 0,1 0-1 0 0,-1 0 1 0 0,1-1 0 0 0,-1 1-1 0 0,0 0 1 0 0,1 0 0 0 0,-1 0-1 0 0,1 0 1 0 0,-1 0 0 0 0,1 0-1 0 0,-1 0 1 0 0,1 0 0 0 0,-1 0-1 0 0,0 0 1 0 0,1 0 0 0 0,-1 0-1 0 0,1 0 1 0 0,-1 0 0 0 0,1 0-1 0 0,-1 1 1 0 0,1-1 0 0 0,-1 0-1 0 0,0 0 1 0 0,1 0 0 0 0,-1 1-1 0 0,0-1 1 0 0,1 0 0 0 0,-1 1-1 0 0,1-1 1 0 0,-1 0 0 0 0,0 1-1 0 0,0-1 1 0 0,1 0 0 0 0,-1 1-1 0 0,0-1 1 0 0,0 0 0 0 0,1 1-1 0 0,-1-1 1 0 0,0 1 0 0 0,0-1-1 0 0,0 1 1 0 0,0-1 0 0 0,0 0-1 0 0,0 1 1 0 0,1-1 0 0 0,-1 2-1 0 0,2 14-1902 0 0,-5-4-4296 0 0</inkml:trace>
</inkml:ink>
</file>

<file path=ppt/ink/ink7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58:39.835"/>
    </inkml:context>
    <inkml:brush xml:id="br0">
      <inkml:brushProperty name="width" value="0.05" units="cm"/>
      <inkml:brushProperty name="height" value="0.05" units="cm"/>
      <inkml:brushProperty name="color" value="#008C3A"/>
    </inkml:brush>
  </inkml:definitions>
  <inkml:trace contextRef="#ctx0" brushRef="#br0">35 92 3636 0 0,'-5'-18'744'0'0,"-6"-23"1790"0"0,10 39-2139 0 0,0 0 0 0 0,0 0 0 0 0,0 0 1 0 0,0 0-1 0 0,0 1 0 0 0,0-1 1 0 0,0 0-1 0 0,0 0 0 0 0,-1 1 1 0 0,1-1-1 0 0,-1 1 0 0 0,1-1 1 0 0,-1 1-1 0 0,0 0 0 0 0,2-6 5517 0 0,15 15-5123 0 0,123 57 2362 0 0,-116-56-4298 0 0,0-1-1 0 0,0-2 1 0 0,1 0-1 0 0,37 5 1 0 0,-47-9-1547 0 0,-1 1-2985 0 0,1-3 850 0 0</inkml:trace>
  <inkml:trace contextRef="#ctx0" brushRef="#br0" timeOffset="1">353 64 384 0 0,'-3'-3'963'0'0,"-1"1"0"0"0,1 0 1 0 0,-1-1-1 0 0,1 2 0 0 0,-1-1 0 0 0,0 0 1 0 0,0 1-1 0 0,1-1 0 0 0,-1 1 0 0 0,0 0 1 0 0,-7 0-1 0 0,9 1-487 0 0,0 0 1 0 0,1 0 0 0 0,-1 1 0 0 0,0-1-1 0 0,0 1 1 0 0,0-1 0 0 0,0 1-1 0 0,1 0 1 0 0,-1-1 0 0 0,0 1-1 0 0,1 0 1 0 0,-1 0 0 0 0,-1 2 0 0 0,-16 16 530 0 0,-42 74 3212 0 0,22-32-6088 0 0,17-32-2581 0 0,-1-1-3288 0 0,13-20 2236 0 0</inkml:trace>
</inkml:ink>
</file>

<file path=ppt/ink/ink7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58:40.240"/>
    </inkml:context>
    <inkml:brush xml:id="br0">
      <inkml:brushProperty name="width" value="0.05" units="cm"/>
      <inkml:brushProperty name="height" value="0.05" units="cm"/>
      <inkml:brushProperty name="color" value="#008C3A"/>
    </inkml:brush>
  </inkml:definitions>
  <inkml:trace contextRef="#ctx0" brushRef="#br0">181 10 560 0 0,'0'-1'402'0'0,"1"0"1"0"0,0 1-1 0 0,-1-1 1 0 0,1 0-1 0 0,0 1 1 0 0,-1-1-1 0 0,1 1 0 0 0,0-1 1 0 0,0 1-1 0 0,0-1 1 0 0,-1 1-1 0 0,1-1 1 0 0,0 1-1 0 0,0 0 0 0 0,0 0 1 0 0,0-1-1 0 0,0 1 1 0 0,0 0-1 0 0,0 0 0 0 0,0 0 1 0 0,-1 0-1 0 0,1 0 1 0 0,0 0-1 0 0,0 0 1 0 0,2 1-1 0 0,-2-1-53 0 0,0 1 0 0 0,0 0 0 0 0,-1 0 0 0 0,1 0 0 0 0,0 0 1 0 0,0 0-1 0 0,-1 0 0 0 0,1 0 0 0 0,0 0 0 0 0,-1 0 0 0 0,1 0 0 0 0,-1 0 0 0 0,0 0 0 0 0,1 0 0 0 0,-1 0 1 0 0,0 0-1 0 0,1 2 0 0 0,0 6 1002 0 0,0 1 0 0 0,-1-1 0 0 0,-1 16 0 0 0,-5 24 1013 0 0,-3 0 1 0 0,-15 52 0 0 0,15-66-1774 0 0,-11 42-970 0 0,-19 77-2691 0 0,23-103-2369 0 0,-1-2-3899 0 0,7-27 2496 0 0</inkml:trace>
  <inkml:trace contextRef="#ctx0" brushRef="#br0" timeOffset="1">1 313 112 0 0,'0'-19'10581'0'0,"14"25"-7359"0"0,1 2-2825 0 0,0-1-1 0 0,0-1 0 0 0,1-1 1 0 0,-1 0-1 0 0,1-1 0 0 0,0 0 1 0 0,1-2-1 0 0,17 2 0 0 0,4-2-1417 0 0,0-2-1 0 0,53-7 0 0 0,-15-7-6087 0 0,-40 6 2997 0 0</inkml:trace>
</inkml:ink>
</file>

<file path=ppt/ink/ink7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58:40.785"/>
    </inkml:context>
    <inkml:brush xml:id="br0">
      <inkml:brushProperty name="width" value="0.05" units="cm"/>
      <inkml:brushProperty name="height" value="0.05" units="cm"/>
      <inkml:brushProperty name="color" value="#008C3A"/>
    </inkml:brush>
  </inkml:definitions>
  <inkml:trace contextRef="#ctx0" brushRef="#br0">169 6 1400 0 0,'-6'-5'13589'0'0,"2"19"-13054"0"0,-45 129 5463 0 0,-21 72-2691 0 0,33-59-2974 0 0,36-156-373 0 0,1 1-1 0 0,0-1 0 0 0,-1 1 1 0 0,1-1-1 0 0,0 1 0 0 0,0-1 1 0 0,0 1-1 0 0,0-1 0 0 0,-1 1 1 0 0,1-1-1 0 0,0 1 0 0 0,0-1 1 0 0,0 1-1 0 0,0-1 0 0 0,0 1 1 0 0,0-1-1 0 0,0 1 0 0 0,1-1 1 0 0,-1 1-1 0 0,0-1 0 0 0,0 1 1 0 0,0-1-1 0 0,0 1 0 0 0,1-1 1 0 0,-1 1-1 0 0,0-1 0 0 0,1 1 1 0 0,-1-1-1 0 0,0 1 0 0 0,1-1 1 0 0,-1 1-1 0 0,0-1 0 0 0,1 0 1 0 0,-1 1-1 0 0,1-1 0 0 0,-1 0 1 0 0,1 1-1 0 0,1-1-27 0 0,-1-1 0 0 0,1 1 0 0 0,-1 0 1 0 0,1-1-1 0 0,-1 1 0 0 0,1-1 0 0 0,-1 0 0 0 0,1 1 0 0 0,-1-1 0 0 0,0 0 1 0 0,1 0-1 0 0,1-1 0 0 0,35-33-777 0 0,-14 6 419 0 0,-18 21 393 0 0,1-1 0 0 0,0 1 0 0 0,0 0 0 0 0,1 1 0 0 0,15-12 1 0 0,-22 18 57 0 0,13-5 857 0 0,-13 6-859 0 0,-1 1-1 0 0,1-1 1 0 0,-1 0-1 0 0,1 0 0 0 0,-1 1 1 0 0,1-1-1 0 0,-1 0 0 0 0,1 1 1 0 0,-1-1-1 0 0,0 1 0 0 0,1-1 1 0 0,-1 1-1 0 0,0-1 1 0 0,1 1-1 0 0,-1-1 0 0 0,0 1 1 0 0,1-1-1 0 0,-1 1 0 0 0,0-1 1 0 0,0 1-1 0 0,0-1 1 0 0,0 1-1 0 0,0-1 0 0 0,0 1 1 0 0,1-1-1 0 0,-1 1 0 0 0,-1 1 1 0 0,7 42 714 0 0,-5-27-728 0 0,1-1-1 0 0,1 0 1 0 0,0 1-1 0 0,1-1 1 0 0,8 21-1 0 0,-10-34-122 0 0,-1 1 0 0 0,1 0 0 0 0,0-1 0 0 0,1 0 0 0 0,-1 1 0 0 0,1-1 0 0 0,-1 0 0 0 0,1 0 0 0 0,0-1 0 0 0,0 1 0 0 0,0 0 0 0 0,0-1 0 0 0,1 0 0 0 0,-1 0 0 0 0,0 0 0 0 0,1 0 0 0 0,0 0 0 0 0,-1-1 0 0 0,1 0 0 0 0,0 0 0 0 0,0 0 0 0 0,0 0 0 0 0,0 0 0 0 0,0-1 0 0 0,0 0 0 0 0,0 1 0 0 0,6-2 0 0 0,-2 0-54 0 0,-1 0 0 0 0,0-1 0 0 0,0 0 0 0 0,1 0 1 0 0,-1 0-1 0 0,-1-1 0 0 0,1 0 0 0 0,0-1 0 0 0,-1 1 0 0 0,0-1 0 0 0,1 0 0 0 0,-1-1 0 0 0,-1 0 0 0 0,1 0 0 0 0,4-5 0 0 0,-5 5 479 0 0,-1 0 1 0 0,1 1-1 0 0,0 0 0 0 0,0 0 0 0 0,0 0 0 0 0,1 1 0 0 0,9-5 0 0 0,-14 8 259 0 0,-4 34-1608 0 0,8-23-525 0 0</inkml:trace>
</inkml:ink>
</file>

<file path=ppt/ink/ink7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58:41.158"/>
    </inkml:context>
    <inkml:brush xml:id="br0">
      <inkml:brushProperty name="width" value="0.05" units="cm"/>
      <inkml:brushProperty name="height" value="0.05" units="cm"/>
      <inkml:brushProperty name="color" value="#008C3A"/>
    </inkml:brush>
  </inkml:definitions>
  <inkml:trace contextRef="#ctx0" brushRef="#br0">5 62 360 0 0,'-2'-12'1620'0'0,"2"-1"60"0"0,2 2 20 0 0,-4 5-31 0 0,2-1-117 0 0,-2 2 1104 0 0,4-3-12 0 0,5 8-2228 0 0,2 8-748 0 0,-8-3-432 0 0,1 2-1436 0 0,3-1-2388 0 0,-1 2 1055 0 0</inkml:trace>
</inkml:ink>
</file>

<file path=ppt/ink/ink7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58:41.563"/>
    </inkml:context>
    <inkml:brush xml:id="br0">
      <inkml:brushProperty name="width" value="0.05" units="cm"/>
      <inkml:brushProperty name="height" value="0.05" units="cm"/>
      <inkml:brushProperty name="color" value="#008C3A"/>
    </inkml:brush>
  </inkml:definitions>
  <inkml:trace contextRef="#ctx0" brushRef="#br0">235 404 328 0 0,'-1'0'17518'0'0,"-16"0"-16389"0"0,9 2-236 0 0,-1-1 0 0 0,1 2 1 0 0,-1-1-1 0 0,1 1 0 0 0,0 1 0 0 0,0-1 0 0 0,0 1 1 0 0,-12 9-1 0 0,-2 3 706 0 0,-27 26 1 0 0,36-31-924 0 0,7-5-334 0 0,-1 1 0 0 0,1-1-1 0 0,-9 15 1 0 0,13-19-389 0 0,1 0 0 0 0,0 0 0 0 0,-1 0 0 0 0,1 0 0 0 0,0 0 0 0 0,0 1 0 0 0,1-1 0 0 0,-1 0 0 0 0,0 1 0 0 0,1-1 0 0 0,-1 0 0 0 0,1 1 0 0 0,0-1 0 0 0,0 1 0 0 0,0-1 0 0 0,0 1 0 0 0,1 4 0 0 0,-1-7-38 0 0,1 1 1 0 0,0 0 0 0 0,-1-1-1 0 0,1 1 1 0 0,0 0 0 0 0,0-1 0 0 0,-1 1-1 0 0,1-1 1 0 0,0 1 0 0 0,0-1 0 0 0,0 1-1 0 0,0-1 1 0 0,-1 0 0 0 0,1 1 0 0 0,0-1-1 0 0,0 0 1 0 0,0 0 0 0 0,0 0-1 0 0,0 0 1 0 0,0 0 0 0 0,0 0 0 0 0,0 0-1 0 0,0 0 1 0 0,0 0 0 0 0,0 0 0 0 0,0 0-1 0 0,-1-1 1 0 0,2 1 0 0 0,28-8-1165 0 0,-20 3 860 0 0,1-1 0 0 0,-1-1 0 0 0,1 0 0 0 0,-2 0 0 0 0,1-1 0 0 0,-1 0 1 0 0,9-11-1 0 0,0 0 243 0 0,-1-1 1 0 0,-1-1-1 0 0,-1 0 1 0 0,-1-1 0 0 0,0 0-1 0 0,10-26 1 0 0,-4-1 767 0 0,28-102 1 0 0,-40 121-230 0 0,-2 11 652 0 0,-1 0 1 0 0,0-1-1 0 0,-2 1 1 0 0,2-26-1 0 0,-11 55 1300 0 0,-20 63-2376 0 0,17-41 31 0 0,-18 60 0 0 0,4 1 0 0 0,-17 136 0 0 0,39-167-152 0 0,0-12 381 0 0,-2-17-3391 0 0,-3-7-3110 0 0,-2-2-4478 0 0</inkml:trace>
</inkml:ink>
</file>

<file path=ppt/ink/ink7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58:41.931"/>
    </inkml:context>
    <inkml:brush xml:id="br0">
      <inkml:brushProperty name="width" value="0.05" units="cm"/>
      <inkml:brushProperty name="height" value="0.05" units="cm"/>
      <inkml:brushProperty name="color" value="#008C3A"/>
    </inkml:brush>
  </inkml:definitions>
  <inkml:trace contextRef="#ctx0" brushRef="#br0">348 475 764 0 0,'-1'-2'644'0'0,"0"-1"-1"0"0,0 1 1 0 0,0-1-1 0 0,0 1 1 0 0,0 0-1 0 0,-1-1 1 0 0,1 1-1 0 0,-1 0 1 0 0,0 0-1 0 0,1 0 1 0 0,-1 0-1 0 0,0 0 1 0 0,0 1-1 0 0,0-1 1 0 0,-1 1-1 0 0,1-1 1 0 0,0 1-1 0 0,0 0 1 0 0,-4-2-1 0 0,0 1 126 0 0,1 1-1 0 0,0 0 0 0 0,-1 0 0 0 0,1 0 1 0 0,-1 1-1 0 0,1-1 0 0 0,-1 1 1 0 0,-10 2-1 0 0,0 1 231 0 0,1 0 1 0 0,-1 1-1 0 0,1 1 0 0 0,0 0 1 0 0,-24 13-1 0 0,29-13-676 0 0,0 0 0 0 0,0 0 0 0 0,1 2 0 0 0,0-1 0 0 0,0 1 0 0 0,1 0 0 0 0,-1 1 1 0 0,2 0-1 0 0,-1 0 0 0 0,1 0 0 0 0,0 1 0 0 0,1 1 0 0 0,0-1 0 0 0,-9 20 0 0 0,15-28-341 0 0,-1 1 1 0 0,0-1-1 0 0,1 1 1 0 0,-1 0-1 0 0,1-1 1 0 0,0 1 0 0 0,-1 0-1 0 0,1 0 1 0 0,0-1-1 0 0,0 1 1 0 0,0 0-1 0 0,0 0 1 0 0,0-1-1 0 0,0 1 1 0 0,1 0-1 0 0,-1-1 1 0 0,1 1-1 0 0,-1 0 1 0 0,1-1-1 0 0,-1 1 1 0 0,1 0-1 0 0,0-1 1 0 0,0 1-1 0 0,0-1 1 0 0,0 0-1 0 0,0 1 1 0 0,0-1 0 0 0,0 0-1 0 0,1 1 1 0 0,-1-1-1 0 0,0 0 1 0 0,1 0-1 0 0,-1 0 1 0 0,1 0-1 0 0,-1 0 1 0 0,4 1-1 0 0,-1-1-132 0 0,0 1 0 0 0,0-1 0 0 0,0 0 0 0 0,1 0 0 0 0,-1-1 0 0 0,0 1 0 0 0,1-1 0 0 0,-1 0 0 0 0,0 0 0 0 0,1-1 0 0 0,-1 1 0 0 0,0-1 0 0 0,8-2 0 0 0,11-6-200 0 0,1-1 1 0 0,-2-1-1 0 0,1-1 1 0 0,-2-1-1 0 0,0-1 0 0 0,0 0 1 0 0,-1-2-1 0 0,-1-1 1 0 0,-1 0-1 0 0,0-1 0 0 0,-2-1 1 0 0,0-1-1 0 0,-1 0 1 0 0,0-1-1 0 0,-2 0 0 0 0,15-33 1 0 0,-20 31 513 0 0,-1-1 1 0 0,0 1-1 0 0,-2-1 1 0 0,4-42 0 0 0,-5 40 82 0 0,-1-6 852 0 0,-3-53 0 0 0,-1 38 1965 0 0,-12 87-557 0 0,-54 424-2609 0 0,52-333-3684 0 0,2-52-336 0 0,8-54-146 0 0,1 0-4091 0 0,4-14 2228 0 0</inkml:trace>
</inkml:ink>
</file>

<file path=ppt/ink/ink7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58:42.345"/>
    </inkml:context>
    <inkml:brush xml:id="br0">
      <inkml:brushProperty name="width" value="0.05" units="cm"/>
      <inkml:brushProperty name="height" value="0.05" units="cm"/>
      <inkml:brushProperty name="color" value="#008C3A"/>
    </inkml:brush>
  </inkml:definitions>
  <inkml:trace contextRef="#ctx0" brushRef="#br0">0 94 1048 0 0,'51'-71'9670'0'0,"-44"50"2671"0"0,-14 30-12027 0 0,1 1 87 0 0,1 0 0 0 0,0 1 0 0 0,1-1-1 0 0,0 1 1 0 0,-3 12 0 0 0,6-19-498 0 0,0 1 1 0 0,0 0-1 0 0,1 0 0 0 0,-1-1 0 0 0,1 1 0 0 0,0 0 0 0 0,1 0 1 0 0,-1-1-1 0 0,1 1 0 0 0,0 0 0 0 0,0-1 0 0 0,0 1 0 0 0,1-1 0 0 0,3 9 1 0 0,-3-11-77 0 0,0 0 0 0 0,0 0 1 0 0,0 0-1 0 0,0 0 0 0 0,0 0 1 0 0,0 0-1 0 0,0-1 0 0 0,1 1 1 0 0,-1-1-1 0 0,1 0 0 0 0,-1 1 1 0 0,1-1-1 0 0,-1 0 0 0 0,1-1 1 0 0,0 1-1 0 0,-1 0 0 0 0,1-1 1 0 0,0 1-1 0 0,-1-1 0 0 0,1 0 1 0 0,0 0-1 0 0,0 0 1 0 0,3-1-1 0 0,8 0-1086 0 0,0-1 1 0 0,27-7-1 0 0,-20 3-167 0 0,0 0 1 0 0,-1-2-1 0 0,37-19 0 0 0,-37 15 1003 0 0,30-23 0 0 0,-118 115 4728 0 0,68-79-4277 0 0,-1 0-1 0 0,1-1 1 0 0,0 1-1 0 0,-1 0 1 0 0,0-1-1 0 0,1 1 1 0 0,-1-1-1 0 0,1 1 1 0 0,-1-1 0 0 0,0 1-1 0 0,1-1 1 0 0,-1 1-1 0 0,0-1 1 0 0,0 1-1 0 0,1-1 1 0 0,-1 0-1 0 0,0 0 1 0 0,0 1 0 0 0,1-1-1 0 0,-1 0 1 0 0,-1 0-1 0 0,2-13 989 0 0,1 7-810 0 0,1 0 0 0 0,0 1 1 0 0,0-1-1 0 0,1 1 0 0 0,4-7 1 0 0,3 0 66 0 0,0 0 0 0 0,1 1 0 0 0,0 1 0 0 0,1-1 1 0 0,0 2-1 0 0,0 0 0 0 0,1 0 0 0 0,22-10 0 0 0,-30 17-191 0 0,1-1 0 0 0,-1 1-1 0 0,1 0 1 0 0,0 0 0 0 0,0 0 0 0 0,0 1-1 0 0,0 0 1 0 0,0 0 0 0 0,0 0 0 0 0,0 1-1 0 0,0 0 1 0 0,0 0 0 0 0,0 1-1 0 0,0-1 1 0 0,0 1 0 0 0,0 1 0 0 0,0-1-1 0 0,0 1 1 0 0,0 0 0 0 0,-1 0-1 0 0,1 1 1 0 0,-1 0 0 0 0,0 0 0 0 0,8 5-1 0 0,-11-6-81 0 0,1 0 0 0 0,-1 1 0 0 0,1-1 0 0 0,-1 1 0 0 0,0 0 0 0 0,0 0 0 0 0,0 0 0 0 0,0 0 0 0 0,-1 0 0 0 0,1 0 0 0 0,-1 0 0 0 0,0 1 0 0 0,0-1 0 0 0,0 0 0 0 0,1 6 0 0 0,-1-2-103 0 0,-1 0 0 0 0,0 0 0 0 0,0-1 0 0 0,-1 1 0 0 0,0 0 0 0 0,0 0 1 0 0,-3 10-1 0 0,-2-1-440 0 0,0-1 0 0 0,0 0 0 0 0,-2 0 0 0 0,0 0 0 0 0,-19 25 0 0 0,-19 11-2557 0 0,-6-5-3329 0 0,17-17 1980 0 0</inkml:trace>
</inkml:ink>
</file>

<file path=ppt/ink/ink7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58:42.750"/>
    </inkml:context>
    <inkml:brush xml:id="br0">
      <inkml:brushProperty name="width" value="0.05" units="cm"/>
      <inkml:brushProperty name="height" value="0.05" units="cm"/>
      <inkml:brushProperty name="color" value="#008C3A"/>
    </inkml:brush>
  </inkml:definitions>
  <inkml:trace contextRef="#ctx0" brushRef="#br0">243 87 880 0 0,'2'-4'1431'0'0,"1"-1"1"0"0,-1 0-1 0 0,0 0 0 0 0,0 0 1 0 0,0 0-1 0 0,-1-1 0 0 0,1-7 1 0 0,1-21 10487 0 0,-3 33-11842 0 0,0 1 1 0 0,0 0 0 0 0,-1 0 0 0 0,1-1 0 0 0,0 1 0 0 0,0 0-1 0 0,0 0 1 0 0,-1-1 0 0 0,1 1 0 0 0,0 0 0 0 0,0 0 0 0 0,-1 0 0 0 0,1-1-1 0 0,0 1 1 0 0,0 0 0 0 0,-1 0 0 0 0,1 0 0 0 0,0 0 0 0 0,-1 0-1 0 0,1 0 1 0 0,0-1 0 0 0,-1 1 0 0 0,1 0 0 0 0,0 0 0 0 0,-1 0-1 0 0,1 0 1 0 0,0 0 0 0 0,0 0 0 0 0,-1 0 0 0 0,1 0 0 0 0,0 1 0 0 0,-1-1-1 0 0,1 0 1 0 0,0 0 0 0 0,-1 0 0 0 0,1 0 0 0 0,0 0 0 0 0,-1 0-1 0 0,1 1 1 0 0,0-1 0 0 0,-13 5 624 0 0,8-2-538 0 0,-1 0 0 0 0,1 1 1 0 0,0-1-1 0 0,0 1 0 0 0,1 0 0 0 0,-1 1 1 0 0,1-1-1 0 0,0 1 0 0 0,0 0 1 0 0,0 0-1 0 0,1 0 0 0 0,0 0 1 0 0,0 1-1 0 0,0-1 0 0 0,0 1 1 0 0,1 0-1 0 0,0 0 0 0 0,0 0 1 0 0,1 0-1 0 0,0 0 0 0 0,0 0 1 0 0,0 12-1 0 0,1-1-180 0 0,0-1 0 0 0,2 1 0 0 0,0 0 0 0 0,1-1 0 0 0,1 1 0 0 0,0-1 0 0 0,8 18 0 0 0,-12-34 5 0 0,0 1 1 0 0,1-1-1 0 0,-1 1 0 0 0,0-1 0 0 0,0 1 1 0 0,0-1-1 0 0,0 1 0 0 0,0 0 0 0 0,0-1 0 0 0,0 1 1 0 0,0-1-1 0 0,0 1 0 0 0,0-1 0 0 0,-1 1 1 0 0,1-1-1 0 0,0 1 0 0 0,0-1 0 0 0,0 1 0 0 0,-1-1 1 0 0,1 1-1 0 0,0-1 0 0 0,-1 1 0 0 0,1-1 1 0 0,0 0-1 0 0,-1 1 0 0 0,1-1 0 0 0,0 0 0 0 0,-1 1 1 0 0,1-1-1 0 0,-1 0 0 0 0,1 1 0 0 0,-1-1 0 0 0,1 0 1 0 0,-1 0-1 0 0,1 1 0 0 0,-1-1 0 0 0,1 0 1 0 0,-1 0-1 0 0,1 0 0 0 0,-1 0 0 0 0,1 0 0 0 0,-1 0 1 0 0,1 0-1 0 0,-1 0 0 0 0,1 0 0 0 0,-1 0 1 0 0,0 0-1 0 0,0 0 0 0 0,-34-3-653 0 0,27 2 422 0 0,-61-10-2768 0 0,26-3-2170 0 0,30 2-5766 0 0,8 0 4634 0 0</inkml:trace>
</inkml:ink>
</file>

<file path=ppt/ink/ink7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58:43.177"/>
    </inkml:context>
    <inkml:brush xml:id="br0">
      <inkml:brushProperty name="width" value="0.05" units="cm"/>
      <inkml:brushProperty name="height" value="0.05" units="cm"/>
      <inkml:brushProperty name="color" value="#008C3A"/>
    </inkml:brush>
  </inkml:definitions>
  <inkml:trace contextRef="#ctx0" brushRef="#br0">135 4 156 0 0,'1'0'496'0'0,"0"-1"1"0"0,0 1-1 0 0,0-1 1 0 0,0 1-1 0 0,1 0 1 0 0,-1-1-1 0 0,0 1 1 0 0,0 0-1 0 0,0 0 1 0 0,0 0-1 0 0,0 0 0 0 0,0 0 1 0 0,1 0-1 0 0,-1 0 1 0 0,0 0-1 0 0,0 0 1 0 0,0 1-1 0 0,0-1 1 0 0,0 0-1 0 0,1 1 1 0 0,-1 0-232 0 0,-1 0 1 0 0,1-1 0 0 0,-1 1 0 0 0,1 0 0 0 0,-1-1 0 0 0,1 1 0 0 0,-1 0 0 0 0,0 0 0 0 0,1-1 0 0 0,-1 1 0 0 0,0 0-1 0 0,0 0 1 0 0,0 0 0 0 0,0-1 0 0 0,0 1 0 0 0,0 0 0 0 0,0 0 0 0 0,0 0 0 0 0,0 0 0 0 0,0-1 0 0 0,0 2-1 0 0,-2 8 934 0 0,-1 0-1 0 0,0-1 0 0 0,-8 17 0 0 0,4-9 274 0 0,-60 218 7750 0 0,45-150-8373 0 0,-9 47-2130 0 0,24-118-2656 0 0,-3-5-4687 0 0</inkml:trace>
</inkml:ink>
</file>

<file path=ppt/ink/ink7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58:43.575"/>
    </inkml:context>
    <inkml:brush xml:id="br0">
      <inkml:brushProperty name="width" value="0.05" units="cm"/>
      <inkml:brushProperty name="height" value="0.05" units="cm"/>
      <inkml:brushProperty name="color" value="#008C3A"/>
    </inkml:brush>
  </inkml:definitions>
  <inkml:trace contextRef="#ctx0" brushRef="#br0">0 97 1408 0 0,'34'-4'4955'0'0,"20"5"-2627"0"0,-8 0-1429 0 0,27-6-1284 0 0,-1-3 0 0 0,0-3 0 0 0,0-3 0 0 0,68-24 0 0 0,-139 38 596 0 0,0 0 0 0 0,-1 0 0 0 0,1 0 0 0 0,0 0 0 0 0,0 0 0 0 0,-1-1 0 0 0,1 1 0 0 0,0 0 0 0 0,-1 0 0 0 0,1-1 0 0 0,0 1 0 0 0,-1 0 0 0 0,1-1 0 0 0,0 1 0 0 0,-1-1 1 0 0,1 1-1 0 0,-1-1 0 0 0,1 1 0 0 0,-1-1 0 0 0,1 1 0 0 0,-1-1 0 0 0,1 0 0 0 0,-1 1 0 0 0,1-1 0 0 0,-1 1 0 0 0,0-1 0 0 0,1-1 0 0 0,-2 1 12 0 0,0 1 0 0 0,1-1 0 0 0,-1 0 0 0 0,0 1 0 0 0,0-1 0 0 0,0 1 0 0 0,0 0 0 0 0,0-1 0 0 0,0 1 0 0 0,0 0 0 0 0,0-1 0 0 0,0 1 0 0 0,0 0 0 0 0,0 0 0 0 0,0 0 0 0 0,0 0 0 0 0,0 0 0 0 0,0 0 0 0 0,0 0 0 0 0,0 0 0 0 0,0 0 0 0 0,-1 1 0 0 0,-7 1 249 0 0,0 0-1 0 0,0 0 1 0 0,0 1 0 0 0,0 0-1 0 0,0 1 1 0 0,0-1-1 0 0,1 2 1 0 0,0-1 0 0 0,0 1-1 0 0,0 1 1 0 0,1-1-1 0 0,-1 1 1 0 0,-6 8 0 0 0,4-4-618 0 0,0 1 1 0 0,1 0-1 0 0,0 0 1 0 0,1 1 0 0 0,0 0-1 0 0,1 1 1 0 0,0-1-1 0 0,-5 15 1 0 0,11-26 78 0 0,1-1 0 0 0,0 1 0 0 0,-1 0 1 0 0,1 0-1 0 0,-1-1 0 0 0,1 1 0 0 0,0 0 0 0 0,0 0 1 0 0,-1-1-1 0 0,1 1 0 0 0,0 0 0 0 0,0 0 0 0 0,0 0 1 0 0,0 0-1 0 0,0-1 0 0 0,0 1 0 0 0,0 0 0 0 0,0 0 1 0 0,0 0-1 0 0,1-1 0 0 0,-1 1 0 0 0,0 0 0 0 0,0 0 1 0 0,1-1-1 0 0,0 2 0 0 0,0-2 37 0 0,-1 0-1 0 0,1 0 1 0 0,0 0-1 0 0,0 0 1 0 0,0 0 0 0 0,0 0-1 0 0,0 0 1 0 0,0 0-1 0 0,0 0 1 0 0,0-1 0 0 0,-1 1-1 0 0,1 0 1 0 0,0-1 0 0 0,0 1-1 0 0,0 0 1 0 0,-1-1-1 0 0,1 1 1 0 0,1-2 0 0 0,46-35 40 0 0,-40 31-216 0 0,39-29-27 0 0,-43 32 196 0 0,0 1-1 0 0,1 0 0 0 0,-1-1 1 0 0,1 1-1 0 0,-1 1 1 0 0,1-1-1 0 0,-1 1 0 0 0,1 0 1 0 0,8-1-1 0 0,-11 2 24 0 0,-1 0 1 0 0,0 0 0 0 0,0 1-1 0 0,1-1 1 0 0,-1 1-1 0 0,0-1 1 0 0,0 1 0 0 0,0 0-1 0 0,0-1 1 0 0,0 1-1 0 0,0 0 1 0 0,0 0-1 0 0,0 0 1 0 0,0 0 0 0 0,0 0-1 0 0,0 0 1 0 0,-1 0-1 0 0,1 0 1 0 0,0 0-1 0 0,-1 0 1 0 0,1 0 0 0 0,0 2-1 0 0,12 32-600 0 0,-10-27 243 0 0,-2-3 37 0 0,9 18-739 0 0,-10-22 990 0 0,0-1 0 0 0,1 1 0 0 0,0 0 0 0 0,-1-1 1 0 0,1 1-1 0 0,-1-1 0 0 0,1 1 0 0 0,0-1 0 0 0,-1 1 0 0 0,1-1 0 0 0,0 0 0 0 0,0 1 0 0 0,-1-1 0 0 0,1 0 0 0 0,0 1 0 0 0,0-1 0 0 0,-1 0 0 0 0,1 0 0 0 0,0 0 0 0 0,0 0 0 0 0,0 0 1 0 0,-1 0-1 0 0,1 0 0 0 0,0 0 0 0 0,0 0 0 0 0,0 0 0 0 0,-1 0 0 0 0,1 0 0 0 0,0-1 0 0 0,1 0 0 0 0,10-4-657 0 0,0-1 0 0 0,0 0 0 0 0,-1-1 0 0 0,18-13 0 0 0,19-20-5383 0 0,-28 20 2868 0 0</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44:10.742"/>
    </inkml:context>
    <inkml:brush xml:id="br0">
      <inkml:brushProperty name="width" value="0.05" units="cm"/>
      <inkml:brushProperty name="height" value="0.05" units="cm"/>
      <inkml:brushProperty name="color" value="#CD82DA"/>
    </inkml:brush>
  </inkml:definitions>
  <inkml:trace contextRef="#ctx0" brushRef="#br0">62 115 652 0 0,'-10'-11'2159'0'0,"-25"-26"4575"0"0,33 35-6101 0 0,1-1-1 0 0,-1 1 0 0 0,0-1 0 0 0,1 0 1 0 0,-1 0-1 0 0,1 1 0 0 0,0-1 1 0 0,-1 0-1 0 0,2 0 0 0 0,-1 0 0 0 0,0-1 1 0 0,0-3-1 0 0,1 5-564 0 0,1 1 0 0 0,-1 0 0 0 0,0 0 0 0 0,1-1 0 0 0,-1 1 0 0 0,1 0 0 0 0,0 0 0 0 0,-1 0 0 0 0,1-1 0 0 0,0 1 0 0 0,0 0 0 0 0,0 0 0 0 0,-1 0 0 0 0,1 0 0 0 0,0 1 0 0 0,0-1 0 0 0,1 0 0 0 0,-1 0 0 0 0,0 0 0 0 0,0 1 0 0 0,0-1 0 0 0,0 1 0 0 0,1-1-1 0 0,-1 1 1 0 0,2-1 0 0 0,-2 1-214 0 0,0 0-1 0 0,0 0 1 0 0,-1 1-1 0 0,1-1 1 0 0,0 0-1 0 0,-1 1 1 0 0,1-1-1 0 0,0 0 1 0 0,-1 1-1 0 0,1-1 1 0 0,0 1-1 0 0,-1-1 1 0 0,1 1-1 0 0,-1 0 0 0 0,1-1 1 0 0,-1 1-1 0 0,1-1 1 0 0,-1 1-1 0 0,0 0 1 0 0,1-1-1 0 0,-1 1 1 0 0,0 0-1 0 0,1-1 1 0 0,-1 1-1 0 0,0 0 1 0 0,0 1-1 0 0,6 19-7977 0 0,-5-11 3932 0 0</inkml:trace>
</inkml:ink>
</file>

<file path=ppt/ink/ink7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58:43.977"/>
    </inkml:context>
    <inkml:brush xml:id="br0">
      <inkml:brushProperty name="width" value="0.05" units="cm"/>
      <inkml:brushProperty name="height" value="0.05" units="cm"/>
      <inkml:brushProperty name="color" value="#008C3A"/>
    </inkml:brush>
  </inkml:definitions>
  <inkml:trace contextRef="#ctx0" brushRef="#br0">67 228 1124 0 0,'11'-44'1692'0'0,"5"-47"0"0"0,-11 46 2039 0 0,-4-2 7250 0 0,-46 338-3335 0 0,2-11-11064 0 0,40-264 2802 0 0,-5 35-2104 0 0,8-49 2436 0 0,0 0 1 0 0,0 0 0 0 0,0 0 0 0 0,0 0-1 0 0,0 0 1 0 0,0-1 0 0 0,0 1-1 0 0,0 0 1 0 0,1 0 0 0 0,-1 0-1 0 0,1 0 1 0 0,-1-1 0 0 0,1 1 0 0 0,0 0-1 0 0,0-1 1 0 0,0 1 0 0 0,0 0-1 0 0,0-1 1 0 0,0 1 0 0 0,0-1 0 0 0,2 2-1 0 0,-3-3-28 0 0,1 0-1 0 0,0 1 0 0 0,-1-1 0 0 0,1 0 0 0 0,-1 0 1 0 0,1 0-1 0 0,0 0 0 0 0,-1 0 0 0 0,1 0 1 0 0,-1 0-1 0 0,1 0 0 0 0,0 0 0 0 0,-1 0 1 0 0,1 0-1 0 0,0 0 0 0 0,-1 0 0 0 0,1 0 1 0 0,-1 0-1 0 0,1-1 0 0 0,-1 1 0 0 0,2 0 1 0 0,5-6-3627 0 0</inkml:trace>
  <inkml:trace contextRef="#ctx0" brushRef="#br0" timeOffset="1">125 592 3252 0 0,'18'-21'589'0'0,"11"-12"1497"0"0,-9 20 4049 0 0,-23 18-5187 0 0,1 1 0 0 0,-1-1 0 0 0,1 1 0 0 0,0-1 0 0 0,-2 12 0 0 0,1-4 87 0 0,0-4-298 0 0,-11 45 2216 0 0,13-52-2890 0 0,1 0-1 0 0,-1 0 1 0 0,1 1 0 0 0,0-1-1 0 0,0 0 1 0 0,0 1 0 0 0,0-1 0 0 0,0 0-1 0 0,1 0 1 0 0,-1 1 0 0 0,1-1-1 0 0,-1 0 1 0 0,1 0 0 0 0,0 0-1 0 0,0 1 1 0 0,0-1 0 0 0,0 0-1 0 0,0 0 1 0 0,3 3 0 0 0,-2-4-202 0 0,-1-1 1 0 0,1 1 0 0 0,0 0-1 0 0,-1-1 1 0 0,1 0 0 0 0,0 1-1 0 0,0-1 1 0 0,-1 0 0 0 0,1 0-1 0 0,0 0 1 0 0,0 0-1 0 0,-1 0 1 0 0,1 0 0 0 0,0-1-1 0 0,-1 1 1 0 0,1-1 0 0 0,0 1-1 0 0,-1-1 1 0 0,1 1-1 0 0,0-1 1 0 0,-1 0 0 0 0,1 0-1 0 0,-1 0 1 0 0,2-1 0 0 0,20-13-3421 0 0,-7 1-3723 0 0,-3-3 1977 0 0</inkml:trace>
  <inkml:trace contextRef="#ctx0" brushRef="#br0" timeOffset="2">143 331 1248 0 0,'0'-5'11415'0'0,"1"5"-11195"0"0,11-4 4002 0 0,25 0-4349 0 0,-25 2 1917 0 0,66-10 644 0 0,89-26 1 0 0,-7-14-5433 0 0,-133 40-248 0 0,-17 7-5314 0 0</inkml:trace>
</inkml:ink>
</file>

<file path=ppt/ink/ink7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58:46.137"/>
    </inkml:context>
    <inkml:brush xml:id="br0">
      <inkml:brushProperty name="width" value="0.05" units="cm"/>
      <inkml:brushProperty name="height" value="0.05" units="cm"/>
      <inkml:brushProperty name="color" value="#008C3A"/>
    </inkml:brush>
  </inkml:definitions>
  <inkml:trace contextRef="#ctx0" brushRef="#br0">106 251 1244 0 0,'-10'-5'11841'0'0,"10"4"-11482"0"0,4-15 4157 0 0,18-20-3746 0 0,-17 29 729 0 0,-1 1-999 0 0,-1 0-1 0 0,-1 0 0 0 0,1-1 1 0 0,-1 1-1 0 0,0 0 0 0 0,-1-1 1 0 0,1 1-1 0 0,-1-1 0 0 0,0 0 1 0 0,-1-11-1 0 0,0 16-354 0 0,1 0 0 0 0,-1 0 0 0 0,0 0 1 0 0,-1 1-1 0 0,1-1 0 0 0,0 0 0 0 0,0 0 0 0 0,-1 0 0 0 0,1 1 0 0 0,-1-1 0 0 0,1 0 0 0 0,-1 1 0 0 0,0-1 0 0 0,0 0 0 0 0,0 1 0 0 0,0-1 1 0 0,0 1-1 0 0,0-1 0 0 0,0 1 0 0 0,0 0 0 0 0,-1-1 0 0 0,1 1 0 0 0,0 0 0 0 0,-1 0 0 0 0,1 0 0 0 0,-1 0 0 0 0,1 0 0 0 0,-1 0 0 0 0,0 1 1 0 0,1-1-1 0 0,-1 0 0 0 0,0 1 0 0 0,0-1 0 0 0,1 1 0 0 0,-1 0 0 0 0,0 0 0 0 0,0-1 0 0 0,0 1 0 0 0,1 0 0 0 0,-1 0 0 0 0,0 1 0 0 0,0-1 1 0 0,-2 1-1 0 0,-1 0-117 0 0,0 1 1 0 0,0-1 0 0 0,0 1 0 0 0,0 1-1 0 0,0-1 1 0 0,1 0 0 0 0,-1 1 0 0 0,1 0 0 0 0,0 0-1 0 0,0 1 1 0 0,0-1 0 0 0,0 1 0 0 0,1-1-1 0 0,-1 1 1 0 0,1 1 0 0 0,0-1 0 0 0,0 0 0 0 0,0 1-1 0 0,1-1 1 0 0,0 1 0 0 0,0 0 0 0 0,0 0-1 0 0,0-1 1 0 0,0 7 0 0 0,0-7-31 0 0,1 1 0 0 0,0-1 0 0 0,0 1-1 0 0,1-1 1 0 0,0 1 0 0 0,0 0 0 0 0,0-1 0 0 0,0 1 0 0 0,0-1 0 0 0,1 1-1 0 0,0-1 1 0 0,0 1 0 0 0,0-1 0 0 0,1 1 0 0 0,-1-1 0 0 0,1 0-1 0 0,0 0 1 0 0,1 1 0 0 0,-1-1 0 0 0,0-1 0 0 0,1 1 0 0 0,0 0 0 0 0,0-1-1 0 0,0 1 1 0 0,1-1 0 0 0,6 5 0 0 0,0-2-189 0 0,1-1 1 0 0,1 0-1 0 0,-1 0 1 0 0,1-1-1 0 0,-1-1 1 0 0,1 0-1 0 0,0 0 1 0 0,1-1-1 0 0,-1-1 1 0 0,0 0-1 0 0,0-1 1 0 0,1 0-1 0 0,-1-1 1 0 0,0 0-1 0 0,20-5 1 0 0,-14 2-617 0 0,0-1 0 0 0,0 0 1 0 0,-1-2-1 0 0,0 0 0 0 0,0 0 0 0 0,0-2 1 0 0,-1 0-1 0 0,-1-1 0 0 0,27-21 0 0 0,-27 17-21 0 0,-1 0 0 0 0,0-1-1 0 0,24-32 1 0 0,-33 39 1052 0 0,-1 1-1 0 0,0-1 0 0 0,0 0 1 0 0,0-1-1 0 0,-1 1 1 0 0,-1-1-1 0 0,1 1 1 0 0,-1-1-1 0 0,-1 0 0 0 0,1 1 1 0 0,-1-14-1 0 0,-8 40 2873 0 0,-17 52-2367 0 0,20-56-629 0 0,-4 17 7 0 0,2 0-1 0 0,0 1 0 0 0,0 40 0 0 0,6-73-106 0 0,0 1 0 0 0,0 0 0 0 0,0-1-1 0 0,0 1 1 0 0,1 0 0 0 0,-1-1 0 0 0,0 1 0 0 0,0 0 0 0 0,1 0 0 0 0,-1-1 0 0 0,0 1-1 0 0,0 0 1 0 0,1 0 0 0 0,-1 0 0 0 0,0-1 0 0 0,0 1 0 0 0,1 0 0 0 0,-1 0-1 0 0,0 0 1 0 0,1 0 0 0 0,-1 0 0 0 0,0-1 0 0 0,1 1 0 0 0,-1 0 0 0 0,0 0-1 0 0,1 0 1 0 0,-1 0 0 0 0,0 0 0 0 0,1 0 0 0 0,-1 0 0 0 0,1 0 0 0 0,-1 0 0 0 0,0 1-1 0 0,1-1 1 0 0,-1 0 0 0 0,0 0 0 0 0,1 0 0 0 0,-1 0 0 0 0,0 0 0 0 0,0 0-1 0 0,1 1 1 0 0,-1-1 0 0 0,0 0 0 0 0,1 0 0 0 0,-1 1 0 0 0,0-1 0 0 0,0 0 0 0 0,0 0-1 0 0,1 1 1 0 0,-1-1 0 0 0,0 0 0 0 0,0 1 0 0 0,0-1 0 0 0,1 0 0 0 0,-1 0-1 0 0,0 1 1 0 0,0-1 0 0 0,0 0 0 0 0,0 1 0 0 0,0-1 0 0 0,0 0 0 0 0,0 1 0 0 0,0-1-1 0 0,0 1 1 0 0,0-1 0 0 0,0 0 0 0 0,0 1 0 0 0,0-1 0 0 0,0 1 0 0 0,26-29 41 0 0,-19 20-44 0 0,5-5 11 0 0,-2 2 14 0 0,1 0-1 0 0,0 1 1 0 0,15-10-1 0 0,-23 18-9 0 0,1-1-1 0 0,-1 1 0 0 0,1 0 0 0 0,0 1 1 0 0,0-1-1 0 0,0 1 0 0 0,0-1 1 0 0,0 1-1 0 0,0 0 0 0 0,0 1 1 0 0,0-1-1 0 0,0 1 0 0 0,0 0 0 0 0,1 0 1 0 0,-1 0-1 0 0,5 1 0 0 0,-7 0-6 0 0,0-1-1 0 0,0 1 0 0 0,0 0 1 0 0,0 0-1 0 0,0 0 1 0 0,0 0-1 0 0,-1 1 0 0 0,1-1 1 0 0,-1 0-1 0 0,1 1 0 0 0,-1-1 1 0 0,1 1-1 0 0,-1 0 0 0 0,0-1 1 0 0,1 1-1 0 0,-1 0 1 0 0,0 0-1 0 0,0 0 0 0 0,0 0 1 0 0,-1 0-1 0 0,1 0 0 0 0,0 0 1 0 0,-1 0-1 0 0,0 0 0 0 0,1 0 1 0 0,-1 0-1 0 0,0 3 0 0 0,1 9-76 0 0,0-1-1 0 0,-1 1 0 0 0,-2 14 0 0 0,1-17-154 0 0,-1 1-235 0 0,1 12-1271 0 0,1-23 1549 0 0,0 0 0 0 0,0 0 0 0 0,1-1 1 0 0,-1 1-1 0 0,0 0 0 0 0,1 0 0 0 0,-1-1 1 0 0,0 1-1 0 0,1 0 0 0 0,-1 0 1 0 0,1-1-1 0 0,-1 1 0 0 0,1 0 0 0 0,0-1 1 0 0,-1 1-1 0 0,1-1 0 0 0,0 1 0 0 0,-1-1 1 0 0,1 1-1 0 0,0-1 0 0 0,-1 0 1 0 0,1 1-1 0 0,0-1 0 0 0,0 0 0 0 0,1 1 1 0 0,1-2-664 0 0,1 0 1 0 0,-1 0-1 0 0,1 0 1 0 0,-1 0-1 0 0,1-1 1 0 0,-1 1-1 0 0,0-1 1 0 0,0 0 0 0 0,0 0-1 0 0,0 0 1 0 0,4-4-1 0 0,5-4-3975 0 0</inkml:trace>
</inkml:ink>
</file>

<file path=ppt/ink/ink7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58:47.331"/>
    </inkml:context>
    <inkml:brush xml:id="br0">
      <inkml:brushProperty name="width" value="0.05" units="cm"/>
      <inkml:brushProperty name="height" value="0.05" units="cm"/>
      <inkml:brushProperty name="color" value="#008C3A"/>
    </inkml:brush>
  </inkml:definitions>
  <inkml:trace contextRef="#ctx0" brushRef="#br0">0 472 2636 0 0,'26'-26'2977'0'0,"1"21"17620"0"0,-25 10-20663 0 0,-3 5 902 0 0,0 1 1 0 0,-1-1-1 0 0,0 1 0 0 0,-5 15 0 0 0,4-19-896 0 0,1-1 0 0 0,0 1 0 0 0,1 0 0 0 0,-1-1 0 0 0,1 1 0 0 0,0 0 0 0 0,1 0 0 0 0,0 0 0 0 0,0 0 0 0 0,0 0 0 0 0,1-1 0 0 0,3 13 0 0 0,-3-17-60 0 0,-1 0-1 0 0,1-1 0 0 0,0 1 1 0 0,-1 0-1 0 0,1-1 0 0 0,0 1 1 0 0,0-1-1 0 0,0 1 0 0 0,1-1 0 0 0,-1 0 1 0 0,0 0-1 0 0,0 1 0 0 0,1-1 1 0 0,-1 0-1 0 0,1 0 0 0 0,-1 0 1 0 0,1 0-1 0 0,-1 0 0 0 0,1-1 1 0 0,0 1-1 0 0,1 0 0 0 0,1 0-52 0 0,0 0 0 0 0,0-1 0 0 0,0 0 0 0 0,0 1 0 0 0,0-1 0 0 0,0-1 0 0 0,0 1 0 0 0,0-1 0 0 0,4 0 0 0 0,8-4-303 0 0,-1 0 1 0 0,0 0 0 0 0,25-14 0 0 0,-15 4-107 0 0,37-27 1 0 0,3-3 3291 0 0,-64 46-2592 0 0,0 1 0 0 0,-1 0-1 0 0,0 0 1 0 0,1 0 0 0 0,-1 0-1 0 0,0 0 1 0 0,0 0 0 0 0,0 0-1 0 0,0 0 1 0 0,0 0 0 0 0,0 0 0 0 0,-2 3-1 0 0,2 27-1868 0 0,0-31 1659 0 0,1-1 1 0 0,-1 1-1 0 0,1-1 1 0 0,-1 1 0 0 0,1-1-1 0 0,-1 1 1 0 0,1-1-1 0 0,0 1 1 0 0,-1-1-1 0 0,1 0 1 0 0,0 1-1 0 0,-1-1 1 0 0,1 0-1 0 0,0 1 1 0 0,-1-1-1 0 0,1 0 1 0 0,0 0-1 0 0,-1 0 1 0 0,1 0-1 0 0,0 1 1 0 0,0-1-1 0 0,-1 0 1 0 0,1 0-1 0 0,0-1 1 0 0,0 1-1 0 0,-1 0 1 0 0,1 0-1 0 0,0 0 1 0 0,0 0-1 0 0,-1-1 1 0 0,1 1-1 0 0,0-1 1 0 0,27-10-1507 0 0,-23 9 1098 0 0,-3 1 384 0 0,1-1 1 0 0,-1 1-1 0 0,0 0 0 0 0,1 0 1 0 0,-1-1-1 0 0,0 1 1 0 0,0-1-1 0 0,0 0 0 0 0,0 0 1 0 0,0 0-1 0 0,-1 0 1 0 0,3-2-1 0 0,-3 3 96 0 0,-1-1-1 0 0,1 1 1 0 0,-1 0-1 0 0,1-1 0 0 0,-1 1 1 0 0,0 0-1 0 0,1-1 1 0 0,-1 1-1 0 0,0 0 1 0 0,0-1-1 0 0,0 1 1 0 0,0-1-1 0 0,0 1 1 0 0,0 0-1 0 0,0-1 1 0 0,-1 1-1 0 0,0-2 1 0 0,0-1 62 0 0,-1 0 0 0 0,-1 0 0 0 0,1 0 0 0 0,-1 0 0 0 0,1 1 0 0 0,-1-1 0 0 0,0 1 0 0 0,0 0 0 0 0,0 0 0 0 0,-1 0 0 0 0,1 0 0 0 0,-7-3 0 0 0,-24-22 474 0 0,62 21-710 0 0,76-1-779 0 0,48-6-270 0 0,56-7-97 0 0,-138 14 6220 0 0,-75 9-4119 0 0,-9 1-93 0 0,0 2 1 0 0,0-1-1 0 0,1 2 1 0 0,0 0 0 0 0,0 0-1 0 0,0 1 1 0 0,1 1 0 0 0,0 0-1 0 0,0 1 1 0 0,1 0-1 0 0,0 1 1 0 0,-10 12 0 0 0,20-22-724 0 0,0 1 0 0 0,0 0 1 0 0,1-1-1 0 0,-1 1 0 0 0,0 0 0 0 0,1 0 1 0 0,-1 0-1 0 0,0 0 0 0 0,1-1 1 0 0,-1 1-1 0 0,1 0 0 0 0,-1 0 1 0 0,1 0-1 0 0,-1 0 0 0 0,1 0 0 0 0,0 0 1 0 0,0 0-1 0 0,0 0 0 0 0,-1 0 1 0 0,1 0-1 0 0,0 1 0 0 0,0-1 1 0 0,0 0-1 0 0,0 0 0 0 0,1 0 0 0 0,-1 0 1 0 0,0 0-1 0 0,0 0 0 0 0,1 0 1 0 0,-1 0-1 0 0,0 0 0 0 0,1 0 0 0 0,0 1 1 0 0,0-1-78 0 0,1-1 1 0 0,-1 1 0 0 0,0 0-1 0 0,1-1 1 0 0,-1 1 0 0 0,1-1-1 0 0,-1 1 1 0 0,1-1 0 0 0,-1 0-1 0 0,1 0 1 0 0,-1 0-1 0 0,1 0 1 0 0,-1 0 0 0 0,1 0-1 0 0,0 0 1 0 0,-1 0 0 0 0,1-1-1 0 0,-1 1 1 0 0,1 0 0 0 0,-1-1-1 0 0,0 1 1 0 0,3-2 0 0 0,10-5-399 0 0,-1 0 1 0 0,1-1 0 0 0,-1 0-1 0 0,-1-1 1 0 0,0 0 0 0 0,0-1-1 0 0,0-1 1 0 0,15-19-1 0 0,-14 15 388 0 0,-1-1-1 0 0,0-1 0 0 0,-1 1 1 0 0,-1-2-1 0 0,-1 0 0 0 0,9-22 0 0 0,-14 26 253 0 0,0 1 0 0 0,-1-1-1 0 0,0-1 1 0 0,-1 1 0 0 0,-1 0-1 0 0,0-21 1 0 0,-14-84 3171 0 0,9 88-1080 0 0,0 25 556 0 0,-2 13-2136 0 0,-3 20-308 0 0,-39 281 801 0 0,45-289-1787 0 0,1 1-1 0 0,1 0 0 0 0,1 28 0 0 0,2-35-647 0 0,-1-1 0 0 0,2 1 0 0 0,6 19 1 0 0,-9-31 1137 0 0,1 0 1 0 0,-1 0-1 0 0,1 0 0 0 0,-1 0 1 0 0,1 0-1 0 0,-1 0 1 0 0,1 0-1 0 0,-1 0 1 0 0,1 0-1 0 0,0 0 0 0 0,0 0 1 0 0,0-1-1 0 0,-1 1 1 0 0,1 0-1 0 0,0-1 1 0 0,0 1-1 0 0,0 0 0 0 0,0-1 1 0 0,0 1-1 0 0,0-1 1 0 0,0 0-1 0 0,0 1 1 0 0,2 0-1 0 0,0-1-102 0 0,0 0 0 0 0,0 0 1 0 0,0 0-1 0 0,-1 0 0 0 0,1-1 0 0 0,0 1 0 0 0,0-1 0 0 0,0 1 1 0 0,3-2-1 0 0,5-3-435 0 0,-1 1 0 0 0,0-2 0 0 0,16-9 0 0 0,-6 1 439 0 0,0-1 1 0 0,19-20-1 0 0,9-14 3296 0 0,-30 34 8324 0 0,-20 24-10577 0 0,-4 7 294 0 0,-11 41 927 0 0,16-55-2044 0 0,1 1 0 0 0,-1-1-1 0 0,1 1 1 0 0,0 0 0 0 0,0-1 0 0 0,0 1 0 0 0,0 0-1 0 0,0-1 1 0 0,1 1 0 0 0,-1-1 0 0 0,1 1 0 0 0,-1-1-1 0 0,1 1 1 0 0,0-1 0 0 0,0 1 0 0 0,0-1 0 0 0,1 1-1 0 0,1 2 1 0 0,-1-4-114 0 0,1 1-1 0 0,-1 0 1 0 0,0-1 0 0 0,1 0-1 0 0,0 1 1 0 0,-1-1-1 0 0,1 0 1 0 0,0 0 0 0 0,-1 0-1 0 0,1-1 1 0 0,0 1-1 0 0,0-1 1 0 0,0 1-1 0 0,0-1 1 0 0,-1 0 0 0 0,1 0-1 0 0,0-1 1 0 0,0 1-1 0 0,0 0 1 0 0,4-2 0 0 0,6-1-481 0 0,-1 0 0 0 0,1-1 0 0 0,13-5 0 0 0,-3-1 157 0 0,-1-1 0 0 0,0-1 1 0 0,0-1-1 0 0,-1-1 0 0 0,-1 0 0 0 0,0-2 1 0 0,-2 0-1 0 0,1-2 0 0 0,25-31 0 0 0,-34 32 959 0 0,-9 15-217 0 0,1-1 0 0 0,-1 1 0 0 0,1-1 0 0 0,-1 1 0 0 0,1-1 0 0 0,0 1 0 0 0,0 0 0 0 0,0 0 0 0 0,3-3 1377 0 0,-6 10-1264 0 0,-14 91 989 0 0,10-51-1897 0 0,-15 52 0 0 0,19-94 316 0 0,0 0 0 0 0,0 0 1 0 0,0-1-1 0 0,-1 1 0 0 0,1 0 0 0 0,-1 0 0 0 0,1-1 1 0 0,-1 1-1 0 0,0-1 0 0 0,0 0 0 0 0,0 0 0 0 0,-1 0 1 0 0,1 1-1 0 0,0-2 0 0 0,-1 1 0 0 0,1 0 0 0 0,-4 1 1 0 0,-31 11-8743 0 0,22-10 4446 0 0</inkml:trace>
</inkml:ink>
</file>

<file path=ppt/ink/ink7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58:47.711"/>
    </inkml:context>
    <inkml:brush xml:id="br0">
      <inkml:brushProperty name="width" value="0.05" units="cm"/>
      <inkml:brushProperty name="height" value="0.05" units="cm"/>
      <inkml:brushProperty name="color" value="#008C3A"/>
    </inkml:brush>
  </inkml:definitions>
  <inkml:trace contextRef="#ctx0" brushRef="#br0">0 16 1664 0 0,'10'-14'21164'0'0,"-8"13"-20582"0"0,2 17-8674 0 0,-3-7 1327 0 0,2-3 1956 0 0</inkml:trace>
</inkml:ink>
</file>

<file path=ppt/ink/ink7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58:48.140"/>
    </inkml:context>
    <inkml:brush xml:id="br0">
      <inkml:brushProperty name="width" value="0.05" units="cm"/>
      <inkml:brushProperty name="height" value="0.05" units="cm"/>
      <inkml:brushProperty name="color" value="#008C3A"/>
    </inkml:brush>
  </inkml:definitions>
  <inkml:trace contextRef="#ctx0" brushRef="#br0">64 0 1108 0 0,'0'0'1500'0'0,"-5"24"5320"0"0,-33 129 662 0 0,37-147-7190 0 0,-1 0 0 0 0,1 0 1 0 0,-1-1-1 0 0,0 1 0 0 0,-1 0 1 0 0,0-1-1 0 0,-3 6 0 0 0,5-10 293 0 0,2-7-509 0 0,0 1-1 0 0,0-1 1 0 0,0 0-1 0 0,0 0 1 0 0,1 1-1 0 0,0-1 1 0 0,0 1 0 0 0,0-1-1 0 0,4-5 1 0 0,32-46 118 0 0,-31 47-151 0 0,0 1-19 0 0,0 1 0 0 0,0 0-1 0 0,1 0 1 0 0,0 0 0 0 0,0 1 0 0 0,11-7 0 0 0,-16 12-57 0 0,-1 0 1 0 0,1 0-1 0 0,0 1 0 0 0,-1-1 1 0 0,1 1-1 0 0,0-1 0 0 0,0 1 1 0 0,0 0-1 0 0,0 0 0 0 0,0 1 1 0 0,0-1-1 0 0,0 1 0 0 0,0-1 1 0 0,1 1-1 0 0,-1 0 0 0 0,0 0 1 0 0,0 0-1 0 0,0 0 0 0 0,0 1 1 0 0,0 0-1 0 0,0-1 0 0 0,1 1 1 0 0,-1 0-1 0 0,-1 0 0 0 0,1 1 1 0 0,4 1-1 0 0,-4 0-99 0 0,0-1 0 0 0,0 1 0 0 0,0 0 0 0 0,-1 0 0 0 0,0 0-1 0 0,1 0 1 0 0,-1 0 0 0 0,0 1 0 0 0,0-1 0 0 0,-1 1 0 0 0,1-1 0 0 0,-1 1 0 0 0,0 0-1 0 0,0-1 1 0 0,0 1 0 0 0,1 6 0 0 0,-1 6-692 0 0,0 1-1 0 0,-2 26 1 0 0,0-12-334 0 0,1-30 1047 0 0,87-72-433 0 0,-82 65 552 0 0,1 1-1 0 0,1-1 1 0 0,-1 2-1 0 0,1-1 1 0 0,-1 1 0 0 0,1 0-1 0 0,1 0 1 0 0,7-3-1 0 0,-13 7 5 0 0,-1-1 1 0 0,1 0-1 0 0,0 1 0 0 0,-1-1 0 0 0,1 1 0 0 0,0 0 1 0 0,-1-1-1 0 0,1 1 0 0 0,0 0 0 0 0,-1 0 0 0 0,1 0 1 0 0,0 0-1 0 0,-1 0 0 0 0,1 1 0 0 0,0-1 0 0 0,-1 0 1 0 0,1 1-1 0 0,0-1 0 0 0,-1 1 0 0 0,1 0 0 0 0,-1 0 1 0 0,1-1-1 0 0,-1 1 0 0 0,1 0 0 0 0,-1 0 0 0 0,0 0 0 0 0,1 0 1 0 0,-1 1-1 0 0,0-1 0 0 0,0 0 0 0 0,0 0 0 0 0,0 1 1 0 0,0-1-1 0 0,0 1 0 0 0,0-1 0 0 0,0 1 0 0 0,-1-1 1 0 0,1 1-1 0 0,-1-1 0 0 0,1 1 0 0 0,-1 0 0 0 0,1-1 1 0 0,-1 1-1 0 0,0 2 0 0 0,1 5 19 0 0,-1-1 0 0 0,1 1 0 0 0,-2 0 1 0 0,1-1-1 0 0,-1 1 0 0 0,-3 12 0 0 0,2-15-60 0 0,0 1 0 0 0,1 0 1 0 0,0 0-1 0 0,1 0 0 0 0,-1 0 0 0 0,1-1 0 0 0,1 1 0 0 0,-1 0 1 0 0,1 0-1 0 0,0 0 0 0 0,3 8 0 0 0,-3-14-23 0 0,-1 0 0 0 0,1-1 1 0 0,-1 1-1 0 0,1 0 0 0 0,-1-1 0 0 0,1 1 1 0 0,0-1-1 0 0,-1 1 0 0 0,1-1 0 0 0,0 1 0 0 0,-1-1 1 0 0,1 0-1 0 0,0 1 0 0 0,0-1 0 0 0,-1 0 1 0 0,1 1-1 0 0,0-1 0 0 0,0 0 0 0 0,0 0 1 0 0,-1 0-1 0 0,1 0 0 0 0,0 0 0 0 0,0 0 0 0 0,0 0 1 0 0,-1 0-1 0 0,1 0 0 0 0,0 0 0 0 0,0 0 1 0 0,0 0-1 0 0,-1-1 0 0 0,1 1 0 0 0,1-1 0 0 0,26-11-1279 0 0,-27 11 1311 0 0,13-8-1121 0 0,0-1-1 0 0,0-1 1 0 0,-1 0 0 0 0,0-1-1 0 0,19-24 1 0 0,-8 8-1199 0 0</inkml:trace>
</inkml:ink>
</file>

<file path=ppt/ink/ink7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58:48.690"/>
    </inkml:context>
    <inkml:brush xml:id="br0">
      <inkml:brushProperty name="width" value="0.05" units="cm"/>
      <inkml:brushProperty name="height" value="0.05" units="cm"/>
      <inkml:brushProperty name="color" value="#008C3A"/>
    </inkml:brush>
  </inkml:definitions>
  <inkml:trace contextRef="#ctx0" brushRef="#br0">158 282 4140 0 0,'44'-77'1175'0'0,"40"-92"1"0"0,-71 134 3957 0 0,-16 38-4371 0 0,-32 49 362 0 0,1 1 0 0 0,3 2 0 0 0,-26 62 0 0 0,41-76-844 0 0,1 0-1 0 0,2 1 0 0 0,2 1 1 0 0,2 0-1 0 0,-5 61 0 0 0,8-24-262 0 0,1 5-1298 0 0,-28 142 0 0 0,26-205 851 0 0,5-17 220 0 0,0 1 1 0 0,1 0-1 0 0,-1 0 1 0 0,0 11-1 0 0,6-19 74 0 0,16-12-77 0 0,0-1-1 0 0,-2-1 1 0 0,1 0 0 0 0,-2-1 0 0 0,21-27 0 0 0,-11 14 52 0 0,-19 21 219 0 0,0-1-1 0 0,0 0 1 0 0,-1 0-1 0 0,0-1 1 0 0,-1 1 0 0 0,0-1-1 0 0,-1-1 1 0 0,0 1-1 0 0,-1-1 1 0 0,-1 0-1 0 0,1 0 1 0 0,-2 0-1 0 0,0 0 1 0 0,0-1 0 0 0,-1 1-1 0 0,0-1 1 0 0,-1 1-1 0 0,-1 0 1 0 0,0-1-1 0 0,-1 1 1 0 0,0 0 0 0 0,-1-1-1 0 0,0 1 1 0 0,-1 1-1 0 0,0-1 1 0 0,-8-15-1 0 0,-1 2 282 0 0,0-2 820 0 0,-34-49 0 0 0,47 76-1136 0 0,-1-1 0 0 0,0 0-1 0 0,0 0 1 0 0,1 0 0 0 0,-1 0-1 0 0,1 0 1 0 0,-1 0 0 0 0,1 1-1 0 0,-1-1 1 0 0,1 0 0 0 0,0-1-1 0 0,-1 1 1 0 0,1 0 0 0 0,0 0-1 0 0,0 0 1 0 0,0 0 0 0 0,0 0 0 0 0,0 0-1 0 0,0 0 1 0 0,0 0 0 0 0,0 0-1 0 0,0 0 1 0 0,0 0 0 0 0,1 0-1 0 0,-1 0 1 0 0,1-2 0 0 0,0 1-11 0 0,0 1 0 0 0,1 0 0 0 0,-1-1 1 0 0,1 1-1 0 0,-1 0 0 0 0,1 0 0 0 0,-1 0 1 0 0,1 0-1 0 0,0 0 0 0 0,-1 0 0 0 0,1 1 1 0 0,0-1-1 0 0,-1 0 0 0 0,3 0 0 0 0,5-1-59 0 0,-1 1 0 0 0,1 0 0 0 0,0 0 0 0 0,-1 0 0 0 0,15 2 0 0 0,-14 0-26 0 0,1 1 0 0 0,-1 0 0 0 0,0 1 0 0 0,0 0 0 0 0,-1 0 0 0 0,1 1 0 0 0,-1 0 0 0 0,1 1 0 0 0,-1-1 0 0 0,0 2 0 0 0,7 5 0 0 0,7 8-327 0 0,-2 1 0 0 0,24 30 0 0 0,-42-48 363 0 0,4 6-76 0 0,-3-4 63 0 0,0 0 0 0 0,0-1-1 0 0,0 1 1 0 0,0-1 0 0 0,1 0 0 0 0,-1 0 0 0 0,1 0-1 0 0,0 0 1 0 0,8 4 0 0 0,-11-7 92 0 0,0 0 0 0 0,0 0-1 0 0,0 1 1 0 0,0-1 0 0 0,0 0 0 0 0,0 0-1 0 0,0-1 1 0 0,0 1 0 0 0,0 0 0 0 0,0 0-1 0 0,0 0 1 0 0,0-1 0 0 0,0 1 0 0 0,0 0-1 0 0,0-1 1 0 0,0 1 0 0 0,0-1 0 0 0,0 0-1 0 0,0 1 1 0 0,0-1 0 0 0,0 0 0 0 0,0 1-1 0 0,-1-1 1 0 0,1 0 0 0 0,0 0 0 0 0,0 1-1 0 0,-1-1 1 0 0,1 0 0 0 0,-1 0 0 0 0,1 0-1 0 0,-1 0 1 0 0,1 0 0 0 0,-1 0 0 0 0,0 0-1 0 0,1-2 1 0 0,-1 2 135 0 0,1-1 0 0 0,-1 0-1 0 0,0 0 1 0 0,1 0 0 0 0,-1 0 0 0 0,0 0 0 0 0,0 0-1 0 0,-1 0 1 0 0,1 1 0 0 0,0-1 0 0 0,-1 0-1 0 0,1 0 1 0 0,-1 0 0 0 0,1 0 0 0 0,-1 1-1 0 0,0-1 1 0 0,0 0 0 0 0,-2-2 0 0 0,-1 0 50 0 0,1 0-1 0 0,-1 1 1 0 0,-1 0 0 0 0,1 0 0 0 0,0 0-1 0 0,-1 0 1 0 0,1 0 0 0 0,-1 1-1 0 0,0 0 1 0 0,0 0 0 0 0,0 1 0 0 0,0-1-1 0 0,0 1 1 0 0,-7-1 0 0 0,-33-1-522 0 0,0 3-4596 0 0,12 1-4088 0 0,24-1 3885 0 0</inkml:trace>
</inkml:ink>
</file>

<file path=ppt/ink/ink7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58:49.164"/>
    </inkml:context>
    <inkml:brush xml:id="br0">
      <inkml:brushProperty name="width" value="0.05" units="cm"/>
      <inkml:brushProperty name="height" value="0.05" units="cm"/>
      <inkml:brushProperty name="color" value="#008C3A"/>
    </inkml:brush>
  </inkml:definitions>
  <inkml:trace contextRef="#ctx0" brushRef="#br0">64 118 1220 0 0,'-63'11'6821'0'0,"63"-11"-6757"0"0,0 0 0 0 0,1 0 0 0 0,-1 0 0 0 0,0 0 0 0 0,0 0 0 0 0,0 1 0 0 0,1-1 0 0 0,-1 0 0 0 0,0 0-1 0 0,0 0 1 0 0,0 0 0 0 0,1 0 0 0 0,-1 0 0 0 0,0 0 0 0 0,0 1 0 0 0,0-1 0 0 0,0 0 0 0 0,1 0 0 0 0,-1 0 0 0 0,0 0-1 0 0,0 1 1 0 0,0-1 0 0 0,0 0 0 0 0,0 0 0 0 0,0 0 0 0 0,0 1 0 0 0,1-1 0 0 0,-1 0 0 0 0,0 0 0 0 0,0 0 0 0 0,0 1-1 0 0,0-1 1 0 0,0 0 0 0 0,0 0 0 0 0,0 1 0 0 0,0-1 0 0 0,0 0 0 0 0,0 0 0 0 0,0 0 0 0 0,0 1 0 0 0,0-1 0 0 0,-1 0-1 0 0,1 0 1 0 0,0 0 0 0 0,0 1 0 0 0,0-1 0 0 0,0 0 0 0 0,0 0 0 0 0,0 0 0 0 0,0 1 0 0 0,-1-1 0 0 0,1 0-1 0 0,0 0 1 0 0,0 0 0 0 0,0 0 0 0 0,0 1 0 0 0,-1-1 0 0 0,1 0 0 0 0,0 0 0 0 0,0 0 0 0 0,0 0 0 0 0,-1 0 0 0 0,21 7 1118 0 0,-20-7-1183 0 0,36 7 746 0 0,0-1-1 0 0,1-2 1 0 0,-1-2 0 0 0,58-3 0 0 0,-27 1-248 0 0,1055-55 4996 0 0,-276 4-3023 0 0,-567 42-1798 0 0,941 1 2702 0 0,-1047 14-3282 0 0,-168-7-968 0 0,-6-1 317 0 0,-15-3 69 0 0,-31-5-211 0 0,-100-6-3313 0 0,-162 3-1 0 0,113 14-3226 0 0,160-1 5270 0 0,-92 2-3485 0 0</inkml:trace>
</inkml:ink>
</file>

<file path=ppt/ink/ink7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58:49.536"/>
    </inkml:context>
    <inkml:brush xml:id="br0">
      <inkml:brushProperty name="width" value="0.05" units="cm"/>
      <inkml:brushProperty name="height" value="0.05" units="cm"/>
      <inkml:brushProperty name="color" value="#008C3A"/>
    </inkml:brush>
  </inkml:definitions>
  <inkml:trace contextRef="#ctx0" brushRef="#br0">200 56 708 0 0,'-76'9'1940'0'0,"-24"4"1855"0"0,83-6-2773 0 0,11-2-10 0 0,8-1 1471 0 0,27 2-1348 0 0,0 0-1 0 0,58 3 0 0 0,66-7 116 0 0,-88-2-770 0 0,1069-45 3855 0 0,-760 23-3747 0 0,42-3-2536 0 0,-402 24 1572 0 0,116-6-2591 0 0,-45-4-4740 0 0,-47 5 3197 0 0</inkml:trace>
</inkml:ink>
</file>

<file path=ppt/ink/ink7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58:50.718"/>
    </inkml:context>
    <inkml:brush xml:id="br0">
      <inkml:brushProperty name="width" value="0.05" units="cm"/>
      <inkml:brushProperty name="height" value="0.05" units="cm"/>
      <inkml:brushProperty name="color" value="#008C3A"/>
    </inkml:brush>
  </inkml:definitions>
  <inkml:trace contextRef="#ctx0" brushRef="#br0">101 0 132 0 0,'-11'1'8233'0'0,"7"3"-7715"0"0,-1 0-1 0 0,1 1 0 0 0,1-1 0 0 0,-1 1 1 0 0,1 0-1 0 0,0 0 0 0 0,0 1 0 0 0,0-1 1 0 0,-2 8-1 0 0,-18 58 2049 0 0,18-53-1915 0 0,-20 73 5818 0 0,28-99-6240 0 0,-1 0 0 0 0,1 0 1 0 0,0 0-1 0 0,1 1 0 0 0,0-1 0 0 0,0 1 0 0 0,9-12 0 0 0,-11 17-198 0 0,0-1-1 0 0,0 1 0 0 0,0-1 0 0 0,0 1 0 0 0,1 0 1 0 0,-1 0-1 0 0,1 0 0 0 0,-1 1 0 0 0,1-1 1 0 0,0 1-1 0 0,-1-1 0 0 0,1 1 0 0 0,0 0 1 0 0,0 0-1 0 0,0 0 0 0 0,0 0 0 0 0,0 0 0 0 0,0 1 1 0 0,0 0-1 0 0,1-1 0 0 0,-1 1 0 0 0,0 0 1 0 0,0 1-1 0 0,5 0 0 0 0,-5 0-10 0 0,0 0-1 0 0,0 1 1 0 0,0-1-1 0 0,0 1 1 0 0,0 0-1 0 0,0-1 1 0 0,0 2-1 0 0,0-1 1 0 0,-1 0-1 0 0,1 0 1 0 0,-1 1-1 0 0,1 0 1 0 0,-1-1-1 0 0,0 1 1 0 0,2 4-1 0 0,27 54-217 0 0,-17-32-315 0 0,-12-25 319 0 0,0 0 0 0 0,0 0 0 0 0,1-1 0 0 0,-1 1 0 0 0,1-1 0 0 0,0 0 0 0 0,0 1 1 0 0,0-1-1 0 0,0-1 0 0 0,0 1 0 0 0,1 0 0 0 0,-1-1 0 0 0,1 0 0 0 0,0 0 0 0 0,0 0 1 0 0,-1 0-1 0 0,1 0 0 0 0,1-1 0 0 0,-1 0 0 0 0,0 0 0 0 0,7 1 0 0 0,-4-2-157 0 0,0 0 0 0 0,1 0 1 0 0,-1-1-1 0 0,0 0 0 0 0,0 0 0 0 0,0-1 0 0 0,0 0 0 0 0,0 0 0 0 0,-1 0 0 0 0,1-1 1 0 0,0 0-1 0 0,7-5 0 0 0,1-2-28 0 0,1 0 0 0 0,-2-1 0 0 0,0 0 0 0 0,0-1 0 0 0,-1 0 0 0 0,23-29 0 0 0,-23 23 1786 0 0,-1-1 1 0 0,18-41 6823 0 0,-39 62-6905 0 0,-5 4-1330 0 0,6 1 429 0 0,0 0 0 0 0,1 0 0 0 0,-1 0 0 0 0,2 1 0 0 0,-1 0 1 0 0,1 0-1 0 0,0 1 0 0 0,1 0 0 0 0,0 0 0 0 0,1 0 0 0 0,-1 0 0 0 0,2 1 1 0 0,-5 18-1 0 0,7-25-445 0 0,0-1 1 0 0,0 1-1 0 0,1 0 1 0 0,-1-1-1 0 0,1 1 1 0 0,0 0 0 0 0,0 0-1 0 0,0-1 1 0 0,0 1-1 0 0,0 0 1 0 0,0 0-1 0 0,1-1 1 0 0,0 1 0 0 0,-1 0-1 0 0,1-1 1 0 0,0 1-1 0 0,0 0 1 0 0,0-1-1 0 0,1 0 1 0 0,-1 1 0 0 0,1-1-1 0 0,-1 0 1 0 0,1 1-1 0 0,0-1 1 0 0,0 0-1 0 0,0 0 1 0 0,0-1-1 0 0,0 1 1 0 0,0 0 0 0 0,0-1-1 0 0,1 1 1 0 0,4 1-1 0 0,-1 0-278 0 0,0-1 0 0 0,1 0 0 0 0,0-1 0 0 0,-1 1 0 0 0,1-1 0 0 0,0-1-1 0 0,0 1 1 0 0,-1-1 0 0 0,1 0 0 0 0,0-1 0 0 0,0 1 0 0 0,7-3 0 0 0,6-1-324 0 0,0-2 1 0 0,-1 0 0 0 0,0-1-1 0 0,0 0 1 0 0,0-2 0 0 0,-1-1 0 0 0,0 0-1 0 0,-1-1 1 0 0,0-1 0 0 0,-1 0-1 0 0,0-1 1 0 0,26-29 0 0 0,-17 6 1476 0 0,-11 13 4764 0 0,-17 25-5428 0 0,0-1 1 0 0,1 0-1 0 0,-1 1 1 0 0,1 0-1 0 0,-1-1 1 0 0,1 1-1 0 0,0 0 1 0 0,0 0-1 0 0,0 0 1 0 0,0 1-1 0 0,0-1 1 0 0,0 0-1 0 0,-2 6 1 0 0,-17 35 1078 0 0,19-37-1196 0 0,0 0 0 0 0,1 0-1 0 0,-1 0 1 0 0,1 0-1 0 0,1 0 1 0 0,-1 1-1 0 0,1-1 1 0 0,0 0 0 0 0,0 0-1 0 0,1 0 1 0 0,2 11-1 0 0,-2-14-153 0 0,0 0 0 0 0,0 0-1 0 0,1 0 1 0 0,-1-1 0 0 0,1 1-1 0 0,-1 0 1 0 0,1-1-1 0 0,0 1 1 0 0,0-1 0 0 0,0 0-1 0 0,0 1 1 0 0,1-1 0 0 0,-1 0-1 0 0,1-1 1 0 0,-1 1 0 0 0,1 0-1 0 0,-1-1 1 0 0,1 1 0 0 0,0-1-1 0 0,0 0 1 0 0,0 0 0 0 0,0 0-1 0 0,0 0 1 0 0,0 0 0 0 0,4-1-1 0 0,6 2-355 0 0,-1-2 0 0 0,0 1 0 0 0,0-2 0 0 0,0 0 0 0 0,1 0 0 0 0,-1-1 0 0 0,0 0 0 0 0,-1-1 0 0 0,1-1 0 0 0,15-6 0 0 0,6-5-929 0 0,0-2 1 0 0,34-23 0 0 0,-56 33 1241 0 0,-1-1 1 0 0,0 0 0 0 0,0-1-1 0 0,-1 0 1 0 0,0 0 0 0 0,0-1-1 0 0,9-14 665 0 0,-45 54 259 0 0,25-26-758 0 0,0 0-1 0 0,0 0 1 0 0,0 0 0 0 0,1 0-1 0 0,-1 0 1 0 0,1 1 0 0 0,0-1 0 0 0,1 0-1 0 0,-1 1 1 0 0,1-1 0 0 0,0 1 0 0 0,0-1-1 0 0,0 1 1 0 0,2 8 0 0 0,-1-11-108 0 0,-1 0-1 0 0,1 0 1 0 0,0 0 0 0 0,0 0 0 0 0,0-1 0 0 0,0 1 0 0 0,0 0 0 0 0,0 0 0 0 0,1-1 0 0 0,-1 1 0 0 0,0 0-1 0 0,1-1 1 0 0,0 1 0 0 0,-1-1 0 0 0,1 0 0 0 0,0 0 0 0 0,0 1 0 0 0,-1-1 0 0 0,1 0 0 0 0,0-1 0 0 0,0 1-1 0 0,0 0 1 0 0,0 0 0 0 0,0-1 0 0 0,0 0 0 0 0,1 1 0 0 0,-1-1 0 0 0,0 0 0 0 0,0 0 0 0 0,0 0 0 0 0,0 0 0 0 0,3 0-1 0 0,6-2-269 0 0,0 0 0 0 0,-1 0-1 0 0,1-1 1 0 0,0 0 0 0 0,-1 0-1 0 0,0-2 1 0 0,0 1 0 0 0,0-1-1 0 0,-1 0 1 0 0,1-1 0 0 0,-1 0-1 0 0,-1-1 1 0 0,1 0 0 0 0,-1 0-1 0 0,0-1 1 0 0,-1 0 0 0 0,0 0-1 0 0,0-1 1 0 0,0 0 0 0 0,-1 0-1 0 0,5-12 1 0 0,-1 3 228 0 0,-6 11 1151 0 0,-6 25-189 0 0,1-13-841 0 0,0 44 681 0 0,2-42-483 0 0,0 0 1 0 0,-1 0-1 0 0,0 1 1 0 0,-1-1-1 0 0,1 0 0 0 0,-1 0 1 0 0,-1 0-1 0 0,1 0 0 0 0,-1 0 1 0 0,-5 13-1 0 0,4-18-132 0 0,1 0-1 0 0,0 0 0 0 0,0 0 1 0 0,-1 0-1 0 0,1 0 0 0 0,-1 0 1 0 0,1-1-1 0 0,-1 1 1 0 0,0-1-1 0 0,0 0 0 0 0,1 0 1 0 0,-1 0-1 0 0,0 0 1 0 0,0-1-1 0 0,0 1 0 0 0,0-1 1 0 0,0 1-1 0 0,0-1 0 0 0,0 0 1 0 0,-3-1-1 0 0,-2 1-201 0 0,0 0 0 0 0,0-1 0 0 0,0 0-1 0 0,0-1 1 0 0,0 1 0 0 0,-11-5 0 0 0,16 4-237 0 0,0 1 1 0 0,-1-1 0 0 0,1 1 0 0 0,0-1 0 0 0,0 0-1 0 0,0 0 1 0 0,1-1 0 0 0,-5-3 0 0 0,-6-16-6531 0 0,9 9 2878 0 0</inkml:trace>
</inkml:ink>
</file>

<file path=ppt/ink/ink7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58:51.113"/>
    </inkml:context>
    <inkml:brush xml:id="br0">
      <inkml:brushProperty name="width" value="0.05" units="cm"/>
      <inkml:brushProperty name="height" value="0.05" units="cm"/>
      <inkml:brushProperty name="color" value="#008C3A"/>
    </inkml:brush>
  </inkml:definitions>
  <inkml:trace contextRef="#ctx0" brushRef="#br0">205 13 516 0 0,'11'-13'15281'0'0,"-15"13"-15056"0"0,0 0 0 0 0,0 0 0 0 0,1 1-1 0 0,-1-1 1 0 0,0 1 0 0 0,1 0-1 0 0,-1 0 1 0 0,1 0 0 0 0,-1 0 0 0 0,1 1-1 0 0,0 0 1 0 0,-1-1 0 0 0,1 1 0 0 0,0 0-1 0 0,0 0 1 0 0,0 1 0 0 0,0-1-1 0 0,1 1 1 0 0,-1-1 0 0 0,1 1 0 0 0,-1 0-1 0 0,1 0 1 0 0,0 0 0 0 0,0 0-1 0 0,0 1 1 0 0,1-1 0 0 0,-1 0 0 0 0,1 1-1 0 0,0-1 1 0 0,0 1 0 0 0,0-1 0 0 0,-1 8-1 0 0,1-1-147 0 0,0 1 0 0 0,0 0 0 0 0,1 0-1 0 0,1 0 1 0 0,0-1 0 0 0,0 1 0 0 0,1 0-1 0 0,0-1 1 0 0,1 1 0 0 0,6 15 0 0 0,-7-24-71 0 0,-1 1 1 0 0,0 0 0 0 0,0-1 0 0 0,0 1 0 0 0,0 0 0 0 0,-1 0-1 0 0,1 0 1 0 0,-1-1 0 0 0,1 1 0 0 0,-1 0 0 0 0,0 0 0 0 0,0 0 0 0 0,-1 3-1 0 0,0-4-1 0 0,0-1-1 0 0,0 1 1 0 0,0-1-1 0 0,0 1 0 0 0,0-1 1 0 0,0 0-1 0 0,0 0 0 0 0,-1 1 1 0 0,1-1-1 0 0,-1 0 1 0 0,1 0-1 0 0,-1 0 0 0 0,1 0 1 0 0,-1 0-1 0 0,1-1 1 0 0,-1 1-1 0 0,0 0 0 0 0,1-1 1 0 0,-1 0-1 0 0,0 1 0 0 0,0-1 1 0 0,-2 1-1 0 0,0-1-155 0 0,-1 1 0 0 0,1-1 0 0 0,-1 0 0 0 0,1 0 0 0 0,-1-1 0 0 0,1 1 0 0 0,-1-1 0 0 0,1 0 0 0 0,0 0 0 0 0,-1 0 0 0 0,1-1 0 0 0,0 0 0 0 0,0 0 0 0 0,0 0 0 0 0,-6-3 0 0 0,-11-12-3967 0 0,5-3-4606 0 0,12 12 3664 0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23T17:28:40.506"/>
    </inkml:context>
    <inkml:brush xml:id="br0">
      <inkml:brushProperty name="width" value="0.05" units="cm"/>
      <inkml:brushProperty name="height" value="0.05" units="cm"/>
      <inkml:brushProperty name="color" value="#CD82DA"/>
    </inkml:brush>
  </inkml:definitions>
  <inkml:trace contextRef="#ctx0" brushRef="#br0">343 180 828 0 0,'-9'-3'1714'0'0,"0"0"-1"0"0,-1-1 1 0 0,2-1-1 0 0,-1 1 1 0 0,-15-12-1 0 0,23 15-1646 0 0,1 0 0 0 0,0 1 1 0 0,0-1-1 0 0,0 0 0 0 0,0 1 0 0 0,0-1 0 0 0,0 0 1 0 0,0 1-1 0 0,0-1 0 0 0,0 0 0 0 0,0 1 1 0 0,1-1-1 0 0,-1 0 0 0 0,0 1 0 0 0,0-1 0 0 0,0 1 1 0 0,1-1-1 0 0,-1 0 0 0 0,1 1 0 0 0,-1-1 0 0 0,0 1 1 0 0,1-1-1 0 0,-1 1 0 0 0,2-2 0 0 0,10-12 339 0 0,57-37 1748 0 0,-68 51-1766 0 0,-23-13-28 0 0,-83-6-1178 0 0,2 1 13 0 0,80 13 1592 0 0,1 2 0 0 0,-46-1 0 0 0,67 4-711 0 0,0 0 0 0 0,1-1 0 0 0,-1 1 0 0 0,0 0 1 0 0,1 0-1 0 0,-1 0 0 0 0,1 0 0 0 0,-1 0 0 0 0,0 0 0 0 0,1 1 0 0 0,-1-1 1 0 0,1 0-1 0 0,-1 0 0 0 0,0 0 0 0 0,1 0 0 0 0,-1 1 0 0 0,1-1 0 0 0,-1 0 1 0 0,1 1-1 0 0,-1-1 0 0 0,1 0 0 0 0,-1 1 0 0 0,1-1 0 0 0,-1 1 0 0 0,1-1 1 0 0,-1 1-1 0 0,1-1 0 0 0,0 1 0 0 0,-1-1 0 0 0,1 1 0 0 0,-1 0 1 0 0,1 0 2 0 0,1 1 1 0 0,-1-1 0 0 0,0 0-1 0 0,0 1 1 0 0,1-1 0 0 0,-1 0-1 0 0,0 0 1 0 0,1 0 0 0 0,-1 1 0 0 0,1-1-1 0 0,0 0 1 0 0,-1 0 0 0 0,1 0-1 0 0,1 1 1 0 0,30 31 1194 0 0,-21-25-1073 0 0,1-2 0 0 0,-1 1 0 0 0,1-2-1 0 0,0 0 1 0 0,0 0 0 0 0,1-1 0 0 0,0 0 0 0 0,12 1-1 0 0,15 1 351 0 0,51 0 0 0 0,-19-2 32 0 0,-70-4-563 0 0,0 0 0 0 0,0 0 0 0 0,0 1-1 0 0,0-1 1 0 0,1 0 0 0 0,-1 1 0 0 0,0-1 0 0 0,0 1 0 0 0,0 0-1 0 0,0 0 1 0 0,0 0 0 0 0,-1 0 0 0 0,1 0 0 0 0,0 0 0 0 0,0 0-1 0 0,0 1 1 0 0,-1-1 0 0 0,1 0 0 0 0,-1 1 0 0 0,1 0 0 0 0,-1-1 0 0 0,0 1-1 0 0,0 0 1 0 0,2 2 0 0 0,-2 0-4 0 0,0 1 0 0 0,0-1 0 0 0,0 0 0 0 0,-1 1 0 0 0,0-1 0 0 0,0 1 0 0 0,0-1 0 0 0,0 1-1 0 0,-1-1 1 0 0,-1 7 0 0 0,-8 30-367 0 0,-1-1 0 0 0,-3 0 0 0 0,-1-1 1 0 0,-25 46-1 0 0,13-30-3284 0 0,-19 59 1 0 0,34-70-2754 0 0,-1-2 487 0 0</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44:11.145"/>
    </inkml:context>
    <inkml:brush xml:id="br0">
      <inkml:brushProperty name="width" value="0.05" units="cm"/>
      <inkml:brushProperty name="height" value="0.05" units="cm"/>
      <inkml:brushProperty name="color" value="#CD82DA"/>
    </inkml:brush>
  </inkml:definitions>
  <inkml:trace contextRef="#ctx0" brushRef="#br0">117 146 1180 0 0,'2'-14'11075'0'0,"-3"14"-10776"0"0,0-1 0 0 0,0 1 1 0 0,0-1-1 0 0,0 1 0 0 0,0-1 0 0 0,0 1 0 0 0,-1 0 0 0 0,1 0 0 0 0,0-1 1 0 0,0 1-1 0 0,0 0 0 0 0,0 0 0 0 0,-1 0 0 0 0,1 0 0 0 0,0 0 0 0 0,0 1 1 0 0,0-1-1 0 0,0 0 0 0 0,0 0 0 0 0,0 1 0 0 0,0-1 0 0 0,-2 1 0 0 0,-1 1 163 0 0,1 1-1 0 0,-1-1 1 0 0,1 0-1 0 0,-1 1 1 0 0,1 0-1 0 0,-4 4 1 0 0,-1 2 180 0 0,1 0 1 0 0,0 0 0 0 0,-11 20 0 0 0,14-21-474 0 0,0 1-1 0 0,1-1 1 0 0,0 1-1 0 0,1 0 1 0 0,0 0 0 0 0,0 0-1 0 0,1 1 1 0 0,-1 12 0 0 0,2-20-222 0 0,0 0 0 0 0,0 1 0 0 0,0-1 0 0 0,0 0 0 0 0,0 0 1 0 0,1 1-1 0 0,-1-1 0 0 0,1 0 0 0 0,-1 0 0 0 0,1 0 0 0 0,0 0 1 0 0,0 1-1 0 0,0-1 0 0 0,0 0 0 0 0,0 0 0 0 0,0-1 0 0 0,1 1 0 0 0,-1 0 1 0 0,1 0-1 0 0,-1-1 0 0 0,1 1 0 0 0,0-1 0 0 0,-1 1 0 0 0,1-1 0 0 0,0 0 1 0 0,0 1-1 0 0,0-1 0 0 0,0 0 0 0 0,0 0 0 0 0,0-1 0 0 0,1 1 1 0 0,-1 0-1 0 0,0-1 0 0 0,0 1 0 0 0,0-1 0 0 0,1 0 0 0 0,-1 0 0 0 0,4 0 1 0 0,-4 0 19 0 0,1 0 1 0 0,0-1 0 0 0,-1 0-1 0 0,1 0 1 0 0,0 1 0 0 0,-1-1-1 0 0,1-1 1 0 0,-1 1 0 0 0,1 0-1 0 0,-1-1 1 0 0,0 1 0 0 0,0-1 0 0 0,1 0-1 0 0,-1 1 1 0 0,0-1 0 0 0,0 0-1 0 0,-1-1 1 0 0,1 1 0 0 0,0 0-1 0 0,-1 0 1 0 0,1-1 0 0 0,-1 1-1 0 0,0-1 1 0 0,1-2 0 0 0,3-6 269 0 0,-1-1 1 0 0,0 1-1 0 0,-1-1 1 0 0,2-12-1 0 0,-2 2 562 0 0,-2 0 1 0 0,0 0-1 0 0,-1 0 1 0 0,-2 1-1 0 0,0-1 0 0 0,-1 0 1 0 0,-1 1-1 0 0,-1-1 1 0 0,-12-30-1 0 0,51 182-1187 0 0,25 177 0 0 0,-51-238-4653 0 0,-1-1-7084 0 0,-4-24 3789 0 0</inkml:trace>
</inkml:ink>
</file>

<file path=ppt/ink/ink8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58:51.556"/>
    </inkml:context>
    <inkml:brush xml:id="br0">
      <inkml:brushProperty name="width" value="0.05" units="cm"/>
      <inkml:brushProperty name="height" value="0.05" units="cm"/>
      <inkml:brushProperty name="color" value="#008C3A"/>
    </inkml:brush>
  </inkml:definitions>
  <inkml:trace contextRef="#ctx0" brushRef="#br0">64 5 188 0 0,'10'-4'17827'0'0,"-29"12"-11437"0"0,2 7-7072 0 0,13-6 908 0 0,0 0 0 0 0,0 1 1 0 0,1-1-1 0 0,0 1 0 0 0,1 0 0 0 0,0 0 0 0 0,-1 16 1 0 0,3-18-413 0 0,0 0 1 0 0,0 0-1 0 0,1 0 1 0 0,0 0-1 0 0,0 0 1 0 0,1 0 0 0 0,0 0-1 0 0,0-1 1 0 0,8 15-1 0 0,-10-21 107 0 0,1 0-1 0 0,-1-1 1 0 0,1 1-1 0 0,-1 0 1 0 0,0-1-1 0 0,1 1 1 0 0,-1 0-1 0 0,0 0 0 0 0,1-1 1 0 0,-1 1-1 0 0,0 0 1 0 0,0 0-1 0 0,0 0 1 0 0,0-1-1 0 0,0 1 1 0 0,0 0-1 0 0,0 0 1 0 0,0 0-1 0 0,0-1 1 0 0,0 1-1 0 0,0 0 1 0 0,0 0-1 0 0,0 0 1 0 0,-1-1-1 0 0,1 1 1 0 0,0 0-1 0 0,-1 0 1 0 0,0 0-1 0 0,1-1-38 0 0,-1 1 0 0 0,0-1-1 0 0,1 0 1 0 0,-1 0 0 0 0,0 1 0 0 0,1-1 0 0 0,-1 0-1 0 0,0 0 1 0 0,1 0 0 0 0,-1 0 0 0 0,0 0 0 0 0,0 0-1 0 0,1 0 1 0 0,-1 0 0 0 0,0-1 0 0 0,1 1 0 0 0,-1 0-1 0 0,0 0 1 0 0,1-1 0 0 0,-1 1 0 0 0,0 0 0 0 0,1-1-1 0 0,-1 1 1 0 0,0-1 0 0 0,-1 0-85 0 0,1 0 0 0 0,0-1 0 0 0,0 1 0 0 0,0 0 0 0 0,0-1 0 0 0,0 1 0 0 0,0-1 0 0 0,0 1 0 0 0,0-1 0 0 0,1 1 0 0 0,-1-1 0 0 0,0 0 0 0 0,1 1 0 0 0,0-1 1 0 0,-1 0-1 0 0,1 1 0 0 0,0-4 0 0 0,-1-15-6879 0 0,1 19 6039 0 0,1-6-2692 0 0</inkml:trace>
</inkml:ink>
</file>

<file path=ppt/ink/ink8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58:52.336"/>
    </inkml:context>
    <inkml:brush xml:id="br0">
      <inkml:brushProperty name="width" value="0.05" units="cm"/>
      <inkml:brushProperty name="height" value="0.05" units="cm"/>
      <inkml:brushProperty name="color" value="#008C3A"/>
    </inkml:brush>
  </inkml:definitions>
  <inkml:trace contextRef="#ctx0" brushRef="#br0">210 10 680 0 0,'0'0'1592'0'0,"-1"-9"5027"0"0,-3 9-6053 0 0,1 0 1 0 0,0 0-1 0 0,0 1 0 0 0,-1-1 1 0 0,1 1-1 0 0,0 0 1 0 0,0 0-1 0 0,0 0 0 0 0,0 1 1 0 0,0-1-1 0 0,0 1 1 0 0,0-1-1 0 0,1 1 0 0 0,-1 0 1 0 0,0 0-1 0 0,-2 3 0 0 0,-43 44 3089 0 0,41-40-2957 0 0,-6 5-173 0 0,1 1-1 0 0,0 0 1 0 0,2 1-1 0 0,0 0 1 0 0,1 1-1 0 0,0 0 1 0 0,-12 34-1 0 0,21-48-572 0 0,-1-1 0 0 0,0 1 0 0 0,1 0-1 0 0,-1 0 1 0 0,1-1 0 0 0,0 1-1 0 0,-1 0 1 0 0,2 0 0 0 0,-1 0 0 0 0,0-1-1 0 0,0 1 1 0 0,1 0 0 0 0,0 0-1 0 0,-1-1 1 0 0,1 1 0 0 0,0 0 0 0 0,0-1-1 0 0,3 5 1 0 0,-2-5-15 0 0,-1-1-1 0 0,0 0 1 0 0,1 0-1 0 0,0 0 1 0 0,-1 0-1 0 0,1 0 1 0 0,0 0 0 0 0,-1-1-1 0 0,1 1 1 0 0,0 0-1 0 0,0-1 1 0 0,0 1-1 0 0,-1-1 1 0 0,1 0 0 0 0,0 0-1 0 0,0 0 1 0 0,0 1-1 0 0,0-2 1 0 0,0 1-1 0 0,0 0 1 0 0,0 0 0 0 0,-1-1-1 0 0,1 1 1 0 0,0-1-1 0 0,0 1 1 0 0,0-1-1 0 0,-1 0 1 0 0,3-1 0 0 0,7-3-105 0 0,0-1 0 0 0,0 0 0 0 0,0-1 0 0 0,-1 0-1 0 0,17-17 1 0 0,17-10 1353 0 0,-43 33-769 0 0,0 1-394 0 0,-1 0 1 0 0,1 0-1 0 0,-1 0 0 0 0,0 0 0 0 0,1 1 0 0 0,-1-1 0 0 0,1 0 0 0 0,-1 0 0 0 0,0 1 0 0 0,1-1 1 0 0,-1 0-1 0 0,0 0 0 0 0,1 1 0 0 0,-1-1 0 0 0,0 0 0 0 0,1 1 0 0 0,-1-1 0 0 0,0 1 0 0 0,0-1 1 0 0,1 0-1 0 0,-1 1 0 0 0,0-1 0 0 0,0 1 0 0 0,0-1 0 0 0,0 1 0 0 0,0-1 0 0 0,0 0 0 0 0,0 1 1 0 0,1 0-1 0 0,1 20 410 0 0,0-3-170 0 0,-1-15-330 0 0,0 0 1 0 0,1-1-1 0 0,-1 1 1 0 0,1 0 0 0 0,0-1-1 0 0,0 1 1 0 0,0-1-1 0 0,0 1 1 0 0,0-1-1 0 0,1 0 1 0 0,4 4 0 0 0,-5-6-98 0 0,0 1 1 0 0,0 0 0 0 0,0 0 0 0 0,0-1-1 0 0,1 0 1 0 0,-1 1 0 0 0,0-1 0 0 0,0 0 0 0 0,1 0-1 0 0,-1 0 1 0 0,0 0 0 0 0,0 0 0 0 0,1-1 0 0 0,-1 1-1 0 0,0-1 1 0 0,0 1 0 0 0,3-2 0 0 0,2 0-234 0 0,0 0 1 0 0,-1-1 0 0 0,1 0 0 0 0,0 0-1 0 0,-1-1 1 0 0,0 0 0 0 0,0 0-1 0 0,0 0 1 0 0,0-1 0 0 0,-1 1 0 0 0,0-1-1 0 0,1-1 1 0 0,-2 1 0 0 0,9-12-1 0 0,-11 12 281 0 0,1 0-1 0 0,-1-1 0 0 0,0 1 0 0 0,0 0 0 0 0,-1-1 0 0 0,0 1 1 0 0,0-1-1 0 0,0 1 0 0 0,0-1 0 0 0,-1 1 0 0 0,0-1 0 0 0,0 0 1 0 0,-1 1-1 0 0,1-1 0 0 0,-1 1 0 0 0,-1-1 0 0 0,1 1 0 0 0,-1-1 0 0 0,-2-5 1 0 0,-26-52 1229 0 0,30 62-524 0 0,-1 13-242 0 0,0-10-304 0 0,1 0-1 0 0,0-1 1 0 0,0 1 0 0 0,-1 0-1 0 0,1 0 1 0 0,1-1 0 0 0,-1 1-1 0 0,0 0 1 0 0,0-1 0 0 0,1 1-1 0 0,-1 0 1 0 0,1 1 0 0 0,6 9 273 0 0,0 0 0 0 0,0-1 1 0 0,1 0-1 0 0,1 0 0 0 0,-1-1 1 0 0,2 0-1 0 0,17 15 0 0 0,8 8 531 0 0,-23-19-591 0 0,-9-9-165 0 0,1-1 1 0 0,0 0-1 0 0,0 1 1 0 0,1-1-1 0 0,-1 0 1 0 0,1-1-1 0 0,0 1 1 0 0,0-1-1 0 0,9 4 1 0 0,-14-6-136 0 0,31-13-936 0 0,-21 4 619 0 0,0-1 0 0 0,-1-1 0 0 0,0 0 0 0 0,-1 0 0 0 0,0 0 0 0 0,0-1 1 0 0,8-17-1 0 0,8-9 246 0 0,-14 28 1532 0 0,-4 12-580 0 0,3 26-420 0 0,-9-24-493 0 0,1-1 0 0 0,0 0 1 0 0,0 0-1 0 0,1 0 0 0 0,-1 0 0 0 0,3 5 0 0 0,-1-6 11 0 0,0 0-1 0 0,-1-1 0 0 0,1 1 0 0 0,0-1 0 0 0,0 0 0 0 0,1 0 1 0 0,-1 0-1 0 0,0 0 0 0 0,1-1 0 0 0,-1 1 0 0 0,1-1 0 0 0,-1 0 0 0 0,1 0 1 0 0,-1 0-1 0 0,1 0 0 0 0,0-1 0 0 0,0 0 0 0 0,-1 1 0 0 0,1-1 0 0 0,0-1 1 0 0,0 1-1 0 0,-1 0 0 0 0,1-1 0 0 0,0 0 0 0 0,-1 0 0 0 0,1 0 1 0 0,5-2-1 0 0,10-5 420 0 0,0 0 0 0 0,-1-1 0 0 0,29-19 0 0 0,-41 25-79 0 0,49-40 7186 0 0,-55 43-7385 0 0,0 0 1 0 0,0 0-1 0 0,0 0 0 0 0,0-1 1 0 0,1 1-1 0 0,-1 0 0 0 0,0 0 0 0 0,0 0 1 0 0,0 0-1 0 0,0 0 0 0 0,1 0 1 0 0,-1 0-1 0 0,0 0 0 0 0,0 0 1 0 0,0 0-1 0 0,0 0 0 0 0,1 0 0 0 0,-1-1 1 0 0,0 1-1 0 0,0 0 0 0 0,0 0 1 0 0,0 0-1 0 0,1 1 0 0 0,-1-1 1 0 0,0 0-1 0 0,0 0 0 0 0,0 0 0 0 0,0 0 1 0 0,1 0-1 0 0,-1 0 0 0 0,0 0 1 0 0,0 0-1 0 0,0 0 0 0 0,0 0 1 0 0,0 0-1 0 0,1 0 0 0 0,-1 1 0 0 0,0-1 1 0 0,0 0-1 0 0,0 0 0 0 0,0 0 1 0 0,0 0-1 0 0,0 0 0 0 0,1 1 1 0 0,-1-1-1 0 0,0 0 0 0 0,0 0 0 0 0,0 0 1 0 0,0 0-1 0 0,0 1 0 0 0,-1 13 1151 0 0,-7 19-899 0 0,7-31-88 0 0,-76 226 319 0 0,13-74-3248 0 0,13-51-1537 0 0,-5-2-8547 0 0,29-58 5371 0 0</inkml:trace>
</inkml:ink>
</file>

<file path=ppt/ink/ink8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58:54.045"/>
    </inkml:context>
    <inkml:brush xml:id="br0">
      <inkml:brushProperty name="width" value="0.05" units="cm"/>
      <inkml:brushProperty name="height" value="0.05" units="cm"/>
      <inkml:brushProperty name="color" value="#008C3A"/>
    </inkml:brush>
  </inkml:definitions>
  <inkml:trace contextRef="#ctx0" brushRef="#br0">479 80 808 0 0,'0'-3'607'0'0,"1"0"0"0"0,-1 0 1 0 0,1-1-1 0 0,-1 1 0 0 0,0 0 0 0 0,0 0 0 0 0,0 0 0 0 0,-1 0 1 0 0,1 0-1 0 0,-1 0 0 0 0,1 0 0 0 0,-1 0 0 0 0,0 0 0 0 0,0 0 1 0 0,-1 0-1 0 0,1 0 0 0 0,-1 1 0 0 0,1-1 0 0 0,-1 1 0 0 0,0-1 1 0 0,-4-4-1 0 0,4 6-376 0 0,0-1 1 0 0,0 1 0 0 0,0 0 0 0 0,-1 0-1 0 0,1 0 1 0 0,-1 0 0 0 0,1 0-1 0 0,-1 1 1 0 0,1-1 0 0 0,-1 1-1 0 0,1-1 1 0 0,-1 1 0 0 0,1 0 0 0 0,-1 0-1 0 0,0 0 1 0 0,1 1 0 0 0,-1-1-1 0 0,1 0 1 0 0,-1 1 0 0 0,1 0 0 0 0,-1-1-1 0 0,1 1 1 0 0,-1 0 0 0 0,1 0-1 0 0,0 1 1 0 0,-5 2 0 0 0,2-1-108 0 0,0 0 1 0 0,0 0-1 0 0,0 1 0 0 0,1 0 1 0 0,-1 0-1 0 0,1 0 0 0 0,0 0 1 0 0,0 1-1 0 0,0 0 0 0 0,1-1 1 0 0,-1 2-1 0 0,1-1 0 0 0,0 0 1 0 0,1 0-1 0 0,-1 1 0 0 0,1-1 1 0 0,1 1-1 0 0,-1 0 0 0 0,1 0 1 0 0,-2 7-1 0 0,2 7-357 0 0,1 1 1 0 0,0-1-1 0 0,1 0 0 0 0,7 31 1 0 0,-7-43 112 0 0,1 8-140 0 0,0 1 0 0 0,-2 0 0 0 0,0 0-1 0 0,0 0 1 0 0,-2 0 0 0 0,0-1 0 0 0,-1 1 0 0 0,0 0 0 0 0,-1-1 0 0 0,-1 0 0 0 0,-1 0-1 0 0,-1 0 1 0 0,0-1 0 0 0,0 0 0 0 0,-2 0 0 0 0,0-1 0 0 0,0 0 0 0 0,-2-1 0 0 0,-18 21 0 0 0,6-14 21 0 0,0 0 1 0 0,-1-2-1 0 0,-1-1 1 0 0,-27 15 0 0 0,-18 12 1413 0 0,71-42-1099 0 0,1-1 0 0 0,-1 1 0 0 0,1 0 0 0 0,0 0 0 0 0,0-1 0 0 0,0 1 0 0 0,0-1 0 0 0,0 1 0 0 0,0-1 1 0 0,4 2-1 0 0,2 2-22 0 0,0 0 0 0 0,0 0 0 0 0,-1 1 0 0 0,0-1 0 0 0,0 2 0 0 0,0-1 0 0 0,-1 1 0 0 0,0 0 1 0 0,-1 0-1 0 0,1 1 0 0 0,7 14 0 0 0,-7-8-8 0 0,0-1 0 0 0,-1 1 1 0 0,-1 0-1 0 0,0 0 0 0 0,-1 0 0 0 0,2 26 1 0 0,-4 7 5 0 0,-1-1 1 0 0,-3 1 0 0 0,-13 69 0 0 0,15-108-46 0 0,-8 32 68 0 0,-1-1 1 0 0,-20 51-1 0 0,17-54-128 0 0,1 0 0 0 0,-10 57 0 0 0,21-89-54 0 0,0-1 1 0 0,1 0-1 0 0,0 0 1 0 0,0 1-1 0 0,0-1 1 0 0,0 0-1 0 0,0 1 1 0 0,0-1 0 0 0,1 0-1 0 0,0 0 1 0 0,0 1-1 0 0,0-1 1 0 0,0 0-1 0 0,0 0 1 0 0,0 0-1 0 0,1 0 1 0 0,0 0-1 0 0,-1 0 1 0 0,1-1-1 0 0,0 1 1 0 0,1-1-1 0 0,-1 1 1 0 0,0-1 0 0 0,1 0-1 0 0,-1 1 1 0 0,1-1-1 0 0,-1-1 1 0 0,6 4-1 0 0,2-1-958 0 0,0 0 1 0 0,1 0-1 0 0,-1-1 0 0 0,1-1 1 0 0,0 1-1 0 0,0-2 0 0 0,15 1 1 0 0,16-1-2885 0 0</inkml:trace>
</inkml:ink>
</file>

<file path=ppt/ink/ink8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58:54.882"/>
    </inkml:context>
    <inkml:brush xml:id="br0">
      <inkml:brushProperty name="width" value="0.05" units="cm"/>
      <inkml:brushProperty name="height" value="0.05" units="cm"/>
      <inkml:brushProperty name="color" value="#008C3A"/>
    </inkml:brush>
  </inkml:definitions>
  <inkml:trace contextRef="#ctx0" brushRef="#br0">29 30 136 0 0,'5'-22'11106'0'0,"6"14"-6286"0"0,-7 8-4662 0 0,0 0 1 0 0,-1 0-1 0 0,1 1 1 0 0,-1-1-1 0 0,1 1 1 0 0,-1 0-1 0 0,1 0 1 0 0,3 1-1 0 0,8 3 822 0 0,-10-4-892 0 0,0 0 1 0 0,-1 0-1 0 0,1 0 0 0 0,-1 1 1 0 0,1 0-1 0 0,-1 0 1 0 0,0 0-1 0 0,1 0 0 0 0,-1 1 1 0 0,0 0-1 0 0,-1-1 1 0 0,1 1-1 0 0,0 1 0 0 0,-1-1 1 0 0,0 1-1 0 0,0-1 1 0 0,0 1-1 0 0,0 0 0 0 0,0 0 1 0 0,-1 0-1 0 0,0 0 1 0 0,0 1-1 0 0,0-1 0 0 0,0 1 1 0 0,-1-1-1 0 0,1 1 1 0 0,-1-1-1 0 0,0 1 1 0 0,-1 0-1 0 0,1 0 0 0 0,-1-1 1 0 0,0 1-1 0 0,0 0 1 0 0,-1 0-1 0 0,1 0 0 0 0,-1-1 1 0 0,0 1-1 0 0,0 0 1 0 0,-2 4-1 0 0,-17 53 240 0 0,13-47-232 0 0,2 1 1 0 0,0 0 0 0 0,1 0 0 0 0,0 0 0 0 0,1 1-1 0 0,1-1 1 0 0,0 34 0 0 0,8 0 187 0 0,-3 87 1 0 0,-4-7-102 0 0,2-86-819 0 0,-1 0 0 0 0,-11 72 0 0 0,10-112 386 0 0,0 0 0 0 0,0 0 0 0 0,0-1 1 0 0,0 1-1 0 0,-1 0 0 0 0,0 0 0 0 0,0-1 0 0 0,0 1 0 0 0,0-1 1 0 0,0 1-1 0 0,-1-1 0 0 0,0 0 0 0 0,1 0 0 0 0,-1 0 0 0 0,-6 4 0 0 0,1-1-1487 0 0,-1-1-1 0 0,1-1 0 0 0,-1 0 0 0 0,0 0 0 0 0,-16 4 0 0 0,2-1-2495 0 0</inkml:trace>
</inkml:ink>
</file>

<file path=ppt/ink/ink8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58:56.443"/>
    </inkml:context>
    <inkml:brush xml:id="br0">
      <inkml:brushProperty name="width" value="0.05" units="cm"/>
      <inkml:brushProperty name="height" value="0.05" units="cm"/>
      <inkml:brushProperty name="color" value="#008C3A"/>
    </inkml:brush>
  </inkml:definitions>
  <inkml:trace contextRef="#ctx0" brushRef="#br0">272 53 1216 0 0,'7'-18'6683'0'0,"-5"11"-881"0"0,-1 6-5495 0 0,-1 0 0 0 0,0 0 0 0 0,1 1 0 0 0,-1-1 0 0 0,0 0-1 0 0,0 0 1 0 0,1 0 0 0 0,-1 0 0 0 0,0 1 0 0 0,0-1 0 0 0,0 0 0 0 0,0 0-1 0 0,0 0 1 0 0,0 0 0 0 0,-1 1 0 0 0,1-1 0 0 0,0 0 0 0 0,0 0 0 0 0,-1 0-1 0 0,1 0 1 0 0,0 1 0 0 0,-1-1 0 0 0,1 0 0 0 0,-1 0 0 0 0,1 1 0 0 0,-1-1-1 0 0,1 0 1 0 0,-1 1 0 0 0,1-1 0 0 0,-1 1 0 0 0,0-1 0 0 0,1 1 0 0 0,-1-1-1 0 0,0 1 1 0 0,0-1 0 0 0,-3 1 225 0 0,1 0 0 0 0,-1 0 0 0 0,1 0 0 0 0,-1 1 0 0 0,1-1 0 0 0,-1 1 0 0 0,-6 2 0 0 0,4-1-513 0 0,-7 2 337 0 0,1 1 1 0 0,0 1-1 0 0,0 0 1 0 0,0 0-1 0 0,1 1 1 0 0,0 1-1 0 0,-13 10 1 0 0,-3 6 89 0 0,-37 41 0 0 0,61-62-446 0 0,0 1 0 0 0,-1-1 1 0 0,2 1-1 0 0,-1 0 0 0 0,0 1 0 0 0,1-1 0 0 0,0 0 1 0 0,0 1-1 0 0,0-1 0 0 0,0 1 0 0 0,1-1 0 0 0,0 1 1 0 0,0 0-1 0 0,0 0 0 0 0,0-1 0 0 0,1 1 1 0 0,0 0-1 0 0,0 0 0 0 0,0 0 0 0 0,0 0 0 0 0,3 9 1 0 0,-1-9-4 0 0,0-1 0 0 0,0 1 1 0 0,1-1-1 0 0,-1 0 1 0 0,1 1-1 0 0,0-1 1 0 0,0-1-1 0 0,0 1 0 0 0,1 0 1 0 0,-1-1-1 0 0,1 1 1 0 0,0-1-1 0 0,0 0 1 0 0,0 0-1 0 0,1-1 0 0 0,-1 1 1 0 0,1-1-1 0 0,-1 0 1 0 0,1 0-1 0 0,0-1 1 0 0,8 3-1 0 0,10 0-504 0 0,1 0 0 0 0,-1-1 0 0 0,1-1 0 0 0,-1-2 0 0 0,1 0 0 0 0,0-1 0 0 0,30-7 0 0 0,-21 2-601 0 0,1-1 1 0 0,-2-2-1 0 0,1-2 0 0 0,48-22 1 0 0,-71 27 688 0 0,0 1 0 0 0,0-1 1 0 0,0-1-1 0 0,10-9 0 0 0,-17 13 465 0 0,0 1-1 0 0,0-1 1 0 0,-1 0 0 0 0,1 1-1 0 0,-1-1 1 0 0,0 0-1 0 0,0-1 1 0 0,0 1-1 0 0,0 0 1 0 0,0-1 0 0 0,-1 1-1 0 0,1-1 1 0 0,-1 1-1 0 0,0-1 1 0 0,0 0-1 0 0,0-7 991 0 0,-1 11-989 0 0,-1 0-1 0 0,1-1 1 0 0,-1 1 0 0 0,1 0-1 0 0,-1 0 1 0 0,1 0 0 0 0,-1 0-1 0 0,1 0 1 0 0,-1 0 0 0 0,0 0-1 0 0,1 0 1 0 0,-1 0 0 0 0,1 0-1 0 0,-1 0 1 0 0,1 0 0 0 0,-1 0-1 0 0,0 0 1 0 0,1 1 0 0 0,-1-1-1 0 0,0 1 1 0 0,-1 1-5 0 0,0 0 0 0 0,0 0 0 0 0,0 0 0 0 0,0 1 0 0 0,1-1 0 0 0,-1 1 0 0 0,1-1 0 0 0,-1 1 0 0 0,1 0 0 0 0,0-1 0 0 0,0 1 0 0 0,1 0 0 0 0,-1 0 0 0 0,0 4 0 0 0,1-5-92 0 0,0 0 0 0 0,0 0-1 0 0,0 0 1 0 0,1 0 0 0 0,-1 0 0 0 0,1-1-1 0 0,-1 1 1 0 0,1 0 0 0 0,0 0 0 0 0,-1 0-1 0 0,1-1 1 0 0,0 1 0 0 0,0-1 0 0 0,1 1-1 0 0,-1-1 1 0 0,0 1 0 0 0,0-1 0 0 0,1 1-1 0 0,-1-1 1 0 0,0 0 0 0 0,1 0 0 0 0,0 0-1 0 0,2 2 1 0 0,-3-3-42 0 0,0 1-1 0 0,1-1 0 0 0,-1 1 1 0 0,0-1-1 0 0,0 1 1 0 0,1-1-1 0 0,-1 0 0 0 0,0 0 1 0 0,1 0-1 0 0,-1 0 1 0 0,0 0-1 0 0,1 0 0 0 0,-1 0 1 0 0,0 0-1 0 0,0 0 1 0 0,1-1-1 0 0,-1 1 0 0 0,3-1 1 0 0,8-2-1004 0 0,-34-28 411 0 0,20 29 687 0 0,0 0-1 0 0,1 0 1 0 0,-1 0-1 0 0,1 0 1 0 0,-1 0-1 0 0,1-1 1 0 0,0 1-1 0 0,0 0 0 0 0,0-1 1 0 0,1 1-1 0 0,-1-1 1 0 0,1 0-1 0 0,-1 1 1 0 0,1-1-1 0 0,0 1 0 0 0,0-1 1 0 0,0 0-1 0 0,0 1 1 0 0,0-1-1 0 0,0 1 1 0 0,1-1-1 0 0,0 1 0 0 0,-1-1 1 0 0,1 1-1 0 0,0-1 1 0 0,0 1-1 0 0,0-1 1 0 0,0 1-1 0 0,1 0 0 0 0,-1 0 1 0 0,1 0-1 0 0,-1 0 1 0 0,1 0-1 0 0,0 0 1 0 0,0 0-1 0 0,0 0 1 0 0,4-2-1 0 0,-1 0 2 0 0,0 0 1 0 0,0 0-1 0 0,0 1 0 0 0,1 0 1 0 0,0 0-1 0 0,-1 0 0 0 0,1 1 1 0 0,0 0-1 0 0,0 0 0 0 0,1 0 1 0 0,-1 1-1 0 0,0 0 0 0 0,0 0 1 0 0,11 0-1 0 0,-11 2-93 0 0,0 0 0 0 0,-1 0 0 0 0,1 1 0 0 0,0-1 0 0 0,-1 1 0 0 0,0 0 0 0 0,1 1 0 0 0,-1-1 0 0 0,0 1 0 0 0,0 0 0 0 0,-1 0 0 0 0,1 1 0 0 0,0-1 0 0 0,-1 1 0 0 0,5 5 0 0 0,-7-7 30 0 0,-1 1 0 0 0,1-1 0 0 0,0 0-1 0 0,-1 1 1 0 0,0-1 0 0 0,1 1 0 0 0,-1 0 0 0 0,0-1 0 0 0,0 1 0 0 0,0 0 0 0 0,-1-1 0 0 0,1 1 0 0 0,-1 0 0 0 0,0 0 0 0 0,1 0 0 0 0,-1 0 0 0 0,0 0 0 0 0,-1-1 0 0 0,1 1 0 0 0,0 0 0 0 0,-1 0-1 0 0,0 0 1 0 0,1-1 0 0 0,-1 1 0 0 0,0 0 0 0 0,-1-1 0 0 0,1 1 0 0 0,0-1 0 0 0,-1 1 0 0 0,1-1 0 0 0,-1 1 0 0 0,-2 1 0 0 0,-8 9 233 0 0,11-13-165 0 0,1 0 0 0 0,0 0 0 0 0,0 0 0 0 0,0 0 0 0 0,0 0 0 0 0,0 0 0 0 0,0 0-1 0 0,0 0 1 0 0,0 0 0 0 0,0 0 0 0 0,0 0 0 0 0,-1 0 0 0 0,1 1 0 0 0,0-1 0 0 0,0 0 0 0 0,0 0 0 0 0,0 0 0 0 0,0 0-1 0 0,0 0 1 0 0,0 0 0 0 0,-1 0 0 0 0,1 0 0 0 0,0 0 0 0 0,0-1 0 0 0,0 1 0 0 0,0 0 0 0 0,0 0 0 0 0,0 0 0 0 0,0 0-1 0 0,0 0 1 0 0,0 0 0 0 0,-1 0 0 0 0,1 0 0 0 0,0 0 0 0 0,0 0 0 0 0,0 0 0 0 0,0 0 0 0 0,0 0 0 0 0,0 0-1 0 0,0 0 1 0 0,0-1 0 0 0,0 1 0 0 0,0 0 0 0 0,0 0 0 0 0,0 0 0 0 0,0 0 0 0 0,-1 0 0 0 0,1 0 0 0 0,0 0 0 0 0,0 0-1 0 0,0 0 1 0 0,0-1 0 0 0,0 1 0 0 0,0 0 0 0 0,0 0 0 0 0,0 0 0 0 0,0 0 0 0 0,0 0 0 0 0,10-30 326 0 0,-6 24-321 0 0,0-1 0 0 0,0 1-1 0 0,1 0 1 0 0,0 0 0 0 0,0 0 0 0 0,0 1 0 0 0,1 0-1 0 0,0 0 1 0 0,0 0 0 0 0,0 1 0 0 0,1 0 0 0 0,-1 0 0 0 0,1 0-1 0 0,13-4 1 0 0,-17 7-53 0 0,0-1 0 0 0,-1 2-1 0 0,1-1 1 0 0,0 0 0 0 0,0 1-1 0 0,0-1 1 0 0,0 1 0 0 0,0 0-1 0 0,0 0 1 0 0,0 0 0 0 0,0 0-1 0 0,-1 0 1 0 0,1 1 0 0 0,0-1 0 0 0,0 1-1 0 0,0 0 1 0 0,0 0 0 0 0,-1 0-1 0 0,1 0 1 0 0,0 0 0 0 0,-1 1-1 0 0,1-1 1 0 0,-1 1 0 0 0,1 0-1 0 0,-1 0 1 0 0,0 0 0 0 0,0 0-1 0 0,0 0 1 0 0,0 0 0 0 0,0 0 0 0 0,0 1-1 0 0,-1-1 1 0 0,1 1 0 0 0,-1-1-1 0 0,1 1 1 0 0,-1 0 0 0 0,0-1-1 0 0,0 1 1 0 0,1 5 0 0 0,6 39-1390 0 0,-8-39 1158 0 0,1-1 1 0 0,0 0-1 0 0,0 0 0 0 0,1 0 1 0 0,0 0-1 0 0,0 0 0 0 0,1 0 1 0 0,0 0-1 0 0,0 0 0 0 0,6 9 0 0 0,-8-16 239 0 0,-1 1-1 0 0,1 0 0 0 0,0 0 0 0 0,0-1 1 0 0,-1 1-1 0 0,1-1 0 0 0,0 1 0 0 0,0-1 1 0 0,0 1-1 0 0,0-1 0 0 0,0 1 0 0 0,0-1 1 0 0,0 0-1 0 0,0 1 0 0 0,0-1 0 0 0,0 0 1 0 0,0 0-1 0 0,0 0 0 0 0,0 0 0 0 0,0 0 1 0 0,0 0-1 0 0,0 0 0 0 0,0 0 0 0 0,0 0 1 0 0,0-1-1 0 0,0 1 0 0 0,0 0 0 0 0,0-1 1 0 0,0 1-1 0 0,0 0 0 0 0,1-2 0 0 0,31-21-188 0 0,-19 13 84 0 0,-1 0 179 0 0,0-1 0 0 0,19-18 1 0 0,23-19 1048 0 0,-47 41-828 0 0,-6 5-164 0 0,0 1 0 0 0,1-1 0 0 0,-1 0 0 0 0,1 1 1 0 0,-1-1-1 0 0,1 1 0 0 0,0 0 0 0 0,0 0 1 0 0,3-1-1 0 0,-5 2 51 0 0,35 13-439 0 0,-34-12 135 0 0,0 0 0 0 0,0-1-1 0 0,-1 1 1 0 0,1-1 0 0 0,0 0-1 0 0,0 0 1 0 0,0 0 0 0 0,-1 0 0 0 0,1 0-1 0 0,0 0 1 0 0,0 0 0 0 0,0 0-1 0 0,-1-1 1 0 0,1 1 0 0 0,0-1 0 0 0,0 1-1 0 0,-1-1 1 0 0,4-1 0 0 0,26-19-2367 0 0,-19 10 2334 0 0,-9 9 580 0 0,0 0 0 0 0,-1 0-1 0 0,1-1 1 0 0,-1 1-1 0 0,0-1 1 0 0,0 0-1 0 0,0 0 1 0 0,0 0-1 0 0,2-4 1672 0 0,-5 7-1953 0 0,0 1-1 0 0,0-1 1 0 0,1 1 0 0 0,-1-1 0 0 0,0 1-1 0 0,0 0 1 0 0,0 0 0 0 0,0-1 0 0 0,1 1 0 0 0,-1 0-1 0 0,0 0 1 0 0,1 0 0 0 0,-1 0 0 0 0,0 0-1 0 0,1 0 1 0 0,0 0 0 0 0,-1 0 0 0 0,1 0-1 0 0,-1 0 1 0 0,1 2 0 0 0,-10 29 1127 0 0,8-24-860 0 0,-17 62 1341 0 0,-10 80 0 0 0,-13 46-3184 0 0,40-188 923 0 0,-12 33-1555 0 0,0-17-5911 0 0,7-16 3780 0 0</inkml:trace>
</inkml:ink>
</file>

<file path=ppt/ink/ink8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58:56.908"/>
    </inkml:context>
    <inkml:brush xml:id="br0">
      <inkml:brushProperty name="width" value="0.05" units="cm"/>
      <inkml:brushProperty name="height" value="0.05" units="cm"/>
      <inkml:brushProperty name="color" value="#008C3A"/>
    </inkml:brush>
  </inkml:definitions>
  <inkml:trace contextRef="#ctx0" brushRef="#br0">71 0 964 0 0,'8'2'541'0'0,"-1"0"0"0"0,1 0 1 0 0,-1 0-1 0 0,0 1 0 0 0,0-1 0 0 0,0 2 0 0 0,0-1 1 0 0,-1 1-1 0 0,1 0 0 0 0,-1 1 0 0 0,0-1 0 0 0,0 1 0 0 0,8 10 1 0 0,-11-12-269 0 0,0 0 1 0 0,0 0 0 0 0,0 0 0 0 0,-1 1 0 0 0,0-1 0 0 0,1 1 0 0 0,-1 0-1 0 0,-1-1 1 0 0,1 1 0 0 0,-1 0 0 0 0,1 0 0 0 0,-1 0 0 0 0,0 0 0 0 0,0 0-1 0 0,-1 1 1 0 0,1-1 0 0 0,-1 0 0 0 0,0 0 0 0 0,0 0 0 0 0,-1 1 0 0 0,1-1-1 0 0,-1 0 1 0 0,0 0 0 0 0,0 0 0 0 0,0 0 0 0 0,-2 5 0 0 0,0-5 86 0 0,0-1 0 0 0,1 1-1 0 0,-2 0 1 0 0,1-1 0 0 0,0 0 0 0 0,-1 0 0 0 0,1 0 0 0 0,-1 0 0 0 0,0 0-1 0 0,0-1 1 0 0,0 0 0 0 0,0 0 0 0 0,0 0 0 0 0,-1 0 0 0 0,1-1 0 0 0,-9 3-1 0 0,6-2 41 0 0,-1-1 0 0 0,1 0 0 0 0,0 0 0 0 0,0 0 0 0 0,-1-1 0 0 0,1 0 0 0 0,0 0 0 0 0,-1-1 0 0 0,1 0 0 0 0,-9-2 0 0 0,14 2-496 0 0,0 0-1 0 0,0 0 0 0 0,0 0 1 0 0,0 0-1 0 0,0 0 1 0 0,0-1-1 0 0,0 1 0 0 0,0-1 1 0 0,0 1-1 0 0,0-1 0 0 0,1 0 1 0 0,-1 0-1 0 0,1 1 0 0 0,0-1 1 0 0,-1 0-1 0 0,1 0 0 0 0,0-1 1 0 0,0 1-1 0 0,0 0 0 0 0,0 0 1 0 0,1 0-1 0 0,-1-1 0 0 0,0 1 1 0 0,1 0-1 0 0,0-1 1 0 0,0 1-1 0 0,-1 0 0 0 0,1-1 1 0 0,1 1-1 0 0,-1-1 0 0 0,1-2 1 0 0,7-37-3359 0 0,5 3-4178 0 0,-11 32 4876 0 0,5-14-2594 0 0</inkml:trace>
</inkml:ink>
</file>

<file path=ppt/ink/ink8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58:57.315"/>
    </inkml:context>
    <inkml:brush xml:id="br0">
      <inkml:brushProperty name="width" value="0.05" units="cm"/>
      <inkml:brushProperty name="height" value="0.05" units="cm"/>
      <inkml:brushProperty name="color" value="#008C3A"/>
    </inkml:brush>
  </inkml:definitions>
  <inkml:trace contextRef="#ctx0" brushRef="#br0">156 11 1488 0 0,'-22'-11'10773'0'0,"18"12"-10133"0"0,0 0 0 0 0,0 0 0 0 0,-1 0 0 0 0,1 1-1 0 0,0 0 1 0 0,0-1 0 0 0,0 1 0 0 0,-5 4 0 0 0,2-1-153 0 0,0 1 0 0 0,1-1 0 0 0,-1 1 0 0 0,-5 7-1 0 0,5-4-532 0 0,0 0-1 0 0,1 0 0 0 0,0 1 1 0 0,0 0-1 0 0,1 0 0 0 0,0 0 1 0 0,-3 12-1 0 0,7-22 17 0 0,1 1-1 0 0,0-1 0 0 0,0 1 1 0 0,-1-1-1 0 0,1 1 0 0 0,0-1 1 0 0,0 1-1 0 0,0 0 0 0 0,0-1 1 0 0,0 1-1 0 0,0-1 0 0 0,0 1 1 0 0,0-1-1 0 0,0 1 0 0 0,0-1 1 0 0,0 1-1 0 0,0-1 0 0 0,0 1 1 0 0,0 0-1 0 0,0-1 0 0 0,0 1 1 0 0,1-1-1 0 0,-1 1 0 0 0,0-1 1 0 0,0 1-1 0 0,1-1 0 0 0,-1 0 1 0 0,0 1-1 0 0,1-1 0 0 0,-1 1 1 0 0,1 0-1 0 0,17-3-522 0 0,20-18 144 0 0,55-53 1342 0 0,-62 47 2145 0 0,-30 25-2695 0 0,0 32 1145 0 0,-2-22-1812 0 0,1 0 1 0 0,1 0-1 0 0,0 0 0 0 0,0 0 0 0 0,1-1 0 0 0,4 15 1 0 0,-5-21 70 0 0,-1 0 0 0 0,1 0 0 0 0,0 0 0 0 0,0-1 0 0 0,1 1 0 0 0,-1 0 0 0 0,0-1 1 0 0,0 1-1 0 0,1-1 0 0 0,-1 1 0 0 0,1-1 0 0 0,-1 0 0 0 0,1 0 0 0 0,0 1 0 0 0,0-1 1 0 0,-1 0-1 0 0,1-1 0 0 0,0 1 0 0 0,0 0 0 0 0,0 0 0 0 0,0-1 0 0 0,0 1 0 0 0,0-1 0 0 0,0 0 1 0 0,0 1-1 0 0,0-1 0 0 0,0 0 0 0 0,0 0 0 0 0,0-1 0 0 0,0 1 0 0 0,0 0 0 0 0,0-1 0 0 0,0 1 1 0 0,4-2-1 0 0,18-7-1318 0 0,-20 7 1677 0 0,0 0 0 0 0,0 0-1 0 0,0 1 1 0 0,0 0-1 0 0,0 0 1 0 0,1 0 0 0 0,5-1-1 0 0,19-2 833 0 0,-23 2-1478 0 0,1 1 0 0 0,-1-1 0 0 0,0-1 0 0 0,0 1 1 0 0,0-1-1 0 0,0 0 0 0 0,-1 0 0 0 0,1-1 0 0 0,-1 1 0 0 0,6-6 0 0 0,5-3-3547 0 0,0 3 846 0 0</inkml:trace>
</inkml:ink>
</file>

<file path=ppt/ink/ink8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58:57.723"/>
    </inkml:context>
    <inkml:brush xml:id="br0">
      <inkml:brushProperty name="width" value="0.05" units="cm"/>
      <inkml:brushProperty name="height" value="0.05" units="cm"/>
      <inkml:brushProperty name="color" value="#008C3A"/>
    </inkml:brush>
  </inkml:definitions>
  <inkml:trace contextRef="#ctx0" brushRef="#br0">13 193 2944 0 0,'8'-8'580'0'0,"-1"-1"-1"0"0,0 0 1 0 0,0 0-1 0 0,-1 0 0 0 0,0-1 1 0 0,-1 0-1 0 0,0-1 1 0 0,0 1-1 0 0,-1-1 1 0 0,-1 0-1 0 0,0 0 0 0 0,0 0 1 0 0,-1 0-1 0 0,1-21 1 0 0,-3 12 3872 0 0,-12 42-2611 0 0,3 0-1206 0 0,1 0-1 0 0,1 1 1 0 0,1 0 0 0 0,-4 28-1 0 0,-2 11-3345 0 0,-7-1-7876 0 0,15-53 6195 0 0</inkml:trace>
</inkml:ink>
</file>

<file path=ppt/ink/ink8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58:58.120"/>
    </inkml:context>
    <inkml:brush xml:id="br0">
      <inkml:brushProperty name="width" value="0.05" units="cm"/>
      <inkml:brushProperty name="height" value="0.05" units="cm"/>
      <inkml:brushProperty name="color" value="#008C3A"/>
    </inkml:brush>
  </inkml:definitions>
  <inkml:trace contextRef="#ctx0" brushRef="#br0">131 282 1220 0 0,'-3'0'972'0'0,"-1"0"0"0"0,0 1-1 0 0,0 0 1 0 0,0-1 0 0 0,0 1 0 0 0,1 1-1 0 0,-1-1 1 0 0,1 1 0 0 0,-1-1 0 0 0,-6 5-1 0 0,4-2-28 0 0,0 0-1 0 0,1 1 0 0 0,-1 0 1 0 0,1 0-1 0 0,-7 9 0 0 0,6-7-406 0 0,2-1 0 0 0,-1 1 0 0 0,1 0 0 0 0,0 0 0 0 0,1 0 1 0 0,-1 1-1 0 0,1-1 0 0 0,1 1 0 0 0,0 0 0 0 0,0-1 0 0 0,-1 11 0 0 0,2-15-435 0 0,1 1 1 0 0,0-1 0 0 0,0 0 0 0 0,0 0 0 0 0,0 0 0 0 0,1 0 0 0 0,-1 0 0 0 0,1 0 0 0 0,0 0 0 0 0,0 0 0 0 0,0 0 0 0 0,0-1-1 0 0,0 1 1 0 0,1 0 0 0 0,-1-1 0 0 0,1 1 0 0 0,0 0 0 0 0,0-1 0 0 0,0 0 0 0 0,0 1 0 0 0,0-1 0 0 0,0 0 0 0 0,1 0 0 0 0,-1 0-1 0 0,1-1 1 0 0,5 4 0 0 0,-2-3-195 0 0,1 1-1 0 0,0-1 1 0 0,0-1-1 0 0,0 1 0 0 0,0-1 1 0 0,0-1-1 0 0,0 1 1 0 0,0-1-1 0 0,0 0 0 0 0,12-2 1 0 0,-6 0-292 0 0,0-1 1 0 0,0 0-1 0 0,0-1 1 0 0,0 0 0 0 0,-1-1-1 0 0,1-1 1 0 0,-1 0-1 0 0,-1 0 1 0 0,1-1-1 0 0,-1-1 1 0 0,17-15 0 0 0,-16 12 28 0 0,0-1 0 0 0,-1 0 1 0 0,-1 0-1 0 0,0-1 0 0 0,0-1 1 0 0,-1 1-1 0 0,-1-2 1 0 0,-1 1-1 0 0,8-19 0 0 0,-4-3 351 0 0,-2 0 0 0 0,-1-1 0 0 0,5-63 0 0 0,-8 58 955 0 0,-4 39-708 0 0,-1 1-1 0 0,0 0 0 0 0,0-1 0 0 0,0 1 1 0 0,0 0-1 0 0,0 0 0 0 0,0-1 0 0 0,-1 1 1 0 0,1 0-1 0 0,-1 0 0 0 0,0-1 0 0 0,0 1 1 0 0,-1-3-1 0 0,2 4-186 0 0,0 1 1 0 0,-1 0-1 0 0,1 0 0 0 0,0 0 1 0 0,0 0-1 0 0,0 0 1 0 0,0-1-1 0 0,0 1 1 0 0,-1 0-1 0 0,1 0 0 0 0,0 0 1 0 0,0 0-1 0 0,0 0 1 0 0,0 0-1 0 0,-1 0 0 0 0,1 0 1 0 0,0 0-1 0 0,0 0 1 0 0,0 0-1 0 0,0 0 1 0 0,-1 0-1 0 0,1 0 0 0 0,0 0 1 0 0,0 0-1 0 0,0 0 1 0 0,-1 0-1 0 0,1 0 0 0 0,0 0 1 0 0,0 0-1 0 0,0 0 1 0 0,0 0-1 0 0,-1 0 1 0 0,1 0-1 0 0,0 0 0 0 0,0 0 1 0 0,0 0-1 0 0,0 0 1 0 0,-1 1-1 0 0,1-1 0 0 0,0 0 1 0 0,0 0-1 0 0,0 0 1 0 0,0 0-1 0 0,0 0 1 0 0,0 1-1 0 0,-1-1 0 0 0,-6 21 899 0 0,-3 53 533 0 0,-1 80-1 0 0,-5 45-4761 0 0,12-179 521 0 0,-11 36-1 0 0,-2-8-6026 0 0,3-15 2695 0 0</inkml:trace>
</inkml:ink>
</file>

<file path=ppt/ink/ink8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58:58.505"/>
    </inkml:context>
    <inkml:brush xml:id="br0">
      <inkml:brushProperty name="width" value="0.05" units="cm"/>
      <inkml:brushProperty name="height" value="0.05" units="cm"/>
      <inkml:brushProperty name="color" value="#008C3A"/>
    </inkml:brush>
  </inkml:definitions>
  <inkml:trace contextRef="#ctx0" brushRef="#br0">1 82 1136 0 0,'0'-1'458'0'0,"0"-1"0"0"0,-1 1 0 0 0,1 0 0 0 0,0 0 0 0 0,0 0 0 0 0,0 0 0 0 0,0-1 0 0 0,0 1 0 0 0,1 0 0 0 0,-1 0 0 0 0,0 0 0 0 0,0 0 0 0 0,1-1 0 0 0,-1 1 0 0 0,1 0 0 0 0,-1 0 0 0 0,2-2 0 0 0,-1 2-173 0 0,0 1-1 0 0,-1-1 0 0 0,1 0 0 0 0,1 0 0 0 0,-1 0 1 0 0,0 0-1 0 0,0 1 0 0 0,0-1 0 0 0,0 1 0 0 0,0-1 0 0 0,1 1 1 0 0,-1-1-1 0 0,3 0 0 0 0,4 0 88 0 0,0 0 0 0 0,0 1 1 0 0,0 0-1 0 0,13 2 0 0 0,1-1 529 0 0,13-2-682 0 0,-1-2-1 0 0,57-11 0 0 0,-39 2-3045 0 0,0-1-3893 0 0,-35 7 2651 0 0</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44:12.397"/>
    </inkml:context>
    <inkml:brush xml:id="br0">
      <inkml:brushProperty name="width" value="0.05" units="cm"/>
      <inkml:brushProperty name="height" value="0.05" units="cm"/>
      <inkml:brushProperty name="color" value="#CD82DA"/>
    </inkml:brush>
  </inkml:definitions>
  <inkml:trace contextRef="#ctx0" brushRef="#br0">1 707 1000 0 0,'0'0'2062'0'0,"2"-3"-96"0"0,20-20 1650 0 0,5-5-1363 0 0,2 1 0 0 0,46-35 0 0 0,18-2-439 0 0,403-268 3842 0 0,-467 315-5318 0 0,-10 6-15 0 0,0 0 0 0 0,-1-2 0 0 0,0 0-1 0 0,-1 0 1 0 0,15-17 0 0 0,-30 28-549 0 0,0-1 0 0 0,-1 1 0 0 0,1-1 0 0 0,-1 1 0 0 0,0-1 0 0 0,0 1 0 0 0,0-1 0 0 0,0 0 0 0 0,0 1 0 0 0,0-1-1 0 0,-1 0 1 0 0,1-3 0 0 0,-3-7-4477 0 0,-4 3-3711 0 0</inkml:trace>
</inkml:ink>
</file>

<file path=ppt/ink/ink8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58:59.100"/>
    </inkml:context>
    <inkml:brush xml:id="br0">
      <inkml:brushProperty name="width" value="0.05" units="cm"/>
      <inkml:brushProperty name="height" value="0.05" units="cm"/>
      <inkml:brushProperty name="color" value="#008C3A"/>
    </inkml:brush>
  </inkml:definitions>
  <inkml:trace contextRef="#ctx0" brushRef="#br0">57 79 340 0 0,'2'-8'11844'0'0,"1"8"-10279"0"0,0 3-1382 0 0,0 0 0 0 0,1 0 0 0 0,-1 0-1 0 0,0 0 1 0 0,-1 1 0 0 0,1 0 0 0 0,-1-1 0 0 0,1 1-1 0 0,-1 0 1 0 0,0 0 0 0 0,0 0 0 0 0,-1 0 0 0 0,1 1-1 0 0,-1-1 1 0 0,0 0 0 0 0,0 1 0 0 0,-1-1 0 0 0,1 0-1 0 0,-1 1 1 0 0,0-1 0 0 0,0 1 0 0 0,0-1 0 0 0,-1 1-1 0 0,1-1 1 0 0,-1 1 0 0 0,-2 4 0 0 0,1 0 120 0 0,-1-1 0 0 0,1 1 0 0 0,-2-1 0 0 0,1 0 0 0 0,-1 0 0 0 0,0 0 1 0 0,-1-1-1 0 0,0 1 0 0 0,0-1 0 0 0,0 0 0 0 0,-1-1 0 0 0,-12 12 0 0 0,17-17-228 0 0,0 0 0 0 0,0-1 0 0 0,0 1-1 0 0,0 0 1 0 0,0 0 0 0 0,0-1 0 0 0,-1 1-1 0 0,1-1 1 0 0,0 1 0 0 0,0-1 0 0 0,0 0-1 0 0,0 1 1 0 0,-1-1 0 0 0,1 0 0 0 0,-2 0 0 0 0,2 0-49 0 0,1 0 0 0 0,-1 0 1 0 0,1 0-1 0 0,0-1 1 0 0,-1 1-1 0 0,1 0 1 0 0,-1 0-1 0 0,1-1 1 0 0,-1 1-1 0 0,1 0 0 0 0,0-1 1 0 0,-1 1-1 0 0,1 0 1 0 0,0-1-1 0 0,-1 1 1 0 0,1 0-1 0 0,0-1 0 0 0,0 1 1 0 0,-1-1-1 0 0,1 1 1 0 0,0-1-1 0 0,0 1 1 0 0,0 0-1 0 0,0-1 1 0 0,0 1-1 0 0,-1-2 1 0 0,1-1-10 0 0,0 0 0 0 0,0-1 1 0 0,0 1-1 0 0,0 0 1 0 0,1-1-1 0 0,-1 1 1 0 0,1 0-1 0 0,0 0 1 0 0,0-1-1 0 0,2-4 1 0 0,2-4-257 0 0,1-1 1 0 0,1 1 0 0 0,0 0-1 0 0,1 0 1 0 0,0 0 0 0 0,1 1-1 0 0,0 1 1 0 0,1 0 0 0 0,0 0-1 0 0,0 1 1 0 0,1 0 0 0 0,0 0-1 0 0,1 2 1 0 0,0-1-1 0 0,0 1 1 0 0,0 1 0 0 0,1 0-1 0 0,0 1 1 0 0,0 1 0 0 0,1-1-1 0 0,-1 2 1 0 0,1 0 0 0 0,0 1-1 0 0,26-1 1 0 0,-11 3-568 0 0,0-2 1 0 0,-1-1-1 0 0,55-12 1 0 0,-81 14 979 0 0,-1 1 1 0 0,1-1-1 0 0,-1 0 1 0 0,1 0-1 0 0,-1 1 1 0 0,0-1 0 0 0,1 0-1 0 0,-1-1 1 0 0,0 1-1 0 0,1 0 1 0 0,-1 0-1 0 0,0-1 1 0 0,0 1-1 0 0,1-2 1 0 0,-2 3-75 0 0,0-1-1 0 0,1 1 1 0 0,-1 0 0 0 0,0-1 0 0 0,0 1-1 0 0,0-1 1 0 0,0 1 0 0 0,0 0 0 0 0,1-1 0 0 0,-1 1-1 0 0,0 0 1 0 0,0-1 0 0 0,0 1 0 0 0,0-1-1 0 0,0 1 1 0 0,0 0 0 0 0,0-1 0 0 0,0 1-1 0 0,0-1 1 0 0,-1 1 0 0 0,1 0 0 0 0,0-1 0 0 0,0 1-1 0 0,0-1 1 0 0,0 1 0 0 0,-1 0 0 0 0,1-1-1 0 0,0 1 1 0 0,0 0 0 0 0,0-1 0 0 0,-1 1-1 0 0,1 0 1 0 0,0 0 0 0 0,-1-1 0 0 0,1 1-1 0 0,0 0 1 0 0,-1 0 0 0 0,1-1 0 0 0,0 1 0 0 0,-1 0-1 0 0,1 0 1 0 0,0 0 0 0 0,-1 0 0 0 0,1-1-1 0 0,-1 1 1 0 0,1 0 0 0 0,0 0 0 0 0,-1 0-1 0 0,1 0 1 0 0,-1 0 0 0 0,1 0 0 0 0,0 0 0 0 0,-1 0-1 0 0,1 0 1 0 0,-1 0 0 0 0,1 0 0 0 0,0 1-1 0 0,-1-1 1 0 0,0 0 0 0 0,-6 2 305 0 0,0 1 0 0 0,0-1 1 0 0,0 1-1 0 0,1 1 0 0 0,-1-1 0 0 0,1 1 1 0 0,-1 0-1 0 0,1 1 0 0 0,-9 8 0 0 0,6-6-37 0 0,4-3-244 0 0,0 0 0 0 0,0 1 1 0 0,1 0-1 0 0,-1 0 1 0 0,1 0-1 0 0,0 1 0 0 0,1-1 1 0 0,-1 1-1 0 0,1 0 1 0 0,0 0-1 0 0,0 0 0 0 0,1 0 1 0 0,0 1-1 0 0,0-1 0 0 0,-1 8 1 0 0,3-11-227 0 0,-1 0-1 0 0,1 0 1 0 0,0 0 0 0 0,0 0 0 0 0,0 0-1 0 0,1 0 1 0 0,-1 0 0 0 0,1 0-1 0 0,-1 0 1 0 0,1 0 0 0 0,0 0 0 0 0,0 0-1 0 0,1-1 1 0 0,-1 1 0 0 0,0 0 0 0 0,1-1-1 0 0,0 1 1 0 0,-1-1 0 0 0,1 1-1 0 0,0-1 1 0 0,0 0 0 0 0,0 0 0 0 0,1 0-1 0 0,-1 0 1 0 0,0 0 0 0 0,1-1 0 0 0,-1 1-1 0 0,1-1 1 0 0,0 1 0 0 0,-1-1 0 0 0,1 0-1 0 0,0 0 1 0 0,0 0 0 0 0,0 0-1 0 0,3 0 1 0 0,6 1-582 0 0,0-1-1 0 0,0 0 1 0 0,0-1-1 0 0,-1 0 1 0 0,1-1 0 0 0,0 0-1 0 0,0-1 1 0 0,0-1-1 0 0,-1 1 1 0 0,0-2-1 0 0,1 0 1 0 0,19-9-1 0 0,-9 2-225 0 0,-2 0 0 0 0,1-2 0 0 0,-1 0 0 0 0,-1-1 0 0 0,26-25 0 0 0,-41 35 978 0 0,0-1 0 0 0,-1 0 0 0 0,1 0 0 0 0,-1 0 0 0 0,0 0 0 0 0,0 0 0 0 0,-1-1 0 0 0,3-5 0 0 0,8-18 2488 0 0,-13 35 2125 0 0,-4 48-2998 0 0,-36 214 111 0 0,9-135-4107 0 0,-12-5-5101 0 0,35-111 2069 0 0,0-4 410 0 0</inkml:trace>
</inkml:ink>
</file>

<file path=ppt/ink/ink8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58:59.507"/>
    </inkml:context>
    <inkml:brush xml:id="br0">
      <inkml:brushProperty name="width" value="0.05" units="cm"/>
      <inkml:brushProperty name="height" value="0.05" units="cm"/>
      <inkml:brushProperty name="color" value="#008C3A"/>
    </inkml:brush>
  </inkml:definitions>
  <inkml:trace contextRef="#ctx0" brushRef="#br0">0 60 136 0 0,'5'-5'463'0'0,"0"0"-1"0"0,0 0 1 0 0,0 0-1 0 0,1 0 1 0 0,0 1 0 0 0,0 0-1 0 0,0 0 1 0 0,0 1-1 0 0,0 0 1 0 0,1 0 0 0 0,-1 0-1 0 0,1 1 1 0 0,0 0-1 0 0,0 0 1 0 0,0 0-1 0 0,0 1 1 0 0,0 0 0 0 0,0 1-1 0 0,0-1 1 0 0,1 2-1 0 0,-1-1 1 0 0,7 2 0 0 0,-6-2-218 0 0,0 1 0 0 0,0 1 1 0 0,0-1-1 0 0,0 2 0 0 0,0-1 1 0 0,-1 1-1 0 0,1 0 0 0 0,-1 0 1 0 0,0 1-1 0 0,0 0 0 0 0,0 0 1 0 0,0 1-1 0 0,-1 0 0 0 0,1 0 0 0 0,-1 0 1 0 0,-1 1-1 0 0,1 0 0 0 0,-1 0 1 0 0,6 9-1 0 0,-9-11-143 0 0,0-1 0 0 0,-1 1 1 0 0,1-1-1 0 0,-1 1 0 0 0,0 0 0 0 0,0-1 0 0 0,0 1 1 0 0,-1 0-1 0 0,1 0 0 0 0,-1 0 0 0 0,0 0 0 0 0,0 0 0 0 0,0-1 1 0 0,-1 1-1 0 0,1 0 0 0 0,-2 5 0 0 0,-1-3 84 0 0,1 0 0 0 0,-1 1-1 0 0,0-1 1 0 0,0 0 0 0 0,0-1-1 0 0,-1 1 1 0 0,0-1 0 0 0,-9 10-1 0 0,4-6 96 0 0,0 0 0 0 0,-1 0 0 0 0,0-2 0 0 0,-1 1 0 0 0,0-1-1 0 0,0-1 1 0 0,0 0 0 0 0,-1 0 0 0 0,-18 6 0 0 0,27-12-327 0 0,0 1 1 0 0,0 0-1 0 0,0 0 1 0 0,0-1 0 0 0,0 0-1 0 0,0 0 1 0 0,0 0-1 0 0,0 0 1 0 0,0 0 0 0 0,0 0-1 0 0,0-1 1 0 0,0 1-1 0 0,0-1 1 0 0,0 0 0 0 0,0 0-1 0 0,0 0 1 0 0,0 0-1 0 0,1-1 1 0 0,-1 1 0 0 0,0-1-1 0 0,1 0 1 0 0,-5-3-1 0 0,5 2-446 0 0,-1 1 0 0 0,1-1 0 0 0,0 0 0 0 0,0 0 0 0 0,0 0 0 0 0,0-1 0 0 0,-3-5 0 0 0,4 4-997 0 0,-1 1 0 0 0,1-1 1 0 0,-1 0-1 0 0,1-1 0 0 0,0-7 0 0 0,0-1-3004 0 0</inkml:trace>
</inkml:ink>
</file>

<file path=ppt/ink/ink8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59:00.101"/>
    </inkml:context>
    <inkml:brush xml:id="br0">
      <inkml:brushProperty name="width" value="0.05" units="cm"/>
      <inkml:brushProperty name="height" value="0.05" units="cm"/>
      <inkml:brushProperty name="color" value="#008C3A"/>
    </inkml:brush>
  </inkml:definitions>
  <inkml:trace contextRef="#ctx0" brushRef="#br0">1 52 988 0 0,'7'7'1063'0'0,"0"0"-1"0"0,-1 0 1 0 0,1 1-1 0 0,-1-1 1 0 0,-1 1-1 0 0,0 1 1 0 0,7 12-1 0 0,-11-18-873 0 0,0 0-1 0 0,1-1 0 0 0,-1 1 0 0 0,-1 0 1 0 0,1 0-1 0 0,0-1 0 0 0,-1 1 1 0 0,1 0-1 0 0,-1 0 0 0 0,0 0 1 0 0,0 0-1 0 0,0 0 0 0 0,0 0 1 0 0,0 0-1 0 0,-1 0 0 0 0,1-1 1 0 0,-1 1-1 0 0,0 0 0 0 0,0 0 1 0 0,0-1-1 0 0,0 1 0 0 0,-1 0 0 0 0,1-1 1 0 0,-1 1-1 0 0,1-1 0 0 0,-1 0 1 0 0,0 1-1 0 0,-3 2 744 0 0,-1-5-449 0 0,6 0-457 0 0,-1 1 1 0 0,1-1 0 0 0,-1 0-1 0 0,1 0 1 0 0,-1 0-1 0 0,1 0 1 0 0,-1 1-1 0 0,1-1 1 0 0,-1 0 0 0 0,1 0-1 0 0,-1 0 1 0 0,1 0-1 0 0,-1 0 1 0 0,1 0-1 0 0,-1 0 1 0 0,1-1 0 0 0,-1 1-1 0 0,1 0 1 0 0,-1 0-1 0 0,1 0 1 0 0,-1 0-1 0 0,1-1 1 0 0,-1 1 0 0 0,0-1-1 0 0,0 0-15 0 0,0-1 0 0 0,0 0 0 0 0,1 1 0 0 0,-1-1 1 0 0,1 0-1 0 0,-1 0 0 0 0,1 0 0 0 0,-1 0 0 0 0,1 0 0 0 0,0 1 0 0 0,0-1 0 0 0,0 0 0 0 0,0 0 0 0 0,0 0 0 0 0,1 0 0 0 0,0-3 0 0 0,1-1-86 0 0,0-1 0 0 0,0 1 0 0 0,0 0 0 0 0,7-11 0 0 0,-3 7-88 0 0,0 1-1 0 0,0-1 1 0 0,1 1 0 0 0,1 0 0 0 0,12-11 0 0 0,-9 10-66 0 0,0 2 0 0 0,1 0 0 0 0,0 0 0 0 0,0 1 1 0 0,19-8-1 0 0,-27 13 160 0 0,0 1 0 0 0,0 0 0 0 0,0 0 0 0 0,1 0 0 0 0,-1 1 0 0 0,0-1 0 0 0,0 1 0 0 0,1 0 0 0 0,-1 0 0 0 0,0 0 0 0 0,1 1 0 0 0,-1-1 0 0 0,0 1 0 0 0,0 0 0 0 0,0 1 0 0 0,0-1 0 0 0,0 1 0 0 0,0-1 0 0 0,0 1 0 0 0,0 0 0 0 0,-1 1 0 0 0,5 2 1 0 0,16 12-314 0 0,-13-10 198 0 0,-1 0 0 0 0,0 1 0 0 0,9 9 0 0 0,-1-9 4590 0 0,-19-9-4301 0 0,0-1 0 0 0,0 1 0 0 0,0 0 0 0 0,-1 0 0 0 0,1 0 0 0 0,0 0 0 0 0,-1 0 0 0 0,1 1 0 0 0,-1-1-1 0 0,1 0 1 0 0,-1 1 0 0 0,1-1 0 0 0,-1 1 0 0 0,1-1 0 0 0,-1 1 0 0 0,1 0 0 0 0,-1-1 0 0 0,0 1 0 0 0,1 0 0 0 0,-1 0 0 0 0,0 0 0 0 0,1 0 0 0 0,-1 1 0 0 0,1-1 0 0 0,-1 0 0 0 0,1 1 0 0 0,-1-1 0 0 0,0 1 0 0 0,1 0 0 0 0,-1-1 0 0 0,1 1 0 0 0,0 0 0 0 0,-1 0 0 0 0,1 0 0 0 0,0 0 0 0 0,-1 0 0 0 0,1 0 0 0 0,-1 1 0 0 0,-5 5 216 0 0,1 0 0 0 0,-1 0 0 0 0,1 0 0 0 0,1 1 0 0 0,-7 11 0 0 0,10-16-350 0 0,1 0-1 0 0,0-1 1 0 0,0 1 0 0 0,0 0-1 0 0,0-1 1 0 0,1 1 0 0 0,-1 0-1 0 0,1 0 1 0 0,-1 0 0 0 0,1 0-1 0 0,0-1 1 0 0,0 1 0 0 0,0 0-1 0 0,1 0 1 0 0,-1 0 0 0 0,1 0 0 0 0,-1-1-1 0 0,1 1 1 0 0,0 0 0 0 0,0 0-1 0 0,0-1 1 0 0,3 5 0 0 0,-2-5-155 0 0,0 0 0 0 0,1 1 0 0 0,-1-1 0 0 0,0 0 0 0 0,1 0 0 0 0,0 0 0 0 0,-1 0 1 0 0,1-1-1 0 0,0 1 0 0 0,0-1 0 0 0,0 0 0 0 0,0 0 0 0 0,0 0 0 0 0,0 0 0 0 0,0 0 1 0 0,1 0-1 0 0,-1-1 0 0 0,0 0 0 0 0,0 0 0 0 0,1 0 0 0 0,-1 0 0 0 0,0 0 0 0 0,0 0 0 0 0,4-2 1 0 0,6 0-628 0 0,-1 0 1 0 0,1-1-1 0 0,-1-1 1 0 0,21-9-1 0 0,-21 8 689 0 0,0-2 0 0 0,0 1 0 0 0,-1-2 0 0 0,0 0 0 0 0,0 0 0 0 0,-1-1-1 0 0,0 0 1 0 0,-1 0 0 0 0,0-1 0 0 0,0-1 0 0 0,-1 1 0 0 0,0-2 0 0 0,-1 1 0 0 0,9-21 0 0 0,-16 32 141 0 0,0 0 0 0 0,1 0 0 0 0,-1 0 0 0 0,0 0 0 0 0,0 0 0 0 0,0 0 0 0 0,0 0 1 0 0,0 0-1 0 0,1 0 0 0 0,-1-1 0 0 0,0 1 0 0 0,0 0 0 0 0,0 0 0 0 0,0 0 0 0 0,0 0 0 0 0,0 0 1 0 0,0 0-1 0 0,0-1 0 0 0,0 1 0 0 0,0 0 0 0 0,1 0 0 0 0,-1 0 0 0 0,0 0 0 0 0,0-1 1 0 0,0 1-1 0 0,0 0 0 0 0,0 0 0 0 0,0 0 0 0 0,0 0 0 0 0,0 0 0 0 0,0-1 0 0 0,0 1 0 0 0,0 0 1 0 0,0 0-1 0 0,0 0 0 0 0,-1 0 0 0 0,1-1 0 0 0,0 1 0 0 0,0 0 0 0 0,0 0 0 0 0,0 0 0 0 0,0 0 1 0 0,0 0-1 0 0,0 0 0 0 0,0-1 0 0 0,0 1 0 0 0,0 0 0 0 0,-1 0 0 0 0,1 0 0 0 0,0 0 0 0 0,0 0 1 0 0,0 0-1 0 0,0 0 0 0 0,0 0 0 0 0,-1 0 0 0 0,1 0 0 0 0,0-1 0 0 0,0 1 0 0 0,0 0 0 0 0,0 0 1 0 0,-1 0-1 0 0,-10 9 219 0 0,7-5-223 0 0,0 0 0 0 0,0 0 0 0 0,1 0 0 0 0,0 1 1 0 0,-6 9-1 0 0,7-8 12 0 0,0 1 1 0 0,0 0 0 0 0,0 0-1 0 0,1 0 1 0 0,0 0 0 0 0,1 0-1 0 0,-1 0 1 0 0,2 13-1 0 0,13 56 114 0 0,-3-24-46 0 0,-11-49-178 0 0,1 0 1 0 0,-1 0 0 0 0,0 0-1 0 0,1 0 1 0 0,-2 0-1 0 0,1 0 1 0 0,0 0-1 0 0,0 0 1 0 0,-1 0-1 0 0,0 0 1 0 0,1-1 0 0 0,-1 1-1 0 0,0 0 1 0 0,-1 0-1 0 0,1 0 1 0 0,-3 3-1 0 0,-11-5-6054 0 0</inkml:trace>
</inkml:ink>
</file>

<file path=ppt/ink/ink8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59:00.487"/>
    </inkml:context>
    <inkml:brush xml:id="br0">
      <inkml:brushProperty name="width" value="0.05" units="cm"/>
      <inkml:brushProperty name="height" value="0.05" units="cm"/>
      <inkml:brushProperty name="color" value="#008C3A"/>
    </inkml:brush>
  </inkml:definitions>
  <inkml:trace contextRef="#ctx0" brushRef="#br0">98 59 88 0 0,'14'-33'13644'0'0,"-14"31"-13324"0"0,0 1 0 0 0,0 0 0 0 0,0 0 0 0 0,-1 0 0 0 0,1 0 0 0 0,0 0 0 0 0,-1 0 0 0 0,1-1 0 0 0,-1 1 0 0 0,1 0 0 0 0,-1 0 0 0 0,1 0 0 0 0,-1 1 0 0 0,0-1 0 0 0,0 0 0 0 0,1 0 0 0 0,-1 0 0 0 0,0 0 0 0 0,0 1 0 0 0,0-1 0 0 0,0 0 0 0 0,0 1 0 0 0,0-1 0 0 0,0 0 0 0 0,-2 0 0 0 0,2 0 484 0 0,-21 8 530 0 0,19-5-1181 0 0,-1 0 0 0 0,0 0 0 0 0,0 1 0 0 0,0-1 0 0 0,1 1 0 0 0,0 0-1 0 0,-1 0 1 0 0,1 1 0 0 0,0-1 0 0 0,1 0 0 0 0,-1 1 0 0 0,1 0 0 0 0,-3 4 0 0 0,1-1-210 0 0,1-1 0 0 0,0 1 0 0 0,0-1 0 0 0,1 1 0 0 0,-1 0-1 0 0,2 0 1 0 0,-3 10 0 0 0,4-11-290 0 0,-1 0-1 0 0,1 1 0 0 0,0-1 1 0 0,0 0-1 0 0,1 0 1 0 0,0 1-1 0 0,0-1 0 0 0,0 0 1 0 0,1 0-1 0 0,0 0 0 0 0,0 0 1 0 0,4 6-1 0 0,-4-9 21 0 0,0 0 0 0 0,0 0 0 0 0,0-1 0 0 0,1 1 0 0 0,-1-1 0 0 0,1 0 0 0 0,-1 0 0 0 0,1 0 0 0 0,0 0 0 0 0,0 0-1 0 0,0-1 1 0 0,0 1 0 0 0,0-1 0 0 0,0 1 0 0 0,0-1 0 0 0,0 0 0 0 0,0-1 0 0 0,1 1 0 0 0,-1 0 0 0 0,0-1 0 0 0,1 0 0 0 0,-1 0 0 0 0,1 0 0 0 0,3-1 0 0 0,21-2-6199 0 0,-13 0 2781 0 0</inkml:trace>
</inkml:ink>
</file>

<file path=ppt/ink/ink8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59:00.866"/>
    </inkml:context>
    <inkml:brush xml:id="br0">
      <inkml:brushProperty name="width" value="0.05" units="cm"/>
      <inkml:brushProperty name="height" value="0.05" units="cm"/>
      <inkml:brushProperty name="color" value="#008C3A"/>
    </inkml:brush>
  </inkml:definitions>
  <inkml:trace contextRef="#ctx0" brushRef="#br0">1 474 5685 0 0,'6'-4'289'0'0,"0"0"1"0"0,-1-1-1 0 0,1 0 1 0 0,-1 0 0 0 0,0-1-1 0 0,0 1 1 0 0,0-1-1 0 0,-1 0 1 0 0,0 0 0 0 0,0 0-1 0 0,-1-1 1 0 0,0 0-1 0 0,0 1 1 0 0,0-1 0 0 0,2-12-1 0 0,-2 10 934 0 0,-3 7-1044 0 0,1 1 0 0 0,-1-1 0 0 0,0 1 0 0 0,1-1 0 0 0,-1 1 0 0 0,1-1 0 0 0,0 1 0 0 0,-1-1 1 0 0,1 1-1 0 0,0 0 0 0 0,0 0 0 0 0,0-1 0 0 0,2-1 367 0 0,17 18-375 0 0,3 16-732 0 0,-20-27 298 0 0,0 1 0 0 0,0 0 0 0 0,1-1 0 0 0,-1 0 0 0 0,1 1 1 0 0,0-1-1 0 0,6 4 0 0 0,-8-7 145 0 0,0 0 1 0 0,1 0-1 0 0,-1 0 1 0 0,1 0-1 0 0,-1-1 1 0 0,0 1 0 0 0,1-1-1 0 0,-1 1 1 0 0,1-1-1 0 0,0 0 1 0 0,-1 0-1 0 0,1 0 1 0 0,-1 0 0 0 0,1 0-1 0 0,-1-1 1 0 0,1 1-1 0 0,-1-1 1 0 0,1 0-1 0 0,-1 1 1 0 0,5-3 0 0 0,4-3-191 0 0,0 0 1 0 0,0 0-1 0 0,-1-1 1 0 0,0-1-1 0 0,0 1 1 0 0,0-2-1 0 0,8-8 1 0 0,57-70 55 0 0,-72 84 286 0 0,7-10 222 0 0,0-1 0 0 0,-1-1 0 0 0,-1 0 0 0 0,0 0 0 0 0,-1 0-1 0 0,7-22 1 0 0,20-100 7944 0 0,-35 129-3301 0 0,-6 21-3688 0 0,-9 25-463 0 0,-18 111 987 0 0,11-45-1579 0 0,5-35-2793 0 0,-22 43-10224 0 0,30-91 7225 0 0</inkml:trace>
</inkml:ink>
</file>

<file path=ppt/ink/ink8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59:01.233"/>
    </inkml:context>
    <inkml:brush xml:id="br0">
      <inkml:brushProperty name="width" value="0.05" units="cm"/>
      <inkml:brushProperty name="height" value="0.05" units="cm"/>
      <inkml:brushProperty name="color" value="#008C3A"/>
    </inkml:brush>
  </inkml:definitions>
  <inkml:trace contextRef="#ctx0" brushRef="#br0">3 26 1268 0 0,'0'-1'391'0'0,"-1"0"0"0"0,1 1 0 0 0,-1-1 0 0 0,1 0 0 0 0,0 0 1 0 0,0 0-1 0 0,0 0 0 0 0,0 0 0 0 0,-1 0 0 0 0,1 0 0 0 0,0 0 0 0 0,0 1 0 0 0,1-1 0 0 0,-1 0 0 0 0,0 0 0 0 0,0 0 0 0 0,0 0 0 0 0,1 0 1 0 0,-1 0-1 0 0,0 0 0 0 0,1 1 0 0 0,-1-1 0 0 0,1-1 0 0 0,1 1 66 0 0,0 1 0 0 0,-1 0-1 0 0,1-1 1 0 0,0 1 0 0 0,-1 0 0 0 0,1 0 0 0 0,0 0 0 0 0,-1 0-1 0 0,1 0 1 0 0,0 1 0 0 0,2 0 0 0 0,10 0-710 0 0,42 4 1143 0 0,71-5-1 0 0,-65-3-4017 0 0,0-2-4165 0 0,-42 4 3220 0 0</inkml:trace>
</inkml:ink>
</file>

<file path=ppt/ink/ink8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59:01.718"/>
    </inkml:context>
    <inkml:brush xml:id="br0">
      <inkml:brushProperty name="width" value="0.05" units="cm"/>
      <inkml:brushProperty name="height" value="0.05" units="cm"/>
      <inkml:brushProperty name="color" value="#008C3A"/>
    </inkml:brush>
  </inkml:definitions>
  <inkml:trace contextRef="#ctx0" brushRef="#br0">222 458 696 0 0,'-3'-3'1150'0'0,"0"0"0"0"0,-1 1 1 0 0,0 0-1 0 0,1-1 0 0 0,-1 1 0 0 0,0 1 1 0 0,0-1-1 0 0,0 0 0 0 0,-1 1 0 0 0,1 0 0 0 0,-5-1 1 0 0,2 1-244 0 0,1 1 0 0 0,-1-1 0 0 0,0 1 0 0 0,0 1 1 0 0,0-1-1 0 0,-11 4 0 0 0,10-3-721 0 0,0 2 0 0 0,0-1 0 0 0,0 1 1 0 0,1 0-1 0 0,-1 1 0 0 0,1 0 0 0 0,0 0 0 0 0,0 1 0 0 0,0-1 0 0 0,1 1 1 0 0,-1 1-1 0 0,-7 7 0 0 0,13-12-269 0 0,1 1 0 0 0,-1-1 1 0 0,0 0-1 0 0,0 0 0 0 0,0 0 0 0 0,0 0 1 0 0,1 1-1 0 0,-1-1 0 0 0,1 0 0 0 0,-1 1 1 0 0,1-1-1 0 0,-1 0 0 0 0,1 1 0 0 0,0-1 1 0 0,-1 0-1 0 0,1 3 0 0 0,0-4 12 0 0,1 1-1 0 0,-1-1 1 0 0,0 1 0 0 0,0 0-1 0 0,1-1 1 0 0,-1 1 0 0 0,0 0-1 0 0,1-1 1 0 0,-1 1-1 0 0,0-1 1 0 0,1 1 0 0 0,-1-1-1 0 0,1 1 1 0 0,-1-1 0 0 0,1 1-1 0 0,-1-1 1 0 0,1 1 0 0 0,-1-1-1 0 0,1 0 1 0 0,0 1-1 0 0,-1-1 1 0 0,1 0 0 0 0,1 1-1 0 0,1 0-119 0 0,1-1-1 0 0,0 1 1 0 0,0-1-1 0 0,-1 1 1 0 0,1-1 0 0 0,0 0-1 0 0,0-1 1 0 0,0 1-1 0 0,-1-1 1 0 0,1 1-1 0 0,6-3 1 0 0,75-30 13 0 0,-83 32 800 0 0,0 3-273 0 0,-1 0-285 0 0,1 0 0 0 0,-1 0 0 0 0,0-1 0 0 0,0 1 0 0 0,0 0 0 0 0,0 0 0 0 0,0 0 0 0 0,-1 0 0 0 0,1 0 0 0 0,-1 1 0 0 0,1-1 0 0 0,-1 0 0 0 0,0 0 0 0 0,1 0 0 0 0,-1 0 0 0 0,-1 1 0 0 0,1-1 0 0 0,-1 4 0 0 0,1-4-78 0 0,0 0 1 0 0,-1 1 0 0 0,1-1-1 0 0,0 0 1 0 0,0 1-1 0 0,0-1 1 0 0,1 0-1 0 0,-1 0 1 0 0,0 1 0 0 0,1-1-1 0 0,0 0 1 0 0,-1 0-1 0 0,1 0 1 0 0,0 1 0 0 0,0-1-1 0 0,0 0 1 0 0,1 0-1 0 0,-1-1 1 0 0,2 3-1 0 0,-2-3-98 0 0,1 0-1 0 0,-1-1 0 0 0,1 1 0 0 0,0-1 0 0 0,-1 0 0 0 0,1 1 0 0 0,0-1 0 0 0,-1 0 1 0 0,1 0-1 0 0,0 0 0 0 0,-1 0 0 0 0,1 0 0 0 0,0 0 0 0 0,0-1 0 0 0,-1 1 0 0 0,1 0 1 0 0,-1-1-1 0 0,1 1 0 0 0,0-1 0 0 0,-1 0 0 0 0,1 0 0 0 0,1-1 0 0 0,36-21-2084 0 0,-37 22 2062 0 0,15-11-469 0 0,-1-1 0 0 0,-1 0 0 0 0,0-1 0 0 0,-1-1 0 0 0,-1 0 0 0 0,0-1 0 0 0,-1 0 0 0 0,0-1 0 0 0,-2 0 0 0 0,13-27 0 0 0,-7 6 1039 0 0,-1-2 0 0 0,-3 1 0 0 0,-1-1 0 0 0,6-43 1 0 0,-13 66 72 0 0,6-47 1635 0 0,-8 20 2888 0 0,-24 98-3848 0 0,1 0-1 0 0,-24 107 0 0 0,32-114-1753 0 0,-9 38-1153 0 0,20-76 1129 0 0,1-1 0 0 0,0 1 0 0 0,1 0 0 0 0,0 0 1 0 0,0 0-1 0 0,1-1 0 0 0,1 12 0 0 0,-1-18 477 0 0,-1-1 0 0 0,1 1 0 0 0,-1-1 0 0 0,1 0-1 0 0,0 1 1 0 0,0-1 0 0 0,-1 0 0 0 0,1 0 0 0 0,0 0 0 0 0,0 0 0 0 0,0 1 0 0 0,0-1 0 0 0,0 0 0 0 0,0 0 0 0 0,1-1 0 0 0,-1 1 0 0 0,0 0 0 0 0,0 0 0 0 0,1-1 0 0 0,-1 1 0 0 0,1 0 0 0 0,-1-1 0 0 0,0 0 0 0 0,1 1 0 0 0,-1-1 0 0 0,1 0 0 0 0,-1 0 0 0 0,1 1 0 0 0,-1-1 0 0 0,1 0 0 0 0,-1 0-1 0 0,1-1 1 0 0,-1 1 0 0 0,0 0 0 0 0,1 0 0 0 0,-1-1 0 0 0,1 1 0 0 0,1-2 0 0 0,9-1 930 0 0,1-2 0 0 0,-1 1-1 0 0,17-10 1 0 0,-15 7 933 0 0,-12 6-1174 0 0,0-1-1 0 0,1 2 1 0 0,-1-1-1 0 0,0 0 1 0 0,1 0-1 0 0,-1 1 0 0 0,0-1 1 0 0,1 1-1 0 0,-1 0 1 0 0,1 0-1 0 0,-1 0 1 0 0,4 0-1 0 0,15 7-752 0 0,-20-6-419 0 0,2-2-294 0 0,18-10-2090 0 0,-7-2-5621 0 0,-8 5 3596 0 0</inkml:trace>
</inkml:ink>
</file>

<file path=ppt/ink/ink8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59:02.140"/>
    </inkml:context>
    <inkml:brush xml:id="br0">
      <inkml:brushProperty name="width" value="0.05" units="cm"/>
      <inkml:brushProperty name="height" value="0.05" units="cm"/>
      <inkml:brushProperty name="color" value="#008C3A"/>
    </inkml:brush>
  </inkml:definitions>
  <inkml:trace contextRef="#ctx0" brushRef="#br0">0 207 404 0 0,'11'4'789'0'0,"1"0"0"0"0,-1 0 0 0 0,-1 1 1 0 0,1 1-1 0 0,-1 0 0 0 0,0 0 0 0 0,0 1 0 0 0,9 8 0 0 0,6 4 136 0 0,9 2 418 0 0,-34-21-1337 0 0,1 0 0 0 0,-1-1 0 0 0,1 1 0 0 0,-1 0 0 0 0,0-1 1 0 0,1 1-1 0 0,-1 0 0 0 0,1-1 0 0 0,-1 1 0 0 0,0-1 1 0 0,1 1-1 0 0,-1 0 0 0 0,0-1 0 0 0,1 1 0 0 0,-1-1 0 0 0,0 1 1 0 0,0-1-1 0 0,1 1 0 0 0,-1-1 0 0 0,0 0 0 0 0,0 1 0 0 0,0-1 1 0 0,0 1-1 0 0,0-1 0 0 0,0 1 0 0 0,0-1 0 0 0,0 1 1 0 0,0-2-1 0 0,3-21 97 0 0,-3 22-79 0 0,2-9 106 0 0,1 1 0 0 0,-1 0-1 0 0,1-1 1 0 0,6-10-1 0 0,-5 10 277 0 0,0 0 0 0 0,-1 0 0 0 0,4-16 0 0 0,-3-6 816 0 0,-3 21-776 0 0,1 0 0 0 0,-1 0 0 0 0,1 0 0 0 0,1 0 0 0 0,0 1-1 0 0,1-1 1 0 0,0 1 0 0 0,6-12 0 0 0,-9 21-410 0 0,-1 1 0 0 0,0-1-1 0 0,0 0 1 0 0,1 1 0 0 0,-1-1 0 0 0,1 0-1 0 0,-1 1 1 0 0,0-1 0 0 0,1 1 0 0 0,-1-1 0 0 0,1 1-1 0 0,-1-1 1 0 0,1 1 0 0 0,0-1 0 0 0,-1 1 0 0 0,1-1-1 0 0,-1 1 1 0 0,1 0 0 0 0,0-1 0 0 0,-1 1 0 0 0,1 0-1 0 0,0 0 1 0 0,-1 0 0 0 0,2-1 0 0 0,-1 2-23 0 0,0-1 0 0 0,-1 1 0 0 0,1-1 0 0 0,-1 1 1 0 0,1-1-1 0 0,-1 1 0 0 0,0-1 0 0 0,1 1 0 0 0,-1-1 1 0 0,0 1-1 0 0,1 0 0 0 0,-1-1 0 0 0,0 1 0 0 0,1 0 0 0 0,-1-1 1 0 0,0 1-1 0 0,0 0 0 0 0,0-1 0 0 0,0 2 0 0 0,1 40-450 0 0,-4-31 37 0 0,0 1-1 0 0,0-1 1 0 0,-1 0 0 0 0,-1 0 0 0 0,1 0 0 0 0,-10 13 0 0 0,8-14-1885 0 0,0-1-1 0 0,-1 0 1 0 0,-13 14 0 0 0,13-16-1297 0 0</inkml:trace>
</inkml:ink>
</file>

<file path=ppt/ink/ink8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59:02.658"/>
    </inkml:context>
    <inkml:brush xml:id="br0">
      <inkml:brushProperty name="width" value="0.05" units="cm"/>
      <inkml:brushProperty name="height" value="0.05" units="cm"/>
      <inkml:brushProperty name="color" value="#008C3A"/>
    </inkml:brush>
  </inkml:definitions>
  <inkml:trace contextRef="#ctx0" brushRef="#br0">26 0 636 0 0,'-4'12'4388'0'0,"-6"30"885"0"0,8-36-4807 0 0,0 1-1 0 0,0-1 1 0 0,0 1-1 0 0,1 0 0 0 0,0 0 1 0 0,0 0-1 0 0,1 0 1 0 0,0 0-1 0 0,0 0 0 0 0,2 9 1 0 0,-1-3-8 0 0,-1-13-453 0 0,0 1-1 0 0,0-1 1 0 0,0 1 0 0 0,0 0-1 0 0,0-1 1 0 0,0 1-1 0 0,0 0 1 0 0,0-1 0 0 0,0 1-1 0 0,0 0 1 0 0,1-1 0 0 0,-1 1-1 0 0,0-1 1 0 0,0 1-1 0 0,1 0 1 0 0,-1-1 0 0 0,0 1-1 0 0,1-1 1 0 0,-1 1 0 0 0,1-1-1 0 0,-1 1 1 0 0,1 0-1 0 0,0 0-108 0 0,19-13-514 0 0,-15 8 569 0 0,-1-1 0 0 0,0 1 1 0 0,0-1-1 0 0,-1 0 1 0 0,1 0-1 0 0,4-11 0 0 0,-5 11 113 0 0,18-27 807 0 0,-20 30-708 0 0,1 1 0 0 0,-1-1 0 0 0,0 1-1 0 0,1 0 1 0 0,-1-1 0 0 0,1 1 0 0 0,-1 0-1 0 0,1 0 1 0 0,0 0 0 0 0,-1 0 0 0 0,1 0-1 0 0,0 0 1 0 0,0 1 0 0 0,-1-1 0 0 0,1 1 0 0 0,0-1-1 0 0,3 0 1 0 0,-5 25 722 0 0,-52 75 648 0 0,52-99-1512 0 0,0 0-1 0 0,0 0 0 0 0,0 0 0 0 0,0 0 1 0 0,0 0-1 0 0,0 1 0 0 0,0-1 1 0 0,0 0-1 0 0,0 0 0 0 0,0 0 0 0 0,0 0 1 0 0,0 0-1 0 0,0 0 0 0 0,0 0 1 0 0,0 1-1 0 0,1-1 0 0 0,-1 0 0 0 0,0 0 1 0 0,0 0-1 0 0,0 0 0 0 0,0 0 1 0 0,0 0-1 0 0,0 0 0 0 0,0 0 0 0 0,0 0 1 0 0,1 0-1 0 0,-1 0 0 0 0,0 0 1 0 0,0 0-1 0 0,0 0 0 0 0,0 1 0 0 0,0-1 1 0 0,0 0-1 0 0,1 0 0 0 0,-1 0 1 0 0,0 0-1 0 0,0 0 0 0 0,0 0 0 0 0,0-1 1 0 0,0 1-1 0 0,0 0 0 0 0,1 0 1 0 0,-1 0-1 0 0,0 0 0 0 0,0 0 0 0 0,0 0 1 0 0,0 0-1 0 0,0 0 0 0 0,0 0 1 0 0,0 0-1 0 0,1 0 0 0 0,-1 0 0 0 0,0 0 1 0 0,0 0-1 0 0,0-1 0 0 0,0 1 0 0 0,0 0 1 0 0,0 0-1 0 0,0 0 0 0 0,0 0 1 0 0,0 0-1 0 0,0 0 0 0 0,18-10 524 0 0,19-14 317 0 0,-17 9-236 0 0,0 2 0 0 0,33-18 0 0 0,-45 27-469 0 0,0 1 1 0 0,-1 0-1 0 0,1 0 1 0 0,1 1-1 0 0,-1-1 1 0 0,0 2-1 0 0,0-1 1 0 0,1 1-1 0 0,-1 1 1 0 0,1-1-1 0 0,8 2 1 0 0,-14-1-181 0 0,0 1 1 0 0,0-1 0 0 0,0 1 0 0 0,-1-1 0 0 0,1 1-1 0 0,0 0 1 0 0,-1 0 0 0 0,1 1 0 0 0,-1-1 0 0 0,1 0 0 0 0,-1 1-1 0 0,0-1 1 0 0,1 1 0 0 0,-1 0 0 0 0,0 0 0 0 0,0 0-1 0 0,0 0 1 0 0,-1 0 0 0 0,1 0 0 0 0,0 1 0 0 0,-1-1-1 0 0,1 0 1 0 0,-1 1 0 0 0,0-1 0 0 0,0 1 0 0 0,0 0 0 0 0,0-1-1 0 0,0 1 1 0 0,-1 0 0 0 0,1 0 0 0 0,-1-1 0 0 0,0 1-1 0 0,1 0 1 0 0,-1 0 0 0 0,-1 3 0 0 0,1 3-314 0 0,-1-1 0 0 0,-1 1 0 0 0,0 0 0 0 0,0 0 0 0 0,0-1 0 0 0,-1 0 0 0 0,0 1 0 0 0,-1-1 0 0 0,0 0 0 0 0,-5 7 0 0 0,3-5-734 0 0,-1-1-1 0 0,0-1 0 0 0,-14 13 1 0 0,-27 19-7204 0 0,11-12 2349 0 0</inkml:trace>
</inkml:ink>
</file>

<file path=ppt/ink/ink8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59:11.738"/>
    </inkml:context>
    <inkml:brush xml:id="br0">
      <inkml:brushProperty name="width" value="0.05" units="cm"/>
      <inkml:brushProperty name="height" value="0.05" units="cm"/>
      <inkml:brushProperty name="color" value="#008C3A"/>
    </inkml:brush>
  </inkml:definitions>
  <inkml:trace contextRef="#ctx0" brushRef="#br0">13 1 1756 0 0,'7'6'6318'0'0,"-7"-5"-5616"0"0,1 0 0 0 0,-1 0 0 0 0,1-1 0 0 0,-1 1 0 0 0,1 0 0 0 0,-1 0 0 0 0,0 0 0 0 0,1 0 0 0 0,-1 0 0 0 0,1 5 3604 0 0,-10-3-8843 0 0,-7 0-6718 0 0</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44:12.803"/>
    </inkml:context>
    <inkml:brush xml:id="br0">
      <inkml:brushProperty name="width" value="0.05" units="cm"/>
      <inkml:brushProperty name="height" value="0.05" units="cm"/>
      <inkml:brushProperty name="color" value="#CD82DA"/>
    </inkml:brush>
  </inkml:definitions>
  <inkml:trace contextRef="#ctx0" brushRef="#br0">36 17 812 0 0,'-35'-12'17872'0'0,"48"10"-17420"0"0,-1 0 0 0 0,1 1 0 0 0,0 1 0 0 0,0 0 0 0 0,0 1-1 0 0,0 1 1 0 0,-1 0 0 0 0,24 6 0 0 0,-30-6-238 0 0,0 1 1 0 0,0 0-1 0 0,0 0 0 0 0,0 0 1 0 0,-1 1-1 0 0,1-1 0 0 0,-1 1 1 0 0,0 1-1 0 0,-1-1 1 0 0,1 1-1 0 0,-1 0 0 0 0,1 0 1 0 0,-1 0-1 0 0,-1 0 0 0 0,1 1 1 0 0,-1-1-1 0 0,0 1 0 0 0,0 0 1 0 0,-1 0-1 0 0,3 10 1 0 0,0 7 317 0 0,-1 0 1 0 0,-1 0 0 0 0,-1 1 0 0 0,-1-1 0 0 0,-2 1-1 0 0,-2 25 1 0 0,0 30-2356 0 0,2-75 51 0 0,2 11 643 0 0</inkml:trace>
</inkml:ink>
</file>

<file path=ppt/ink/ink8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59:22.846"/>
    </inkml:context>
    <inkml:brush xml:id="br0">
      <inkml:brushProperty name="width" value="0.05" units="cm"/>
      <inkml:brushProperty name="height" value="0.05" units="cm"/>
      <inkml:brushProperty name="color" value="#008C3A"/>
    </inkml:brush>
  </inkml:definitions>
  <inkml:trace contextRef="#ctx0" brushRef="#br0">2 1 424 0 0,'0'0'14333'0'0,"-1"5"-14055"0"0</inkml:trace>
</inkml:ink>
</file>

<file path=ppt/ink/ink8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57:39.109"/>
    </inkml:context>
    <inkml:brush xml:id="br0">
      <inkml:brushProperty name="width" value="0.05" units="cm"/>
      <inkml:brushProperty name="height" value="0.05" units="cm"/>
      <inkml:brushProperty name="color" value="#008C3A"/>
    </inkml:brush>
  </inkml:definitions>
  <inkml:trace contextRef="#ctx0" brushRef="#br0">21 17 52 0 0,'-16'-16'23530'0'0,"13"47"-24756"0"0,2-18-3257 0 0</inkml:trace>
</inkml:ink>
</file>

<file path=ppt/ink/ink8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57:39.469"/>
    </inkml:context>
    <inkml:brush xml:id="br0">
      <inkml:brushProperty name="width" value="0.05" units="cm"/>
      <inkml:brushProperty name="height" value="0.05" units="cm"/>
      <inkml:brushProperty name="color" value="#008C3A"/>
    </inkml:brush>
  </inkml:definitions>
  <inkml:trace contextRef="#ctx0" brushRef="#br0">32 0 1300 0 0,'0'0'9059'0'0,"0"4"-7984"0"0,-3 127 4062 0 0,2-12-3445 0 0,-2 39-311 0 0,5-24-1526 0 0,0-91-964 0 0,-5 79 1 0 0,0-103 311 0 0,-5 39-1819 0 0,-4-22-4620 0 0,9-24 3503 0 0</inkml:trace>
</inkml:ink>
</file>

<file path=ppt/ink/ink8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57:39.827"/>
    </inkml:context>
    <inkml:brush xml:id="br0">
      <inkml:brushProperty name="width" value="0.05" units="cm"/>
      <inkml:brushProperty name="height" value="0.05" units="cm"/>
      <inkml:brushProperty name="color" value="#008C3A"/>
    </inkml:brush>
  </inkml:definitions>
  <inkml:trace contextRef="#ctx0" brushRef="#br0">48 1 260 0 0,'0'0'1417'0'0,"4"14"2685"0"0,-12 13-2107 0 0,2 0 0 0 0,0 1-1 0 0,-2 37 1 0 0,2 86 200 0 0,3-42-5069 0 0,-8-3-4377 0 0,7-82 3971 0 0</inkml:trace>
</inkml:ink>
</file>

<file path=ppt/ink/ink8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59:24.716"/>
    </inkml:context>
    <inkml:brush xml:id="br0">
      <inkml:brushProperty name="width" value="0.05" units="cm"/>
      <inkml:brushProperty name="height" value="0.05" units="cm"/>
      <inkml:brushProperty name="color" value="#008C3A"/>
    </inkml:brush>
  </inkml:definitions>
  <inkml:trace contextRef="#ctx0" brushRef="#br0">646 0 380 0 0,'-30'5'293'0'0,"0"2"0"0"0,1 0-1 0 0,0 2 1 0 0,1 1 0 0 0,0 1 0 0 0,0 2 0 0 0,1 1-1 0 0,1 0 1 0 0,0 2 0 0 0,1 2 0 0 0,1 0-1 0 0,1 1 1 0 0,-25 26 0 0 0,22-17-101 0 0,2 2-1 0 0,0 1 1 0 0,2 0-1 0 0,2 2 1 0 0,1 0 0 0 0,1 2-1 0 0,2-1 1 0 0,1 2-1 0 0,2 0 1 0 0,2 1-1 0 0,-8 41 1 0 0,12-36-138 0 0,2 1 0 0 0,1 1 0 0 0,3-1 1 0 0,1 0-1 0 0,3 1 0 0 0,1-1 0 0 0,2 0 0 0 0,2-1 0 0 0,2 0 1 0 0,1 0-1 0 0,3-1 0 0 0,36 77 0 0 0,-40-100-399 0 0,0 0-1 0 0,2-1 1 0 0,0-1 0 0 0,1 0-1 0 0,1 0 1 0 0,0-1-1 0 0,1-1 1 0 0,1-1 0 0 0,0 0-1 0 0,0-1 1 0 0,28 15 0 0 0,19 2-1533 0 0</inkml:trace>
</inkml:ink>
</file>

<file path=ppt/ink/ink8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59:25.120"/>
    </inkml:context>
    <inkml:brush xml:id="br0">
      <inkml:brushProperty name="width" value="0.05" units="cm"/>
      <inkml:brushProperty name="height" value="0.05" units="cm"/>
      <inkml:brushProperty name="color" value="#008C3A"/>
    </inkml:brush>
  </inkml:definitions>
  <inkml:trace contextRef="#ctx0" brushRef="#br0">741 104 280 0 0,'-66'-38'756'0'0,"-6"9"-88"0"0,-2 5-76 0 0,1 15-108 0 0,6 5-104 0 0,-9 9-132 0 0,8 10-120 0 0,4 8-244 0 0,-1 6-456 0 0,3 9-616 0 0,9 2 272 0 0</inkml:trace>
</inkml:ink>
</file>

<file path=ppt/ink/ink8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30T16:42:43.524"/>
    </inkml:context>
    <inkml:brush xml:id="br0">
      <inkml:brushProperty name="width" value="0.05" units="cm"/>
      <inkml:brushProperty name="height" value="0.05" units="cm"/>
      <inkml:brushProperty name="color" value="#00A0D7"/>
    </inkml:brush>
  </inkml:definitions>
  <inkml:trace contextRef="#ctx0" brushRef="#br0">17 16 808 0 0,'0'0'857'0'0,"-8"-15"12213"0"0,0 23-13296 0 0</inkml:trace>
</inkml:ink>
</file>

<file path=ppt/ink/ink8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30T16:42:44.148"/>
    </inkml:context>
    <inkml:brush xml:id="br0">
      <inkml:brushProperty name="width" value="0.05" units="cm"/>
      <inkml:brushProperty name="height" value="0.05" units="cm"/>
      <inkml:brushProperty name="color" value="#00A0D7"/>
    </inkml:brush>
  </inkml:definitions>
  <inkml:trace contextRef="#ctx0" brushRef="#br0">152 0 240 0 0,'0'0'9372'0'0,"-2"3"-8581"0"0,-1 1-516 0 0,1 0 0 0 0,0 0 0 0 0,0 0 1 0 0,1 0-1 0 0,-1 0 0 0 0,1 0 0 0 0,0 1 0 0 0,0-1 1 0 0,-1 7-1 0 0,-1 50 1340 0 0,0-12-792 0 0,-8 63 620 0 0,7-61-774 0 0,-11 51 0 0 0,-29 71 627 0 0,44-172-1271 0 0,0 0 0 0 0,-1 0 0 0 0,1 0 0 0 0,0 0 0 0 0,-1 1 0 0 0,1-1 0 0 0,-1 0 0 0 0,1 0 0 0 0,-1 0 0 0 0,1-1 0 0 0,-1 1 0 0 0,0 0 0 0 0,1 0 0 0 0,-1 0 0 0 0,0 0 0 0 0,-1 1 1 0 0,1-2-25 0 0,0-1 0 0 0,0 1 1 0 0,0 0-1 0 0,1 0 1 0 0,-1 0-1 0 0,0 0 1 0 0,0-1-1 0 0,0 1 1 0 0,1 0-1 0 0,-1-1 0 0 0,0 1 1 0 0,0-1-1 0 0,1 1 1 0 0,-1-1-1 0 0,0 1 1 0 0,1-1-1 0 0,-1 1 1 0 0,0-1-1 0 0,0-1 1 0 0,0 1-12 0 0,0 0 1 0 0,0-1 0 0 0,0 1-1 0 0,1-1 1 0 0,-1 1 0 0 0,0-1 0 0 0,1 0-1 0 0,-1 1 1 0 0,1-1 0 0 0,0 0 0 0 0,-1 1-1 0 0,1-1 1 0 0,0 0 0 0 0,0 1-1 0 0,0-1 1 0 0,0 0 0 0 0,0 1 0 0 0,0-1-1 0 0,1 0 1 0 0,-1 1 0 0 0,1-1 0 0 0,-1 0-1 0 0,2-1 1 0 0,16-35-173 0 0,-12 30 131 0 0,0 0 0 0 0,1 0 0 0 0,0 1 0 0 0,0 0 0 0 0,1 0 0 0 0,0 1 0 0 0,0 0 0 0 0,0 1 0 0 0,1-1 0 0 0,0 1 0 0 0,0 1 0 0 0,0 0 0 0 0,0 0-1 0 0,16-3 1 0 0,-20 6 22 0 0,-1 0-1 0 0,1 0 1 0 0,0 0-1 0 0,0 1 1 0 0,0 0-1 0 0,0 0 1 0 0,0 0-1 0 0,0 1 1 0 0,0 0-1 0 0,0 0 0 0 0,0 0 1 0 0,0 0-1 0 0,0 1 1 0 0,-1-1-1 0 0,1 1 1 0 0,-1 1-1 0 0,1-1 1 0 0,-1 1-1 0 0,0-1 0 0 0,0 1 1 0 0,0 0-1 0 0,0 1 1 0 0,0-1-1 0 0,-1 1 1 0 0,0 0-1 0 0,0-1 1 0 0,0 1-1 0 0,0 1 1 0 0,0-1-1 0 0,-1 0 0 0 0,3 7 1 0 0,-1-2-3 0 0,0 1 0 0 0,-1-1 0 0 0,-1 1 0 0 0,0 0-1 0 0,0 0 1 0 0,-1 0 0 0 0,0 1 0 0 0,0-1 0 0 0,-1 0 0 0 0,-1 0 0 0 0,0 0 0 0 0,0 0-1 0 0,-1 0 1 0 0,0 0 0 0 0,-1 0 0 0 0,0 0 0 0 0,0-1 0 0 0,-1 1 0 0 0,-8 13 0 0 0,5-10 135 0 0,-1-1 0 0 0,0 0 0 0 0,-1 0 0 0 0,0-1 0 0 0,-1 0 0 0 0,0 0 0 0 0,0-1 1 0 0,-1-1-1 0 0,-1 0 0 0 0,0 0 0 0 0,0-1 0 0 0,0-1 0 0 0,-21 10 0 0 0,27-15-20 0 0,0 0-1 0 0,1 0 0 0 0,-1-1 0 0 0,-1 1 1 0 0,1-1-1 0 0,0 0 0 0 0,0-1 0 0 0,0 1 1 0 0,0-1-1 0 0,-12-2 0 0 0,15 1-91 0 0,0 1 1 0 0,0-1-1 0 0,1 0 0 0 0,-1 0 1 0 0,0 0-1 0 0,1 0 0 0 0,-1 0 1 0 0,1-1-1 0 0,0 1 0 0 0,-1-1 1 0 0,1 0-1 0 0,0 0 0 0 0,0 0 1 0 0,0 0-1 0 0,0 0 0 0 0,0 0 1 0 0,0 0-1 0 0,1 0 0 0 0,-1-1 1 0 0,1 1-1 0 0,0-1 0 0 0,-1 1 1 0 0,1-1-1 0 0,0 0 0 0 0,1 1 1 0 0,-2-4-1 0 0,0-5-213 0 0,1 1 1 0 0,0-1-1 0 0,1 0 0 0 0,0 0 0 0 0,0 0 1 0 0,3-14-1 0 0,16-66-1873 0 0,-14 69 1387 0 0,9-25-985 0 0,1-9-5218 0 0,-10 35 3241 0 0</inkml:trace>
</inkml:ink>
</file>

<file path=ppt/ink/ink8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30T16:42:44.604"/>
    </inkml:context>
    <inkml:brush xml:id="br0">
      <inkml:brushProperty name="width" value="0.05" units="cm"/>
      <inkml:brushProperty name="height" value="0.05" units="cm"/>
      <inkml:brushProperty name="color" value="#00A0D7"/>
    </inkml:brush>
  </inkml:definitions>
  <inkml:trace contextRef="#ctx0" brushRef="#br0">48 86 464 0 0,'0'0'4602'0'0,"1"-3"-3632"0"0,2-2-277 0 0,0 0 0 0 0,1 0 0 0 0,-1 0 1 0 0,1 0-1 0 0,0 0 0 0 0,9-7 0 0 0,-7 6 984 0 0,0 1-1 0 0,-1-2 1 0 0,0 1 0 0 0,7-10 4712 0 0,-43 39-3937 0 0,-8 6-638 0 0,34-23-1608 0 0,1-1 1 0 0,-1 0-1 0 0,1 1 1 0 0,0 0-1 0 0,0 0 1 0 0,1 0-1 0 0,0 0 1 0 0,0 0-1 0 0,0 1 1 0 0,1 0-1 0 0,0-1 1 0 0,-2 8-1 0 0,4-10-158 0 0,0 0 0 0 0,0 0 0 0 0,0 0 0 0 0,1 0 0 0 0,-1-1 1 0 0,1 1-1 0 0,0 0 0 0 0,0 0 0 0 0,0 0 0 0 0,0-1 0 0 0,1 1 0 0 0,-1-1 0 0 0,1 1 0 0 0,0-1 0 0 0,0 0 1 0 0,1 0-1 0 0,-1 0 0 0 0,1 0 0 0 0,-1 0 0 0 0,1 0 0 0 0,0 0 0 0 0,0-1 0 0 0,5 4 0 0 0,3 1-231 0 0,0-1-1 0 0,0 0 0 0 0,0-1 1 0 0,1 0-1 0 0,0-1 0 0 0,0 0 1 0 0,0-1-1 0 0,0 0 0 0 0,1-1 1 0 0,-1-1-1 0 0,20 1 0 0 0,-7-2-1620 0 0,0-1 1 0 0,-1-1-1 0 0,1-1 0 0 0,44-12 0 0 0,-44 4-1569 0 0,-15 5-611 0 0,-4 3-836 0 0,2-2-68 0 0</inkml:trace>
</inkml:ink>
</file>

<file path=ppt/ink/ink8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30T16:42:45.392"/>
    </inkml:context>
    <inkml:brush xml:id="br0">
      <inkml:brushProperty name="width" value="0.05" units="cm"/>
      <inkml:brushProperty name="height" value="0.05" units="cm"/>
      <inkml:brushProperty name="color" value="#00A0D7"/>
    </inkml:brush>
  </inkml:definitions>
  <inkml:trace contextRef="#ctx0" brushRef="#br0">237 150 16 0 0,'-10'-32'9742'0'0,"10"29"-9294"0"0,0 0-1 0 0,-1 0 0 0 0,1 0 0 0 0,-1 0 0 0 0,0 1 0 0 0,0-1 1 0 0,0 0-1 0 0,0 0 0 0 0,-1 1 0 0 0,1-1 0 0 0,-1 1 0 0 0,0-1 1 0 0,1 1-1 0 0,-1 0 0 0 0,0-1 0 0 0,-4-2 0 0 0,4 3-139 0 0,-1 1 0 0 0,0-1 0 0 0,0 0 0 0 0,0 1 0 0 0,0-1 0 0 0,0 1 0 0 0,0 0 0 0 0,0 0 0 0 0,-1 0 0 0 0,1 1 0 0 0,0-1 0 0 0,0 1 0 0 0,-1 0 0 0 0,1 0 0 0 0,0 0 0 0 0,-6 0 0 0 0,3 2-19 0 0,0-1 0 0 0,0 1 0 0 0,0 0-1 0 0,0 0 1 0 0,0 0 0 0 0,1 1 0 0 0,-1 0-1 0 0,-7 5 1 0 0,5-2-190 0 0,1-1-1 0 0,0 1 0 0 0,1 0 1 0 0,-1 0-1 0 0,1 1 0 0 0,0 0 1 0 0,1 0-1 0 0,0 0 0 0 0,0 1 1 0 0,0-1-1 0 0,1 1 0 0 0,-5 14 1 0 0,8-20-187 0 0,0 0 1 0 0,0 1-1 0 0,1-1 1 0 0,-1 0 0 0 0,1 1-1 0 0,0-1 1 0 0,0 1-1 0 0,0-1 1 0 0,0 1-1 0 0,0-1 1 0 0,0 1 0 0 0,0-1-1 0 0,1 0 1 0 0,0 1-1 0 0,-1-1 1 0 0,1 1-1 0 0,0-1 1 0 0,0 0 0 0 0,0 0-1 0 0,2 3 1 0 0,-1-3-77 0 0,0 0 1 0 0,0 0 0 0 0,0-1-1 0 0,0 1 1 0 0,0-1 0 0 0,0 0 0 0 0,1 1-1 0 0,-1-1 1 0 0,0 0 0 0 0,1 0-1 0 0,-1-1 1 0 0,1 1 0 0 0,-1 0 0 0 0,1-1-1 0 0,5 1 1 0 0,2-1-288 0 0,0 0-1 0 0,0-1 1 0 0,0 0 0 0 0,0 0-1 0 0,0-1 1 0 0,0 0 0 0 0,-1-1-1 0 0,15-6 1 0 0,-7 1 38 0 0,-1 0 0 0 0,29-21-1 0 0,-38 23 915 0 0,0 0 0 0 0,0 0-1 0 0,-1 0 1 0 0,8-10-1 0 0,-14 16-426 0 0,0 0-1 0 0,0 0 1 0 0,1 0-1 0 0,-1-1 1 0 0,0 1-1 0 0,0 0 1 0 0,0 0-1 0 0,1 0 0 0 0,-1 0 1 0 0,0 0-1 0 0,0 0 1 0 0,1 0-1 0 0,-1 0 1 0 0,0 0-1 0 0,0 0 1 0 0,0 0-1 0 0,1 0 0 0 0,-1 0 1 0 0,0 0-1 0 0,0 0 1 0 0,1 0-1 0 0,-1 0 1 0 0,0 0-1 0 0,0 0 1 0 0,1 0-1 0 0,-1 0 0 0 0,0 0 1 0 0,0 1-1 0 0,0-1 1 0 0,1 0-1 0 0,-1 0 1 0 0,0 0-1 0 0,0 0 0 0 0,0 0 1 0 0,1 1-1 0 0,-1-1 1 0 0,0 0-1 0 0,0 0 1 0 0,0 0-1 0 0,0 1 1 0 0,0-1-1 0 0,0 0 0 0 0,1 0 1 0 0,-1 0-1 0 0,0 1 1 0 0,0-1-1 0 0,0 0 1 0 0,0 0-1 0 0,0 1 1 0 0,0-1-1 0 0,0 0 0 0 0,0 0 1 0 0,0 1-1 0 0,0-1 1 0 0,0 1-1 0 0,3 15 161 0 0,-3-6-114 0 0,-1 0 1 0 0,2 1-1 0 0,-1-1 1 0 0,1 0-1 0 0,1 0 1 0 0,0 0-1 0 0,0 0 1 0 0,1 0-1 0 0,4 9 1 0 0,-4-12-725 0 0,1 0 0 0 0,0-1 0 0 0,-1 1 1 0 0,2-1-1 0 0,-1 0 0 0 0,1 0 1 0 0,10 10-1 0 0,-14-16 181 0 0,13-45-1579 0 0,-9 28 1877 0 0,-2 6 120 0 0,1 0 1 0 0,0 0 0 0 0,1 1 0 0 0,0-1 0 0 0,10-15 0 0 0,-13 24 14 0 0,0 0 0 0 0,-1 0 0 0 0,1 0 0 0 0,0 0 1 0 0,0 0-1 0 0,0 1 0 0 0,1-1 0 0 0,-1 1 0 0 0,0-1 0 0 0,0 1 1 0 0,1 0-1 0 0,-1 0 0 0 0,1 0 0 0 0,-1 0 0 0 0,1 0 0 0 0,0 1 0 0 0,-1-1 1 0 0,1 1-1 0 0,0-1 0 0 0,-1 1 0 0 0,1 0 0 0 0,0 0 0 0 0,-1 1 1 0 0,1-1-1 0 0,0 0 0 0 0,-1 1 0 0 0,1-1 0 0 0,0 1 0 0 0,4 2 1 0 0,-2-1-12 0 0,0 0 0 0 0,0 1 0 0 0,0 0 0 0 0,0 0 0 0 0,-1 0 0 0 0,1 0 0 0 0,-1 1 0 0 0,0 0 0 0 0,0-1 0 0 0,0 2 0 0 0,0-1 0 0 0,-1 0 0 0 0,5 8 0 0 0,1 3 239 0 0,-1 1-1 0 0,10 30 1 0 0,-17-44 1117 0 0,-20-25-719 0 0,18 18-592 0 0,1 0-1 0 0,0-1 1 0 0,0 1 0 0 0,1-1-1 0 0,0 1 1 0 0,0 0 0 0 0,0-1 0 0 0,0 1-1 0 0,1 0 1 0 0,0 0 0 0 0,3-8-1 0 0,3-2-149 0 0,0 0 0 0 0,14-19-1 0 0,-5 10-294 0 0,1 1 0 0 0,23-22 0 0 0,8 5-2751 0 0,-44 36 1809 0 0,1 1-1 0 0,1 0 0 0 0,-1 0 0 0 0,0 0 0 0 0,1 0 0 0 0,7-1 0 0 0,-7 4-2487 0 0</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44:13.163"/>
    </inkml:context>
    <inkml:brush xml:id="br0">
      <inkml:brushProperty name="width" value="0.05" units="cm"/>
      <inkml:brushProperty name="height" value="0.05" units="cm"/>
      <inkml:brushProperty name="color" value="#CD82DA"/>
    </inkml:brush>
  </inkml:definitions>
  <inkml:trace contextRef="#ctx0" brushRef="#br0">0 8 516 0 0,'16'-8'21816'0'0,"-12"18"-23751"0"0,2 11 3618 0 0,-1 0 0 0 0,4 39 0 0 0,-3-11-331 0 0,40 165 1502 0 0,-19-96-6404 0 0,-19-66-674 0 0,-5-18-6327 0 0,-2-19 4184 0 0</inkml:trace>
</inkml:ink>
</file>

<file path=ppt/ink/ink8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30T16:42:45.779"/>
    </inkml:context>
    <inkml:brush xml:id="br0">
      <inkml:brushProperty name="width" value="0.05" units="cm"/>
      <inkml:brushProperty name="height" value="0.05" units="cm"/>
      <inkml:brushProperty name="color" value="#00A0D7"/>
    </inkml:brush>
  </inkml:definitions>
  <inkml:trace contextRef="#ctx0" brushRef="#br0">382 53 808 0 0,'2'0'683'0'0,"-1"0"0"0"0,1-1 0 0 0,-1 1 0 0 0,1-1 0 0 0,0 1 0 0 0,-1-1 0 0 0,1 0 0 0 0,-1 0 0 0 0,1 1 0 0 0,-1-1 0 0 0,1 0 0 0 0,-1 0 0 0 0,0-1-1 0 0,1 1 1 0 0,-1 0 0 0 0,2-3 0 0 0,-3 4-460 0 0,1-1 0 0 0,-1 0-1 0 0,0 0 1 0 0,1 0-1 0 0,-1 0 1 0 0,0 1 0 0 0,0-1-1 0 0,0 0 1 0 0,1 0-1 0 0,-1 0 1 0 0,0 0-1 0 0,0 0 1 0 0,0 0 0 0 0,0 0-1 0 0,-1 0 1 0 0,1 1-1 0 0,0-1 1 0 0,0 0 0 0 0,-1 0-1 0 0,1 0 1 0 0,0 0-1 0 0,-1 0 1 0 0,1 1 0 0 0,0-1-1 0 0,-1 0 1 0 0,0 0-1 0 0,1 1 1 0 0,-1-1 0 0 0,1 0-1 0 0,-1 1 1 0 0,0-1-1 0 0,1 0 1 0 0,-2 0-1 0 0,-1 0-50 0 0,0-1-1 0 0,0 1 1 0 0,0 0-1 0 0,-1 0 1 0 0,1 0-1 0 0,0 1 1 0 0,-1-1-1 0 0,1 1 1 0 0,0-1-1 0 0,-1 1 1 0 0,1 0-1 0 0,-1 0 1 0 0,1 1-1 0 0,0-1 1 0 0,-1 1-1 0 0,1 0 0 0 0,0 0 1 0 0,-1 0-1 0 0,1 0 1 0 0,0 0-1 0 0,0 1 1 0 0,0-1-1 0 0,0 1 1 0 0,0 0-1 0 0,1 0 1 0 0,-1 0-1 0 0,-4 4 1 0 0,7-4-199 0 0,-1 0 0 0 0,0 0 0 0 0,0 0 0 0 0,1 0 0 0 0,-1 1 0 0 0,1-1 0 0 0,0 0 0 0 0,0 0 0 0 0,0 0 0 0 0,0 1 0 0 0,0-1 0 0 0,0 0 0 0 0,0 0 0 0 0,1 0 0 0 0,-1 1 0 0 0,1-1 0 0 0,-1 0 1 0 0,1 0-1 0 0,0 0 0 0 0,0 0 0 0 0,0 0 0 0 0,0 0 0 0 0,1 0 0 0 0,0 1 0 0 0,7 9-250 0 0,-1 0 0 0 0,17 16 0 0 0,-16-18 31 0 0,-5-6 140 0 0,-1 0 0 0 0,1 0-1 0 0,-1 1 1 0 0,0 0-1 0 0,0-1 1 0 0,-1 1-1 0 0,1 0 1 0 0,-1 1 0 0 0,0-1-1 0 0,-1 0 1 0 0,3 9-1 0 0,-4-11 112 0 0,0 0-1 0 0,0-1 1 0 0,0 1-1 0 0,0 0 1 0 0,-1-1-1 0 0,1 1 0 0 0,-1 0 1 0 0,1-1-1 0 0,-1 1 1 0 0,0-1-1 0 0,0 1 1 0 0,0-1-1 0 0,-1 1 1 0 0,1-1-1 0 0,-1 0 0 0 0,1 0 1 0 0,-1 0-1 0 0,0 0 1 0 0,1 0-1 0 0,-1 0 1 0 0,0 0-1 0 0,0 0 1 0 0,0-1-1 0 0,-1 1 1 0 0,-3 1-1 0 0,-8 5 269 0 0,0-1 0 0 0,-1 0 0 0 0,1-2 0 0 0,-1 1 0 0 0,-1-2 1 0 0,1 0-1 0 0,-31 4 0 0 0,36-7-139 0 0,0 0 0 0 0,1-1 0 0 0,-1 0 0 0 0,1-1 0 0 0,-1 0 0 0 0,0 0 0 0 0,1-1 1 0 0,0 0-1 0 0,-1 0 0 0 0,1-1 0 0 0,0-1 0 0 0,0 1 0 0 0,0-1 0 0 0,-11-8 0 0 0,15 8-205 0 0,0 0-1 0 0,0-1 0 0 0,1 0 0 0 0,-1 0 0 0 0,1 0 0 0 0,0-1 1 0 0,0 1-1 0 0,1-1 0 0 0,-1 0 0 0 0,1 0 0 0 0,1 0 0 0 0,-1-1 1 0 0,1 1-1 0 0,0 0 0 0 0,-1-8 0 0 0,-4-44-3166 0 0,6 1-5370 0 0,2 41 4610 0 0,-1 5-1109 0 0</inkml:trace>
</inkml:ink>
</file>

<file path=ppt/ink/ink8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30T16:42:50.865"/>
    </inkml:context>
    <inkml:brush xml:id="br0">
      <inkml:brushProperty name="width" value="0.05" units="cm"/>
      <inkml:brushProperty name="height" value="0.05" units="cm"/>
      <inkml:brushProperty name="color" value="#00A0D7"/>
    </inkml:brush>
  </inkml:definitions>
  <inkml:trace contextRef="#ctx0" brushRef="#br0">1 1 1360 0 0,'11'16'9945'0'0,"0"-5"-6566"0"0,-2-6-2679 0 0,1-1 1 0 0,0-1-1 0 0,0 0 0 0 0,0 0 1 0 0,0-1-1 0 0,1 0 0 0 0,-1-1 1 0 0,20 1-1 0 0,-13-1-219 0 0,24 1 334 0 0,-1-1 0 0 0,77-10-1 0 0,11-15-6262 0 0,-118 21 2601 0 0,1-2-3411 0 0,-2-1 995 0 0</inkml:trace>
</inkml:ink>
</file>

<file path=ppt/ink/ink8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30T16:42:51.625"/>
    </inkml:context>
    <inkml:brush xml:id="br0">
      <inkml:brushProperty name="width" value="0.05" units="cm"/>
      <inkml:brushProperty name="height" value="0.05" units="cm"/>
      <inkml:brushProperty name="color" value="#00A0D7"/>
    </inkml:brush>
  </inkml:definitions>
  <inkml:trace contextRef="#ctx0" brushRef="#br0">0 14 460 0 0,'0'0'8475'0'0,"10"0"-3355"0"0,-3-1-2882 0 0,-13-6-6224 0 0,-2 1-2086 0 0</inkml:trace>
</inkml:ink>
</file>

<file path=ppt/ink/ink8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30T16:42:52.676"/>
    </inkml:context>
    <inkml:brush xml:id="br0">
      <inkml:brushProperty name="width" value="0.05" units="cm"/>
      <inkml:brushProperty name="height" value="0.05" units="cm"/>
      <inkml:brushProperty name="color" value="#00A0D7"/>
    </inkml:brush>
  </inkml:definitions>
  <inkml:trace contextRef="#ctx0" brushRef="#br0">40 0 720 0 0,'-9'2'9010'0'0,"9"-2"-8752"0"0,-6 15 3222 0 0,-2 27-2944 0 0,7-30 875 0 0,-6 41 579 0 0,2 0 0 0 0,3 0 0 0 0,6 66 0 0 0,-7 88 2915 0 0,3-199-4712 0 0,-1 2 25 0 0,0 0 53 0 0,1 1 0 0 0,0-1 0 0 0,1 15 0 0 0,-1-24-332 0 0,0 0 0 0 0,1 1 0 0 0,-1-1 0 0 0,0 1-1 0 0,0-1 1 0 0,1 0 0 0 0,-1 0 0 0 0,0 1 0 0 0,1-1 0 0 0,0 0 0 0 0,-1 0 0 0 0,1 1 0 0 0,0-1 0 0 0,-1 0 0 0 0,1 0-1 0 0,0 0 1 0 0,0 0 0 0 0,0 0 0 0 0,0 0 0 0 0,0 0 0 0 0,0-1 0 0 0,0 1 0 0 0,0 0 0 0 0,1 0 0 0 0,-1-1 0 0 0,0 1-1 0 0,0-1 1 0 0,1 1 0 0 0,-1-1 0 0 0,0 0 0 0 0,0 1 0 0 0,1-1 0 0 0,1 0 0 0 0,2 0-441 0 0,1-1 1 0 0,0 0-1 0 0,-1 0 1 0 0,1-1-1 0 0,-1 1 1 0 0,1-1-1 0 0,-1-1 1 0 0,0 1-1 0 0,0-1 0 0 0,0 0 1 0 0,0 0-1 0 0,0 0 1 0 0,0-1-1 0 0,4-4 1 0 0,-6 6-766 0 0,-1-1 0 0 0,0 0 1 0 0,0 1-1 0 0,1-1 0 0 0,-2 0 0 0 0,1 0 1 0 0,0 0-1 0 0,1-5 0 0 0,1-3-3667 0 0</inkml:trace>
</inkml:ink>
</file>

<file path=ppt/ink/ink8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30T16:42:53.551"/>
    </inkml:context>
    <inkml:brush xml:id="br0">
      <inkml:brushProperty name="width" value="0.05" units="cm"/>
      <inkml:brushProperty name="height" value="0.05" units="cm"/>
      <inkml:brushProperty name="color" value="#00A0D7"/>
    </inkml:brush>
  </inkml:definitions>
  <inkml:trace contextRef="#ctx0" brushRef="#br0">0 13 740 0 0,'3'-2'267'0'0,"0"0"0"0"0,0 1-1 0 0,0 0 1 0 0,0-1 0 0 0,0 1 0 0 0,0 0 0 0 0,0 1-1 0 0,1-1 1 0 0,-1 1 0 0 0,0-1 0 0 0,1 1 0 0 0,-1 0 0 0 0,0 0-1 0 0,0 0 1 0 0,1 1 0 0 0,-1-1 0 0 0,0 1 0 0 0,5 1-1 0 0,4 1 151 0 0,0 0 0 0 0,0 1 0 0 0,15 8 0 0 0,-17-7-210 0 0,-1 0 0 0 0,0 1 0 0 0,0 1 0 0 0,-1 0 0 0 0,0 0-1 0 0,0 0 1 0 0,0 1 0 0 0,-1 0 0 0 0,0 0 0 0 0,8 14 0 0 0,-6-6 297 0 0,1 2 0 0 0,-2-1 0 0 0,0 1 1 0 0,10 35-1 0 0,-18-50-385 0 0,1-1 0 0 0,0 1 0 0 0,0 0 0 0 0,0-1 0 0 0,0 1 0 0 0,1-1 0 0 0,-1 1 0 0 0,1-1 0 0 0,-1 0 0 0 0,1 1 0 0 0,0-1 0 0 0,0 0 1 0 0,3 3-1 0 0,-4-4-85 0 0,0-1 0 0 0,-1 0 0 0 0,1 1 0 0 0,0-1 0 0 0,-1 0 0 0 0,1 1 0 0 0,0-1 0 0 0,0 0 0 0 0,-1 0 0 0 0,1 0 0 0 0,0 1 0 0 0,0-1 0 0 0,-1 0 0 0 0,1 0 0 0 0,0 0 0 0 0,0 0 0 0 0,0-1 0 0 0,-1 1 1 0 0,1 0-1 0 0,0 0 0 0 0,-1 0 0 0 0,1 0 0 0 0,0-1 0 0 0,0 1 0 0 0,-1 0 0 0 0,1-1 0 0 0,0 0 0 0 0,0 0-12 0 0,0 0 0 0 0,-1 0 1 0 0,1 0-1 0 0,-1 0 0 0 0,1 0 1 0 0,-1 0-1 0 0,0 0 0 0 0,0 0 0 0 0,1 0 1 0 0,-1-1-1 0 0,0 1 0 0 0,0 0 0 0 0,0 0 1 0 0,0 0-1 0 0,0 0 0 0 0,0-2 1 0 0,-1-2-2 0 0,0-1 1 0 0,0 1 0 0 0,-1-1-1 0 0,0 1 1 0 0,0 0 0 0 0,0 0-1 0 0,-3-6 1 0 0,-16-20 62 0 0,15 24-75 0 0,0-1 0 0 0,1 0 0 0 0,0 0 0 0 0,0 0 0 0 0,1-1-1 0 0,0 1 1 0 0,0-1 0 0 0,-2-11 0 0 0,6 18-12 0 0,0 0 0 0 0,0-1 0 0 0,0 1 0 0 0,0 0 0 0 0,1 0 0 0 0,-1 0 0 0 0,1 0 0 0 0,-1 0 0 0 0,1 0 0 0 0,0 0 0 0 0,0 0 0 0 0,0 0 0 0 0,0 0 0 0 0,0 0 0 0 0,0 0 0 0 0,1 1 0 0 0,-1-1 0 0 0,0 0 0 0 0,1 1-1 0 0,-1-1 1 0 0,1 1 0 0 0,0 0 0 0 0,0-1 0 0 0,1 0 0 0 0,0 0 1 0 0,0 0-1 0 0,0 1 0 0 0,-1-1 0 0 0,1 1 0 0 0,0-1 0 0 0,0 1 1 0 0,1 0-1 0 0,-1 0 0 0 0,0 1 0 0 0,0-1 0 0 0,0 1 1 0 0,1-1-1 0 0,-1 1 0 0 0,0 0 0 0 0,5 1 0 0 0,-1 1-5 0 0,0 0 0 0 0,0 0 0 0 0,0 1-1 0 0,0 0 1 0 0,0 1 0 0 0,-1 0 0 0 0,1 0-1 0 0,-1 0 1 0 0,0 0 0 0 0,0 1 0 0 0,-1 0-1 0 0,9 10 1 0 0,1 3-82 0 0,-1 1 1 0 0,20 35-1 0 0,-21-15-113 0 0,-13-35 150 0 0,1 0-1 0 0,0 0 1 0 0,0 0 0 0 0,0 1 0 0 0,1-1-1 0 0,0 0 1 0 0,-1-1 0 0 0,2 1-1 0 0,-1 0 1 0 0,0 0 0 0 0,1-1 0 0 0,4 6-1 0 0,-5-9 18 0 0,0 0-1 0 0,0 0 1 0 0,0 0-1 0 0,0 0 1 0 0,-1 0-1 0 0,1-1 1 0 0,0 1-1 0 0,0-1 1 0 0,0 1-1 0 0,-1-1 1 0 0,1 0-1 0 0,0 1 1 0 0,-1-1 0 0 0,3-2-1 0 0,24-14-384 0 0,-15 5 295 0 0,-1 1 0 0 0,0-1 0 0 0,-1-1 0 0 0,19-28-1 0 0,-1 2 1486 0 0,-29 39-1319 0 0,0 0 1 0 0,0-1-1 0 0,0 1 0 0 0,0 0 1 0 0,1 0-1 0 0,-1-1 1 0 0,0 1-1 0 0,0 0 1 0 0,0 0-1 0 0,0 0 1 0 0,1-1-1 0 0,-1 1 1 0 0,0 0-1 0 0,0 0 1 0 0,0 0-1 0 0,1 0 1 0 0,-1-1-1 0 0,0 1 1 0 0,0 0-1 0 0,1 0 0 0 0,-1 0 1 0 0,0 0-1 0 0,0 0 1 0 0,1 0-1 0 0,-1 0 1 0 0,0 0-1 0 0,1 0 1 0 0,-1 0-1 0 0,0 0 1 0 0,0 0-1 0 0,1 0 1 0 0,-1 0-1 0 0,0 0 1 0 0,0 0-1 0 0,1 0 1 0 0,-1 0-1 0 0,0 0 0 0 0,0 0 1 0 0,1 0-1 0 0,-1 1 1 0 0,0-1-1 0 0,1 0 1 0 0,5 15 678 0 0,-2 24-133 0 0,-4-38-520 0 0,-3 418 1775 0 0,2-400-1999 0 0,-2 0 0 0 0,0-1-1 0 0,-1 0 1 0 0,0 0 0 0 0,-2 0 0 0 0,-14 34 0 0 0,16-44 112 0 0,0-1 0 0 0,-1 1 1 0 0,1-1-1 0 0,-1 0 0 0 0,0-1 1 0 0,-1 1-1 0 0,0-1 0 0 0,0 0 1 0 0,0 0-1 0 0,-1-1 0 0 0,0 1 1 0 0,0-2-1 0 0,0 1 0 0 0,0-1 1 0 0,-1 0-1 0 0,0 0 0 0 0,-13 3 1 0 0,16-5 136 0 0,0-1 0 0 0,0 0 0 0 0,0-1 0 0 0,0 1 0 0 0,-1-1 0 0 0,1 0 1 0 0,0 0-1 0 0,0 0 0 0 0,0-1 0 0 0,0 0 0 0 0,-10-3 0 0 0,13 4-35 0 0,0-1-1 0 0,-1-1 0 0 0,1 1 1 0 0,0 0-1 0 0,0 0 1 0 0,0-1-1 0 0,0 1 0 0 0,0-1 1 0 0,0 0-1 0 0,1 0 0 0 0,-1 0 1 0 0,0 1-1 0 0,1-1 1 0 0,-1-1-1 0 0,1 1 0 0 0,0 0 1 0 0,0 0-1 0 0,0 0 0 0 0,0-1 1 0 0,0 1-1 0 0,0 0 1 0 0,1-1-1 0 0,-1 1 0 0 0,1-1 1 0 0,0 1-1 0 0,0-5 0 0 0,0-6 24 0 0,1-1-1 0 0,0 1 0 0 0,1 0 0 0 0,1 0 0 0 0,0 1 0 0 0,1-1 0 0 0,0 0 0 0 0,1 1 0 0 0,7-13 0 0 0,11-18-91 0 0,31-44 0 0 0,-49 80 5 0 0,18-25-151 0 0,1 1-1 0 0,51-51 1 0 0,68-46-380 0 0,-56 52 231 0 0,3-8 1287 0 0,-91 93 844 0 0,-1-1-1720 0 0,1 0 0 0 0,0 0 0 0 0,0 0 0 0 0,1 0 0 0 0,0-1 0 0 0,2 10 0 0 0,40 117-1668 0 0,-42-133 1437 0 0,0 0 1 0 0,0 0 0 0 0,0 0-1 0 0,0 0 1 0 0,-1 1-1 0 0,1-1 1 0 0,0 0-1 0 0,0 0 1 0 0,-1 0 0 0 0,1 0-1 0 0,-1 0 1 0 0,1 0-1 0 0,-1 0 1 0 0,1 0-1 0 0,-1 0 1 0 0,0 0 0 0 0,1 0-1 0 0,-1 0 1 0 0,0 0-1 0 0,0-1 1 0 0,0 1-1 0 0,0 0 1 0 0,0 0 0 0 0,0-1-1 0 0,0 1 1 0 0,0-1-1 0 0,0 1 1 0 0,0-1-1 0 0,0 1 1 0 0,0-1-1 0 0,0 0 1 0 0,-2 1 0 0 0,-39 8-8823 0 0,21-7 4557 0 0</inkml:trace>
</inkml:ink>
</file>

<file path=ppt/ink/ink8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30T16:42:47.130"/>
    </inkml:context>
    <inkml:brush xml:id="br0">
      <inkml:brushProperty name="width" value="0.05" units="cm"/>
      <inkml:brushProperty name="height" value="0.05" units="cm"/>
      <inkml:brushProperty name="color" value="#00A0D7"/>
    </inkml:brush>
  </inkml:definitions>
  <inkml:trace contextRef="#ctx0" brushRef="#br0">205 8 1360 0 0,'-3'-8'14356'0'0,"-33"159"-8995"0"0,-16 59-2622 0 0,28-109-1728 0 0,12-47-772 0 0,-21 62 0 0 0,30-109-562 0 0,3-4-73 0 0,-1 0 1 0 0,0 0 0 0 0,0-1-1 0 0,0 1 1 0 0,0 0-1 0 0,-1-1 1 0 0,1 1-1 0 0,-1-1 1 0 0,0 1-1 0 0,1-1 1 0 0,-1 0 0 0 0,-4 4-1 0 0,4-5-1042 0 0,2-1 1350 0 0,0 0 0 0 0,0 0-1 0 0,-1 1 1 0 0,1-1 0 0 0,0 0 0 0 0,0 0-1 0 0,0 0 1 0 0,-1 0 0 0 0,1 0-1 0 0,0 0 1 0 0,0 0 0 0 0,-1 0-1 0 0,1 0 1 0 0,0 0 0 0 0,0 0-1 0 0,0 0 1 0 0,-1 0 0 0 0,1 0-1 0 0,0 0 1 0 0,0 0 0 0 0,-1 0-1 0 0,1 0 1 0 0,0 0 0 0 0,0 0 0 0 0,0 0-1 0 0,-1-1 1 0 0,1 1 0 0 0,0 0-1 0 0,0 0 1 0 0,0 0 0 0 0,-1 0-1 0 0,1 0 1 0 0,0-1 0 0 0,0 1-1 0 0,0 0 1 0 0,0 0 0 0 0,0 0-1 0 0,-1 0 1 0 0,1-1 0 0 0,0 1 0 0 0,0 0-1 0 0,0 0 1 0 0,0-1 0 0 0,-8-9-6554 0 0,5 0 2214 0 0</inkml:trace>
</inkml:ink>
</file>

<file path=ppt/ink/ink8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30T16:42:48.403"/>
    </inkml:context>
    <inkml:brush xml:id="br0">
      <inkml:brushProperty name="width" value="0.05" units="cm"/>
      <inkml:brushProperty name="height" value="0.05" units="cm"/>
      <inkml:brushProperty name="color" value="#00A0D7"/>
    </inkml:brush>
  </inkml:definitions>
  <inkml:trace contextRef="#ctx0" brushRef="#br0">69 110 636 0 0,'7'-10'497'0'0,"1"1"0"0"0,-1 0-1 0 0,1 0 1 0 0,1 0 0 0 0,0 2 0 0 0,0-1 0 0 0,0 1-1 0 0,1 0 1 0 0,15-8 0 0 0,-20 12-328 0 0,0 1 1 0 0,0-1-1 0 0,0 1 0 0 0,0 0 1 0 0,1 0-1 0 0,-1 1 1 0 0,1-1-1 0 0,-1 1 0 0 0,1 1 1 0 0,-1-1-1 0 0,1 1 0 0 0,0 0 1 0 0,-1 0-1 0 0,1 0 1 0 0,0 1-1 0 0,-1 0 0 0 0,1 0 1 0 0,-1 0-1 0 0,1 1 0 0 0,-1 0 1 0 0,9 4-1 0 0,-11-4-116 0 0,-1 0 0 0 0,1 0 0 0 0,-1 1 0 0 0,0-1 0 0 0,0 1 0 0 0,0-1-1 0 0,-1 1 1 0 0,1 0 0 0 0,0 0 0 0 0,-1-1 0 0 0,0 1 0 0 0,0 0 0 0 0,0 0 0 0 0,0 0 0 0 0,0 1-1 0 0,0-1 1 0 0,-1 0 0 0 0,0 0 0 0 0,1 0 0 0 0,-1 0 0 0 0,0 1 0 0 0,-1 2 0 0 0,0 4 24 0 0,0-1 0 0 0,0 1 1 0 0,-1-1-1 0 0,0 1 1 0 0,-1-1-1 0 0,-4 10 0 0 0,-3 3 285 0 0,-1-1 0 0 0,-1 0 0 0 0,-1 0-1 0 0,-1-1 1 0 0,-1-1 0 0 0,0 0-1 0 0,-1-1 1 0 0,-1-1 0 0 0,-1-1 0 0 0,-34 25-1 0 0,45-36-4 0 0,0-1 0 0 0,0 0 0 0 0,-1-1 1 0 0,1 0-1 0 0,-1 0 0 0 0,0 0 0 0 0,-10 1 0 0 0,17-4-286 0 0,-1 1 0 0 0,1-1 0 0 0,-1 0 1 0 0,1 1-1 0 0,-1-1 0 0 0,1 0 0 0 0,-1 0 1 0 0,1 0-1 0 0,-1-1 0 0 0,0 1 0 0 0,1 0 1 0 0,0 0-1 0 0,-1-1 0 0 0,1 1 0 0 0,-1-1 1 0 0,1 1-1 0 0,-1-1 0 0 0,1 0 0 0 0,0 0 1 0 0,-1 1-1 0 0,1-1 0 0 0,0 0 0 0 0,0 0 1 0 0,0 0-1 0 0,0 0 0 0 0,0-1 0 0 0,0 1 1 0 0,0 0-1 0 0,0 0 0 0 0,0-1 0 0 0,0 1 1 0 0,1 0-1 0 0,-1-1 0 0 0,0 1 0 0 0,1 0 1 0 0,-1-1-1 0 0,1 1 0 0 0,0-1 0 0 0,0 1 1 0 0,-1-1-1 0 0,1 1 0 0 0,0-1 0 0 0,0 0 1 0 0,1-2-1 0 0,-1 4-38 0 0,-1-1 0 0 0,1 1 0 0 0,0 0 0 0 0,0-1 0 0 0,0 1 0 0 0,0 0-1 0 0,0-1 1 0 0,0 1 0 0 0,0 0 0 0 0,0-1 0 0 0,0 1 0 0 0,0-1 0 0 0,0 1 0 0 0,0 0 0 0 0,0-1 0 0 0,1 1 0 0 0,-1 0 0 0 0,0-1 0 0 0,0 1 0 0 0,0 0 0 0 0,0 0-1 0 0,1-1 1 0 0,-1 1 0 0 0,0 0 0 0 0,0-1 0 0 0,1 1 0 0 0,-1 0 0 0 0,0 0 0 0 0,0-1 0 0 0,1 1 0 0 0,-1 0 0 0 0,0 0 0 0 0,1 0 0 0 0,-1 0 0 0 0,0-1 0 0 0,1 1-1 0 0,-1 0 1 0 0,13 8 492 0 0,13 21 46 0 0,-26-28-520 0 0,10 11 74 0 0,93 114 1002 0 0,-88-111-1471 0 0,0 0 0 0 0,1-2 1 0 0,1 0-1 0 0,0 0 0 0 0,33 17 0 0 0,-46-28 112 0 0,0 0 0 0 0,0 0-1 0 0,0 0 1 0 0,0-1-1 0 0,0 0 1 0 0,1 0 0 0 0,-1 0-1 0 0,0 0 1 0 0,1-1 0 0 0,-1 1-1 0 0,0-1 1 0 0,1 0-1 0 0,-1 0 1 0 0,0-1 0 0 0,1 1-1 0 0,-1-1 1 0 0,0 0-1 0 0,0 0 1 0 0,8-4 0 0 0,-6 2 6 0 0,-1-1 0 0 0,0 1 0 0 0,1-1 0 0 0,-1 0 0 0 0,-1-1 0 0 0,1 1 0 0 0,-1-1-1 0 0,1 0 1 0 0,-2 0 0 0 0,1 0 0 0 0,0-1 0 0 0,4-9 0 0 0,34-58 2913 0 0,-32 91-963 0 0,-9-8-1365 0 0,1 0 1 0 0,0-1-1 0 0,0 1 1 0 0,1 0-1 0 0,0-1 1 0 0,1 1-1 0 0,8 15 1 0 0,-10-22-406 0 0,0 1 1 0 0,0-1 0 0 0,1 0 0 0 0,-1 0 0 0 0,1 0-1 0 0,-1-1 1 0 0,1 1 0 0 0,0-1 0 0 0,0 1 0 0 0,0-1-1 0 0,1 0 1 0 0,-1 0 0 0 0,0 0 0 0 0,1-1 0 0 0,-1 1-1 0 0,1-1 1 0 0,0 0 0 0 0,-1 0 0 0 0,1 0 0 0 0,0 0-1 0 0,0-1 1 0 0,6 1 0 0 0,-9-1 31 0 0,1 0-1 0 0,-1 0 1 0 0,0 0 0 0 0,1 0 0 0 0,-1 0-1 0 0,1-1 1 0 0,-1 1 0 0 0,0 0 0 0 0,1-1-1 0 0,-1 1 1 0 0,0-1 0 0 0,0 0 0 0 0,1 1-1 0 0,-1-1 1 0 0,0 0 0 0 0,0 1 0 0 0,0-1 0 0 0,0 0-1 0 0,0 0 1 0 0,0 0 0 0 0,0 0 0 0 0,0 0-1 0 0,0 0 1 0 0,0-1 0 0 0,-1 1 0 0 0,1 0-1 0 0,0 0 1 0 0,-1-1 0 0 0,1 1 0 0 0,-1 0-1 0 0,0 0 1 0 0,1-1 0 0 0,-1 1 0 0 0,0-1-1 0 0,0 1 1 0 0,1 0 0 0 0,-1-1 0 0 0,0 1-1 0 0,-1 0 1 0 0,1-4 0 0 0,-1 0 80 0 0,0-1 1 0 0,0 0-1 0 0,0 0 1 0 0,-1 0-1 0 0,0 1 0 0 0,0-1 1 0 0,-5-9-1 0 0,-3 0 156 0 0,-1 0-1 0 0,-1 1 0 0 0,-1 0 0 0 0,1 0 0 0 0,-22-15 1 0 0,16 13 50 0 0,17 15-302 0 0,1 1 0 0 0,-1-1 0 0 0,0 1 0 0 0,1-1 0 0 0,-1 1 0 0 0,1-1 0 0 0,-1 1 0 0 0,1-1 0 0 0,-1 0 0 0 0,1 1 0 0 0,0-1 0 0 0,-1 0 0 0 0,1 0 0 0 0,0 1 0 0 0,-1-1 0 0 0,1 0 0 0 0,0 0 0 0 0,0 1 1 0 0,0-2-1 0 0,0 1 9 0 0,0 1 0 0 0,0-1 1 0 0,0 1-1 0 0,1-1 0 0 0,-1 1 1 0 0,0-1-1 0 0,1 1 0 0 0,-1-1 1 0 0,0 1-1 0 0,1 0 0 0 0,-1-1 1 0 0,0 1-1 0 0,1 0 0 0 0,-1-1 1 0 0,1 1-1 0 0,-1 0 0 0 0,1-1 1 0 0,-1 1-1 0 0,1 0 0 0 0,-1 0 1 0 0,2-1-1 0 0,40-6-590 0 0,-20 5 360 0 0,10-4-459 0 0,63-4 0 0 0,-81 10 575 0 0,0 0-1 0 0,-1 1 1 0 0,1 0-1 0 0,-1 1 1 0 0,1 0 0 0 0,-1 2-1 0 0,19 6 1 0 0,-29-9 162 0 0,-1 0 0 0 0,1 0 1 0 0,-1 0-1 0 0,1 1 0 0 0,-1-1 1 0 0,0 1-1 0 0,0 0 0 0 0,0 0 1 0 0,0-1-1 0 0,0 1 1 0 0,0 1-1 0 0,0-1 0 0 0,0 0 1 0 0,-1 0-1 0 0,1 1 0 0 0,-1-1 1 0 0,0 1-1 0 0,1-1 0 0 0,-1 1 1 0 0,-1 0-1 0 0,2 4 0 0 0,0 3 167 0 0,-2 0 0 0 0,1 1-1 0 0,-1-1 1 0 0,-3 19-1 0 0,1 30 312 0 0,2-56-520 0 0,0 0-1 0 0,1 1 0 0 0,0-1 1 0 0,-1 0-1 0 0,1 0 0 0 0,0 0 1 0 0,1 0-1 0 0,-1 0 0 0 0,0 0 1 0 0,1 0-1 0 0,0 0 0 0 0,0 0 1 0 0,0 0-1 0 0,3 2 0 0 0,-2-2-76 0 0,1 0 0 0 0,1 0-1 0 0,-1-1 1 0 0,0 0 0 0 0,0 0-1 0 0,1 0 1 0 0,-1 0 0 0 0,1-1-1 0 0,0 1 1 0 0,-1-1 0 0 0,1 0-1 0 0,0-1 1 0 0,0 1 0 0 0,-1-1-1 0 0,1 0 1 0 0,0 0 0 0 0,0-1-1 0 0,0 1 1 0 0,-1-1 0 0 0,1 0-1 0 0,0-1 1 0 0,-1 1 0 0 0,1-1-1 0 0,5-2 1 0 0,-5 2 112 0 0,0 0 0 0 0,1 0-1 0 0,-1-1 1 0 0,0 0 0 0 0,0 0 0 0 0,-1 0 0 0 0,1 0 0 0 0,0-1 0 0 0,-1 0-1 0 0,0 0 1 0 0,0 0 0 0 0,0 0 0 0 0,-1-1 0 0 0,1 0 0 0 0,-1 1-1 0 0,0-1 1 0 0,0 0 0 0 0,-1-1 0 0 0,4-8 0 0 0,-6 10 139 0 0,0 0 0 0 0,0-1 0 0 0,0 1 0 0 0,-1 0 0 0 0,1 0 0 0 0,-1-1 0 0 0,0 1 0 0 0,0 0 0 0 0,-1 0 0 0 0,1 0 0 0 0,-1 0 0 0 0,0 0 0 0 0,0 0 0 0 0,0 0 0 0 0,0 1 0 0 0,-1-1 0 0 0,0 1 0 0 0,-4-5 0 0 0,0 0 135 0 0,0 1 0 0 0,-1 0 0 0 0,1 1 0 0 0,-1 0 0 0 0,-1 0 0 0 0,-15-8 0 0 0,10 8 49 0 0,1 1-1 0 0,-22-4 0 0 0,-12-6-1250 0 0,56 11-5711 0 0,23-4 4453 0 0,42-5 370 0 0,-42 8 1120 0 0,0-2 1 0 0,44-16-1 0 0,-60 17 1153 0 0,-1 0 1 0 0,1-1-1 0 0,-1-1 0 0 0,-1-1 1 0 0,0 0-1 0 0,21-17 0 0 0,-26 13 2106 0 0,-9 13-2539 0 0,0 0 1 0 0,0 0-1 0 0,0-1 1 0 0,0 1 0 0 0,0 0-1 0 0,0 0 1 0 0,0 0-1 0 0,0-1 1 0 0,0 1-1 0 0,-1 0 1 0 0,1 0-1 0 0,0 0 1 0 0,0-1 0 0 0,0 1-1 0 0,0 0 1 0 0,0 0-1 0 0,0 0 1 0 0,0-1-1 0 0,-1 1 1 0 0,1 0-1 0 0,0 0 1 0 0,0 0-1 0 0,0 0 1 0 0,0 0 0 0 0,-1-1-1 0 0,1 1 1 0 0,0 0-1 0 0,0 0 1 0 0,0 0-1 0 0,-1 0 1 0 0,1 0-1 0 0,0 0 1 0 0,0 0 0 0 0,0 0-1 0 0,-1 0 1 0 0,1 0-1 0 0,-1 0 0 0 0,-1 0-1 0 0,1 0 1 0 0,0 0-1 0 0,0 0 1 0 0,-1 1-1 0 0,1-1 1 0 0,0 0-1 0 0,0 1 1 0 0,0-1-1 0 0,0 1 1 0 0,0-1 0 0 0,0 1-1 0 0,0 0 1 0 0,0-1-1 0 0,0 1 1 0 0,0 0-1 0 0,0 0 1 0 0,0 0-1 0 0,0 0 1 0 0,0 0-1 0 0,-1 2 1 0 0,-1 1-6 0 0,0 1-1 0 0,1 0 1 0 0,-1 0 0 0 0,1 0 0 0 0,0 1 0 0 0,1-1 0 0 0,-1 1 0 0 0,1-1-1 0 0,0 1 1 0 0,0-1 0 0 0,1 1 0 0 0,0-1 0 0 0,0 1 0 0 0,0 0-1 0 0,0-1 1 0 0,1 1 0 0 0,0-1 0 0 0,0 1 0 0 0,2 5 0 0 0,4 7-227 0 0,1 0-1 0 0,1-1 1 0 0,0 1 0 0 0,14 17 0 0 0,17 35-1502 0 0,-39-69 1654 0 0,-1 1-1 0 0,1-1 1 0 0,-1 0-1 0 0,0 0 1 0 0,1 1 0 0 0,-1-1-1 0 0,0 0 1 0 0,0 1-1 0 0,0-1 1 0 0,0 0-1 0 0,0 0 1 0 0,0 1-1 0 0,0-1 1 0 0,-1 0-1 0 0,1 1 1 0 0,0-1-1 0 0,-1 0 1 0 0,1 0 0 0 0,-1 0-1 0 0,1 1 1 0 0,-1-1-1 0 0,1 0 1 0 0,-1 0-1 0 0,0 0 1 0 0,0 0-1 0 0,1 0 1 0 0,-1 0-1 0 0,0 0 1 0 0,0 0-1 0 0,0 0 1 0 0,0-1 0 0 0,0 1-1 0 0,0 0 1 0 0,-1-1-1 0 0,1 1 1 0 0,0 0-1 0 0,0-1 1 0 0,0 0-1 0 0,-1 1 1 0 0,1-1-1 0 0,0 0 1 0 0,-3 1 0 0 0,-1 0-132 0 0,0 0 0 0 0,0 0 1 0 0,0 0-1 0 0,-1 0 1 0 0,1-1-1 0 0,0 0 1 0 0,0 0-1 0 0,-1-1 1 0 0,-6-1-1 0 0,8 1-196 0 0,-1-1 0 0 0,1 1-1 0 0,0-1 1 0 0,1 0 0 0 0,-1 0 0 0 0,0 0-1 0 0,-3-3 1 0 0,-10-16-5164 0 0,11 8 2194 0 0</inkml:trace>
</inkml:ink>
</file>

<file path=ppt/ink/ink8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30T16:42:48.791"/>
    </inkml:context>
    <inkml:brush xml:id="br0">
      <inkml:brushProperty name="width" value="0.05" units="cm"/>
      <inkml:brushProperty name="height" value="0.05" units="cm"/>
      <inkml:brushProperty name="color" value="#00A0D7"/>
    </inkml:brush>
  </inkml:definitions>
  <inkml:trace contextRef="#ctx0" brushRef="#br0">74 28 732 0 0,'26'-28'18235'0'0,"-37"40"-16551"0"0,-2 2-778 0 0,1 1-1 0 0,1 0 0 0 0,0 1 1 0 0,1 0-1 0 0,-10 23 1 0 0,18-33-761 0 0,0-1 1 0 0,0 1-1 0 0,1-1 1 0 0,0 1 0 0 0,0-1-1 0 0,0 1 1 0 0,0 0-1 0 0,1 0 1 0 0,0 8 0 0 0,1-10-123 0 0,0-1 1 0 0,-1 1-1 0 0,1-1 1 0 0,1 1 0 0 0,-1-1-1 0 0,0 0 1 0 0,1 0 0 0 0,0 1-1 0 0,0-1 1 0 0,0 0-1 0 0,0 0 1 0 0,0-1 0 0 0,0 1-1 0 0,1 0 1 0 0,-1-1 0 0 0,5 4-1 0 0,-1-2-229 0 0,-1-1 1 0 0,1 0-1 0 0,0-1 0 0 0,0 1 1 0 0,0-1-1 0 0,1 0 0 0 0,-1 0 0 0 0,0-1 1 0 0,1 0-1 0 0,-1 0 0 0 0,0 0 0 0 0,1-1 1 0 0,0 0-1 0 0,11-2 0 0 0,39-8-3909 0 0,-7-6-6115 0 0,-26 7 4320 0 0</inkml:trace>
</inkml:ink>
</file>

<file path=ppt/ink/ink8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30T16:42:49.836"/>
    </inkml:context>
    <inkml:brush xml:id="br0">
      <inkml:brushProperty name="width" value="0.05" units="cm"/>
      <inkml:brushProperty name="height" value="0.05" units="cm"/>
      <inkml:brushProperty name="color" value="#00A0D7"/>
    </inkml:brush>
  </inkml:definitions>
  <inkml:trace contextRef="#ctx0" brushRef="#br0">1 510 180 0 0,'2'9'11930'0'0,"6"31"-9025"0"0,-5-19-1889 0 0,1 0 0 0 0,0 0 0 0 0,2-1 0 0 0,0 0 0 0 0,11 24 0 0 0,-16-43-970 0 0,-1-1 0 0 0,0 1 0 0 0,0-1 1 0 0,0 1-1 0 0,1-1 0 0 0,-1 1 0 0 0,0-1 1 0 0,0 1-1 0 0,1-1 0 0 0,-1 1 0 0 0,0-1 1 0 0,1 1-1 0 0,-1-1 0 0 0,1 1 1 0 0,-1-1-1 0 0,1 0 0 0 0,-1 1 0 0 0,1-1 1 0 0,-1 0-1 0 0,1 0 0 0 0,-1 1 0 0 0,1-1 1 0 0,-1 0-1 0 0,1 0 0 0 0,-1 0 0 0 0,1 1 1 0 0,-1-1-1 0 0,1 0 0 0 0,0 0 0 0 0,-1 0 1 0 0,1 0-1 0 0,-1 0 0 0 0,1 0 0 0 0,1-1 1 0 0,-1 1-6 0 0,1-1 1 0 0,0 0-1 0 0,-1-1 0 0 0,1 1 1 0 0,-1 0-1 0 0,1 0 1 0 0,-1-1-1 0 0,0 1 0 0 0,1 0 1 0 0,-1-1-1 0 0,1-1 1 0 0,27-50-381 0 0,-27 49 326 0 0,5-12-447 0 0,1 1-1 0 0,1-1 0 0 0,0 1 1 0 0,1 1-1 0 0,1 0 0 0 0,0 0 0 0 0,1 1 1 0 0,15-12-1 0 0,-19 18 12 0 0,0 1-1 0 0,0 1 1 0 0,1-1 0 0 0,0 2 0 0 0,0-1 0 0 0,0 1-1 0 0,1 0 1 0 0,0 1 0 0 0,-1 0 0 0 0,1 1-1 0 0,0 0 1 0 0,0 1 0 0 0,0-1 0 0 0,0 2-1 0 0,16 0 1 0 0,11 3-741 0 0,40 0 2296 0 0,-79-2-485 0 0,-1-1-1 0 0,1 1 1 0 0,0-1-1 0 0,-1 1 1 0 0,1 0 0 0 0,-1 0-1 0 0,1 0 1 0 0,0 0-1 0 0,0 0 1 0 0,0 1-1 0 0,0-1 1 0 0,0 1 0 0 0,0-1-1 0 0,0 1 1 0 0,-2 2-1 0 0,-2 3 36 0 0,0 0 0 0 0,1 0-1 0 0,-1 0 1 0 0,-6 14-1 0 0,8-13-501 0 0,-1 0-1 0 0,2 0 0 0 0,-1 1 0 0 0,1 0 0 0 0,1-1 0 0 0,-1 1 1 0 0,1 0-1 0 0,1 0 0 0 0,0 0 0 0 0,0 1 0 0 0,1 13 0 0 0,1-18-150 0 0,0 1-1 0 0,0-1 0 0 0,0 0 1 0 0,1 0-1 0 0,0 0 0 0 0,0 0 1 0 0,0 0-1 0 0,1 0 0 0 0,0 0 0 0 0,0-1 1 0 0,0 1-1 0 0,0-1 0 0 0,0 0 1 0 0,7 6-1 0 0,-6-7-115 0 0,0-1 0 0 0,0 1 1 0 0,0-1-1 0 0,0 0 0 0 0,0 0 0 0 0,1 0 0 0 0,-1-1 0 0 0,1 1 1 0 0,-1-1-1 0 0,1 0 0 0 0,-1 0 0 0 0,1-1 0 0 0,0 1 1 0 0,-1-1-1 0 0,1 0 0 0 0,0-1 0 0 0,6 0 0 0 0,1-1-196 0 0,1-1 1 0 0,-1 0-1 0 0,0-1 0 0 0,0-1 1 0 0,0 0-1 0 0,-1 0 0 0 0,0-1 0 0 0,0-1 1 0 0,0 0-1 0 0,0 0 0 0 0,-1-1 0 0 0,-1 0 1 0 0,1-1-1 0 0,-1 0 0 0 0,10-14 0 0 0,9-14-762 0 0,-2 0-1 0 0,39-78 1 0 0,-61 106 950 0 0,18-38-428 0 0,-3 0-1 0 0,-1-2 1 0 0,-3 0-1 0 0,12-69 1 0 0,-25 108 545 0 0,7-49 115 0 0,-8 57-13 0 0,-1-1 0 0 0,0 1 1 0 0,0-1-1 0 0,0 1 0 0 0,0 0 0 0 0,-1-1 1 0 0,1 1-1 0 0,0-1 0 0 0,-1 1 1 0 0,0 0-1 0 0,0-1 0 0 0,1 1 1 0 0,-1 0-1 0 0,-1 0 0 0 0,1 0 1 0 0,0 0-1 0 0,0 0 0 0 0,-1 0 0 0 0,-2-3 1 0 0,3 5-22 0 0,0-1 0 0 0,0 1 0 0 0,0-1 0 0 0,-1 1 0 0 0,1-1 0 0 0,0 1 0 0 0,-1 0 0 0 0,1-1 0 0 0,0 1 0 0 0,-1 0 0 0 0,1 0 0 0 0,0 0 0 0 0,0 0 0 0 0,-1 0 0 0 0,1 0 0 0 0,0 1 0 0 0,-1-1 0 0 0,1 0 0 0 0,0 1 0 0 0,0-1 0 0 0,-1 1 0 0 0,1-1 0 0 0,0 1 0 0 0,0 0 0 0 0,0-1 0 0 0,0 1 0 0 0,0 0 0 0 0,0 0 0 0 0,0 0 0 0 0,0 0 0 0 0,0 0-1 0 0,0 0 1 0 0,0 0 0 0 0,0 0 0 0 0,0 2 0 0 0,-3 1 110 0 0,1 1 0 0 0,-1 0 0 0 0,1 0 0 0 0,1 0 0 0 0,-1 0 0 0 0,-2 10-1 0 0,-1 11 244 0 0,1 0 1 0 0,2 0-1 0 0,1 1 0 0 0,2 49 0 0 0,18 107 691 0 0,-13-143-932 0 0,1 6-333 0 0,7 64-570 0 0,-9-38-4089 0 0</inkml:trace>
</inkml:ink>
</file>

<file path=ppt/ink/ink8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30T16:42:50.254"/>
    </inkml:context>
    <inkml:brush xml:id="br0">
      <inkml:brushProperty name="width" value="0.05" units="cm"/>
      <inkml:brushProperty name="height" value="0.05" units="cm"/>
      <inkml:brushProperty name="color" value="#00A0D7"/>
    </inkml:brush>
  </inkml:definitions>
  <inkml:trace contextRef="#ctx0" brushRef="#br0">53 38 768 0 0,'5'-8'32'0'0,"14"-20"8689"0"0,-19 27-8602 0 0,0 1-1 0 0,0 0 1 0 0,1 0 0 0 0,-1 0 0 0 0,0 0-1 0 0,0 0 1 0 0,0 0 0 0 0,1 0-1 0 0,-1-1 1 0 0,0 1 0 0 0,0 0 0 0 0,0 0-1 0 0,1 0 1 0 0,-1 0 0 0 0,0 0 0 0 0,0 0-1 0 0,0 0 1 0 0,1 0 0 0 0,-1 0 0 0 0,0 0-1 0 0,0 0 1 0 0,0 0 0 0 0,1 0 0 0 0,-1 1-1 0 0,0-1 1 0 0,0 0 0 0 0,0 0-1 0 0,1 0 1 0 0,-1 0 0 0 0,0 0 0 0 0,0 0-1 0 0,0 0 1 0 0,1 0 0 0 0,-1 1 0 0 0,0-1-1 0 0,0 0 1 0 0,0 0 0 0 0,0 0 0 0 0,0 0-1 0 0,0 1 1 0 0,1-1 0 0 0,4 21 1432 0 0,0 61 1895 0 0,-10 133-1 0 0,4-182-2936 0 0,-3 17-32 0 0,-1 1 0 0 0,-19 75 0 0 0,19-103-1483 0 0,-18 60-1413 0 0,13-56-1752 0 0,-2-1-3678 0 0,7-16 2536 0 0</inkml:trace>
  <inkml:trace contextRef="#ctx0" brushRef="#br0" timeOffset="1">34 477 1224 0 0,'4'-3'1432'0'0,"10"-2"-44"0"0,-5 3-56 0 0,6-3-111 0 0,0 2-121 0 0,13 0-104 0 0,0 0-92 0 0,9-3-104 0 0,-2 2-136 0 0,8 3-192 0 0,-1-4-192 0 0,1 0-216 0 0,-1 2-212 0 0,0 1-256 0 0,1-7-340 0 0,-6 6-1024 0 0,-13 1-1909 0 0,-6 2 849 0 0</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44:13.738"/>
    </inkml:context>
    <inkml:brush xml:id="br0">
      <inkml:brushProperty name="width" value="0.05" units="cm"/>
      <inkml:brushProperty name="height" value="0.05" units="cm"/>
      <inkml:brushProperty name="color" value="#CD82DA"/>
    </inkml:brush>
  </inkml:definitions>
  <inkml:trace contextRef="#ctx0" brushRef="#br0">4 347 1700 0 0,'-3'-27'5185'0'0,"3"25"-4959"0"0,1 0-1 0 0,0-1 1 0 0,-1 1 0 0 0,1 0 0 0 0,0 0 0 0 0,0-1 0 0 0,0 1 0 0 0,0 0 0 0 0,1 0 0 0 0,-1 0-1 0 0,1 0 1 0 0,-1 1 0 0 0,1-1 0 0 0,3-2 0 0 0,15-16 410 0 0,2 2 1 0 0,0 0-1 0 0,1 1 1 0 0,31-15-1 0 0,105-47-533 0 0,0 0-72 0 0,-120 55 8522 0 0,-43 26-7560 0 0,-6 3-449 0 0,0 0-1 0 0,1 0 0 0 0,0 1 1 0 0,0 1-1 0 0,0-1 0 0 0,1 1 1 0 0,0 1-1 0 0,0 0 0 0 0,1 0 1 0 0,-12 16-1 0 0,14-17-583 0 0,0 0-1 0 0,0 1 0 0 0,1-1 1 0 0,-1 1-1 0 0,2 0 1 0 0,-1 0-1 0 0,1 1 1 0 0,1-1-1 0 0,-1 1 1 0 0,1-1-1 0 0,1 1 1 0 0,0 0-1 0 0,0 0 0 0 0,1 11 1 0 0,0-18-124 0 0,0 0 0 0 0,0 0 0 0 0,0 0 0 0 0,1 0 0 0 0,-1 0 0 0 0,1 0 0 0 0,-1 0 0 0 0,1 0 0 0 0,0-1-1 0 0,0 1 1 0 0,0 0 0 0 0,0-1 0 0 0,0 1 0 0 0,0 0 0 0 0,1-1 0 0 0,-1 1 0 0 0,0-1 0 0 0,1 0 0 0 0,-1 1 0 0 0,1-1 0 0 0,2 2 0 0 0,-1-2-41 0 0,-1-1 1 0 0,1 1-1 0 0,-1 0 1 0 0,1-1 0 0 0,0 1-1 0 0,-1-1 1 0 0,1 0-1 0 0,0 0 1 0 0,-1 0-1 0 0,1 0 1 0 0,0-1-1 0 0,-1 1 1 0 0,1-1-1 0 0,2 0 1 0 0,3-1-123 0 0,-1-1 1 0 0,0 0-1 0 0,0 0 1 0 0,0-1-1 0 0,-1 1 0 0 0,1-1 1 0 0,-1-1-1 0 0,0 1 1 0 0,0-1-1 0 0,7-8 1 0 0,-6 5 92 0 0,14-17-224 0 0,28-44 0 0 0,-45 62 684 0 0,-3 4 228 0 0,1-1 1 0 0,0 1-1 0 0,0 0 1 0 0,0-1-1 0 0,1 1 1 0 0,-1 0-1 0 0,3-3 1 0 0,13 39 378 0 0,-18-32-898 0 0,1 0 0 0 0,0 0 0 0 0,0 0-1 0 0,0 0 1 0 0,0 0 0 0 0,0-1 0 0 0,0 1-1 0 0,0 0 1 0 0,0-1 0 0 0,0 1-1 0 0,1-1 1 0 0,-1 1 0 0 0,0-1 0 0 0,0 1-1 0 0,1-1 1 0 0,-1 0 0 0 0,0 0 0 0 0,0 1-1 0 0,1-1 1 0 0,-1 0 0 0 0,0 0 0 0 0,0 0-1 0 0,1-1 1 0 0,-1 1 0 0 0,0 0 0 0 0,0 0-1 0 0,1-1 1 0 0,-1 1 0 0 0,0 0 0 0 0,0-1-1 0 0,0 0 1 0 0,0 1 0 0 0,0-1-1 0 0,1 0 1 0 0,-1 1 0 0 0,0-1 0 0 0,1-2-1 0 0,3 0-83 0 0,0-1-1 0 0,0 0 0 0 0,-1 0 0 0 0,0-1 1 0 0,0 1-1 0 0,6-10 0 0 0,-7 10 397 0 0,-1-1-1 0 0,1 0 1 0 0,-1 0-1 0 0,0 0 1 0 0,-1 0 0 0 0,1 0-1 0 0,-1 0 1 0 0,1-11 0 0 0,-2 31 441 0 0,0 0 0 0 0,1 0 1 0 0,4 26-1 0 0,3 32-1057 0 0,-8-72 382 0 0,5-20-18 0 0,-2 5 16 0 0,1-6 9 0 0,2 0 0 0 0,7-19-1 0 0,-12 34 1 0 0,1 1-1 0 0,0 0 0 0 0,0 0 1 0 0,0 0-1 0 0,1 0 1 0 0,-1 1-1 0 0,1-1 0 0 0,0 1 1 0 0,0-1-1 0 0,0 1 1 0 0,1 0-1 0 0,-1 0 0 0 0,1 0 1 0 0,-1 1-1 0 0,5-3 0 0 0,-5 5-18 0 0,0-1 0 0 0,-1 1 0 0 0,1 0 0 0 0,0 1 0 0 0,-1-1 0 0 0,1 0 0 0 0,-1 1 0 0 0,1-1 0 0 0,0 1 0 0 0,3 2-1 0 0,0 1-93 0 0,0 2-1 0 0,-1-1 1 0 0,0 0 0 0 0,0 1-1 0 0,0 0 1 0 0,-1 0-1 0 0,0 1 1 0 0,0-1-1 0 0,0 1 1 0 0,-1 0-1 0 0,0 0 1 0 0,0 0-1 0 0,2 13 1 0 0,-5-20 71 0 0,0 0 1 0 0,0 1 0 0 0,0-1 0 0 0,0 0 0 0 0,0 0-1 0 0,0 0 1 0 0,0 0 0 0 0,0 0 0 0 0,0 0 0 0 0,0 0-1 0 0,-1 0 1 0 0,1 0 0 0 0,0 0 0 0 0,0 0 0 0 0,0 0-1 0 0,0 0 1 0 0,0 0 0 0 0,0 0 0 0 0,0 0 0 0 0,0 0-1 0 0,0 0 1 0 0,0 0 0 0 0,0 1 0 0 0,0-1-1 0 0,0 0 1 0 0,0 0 0 0 0,0 0 0 0 0,0 0 0 0 0,0 0-1 0 0,0 0 1 0 0,0 0 0 0 0,0 0 0 0 0,0 0 0 0 0,0 0-1 0 0,0 0 1 0 0,0 1 0 0 0,0-1 0 0 0,0 0 0 0 0,0 0-1 0 0,0 0 1 0 0,0 0 0 0 0,-8-13-1093 0 0,-8-19-2750 0 0,11 13-4898 0 0,4 12 4650 0 0</inkml:trace>
</inkml:ink>
</file>

<file path=ppt/ink/ink8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30T16:42:54.347"/>
    </inkml:context>
    <inkml:brush xml:id="br0">
      <inkml:brushProperty name="width" value="0.05" units="cm"/>
      <inkml:brushProperty name="height" value="0.05" units="cm"/>
      <inkml:brushProperty name="color" value="#00A0D7"/>
    </inkml:brush>
  </inkml:definitions>
  <inkml:trace contextRef="#ctx0" brushRef="#br0">26 10 1756 0 0,'-3'-10'12576'0'0,"1"20"-6414"0"0,3 1-7135 0 0,4 22 4045 0 0,1 47-1 0 0,-14 90 1275 0 0,-4-63-2382 0 0,9-87-1654 0 0,0 1 0 0 0,1 29 1 0 0,3 11-574 0 0,-1-14-835 0 0,1-38-105 0 0,-3 12-3718 0 0,-3-8-1690 0 0</inkml:trace>
</inkml:ink>
</file>

<file path=ppt/ink/ink8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30T16:42:54.767"/>
    </inkml:context>
    <inkml:brush xml:id="br0">
      <inkml:brushProperty name="width" value="0.05" units="cm"/>
      <inkml:brushProperty name="height" value="0.05" units="cm"/>
      <inkml:brushProperty name="color" value="#00A0D7"/>
    </inkml:brush>
  </inkml:definitions>
  <inkml:trace contextRef="#ctx0" brushRef="#br0">53 21 812 0 0,'-5'-1'1045'0'0,"0"1"0"0"0,1-1 0 0 0,-1 1 0 0 0,1 0 1 0 0,-1 0-1 0 0,0 1 0 0 0,-5 1 0 0 0,10-2-893 0 0,-1 0 1 0 0,1 0 0 0 0,-1 0-1 0 0,1 0 1 0 0,-1 1-1 0 0,1-1 1 0 0,-1 0 0 0 0,1 0-1 0 0,0 1 1 0 0,-1-1-1 0 0,1 0 1 0 0,-1 0 0 0 0,1 1-1 0 0,0-1 1 0 0,-1 1-1 0 0,1-1 1 0 0,0 0 0 0 0,-1 1-1 0 0,1-1 1 0 0,0 1-1 0 0,0-1 1 0 0,-1 0 0 0 0,1 1-1 0 0,0-1 1 0 0,0 1-1 0 0,0-1 1 0 0,0 2 0 0 0,0-1-53 0 0,0 1-1 0 0,1-1 1 0 0,-1 0 0 0 0,1 1 0 0 0,-1-1 0 0 0,1 0 0 0 0,0 1 0 0 0,-1-1-1 0 0,1 0 1 0 0,0 0 0 0 0,0 0 0 0 0,0 0 0 0 0,0 0 0 0 0,0 0 0 0 0,1 1-1 0 0,4 3 87 0 0,0 0-1 0 0,1-1 0 0 0,-1 0 0 0 0,1 0 0 0 0,0 0 0 0 0,0-1 0 0 0,0 0 0 0 0,0-1 1 0 0,1 1-1 0 0,-1-2 0 0 0,1 1 0 0 0,10 1 0 0 0,6-1-280 0 0,0-1-1 0 0,39-2 1 0 0,-45 0-62 0 0,-1 0 0 0 0,0-1 1 0 0,0-1-1 0 0,-1 0 0 0 0,1-1 0 0 0,-1-1 0 0 0,1-1 0 0 0,23-12 0 0 0,-38 17 242 0 0,-1 0-1 0 0,0 0 1 0 0,1 0 0 0 0,-1-1-1 0 0,0 1 1 0 0,0 0 0 0 0,1-1-1 0 0,-1 1 1 0 0,0-1-1 0 0,-1 1 1 0 0,1-1 0 0 0,0 1-1 0 0,0-1 1 0 0,-1 0 0 0 0,1 1-1 0 0,-1-1 1 0 0,1-2 0 0 0,-1 3 26 0 0,1 0 1 0 0,-1 0 0 0 0,0 0 0 0 0,0 0-1 0 0,0 1 1 0 0,0-1 0 0 0,0 0 0 0 0,0 0-1 0 0,0 0 1 0 0,-1 0 0 0 0,1 0-1 0 0,0 0 1 0 0,0 0 0 0 0,-1 0 0 0 0,1 0-1 0 0,0 1 1 0 0,-1-1 0 0 0,1 0 0 0 0,-1 0-1 0 0,1 0 1 0 0,-1 1 0 0 0,0-1 0 0 0,1 0-1 0 0,-1 1 1 0 0,0-1 0 0 0,1 1 0 0 0,-1-1-1 0 0,0 0 1 0 0,0 1 0 0 0,0 0 0 0 0,-1-1-1 0 0,1 0-52 0 0,0 1-1 0 0,0 0 0 0 0,0 0 1 0 0,0 0-1 0 0,-1 0 0 0 0,1 0 1 0 0,0 0-1 0 0,0 1 0 0 0,0-1 1 0 0,0 0-1 0 0,0 1 0 0 0,-1-1 1 0 0,1 0-1 0 0,0 1 0 0 0,0-1 1 0 0,0 1-1 0 0,0 0 0 0 0,0-1 1 0 0,0 1-1 0 0,-1 1 0 0 0,-19 18 253 0 0,18-16-263 0 0,-14 17-1000 0 0,0 2 1 0 0,2 0 0 0 0,-23 45 0 0 0,-7 12-9044 0 0,25-49 5140 0 0</inkml:trace>
</inkml:ink>
</file>

<file path=ppt/ink/ink8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30T16:42:55.182"/>
    </inkml:context>
    <inkml:brush xml:id="br0">
      <inkml:brushProperty name="width" value="0.05" units="cm"/>
      <inkml:brushProperty name="height" value="0.05" units="cm"/>
      <inkml:brushProperty name="color" value="#00A0D7"/>
    </inkml:brush>
  </inkml:definitions>
  <inkml:trace contextRef="#ctx0" brushRef="#br0">307 0 528 0 0,'-33'104'8135'0'0,"-1"3"-3911"0"0,18-48-2377 0 0,-69 233 4050 0 0,82-282-6090 0 0,-50 131 800 0 0,19-73-3684 0 0,25-54-290 0 0,0 0 0 0 0,-16 17 0 0 0,19-24-1060 0 0</inkml:trace>
</inkml:ink>
</file>

<file path=ppt/ink/ink8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30T16:42:55.540"/>
    </inkml:context>
    <inkml:brush xml:id="br0">
      <inkml:brushProperty name="width" value="0.05" units="cm"/>
      <inkml:brushProperty name="height" value="0.05" units="cm"/>
      <inkml:brushProperty name="color" value="#00A0D7"/>
    </inkml:brush>
  </inkml:definitions>
  <inkml:trace contextRef="#ctx0" brushRef="#br0">14 25 1452 0 0,'3'-3'302'0'0,"0"1"-1"0"0,0 0 1 0 0,0-1 0 0 0,0 1-1 0 0,0 0 1 0 0,1 1 0 0 0,-1-1-1 0 0,1 1 1 0 0,-1-1 0 0 0,1 1-1 0 0,-1 0 1 0 0,1 0 0 0 0,0 1-1 0 0,-1-1 1 0 0,1 1 0 0 0,0 0-1 0 0,0 0 1 0 0,5 0-1 0 0,-4 1 9 0 0,1 0 0 0 0,-1 1 0 0 0,0 0-1 0 0,0 0 1 0 0,0 0 0 0 0,0 0-1 0 0,0 1 1 0 0,0 0 0 0 0,0 0 0 0 0,-1 0-1 0 0,7 7 1 0 0,-5-5-56 0 0,0 1 1 0 0,0 0-1 0 0,-1 0 0 0 0,0 0 1 0 0,-1 1-1 0 0,1 0 0 0 0,-1 0 1 0 0,0 0-1 0 0,-1 0 0 0 0,0 0 1 0 0,0 1-1 0 0,-1 0 0 0 0,1-1 1 0 0,-2 1-1 0 0,1 0 0 0 0,-1 0 1 0 0,0 12-1 0 0,-2-14-23 0 0,0 1 0 0 0,-1 0 0 0 0,0 0 0 0 0,0-1 0 0 0,-1 1 0 0 0,0-1 0 0 0,0 0 0 0 0,0 0 0 0 0,-1 0-1 0 0,0 0 1 0 0,0 0 0 0 0,0-1 0 0 0,-1 0 0 0 0,0 0 0 0 0,0 0 0 0 0,-7 4 0 0 0,8-5-105 0 0,0-1 0 0 0,0 0 0 0 0,0 0-1 0 0,-1-1 1 0 0,1 1 0 0 0,-1-1 0 0 0,0 0 0 0 0,0 0 0 0 0,0-1 0 0 0,0 1-1 0 0,0-1 1 0 0,0 0 0 0 0,0-1 0 0 0,0 1 0 0 0,-1-1 0 0 0,1 0 0 0 0,0 0-1 0 0,0-1 1 0 0,0 0 0 0 0,0 1 0 0 0,-1-2 0 0 0,-5-1 0 0 0,8 2-235 0 0,1-1 0 0 0,0 1 1 0 0,0 0-1 0 0,0-1 0 0 0,0 1 0 0 0,0-1 1 0 0,0 0-1 0 0,0 0 0 0 0,1 1 0 0 0,-1-1 1 0 0,1 0-1 0 0,-1-1 0 0 0,1 1 1 0 0,0 0-1 0 0,0 0 0 0 0,0 0 0 0 0,0-1 1 0 0,0 1-1 0 0,0-1 0 0 0,1 1 1 0 0,-1-1-1 0 0,1 1 0 0 0,0-1 0 0 0,-1 1 1 0 0,1-1-1 0 0,0 1 0 0 0,1-1 0 0 0,0-4 1 0 0,8-34-3659 0 0,6 7-3667 0 0,-7 19 2965 0 0</inkml:trace>
</inkml:ink>
</file>

<file path=ppt/ink/ink8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30T16:42:55.932"/>
    </inkml:context>
    <inkml:brush xml:id="br0">
      <inkml:brushProperty name="width" value="0.05" units="cm"/>
      <inkml:brushProperty name="height" value="0.05" units="cm"/>
      <inkml:brushProperty name="color" value="#00A0D7"/>
    </inkml:brush>
  </inkml:definitions>
  <inkml:trace contextRef="#ctx0" brushRef="#br0">0 172 8 0 0,'12'-7'3096'0'0,"8"-8"7144"0"0,-31 31-950 0 0,3 15-6933 0 0,7-23-2269 0 0,0 0-1 0 0,0 0 1 0 0,1 0-1 0 0,0 0 1 0 0,1 14-1 0 0,1-13-126 0 0,0-1 0 0 0,1 1 0 0 0,0-1-1 0 0,0 0 1 0 0,1 0 0 0 0,9 14 0 0 0,-11-18-162 0 0,1-1 1 0 0,-1 0 0 0 0,1 0 0 0 0,0 0 0 0 0,0-1 0 0 0,1 1-1 0 0,-1-1 1 0 0,0 1 0 0 0,1-1 0 0 0,-1 0 0 0 0,1 0 0 0 0,0-1-1 0 0,0 1 1 0 0,-1-1 0 0 0,1 0 0 0 0,6 1 0 0 0,-9-2 121 0 0,1 1 1 0 0,0-1-1 0 0,-1 0 1 0 0,1 0-1 0 0,0-1 1 0 0,-1 1-1 0 0,1 0 1 0 0,-1 0-1 0 0,1-1 1 0 0,-1 1-1 0 0,1-1 1 0 0,-1 0 0 0 0,1 1-1 0 0,-1-1 1 0 0,1 0-1 0 0,-1 0 1 0 0,0 0-1 0 0,1 0 1 0 0,-1 0-1 0 0,0 0 1 0 0,0 0-1 0 0,0 0 1 0 0,0 0-1 0 0,0-1 1 0 0,0 1-1 0 0,0 0 1 0 0,0-1-1 0 0,1-1 1 0 0,1-4-186 0 0,0-1 1 0 0,0 1-1 0 0,0-1 1 0 0,1-9-1 0 0,-3 13 187 0 0,1-4-7 0 0,0 0-1 0 0,1 0 0 0 0,0 0 1 0 0,0 1-1 0 0,1-1 0 0 0,0 1 1 0 0,1 0-1 0 0,0 0 0 0 0,0 0 1 0 0,0 1-1 0 0,0-1 0 0 0,1 1 1 0 0,0 1-1 0 0,10-8 0 0 0,-11 10 71 0 0,1-1-1 0 0,0 1 0 0 0,0 0 0 0 0,0 0 1 0 0,1 0-1 0 0,-1 1 0 0 0,1 0 0 0 0,-1 1 1 0 0,1-1-1 0 0,0 1 0 0 0,-1 0 0 0 0,1 1 1 0 0,0 0-1 0 0,0 0 0 0 0,-1 0 0 0 0,1 1 1 0 0,0 0-1 0 0,7 2 0 0 0,-10-2-31 0 0,0 0-1 0 0,0 0 1 0 0,-1 0-1 0 0,1 1 1 0 0,0-1-1 0 0,-1 1 1 0 0,1 0-1 0 0,-1 0 1 0 0,1 1-1 0 0,-1-1 1 0 0,0 0-1 0 0,0 1 1 0 0,4 4-1 0 0,-6-5 15 0 0,0 0 0 0 0,0 0-1 0 0,0 0 1 0 0,0 0 0 0 0,0 1 0 0 0,0-1 0 0 0,-1 0-1 0 0,1 0 1 0 0,-1 0 0 0 0,0 1 0 0 0,1-1-1 0 0,-1 0 1 0 0,0 1 0 0 0,0-1 0 0 0,-1 0-1 0 0,1 1 1 0 0,0-1 0 0 0,-1 0 0 0 0,1 0 0 0 0,-1 0-1 0 0,0 1 1 0 0,0-1 0 0 0,0 0 0 0 0,-1 2-1 0 0,1-1 84 0 0,-1 0 0 0 0,1 0 0 0 0,-1 0 0 0 0,0 0 0 0 0,0 0 0 0 0,0 0 0 0 0,0-1 0 0 0,-1 1 0 0 0,1-1 0 0 0,-1 0 0 0 0,1 1 0 0 0,-1-1 0 0 0,0 0 0 0 0,-3 1 0 0 0,5-25 22 0 0,15 2-192 0 0,1 1 0 0 0,0 1 0 0 0,1 0 0 0 0,24-19 0 0 0,28-32-132 0 0,-40 40 255 0 0,-19 21 484 0 0,-1 0 0 0 0,-1 0 0 0 0,1-1 0 0 0,8-15 1793 0 0,-36 53-1281 0 0,17-23-884 0 0,-1 1 0 0 0,1 0 0 0 0,0 0 0 0 0,1 1 0 0 0,0-1 0 0 0,0 0 0 0 0,0 1 0 0 0,1 0 0 0 0,0-1 0 0 0,0 1 0 0 0,2 11 0 0 0,0-2-91 0 0,1 0 0 0 0,1 0 0 0 0,1 0-1 0 0,6 18 1 0 0,-9-34-45 0 0,-1-1 0 0 0,0 1 1 0 0,0 0-1 0 0,0 0 0 0 0,1-1 0 0 0,-1 1 0 0 0,0 0 1 0 0,0 0-1 0 0,0-1 0 0 0,0 1 0 0 0,0 0 0 0 0,0 0 1 0 0,0 0-1 0 0,-1-1 0 0 0,1 1 0 0 0,0 0 0 0 0,0 0 1 0 0,0-1-1 0 0,-1 1 0 0 0,1 0 0 0 0,0-1 0 0 0,-1 1 1 0 0,1 0-1 0 0,-1-1 0 0 0,1 1 0 0 0,-1-1 0 0 0,1 1 0 0 0,-2 1 1 0 0,0-1-46 0 0,0 0 1 0 0,1-1 0 0 0,-1 1 0 0 0,0 0-1 0 0,0 0 1 0 0,0-1 0 0 0,0 1 0 0 0,0-1 0 0 0,0 0-1 0 0,0 0 1 0 0,-3 0 0 0 0,0 1-507 0 0,0-2 1 0 0,-1 1 0 0 0,1-1-1 0 0,0 1 1 0 0,0-2 0 0 0,-1 1-1 0 0,1 0 1 0 0,-7-4-1 0 0,12 5 282 0 0,0-1 0 0 0,-1 1 0 0 0,1-1 0 0 0,-1 1 0 0 0,1-1 0 0 0,-1 1-1 0 0,1-1 1 0 0,0 1 0 0 0,-1-1 0 0 0,1 1 0 0 0,0-1 0 0 0,0 1 0 0 0,-1-1 0 0 0,1 0-1 0 0,0 1 1 0 0,0-1 0 0 0,0 1 0 0 0,0-1 0 0 0,0 0 0 0 0,0 1 0 0 0,0-1-1 0 0,0 0 1 0 0,0 1 0 0 0,0-2 0 0 0,0 0-882 0 0,0-6-2781 0 0</inkml:trace>
</inkml:ink>
</file>

<file path=ppt/ink/ink8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30T16:42:56.443"/>
    </inkml:context>
    <inkml:brush xml:id="br0">
      <inkml:brushProperty name="width" value="0.05" units="cm"/>
      <inkml:brushProperty name="height" value="0.05" units="cm"/>
      <inkml:brushProperty name="color" value="#00A0D7"/>
    </inkml:brush>
  </inkml:definitions>
  <inkml:trace contextRef="#ctx0" brushRef="#br0">17 5 740 0 0,'19'-3'3757'0'0,"-17"3"-2904"0"0,-1-1-1 0 0,1 1 1 0 0,0 0 0 0 0,-1 0 0 0 0,1-1-1 0 0,0 1 1 0 0,0 0 0 0 0,0 0-1 0 0,-1 1 1 0 0,1-1 0 0 0,2 1 0 0 0,-3-1-690 0 0,-1 1 1 0 0,1 0 0 0 0,-1 0 0 0 0,0 0 0 0 0,1-1-1 0 0,-1 1 1 0 0,0 0 0 0 0,0 0 0 0 0,1 0 0 0 0,-1 0 0 0 0,0 0-1 0 0,0-1 1 0 0,0 1 0 0 0,0 0 0 0 0,0 0 0 0 0,0 0-1 0 0,0 0 1 0 0,0 0 0 0 0,-1 0 0 0 0,1 0 0 0 0,0-1-1 0 0,0 1 1 0 0,-1 0 0 0 0,1 0 0 0 0,-1 0 0 0 0,1-1 0 0 0,-1 1-1 0 0,1 0 1 0 0,-1 0 0 0 0,0 0 0 0 0,-5 12 686 0 0,-4 7 230 0 0,1 1-1 0 0,1 1 1 0 0,1-1-1 0 0,-6 30 1 0 0,11-47-1019 0 0,2 1 0 0 0,-1 0 1 0 0,0-1-1 0 0,1 1 0 0 0,0 0 0 0 0,0 0 1 0 0,1-1-1 0 0,-1 1 0 0 0,1 0 1 0 0,0 0-1 0 0,0-1 0 0 0,1 1 0 0 0,-1-1 1 0 0,1 1-1 0 0,0-1 0 0 0,0 0 0 0 0,0 0 1 0 0,1 0-1 0 0,-1 0 0 0 0,1 0 0 0 0,0 0 1 0 0,1-1-1 0 0,-1 1 0 0 0,0-1 0 0 0,1 0 1 0 0,0 0-1 0 0,4 3 0 0 0,-6-5-142 0 0,-1 0 0 0 0,1 0-1 0 0,-1 0 1 0 0,1-1 0 0 0,0 1 0 0 0,-1 0 0 0 0,1-1-1 0 0,0 1 1 0 0,-1-1 0 0 0,1 1 0 0 0,0-1-1 0 0,0 0 1 0 0,0 0 0 0 0,-1 0 0 0 0,5 0-1 0 0,-6 0 37 0 0,1-1 0 0 0,0 1 0 0 0,0 0 0 0 0,0-1 0 0 0,0 1 0 0 0,-1-1 0 0 0,1 0 0 0 0,0 1 0 0 0,-1-1 0 0 0,1 1 0 0 0,0-1 0 0 0,-1 0 0 0 0,1 0 0 0 0,-1 1 0 0 0,1-1 0 0 0,-1 0 0 0 0,1 0 0 0 0,-1 0 0 0 0,0 1 0 0 0,1-1 0 0 0,-1 0 0 0 0,0-1-1 0 0,2-7-157 0 0,-2 0-1 0 0,1 0 0 0 0,-1 1 0 0 0,0-1 1 0 0,-2-12-1 0 0,0-6 46 0 0,3 18 130 0 0,0 0-1 0 0,0 0 1 0 0,1 0 0 0 0,0 1-1 0 0,0-1 1 0 0,1 1 0 0 0,0-1-1 0 0,1 1 1 0 0,0 0 0 0 0,6-9 0 0 0,-7 12 25 0 0,1 0 0 0 0,-1 0 0 0 0,2 1 0 0 0,-1 0 0 0 0,0-1 0 0 0,1 2 0 0 0,0-1 1 0 0,0 0-1 0 0,0 1 0 0 0,0 0 0 0 0,0 0 0 0 0,1 1 0 0 0,-1-1 0 0 0,1 1 0 0 0,10-2 1 0 0,-14 3-7 0 0,1 1 1 0 0,-1-1-1 0 0,1 1 1 0 0,-1 0-1 0 0,1 0 1 0 0,-1 1 0 0 0,1-1-1 0 0,-1 0 1 0 0,1 1-1 0 0,-1-1 1 0 0,0 1 0 0 0,1 0-1 0 0,-1 0 1 0 0,0 0-1 0 0,0 0 1 0 0,1 0 0 0 0,-1 0-1 0 0,0 1 1 0 0,0-1-1 0 0,0 1 1 0 0,0-1 0 0 0,-1 1-1 0 0,1 0 1 0 0,0 0-1 0 0,-1 0 1 0 0,1 0 0 0 0,-1 0-1 0 0,0 0 1 0 0,1 0-1 0 0,-1 0 1 0 0,0 1 0 0 0,0-1-1 0 0,-1 0 1 0 0,2 5-1 0 0,0 1-53 0 0,0 0 0 0 0,0-1-1 0 0,-1 1 1 0 0,0 0-1 0 0,0-1 1 0 0,-1 1 0 0 0,0 0-1 0 0,-1 0 1 0 0,-2 14-1 0 0,0 8 1109 0 0,11-44-969 0 0,0 0 0 0 0,2 1 0 0 0,-1 1-1 0 0,2 0 1 0 0,-1 0 0 0 0,2 1 0 0 0,-1 0 0 0 0,2 1 0 0 0,-1 0 0 0 0,24-13 0 0 0,-29 19-65 0 0,0 1 0 0 0,-1 0 1 0 0,1 0-1 0 0,0 1 0 0 0,1 0 1 0 0,-1 0-1 0 0,0 1 0 0 0,0 0 0 0 0,1 0 1 0 0,-1 0-1 0 0,10 2 0 0 0,-11-1-14 0 0,0 1 1 0 0,-1 1-1 0 0,1-1 0 0 0,-1 1 0 0 0,1 0 0 0 0,-1 0 0 0 0,1 1 0 0 0,-1-1 0 0 0,0 1 0 0 0,0 0 1 0 0,0 1-1 0 0,-1-1 0 0 0,1 1 0 0 0,-1 0 0 0 0,0 0 0 0 0,4 5 0 0 0,-4-5-70 0 0,-1 0 0 0 0,0 0 0 0 0,0 1-1 0 0,-1-1 1 0 0,1 1 0 0 0,-1-1 0 0 0,0 1-1 0 0,0 0 1 0 0,-1 0 0 0 0,1 0 0 0 0,-1 0-1 0 0,0 0 1 0 0,0 0 0 0 0,-1 5 0 0 0,0-2-136 0 0,0 0 0 0 0,-1-1 0 0 0,0 1 1 0 0,-1 0-1 0 0,1-1 0 0 0,-1 1 0 0 0,-1-1 1 0 0,-4 11-1 0 0,-4 2-730 0 0,0-1-1 0 0,-1 0 1 0 0,-1-1 0 0 0,-1 0-1 0 0,-25 24 1 0 0,-26 17-7094 0 0,29-35 3437 0 0</inkml:trace>
</inkml:ink>
</file>

<file path=ppt/ink/ink8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30T16:42:56.866"/>
    </inkml:context>
    <inkml:brush xml:id="br0">
      <inkml:brushProperty name="width" value="0.05" units="cm"/>
      <inkml:brushProperty name="height" value="0.05" units="cm"/>
      <inkml:brushProperty name="color" value="#00A0D7"/>
    </inkml:brush>
  </inkml:definitions>
  <inkml:trace contextRef="#ctx0" brushRef="#br0">13 172 1680 0 0,'-12'3'10027'0'0,"20"-2"-7080"0"0,4 0-3449 0 0,351-28 5471 0 0,504-37-1683 0 0,-445 36-2189 0 0,-116 10-1821 0 0,-295 18 491 0 0,0-1-287 0 0,1 1 1 0 0,0-1-1 0 0,-1-1 0 0 0,0 0 1 0 0,1-1-1 0 0,-1 0 0 0 0,14-6 1 0 0,-65-3-6431 0 0,14 9 2621 0 0,-10 0 330 0 0</inkml:trace>
</inkml:ink>
</file>

<file path=ppt/ink/ink8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30T16:42:57.235"/>
    </inkml:context>
    <inkml:brush xml:id="br0">
      <inkml:brushProperty name="width" value="0.05" units="cm"/>
      <inkml:brushProperty name="height" value="0.05" units="cm"/>
      <inkml:brushProperty name="color" value="#00A0D7"/>
    </inkml:brush>
  </inkml:definitions>
  <inkml:trace contextRef="#ctx0" brushRef="#br0">74 31 592 0 0,'-14'3'1058'0'0,"7"-2"-361"0"0,0 1 0 0 0,0 0-1 0 0,0 0 1 0 0,1 0 0 0 0,-1 1 0 0 0,-9 5 0 0 0,16-7-624 0 0,0-1 0 0 0,-1 0 1 0 0,1 0-1 0 0,0 0 0 0 0,0 0 1 0 0,0 1-1 0 0,0-1 0 0 0,0 0 0 0 0,-1 0 1 0 0,1 1-1 0 0,0-1 0 0 0,0 0 0 0 0,0 0 1 0 0,0 0-1 0 0,0 1 0 0 0,0-1 1 0 0,0 0-1 0 0,0 0 0 0 0,0 1 0 0 0,0-1 1 0 0,0 0-1 0 0,0 0 0 0 0,0 1 0 0 0,0-1 1 0 0,0 0-1 0 0,0 0 0 0 0,0 1 1 0 0,0-1-1 0 0,1 0 0 0 0,-1 0 0 0 0,0 0 1 0 0,0 1-1 0 0,0-1 0 0 0,0 0 1 0 0,0 0-1 0 0,0 0 0 0 0,1 1 0 0 0,-1-1 1 0 0,0 0-1 0 0,0 0 0 0 0,0 0 0 0 0,1 0 1 0 0,-1 0-1 0 0,0 1 0 0 0,0-1 1 0 0,0 0-1 0 0,1 0 0 0 0,-1 0 0 0 0,0 0 1 0 0,0 0-1 0 0,1 0 0 0 0,-1 0 0 0 0,0 0 1 0 0,1 0-1 0 0,12 5 343 0 0,14 1 367 0 0,0-2 0 0 0,0-1 1 0 0,40 0-1 0 0,86-9 330 0 0,-63 1-572 0 0,3 2-5 0 0,408-17 1725 0 0,-171 8-1135 0 0,173-3-395 0 0,-485 14-1321 0 0,81-5-1199 0 0,-67 1-1853 0 0,-4-3-3415 0 0,-20 4 2932 0 0</inkml:trace>
</inkml:ink>
</file>

<file path=ppt/ink/ink8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9-12T15:10:44.608"/>
    </inkml:context>
    <inkml:brush xml:id="br0">
      <inkml:brushProperty name="width" value="0.05" units="cm"/>
      <inkml:brushProperty name="height" value="0.05" units="cm"/>
      <inkml:brushProperty name="color" value="#CD82DA"/>
    </inkml:brush>
  </inkml:definitions>
  <inkml:trace contextRef="#ctx0" brushRef="#br0">154 1 788 0 0,'-1'3'8678'0'0,"0"5"-4067"0"0,-7 52-1420 0 0,-29 221 2769 0 0,-34 136-1485 0 0,68-393-3975 0 0,-1 47 0 0 0,-2 12-512 0 0,6-83-148 0 0,0 0 0 0 0,0 1 0 0 0,0-1 1 0 0,0 0-1 0 0,0 0 0 0 0,0 0 1 0 0,0 1-1 0 0,0-1 0 0 0,0 0 0 0 0,0 0 1 0 0,0 0-1 0 0,0 1 0 0 0,0-1 0 0 0,0 0 1 0 0,0 0-1 0 0,0 0 0 0 0,0 1 0 0 0,0-1 1 0 0,-11-6-6067 0 0,2-22 1249 0 0,7 8-492 0 0,1 0 417 0 0</inkml:trace>
</inkml:ink>
</file>

<file path=ppt/ink/ink8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9-12T15:10:45.031"/>
    </inkml:context>
    <inkml:brush xml:id="br0">
      <inkml:brushProperty name="width" value="0.05" units="cm"/>
      <inkml:brushProperty name="height" value="0.05" units="cm"/>
      <inkml:brushProperty name="color" value="#CD82DA"/>
    </inkml:brush>
  </inkml:definitions>
  <inkml:trace contextRef="#ctx0" brushRef="#br0">119 191 392 0 0,'16'-30'1982'0'0,"-6"10"-602"0"0,1 1 1 0 0,1 0-1 0 0,23-28 0 0 0,-31 42-1172 0 0,1 0 0 0 0,-1 0 0 0 0,1 1 0 0 0,1 0 0 0 0,-1 0 0 0 0,1 0-1 0 0,-1 1 1 0 0,1-1 0 0 0,0 2 0 0 0,0-1 0 0 0,0 0 0 0 0,1 1 0 0 0,-1 0 0 0 0,1 1 0 0 0,-1 0 0 0 0,13-2 0 0 0,-16 3-151 0 0,0 0 0 0 0,0 0 0 0 0,0 0 0 0 0,0 0 0 0 0,0 1 0 0 0,-1-1 0 0 0,1 1 0 0 0,0-1 0 0 0,0 1 0 0 0,0 0-1 0 0,-1 0 1 0 0,1 0 0 0 0,0 1 0 0 0,-1-1 0 0 0,1 1 0 0 0,-1-1 0 0 0,0 1 0 0 0,1 0 0 0 0,2 3 0 0 0,-3-2-2 0 0,0 0-1 0 0,0 1 0 0 0,0-1 1 0 0,0 1-1 0 0,0 0 1 0 0,-1-1-1 0 0,0 1 0 0 0,1 0 1 0 0,-1 0-1 0 0,-1 0 1 0 0,1 0-1 0 0,0 6 0 0 0,-1 4 48 0 0,-1-1-1 0 0,0 0 0 0 0,-1 1 0 0 0,0-1 0 0 0,-1 0 1 0 0,0 0-1 0 0,-8 17 0 0 0,-1-2 484 0 0,-1-1 0 0 0,-2-1 0 0 0,-1-1 0 0 0,0 0 0 0 0,-2-1 0 0 0,-1 0 0 0 0,-35 32 807 0 0,56-58-1354 0 0,-1-1 0 0 0,1 1 0 0 0,0 0 0 0 0,0-1 0 0 0,0 1 0 0 0,0 0 0 0 0,0 0 0 0 0,0 0-1 0 0,1 1 1 0 0,-1-1 0 0 0,1 0 0 0 0,3-1 0 0 0,-5 3-13 0 0,6-5-14 0 0,0 1 0 0 0,0 0 0 0 0,0 1 0 0 0,1 0 0 0 0,0 0 0 0 0,-1 1 1 0 0,1 0-1 0 0,0 0 0 0 0,0 0 0 0 0,0 1 0 0 0,9 0 0 0 0,-13 2-33 0 0,1-1-1 0 0,0 1 1 0 0,0-1-1 0 0,-1 1 1 0 0,1 1-1 0 0,0-1 1 0 0,-1 1-1 0 0,1 0 1 0 0,-1 0-1 0 0,0 0 1 0 0,0 0-1 0 0,0 1 1 0 0,0 0-1 0 0,0-1 1 0 0,0 1-1 0 0,-1 1 1 0 0,1-1-1 0 0,-1 1 1 0 0,0-1-1 0 0,3 6 1 0 0,-2-4-2 0 0,-2 0 0 0 0,1-1 0 0 0,0 1 1 0 0,-1 1-1 0 0,0-1 0 0 0,0 0 0 0 0,-1 0 0 0 0,1 1 1 0 0,-1-1-1 0 0,0 1 0 0 0,-1-1 0 0 0,1 1 0 0 0,-1 6 0 0 0,-1-2 48 0 0,0-1-1 0 0,-1 1 0 0 0,0-1 0 0 0,0 0 0 0 0,-1 0 0 0 0,0 0 0 0 0,-5 11 0 0 0,-1-3 242 0 0,-1-1 0 0 0,0 1 0 0 0,-1-2 0 0 0,-1 1 0 0 0,0-2-1 0 0,-1 1 1 0 0,-16 12 0 0 0,17-17 171 0 0,-1 0-1 0 0,0-1 1 0 0,-1-1 0 0 0,0 0 0 0 0,-17 7-1 0 0,25-12-256 0 0,-1 0 0 0 0,0-1 0 0 0,0 0 0 0 0,0 0 0 0 0,0-1 0 0 0,0 1-1 0 0,0-2 1 0 0,0 1 0 0 0,0-1 0 0 0,0 0 0 0 0,0 0 0 0 0,-1-1 0 0 0,-10-2-1 0 0,12 0-120 0 0,0 0 0 0 0,1 0-1 0 0,0 0 1 0 0,-1 0 0 0 0,1-1-1 0 0,0 0 1 0 0,0 0 0 0 0,1-1-1 0 0,0 1 1 0 0,-1-1-1 0 0,1 0 1 0 0,1 0 0 0 0,-1 0-1 0 0,1-1 1 0 0,0 1 0 0 0,0-1-1 0 0,-4-11 1 0 0,1-1-564 0 0,0 0-1 0 0,1-1 1 0 0,1 1 0 0 0,-3-32-1 0 0,6 33-558 0 0,0 0 0 0 0,2 0 0 0 0,3-23-1 0 0,10-19-10035 0 0,-7 38 5485 0 0</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44:14.174"/>
    </inkml:context>
    <inkml:brush xml:id="br0">
      <inkml:brushProperty name="width" value="0.05" units="cm"/>
      <inkml:brushProperty name="height" value="0.05" units="cm"/>
      <inkml:brushProperty name="color" value="#CD82DA"/>
    </inkml:brush>
  </inkml:definitions>
  <inkml:trace contextRef="#ctx0" brushRef="#br0">0 19 544 0 0,'6'-18'25120'0'0,"4"141"-21688"0"0,-7-62-2691 0 0,3-1 0 0 0,22 95-1 0 0,-22-142-763 0 0,1-12 61 0 0,12-25 22 0 0,-12 14-32 0 0,0 0 0 0 0,0 0-1 0 0,1 0 1 0 0,1 1 0 0 0,0 0 0 0 0,0 1 0 0 0,0 0 0 0 0,18-11 0 0 0,-23 17-67 0 0,-1 0 0 0 0,1 0-1 0 0,0 0 1 0 0,-1 1 0 0 0,1 0 0 0 0,0 0 0 0 0,0 0 0 0 0,0 0 0 0 0,0 0 0 0 0,0 1 0 0 0,0 0 0 0 0,0 0 0 0 0,0 0 0 0 0,0 0-1 0 0,0 1 1 0 0,0-1 0 0 0,0 1 0 0 0,0 0 0 0 0,0 0 0 0 0,0 1 0 0 0,0-1 0 0 0,-1 1 0 0 0,1 0 0 0 0,0 0 0 0 0,-1 0 0 0 0,0 0-1 0 0,1 0 1 0 0,-1 1 0 0 0,0 0 0 0 0,2 3 0 0 0,-2-3-130 0 0,0 0 1 0 0,0 0-1 0 0,-1 1 0 0 0,1 0 0 0 0,-1-1 0 0 0,0 1 1 0 0,-1 0-1 0 0,1 0 0 0 0,0 0 0 0 0,-1 0 0 0 0,0 0 1 0 0,0 0-1 0 0,0 1 0 0 0,-1-1 0 0 0,1 0 1 0 0,-1 0-1 0 0,0 1 0 0 0,0-1 0 0 0,-1 0 0 0 0,1 0 1 0 0,-1 1-1 0 0,0-1 0 0 0,-2 7 0 0 0,-19 43-4632 0 0,-3-8-6047 0 0,11-27 4812 0 0</inkml:trace>
</inkml:ink>
</file>

<file path=ppt/ink/ink8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9-12T15:10:45.422"/>
    </inkml:context>
    <inkml:brush xml:id="br0">
      <inkml:brushProperty name="width" value="0.05" units="cm"/>
      <inkml:brushProperty name="height" value="0.05" units="cm"/>
      <inkml:brushProperty name="color" value="#CD82DA"/>
    </inkml:brush>
  </inkml:definitions>
  <inkml:trace contextRef="#ctx0" brushRef="#br0">10 26 300 0 0,'0'-3'3312'0'0,"1"-4"881"0"0,-2 1-1401 0 0,-3-1-2156 0 0,-1 4-768 0 0</inkml:trace>
  <inkml:trace contextRef="#ctx0" brushRef="#br0" timeOffset="1">47 102 124 0 0,'2'33'8229'0'0,"1"3"-3353"0"0,-6 149 4694 0 0,3-152-8755 0 0,-1 63-869 0 0,-3-33-4717 0 0,4-52 1586 0 0</inkml:trace>
</inkml:ink>
</file>

<file path=ppt/ink/ink8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9-12T15:10:46.168"/>
    </inkml:context>
    <inkml:brush xml:id="br0">
      <inkml:brushProperty name="width" value="0.05" units="cm"/>
      <inkml:brushProperty name="height" value="0.05" units="cm"/>
      <inkml:brushProperty name="color" value="#CD82DA"/>
    </inkml:brush>
  </inkml:definitions>
  <inkml:trace contextRef="#ctx0" brushRef="#br0">333 459 796 0 0,'7'4'19837'0'0,"-53"2"-15422"0"0,37-6-3774 0 0,-1 0 1 0 0,2 1-1 0 0,-1 1 0 0 0,0-1 0 0 0,-15 6 0 0 0,4 1 44 0 0,1 2 0 0 0,0 0 0 0 0,1 1 0 0 0,-31 24 0 0 0,38-26-636 0 0,1-1 1 0 0,1 2 0 0 0,-1-1-1 0 0,1 2 1 0 0,1-1 0 0 0,0 1 0 0 0,1 0-1 0 0,-12 22 1 0 0,18-29-51 0 0,-1-1 1 0 0,1 0-1 0 0,0 1 1 0 0,0-1-1 0 0,0 1 1 0 0,0-1-1 0 0,1 1 0 0 0,-1-1 1 0 0,1 1-1 0 0,0 0 1 0 0,0-1-1 0 0,0 1 1 0 0,1-1-1 0 0,-1 1 0 0 0,1-1 1 0 0,0 1-1 0 0,0-1 1 0 0,0 1-1 0 0,0-1 1 0 0,1 0-1 0 0,-1 1 1 0 0,1-1-1 0 0,0 0 0 0 0,0 0 1 0 0,0 0-1 0 0,0-1 1 0 0,1 1-1 0 0,-1 0 1 0 0,1-1-1 0 0,0 1 0 0 0,-1-1 1 0 0,1 0-1 0 0,0 0 1 0 0,0 0-1 0 0,1 0 1 0 0,-1-1-1 0 0,0 1 0 0 0,0-1 1 0 0,1 0-1 0 0,-1 0 1 0 0,1 0-1 0 0,-1 0 1 0 0,1-1-1 0 0,-1 1 0 0 0,1-1 1 0 0,5 0-1 0 0,1-1-371 0 0,1-1-1 0 0,-1 0 1 0 0,0 0-1 0 0,0-1 1 0 0,0-1-1 0 0,0 1 1 0 0,0-1-1 0 0,-1-1 1 0 0,0 0-1 0 0,0 0 0 0 0,0-1 1 0 0,0 0-1 0 0,13-13 1 0 0,0-3-475 0 0,-1 0 0 0 0,-2-1 0 0 0,26-38 1 0 0,-34 45 569 0 0,-2-1 1 0 0,0 0 0 0 0,-1 0-1 0 0,-1-1 1 0 0,0 0 0 0 0,6-29-1 0 0,13-117-696 0 0,-3 13 1392 0 0,-20 134 167 0 0,-1-1 0 0 0,0 0 0 0 0,-2-30 0 0 0,-1 23 1113 0 0,1 25-1674 0 0,0 0 1 0 0,0 0-1 0 0,0 0 1 0 0,0 1-1 0 0,0-1 0 0 0,0 0 1 0 0,0 0-1 0 0,0 0 1 0 0,0 0-1 0 0,0 0 1 0 0,0 0-1 0 0,0 1 1 0 0,0-1-1 0 0,-1 0 1 0 0,1 0-1 0 0,0 0 0 0 0,0 0 1 0 0,0 0-1 0 0,0 0 1 0 0,0 0-1 0 0,0 0 1 0 0,0 0-1 0 0,-1 0 1 0 0,1 0-1 0 0,0 1 1 0 0,0-1-1 0 0,0 0 0 0 0,0 0 1 0 0,0 0-1 0 0,0 0 1 0 0,-1 0-1 0 0,1 0 1 0 0,0 0-1 0 0,0 0 1 0 0,0 0-1 0 0,0 0 1 0 0,0 0-1 0 0,-1 0 0 0 0,1-1 1 0 0,0 1-1 0 0,0 0 1 0 0,0 0-1 0 0,0 0 1 0 0,0 0-1 0 0,0 0 1 0 0,-1 0-1 0 0,1 0 1 0 0,0 0-1 0 0,0 0 0 0 0,0 0 1 0 0,0 0-1 0 0,0 0 1 0 0,0-1-1 0 0,0 1 1 0 0,0 0-1 0 0,0 0 1 0 0,0 0-1 0 0,-1 0 1 0 0,1 0-1 0 0,0 0 1 0 0,0-1-1 0 0,0 1 0 0 0,-6 9-11 0 0,-1 12 176 0 0,0-1-1 0 0,2 1 0 0 0,-4 32 1 0 0,0-4-83 0 0,1-8-395 0 0,2-1 1 0 0,-1 69-1 0 0,7-83-472 0 0,1 0-1 0 0,2 0 1 0 0,0-1 0 0 0,2 1 0 0 0,10 33-1 0 0,-13-53 394 0 0,0 0 0 0 0,0-1-1 0 0,1 1 1 0 0,0-1 0 0 0,0 1-1 0 0,0-1 1 0 0,0 0-1 0 0,1 0 1 0 0,0-1 0 0 0,0 1-1 0 0,8 6 1 0 0,-9-9 195 0 0,-1 0 1 0 0,1-1 0 0 0,0 1-1 0 0,0-1 1 0 0,0 0-1 0 0,0 0 1 0 0,0 0-1 0 0,0 0 1 0 0,0 0 0 0 0,0-1-1 0 0,0 1 1 0 0,1-1-1 0 0,-1 0 1 0 0,0 0-1 0 0,0 0 1 0 0,0 0 0 0 0,0-1-1 0 0,1 1 1 0 0,-1-1-1 0 0,0 0 1 0 0,0 0-1 0 0,0 0 1 0 0,5-2 0 0 0,7-5-272 0 0,1-1 1 0 0,27-21-1 0 0,1-6 2468 0 0,-51 74 2675 0 0,-10 7-2852 0 0,12-33-1407 0 0,-1 0-1 0 0,2 0 1 0 0,0 1-1 0 0,0 0 0 0 0,1 0 1 0 0,1 0-1 0 0,0 0 1 0 0,0 16-1 0 0,2-28-434 0 0,0 0 1 0 0,0 0-1 0 0,0 1 0 0 0,0-1 0 0 0,1 0 0 0 0,-1 0 0 0 0,0 0 0 0 0,1 0 0 0 0,-1 0 1 0 0,0 0-1 0 0,1 0 0 0 0,-1 0 0 0 0,1 0 0 0 0,0 0 0 0 0,-1 0 0 0 0,1 0 0 0 0,0 0 1 0 0,0 0-1 0 0,0-1 0 0 0,-1 1 0 0 0,1 0 0 0 0,0 0 0 0 0,0-1 0 0 0,0 1 0 0 0,2 0 0 0 0,0 0-151 0 0,-1-1 0 0 0,1 1 0 0 0,-1-1 0 0 0,1 0 0 0 0,-1 0 0 0 0,1 0 0 0 0,-1 0 0 0 0,1 0 0 0 0,-1 0 0 0 0,1-1 0 0 0,3 0 0 0 0,1-2-639 0 0,1 1 0 0 0,-1-1-1 0 0,1-1 1 0 0,-1 1 0 0 0,0-1 0 0 0,11-8 0 0 0,14-23-8306 0 0,-18 16 3874 0 0</inkml:trace>
</inkml:ink>
</file>

<file path=ppt/ink/ink8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9-12T15:10:46.620"/>
    </inkml:context>
    <inkml:brush xml:id="br0">
      <inkml:brushProperty name="width" value="0.05" units="cm"/>
      <inkml:brushProperty name="height" value="0.05" units="cm"/>
      <inkml:brushProperty name="color" value="#CD82DA"/>
    </inkml:brush>
  </inkml:definitions>
  <inkml:trace contextRef="#ctx0" brushRef="#br0">63 74 48 0 0,'-4'-7'1390'0'0,"0"1"0"0"0,-1 0 1 0 0,1 0-1 0 0,-1 0 0 0 0,0 1 0 0 0,-1 0 0 0 0,1 0 1 0 0,-11-7-1 0 0,7-4 1834 0 0,29 20-16004 0 0</inkml:trace>
</inkml:ink>
</file>

<file path=ppt/ink/ink8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9-12T15:10:46.975"/>
    </inkml:context>
    <inkml:brush xml:id="br0">
      <inkml:brushProperty name="width" value="0.05" units="cm"/>
      <inkml:brushProperty name="height" value="0.05" units="cm"/>
      <inkml:brushProperty name="color" value="#CD82DA"/>
    </inkml:brush>
  </inkml:definitions>
  <inkml:trace contextRef="#ctx0" brushRef="#br0">1 114 1420 0 0,'0'0'6304'0'0,"25"14"-2871"0"0,-17-5-3083 0 0,-1 1-1 0 0,0 0 1 0 0,0 1 0 0 0,-1 0-1 0 0,0 0 1 0 0,-1 0-1 0 0,0 0 1 0 0,-1 1 0 0 0,0 0-1 0 0,-1 0 1 0 0,0 0 0 0 0,-1 0-1 0 0,0 1 1 0 0,-1-1 0 0 0,0 1-1 0 0,-3 22 1 0 0,-5-9 1459 0 0,7-25-1667 0 0,0 0 1 0 0,0-1 0 0 0,-1 1-1 0 0,1 0 1 0 0,0 0-1 0 0,-1 0 1 0 0,1-1 0 0 0,-1 1-1 0 0,1 0 1 0 0,-1-1 0 0 0,1 1-1 0 0,-1 0 1 0 0,0-1-1 0 0,1 1 1 0 0,-1-1 0 0 0,0 1-1 0 0,0-1 1 0 0,1 1 0 0 0,-1-1-1 0 0,0 1 1 0 0,0-1 0 0 0,1 0-1 0 0,-1 1 1 0 0,-1-1-1 0 0,0 0 497 0 0,-11-25 925 0 0,10 12-1344 0 0,0 0-1 0 0,1 0 1 0 0,0 0-1 0 0,1-1 1 0 0,0 1-1 0 0,1 0 1 0 0,1-1 0 0 0,3-15-1 0 0,0 0-338 0 0,2 0-1 0 0,17-48 1 0 0,-20 69-187 0 0,0 0 0 0 0,0 0 0 0 0,1 0 0 0 0,0 0 0 0 0,1 1 0 0 0,-1-1 0 0 0,8-6 0 0 0,-11 12 89 0 0,1 0-1 0 0,0 0 1 0 0,0 0-1 0 0,0 1 1 0 0,0-1-1 0 0,0 1 1 0 0,1-1-1 0 0,-1 1 0 0 0,0 0 1 0 0,1 0-1 0 0,-1 0 1 0 0,0 0-1 0 0,1 1 1 0 0,0-1-1 0 0,-1 1 1 0 0,1-1-1 0 0,-1 1 0 0 0,1 0 1 0 0,-1 0-1 0 0,1 0 1 0 0,0 0-1 0 0,-1 1 1 0 0,1-1-1 0 0,-1 1 1 0 0,1-1-1 0 0,-1 1 1 0 0,5 2-1 0 0,41 17-3984 0 0,-11-4-2526 0 0,-19-8 2889 0 0</inkml:trace>
</inkml:ink>
</file>

<file path=ppt/ink/ink8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9-12T15:10:47.477"/>
    </inkml:context>
    <inkml:brush xml:id="br0">
      <inkml:brushProperty name="width" value="0.05" units="cm"/>
      <inkml:brushProperty name="height" value="0.05" units="cm"/>
      <inkml:brushProperty name="color" value="#CD82DA"/>
    </inkml:brush>
  </inkml:definitions>
  <inkml:trace contextRef="#ctx0" brushRef="#br0">60 696 1416 0 0,'13'1'1192'0'0,"0"0"-1"0"0,0 0 1 0 0,24-3 0 0 0,-34 1-579 0 0,1 1 1 0 0,-1-1 0 0 0,0 0 0 0 0,1 0 0 0 0,-1 0-1 0 0,0 0 1 0 0,0-1 0 0 0,0 1 0 0 0,0-1-1 0 0,0 0 1 0 0,0 0 0 0 0,0 0 0 0 0,-1 0 0 0 0,1 0-1 0 0,-1 0 1 0 0,1-1 0 0 0,-1 0 0 0 0,0 1 0 0 0,3-6 2356 0 0,-5 5-1282 0 0,0 3-1621 0 0,0 0 0 0 0,1 0-1 0 0,-1 0 1 0 0,0 0 0 0 0,0 0 0 0 0,0-1-1 0 0,0 1 1 0 0,0 0 0 0 0,0 0 0 0 0,0 0 0 0 0,0 0-1 0 0,0-1 1 0 0,0 1 0 0 0,0 0 0 0 0,0 0 0 0 0,0 0-1 0 0,0 0 1 0 0,0 0 0 0 0,0-1 0 0 0,0 1-1 0 0,0 0 1 0 0,0 0 0 0 0,0 0 0 0 0,0 0 0 0 0,0-1-1 0 0,-1 1 1 0 0,1 0 0 0 0,0 0 0 0 0,0 0-1 0 0,0 0 1 0 0,0 0 0 0 0,0 0 0 0 0,0 0 0 0 0,0-1-1 0 0,-1 1 1 0 0,1 0 0 0 0,0 0 0 0 0,0 0 0 0 0,0 0-1 0 0,0 0 1 0 0,0 0 0 0 0,-1 0 0 0 0,1 0-1 0 0,0 0 1 0 0,0 0 0 0 0,-6 0 354 0 0,1 0 0 0 0,-1 1 0 0 0,0 0 0 0 0,1 0 0 0 0,-1 0 0 0 0,1 1 1 0 0,0 0-1 0 0,0 0 0 0 0,-1 0 0 0 0,1 1 0 0 0,1 0 0 0 0,-1 0 0 0 0,0 0 0 0 0,1 0 0 0 0,-8 8 0 0 0,-4 4-269 0 0,0 1-1 0 0,-23 31 1 0 0,35-42-152 0 0,0 1 0 0 0,1-1 0 0 0,-1 1 0 0 0,1-1 0 0 0,1 1 0 0 0,-1 0 0 0 0,1 0 0 0 0,0 0 0 0 0,1 0 0 0 0,-1 1 0 0 0,1-1 0 0 0,0 0 0 0 0,1 1 0 0 0,0-1 0 0 0,0 0 0 0 0,0 1 0 0 0,1 6 0 0 0,0-9 0 0 0,0 0 0 0 0,1-1 0 0 0,-1 1 0 0 0,1 0 0 0 0,-1-1 0 0 0,1 1 0 0 0,0-1 0 0 0,0 0 0 0 0,1 0 0 0 0,-1 0 0 0 0,1 0 0 0 0,-1 0 0 0 0,1 0 0 0 0,0-1 0 0 0,0 1 0 0 0,0-1 0 0 0,0 0 0 0 0,1 0 0 0 0,-1 0 0 0 0,1 0 0 0 0,-1 0 0 0 0,1-1 0 0 0,-1 0 0 0 0,1 0 0 0 0,0 0 0 0 0,0 0 0 0 0,0 0 0 0 0,7 0 0 0 0,6-1-476 0 0,0 1 1 0 0,0-2-1 0 0,0 0 1 0 0,0-1-1 0 0,0-1 1 0 0,0-1-1 0 0,-1 0 1 0 0,0-1-1 0 0,1-1 1 0 0,19-10-1 0 0,-15 5-367 0 0,0 0 0 0 0,-1-2-1 0 0,0 0 1 0 0,-1-1-1 0 0,-1-1 1 0 0,31-33 0 0 0,-43 41 746 0 0,-1 0 0 0 0,1-1 0 0 0,7-16 0 0 0,-11 22 313 0 0,-1-1 0 0 0,0 0 0 0 0,1 0 0 0 0,-1 0 0 0 0,0 0 0 0 0,0 0 0 0 0,-1 0 0 0 0,1 0 0 0 0,-1-1 0 0 0,0 1 0 0 0,1 0 0 0 0,-1 0 0 0 0,-1 0 1 0 0,0-6-1 0 0,1 8-135 0 0,0 1 0 0 0,0 0 1 0 0,-1-1-1 0 0,1 1 0 0 0,0 0 1 0 0,-1-1-1 0 0,1 1 1 0 0,0 0-1 0 0,-1-1 0 0 0,1 1 1 0 0,-1 0-1 0 0,1 0 0 0 0,-1-1 1 0 0,1 1-1 0 0,0 0 1 0 0,-1 0-1 0 0,1 0 0 0 0,-1 0 1 0 0,1 0-1 0 0,-1 0 0 0 0,1-1 1 0 0,-1 1-1 0 0,1 0 0 0 0,-1 0 1 0 0,1 1-1 0 0,-1-1 1 0 0,1 0-1 0 0,-1 0 0 0 0,1 0 1 0 0,-1 0-1 0 0,1 0 0 0 0,0 0 1 0 0,-1 1-1 0 0,1-1 1 0 0,-1 0-1 0 0,1 0 0 0 0,-1 1 1 0 0,1-1-1 0 0,0 0 0 0 0,-1 0 1 0 0,1 1-1 0 0,0-1 1 0 0,-1 1-1 0 0,1-1 0 0 0,0 0 1 0 0,0 1-1 0 0,-1 0 0 0 0,-17 20 920 0 0,11-7-579 0 0,0-1 0 0 0,1 1 0 0 0,1 1 0 0 0,0-1 1 0 0,1 1-1 0 0,-4 26 0 0 0,7-37-453 0 0,1 1 1 0 0,-1-1 0 0 0,1 0-1 0 0,0 0 1 0 0,1 0 0 0 0,-1 1-1 0 0,1-1 1 0 0,0 0-1 0 0,0 0 1 0 0,0 0 0 0 0,0 0-1 0 0,1 0 1 0 0,0 0 0 0 0,-1-1-1 0 0,2 1 1 0 0,-1 0-1 0 0,0-1 1 0 0,1 1 0 0 0,-1-1-1 0 0,1 0 1 0 0,0 0 0 0 0,0 0-1 0 0,0 0 1 0 0,1-1-1 0 0,-1 1 1 0 0,1-1 0 0 0,-1 0-1 0 0,1 0 1 0 0,5 2 0 0 0,-4-2-207 0 0,-1-1 1 0 0,1 0-1 0 0,0-1 1 0 0,0 1-1 0 0,0-1 1 0 0,0 0-1 0 0,0 0 1 0 0,-1 0-1 0 0,1-1 1 0 0,0 0 0 0 0,0 0-1 0 0,0 0 1 0 0,-1 0-1 0 0,1-1 1 0 0,-1 0-1 0 0,1 0 1 0 0,5-3-1 0 0,9-6-1008 0 0,-1 0-1 0 0,26-21 0 0 0,-18 11 222 0 0,-2 0 0 0 0,-1-2-1 0 0,0 0 1 0 0,-2-2 0 0 0,-1 0-1 0 0,-1-1 1 0 0,-1-2 0 0 0,18-36 0 0 0,-22 35 417 0 0,-1 0 0 0 0,-2-1 0 0 0,-2-1 0 0 0,12-61 1 0 0,-11 40 917 0 0,-2 0 1 0 0,-3 0 0 0 0,-2-1 0 0 0,-6-82 0 0 0,1 114 454 0 0,-3-19 3442 0 0,5 39-4176 0 0,0 1 1 0 0,0 0-1 0 0,0 0 1 0 0,0 0-1 0 0,0-1 1 0 0,0 1-1 0 0,0 0 0 0 0,0 0 1 0 0,0 0-1 0 0,0-1 1 0 0,-1 1-1 0 0,1 0 1 0 0,0 0-1 0 0,0 0 0 0 0,0 0 1 0 0,0-1-1 0 0,0 1 1 0 0,0 0-1 0 0,-1 0 1 0 0,1 0-1 0 0,0 0 1 0 0,0 0-1 0 0,0-1 0 0 0,0 1 1 0 0,-1 0-1 0 0,1 0 1 0 0,0 0-1 0 0,0 0 1 0 0,0 0-1 0 0,-1 0 0 0 0,1 0 1 0 0,0 0-1 0 0,0 0 1 0 0,0 0-1 0 0,-1 0 1 0 0,1 0-1 0 0,0 0 0 0 0,0 0 1 0 0,0 0-1 0 0,-1 0 1 0 0,1 0-1 0 0,0 0 1 0 0,0 0-1 0 0,0 0 1 0 0,-1 0-1 0 0,1 0 0 0 0,0 0 1 0 0,0 0-1 0 0,0 0 1 0 0,0 1-1 0 0,-1-1 1 0 0,1 0-1 0 0,0 0 0 0 0,0 0 1 0 0,0 0-1 0 0,0 0 1 0 0,-1 1-1 0 0,1-1 1 0 0,0 0-1 0 0,0 0 0 0 0,0 0 1 0 0,0 1-1 0 0,0-1 1 0 0,0 0-1 0 0,0 0 1 0 0,0 0-1 0 0,0 0 1 0 0,0 1-1 0 0,-7 13 738 0 0,7-13-816 0 0,-11 35 573 0 0,2 1 0 0 0,1 0 1 0 0,2 1-1 0 0,-1 51 1 0 0,2-33-327 0 0,-8 192-506 0 0,9-122-906 0 0,3-110 927 0 0,2 0 0 0 0,-1 0 1 0 0,4 16-1 0 0,-3-27 119 0 0,0 0-1 0 0,0-1 1 0 0,0 1-1 0 0,1 0 0 0 0,-1 0 1 0 0,1-1-1 0 0,0 1 1 0 0,1-1-1 0 0,-1 0 1 0 0,1 0-1 0 0,0 0 0 0 0,0 0 1 0 0,6 6-1 0 0,-7-9 66 0 0,0 0-1 0 0,0 0 0 0 0,0 0 1 0 0,1 0-1 0 0,-1 0 0 0 0,0-1 1 0 0,1 1-1 0 0,-1-1 0 0 0,1 0 1 0 0,-1 0-1 0 0,0 1 0 0 0,1-2 1 0 0,-1 1-1 0 0,1 0 0 0 0,-1 0 1 0 0,1-1-1 0 0,-1 1 0 0 0,0-1 0 0 0,1 0 1 0 0,-1 0-1 0 0,0 0 0 0 0,0 0 1 0 0,0 0-1 0 0,0 0 0 0 0,4-3 1 0 0,7-5-331 0 0,0 0 0 0 0,19-18 1 0 0,-29 24 362 0 0,38-37-295 0 0,-24 22 933 0 0,1 1 0 0 0,20-14 0 0 0,-38 30-489 0 0,1 1-1 0 0,-1 0 0 0 0,0-1 1 0 0,1 1-1 0 0,-1 0 1 0 0,0 0-1 0 0,1-1 1 0 0,-1 1-1 0 0,0 0 1 0 0,1 0-1 0 0,-1 0 0 0 0,1 0 1 0 0,-1-1-1 0 0,0 1 1 0 0,1 0-1 0 0,-1 0 1 0 0,1 0-1 0 0,-1 0 0 0 0,0 0 1 0 0,1 0-1 0 0,-1 0 1 0 0,1 0-1 0 0,-1 0 1 0 0,0 0-1 0 0,1 0 1 0 0,-1 0-1 0 0,1 0 0 0 0,-1 1 1 0 0,0-1-1 0 0,1 0 1 0 0,-1 0-1 0 0,0 0 1 0 0,1 1-1 0 0,-1-1 1 0 0,1 0-1 0 0,-1 0 0 0 0,0 1 1 0 0,0-1-1 0 0,1 0 1 0 0,-1 0-1 0 0,0 1 1 0 0,1 0-1 0 0,3 23 1918 0 0,-9 30 335 0 0,4-46-2046 0 0,0 0-1 0 0,0 0 0 0 0,0 0 1 0 0,1 0-1 0 0,1 0 1 0 0,-1 0-1 0 0,1 0 0 0 0,1 0 1 0 0,-1 0-1 0 0,1 0 1 0 0,6 14-1 0 0,-7-20-220 0 0,1 1 0 0 0,-1-1 0 0 0,1 1 0 0 0,0-1 0 0 0,-1 0 0 0 0,1 0-1 0 0,0 0 1 0 0,0 0 0 0 0,0 0 0 0 0,0 0 0 0 0,1 0 0 0 0,-1-1 0 0 0,0 1 0 0 0,1-1 0 0 0,3 2 0 0 0,-3-2-94 0 0,1 0 1 0 0,-1-1 0 0 0,1 1-1 0 0,-1-1 1 0 0,1 0 0 0 0,-1 0-1 0 0,1 0 1 0 0,-1 0-1 0 0,1 0 1 0 0,0-1 0 0 0,-1 0-1 0 0,1 1 1 0 0,-1-1 0 0 0,7-3-1 0 0,4-2-647 0 0,0 0-1 0 0,-1-1 1 0 0,1-1 0 0 0,-1 0-1 0 0,-1 0 1 0 0,0-1 0 0 0,16-16-1 0 0,3-11-4201 0 0,-9-6-3908 0 0,-16 28 3875 0 0</inkml:trace>
</inkml:ink>
</file>

<file path=ppt/ink/ink8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9-12T15:10:47.867"/>
    </inkml:context>
    <inkml:brush xml:id="br0">
      <inkml:brushProperty name="width" value="0.05" units="cm"/>
      <inkml:brushProperty name="height" value="0.05" units="cm"/>
      <inkml:brushProperty name="color" value="#CD82DA"/>
    </inkml:brush>
  </inkml:definitions>
  <inkml:trace contextRef="#ctx0" brushRef="#br0">22 355 296 0 0,'-2'0'634'0'0,"0"0"1"0"0,0-1-1 0 0,0 1 0 0 0,0-1 1 0 0,0 1-1 0 0,0-1 0 0 0,0 0 1 0 0,0 1-1 0 0,-2-2 0 0 0,8-2-357 0 0,0 0-1 0 0,0 1 1 0 0,0-1-1 0 0,1 1 1 0 0,-1 0-1 0 0,1 0 1 0 0,0 1-1 0 0,0 0 0 0 0,0-1 1 0 0,0 2-1 0 0,0-1 1 0 0,0 1-1 0 0,8-2 1 0 0,10-1 530 0 0,43-2 1 0 0,42 12 1044 0 0,-107-6-1790 0 0,0 0 1 0 0,0 0-1 0 0,0 0 0 0 0,0-1 0 0 0,0 1 0 0 0,0 0 1 0 0,-1-1-1 0 0,1 1 0 0 0,0-1 0 0 0,0 1 0 0 0,-1-1 1 0 0,1 1-1 0 0,0-1 0 0 0,0 1 0 0 0,-1-1 0 0 0,1 0 0 0 0,-1 1 1 0 0,1-1-1 0 0,-1 0 0 0 0,1 1 0 0 0,-1-1 0 0 0,1 0 1 0 0,-1 0-1 0 0,0 0 0 0 0,1 0 0 0 0,-1 1 0 0 0,0-1 1 0 0,1 0-1 0 0,-1 0 0 0 0,0-1 0 0 0,3-31 976 0 0,-3 26-743 0 0,-4-68 1679 0 0,3 59-1468 0 0,-1-1 0 0 0,2 0 0 0 0,3-31 1 0 0,-2 36-327 0 0,6-25 596 0 0,-7 35-740 0 0,0 1 0 0 0,1 0 0 0 0,-1-1 0 0 0,1 1 0 0 0,-1-1 0 0 0,1 1 0 0 0,-1 0 0 0 0,1 0 0 0 0,0-1 0 0 0,0 1 0 0 0,0 0 0 0 0,0 0 0 0 0,0 0 0 0 0,0 0 0 0 0,0 0 0 0 0,0 0 0 0 0,0 0 0 0 0,0 0 0 0 0,0 0 0 0 0,2 0 0 0 0,-2 1-50 0 0,1 1-97 0 0,0 1 1 0 0,0 0 0 0 0,-1-1 0 0 0,1 1-1 0 0,0 0 1 0 0,-1 0 0 0 0,1 1-1 0 0,-1-1 1 0 0,0 0 0 0 0,0 0 0 0 0,1 1-1 0 0,-2-1 1 0 0,1 0 0 0 0,0 1-1 0 0,0-1 1 0 0,-1 1 0 0 0,1-1 0 0 0,-1 1-1 0 0,0-1 1 0 0,0 1 0 0 0,0 0-1 0 0,0-1 1 0 0,0 1 0 0 0,-1-1-1 0 0,0 5 1 0 0,-17 71-4416 0 0,1-28-2392 0 0,4-17 2067 0 0</inkml:trace>
</inkml:ink>
</file>

<file path=ppt/ink/ink8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9-12T15:10:48.528"/>
    </inkml:context>
    <inkml:brush xml:id="br0">
      <inkml:brushProperty name="width" value="0.05" units="cm"/>
      <inkml:brushProperty name="height" value="0.05" units="cm"/>
      <inkml:brushProperty name="color" value="#CD82DA"/>
    </inkml:brush>
  </inkml:definitions>
  <inkml:trace contextRef="#ctx0" brushRef="#br0">49 117 1064 0 0,'8'6'11394'0'0,"-8"-6"-11049"0"0,-1 15 4481 0 0,-15 20-3882 0 0,12-25 601 0 0,-4 11-488 0 0,0 0 1 0 0,-7 39-1 0 0,14-50-857 0 0,-1 0 0 0 0,1 0-1 0 0,1 0 1 0 0,-1 0-1 0 0,2 0 1 0 0,-1 0 0 0 0,2 0-1 0 0,2 14 1 0 0,-3-22-225 0 0,-1 0 0 0 0,1 0-1 0 0,-1 0 1 0 0,1 0 0 0 0,0 0 0 0 0,0-1 0 0 0,0 1-1 0 0,0 0 1 0 0,0 0 0 0 0,0-1 0 0 0,0 1 0 0 0,1-1-1 0 0,-1 1 1 0 0,1-1 0 0 0,-1 1 0 0 0,1-1 0 0 0,-1 0-1 0 0,1 0 1 0 0,0 0 0 0 0,-1 0 0 0 0,1 0 0 0 0,2 1-1 0 0,-1-2-39 0 0,-1 0-1 0 0,1 1 0 0 0,-1-1 0 0 0,1 0 0 0 0,-1-1 0 0 0,1 1 0 0 0,-1 0 0 0 0,1-1 0 0 0,-1 1 0 0 0,0-1 0 0 0,1 0 0 0 0,-1 0 0 0 0,0 0 0 0 0,1 0 0 0 0,2-2 0 0 0,2-2-88 0 0,-1 1 1 0 0,1-1-1 0 0,-1 0 1 0 0,-1-1-1 0 0,1 1 1 0 0,-1-1-1 0 0,0 0 0 0 0,0-1 1 0 0,0 1-1 0 0,5-12 1 0 0,-8 13 116 0 0,0 1 0 0 0,-1-1 0 0 0,1 0 1 0 0,-1 1-1 0 0,-1-1 0 0 0,1 0 0 0 0,0 0 1 0 0,-1 1-1 0 0,0-1 0 0 0,0 0 0 0 0,-1 0 0 0 0,1 0 1 0 0,-1 1-1 0 0,0-1 0 0 0,0 0 0 0 0,-1 1 1 0 0,-2-7-1 0 0,-3-3 184 0 0,-1 0 1 0 0,0 1-1 0 0,-20-25 0 0 0,17 25 629 0 0,1-1-1 0 0,-14-26 1 0 0,23 38-698 0 0,0-1 0 0 0,0 0 0 0 0,0 0 0 0 0,1 0 1 0 0,-1 0-1 0 0,1 1 0 0 0,0-1 0 0 0,0 0 0 0 0,0 0 0 0 0,0 0 1 0 0,0 0-1 0 0,1 0 0 0 0,-1 0 0 0 0,1 0 0 0 0,0 0 0 0 0,-1 1 1 0 0,1-1-1 0 0,1 0 0 0 0,-1 1 0 0 0,0-1 0 0 0,1 0 0 0 0,-1 1 0 0 0,1 0 1 0 0,0-1-1 0 0,0 1 0 0 0,0 0 0 0 0,0 0 0 0 0,0 0 0 0 0,0 0 1 0 0,1 0-1 0 0,-1 1 0 0 0,1-1 0 0 0,-1 1 0 0 0,5-3 0 0 0,-3 2-125 0 0,1 0 0 0 0,-1 0 0 0 0,0 0 0 0 0,1 0-1 0 0,-1 0 1 0 0,1 1 0 0 0,0 0 0 0 0,-1 0 0 0 0,1 0 0 0 0,0 1-1 0 0,0 0 1 0 0,0 0 0 0 0,-1 0 0 0 0,1 0 0 0 0,0 1-1 0 0,0 0 1 0 0,-1 0 0 0 0,1 0 0 0 0,0 0 0 0 0,-1 1 0 0 0,6 2-1 0 0,-5 0-153 0 0,0 0 0 0 0,-1 0 0 0 0,1 0 0 0 0,-1 0 0 0 0,0 1 0 0 0,0 0 0 0 0,-1 0 0 0 0,1 0 0 0 0,-1 0 0 0 0,0 0 0 0 0,-1 1 0 0 0,1 0 0 0 0,-1-1 0 0 0,0 1 0 0 0,-1 0 0 0 0,1 0 0 0 0,0 9 0 0 0,-1-5-101 0 0,0-1 0 0 0,-1 1 0 0 0,0 0 0 0 0,0-1 0 0 0,-1 1 0 0 0,0-1 1 0 0,-1 1-1 0 0,0-1 0 0 0,-1 1 0 0 0,-5 12 0 0 0,4-11 243 0 0,5-12 484 0 0,9-20 105 0 0,-3 2-320 0 0,2 1-1 0 0,0 0 0 0 0,2 0 1 0 0,-1 1-1 0 0,2 1 0 0 0,0 0 1 0 0,1 1-1 0 0,18-17 1 0 0,-26 28-169 0 0,0-1 0 0 0,1 1 0 0 0,-1-1 0 0 0,1 2 0 0 0,0-1-1 0 0,0 1 1 0 0,1 0 0 0 0,-1 0 0 0 0,1 0 0 0 0,-1 1 0 0 0,1 0 0 0 0,0 0 0 0 0,0 1 0 0 0,0 0 0 0 0,0 0 0 0 0,0 1 0 0 0,0 0 0 0 0,0 0 0 0 0,0 1 0 0 0,0-1 0 0 0,0 1 0 0 0,-1 1 0 0 0,1 0 0 0 0,0 0 0 0 0,0 0 0 0 0,12 6 0 0 0,-13-4-48 0 0,1 0 0 0 0,-1 0-1 0 0,0 0 1 0 0,0 0 0 0 0,0 1 0 0 0,0 0-1 0 0,-1 1 1 0 0,0-1 0 0 0,0 1 0 0 0,0 0-1 0 0,-1 0 1 0 0,0 0 0 0 0,5 12 0 0 0,-4-8-67 0 0,-1 1 0 0 0,-1 0 0 0 0,0 0 0 0 0,0 0 0 0 0,-1 1 0 0 0,-1-1 0 0 0,0 1 0 0 0,0 14 0 0 0,-3-3-316 0 0,0 0 1 0 0,-2 0-1 0 0,0 0 0 0 0,-1 0 1 0 0,-2-1-1 0 0,0 1 1 0 0,-1-2-1 0 0,-16 29 0 0 0,20-41-176 0 0,-2 0 0 0 0,1-1 0 0 0,-2 0-1 0 0,-10 12 1 0 0,13-16-834 0 0,0 0 0 0 0,0-1-1 0 0,-1 1 1 0 0,0-1 0 0 0,-7 4-1 0 0,2-2-2622 0 0</inkml:trace>
</inkml:ink>
</file>

<file path=ppt/ink/ink8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9-12T15:10:49.152"/>
    </inkml:context>
    <inkml:brush xml:id="br0">
      <inkml:brushProperty name="width" value="0.05" units="cm"/>
      <inkml:brushProperty name="height" value="0.05" units="cm"/>
      <inkml:brushProperty name="color" value="#CD82DA"/>
    </inkml:brush>
  </inkml:definitions>
  <inkml:trace contextRef="#ctx0" brushRef="#br0">309 674 1024 0 0,'8'-10'1751'0'0,"-4"5"-356"0"0,-1-1 0 0 0,1 1 1 0 0,-1 0-1 0 0,0-1 0 0 0,0 0 0 0 0,2-6 0 0 0,-5 10-1108 0 0,0 1 0 0 0,0 0 0 0 0,1-1 1 0 0,-1 1-1 0 0,0 0 0 0 0,0-1 0 0 0,0 1 0 0 0,0-1 1 0 0,-1 1-1 0 0,1 0 0 0 0,0-1 0 0 0,0 1 0 0 0,-1 0 1 0 0,1-1-1 0 0,-1 1 0 0 0,0 0 0 0 0,1 0 0 0 0,-1-1 1 0 0,0 1-1 0 0,1 0 0 0 0,-1 0 0 0 0,0 0 0 0 0,0 0 1 0 0,0 0-1 0 0,0 0 0 0 0,0 0 0 0 0,0 0 0 0 0,0 0 1 0 0,-1 1-1 0 0,1-1 0 0 0,0 0 0 0 0,0 1 0 0 0,-1-1 1 0 0,-1 0-1 0 0,0 0-84 0 0,0 1 1 0 0,1-1-1 0 0,-1 1 0 0 0,0 0 1 0 0,0-1-1 0 0,0 1 1 0 0,0 1-1 0 0,0-1 0 0 0,0 0 1 0 0,0 1-1 0 0,0-1 1 0 0,0 1-1 0 0,-4 2 1 0 0,-38 16 979 0 0,20-5-1015 0 0,1 2-1 0 0,1 0 0 0 0,0 2 0 0 0,1 0 0 0 0,1 1 0 0 0,1 2 0 0 0,1 0 0 0 0,-20 28 1 0 0,38-47-228 0 0,0-1 1 0 0,-1 1-1 0 0,1 0 1 0 0,0-1-1 0 0,0 1 1 0 0,0 0-1 0 0,0 0 1 0 0,0 0 0 0 0,1 0-1 0 0,-1 0 1 0 0,1 0-1 0 0,-1 0 1 0 0,1 0-1 0 0,0 0 1 0 0,-1 0-1 0 0,1 0 1 0 0,0 4 0 0 0,1-6 24 0 0,-1 0 1 0 0,0 1 0 0 0,0-1 0 0 0,0 1 0 0 0,1-1 0 0 0,-1 0-1 0 0,0 1 1 0 0,1-1 0 0 0,-1 0 0 0 0,0 1 0 0 0,1-1 0 0 0,-1 0 0 0 0,0 1-1 0 0,1-1 1 0 0,-1 0 0 0 0,0 0 0 0 0,1 0 0 0 0,-1 1 0 0 0,1-1-1 0 0,-1 0 1 0 0,0 0 0 0 0,1 0 0 0 0,-1 0 0 0 0,1 0 0 0 0,-1 0 0 0 0,1 0-1 0 0,0 0 1 0 0,22-7-635 0 0,33-27-600 0 0,29-16 45 0 0,-76 46 1119 0 0,-1 0-1 0 0,1 1 0 0 0,-1 0 1 0 0,1 0-1 0 0,0 1 0 0 0,0 1 1 0 0,0-1-1 0 0,11 0 0 0 0,-17 2 84 0 0,0 1 0 0 0,-1-1 0 0 0,1 0 0 0 0,0 1 0 0 0,0-1 0 0 0,0 1 0 0 0,-1 0-1 0 0,1 0 1 0 0,0 0 0 0 0,-1 0 0 0 0,1 1 0 0 0,-1-1 0 0 0,1 1 0 0 0,-1-1 0 0 0,0 1-1 0 0,1 0 1 0 0,-1 0 0 0 0,3 4 0 0 0,1 2-46 0 0,0 0 0 0 0,-1 1 0 0 0,0 0-1 0 0,4 11 1 0 0,18 29-882 0 0,-25-46 803 0 0,0-1 1 0 0,0 1-1 0 0,0-1 0 0 0,1 1 0 0 0,-1-1 1 0 0,0 0-1 0 0,1 0 0 0 0,0 0 0 0 0,0-1 1 0 0,-1 1-1 0 0,1 0 0 0 0,0-1 0 0 0,0 0 1 0 0,4 1-1 0 0,-4-1 22 0 0,1-1-1 0 0,-1 0 1 0 0,0 0 0 0 0,1-1 0 0 0,-1 1-1 0 0,0 0 1 0 0,1-1 0 0 0,-1 0-1 0 0,0 0 1 0 0,0 0 0 0 0,0 0 0 0 0,0-1-1 0 0,0 1 1 0 0,0-1 0 0 0,0 0-1 0 0,0 0 1 0 0,3-2 0 0 0,43-41-930 0 0,-47 43 1018 0 0,17-18 30 0 0,-1-2 0 0 0,-2 0 0 0 0,0-1 0 0 0,-1-1 0 0 0,-1-1 0 0 0,-1 1 0 0 0,-1-2 0 0 0,-2 0 1 0 0,0 0-1 0 0,-2-1 0 0 0,5-29 0 0 0,1-31 2198 0 0,-3-2 1 0 0,-1-98 0 0 0,-6 88 962 0 0,-10 67 2533 0 0,-38 340-2983 0 0,12-26-2704 0 0,26-224 92 0 0,-30 213-1536 0 0,-3-92-3457 0 0,28-143 2667 0 0,-10 40-8639 0 0,8-32 3335 0 0</inkml:trace>
</inkml:ink>
</file>

<file path=ppt/ink/ink8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9-12T15:10:49.839"/>
    </inkml:context>
    <inkml:brush xml:id="br0">
      <inkml:brushProperty name="width" value="0.05" units="cm"/>
      <inkml:brushProperty name="height" value="0.05" units="cm"/>
      <inkml:brushProperty name="color" value="#CD82DA"/>
    </inkml:brush>
  </inkml:definitions>
  <inkml:trace contextRef="#ctx0" brushRef="#br0">324 13 236 0 0,'0'0'365'0'0,"0"-1"1"0"0,0 1-1 0 0,0-1 1 0 0,0 1-1 0 0,-1-1 0 0 0,1 0 1 0 0,0 1-1 0 0,0-1 1 0 0,0 1-1 0 0,-1-1 1 0 0,1 1-1 0 0,0-1 0 0 0,-1 1 1 0 0,1-1-1 0 0,0 1 1 0 0,-1-1 364 0 0,1 1-364 0 0,-1-1-1 0 0,1 1 1 0 0,-1 0-1 0 0,1-1 0 0 0,-1 1 1 0 0,1 0-1 0 0,-1 0 1 0 0,1-1-1 0 0,-1 1 0 0 0,1 0 1 0 0,-1 0-1 0 0,0 0 1 0 0,1 0-1 0 0,-1-1 1 0 0,1 1-1 0 0,-1 0 0 0 0,1 0 1 0 0,-2 0-1 0 0,1 1-7 0 0,-1 0-1 0 0,1 0 0 0 0,0 0 1 0 0,-1 1-1 0 0,1-1 0 0 0,0 0 1 0 0,0 0-1 0 0,0 1 0 0 0,0-1 1 0 0,0 1-1 0 0,0-1 0 0 0,-1 3 1 0 0,-25 58 783 0 0,25-55-48 0 0,-218 528 6559 0 0,214-522-7450 0 0,-3 7 256 0 0,1 0 1 0 0,-7 27 0 0 0,14-43-321 0 0,0 1 0 0 0,0 0 0 0 0,0-1 0 0 0,0 1 0 0 0,1 0 0 0 0,0 0 1 0 0,0 0-1 0 0,0 0 0 0 0,1-1 0 0 0,0 1 0 0 0,0 0 0 0 0,0 0 0 0 0,0-1 0 0 0,1 1 0 0 0,-1-1 1 0 0,4 5-1 0 0,-3-6-103 0 0,1 0 0 0 0,-1 0 0 0 0,1 0 0 0 0,0-1 0 0 0,0 0 0 0 0,1 1 0 0 0,-1-1 0 0 0,0 0 0 0 0,1-1 0 0 0,-1 1 0 0 0,1-1 0 0 0,0 1 1 0 0,-1-1-1 0 0,1 0 0 0 0,0 0 0 0 0,7 0 0 0 0,7 1-50 0 0,1-1 0 0 0,18 0 1 0 0,-36-1 15 0 0,87-6-1 0 0,-1-4 0 0 0,108-26 0 0 0,45-26 39 0 0,-139 33-3862 0 0,-49 17-3976 0 0,-32 10-2769 0 0</inkml:trace>
</inkml:ink>
</file>

<file path=ppt/ink/ink8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9-12T15:10:50.288"/>
    </inkml:context>
    <inkml:brush xml:id="br0">
      <inkml:brushProperty name="width" value="0.05" units="cm"/>
      <inkml:brushProperty name="height" value="0.05" units="cm"/>
      <inkml:brushProperty name="color" value="#CD82DA"/>
    </inkml:brush>
  </inkml:definitions>
  <inkml:trace contextRef="#ctx0" brushRef="#br0">253 105 1012 0 0,'0'-1'206'0'0,"1"-11"1887"0"0,0-1-1 0 0,0 1 0 0 0,-2-13 1 0 0,1 23-1762 0 0,0 1 1 0 0,0-1 0 0 0,0 0-1 0 0,0 1 1 0 0,-1-1 0 0 0,1 0 0 0 0,0 1-1 0 0,-1-1 1 0 0,1 1 0 0 0,-1-1-1 0 0,1 1 1 0 0,-1-1 0 0 0,0 1-1 0 0,1-1 1 0 0,-1 1 0 0 0,0-1-1 0 0,0 1 1 0 0,0 0 0 0 0,0 0 0 0 0,-1-1-1 0 0,1 1 1 0 0,0 0 0 0 0,0 0-1 0 0,-1 0 1 0 0,1 0 0 0 0,-1 1-1 0 0,1-1 1 0 0,0 0 0 0 0,-1 0-1 0 0,0 1 1 0 0,1-1 0 0 0,-1 1 0 0 0,-1-1-1 0 0,-3 2-55 0 0,0-1 0 0 0,1 1 0 0 0,-1 0 0 0 0,1 1 0 0 0,-1-1 0 0 0,1 1 0 0 0,0 0 0 0 0,0 0 0 0 0,0 1 0 0 0,0 0 0 0 0,0 0 0 0 0,0 0 0 0 0,1 0 0 0 0,-5 4 0 0 0,0 2 69 0 0,-1 0-1 0 0,2 0 1 0 0,0 1 0 0 0,-14 21-1 0 0,16-22-203 0 0,1 1-1 0 0,0 0 1 0 0,0 0-1 0 0,1 0 0 0 0,1 1 1 0 0,0-1-1 0 0,0 1 0 0 0,1 0 1 0 0,0 0-1 0 0,1 0 1 0 0,0 0-1 0 0,1 0 0 0 0,0 0 1 0 0,1 0-1 0 0,0 0 0 0 0,5 20 1 0 0,4 3 74 0 0,2 0 0 0 0,1-1 0 0 0,33 59 0 0 0,8 19 23 0 0,-53-109-236 0 0,0 0 0 0 0,0 0 0 0 0,0 1-1 0 0,0-1 1 0 0,0 0 0 0 0,-1 1-1 0 0,0-1 1 0 0,1 1 0 0 0,-1-1-1 0 0,0 0 1 0 0,0 1 0 0 0,0-1 0 0 0,0 1-1 0 0,0-1 1 0 0,-1 0 0 0 0,1 1-1 0 0,-1-1 1 0 0,0 0 0 0 0,0 1-1 0 0,1-1 1 0 0,-2 0 0 0 0,1 0 0 0 0,0 0-1 0 0,0 0 1 0 0,-1 0 0 0 0,1 0-1 0 0,-2 2 1 0 0,-1 0-43 0 0,-1-1 0 0 0,1-1 0 0 0,0 1 0 0 0,-1 0 0 0 0,1-1 1 0 0,-1 0-1 0 0,0 0 0 0 0,1-1 0 0 0,-1 1 0 0 0,0-1 0 0 0,-10 2 0 0 0,10-3-275 0 0,-1 1 0 0 0,1-1 0 0 0,0 0 0 0 0,-1 0 0 0 0,1-1 0 0 0,-1 1 0 0 0,1-1 0 0 0,0-1 0 0 0,0 1 0 0 0,0-1 1 0 0,-8-3-1 0 0,10 4-283 0 0,0-1 0 0 0,0 0 1 0 0,0 0-1 0 0,0 0 0 0 0,0 0 1 0 0,1-1-1 0 0,-1 1 1 0 0,-2-3-1 0 0,4 2-405 0 0,-1 1 1 0 0,0-1-1 0 0,1 0 1 0 0,-1 1-1 0 0,1-1 0 0 0,0 0 1 0 0,0 0-1 0 0,0 0 1 0 0,0 0-1 0 0,0-3 1 0 0,0-6-4369 0 0</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44:14.795"/>
    </inkml:context>
    <inkml:brush xml:id="br0">
      <inkml:brushProperty name="width" value="0.05" units="cm"/>
      <inkml:brushProperty name="height" value="0.05" units="cm"/>
      <inkml:brushProperty name="color" value="#CD82DA"/>
    </inkml:brush>
  </inkml:definitions>
  <inkml:trace contextRef="#ctx0" brushRef="#br0">14 101 1368 0 0,'-13'20'18654'0'0,"14"-18"-18430"0"0,0-1 0 0 0,0 0 0 0 0,0 0 0 0 0,0 1 0 0 0,0-1 0 0 0,0 0 0 0 0,1 0 0 0 0,-1-1 0 0 0,0 1 0 0 0,1 0 0 0 0,-1 0 0 0 0,1-1 0 0 0,-1 1 0 0 0,1 0 0 0 0,-1-1 0 0 0,1 0 0 0 0,-1 1-1 0 0,1-1 1 0 0,-1 0 0 0 0,3 0 0 0 0,39 3 1263 0 0,-40-2-1269 0 0,107-5 1520 0 0,-1-4 0 0 0,109-23 0 0 0,-21 3-655 0 0,136-3-1043 0 0,-332 31-277 0 0,14-2 583 0 0,-11 0-3546 0 0,-46-13-3490 0 0,21 9 2083 0 0,0-2-3998 0 0,10 3 3107 0 0</inkml:trace>
</inkml:ink>
</file>

<file path=ppt/ink/ink8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9-12T15:10:50.694"/>
    </inkml:context>
    <inkml:brush xml:id="br0">
      <inkml:brushProperty name="width" value="0.05" units="cm"/>
      <inkml:brushProperty name="height" value="0.05" units="cm"/>
      <inkml:brushProperty name="color" value="#CD82DA"/>
    </inkml:brush>
  </inkml:definitions>
  <inkml:trace contextRef="#ctx0" brushRef="#br0">176 42 1304 0 0,'0'-2'857'0'0,"0"0"1"0"0,0 0-1 0 0,0 0 0 0 0,0-1 1 0 0,0 1-1 0 0,0 0 0 0 0,-1 0 1 0 0,1 0-1 0 0,-1 0 0 0 0,1 0 1 0 0,-1 0-1 0 0,0 0 1 0 0,0 0-1 0 0,0 0 0 0 0,0 0 1 0 0,-5-6 5991 0 0,-11 37-2604 0 0,-13 108 704 0 0,12 4-3287 0 0,5-35-1622 0 0,4-17-99 0 0,-5 30-179 0 0,10-99-1766 0 0,-11 35-1 0 0,-2-16-2908 0 0,9-28 643 0 0,-1-1-3752 0 0,1-5 1690 0 0</inkml:trace>
</inkml:ink>
</file>

<file path=ppt/ink/ink8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9-12T15:10:51.084"/>
    </inkml:context>
    <inkml:brush xml:id="br0">
      <inkml:brushProperty name="width" value="0.05" units="cm"/>
      <inkml:brushProperty name="height" value="0.05" units="cm"/>
      <inkml:brushProperty name="color" value="#CD82DA"/>
    </inkml:brush>
  </inkml:definitions>
  <inkml:trace contextRef="#ctx0" brushRef="#br0">6 129 1760 0 0,'-1'-1'411'0'0,"0"-1"0"0"0,0 0 1 0 0,1 1-1 0 0,-1-1 0 0 0,1 1 0 0 0,-1-1 0 0 0,1 0 0 0 0,0 1 0 0 0,-1-1 1 0 0,1 0-1 0 0,0 1 0 0 0,0-1 0 0 0,0 0 0 0 0,0 1 0 0 0,1-1 0 0 0,-1 0 1 0 0,0 1-1 0 0,1-1 0 0 0,-1 0 0 0 0,1 1 0 0 0,0-1 0 0 0,-1 1 0 0 0,1-1 1 0 0,0 1-1 0 0,0-1 0 0 0,0 1 0 0 0,0 0 0 0 0,0-1 0 0 0,0 1 0 0 0,0 0 1 0 0,1 0-1 0 0,-1 0 0 0 0,0 0 0 0 0,1 0 0 0 0,1-1 0 0 0,5-2 232 0 0,0 2 0 0 0,0-1-1 0 0,0 1 1 0 0,0 0 0 0 0,0 1-1 0 0,10-1 1 0 0,-8 0-788 0 0,275-39 1913 0 0,-226 32-2900 0 0,11 3-2521 0 0,-39 7-5449 0 0,-20 0 4158 0 0</inkml:trace>
  <inkml:trace contextRef="#ctx0" brushRef="#br0" timeOffset="1">699 7 1416 0 0,'-12'-3'14663'0'0,"11"4"-14266"0"0,-6 17 5365 0 0,1 35-5184 0 0,5-41 1068 0 0,-28 197 4148 0 0,0-13-3301 0 0,25-143-2710 0 0,-7 52 328 0 0,-2-55-2473 0 0,-7-5-3347 0 0,13-36 1885 0 0</inkml:trace>
</inkml:ink>
</file>

<file path=ppt/ink/ink8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9-12T15:10:51.469"/>
    </inkml:context>
    <inkml:brush xml:id="br0">
      <inkml:brushProperty name="width" value="0.05" units="cm"/>
      <inkml:brushProperty name="height" value="0.05" units="cm"/>
      <inkml:brushProperty name="color" value="#CD82DA"/>
    </inkml:brush>
  </inkml:definitions>
  <inkml:trace contextRef="#ctx0" brushRef="#br0">1 29 1480 0 0,'2'-13'845'0'0,"7"-2"11498"0"0,-4 28-10467 0 0,1 6-553 0 0,-1 2-106 0 0,2 0-1 0 0,0-1 1 0 0,1 0 0 0 0,13 24 0 0 0,-17-38-1261 0 0,0 0-1 0 0,0 0 1 0 0,1-1 0 0 0,0 0 0 0 0,0 0-1 0 0,0 0 1 0 0,6 4 0 0 0,-5-5-377 0 0,-1 0 0 0 0,1-1 0 0 0,0 0 0 0 0,0-1 0 0 0,0 1 0 0 0,0-1 0 0 0,0 0 0 0 0,13 1 0 0 0,-13-2-575 0 0,1 0-1 0 0,0-1 1 0 0,0 0 0 0 0,12-2 0 0 0,12-4-5472 0 0,-10-3 1765 0 0</inkml:trace>
</inkml:ink>
</file>

<file path=ppt/ink/ink8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9-12T15:10:51.879"/>
    </inkml:context>
    <inkml:brush xml:id="br0">
      <inkml:brushProperty name="width" value="0.05" units="cm"/>
      <inkml:brushProperty name="height" value="0.05" units="cm"/>
      <inkml:brushProperty name="color" value="#CD82DA"/>
    </inkml:brush>
  </inkml:definitions>
  <inkml:trace contextRef="#ctx0" brushRef="#br0">193 148 104 0 0,'0'-2'300'0'0,"10"-53"2757"0"0,-10 51-2352 0 0,0 0-1 0 0,0 0 1 0 0,0 0-1 0 0,-1 0 0 0 0,1 0 1 0 0,-1 0-1 0 0,-2-5 1240 0 0,-1 11-722 0 0,0 2-884 0 0,-1-1 0 0 0,1 1 0 0 0,-1-1 1 0 0,1 1-1 0 0,0 0 0 0 0,1 1 0 0 0,-1-1 1 0 0,1 1-1 0 0,-1 0 0 0 0,-3 8 0 0 0,-26 63 1656 0 0,16-34-1147 0 0,-55 143-367 0 0,65-170 360 0 0,-6 10-5361 0 0,8-17-1075 0 0,13-24 1703 0 0,47-85 4981 0 0,19-41-568 0 0,-61 113 170 0 0,2 1-1 0 0,25-37 1 0 0,-26 46 1542 0 0,32-32-1 0 0,-46 50-2109 0 0,1 0 1 0 0,0 0-1 0 0,-1 1 0 0 0,1-1 0 0 0,0 0 0 0 0,0 1 0 0 0,0-1 1 0 0,-1 1-1 0 0,1-1 0 0 0,0 1 0 0 0,0-1 0 0 0,0 1 0 0 0,0 0 1 0 0,0-1-1 0 0,0 1 0 0 0,0 0 0 0 0,0 0 0 0 0,0 0 0 0 0,0 0 0 0 0,0 0 1 0 0,0 0-1 0 0,0 0 0 0 0,0 0 0 0 0,0 0 0 0 0,-1 0 0 0 0,1 0 1 0 0,0 0-1 0 0,0 1 0 0 0,0-1 0 0 0,0 1 0 0 0,0-1 0 0 0,0 0 1 0 0,0 1-1 0 0,0-1 0 0 0,-1 1 0 0 0,1 0 0 0 0,0-1 0 0 0,0 1 1 0 0,-1 0-1 0 0,1-1 0 0 0,0 1 0 0 0,-1 0 0 0 0,1 0 0 0 0,-1 0 1 0 0,1-1-1 0 0,-1 1 0 0 0,1 0 0 0 0,-1 0 0 0 0,0 0 0 0 0,1 2 0 0 0,3 6 371 0 0,0 0 0 0 0,-1 0-1 0 0,0 1 1 0 0,1 11 0 0 0,3 20 664 0 0,-2 1 1 0 0,-2-1 0 0 0,-4 64-1 0 0,-21 125 1539 0 0,10-121-1741 0 0,5-34-735 0 0,-27 116 1 0 0,30-176-298 0 0,-10 52-2009 0 0,-4 0 1 0 0,-33 83 0 0 0,27-99-2039 0 0,-4-2-3938 0 0,3-11 1053 0 0</inkml:trace>
</inkml:ink>
</file>

<file path=ppt/ink/ink8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9-12T15:10:59.572"/>
    </inkml:context>
    <inkml:brush xml:id="br0">
      <inkml:brushProperty name="width" value="0.05" units="cm"/>
      <inkml:brushProperty name="height" value="0.05" units="cm"/>
      <inkml:brushProperty name="color" value="#CD82DA"/>
    </inkml:brush>
  </inkml:definitions>
  <inkml:trace contextRef="#ctx0" brushRef="#br0">237 0 1272 0 0,'-27'28'6726'0'0,"-11"21"-1609"0"0,1-2-2085 0 0,-82 88 4817 0 0,105-122-5663 0 0,13-12-1537 0 0,2-4-235 0 0,22-27-163 0 0,0 0 18 0 0,-6 1 441 0 0,2 0 0 0 0,1 1 0 0 0,1 1 0 0 0,48-46 0 0 0,-66 71-638 0 0,-1 0-1 0 0,1 0 1 0 0,-1 0-1 0 0,1 0 1 0 0,0 1 0 0 0,0-1-1 0 0,0 1 1 0 0,0-1 0 0 0,0 1-1 0 0,0 0 1 0 0,0 0 0 0 0,0 1-1 0 0,0-1 1 0 0,0 1-1 0 0,1-1 1 0 0,-1 1 0 0 0,0 0-1 0 0,0 0 1 0 0,1 0 0 0 0,-1 1-1 0 0,4 0 1 0 0,-1 1-84 0 0,0 1-1 0 0,1 0 1 0 0,-1 0-1 0 0,0 1 1 0 0,-1 0 0 0 0,1 0-1 0 0,-1 0 1 0 0,1 0-1 0 0,4 6 1 0 0,20 21-335 0 0,40 52 1 0 0,-40-42-4986 0 0,-3-1-6976 0 0,-13-17 4195 0 0</inkml:trace>
</inkml:ink>
</file>

<file path=ppt/ink/ink8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9-12T15:11:02.037"/>
    </inkml:context>
    <inkml:brush xml:id="br0">
      <inkml:brushProperty name="width" value="0.05" units="cm"/>
      <inkml:brushProperty name="height" value="0.05" units="cm"/>
      <inkml:brushProperty name="color" value="#CD82DA"/>
    </inkml:brush>
  </inkml:definitions>
  <inkml:trace contextRef="#ctx0" brushRef="#br0">1 118 504 0 0,'5'-4'15106'0'0,"-1"1"-14677"0"0,0 0-1 0 0,1 1 1 0 0,0-1 0 0 0,0 1 0 0 0,9-3 0 0 0,72-12 2094 0 0,167-9 0 0 0,90 20-999 0 0,-259 7-952 0 0,-82-1-561 0 0,516 4 2106 0 0,-497-4-1761 0 0,0 0 1 0 0,37-7 0 0 0,-56 7-254 0 0,-2-1-104 0 0,0 0 0 0 0,0 0 0 0 0,1 0 0 0 0,-1 1 0 0 0,0-1 0 0 0,0 0 0 0 0,0 0 0 0 0,0 0 0 0 0,-1 1-1 0 0,1-1 1 0 0,0 0 0 0 0,0 0 0 0 0,0 0 0 0 0,-1 1 0 0 0,1-1 0 0 0,0 0 0 0 0,-1 1 0 0 0,1-1 0 0 0,0 0 0 0 0,-1 0 0 0 0,1 1 0 0 0,-1-1 0 0 0,1 1 0 0 0,-1-1 0 0 0,0 0 0 0 0,-31-14-5970 0 0,20 11 1147 0 0,-2 1-4193 0 0,4 0 4074 0 0</inkml:trace>
</inkml:ink>
</file>

<file path=ppt/ink/ink8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9-12T15:11:02.429"/>
    </inkml:context>
    <inkml:brush xml:id="br0">
      <inkml:brushProperty name="width" value="0.05" units="cm"/>
      <inkml:brushProperty name="height" value="0.05" units="cm"/>
      <inkml:brushProperty name="color" value="#CD82DA"/>
    </inkml:brush>
  </inkml:definitions>
  <inkml:trace contextRef="#ctx0" brushRef="#br0">122 39 360 0 0,'-32'-25'6498'0'0,"11"11"9149"0"0,25 16-14651 0 0,73 26 2548 0 0,23 8-822 0 0,-77-30-1891 0 0,-1 1 1 0 0,34 15-1 0 0,-51-19-801 0 0,0-1 0 0 0,0 1-1 0 0,0 0 1 0 0,0 0 0 0 0,-1 0 0 0 0,1 0-1 0 0,-1 1 1 0 0,0 0 0 0 0,0 0 0 0 0,0 0-1 0 0,-1 0 1 0 0,1 1 0 0 0,-1-1 0 0 0,0 1-1 0 0,0 0 1 0 0,3 9 0 0 0,-5-10-30 0 0,-1 0 0 0 0,1 1 0 0 0,-1-1 0 0 0,0 0 0 0 0,0 0 0 0 0,-1 0 0 0 0,1 1 0 0 0,-1-1 0 0 0,0 0 0 0 0,0 0 0 0 0,-1 0 0 0 0,1 0 0 0 0,-1 0 0 0 0,0 0 0 0 0,0-1 0 0 0,0 1 0 0 0,-3 4 0 0 0,-1 1 0 0 0,-1 0 0 0 0,0 0 0 0 0,-1 0 0 0 0,0-1 0 0 0,-11 8 0 0 0,-22 14 0 0 0,-88 46 0 0 0,23-16 0 0 0,77-44-12 0 0,8-4 503 0 0,8-4-3075 0 0,2 0-2747 0 0</inkml:trace>
</inkml:ink>
</file>

<file path=ppt/ink/ink8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9-12T15:11:49.880"/>
    </inkml:context>
    <inkml:brush xml:id="br0">
      <inkml:brushProperty name="width" value="0.05" units="cm"/>
      <inkml:brushProperty name="height" value="0.05" units="cm"/>
      <inkml:brushProperty name="color" value="#CD82DA"/>
    </inkml:brush>
  </inkml:definitions>
  <inkml:trace contextRef="#ctx0" brushRef="#br0">511 78 844 0 0,'-1'-4'762'0'0,"0"1"0"0"0,0-1 0 0 0,0 0 1 0 0,-1 0-1 0 0,0 1 0 0 0,1-1 0 0 0,-1 1 0 0 0,0 0 0 0 0,-1-1 0 0 0,1 1 1 0 0,-1 0-1 0 0,1 0 0 0 0,-1 0 0 0 0,0 1 0 0 0,-5-5 0 0 0,3 4-352 0 0,0 1-1 0 0,0-1 0 0 0,0 1 0 0 0,0 0 1 0 0,0 0-1 0 0,0 0 0 0 0,-1 1 0 0 0,1 0 1 0 0,-1 0-1 0 0,-6 0 0 0 0,2 1-229 0 0,0 0 0 0 0,0 0 0 0 0,1 1 0 0 0,-1 1 0 0 0,1-1 0 0 0,-1 2 0 0 0,1-1 0 0 0,-1 1 0 0 0,1 1 0 0 0,0-1 0 0 0,1 2 0 0 0,-14 7 0 0 0,20-11-156 0 0,0 1-1 0 0,0-1 1 0 0,0 0 0 0 0,0 1-1 0 0,0-1 1 0 0,1 1 0 0 0,-1 0-1 0 0,0-1 1 0 0,1 1 0 0 0,-1 0 0 0 0,1 0-1 0 0,0 0 1 0 0,0 0 0 0 0,0 0-1 0 0,0 1 1 0 0,0-1 0 0 0,0 0 0 0 0,0 0-1 0 0,1 1 1 0 0,-1-1 0 0 0,1 0-1 0 0,-1 1 1 0 0,1-1 0 0 0,0 0-1 0 0,0 1 1 0 0,0-1 0 0 0,1 1 0 0 0,-1-1-1 0 0,0 0 1 0 0,1 1 0 0 0,0-1-1 0 0,-1 0 1 0 0,1 0 0 0 0,0 1 0 0 0,0-1-1 0 0,0 0 1 0 0,1 0 0 0 0,-1 0-1 0 0,3 3 1 0 0,6 7-36 0 0,0 0 1 0 0,1-1-1 0 0,1 0 0 0 0,24 17 0 0 0,-12-9-42 0 0,-22-17 47 0 0,6 4-38 0 0,-1 1 0 0 0,0 0 1 0 0,0 0-1 0 0,11 15 0 0 0,-16-20 49 0 0,-1-1 1 0 0,-1 1-1 0 0,1 0 0 0 0,0-1 1 0 0,0 1-1 0 0,0 0 1 0 0,-1 0-1 0 0,1-1 0 0 0,-1 1 1 0 0,0 0-1 0 0,1 0 1 0 0,-1 0-1 0 0,0 0 0 0 0,0-1 1 0 0,0 1-1 0 0,0 0 1 0 0,-1 0-1 0 0,1 0 0 0 0,0 0 1 0 0,-1 0-1 0 0,1-1 1 0 0,-1 1-1 0 0,0 0 1 0 0,1-1-1 0 0,-1 1 0 0 0,0 0 1 0 0,0-1-1 0 0,0 1 1 0 0,0-1-1 0 0,0 1 0 0 0,-1-1 1 0 0,-1 3-1 0 0,-7 4 180 0 0,0 0 0 0 0,-1-1-1 0 0,0 1 1 0 0,0-2 0 0 0,0 0-1 0 0,-1 0 1 0 0,0-1 0 0 0,0-1 0 0 0,0 0-1 0 0,0 0 1 0 0,-1-1 0 0 0,0-1-1 0 0,1 0 1 0 0,-25 0 0 0 0,28-2-72 0 0,1 0 0 0 0,-1 0 0 0 0,0-1 0 0 0,1 0 0 0 0,-1 0 0 0 0,1-1 0 0 0,-1-1 0 0 0,1 1 0 0 0,0-1 0 0 0,0 0 0 0 0,0-1 0 0 0,1 0 0 0 0,-1 0 0 0 0,1-1 0 0 0,0 0 0 0 0,0 0 0 0 0,0-1-1 0 0,1 0 1 0 0,0 0 0 0 0,0 0 0 0 0,1-1 0 0 0,-10-14 0 0 0,11 14-114 0 0,0-1-1 0 0,1 0 1 0 0,0-1-1 0 0,1 1 1 0 0,-1-1-1 0 0,2 1 0 0 0,-1-1 1 0 0,1 1-1 0 0,0-1 1 0 0,1-9-1 0 0,0 13-330 0 0,1-1 0 0 0,-1 1 0 0 0,1 0 0 0 0,0 0 0 0 0,0-1 0 0 0,0 1 0 0 0,1 0-1 0 0,0 0 1 0 0,0 1 0 0 0,0-1 0 0 0,1 0 0 0 0,-1 1 0 0 0,1-1 0 0 0,0 1 0 0 0,1 0 0 0 0,-1 0 0 0 0,7-6-1 0 0,18-4-3841 0 0,-8 11-3185 0 0,-6 4 2635 0 0</inkml:trace>
</inkml:ink>
</file>

<file path=ppt/ink/ink8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9-12T15:11:50.564"/>
    </inkml:context>
    <inkml:brush xml:id="br0">
      <inkml:brushProperty name="width" value="0.05" units="cm"/>
      <inkml:brushProperty name="height" value="0.05" units="cm"/>
      <inkml:brushProperty name="color" value="#CD82DA"/>
    </inkml:brush>
  </inkml:definitions>
  <inkml:trace contextRef="#ctx0" brushRef="#br0">11 210 896 0 0,'0'0'1400'0'0,"30"-22"5454"0"0,-22 14-6062 0 0,1 0 0 0 0,0 0 1 0 0,15-9-1 0 0,-18 13-440 0 0,1 0 0 0 0,-1-1 0 0 0,-1 1 0 0 0,1-1 0 0 0,0 0 0 0 0,-1-1 0 0 0,0 1 0 0 0,0-1 0 0 0,-1 0 0 0 0,0 0 0 0 0,5-10 0 0 0,-9 16-293 0 0,1 0 1 0 0,-1-1-1 0 0,0 1 1 0 0,0-1-1 0 0,0 1 1 0 0,0 0 0 0 0,1-1-1 0 0,-1 1 1 0 0,0-1-1 0 0,0 1 1 0 0,0-1-1 0 0,0 1 1 0 0,0 0-1 0 0,0-1 1 0 0,0 1-1 0 0,0-1 1 0 0,0 1-1 0 0,0-1 1 0 0,0 1-1 0 0,-1-1 1 0 0,1 1-1 0 0,0 0 1 0 0,0-1 0 0 0,0 1-1 0 0,0-1 1 0 0,-1 1-1 0 0,1 0 1 0 0,0-1-1 0 0,0 1 1 0 0,-1 0-1 0 0,1-1 1 0 0,-1 1-1 0 0,-15-3 1446 0 0,-17 10 65 0 0,24-2-1305 0 0,1 0 1 0 0,-1 1-1 0 0,1 0 1 0 0,0 0-1 0 0,0 1 1 0 0,1 0-1 0 0,0 0 1 0 0,0 1-1 0 0,-9 13 1 0 0,13-17-182 0 0,0 0 1 0 0,1 1 0 0 0,0-1 0 0 0,0 1-1 0 0,0 0 1 0 0,0 0 0 0 0,1-1-1 0 0,-1 1 1 0 0,0 8 0 0 0,2-11-64 0 0,0 1 1 0 0,0 0 0 0 0,0-1-1 0 0,1 1 1 0 0,-1 0-1 0 0,1-1 1 0 0,-1 1-1 0 0,1 0 1 0 0,0-1 0 0 0,0 1-1 0 0,0-1 1 0 0,0 0-1 0 0,0 1 1 0 0,1-1-1 0 0,-1 0 1 0 0,1 0 0 0 0,0 1-1 0 0,2 2 1 0 0,0-3-123 0 0,-1 1 0 0 0,1-1 0 0 0,-1 0 0 0 0,1 0 0 0 0,0 0 0 0 0,0-1 1 0 0,0 1-1 0 0,0-1 0 0 0,0 0 0 0 0,0 0 0 0 0,0-1 0 0 0,0 1 0 0 0,0-1 1 0 0,0 1-1 0 0,1-1 0 0 0,-1-1 0 0 0,0 1 0 0 0,0-1 0 0 0,5 0 0 0 0,5-2-330 0 0,0-1-1 0 0,0 0 1 0 0,-1 0-1 0 0,16-8 1 0 0,-13 4 39 0 0,0-1 0 0 0,0 0-1 0 0,-1-1 1 0 0,0-1 0 0 0,0 0 0 0 0,13-15 0 0 0,-20 18 407 0 0,0-1 0 0 0,-1 1 0 0 0,-1-1 0 0 0,1 0-1 0 0,-1-1 1 0 0,-1 1 0 0 0,0-1 0 0 0,0-1 0 0 0,-1 1 0 0 0,0 0 0 0 0,3-15-1 0 0,-7 24 19 0 0,0 1 1 0 0,1-1-1 0 0,-1 0 0 0 0,0 0 0 0 0,0 0 0 0 0,1 0 0 0 0,-1 0 0 0 0,0 0 0 0 0,0 1 0 0 0,0-1 0 0 0,0 0 1 0 0,0 0-1 0 0,0 0 0 0 0,0 0 0 0 0,-1 0 0 0 0,1 0 0 0 0,0 0 0 0 0,0 1 0 0 0,-1-1 0 0 0,1 0 0 0 0,-1 0 1 0 0,1 0-1 0 0,0 0 0 0 0,-1 1 0 0 0,1-1 0 0 0,-1 0 0 0 0,0 1 0 0 0,1-1 0 0 0,-2-1 0 0 0,0 2-5 0 0,1 0 0 0 0,-1-1 0 0 0,1 1 0 0 0,-1 0 0 0 0,0 0-1 0 0,1 1 1 0 0,-1-1 0 0 0,1 0 0 0 0,-1 0 0 0 0,1 1-1 0 0,-1-1 1 0 0,1 1 0 0 0,-1-1 0 0 0,1 1 0 0 0,-2 1-1 0 0,-8 3 53 0 0,1 2-1 0 0,0-1 0 0 0,-12 11 0 0 0,9-6 13 0 0,0 2 0 0 0,-14 17 0 0 0,23-25-115 0 0,0 0 1 0 0,0 0-1 0 0,1 0 0 0 0,0 0 1 0 0,0 1-1 0 0,0-1 1 0 0,1 1-1 0 0,0 0 1 0 0,0 0-1 0 0,-1 8 1 0 0,2-14-5 0 0,1 1 0 0 0,0 0 0 0 0,0 0 1 0 0,0 0-1 0 0,0 0 0 0 0,0 0 1 0 0,0 0-1 0 0,0-1 0 0 0,1 1 1 0 0,-1 0-1 0 0,0 0 0 0 0,0 0 1 0 0,1 0-1 0 0,-1-1 0 0 0,0 1 1 0 0,1 0-1 0 0,-1 0 0 0 0,1-1 1 0 0,-1 1-1 0 0,1 0 0 0 0,0 0 0 0 0,-1-1 1 0 0,1 1-1 0 0,-1-1 0 0 0,1 1 1 0 0,0-1-1 0 0,0 1 0 0 0,-1-1 1 0 0,1 1-1 0 0,0-1 0 0 0,0 0 1 0 0,0 1-1 0 0,-1-1 0 0 0,1 0 1 0 0,0 0-1 0 0,0 1 0 0 0,0-1 0 0 0,0 0 1 0 0,0 0-1 0 0,-1 0 0 0 0,1 0 1 0 0,2 0-1 0 0,6-1-100 0 0,0 0-1 0 0,0 0 1 0 0,15-4-1 0 0,3-1-87 0 0,-23 6 215 0 0,-1 0-1 0 0,0 0 1 0 0,1 0-1 0 0,-1 0 1 0 0,1 1-1 0 0,-1-1 1 0 0,1 1-1 0 0,-1 0 1 0 0,0 0-1 0 0,1 0 1 0 0,-1 0-1 0 0,0 1 1 0 0,0 0-1 0 0,0-1 1 0 0,0 1-1 0 0,0 0 1 0 0,0 0-1 0 0,-1 0 1 0 0,4 3-1 0 0,-3 0 25 0 0,1-1 0 0 0,-1 1-1 0 0,0 0 1 0 0,0 0 0 0 0,0 1 0 0 0,-1-1-1 0 0,0 0 1 0 0,0 1 0 0 0,0 0 0 0 0,1 8-1 0 0,0 7 54 0 0,-1 1 0 0 0,-1 0 0 0 0,-1 0 0 0 0,0-1 0 0 0,-5 24 0 0 0,4-25-11 0 0,0 1 0 0 0,3 23 0 0 0,0 4 167 0 0,-2-47-205 0 0,13-17-30 0 0,-2-2-332 0 0,-2 1 0 0 0,0-1 0 0 0,-1-1 0 0 0,-1 1 0 0 0,0-2 0 0 0,4-23 0 0 0,-9 34 115 0 0,24-104-3240 0 0,-10 45-3694 0 0,-10 41 3406 0 0</inkml:trace>
</inkml:ink>
</file>

<file path=ppt/ink/ink8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9-12T15:11:51.424"/>
    </inkml:context>
    <inkml:brush xml:id="br0">
      <inkml:brushProperty name="width" value="0.05" units="cm"/>
      <inkml:brushProperty name="height" value="0.05" units="cm"/>
      <inkml:brushProperty name="color" value="#CD82DA"/>
    </inkml:brush>
  </inkml:definitions>
  <inkml:trace contextRef="#ctx0" brushRef="#br0">18 16 560 0 0,'10'-16'8330'0'0,"-12"19"-7926"0"0,0 0 0 0 0,0-1 0 0 0,1 1 0 0 0,-1 0 0 0 0,1 0 1 0 0,0 0-1 0 0,0 0 0 0 0,-1 5 0 0 0,-3 13 863 0 0,2 0-1 0 0,-3 30 1 0 0,6-41-994 0 0,0 0-1 0 0,0 1 1 0 0,1-1 0 0 0,1 0-1 0 0,-1 0 1 0 0,2 0 0 0 0,3 12-1 0 0,-5-20-289 0 0,-1 0-1 0 0,1 0 1 0 0,-1-1-1 0 0,1 1 1 0 0,0 0-1 0 0,-1-1 1 0 0,1 1 0 0 0,0-1-1 0 0,0 1 1 0 0,0-1-1 0 0,0 1 1 0 0,1-1-1 0 0,-1 1 1 0 0,0-1-1 0 0,0 0 1 0 0,1 0-1 0 0,-1 0 1 0 0,1 0-1 0 0,-1 0 1 0 0,1 0-1 0 0,0 0 1 0 0,-1 0-1 0 0,1-1 1 0 0,0 1-1 0 0,-1-1 1 0 0,1 1-1 0 0,0-1 1 0 0,0 0-1 0 0,-1 1 1 0 0,1-1 0 0 0,0 0-1 0 0,0 0 1 0 0,0 0-1 0 0,-1 0 1 0 0,1-1-1 0 0,0 1 1 0 0,0 0-1 0 0,-1-1 1 0 0,1 0-1 0 0,0 1 1 0 0,-1-1-1 0 0,1 0 1 0 0,0 0-1 0 0,-1 1 1 0 0,1-1-1 0 0,-1-1 1 0 0,2 0-1 0 0,6-5-121 0 0,-1 0 0 0 0,0 0-1 0 0,0-1 1 0 0,0 0 0 0 0,-1 0 0 0 0,8-14-1 0 0,44-69 2376 0 0,-59 93-2158 0 0,1 0 0 0 0,-1 0-1 0 0,1 0 1 0 0,-1 0 0 0 0,0 0 0 0 0,0 0-1 0 0,0 0 1 0 0,0 1 0 0 0,0-1-1 0 0,0 0 1 0 0,-1 0 0 0 0,0 3-1 0 0,1-2 96 0 0,0 2-83 0 0,-1 0 1 0 0,1-1-1 0 0,1 1 1 0 0,-1-1 0 0 0,1 1-1 0 0,0-1 1 0 0,0 1 0 0 0,0-1-1 0 0,1 0 1 0 0,3 8-1 0 0,-4-10-108 0 0,0 0-1 0 0,0 0 1 0 0,0 0-1 0 0,1-1 1 0 0,-1 1-1 0 0,1 0 1 0 0,-1-1-1 0 0,1 1 1 0 0,0-1-1 0 0,-1 1 1 0 0,1-1-1 0 0,0 0 1 0 0,0 0-1 0 0,0 0 1 0 0,0 0-1 0 0,0 0 1 0 0,0 0-1 0 0,1 0 1 0 0,-1-1-1 0 0,0 1 1 0 0,0-1-1 0 0,0 0 1 0 0,5 1-1 0 0,5-2-227 0 0,1 0 0 0 0,-1-1 0 0 0,0 0-1 0 0,1-1 1 0 0,-1 0 0 0 0,-1-1 0 0 0,18-7-1 0 0,-24 9 219 0 0,0-1 0 0 0,0 1 0 0 0,0-1 0 0 0,0 0 0 0 0,-1 0 0 0 0,1 0 0 0 0,-1-1 0 0 0,0 0 0 0 0,0 1 0 0 0,0-2 0 0 0,0 1 1 0 0,-1 0-1 0 0,1-1 0 0 0,-1 1 0 0 0,0-1 0 0 0,-1 0 0 0 0,1 0 0 0 0,3-11 0 0 0,-6 15 80 0 0,1 0 1 0 0,-1-1 0 0 0,0 1-1 0 0,0-1 1 0 0,1 1 0 0 0,-1 0-1 0 0,0-1 1 0 0,0 1 0 0 0,0-1-1 0 0,0 1 1 0 0,-1-1-1 0 0,1 1 1 0 0,0-1 0 0 0,0 1-1 0 0,-1 0 1 0 0,1-1 0 0 0,-2-1-1 0 0,2 3-13 0 0,-1 0 0 0 0,1-1 1 0 0,-1 1-1 0 0,1 0 0 0 0,-1 0 0 0 0,1-1 0 0 0,-1 1 0 0 0,1 0 0 0 0,-1 0 0 0 0,0 0 0 0 0,1 0 0 0 0,-1 0 0 0 0,1 0 0 0 0,-1 0 0 0 0,1 0 0 0 0,-1 0 0 0 0,0 0 0 0 0,1 0 0 0 0,-1 0 0 0 0,1 1 0 0 0,-1-1 0 0 0,1 0 0 0 0,-1 0 1 0 0,1 0-1 0 0,-1 1 0 0 0,1-1 0 0 0,-1 0 0 0 0,0 1 0 0 0,-3 2 76 0 0,1-1 1 0 0,-1 1-1 0 0,1 0 0 0 0,-1 0 1 0 0,1 1-1 0 0,0-1 0 0 0,0 1 1 0 0,0-1-1 0 0,-3 6 0 0 0,5-7-104 0 0,0 0-1 0 0,0 0 0 0 0,0-1 1 0 0,0 1-1 0 0,0 0 1 0 0,1 0-1 0 0,-1 0 0 0 0,1 0 1 0 0,-1 0-1 0 0,1 0 1 0 0,0 0-1 0 0,-1 0 0 0 0,1 0 1 0 0,0 0-1 0 0,0 0 0 0 0,1 0 1 0 0,-1 0-1 0 0,0 0 1 0 0,1 0-1 0 0,-1 0 0 0 0,1 0 1 0 0,-1 0-1 0 0,1 0 1 0 0,0 0-1 0 0,0 0 0 0 0,0-1 1 0 0,0 1-1 0 0,0 0 1 0 0,0-1-1 0 0,1 1 0 0 0,-1-1 1 0 0,1 1-1 0 0,-1-1 0 0 0,1 0 1 0 0,-1 1-1 0 0,3 0 1 0 0,1 1-113 0 0,0-1 0 0 0,0 0 1 0 0,-1 0-1 0 0,2-1 1 0 0,-1 0-1 0 0,0 1 0 0 0,0-2 1 0 0,0 1-1 0 0,0-1 1 0 0,1 1-1 0 0,-1-1 0 0 0,0-1 1 0 0,6 0-1 0 0,2-1-104 0 0,-1-1-1 0 0,1-1 1 0 0,-1 0-1 0 0,0 0 1 0 0,0-1 0 0 0,0-1-1 0 0,-1 0 1 0 0,0 0-1 0 0,0-1 1 0 0,-1-1-1 0 0,0 0 1 0 0,0 0-1 0 0,10-12 1 0 0,0-12 187 0 0,-20 32 36 0 0,0 0-1 0 0,0 0 1 0 0,0 0 0 0 0,0 0-1 0 0,0 0 1 0 0,0 0 0 0 0,0 0 0 0 0,0 0-1 0 0,0 0 1 0 0,0 0 0 0 0,0 0 0 0 0,0 0-1 0 0,0 0 1 0 0,0 0 0 0 0,0 0 0 0 0,0 0-1 0 0,-1 0 1 0 0,1-1 0 0 0,0 1 0 0 0,0 0-1 0 0,0 0 1 0 0,0 0 0 0 0,0 0 0 0 0,0 0-1 0 0,0 0 1 0 0,0 0 0 0 0,0 0 0 0 0,0 0-1 0 0,-11 20 187 0 0,7-10-156 0 0,0 0 1 0 0,1 0 0 0 0,0 0 0 0 0,1 1 0 0 0,0 0 0 0 0,1-1-1 0 0,0 1 1 0 0,1 0 0 0 0,0 12 0 0 0,0-21-38 0 0,0-1 88 0 0,3-3-113 0 0,0 0 1 0 0,-1-1-1 0 0,1 1 1 0 0,-1-1-1 0 0,0 0 1 0 0,0 1-1 0 0,0-1 1 0 0,3-5-1 0 0,5-10-140 0 0,-2 0 25 0 0,2 1 1 0 0,0 1-1 0 0,1-1 0 0 0,21-22 0 0 0,-30 36 117 0 0,0 1-1 0 0,0 0 1 0 0,1-1-1 0 0,-1 1 1 0 0,0 0-1 0 0,1 1 1 0 0,0-1-1 0 0,-1 0 1 0 0,1 1-1 0 0,0-1 1 0 0,0 1-1 0 0,-1 0 1 0 0,1 0 0 0 0,0 0-1 0 0,0 0 1 0 0,0 1-1 0 0,0-1 1 0 0,1 1-1 0 0,-1 0 1 0 0,0 0-1 0 0,0 0 1 0 0,0 0-1 0 0,0 0 1 0 0,0 1-1 0 0,0 0 1 0 0,0-1 0 0 0,0 1-1 0 0,0 0 1 0 0,0 0-1 0 0,0 1 1 0 0,0-1-1 0 0,-1 0 1 0 0,1 1-1 0 0,0 0 1 0 0,-1 0-1 0 0,4 2 1 0 0,-2 1-37 0 0,1 0 1 0 0,0 0-1 0 0,-1 0 1 0 0,0 0-1 0 0,0 1 1 0 0,-1 0-1 0 0,0 0 1 0 0,0 0-1 0 0,0 0 1 0 0,0 0-1 0 0,-1 0 1 0 0,2 8-1 0 0,-1 2-776 0 0,0 1 0 0 0,-1-1 0 0 0,1 31 0 0 0,-7-34-367 0 0</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44:15.200"/>
    </inkml:context>
    <inkml:brush xml:id="br0">
      <inkml:brushProperty name="width" value="0.05" units="cm"/>
      <inkml:brushProperty name="height" value="0.05" units="cm"/>
      <inkml:brushProperty name="color" value="#CD82DA"/>
    </inkml:brush>
  </inkml:definitions>
  <inkml:trace contextRef="#ctx0" brushRef="#br0">60 86 1552 0 0,'-37'-51'5278'0'0,"15"17"3743"0"0,40 48 3109 0 0,35 16-9660 0 0,-10-7-1135 0 0,-42-22-1289 0 0,15 7 71 0 0,-1 1 0 0 0,0 1-1 0 0,-1 0 1 0 0,0 1 0 0 0,-1 1 0 0 0,0 0 0 0 0,19 24 0 0 0,-30-34-117 0 0,-1 1 0 0 0,1 0 0 0 0,-1 0 0 0 0,0 0 0 0 0,0 1 0 0 0,-1-1 0 0 0,1 0 0 0 0,-1 0 0 0 0,1 0 0 0 0,-1 0 0 0 0,0 1 0 0 0,0-1 0 0 0,-1 0 0 0 0,1 0 0 0 0,-1 0 0 0 0,1 1 0 0 0,-1-1 0 0 0,0 0 0 0 0,0 0 0 0 0,0 0 0 0 0,-1 0 0 0 0,1 0 0 0 0,-1-1 0 0 0,1 1 0 0 0,-4 4 0 0 0,-4 5 0 0 0,0 0 0 0 0,-1-1 0 0 0,0 0 0 0 0,-12 10 0 0 0,8-8-705 0 0,-27 23 1636 0 0,27-27-3990 0 0,0-3-3701 0 0</inkml:trace>
</inkml:ink>
</file>

<file path=ppt/ink/ink8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9-12T15:11:51.854"/>
    </inkml:context>
    <inkml:brush xml:id="br0">
      <inkml:brushProperty name="width" value="0.05" units="cm"/>
      <inkml:brushProperty name="height" value="0.05" units="cm"/>
      <inkml:brushProperty name="color" value="#CD82DA"/>
    </inkml:brush>
  </inkml:definitions>
  <inkml:trace contextRef="#ctx0" brushRef="#br0">11 1 44 0 0,'10'7'10054'0'0,"-6"-3"-9372"0"0,-4 0-74 0 0,1 0-1 0 0,-1 0 0 0 0,0 1 0 0 0,-1-1 0 0 0,1 0 0 0 0,-1 0 1 0 0,0 0-1 0 0,-2 8 0 0 0,1-3 212 0 0,-4 17 560 0 0,3-15-990 0 0,0-1 1 0 0,1 1 0 0 0,0-1-1 0 0,1 1 1 0 0,0 0-1 0 0,1-1 1 0 0,0 1 0 0 0,3 14-1 0 0,-3-23-429 0 0,0-1-1 0 0,1 0 0 0 0,-1 1 0 0 0,0-1 0 0 0,1 0 0 0 0,-1 0 1 0 0,1 1-1 0 0,0-1 0 0 0,-1 0 0 0 0,1 0 0 0 0,0 0 1 0 0,0 0-1 0 0,0 0 0 0 0,0 0 0 0 0,0 0 0 0 0,0 0 0 0 0,0 0 1 0 0,0-1-1 0 0,0 1 0 0 0,0 0 0 0 0,0-1 0 0 0,0 1 1 0 0,1-1-1 0 0,-1 1 0 0 0,2 0 0 0 0,0-1-76 0 0,0 1-1 0 0,1-1 1 0 0,-1 0 0 0 0,1 0-1 0 0,-1 0 1 0 0,0-1-1 0 0,1 1 1 0 0,-1-1 0 0 0,6-1-1 0 0,2-2-150 0 0,-1 0 1 0 0,1-1-1 0 0,-1 0 0 0 0,-1 0 0 0 0,12-9 0 0 0,34-33 1557 0 0,-60 70 2209 0 0,-1 31-2503 0 0,6-52-1114 0 0,0-1 0 0 0,1 0-1 0 0,-1 0 1 0 0,1 0 0 0 0,-1 0 0 0 0,1 0 0 0 0,-1 0 0 0 0,1 0-1 0 0,0 0 1 0 0,-1 0 0 0 0,1 0 0 0 0,0 0 0 0 0,0 0-1 0 0,0 0 1 0 0,0 0 0 0 0,-1-1 0 0 0,1 1 0 0 0,0 0 0 0 0,1-1-1 0 0,-1 1 1 0 0,0-1 0 0 0,0 1 0 0 0,0-1 0 0 0,0 1 0 0 0,0-1-1 0 0,0 0 1 0 0,1 0 0 0 0,-1 0 0 0 0,0 1 0 0 0,0-1 0 0 0,3-1-1 0 0,43-2-7291 0 0,-34 2 3760 0 0,15-2-1418 0 0</inkml:trace>
</inkml:ink>
</file>

<file path=ppt/ink/ink8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9-12T15:11:52.439"/>
    </inkml:context>
    <inkml:brush xml:id="br0">
      <inkml:brushProperty name="width" value="0.05" units="cm"/>
      <inkml:brushProperty name="height" value="0.05" units="cm"/>
      <inkml:brushProperty name="color" value="#CD82DA"/>
    </inkml:brush>
  </inkml:definitions>
  <inkml:trace contextRef="#ctx0" brushRef="#br0">55 328 1452 0 0,'0'0'7041'0'0,"-7"21"-3550"0"0,1-11-2690 0 0,-1 0 0 0 0,1 1 0 0 0,1 0 0 0 0,0 0 0 0 0,1 0 0 0 0,0 0 0 0 0,0 1 0 0 0,-2 19-1 0 0,6-30-789 0 0,-1 0-1 0 0,1 0 0 0 0,0 0 1 0 0,1 0-1 0 0,-1 0 0 0 0,0 0 1 0 0,0 0-1 0 0,0-1 0 0 0,0 1 1 0 0,1 0-1 0 0,-1 0 0 0 0,0 0 1 0 0,1 0-1 0 0,-1 0 0 0 0,1-1 1 0 0,-1 1-1 0 0,1 0 0 0 0,-1 0 1 0 0,1-1-1 0 0,0 1 0 0 0,-1 0 1 0 0,1-1-1 0 0,0 1 0 0 0,0-1 1 0 0,-1 1-1 0 0,1-1 0 0 0,0 1 0 0 0,1 0 1 0 0,-2-1-65 0 0,20-6-140 0 0,-13 2 75 0 0,1-1-1 0 0,0 1 1 0 0,-1-1 0 0 0,0 0-1 0 0,0-1 1 0 0,0 0-1 0 0,-1 0 1 0 0,0 0-1 0 0,10-13 1 0 0,-4 0-201 0 0,0 1 1 0 0,15-31 0 0 0,-13 16-99 0 0,13-49 0 0 0,-13 40 192 0 0,41-94 1055 0 0,-53 131-341 0 0,-1 0 0 0 0,1 0 0 0 0,-1 0 0 0 0,0 1 0 0 0,1-10 1171 0 0,-3 16-1628 0 0,0 0-1 0 0,0 0 1 0 0,0 0 0 0 0,1 0-1 0 0,-1 0 1 0 0,1 1 0 0 0,-1-1-1 0 0,1 0 1 0 0,0 0 0 0 0,0 1-1 0 0,0-1 1 0 0,0 3 0 0 0,0 8 107 0 0,-6 80 239 0 0,3 1 1 0 0,13 111 0 0 0,4-34-179 0 0,-12-83-243 0 0,-2-77-246 0 0,-1-1 0 0 0,0 1 0 0 0,-1 0 0 0 0,0-1 0 0 0,0 0 0 0 0,-5 11 0 0 0,6-18 28 0 0,0-1 0 0 0,-1 1 0 0 0,1-1 0 0 0,-1 0 0 0 0,1 0 0 0 0,-1 0 0 0 0,0 0 0 0 0,0 0 0 0 0,0 0 0 0 0,0 0 0 0 0,0 0 0 0 0,0-1 0 0 0,-1 1 0 0 0,1-1 0 0 0,0 0 0 0 0,-1 1 0 0 0,1-1 0 0 0,-5 1 0 0 0,3-1-793 0 0,0 0 0 0 0,-1-1 1 0 0,1 1-1 0 0,0-1 0 0 0,0 0 1 0 0,0 0-1 0 0,-5 0 0 0 0,-4-2-3070 0 0</inkml:trace>
</inkml:ink>
</file>

<file path=ppt/ink/ink8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9-12T15:11:52.905"/>
    </inkml:context>
    <inkml:brush xml:id="br0">
      <inkml:brushProperty name="width" value="0.05" units="cm"/>
      <inkml:brushProperty name="height" value="0.05" units="cm"/>
      <inkml:brushProperty name="color" value="#CD82DA"/>
    </inkml:brush>
  </inkml:definitions>
  <inkml:trace contextRef="#ctx0" brushRef="#br0">1 304 292 0 0,'3'-6'613'0'0,"0"-1"1"0"0,1 1-1 0 0,-1 0 1 0 0,1 0-1 0 0,1 0 1 0 0,-1 0-1 0 0,1 1 1 0 0,0-1-1 0 0,1 2 0 0 0,6-7 1 0 0,12-6 496 0 0,31-18-1 0 0,-23 16-504 0 0,118-73-629 0 0,-47 33-5423 0 0,-80 47 2974 0 0</inkml:trace>
</inkml:ink>
</file>

<file path=ppt/ink/ink8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9-12T15:11:53.291"/>
    </inkml:context>
    <inkml:brush xml:id="br0">
      <inkml:brushProperty name="width" value="0.05" units="cm"/>
      <inkml:brushProperty name="height" value="0.05" units="cm"/>
      <inkml:brushProperty name="color" value="#CD82DA"/>
    </inkml:brush>
  </inkml:definitions>
  <inkml:trace contextRef="#ctx0" brushRef="#br0">20 22 552 0 0,'-8'-9'4365'0'0,"-3"-3"5156"0"0,19 20-10707 0 0,-7-7 821 0 0,0 0 1 0 0,-1-1-1 0 0,1 1 1 0 0,0 0-1 0 0,-1 0 1 0 0,1-1 0 0 0,-1 1-1 0 0,1 0 1 0 0,-1 0-1 0 0,1 0 1 0 0,-1 0-1 0 0,0 0 1 0 0,1 0-1 0 0,-1 0 1 0 0,0 0-1 0 0,0 0 1 0 0,1 1-1 0 0,-1 5-3398 0 0</inkml:trace>
</inkml:ink>
</file>

<file path=ppt/ink/ink8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9-12T15:11:53.711"/>
    </inkml:context>
    <inkml:brush xml:id="br0">
      <inkml:brushProperty name="width" value="0.05" units="cm"/>
      <inkml:brushProperty name="height" value="0.05" units="cm"/>
      <inkml:brushProperty name="color" value="#CD82DA"/>
    </inkml:brush>
  </inkml:definitions>
  <inkml:trace contextRef="#ctx0" brushRef="#br0">19 84 144 0 0,'0'0'2737'0'0,"18"25"4606"0"0,-15-21-7066 0 0,-1 0 1 0 0,0 0 0 0 0,0 0-1 0 0,0 1 1 0 0,0-1 0 0 0,-1 0-1 0 0,0 1 1 0 0,0-1 0 0 0,0 1-1 0 0,0 0 1 0 0,-1-1-1 0 0,1 1 1 0 0,-1 0 0 0 0,-1-1-1 0 0,1 1 1 0 0,-1-1 0 0 0,-1 9-1 0 0,-2 28 1143 0 0,4-41-1394 0 0,0 0 1 0 0,-1 1 0 0 0,1-1-1 0 0,0 1 1 0 0,0-1 0 0 0,0 0-1 0 0,0 1 1 0 0,-1-1 0 0 0,1 0-1 0 0,0 1 1 0 0,0-1-1 0 0,-1 0 1 0 0,1 1 0 0 0,0-1-1 0 0,0 0 1 0 0,-1 0 0 0 0,1 1-1 0 0,0-1 1 0 0,-1 0 0 0 0,1 0-1 0 0,-1 0 1 0 0,1 1-1 0 0,0-1 1 0 0,-1 0 0 0 0,1 0-1 0 0,0 0 1 0 0,-1 0 0 0 0,1 0-1 0 0,-1 0 1 0 0,1 0 0 0 0,0 0-1 0 0,-1 0 1 0 0,1 0-1 0 0,-1 0 1 0 0,1 0 0 0 0,-1 0-1 0 0,1 0 1 0 0,0 0 0 0 0,-1 0-1 0 0,1-1 1 0 0,0 1-1 0 0,-1 0 1 0 0,1 0 0 0 0,0 0-1 0 0,-1-1 1 0 0,1 1 0 0 0,-1 0-1 0 0,-17-12 336 0 0,15 6-322 0 0,1-1 0 0 0,0 0 0 0 0,0 0 0 0 0,0 0 1 0 0,1 0-1 0 0,0 0 0 0 0,1 0 0 0 0,-1 0 0 0 0,1-1 0 0 0,1 1 0 0 0,-1 0 0 0 0,3-12 0 0 0,-1 11-54 0 0,-1 1-1 0 0,1-1 0 0 0,0 1 0 0 0,1 0 1 0 0,0 0-1 0 0,0 0 0 0 0,0 0 0 0 0,1 1 0 0 0,0-1 1 0 0,0 1-1 0 0,1 0 0 0 0,5-7 0 0 0,-7 11-43 0 0,0-1 0 0 0,0 0-1 0 0,1 1 1 0 0,-1 0 0 0 0,0-1-1 0 0,1 2 1 0 0,0-1 0 0 0,-1 0-1 0 0,1 1 1 0 0,0-1 0 0 0,0 1-1 0 0,0 0 1 0 0,0 0 0 0 0,0 1-1 0 0,0-1 1 0 0,0 1 0 0 0,0 0-1 0 0,0 0 1 0 0,0 0 0 0 0,0 1-1 0 0,0-1 1 0 0,0 1 0 0 0,0 0-1 0 0,0 0 1 0 0,0 1 0 0 0,0-1-1 0 0,0 1 1 0 0,-1-1 0 0 0,5 4-1 0 0,7 5-885 0 0,0 1-1 0 0,-1 0 0 0 0,-1 1 0 0 0,0 0 0 0 0,13 17 0 0 0,-19-22 260 0 0,-6-6 641 0 0,-1-1-1 0 0,1 1 0 0 0,-1-1 0 0 0,1 1 1 0 0,0-1-1 0 0,-1 1 0 0 0,1-1 1 0 0,-1 1-1 0 0,1-1 0 0 0,0 0 1 0 0,-1 1-1 0 0,1-1 0 0 0,0 0 0 0 0,0 0 1 0 0,-1 0-1 0 0,1 1 0 0 0,0-1 1 0 0,-1 0-1 0 0,1 0 0 0 0,0 0 1 0 0,0 0-1 0 0,-1 0 0 0 0,1 0 0 0 0,0-1 1 0 0,0 1-1 0 0,0 0 0 0 0,19-15-510 0 0,12-33 269 0 0,-26 38 137 0 0,-4 7 160 0 0,0-1 1 0 0,0 1 0 0 0,0 0 0 0 0,1-1-1 0 0,-1 1 1 0 0,1 1 0 0 0,0-1-1 0 0,0 0 1 0 0,0 1 0 0 0,1-1 0 0 0,-1 1-1 0 0,0 0 1 0 0,1 0 0 0 0,-1 0-1 0 0,8-2 1 0 0,-9 5 19 0 0,0-1 1 0 0,1 1-1 0 0,-1 0 0 0 0,0 0 0 0 0,0 0 0 0 0,0 0 0 0 0,0 0 1 0 0,0 0-1 0 0,0 0 0 0 0,0 1 0 0 0,0-1 0 0 0,2 2 1 0 0,5 4 87 0 0,-1-2-26 0 0,1-1 0 0 0,-1 0 1 0 0,15 4-1 0 0,-20-7 190 0 0,0 0-1 0 0,0-1 1 0 0,1 0 0 0 0,-1 1-1 0 0,0-1 1 0 0,0 0 0 0 0,1-1 0 0 0,-1 1-1 0 0,0-1 1 0 0,0 1 0 0 0,0-1-1 0 0,0 0 1 0 0,7-3 2598 0 0,-10 6-2716 0 0,0 0 0 0 0,0 1 0 0 0,0-1 1 0 0,-1 0-1 0 0,1 0 0 0 0,-1 0 0 0 0,1 0 0 0 0,-1 0 0 0 0,1 0 0 0 0,-1 0 0 0 0,-2 3 0 0 0,1 0 134 0 0,-3 14 88 0 0,0 1 0 0 0,1-1 0 0 0,2 1 0 0 0,0 0 0 0 0,1 35 0 0 0,17 97 145 0 0,-3-46-1555 0 0,-6-7-3006 0 0,-6-57-4666 0 0,-1-33 4570 0 0</inkml:trace>
</inkml:ink>
</file>

<file path=ppt/ink/ink8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9-12T15:11:54.091"/>
    </inkml:context>
    <inkml:brush xml:id="br0">
      <inkml:brushProperty name="width" value="0.05" units="cm"/>
      <inkml:brushProperty name="height" value="0.05" units="cm"/>
      <inkml:brushProperty name="color" value="#CD82DA"/>
    </inkml:brush>
  </inkml:definitions>
  <inkml:trace contextRef="#ctx0" brushRef="#br0">9 4 1204 0 0,'5'-2'357'0'0,"1"2"0"0"0,-1-1-1 0 0,0 1 1 0 0,0-1 0 0 0,1 1-1 0 0,-1 1 1 0 0,0-1 0 0 0,0 1 0 0 0,1 0-1 0 0,-1 0 1 0 0,0 1 0 0 0,0-1-1 0 0,0 1 1 0 0,0 0 0 0 0,-1 1 0 0 0,1-1-1 0 0,0 1 1 0 0,-1 0 0 0 0,7 5-1 0 0,-8-5-147 0 0,0 0-1 0 0,-1 0 1 0 0,1 0-1 0 0,-1 1 1 0 0,0-1-1 0 0,0 1 1 0 0,0 0-1 0 0,0-1 0 0 0,0 1 1 0 0,-1 0-1 0 0,0 0 1 0 0,0 0-1 0 0,0 0 1 0 0,0 0-1 0 0,0 0 1 0 0,-1 1-1 0 0,0-1 0 0 0,0 0 1 0 0,0 0-1 0 0,0 0 1 0 0,-1 0-1 0 0,0 0 1 0 0,0 1-1 0 0,0-1 0 0 0,-2 4 1 0 0,0 1 242 0 0,0-1 0 0 0,-1 0 0 0 0,0 0-1 0 0,0-1 1 0 0,-10 14 0 0 0,12-18-380 0 0,0-1 0 0 0,0 1-1 0 0,-1-1 1 0 0,1 1 0 0 0,0-1 0 0 0,-1 0-1 0 0,0 0 1 0 0,1 0 0 0 0,-1-1-1 0 0,0 1 1 0 0,0-1 0 0 0,0 1 0 0 0,0-1-1 0 0,0 0 1 0 0,0 0 0 0 0,0 0 0 0 0,-1 0-1 0 0,-4 0 1 0 0,7-1-161 0 0,0-1 1 0 0,-1 1-1 0 0,1 0 0 0 0,-1 0 0 0 0,1-1 1 0 0,0 1-1 0 0,-1-1 0 0 0,1 1 0 0 0,0-1 1 0 0,0 0-1 0 0,-1 1 0 0 0,1-1 1 0 0,0 0-1 0 0,0 0 0 0 0,0 0 0 0 0,0 0 1 0 0,0 0-1 0 0,0 0 0 0 0,0 0 1 0 0,0 0-1 0 0,0-1 0 0 0,-14-29-5002 0 0,11 20 1055 0 0,0 0 265 0 0</inkml:trace>
</inkml:ink>
</file>

<file path=ppt/ink/ink8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9-12T15:11:54.520"/>
    </inkml:context>
    <inkml:brush xml:id="br0">
      <inkml:brushProperty name="width" value="0.05" units="cm"/>
      <inkml:brushProperty name="height" value="0.05" units="cm"/>
      <inkml:brushProperty name="color" value="#CD82DA"/>
    </inkml:brush>
  </inkml:definitions>
  <inkml:trace contextRef="#ctx0" brushRef="#br0">1 462 112 0 0,'17'-16'14829'0'0,"-14"20"-14665"0"0,-1-1-1 0 0,1 1 1 0 0,-1 0-1 0 0,0 0 1 0 0,0 0-1 0 0,0 0 1 0 0,-1 0-1 0 0,1 0 1 0 0,-1 0-1 0 0,0 1 1 0 0,0-1 0 0 0,-1 0-1 0 0,1 1 1 0 0,-1 7-1 0 0,6 27 177 0 0,-5-38-366 0 0,-1 0-1 0 0,0 0 1 0 0,1 1-1 0 0,-1-1 0 0 0,1 0 1 0 0,-1 0-1 0 0,1 0 1 0 0,-1 0-1 0 0,1 1 0 0 0,0-1 1 0 0,-1 0-1 0 0,1 0 1 0 0,0 0-1 0 0,0-1 0 0 0,0 1 1 0 0,0 0-1 0 0,0 0 1 0 0,0 0-1 0 0,0-1 0 0 0,0 1 1 0 0,0 0-1 0 0,0-1 1 0 0,0 1-1 0 0,1-1 1 0 0,-1 1-1 0 0,0-1 0 0 0,0 0 1 0 0,1 0-1 0 0,-1 1 1 0 0,0-1-1 0 0,0 0 0 0 0,1 0 1 0 0,-1 0-1 0 0,0 0 1 0 0,0 0-1 0 0,1-1 0 0 0,1 1 1 0 0,5-3-191 0 0,0 0 1 0 0,0 0-1 0 0,0 0 1 0 0,14-9-1 0 0,6-2-385 0 0,-22 11 507 0 0,0 1-1 0 0,0 0 0 0 0,0 1 0 0 0,0-1 1 0 0,1 1-1 0 0,-1 0 0 0 0,1 1 0 0 0,-1 0 1 0 0,0 0-1 0 0,1 0 0 0 0,-1 1 0 0 0,1-1 1 0 0,-1 2-1 0 0,9 1 0 0 0,-10-1-31 0 0,0-1 1 0 0,0 0-1 0 0,1 0 0 0 0,-1 0 0 0 0,0-1 0 0 0,0 0 1 0 0,1 0-1 0 0,-1 0 0 0 0,0 0 0 0 0,0-1 0 0 0,1 0 1 0 0,-1 0-1 0 0,0-1 0 0 0,0 1 0 0 0,0-1 0 0 0,0 0 1 0 0,-1-1-1 0 0,1 1 0 0 0,0-1 0 0 0,-1 0 0 0 0,0 0 1 0 0,0 0-1 0 0,0-1 0 0 0,0 1 0 0 0,0-1 0 0 0,6-8 1 0 0,-1 2 201 0 0,0-1 1 0 0,-1 0-1 0 0,0-1 1 0 0,-1 0-1 0 0,0 0 1 0 0,0-1-1 0 0,-2 1 1 0 0,1-1-1 0 0,-2-1 1 0 0,4-15-1 0 0,-5 11 327 0 0,-1 1-1 0 0,0-1 1 0 0,-2 1 0 0 0,0-1-1 0 0,-1 0 1 0 0,0 1 0 0 0,-7-30-1 0 0,-21-55 2327 0 0,5 34 3609 0 0,24 94-5433 0 0,2 54 129 0 0,28 117-269 0 0,-5-67-3184 0 0,-22-113 1091 0 0,0 1-1 0 0,0 32 1 0 0,-7 4-9313 0 0,2-38 5615 0 0</inkml:trace>
</inkml:ink>
</file>

<file path=ppt/ink/ink8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9-12T15:11:54.936"/>
    </inkml:context>
    <inkml:brush xml:id="br0">
      <inkml:brushProperty name="width" value="0.05" units="cm"/>
      <inkml:brushProperty name="height" value="0.05" units="cm"/>
      <inkml:brushProperty name="color" value="#CD82DA"/>
    </inkml:brush>
  </inkml:definitions>
  <inkml:trace contextRef="#ctx0" brushRef="#br0">10 198 216 0 0,'-1'-1'239'0'0,"1"1"0"0"0,-1 0 0 0 0,0 0-1 0 0,1-1 1 0 0,0 1 0 0 0,-1 0 0 0 0,1-1 0 0 0,-1 1 0 0 0,1 0-1 0 0,-1-1 1 0 0,1 1 0 0 0,0-1 0 0 0,-1 1 0 0 0,1-1 0 0 0,0 1-1 0 0,-1-1 1 0 0,1 1 0 0 0,0-1 0 0 0,0 1 0 0 0,-1-1 0 0 0,1 1-1 0 0,0-1 1 0 0,0 1 0 0 0,0-1 0 0 0,0 0 0 0 0,0 1 0 0 0,0-1-1 0 0,0 1 1 0 0,0-1 0 0 0,0 0 0 0 0,1 0-33 0 0,-1 0 0 0 0,1 0-1 0 0,0 0 1 0 0,0 0 0 0 0,-1 0 0 0 0,1 0 0 0 0,0 1 0 0 0,0-1-1 0 0,0 0 1 0 0,0 0 0 0 0,0 1 0 0 0,0-1 0 0 0,0 1 0 0 0,2-1-1 0 0,44-13 1350 0 0,-42 13-976 0 0,196-55 2147 0 0,-104 16-4559 0 0,-73 27-2086 0 0,41-27 1 0 0,-58 34 601 0 0</inkml:trace>
</inkml:ink>
</file>

<file path=ppt/ink/ink8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9-12T15:11:55.431"/>
    </inkml:context>
    <inkml:brush xml:id="br0">
      <inkml:brushProperty name="width" value="0.05" units="cm"/>
      <inkml:brushProperty name="height" value="0.05" units="cm"/>
      <inkml:brushProperty name="color" value="#CD82DA"/>
    </inkml:brush>
  </inkml:definitions>
  <inkml:trace contextRef="#ctx0" brushRef="#br0">43 155 472 0 0,'-7'13'13134'0'0,"-6"13"-7538"0"0,9-19-5255 0 0,1 1 1 0 0,0-1-1 0 0,0 0 0 0 0,1 1 1 0 0,0 0-1 0 0,0 0 0 0 0,1-1 1 0 0,-1 16-1 0 0,2-17-182 0 0,1-1-1 0 0,0 1 1 0 0,0-1 0 0 0,1 1-1 0 0,-1-1 1 0 0,1 1-1 0 0,0-1 1 0 0,1 0 0 0 0,0 0-1 0 0,-1 0 1 0 0,7 8 0 0 0,8 13-179 0 0,-17-26 15 0 0,0 0 0 0 0,0 0 0 0 0,0 0 0 0 0,0 0 0 0 0,0 1 0 0 0,0-1 0 0 0,1 0 0 0 0,-1 0 0 0 0,0 0 1 0 0,0 0-1 0 0,0 0 0 0 0,0 0 0 0 0,0 0 0 0 0,1 0 0 0 0,-1 0 0 0 0,0 0 0 0 0,0 0 0 0 0,0 0 1 0 0,0 0-1 0 0,1 0 0 0 0,-1 0 0 0 0,0 0 0 0 0,0 0 0 0 0,0 0 0 0 0,0 0 0 0 0,0 0 0 0 0,1 0 0 0 0,-1 0 1 0 0,0 0-1 0 0,0 0 0 0 0,0 0 0 0 0,0 0 0 0 0,0 0 0 0 0,1 0 0 0 0,-1-1 0 0 0,0 1 0 0 0,0 0 0 0 0,0 0 1 0 0,0 0-1 0 0,0 0 0 0 0,0 0 0 0 0,1 0 0 0 0,-1 0 0 0 0,0-1 0 0 0,0 1 0 0 0,0 0 0 0 0,0 0 1 0 0,0 0-1 0 0,0 0 0 0 0,0 0 0 0 0,0-1 0 0 0,0 1 0 0 0,0 0 0 0 0,0 0 0 0 0,0 0 0 0 0,0 0 0 0 0,0-1 1 0 0,0 1-1 0 0,0 0 0 0 0,0 0 0 0 0,0 0 0 0 0,0-1 0 0 0,1-12-66 0 0,-6-1-7 0 0,0 0 0 0 0,1 0 0 0 0,1 0 0 0 0,-4-27-1 0 0,7 37 63 0 0,0-1 0 0 0,0 0 0 0 0,0 1 0 0 0,0-1 0 0 0,1 1 0 0 0,0 0 0 0 0,0-1 0 0 0,0 1 0 0 0,1-1 0 0 0,-1 1 0 0 0,1 0 0 0 0,0 0 0 0 0,0 0 0 0 0,0 0 0 0 0,1 0 0 0 0,-1 1 0 0 0,1-1 0 0 0,0 1 0 0 0,0-1 0 0 0,5-3 0 0 0,-5 5-52 0 0,0-1 0 0 0,0 1 0 0 0,0 0-1 0 0,0 0 1 0 0,0 1 0 0 0,0-1-1 0 0,1 1 1 0 0,-1-1 0 0 0,0 1 0 0 0,1 0-1 0 0,-1 0 1 0 0,1 1 0 0 0,-1-1-1 0 0,1 1 1 0 0,0-1 0 0 0,-1 1 0 0 0,1 0-1 0 0,-1 1 1 0 0,1-1 0 0 0,0 1-1 0 0,-1-1 1 0 0,1 1 0 0 0,-1 0 0 0 0,1 0-1 0 0,-1 1 1 0 0,6 2 0 0 0,-4 0-92 0 0,0-1 1 0 0,0 0 0 0 0,0 1 0 0 0,-1 0-1 0 0,1 0 1 0 0,-1 0 0 0 0,0 1-1 0 0,-1 0 1 0 0,1-1 0 0 0,-1 1 0 0 0,0 0-1 0 0,0 1 1 0 0,0-1 0 0 0,-1 0-1 0 0,3 9 1 0 0,-4-11 181 0 0,0 1 0 0 0,0-1 0 0 0,-1 1 0 0 0,1-1 0 0 0,-1 1 0 0 0,0-1 0 0 0,0 1 0 0 0,0 0 0 0 0,0-1 0 0 0,-1 1 0 0 0,0-1 0 0 0,-1 5 0 0 0,2-7 823 0 0,0-4-602 0 0,2-9-127 0 0,1 1 0 0 0,0-1 0 0 0,1 0 1 0 0,0 1-1 0 0,1 0 0 0 0,0 0 0 0 0,6-10 0 0 0,51-73-1428 0 0,-54 83 699 0 0,0 1 0 0 0,1 0 0 0 0,0 1 0 0 0,19-16 0 0 0,-22 21-799 0 0,-1 1 1 0 0,1-1-1 0 0,-1 1 1 0 0,1 0-1 0 0,0 1 0 0 0,13-5 1 0 0,-9 5-2361 0 0</inkml:trace>
</inkml:ink>
</file>

<file path=ppt/ink/ink8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9-12T15:11:56.237"/>
    </inkml:context>
    <inkml:brush xml:id="br0">
      <inkml:brushProperty name="width" value="0.05" units="cm"/>
      <inkml:brushProperty name="height" value="0.05" units="cm"/>
      <inkml:brushProperty name="color" value="#CD82DA"/>
    </inkml:brush>
  </inkml:definitions>
  <inkml:trace contextRef="#ctx0" brushRef="#br0">88 314 796 0 0,'11'6'801'0'0,"18"12"10037"0"0,-34-18-10332 0 0,0 1 1 0 0,0 0-1 0 0,0 0 1 0 0,0 0-1 0 0,0 1 0 0 0,1 0 1 0 0,-1 0-1 0 0,0 0 0 0 0,1 0 1 0 0,0 1-1 0 0,-1 0 0 0 0,1 0 1 0 0,0 0-1 0 0,-6 6 0 0 0,4-3-172 0 0,0 0 0 0 0,0 1 0 0 0,1 0 0 0 0,0 0-1 0 0,0 0 1 0 0,0 1 0 0 0,-5 11 0 0 0,9-17-301 0 0,1 0 0 0 0,-1 0 0 0 0,0 0 0 0 0,1 0 0 0 0,-1 0 0 0 0,1 1 1 0 0,0-1-1 0 0,-1 0 0 0 0,1 0 0 0 0,0 0 0 0 0,1 4 0 0 0,-1-5-75 0 0,0 0 0 0 0,1 0-1 0 0,-1 0 1 0 0,0-1 0 0 0,1 1 0 0 0,-1 0 0 0 0,0 0-1 0 0,1-1 1 0 0,-1 1 0 0 0,1 0 0 0 0,0 0-1 0 0,-1-1 1 0 0,1 1 0 0 0,-1-1 0 0 0,1 1 0 0 0,0 0-1 0 0,0-1 1 0 0,-1 1 0 0 0,1-1 0 0 0,1 1-1 0 0,0-1-31 0 0,-1 1 0 0 0,1-1 0 0 0,0 0 0 0 0,0 0 0 0 0,0 0 0 0 0,0 0 0 0 0,0 0 0 0 0,0 0 0 0 0,-1 0 0 0 0,1 0 0 0 0,0-1 0 0 0,0 1 0 0 0,0-1 0 0 0,-1 0 0 0 0,1 1 0 0 0,0-1 0 0 0,0 0 0 0 0,-1 0 0 0 0,1 0 0 0 0,-1 0 0 0 0,1 0 0 0 0,-1-1 0 0 0,1 1 0 0 0,0-2 0 0 0,6-5 21 0 0,0-1 1 0 0,-1 0-1 0 0,0 0 0 0 0,-1-1 0 0 0,0 0 1 0 0,0 0-1 0 0,-1-1 0 0 0,-1 1 0 0 0,1-1 0 0 0,-2 0 1 0 0,1 0-1 0 0,-2 0 0 0 0,0-1 0 0 0,0 1 0 0 0,-1-1 1 0 0,0 1-1 0 0,-1-1 0 0 0,-2-19 0 0 0,-3-11 761 0 0,-3 1 0 0 0,-1-1 0 0 0,-25-67 1 0 0,32 104-570 0 0,2 4-77 0 0,0 1 0 0 0,0-1 0 0 0,0 1 0 0 0,0 0 0 0 0,0-1-1 0 0,0 1 1 0 0,0-1 0 0 0,-1 1 0 0 0,1-1 0 0 0,0 1 0 0 0,0-1 0 0 0,0 1 0 0 0,0 0 0 0 0,-1-1 0 0 0,1 1-1 0 0,0-1 1 0 0,0 1 0 0 0,-1 0 0 0 0,1-1 0 0 0,0 1 0 0 0,-1 0 0 0 0,1-1 0 0 0,0 1 0 0 0,-1 0-1 0 0,1 0 1 0 0,-1-1 0 0 0,1 1 0 0 0,0 0 0 0 0,-1 0 0 0 0,1 0 0 0 0,-1 0 0 0 0,0-1 0 0 0,-4 15 521 0 0,0 28-201 0 0,8-4-286 0 0,1 0 1 0 0,2-1 0 0 0,1 0-1 0 0,2 0 1 0 0,21 52 0 0 0,-28-81-237 0 0,2 4-642 0 0,1-1 0 0 0,-1-1 0 0 0,2 1 0 0 0,0-1 0 0 0,0 0 0 0 0,0 0 0 0 0,1-1 0 0 0,9 10 0 0 0,-14-18 525 0 0,0 0-1 0 0,0 1 0 0 0,0-1 1 0 0,0-1-1 0 0,0 1 0 0 0,0 0 1 0 0,0 0-1 0 0,0-1 0 0 0,0 1 1 0 0,0-1-1 0 0,1 1 0 0 0,-1-1 1 0 0,0 0-1 0 0,0 0 1 0 0,0 0-1 0 0,1 0 0 0 0,-1-1 1 0 0,0 1-1 0 0,0 0 0 0 0,0-1 1 0 0,0 0-1 0 0,1 1 0 0 0,-1-1 1 0 0,0 0-1 0 0,0 0 0 0 0,2-2 1 0 0,8-3-490 0 0,0-1 0 0 0,19-14 0 0 0,-30 20 730 0 0,39-31 1020 0 0,-15 9 5986 0 0,-24 27-6683 0 0,0-1-1 0 0,0 0 0 0 0,0 0 0 0 0,-1 0 1 0 0,1 0-1 0 0,-1 1 0 0 0,0-1 0 0 0,0 0 1 0 0,0 0-1 0 0,-1 1 0 0 0,0 2 0 0 0,1 3 222 0 0,0-7-475 0 0,0 0 1 0 0,1 1-1 0 0,-1-1 1 0 0,0 0-1 0 0,1 0 1 0 0,-1 1-1 0 0,1-1 0 0 0,0 0 1 0 0,0 0-1 0 0,0 0 1 0 0,0 0-1 0 0,0 1 1 0 0,0-2-1 0 0,1 1 0 0 0,-1 0 1 0 0,1 0-1 0 0,-1 0 1 0 0,1-1-1 0 0,0 1 1 0 0,-1-1-1 0 0,1 1 0 0 0,0-1 1 0 0,0 0-1 0 0,0 1 1 0 0,0-1-1 0 0,0 0 1 0 0,1 0-1 0 0,-1-1 0 0 0,0 1 1 0 0,0 0-1 0 0,1-1 1 0 0,-1 1-1 0 0,0-1 1 0 0,1 0-1 0 0,-1 0 0 0 0,0 0 1 0 0,1 0-1 0 0,-1 0 1 0 0,0-1-1 0 0,5 0 1 0 0,-2-1-169 0 0,1 1 1 0 0,-1-1 0 0 0,0 0 0 0 0,0-1 0 0 0,0 1 0 0 0,-1-1 0 0 0,1 0 0 0 0,-1-1 0 0 0,1 1 0 0 0,-1-1 0 0 0,0 1-1 0 0,0-1 1 0 0,-1 0 0 0 0,1-1 0 0 0,-1 1 0 0 0,0-1 0 0 0,0 1 0 0 0,0-1 0 0 0,-1 0 0 0 0,1 0 0 0 0,-1 0 0 0 0,-1 0-1 0 0,1-1 1 0 0,-1 1 0 0 0,2-10 0 0 0,-3 14 103 0 0,0 1 0 0 0,0 0 0 0 0,0 0-1 0 0,0 0 1 0 0,1-1 0 0 0,-1 1 0 0 0,0 0 0 0 0,0 0-1 0 0,0-1 1 0 0,0 1 0 0 0,0 0 0 0 0,0 0-1 0 0,0 0 1 0 0,0-1 0 0 0,0 1 0 0 0,0 0 0 0 0,0 0-1 0 0,0-1 1 0 0,0 1 0 0 0,0 0 0 0 0,-1 0 0 0 0,1 0-1 0 0,0-1 1 0 0,0 1 0 0 0,0 0 0 0 0,0 0-1 0 0,0 0 1 0 0,0-1 0 0 0,0 1 0 0 0,-1 0 0 0 0,1 0-1 0 0,0 0 1 0 0,0 0 0 0 0,0-1 0 0 0,0 1 0 0 0,-1 0-1 0 0,1 0 1 0 0,0 0 0 0 0,0 0 0 0 0,-1 0-1 0 0,1 0 1 0 0,0 0 0 0 0,0 0 0 0 0,0-1 0 0 0,-1 1-1 0 0,1 0 1 0 0,0 0 0 0 0,0 0 0 0 0,-1 0 0 0 0,1 0-1 0 0,0 0 1 0 0,0 0 0 0 0,0 0 0 0 0,-1 1-1 0 0,1-1 1 0 0,0 0 0 0 0,0 0 0 0 0,-1 0 0 0 0,1 0-1 0 0,0 0 1 0 0,0 0 0 0 0,0 0 0 0 0,-1 0 0 0 0,1 1-1 0 0,0-1 1 0 0,0 0 0 0 0,0 0 0 0 0,-11 11-96 0 0,10-10 87 0 0,0 2 26 0 0,0 1 0 0 0,0-1 0 0 0,0 1 0 0 0,1-1 0 0 0,-1 0 0 0 0,1 1 0 0 0,0-1-1 0 0,0 1 1 0 0,0-1 0 0 0,0 1 0 0 0,1-1 0 0 0,0 1 0 0 0,-1-1 0 0 0,1 0 0 0 0,0 1-1 0 0,3 4 1 0 0,27 52 763 0 0,-27-52-605 0 0,4 5 538 0 0,-1 0-1 0 0,2-1 1 0 0,-1 0 0 0 0,2-1 0 0 0,0 0-1 0 0,0 0 1 0 0,23 18 0 0 0,-32-28-643 0 0,1-1-1 0 0,0 1 1 0 0,-1-1 0 0 0,1 0 0 0 0,0 1 0 0 0,-1-1 0 0 0,1 0-1 0 0,0 0 1 0 0,0 0 0 0 0,-1 0 0 0 0,1 0 0 0 0,0-1 0 0 0,-1 1-1 0 0,1 0 1 0 0,0-1 0 0 0,-1 0 0 0 0,1 1 0 0 0,-1-1 0 0 0,1 0-1 0 0,-1 1 1 0 0,1-1 0 0 0,1-2 0 0 0,37-27-1124 0 0,-28 20 322 0 0,43-35-4325 0 0,-32 25-6269 0 0</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44:15.563"/>
    </inkml:context>
    <inkml:brush xml:id="br0">
      <inkml:brushProperty name="width" value="0.05" units="cm"/>
      <inkml:brushProperty name="height" value="0.05" units="cm"/>
      <inkml:brushProperty name="color" value="#CD82DA"/>
    </inkml:brush>
  </inkml:definitions>
  <inkml:trace contextRef="#ctx0" brushRef="#br0">19 1 2236 0 0,'-1'6'8725'0'0,"-1"9"-4063"0"0,-3 45-2010 0 0,4-42-927 0 0,-9 258 5485 0 0,18-139-6901 0 0,15 0-3643 0 0,-16-95-928 0 0,-4-14-5435 0 0,-2-15 3947 0 0</inkml:trace>
</inkml:ink>
</file>

<file path=ppt/ink/ink8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9-12T15:11:56.994"/>
    </inkml:context>
    <inkml:brush xml:id="br0">
      <inkml:brushProperty name="width" value="0.05" units="cm"/>
      <inkml:brushProperty name="height" value="0.05" units="cm"/>
      <inkml:brushProperty name="color" value="#CD82DA"/>
    </inkml:brush>
  </inkml:definitions>
  <inkml:trace contextRef="#ctx0" brushRef="#br0">55 7 516 0 0,'0'-1'569'0'0,"-1"1"1"0"0,0-1-1 0 0,0 1 1 0 0,0-1-1 0 0,0 0 1 0 0,0 1-1 0 0,0 0 0 0 0,0-1 1 0 0,0 1-1 0 0,0-1 1 0 0,0 1-1 0 0,-1 0 1 0 0,1 0-1 0 0,0 0 1 0 0,0 0-1 0 0,0 0 0 0 0,0 0 1 0 0,-2 0-1 0 0,2 1-418 0 0,0 0 0 0 0,1-1 0 0 0,-1 1 0 0 0,0 0 0 0 0,1 0 0 0 0,-1 0 0 0 0,0 0 0 0 0,1 0 0 0 0,-1 0 0 0 0,1 0 0 0 0,0 0 0 0 0,-1 0 0 0 0,1 0 0 0 0,0 0 0 0 0,0 0 0 0 0,-1 0 0 0 0,1 0 0 0 0,0 1 0 0 0,0 1 0 0 0,-2 166 4801 0 0,3-44-2757 0 0,-12 86 898 0 0,-1-72-835 0 0,12-89-1249 0 0,0-47-1038 0 0,0-1 0 0 0,0 0 1 0 0,0 1-1 0 0,0-1 0 0 0,1 1 1 0 0,-1-1-1 0 0,1 1 0 0 0,0-1 1 0 0,0 0-1 0 0,0 1 0 0 0,0-1 0 0 0,0 0 1 0 0,0 0-1 0 0,1 0 0 0 0,-1 0 1 0 0,4 4-1 0 0,-4-6-118 0 0,1 0 0 0 0,-1 1-1 0 0,0-1 1 0 0,1 0 0 0 0,-1 0 0 0 0,0 0 0 0 0,1 0 0 0 0,-1 0-1 0 0,0 0 1 0 0,1 0 0 0 0,-1-1 0 0 0,0 1 0 0 0,1 0 0 0 0,-1-1-1 0 0,0 1 1 0 0,1-1 0 0 0,-1 1 0 0 0,0-1 0 0 0,0 0 0 0 0,0 1-1 0 0,0-1 1 0 0,0 0 0 0 0,2-1 0 0 0,22-22-3590 0 0,-4-10-6200 0 0,-15 15 4217 0 0</inkml:trace>
</inkml:ink>
</file>

<file path=ppt/ink/ink8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9-12T15:11:57.452"/>
    </inkml:context>
    <inkml:brush xml:id="br0">
      <inkml:brushProperty name="width" value="0.05" units="cm"/>
      <inkml:brushProperty name="height" value="0.05" units="cm"/>
      <inkml:brushProperty name="color" value="#CD82DA"/>
    </inkml:brush>
  </inkml:definitions>
  <inkml:trace contextRef="#ctx0" brushRef="#br0">15 99 740 0 0,'-5'-2'1652'0'0,"-4"1"5957"0"0,37-4-6641 0 0,-3 2-148 0 0,3-2-200 0 0,9-5-244 0 0,6 1-244 0 0,-5-1-268 0 0,3 2-296 0 0,-4-4-328 0 0,2-1-1176 0 0,0-1-2088 0 0,-2 7 923 0 0</inkml:trace>
</inkml:ink>
</file>

<file path=ppt/ink/ink8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9-12T15:11:58.289"/>
    </inkml:context>
    <inkml:brush xml:id="br0">
      <inkml:brushProperty name="width" value="0.05" units="cm"/>
      <inkml:brushProperty name="height" value="0.05" units="cm"/>
      <inkml:brushProperty name="color" value="#CD82DA"/>
    </inkml:brush>
  </inkml:definitions>
  <inkml:trace contextRef="#ctx0" brushRef="#br0">1 5 1084 0 0,'1'0'14537'0'0,"10"-2"-14937"0"0,35 2-4558 0 0,-35-1 1012 0 0,1-1 393 0 0</inkml:trace>
</inkml:ink>
</file>

<file path=ppt/ink/ink8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9-12T15:11:58.699"/>
    </inkml:context>
    <inkml:brush xml:id="br0">
      <inkml:brushProperty name="width" value="0.05" units="cm"/>
      <inkml:brushProperty name="height" value="0.05" units="cm"/>
      <inkml:brushProperty name="color" value="#CD82DA"/>
    </inkml:brush>
  </inkml:definitions>
  <inkml:trace contextRef="#ctx0" brushRef="#br0">0 19 856 0 0,'16'-18'10742'0'0,"-21"27"-10187"0"0,4-5-924 0 0,0 0 0 0 0,1 0-1 0 0,-1-1 1 0 0,1 1 0 0 0,0 0 0 0 0,0 0-1 0 0,0 0 1 0 0,1 0 0 0 0,-1 0-1 0 0,1-1 1 0 0,0 1 0 0 0,2 6 0 0 0,-1 0-1899 0 0,2 6-593 0 0</inkml:trace>
</inkml:ink>
</file>

<file path=ppt/ink/ink8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9-12T15:11:59.117"/>
    </inkml:context>
    <inkml:brush xml:id="br0">
      <inkml:brushProperty name="width" value="0.05" units="cm"/>
      <inkml:brushProperty name="height" value="0.05" units="cm"/>
      <inkml:brushProperty name="color" value="#CD82DA"/>
    </inkml:brush>
  </inkml:definitions>
  <inkml:trace contextRef="#ctx0" brushRef="#br0">46 18 12 0 0,'-2'-2'924'0'0,"0"0"-1"0"0,0 0 1 0 0,-1 1-1 0 0,1-1 1 0 0,0 0 0 0 0,-1 1-1 0 0,1 0 1 0 0,-1-1 0 0 0,-3 0-1 0 0,-3 6 4220 0 0,5 13-3381 0 0,2 122 1929 0 0,-1-79-2835 0 0,3 1 0 0 0,9 74 1 0 0,-7-114-716 0 0,7 40 282 0 0,-8-56-485 0 0,0-1-1 0 0,0 0 1 0 0,1 0 0 0 0,-1 0-1 0 0,1 0 1 0 0,0 0 0 0 0,0-1-1 0 0,0 1 1 0 0,1 0-1 0 0,-1-1 1 0 0,6 5 0 0 0,-7-7 27 0 0,1 0 1 0 0,-1-1-1 0 0,1 1 1 0 0,0 0 0 0 0,0-1-1 0 0,-1 1 1 0 0,1-1-1 0 0,0 0 1 0 0,-1 0 0 0 0,1 0-1 0 0,0 0 1 0 0,0 0-1 0 0,0 0 1 0 0,-1 0-1 0 0,1 0 1 0 0,0-1 0 0 0,0 1-1 0 0,-1-1 1 0 0,1 1-1 0 0,0-1 1 0 0,-1 0-1 0 0,1 1 1 0 0,-1-1 0 0 0,1 0-1 0 0,1-2 1 0 0,4-1-50 0 0,0 0 1 0 0,0-1-1 0 0,-1 0 1 0 0,8-8-1 0 0,56-50 656 0 0,-69 63-555 0 0,-1-1 0 0 0,1 1 1 0 0,0 0-1 0 0,-1-1 0 0 0,1 1 0 0 0,0 0 0 0 0,-1 0 0 0 0,1 0 1 0 0,0 0-1 0 0,0 0 0 0 0,-1 0 0 0 0,1 0 0 0 0,0 0 1 0 0,0 0-1 0 0,-1 0 0 0 0,1 0 0 0 0,0 0 0 0 0,-1 0 0 0 0,1 1 1 0 0,0-1-1 0 0,-1 0 0 0 0,1 1 0 0 0,0-1 0 0 0,-1 0 1 0 0,1 1-1 0 0,0-1 0 0 0,0 2 0 0 0,25 18 276 0 0,-4-2-739 0 0,-17-16-40 0 0,-1-1 0 0 0,0 0 0 0 0,0 0 0 0 0,0-1 0 0 0,1 1 0 0 0,-1-1 0 0 0,0 0 0 0 0,8-1 0 0 0,-10 1-351 0 0,1 0 1 0 0,-1 0-1 0 0,0-1 0 0 0,0 0 1 0 0,0 1-1 0 0,0-1 0 0 0,0 0 1 0 0,0 0-1 0 0,0 0 0 0 0,0 0 1 0 0,2-2-1 0 0,0-3-3325 0 0</inkml:trace>
</inkml:ink>
</file>

<file path=ppt/ink/ink8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9-12T15:11:59.504"/>
    </inkml:context>
    <inkml:brush xml:id="br0">
      <inkml:brushProperty name="width" value="0.05" units="cm"/>
      <inkml:brushProperty name="height" value="0.05" units="cm"/>
      <inkml:brushProperty name="color" value="#CD82DA"/>
    </inkml:brush>
  </inkml:definitions>
  <inkml:trace contextRef="#ctx0" brushRef="#br0">31 164 40 0 0,'-2'-1'637'0'0,"0"1"0"0"0,-1-1 0 0 0,1 0 1 0 0,0 0-1 0 0,-1 0 0 0 0,1-1 0 0 0,0 1 0 0 0,0 0 0 0 0,0-1 0 0 0,0 0 0 0 0,0 1 1 0 0,-3-4-1 0 0,7 3-452 0 0,0 0-1 0 0,0 1 1 0 0,-1-1 0 0 0,1 1 0 0 0,0 0 0 0 0,0 0-1 0 0,1 0 1 0 0,-1 0 0 0 0,0 0 0 0 0,0 0 0 0 0,5-1-1 0 0,13-3 376 0 0,-4 1-209 0 0,-1 0 1 0 0,26-12 0 0 0,-39 15-295 0 0,0-1 0 0 0,0 1 0 0 0,0-1 0 0 0,0 0 0 0 0,0 0-1 0 0,-1 0 1 0 0,1 0 0 0 0,-1 0 0 0 0,1 0 0 0 0,-1 0 0 0 0,0 0 0 0 0,0 0 0 0 0,0-1-1 0 0,0 1 1 0 0,0 0 0 0 0,0-1 0 0 0,-1 1 0 0 0,1-1 0 0 0,-1 1 0 0 0,0-1 0 0 0,0 1 0 0 0,1-1-1 0 0,-2 1 1 0 0,1-1 0 0 0,0 1 0 0 0,-1-5 0 0 0,0-7 189 0 0,1 13-295 0 0,0 0 1 0 0,0 0 0 0 0,0 0 0 0 0,0 0 0 0 0,0 0 0 0 0,0 0-1 0 0,0 0 1 0 0,0 0 0 0 0,0 0 0 0 0,1 0 0 0 0,-1 0 0 0 0,0 0-1 0 0,1 0 1 0 0,-1 0 0 0 0,1 0 0 0 0,-1 0 0 0 0,1 0 0 0 0,-1 0-1 0 0,1 0 1 0 0,1-1 0 0 0,-1 2-268 0 0,0 0 0 0 0,0 0 0 0 0,0 0 1 0 0,0 0-1 0 0,0 0 0 0 0,0 0 0 0 0,0 0 0 0 0,0 0 0 0 0,0 1 0 0 0,0-1 0 0 0,0 0 1 0 0,0 1-1 0 0,-1-1 0 0 0,1 1 0 0 0,0-1 0 0 0,0 1 0 0 0,0-1 0 0 0,0 1 0 0 0,0-1 1 0 0,-1 1-1 0 0,1 0 0 0 0,1 1 0 0 0,6 4-2868 0 0</inkml:trace>
</inkml:ink>
</file>

<file path=ppt/ink/ink8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9-12T15:11:59.891"/>
    </inkml:context>
    <inkml:brush xml:id="br0">
      <inkml:brushProperty name="width" value="0.05" units="cm"/>
      <inkml:brushProperty name="height" value="0.05" units="cm"/>
      <inkml:brushProperty name="color" value="#CD82DA"/>
    </inkml:brush>
  </inkml:definitions>
  <inkml:trace contextRef="#ctx0" brushRef="#br0">0 2 1460 0 0,'2'4'8511'0'0,"7"15"-7362"0"0,14 104 3758 0 0,-21-120-3466 0 0,1-9-545 0 0,7-21-277 0 0,-6 15-661 0 0,0 0 0 0 0,1 1 1 0 0,0 0-1 0 0,6-11 0 0 0,-3 12-2 0 0,-4 5 13 0 0,-1 0-1 0 0,1 0 1 0 0,0 1-1 0 0,1 0 0 0 0,8-7 1 0 0,-12 10 21 0 0,0 0 0 0 0,1 1 0 0 0,-1-1 0 0 0,0 1 0 0 0,1-1 1 0 0,-1 1-1 0 0,0-1 0 0 0,1 1 0 0 0,-1 0 0 0 0,1 0 0 0 0,-1-1 0 0 0,1 1 1 0 0,-1 0-1 0 0,1 0 0 0 0,-1 1 0 0 0,1-1 0 0 0,-1 0 0 0 0,1 0 0 0 0,-1 1 1 0 0,0-1-1 0 0,1 1 0 0 0,-1-1 0 0 0,1 1 0 0 0,-1 0 0 0 0,0-1 1 0 0,0 1-1 0 0,1 0 0 0 0,1 2 0 0 0,0-1-23 0 0,-1 1 0 0 0,1 0 0 0 0,-1 0 0 0 0,1 1 1 0 0,-1-1-1 0 0,0 0 0 0 0,0 1 0 0 0,0-1 0 0 0,2 8 0 0 0,-3-8-24 0 0,1 1-1 0 0,-1-1 1 0 0,1 0-1 0 0,0 1 1 0 0,0-1 0 0 0,0 0-1 0 0,4 4 1 0 0,-5-6 11 0 0,1 6-35 0 0,-2-2-5 0 0,0-4 48 0 0,7-34-186 0 0,-3 23 225 0 0,11-21-198 0 0,-15 31 192 0 0,1-1 0 0 0,-1 1 0 0 0,0 0-1 0 0,1-1 1 0 0,-1 1 0 0 0,1 0 0 0 0,-1-1 0 0 0,0 1 0 0 0,1 0 0 0 0,-1 0-1 0 0,1-1 1 0 0,-1 1 0 0 0,1 0 0 0 0,-1 0 0 0 0,0 0 0 0 0,1 0-1 0 0,-1 0 1 0 0,1-1 0 0 0,-1 1 0 0 0,1 0 0 0 0,-1 0 0 0 0,1 0 0 0 0,0 1-1 0 0,0-1 1 0 0,0 0 0 0 0,0 1 0 0 0,0 0-1 0 0,0-1 1 0 0,0 1 0 0 0,0 0 0 0 0,0-1-1 0 0,-1 1 1 0 0,1 0 0 0 0,0 0-1 0 0,0 0 1 0 0,-1-1 0 0 0,1 1 0 0 0,0 0-1 0 0,0 1 1 0 0,10 19-82 0 0,20 27-376 0 0,-30-46 422 0 0,1 0-1 0 0,-1 0 1 0 0,1-1-1 0 0,0 1 1 0 0,0 0-1 0 0,0-1 0 0 0,-1 1 1 0 0,1-1-1 0 0,1 0 1 0 0,-1 1-1 0 0,0-1 1 0 0,0 0-1 0 0,0 0 1 0 0,1-1-1 0 0,-1 1 0 0 0,0 0 1 0 0,1-1-1 0 0,2 1 1 0 0,-1-1 8 0 0,0-1 0 0 0,1 0 0 0 0,-1 1 0 0 0,0-1 0 0 0,0-1 0 0 0,-1 1 0 0 0,1 0 0 0 0,0-1 0 0 0,0 0 0 0 0,-1 0 0 0 0,1 0 0 0 0,-1-1 0 0 0,0 1 0 0 0,1-1 0 0 0,-1 1 0 0 0,3-4 0 0 0,5-7 444 0 0,0 0 0 0 0,14-22 0 0 0,-10 13 1261 0 0,-17 29-910 0 0,1 0-1 0 0,0 0 1 0 0,0 1 0 0 0,0-1 0 0 0,1 0 0 0 0,0 0-1 0 0,0 1 1 0 0,2 11 0 0 0,-1-15-753 0 0,0 0 0 0 0,0 0 1 0 0,0 0-1 0 0,0 0 0 0 0,0 0 0 0 0,1-1 1 0 0,0 1-1 0 0,0 0 0 0 0,0-1 0 0 0,4 5 1 0 0,-5-6-65 0 0,1 0 0 0 0,-1-1 1 0 0,1 0-1 0 0,0 1 0 0 0,0-1 1 0 0,-1 0-1 0 0,1 0 0 0 0,0 0 1 0 0,0 0-1 0 0,0 0 0 0 0,1 0 1 0 0,-1-1-1 0 0,0 1 0 0 0,0-1 1 0 0,0 1-1 0 0,0-1 0 0 0,1 0 1 0 0,-1 0-1 0 0,0 0 0 0 0,0 0 1 0 0,3-1-1 0 0,49-8-3649 0 0,-36 3 155 0 0,-1-1-3331 0 0,-5 2 1697 0 0</inkml:trace>
</inkml:ink>
</file>

<file path=ppt/ink/ink8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9-12T15:12:00.289"/>
    </inkml:context>
    <inkml:brush xml:id="br0">
      <inkml:brushProperty name="width" value="0.05" units="cm"/>
      <inkml:brushProperty name="height" value="0.05" units="cm"/>
      <inkml:brushProperty name="color" value="#CD82DA"/>
    </inkml:brush>
  </inkml:definitions>
  <inkml:trace contextRef="#ctx0" brushRef="#br0">96 6 212 0 0,'-16'-6'8998'0'0,"12"8"-8656"0"0,0-1 0 0 0,1 1 0 0 0,-1 0 1 0 0,1 0-1 0 0,-1 0 0 0 0,1 0 1 0 0,0 0-1 0 0,0 1 0 0 0,0-1 1 0 0,0 1-1 0 0,0 0 0 0 0,1 0 1 0 0,-1 0-1 0 0,1 0 0 0 0,0 1 0 0 0,0-1 1 0 0,0 1-1 0 0,0-1 0 0 0,1 1 1 0 0,-1-1-1 0 0,-1 8 0 0 0,0-1-13 0 0,1-1 0 0 0,0 1 0 0 0,0 0 0 0 0,1 0 0 0 0,1 0-1 0 0,-1 0 1 0 0,3 17 0 0 0,0-17-91 0 0,0 0 1 0 0,1 0-1 0 0,0-1 0 0 0,7 13 1 0 0,3 13-323 0 0,-13-35-27 0 0,0 1 0 0 0,0 0-1 0 0,0 0 1 0 0,0 0-1 0 0,0-1 1 0 0,0 1 0 0 0,0 0-1 0 0,0 0 1 0 0,0 0 0 0 0,-1-1-1 0 0,1 1 1 0 0,0 0 0 0 0,-1 0-1 0 0,1-1 1 0 0,0 1 0 0 0,-1 0-1 0 0,1-1 1 0 0,-1 1 0 0 0,1 0-1 0 0,-1-1 1 0 0,0 1 0 0 0,1-1-1 0 0,-1 1 1 0 0,1-1 0 0 0,-1 1-1 0 0,0-1 1 0 0,0 0 0 0 0,1 1-1 0 0,-1-1 1 0 0,0 0 0 0 0,0 1-1 0 0,1-1 1 0 0,-1 0 0 0 0,0 0-1 0 0,-1 1 1 0 0,-24 3-8983 0 0</inkml:trace>
</inkml:ink>
</file>

<file path=ppt/ink/ink8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9-12T15:12:00.678"/>
    </inkml:context>
    <inkml:brush xml:id="br0">
      <inkml:brushProperty name="width" value="0.05" units="cm"/>
      <inkml:brushProperty name="height" value="0.05" units="cm"/>
      <inkml:brushProperty name="color" value="#CD82DA"/>
    </inkml:brush>
  </inkml:definitions>
  <inkml:trace contextRef="#ctx0" brushRef="#br0">4 28 1292 0 0,'-3'-28'17051'0'0,"3"69"-15566"0"0,1 0-1 0 0,1 0 1 0 0,15 71-1 0 0,-4-33-863 0 0,-8-44-1183 0 0,7 77-598 0 0,-16-57-3241 0 0,3-46 1918 0 0,-1 0-1 0 0,0 0 1 0 0,-7 16-1 0 0,1-10-2489 0 0</inkml:trace>
</inkml:ink>
</file>

<file path=ppt/ink/ink8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9-12T15:12:02.724"/>
    </inkml:context>
    <inkml:brush xml:id="br0">
      <inkml:brushProperty name="width" value="0.05" units="cm"/>
      <inkml:brushProperty name="height" value="0.05" units="cm"/>
      <inkml:brushProperty name="color" value="#CD82DA"/>
    </inkml:brush>
  </inkml:definitions>
  <inkml:trace contextRef="#ctx0" brushRef="#br0">2 204 272 0 0,'0'-2'387'0'0,"-1"1"-1"0"0,1-1 1 0 0,0 1-1 0 0,-1 0 1 0 0,1-1-1 0 0,0 1 1 0 0,0-1-1 0 0,0 1 1 0 0,0-1-1 0 0,0 1 1 0 0,1 0-1 0 0,-1-1 1 0 0,0 1-1 0 0,1-1 1 0 0,-1 1-1 0 0,1 0 1 0 0,-1-1-1 0 0,1 1 1 0 0,1-2-1 0 0,0 0 8 0 0,0 0-1 0 0,1 0 0 0 0,-1 0 0 0 0,1 1 0 0 0,0-1 1 0 0,0 1-1 0 0,4-4 0 0 0,6-1 308 0 0,0 0 1 0 0,26-10-1 0 0,97-29-625 0 0,-115 41-2741 0 0,1 0-1 0 0,28-1 0 0 0,-37 6-333 0 0</inkml:trace>
  <inkml:trace contextRef="#ctx0" brushRef="#br0" timeOffset="1">541 59 1096 0 0,'5'4'17325'0'0,"-22"3"-16002"0"0,0 0 0 0 0,1 0 0 0 0,-28 19 0 0 0,39-23-1260 0 0,0 0 1 0 0,1 0 0 0 0,-1 1 0 0 0,1-1 0 0 0,0 1-1 0 0,0 0 1 0 0,0 1 0 0 0,0-1 0 0 0,1 1-1 0 0,-1-1 1 0 0,1 1 0 0 0,1 0 0 0 0,-1 0 0 0 0,1 0-1 0 0,0 1 1 0 0,-3 8 0 0 0,5-13-136 0 0,0-1 0 0 0,0 1 0 0 0,0 0 0 0 0,-1-1 0 0 0,1 1 0 0 0,0 0 0 0 0,0 0 0 0 0,0-1 0 0 0,1 1 0 0 0,-1 0 0 0 0,0-1 0 0 0,0 1 0 0 0,0 0 0 0 0,0 0 0 0 0,1-1 0 0 0,-1 1 0 0 0,0 0 0 0 0,1-1 0 0 0,-1 1 0 0 0,0-1 0 0 0,1 1 0 0 0,-1 0 0 0 0,1-1 0 0 0,-1 1 0 0 0,1-1 0 0 0,-1 1 0 0 0,1-1 0 0 0,0 0 0 0 0,0 1 0 0 0,1 0-89 0 0,0 0 1 0 0,0-1-1 0 0,0 0 1 0 0,-1 1-1 0 0,1-1 1 0 0,0 0-1 0 0,0 0 1 0 0,0 0-1 0 0,0 0 1 0 0,0-1-1 0 0,2 0 1 0 0,4 0-262 0 0,-1-1 0 0 0,0-1 0 0 0,0 1 0 0 0,0-1 1 0 0,7-4-1 0 0,-7 1 182 0 0,0 1 0 0 0,0-1 0 0 0,0-1-1 0 0,-1 1 1 0 0,0-1 0 0 0,6-8 0 0 0,21-22 2689 0 0,-20 72-1975 0 0,4 9-1385 0 0,-16-42 808 0 0,0-1 0 0 0,0 1 0 0 0,0 0 0 0 0,1 0 0 0 0,-1-1 0 0 0,1 1 0 0 0,-1-1 0 0 0,1 1 0 0 0,0-1 0 0 0,-1 0 0 0 0,1 0 0 0 0,0 0 0 0 0,0 0 0 0 0,0 0 0 0 0,0 0 0 0 0,0 0 0 0 0,0 0 0 0 0,2 0 0 0 0,-2-1-14 0 0,1 0 0 0 0,0 1 0 0 0,0-1 0 0 0,-1-1 1 0 0,1 1-1 0 0,0 0 0 0 0,-1-1 0 0 0,1 1 0 0 0,0-1 1 0 0,-1 0-1 0 0,1 0 0 0 0,-1 0 0 0 0,1 0 0 0 0,-1 0 1 0 0,1 0-1 0 0,-1-1 0 0 0,0 1 0 0 0,0-1 0 0 0,0 0 1 0 0,0 1-1 0 0,0-1 0 0 0,0 0 0 0 0,2-3 0 0 0,1-1 171 0 0,-1 0 0 0 0,0 0 0 0 0,-1-1 0 0 0,1 1 1 0 0,-1-1-1 0 0,0 0 0 0 0,3-10 0 0 0,-6 16 236 0 0,1 1-282 0 0,-1 1 0 0 0,1-1 0 0 0,0 1 0 0 0,-1 0 0 0 0,1-1 0 0 0,0 1 1 0 0,-1 0-1 0 0,1-1 0 0 0,-1 1 0 0 0,1 0 0 0 0,-1-1 0 0 0,0 1 0 0 0,1 0 0 0 0,-1 0 1 0 0,0 0-1 0 0,1-1 0 0 0,-1 1 0 0 0,0 0 0 0 0,0 0 0 0 0,0 0 0 0 0,0 0 0 0 0,0 0 1 0 0,0 0-1 0 0,0-1 0 0 0,0 2 0 0 0,1 27 141 0 0,-1-26-120 0 0,-1 30 156 0 0,1-32-149 0 0,0 3-37 0 0,1-5 897 0 0,7-28-673 0 0,-5 18-167 0 0,0 0 0 0 0,1 1-1 0 0,9-20 1 0 0,-11 27-71 0 0,0-1 0 0 0,0 1-1 0 0,1 0 1 0 0,-1 1 0 0 0,1-1 0 0 0,-1 0-1 0 0,1 1 1 0 0,0-1 0 0 0,0 1 0 0 0,0 0-1 0 0,0 0 1 0 0,0 0 0 0 0,1 0 0 0 0,-1 1-1 0 0,8-3 1 0 0,-10 4-7 0 0,0 0-1 0 0,0 0 1 0 0,0 0 0 0 0,0 0-1 0 0,1 0 1 0 0,-1 0 0 0 0,0 1-1 0 0,0-1 1 0 0,0 0 0 0 0,0 1-1 0 0,0-1 1 0 0,0 1 0 0 0,0-1-1 0 0,1 1 1 0 0,-1-1 0 0 0,-1 1-1 0 0,1 0 1 0 0,0-1 0 0 0,0 1-1 0 0,0 0 1 0 0,0 0 0 0 0,0 0-1 0 0,-1 0 1 0 0,1 0 0 0 0,0-1-1 0 0,-1 2 1 0 0,1-1 0 0 0,-1 0-1 0 0,1 0 1 0 0,-1 0 0 0 0,1 0-1 0 0,-1 0 1 0 0,1 2 0 0 0,8 37-1067 0 0,-10 25-1657 0 0,1-65 2738 0 0,0 0 1 0 0,0 0-1 0 0,1 0 0 0 0,-1-1 1 0 0,0 1-1 0 0,0 0 0 0 0,0 0 1 0 0,0 0-1 0 0,0 0 1 0 0,0 0-1 0 0,1 0 0 0 0,-1 0 1 0 0,0 0-1 0 0,0 0 1 0 0,0 0-1 0 0,0 0 0 0 0,0 0 1 0 0,1 0-1 0 0,-1 0 1 0 0,0 0-1 0 0,0 0 0 0 0,0 0 1 0 0,0 0-1 0 0,0 0 0 0 0,1 0 1 0 0,-1 0-1 0 0,0 0 1 0 0,0 0-1 0 0,0 1 0 0 0,0-1 1 0 0,0 0-1 0 0,0 0 1 0 0,0 0-1 0 0,1 0 0 0 0,-1 0 1 0 0,0 0-1 0 0,0 0 1 0 0,0 1-1 0 0,5-19 153 0 0,-3 9-94 0 0,-1-1 0 0 0,1 0 1 0 0,1 1-1 0 0,-1 0 0 0 0,2 0 0 0 0,-1-1 0 0 0,1 2 0 0 0,0-1 0 0 0,1 0 0 0 0,0 1 0 0 0,8-9 0 0 0,-13 17-50 0 0,1-1-1 0 0,1 0 1 0 0,-1 1-1 0 0,0-1 0 0 0,0 1 1 0 0,0 0-1 0 0,0-1 1 0 0,0 1-1 0 0,0 0 1 0 0,0 0-1 0 0,1 0 1 0 0,-1-1-1 0 0,0 1 1 0 0,0 0-1 0 0,0 1 1 0 0,0-1-1 0 0,0 0 1 0 0,1 0-1 0 0,-1 0 1 0 0,0 1-1 0 0,0-1 1 0 0,0 1-1 0 0,0-1 1 0 0,0 1-1 0 0,0-1 1 0 0,0 1-1 0 0,0-1 0 0 0,0 1 1 0 0,0 0-1 0 0,0 0 1 0 0,0-1-1 0 0,0 2 1 0 0,35 31 17 0 0,-30-26-17 0 0,-1-2-8 0 0,0-1-1 0 0,-1 0 0 0 0,2 0 0 0 0,-1-1 0 0 0,0 1 1 0 0,1-1-1 0 0,-1 0 0 0 0,1-1 0 0 0,0 1 0 0 0,0-1 1 0 0,0 0-1 0 0,0-1 0 0 0,1 1 0 0 0,-1-1 0 0 0,0-1 1 0 0,1 1-1 0 0,-1-1 0 0 0,0 0 0 0 0,1 0 0 0 0,-1-1 1 0 0,0 0-1 0 0,10-3 0 0 0,-5 1 10 0 0,-1 0 1 0 0,0-2 0 0 0,0 1-1 0 0,0-1 1 0 0,-1 0-1 0 0,1-1 1 0 0,-1-1 0 0 0,-1 1-1 0 0,1-1 1 0 0,-1 0-1 0 0,0-1 1 0 0,8-11-1 0 0,-14 16 289 0 0,0 0-1 0 0,0 0 0 0 0,0 0 0 0 0,0-1 0 0 0,-1 1 0 0 0,0 0 0 0 0,0-1 0 0 0,0 1 1 0 0,0 0-1 0 0,0-1 0 0 0,-1 0 0 0 0,1 1 0 0 0,-1-1 0 0 0,0 1 0 0 0,0-1 1 0 0,0 1-1 0 0,-1-1 0 0 0,-1-5 1616 0 0,0 11-1417 0 0,-2 1-354 0 0,1 0 0 0 0,0 1 0 0 0,-1-1 0 0 0,1 1 0 0 0,1-1 0 0 0,-1 1 0 0 0,0 0 0 0 0,1 0 0 0 0,0 0 0 0 0,0 1 1 0 0,0-1-1 0 0,1 0 0 0 0,-1 1 0 0 0,-1 8 0 0 0,0 8 309 0 0,-3 43 0 0 0,4-40-211 0 0,0 54-406 0 0,2 1 0 0 0,13 91 0 0 0,-11-145-1554 0 0,-2 40 0 0 0,-3-26-5990 0 0,3-33 5493 0 0,-2 7-2719 0 0</inkml:trace>
  <inkml:trace contextRef="#ctx0" brushRef="#br0" timeOffset="2">1220 159 1228 0 0,'3'-7'635'0'0,"-1"1"-1"0"0,1-1 1 0 0,1 1-1 0 0,-1-1 1 0 0,1 1-1 0 0,0 0 1 0 0,0 0 0 0 0,1 1-1 0 0,0-1 1 0 0,5-4-1 0 0,-6 7-269 0 0,-1 1 0 0 0,1-1 0 0 0,0 1 0 0 0,0 0 0 0 0,0 0 0 0 0,1 0 0 0 0,-1 1 0 0 0,0-1 0 0 0,0 1 0 0 0,1 0 0 0 0,-1 0 0 0 0,1 1 0 0 0,-1-1 0 0 0,1 1 0 0 0,-1 0 0 0 0,1 0 0 0 0,5 2 0 0 0,-5-2-134 0 0,0 1 0 0 0,0 0 0 0 0,0 0 0 0 0,0 0 0 0 0,-1 1 0 0 0,1 0 0 0 0,-1 0-1 0 0,1 0 1 0 0,-1 0 0 0 0,1 1 0 0 0,-1 0 0 0 0,0 0 0 0 0,0 0 0 0 0,-1 0 0 0 0,1 1 0 0 0,5 6 0 0 0,-7-7-141 0 0,-1-1 1 0 0,1 1-1 0 0,-1 0 0 0 0,0 0 1 0 0,1 0-1 0 0,-2 0 1 0 0,1 0-1 0 0,0 0 0 0 0,0 0 1 0 0,-1 0-1 0 0,0 1 0 0 0,0-1 1 0 0,0 0-1 0 0,0 0 1 0 0,0 0-1 0 0,0 1 0 0 0,-1-1 1 0 0,0 0-1 0 0,1 0 1 0 0,-1 0-1 0 0,-1 0 0 0 0,1 0 1 0 0,0 0-1 0 0,-1-1 0 0 0,1 1 1 0 0,-1 0-1 0 0,-2 3 1 0 0,-4 4-65 0 0,1-1 0 0 0,-1 0 1 0 0,-1-1-1 0 0,1 0 1 0 0,-1 0-1 0 0,-1-1 0 0 0,0 0 1 0 0,0 0-1 0 0,0-1 0 0 0,0 0 1 0 0,-16 5-1 0 0,-25 5-3699 0 0,-1-8-4948 0 0,33-6 3416 0 0</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44:16.037"/>
    </inkml:context>
    <inkml:brush xml:id="br0">
      <inkml:brushProperty name="width" value="0.05" units="cm"/>
      <inkml:brushProperty name="height" value="0.05" units="cm"/>
      <inkml:brushProperty name="color" value="#CD82DA"/>
    </inkml:brush>
  </inkml:definitions>
  <inkml:trace contextRef="#ctx0" brushRef="#br0">7 349 168 0 0,'0'-1'323'0'0,"-1"0"0"0"0,0 0 0 0 0,1 1 0 0 0,-1-1 0 0 0,1 0 1 0 0,-1 0-1 0 0,1 0 0 0 0,-1 0 0 0 0,1 0 0 0 0,0 0 0 0 0,-1 1 0 0 0,1-1 0 0 0,0 0 0 0 0,0 0 0 0 0,0 0 0 0 0,-1 0 1 0 0,1 0-1 0 0,0 0 0 0 0,0 0 0 0 0,1 0 0 0 0,-1 0 0 0 0,0 0 0 0 0,0 0 0 0 0,0 0 0 0 0,1-1 0 0 0,0 0 0 0 0,0 0 0 0 0,1 0 0 0 0,-1 0 0 0 0,0 1 0 0 0,1-1 0 0 0,-1 1 0 0 0,1-1-1 0 0,0 1 1 0 0,-1 0 0 0 0,1-1 0 0 0,3 0 0 0 0,7-4 289 0 0,0 0 0 0 0,1 1 0 0 0,14-3 0 0 0,-20 5-183 0 0,192-50-100 0 0,5 14-4940 0 0,-194 38 3072 0 0,13-3 6288 0 0,-39 8 784 0 0,7-1-4914 0 0,0 0 1 0 0,0 0-1 0 0,1 1 0 0 0,-1 0 1 0 0,1 1-1 0 0,0 0 0 0 0,0 0 1 0 0,1 1-1 0 0,-1 0 0 0 0,1 0 1 0 0,1 1-1 0 0,-1-1 0 0 0,-9 15 1 0 0,-1 2-223 0 0,1 2 1 0 0,-25 51 0 0 0,39-71-630 0 0,-1 1 1 0 0,1-1 0 0 0,1 1-1 0 0,-1 0 1 0 0,1 0 0 0 0,0 0-1 0 0,0 0 1 0 0,1 0 0 0 0,0 0-1 0 0,1 9 1 0 0,-1-13 129 0 0,0-1 1 0 0,0 1-1 0 0,1-1 1 0 0,-1 1-1 0 0,0-1 1 0 0,1 1-1 0 0,0-1 1 0 0,-1 0-1 0 0,1 0 1 0 0,0 1-1 0 0,-1-1 1 0 0,1 0-1 0 0,0 0 1 0 0,0 0-1 0 0,0 1 1 0 0,0-1-1 0 0,0 0 1 0 0,2 1-1 0 0,-1-2 35 0 0,0 1-1 0 0,0 0 0 0 0,-1-1 1 0 0,1 0-1 0 0,0 1 0 0 0,0-1 1 0 0,0 0-1 0 0,-1 0 0 0 0,1 0 1 0 0,0 0-1 0 0,0 0 0 0 0,0-1 1 0 0,-1 1-1 0 0,1 0 0 0 0,0-1 1 0 0,0 1-1 0 0,-1-1 0 0 0,4-1 1 0 0,8-5-124 0 0,-1 0 0 0 0,0 0 0 0 0,-1-1 0 0 0,1 0 0 0 0,13-14 1 0 0,-10 9 239 0 0,-1 1-1 0 0,18-10 1 0 0,-31 22-9 0 0,0-1-1 0 0,0 0 1 0 0,0 1-1 0 0,0-1 1 0 0,1 0-1 0 0,-1 1 1 0 0,0 0-1 0 0,1-1 1 0 0,-1 1-1 0 0,0 0 0 0 0,1-1 1 0 0,-1 1-1 0 0,0 0 1 0 0,1 0-1 0 0,-1 0 1 0 0,0 0-1 0 0,1 1 1 0 0,-1-1-1 0 0,0 0 1 0 0,1 0-1 0 0,-1 1 1 0 0,0-1-1 0 0,1 1 0 0 0,-1-1 1 0 0,0 1-1 0 0,0 0 1 0 0,0-1-1 0 0,1 1 1 0 0,0 1-1 0 0,3 3 38 0 0,-1 0 0 0 0,1 0 0 0 0,-1 0 0 0 0,0 1-1 0 0,3 7 1 0 0,-4-8-133 0 0,0 0-1 0 0,0-1 1 0 0,0 1 0 0 0,1 0-1 0 0,0-1 1 0 0,0 0 0 0 0,0 0-1 0 0,6 5 1 0 0,-6-8-65 0 0,0 1-1 0 0,0-1 1 0 0,0 0-1 0 0,0-1 1 0 0,0 1 0 0 0,0-1-1 0 0,0 1 1 0 0,1-1 0 0 0,-1 0-1 0 0,0-1 1 0 0,0 1 0 0 0,0-1-1 0 0,0 0 1 0 0,0 0 0 0 0,0 0-1 0 0,0 0 1 0 0,0-1 0 0 0,0 0-1 0 0,-1 1 1 0 0,1-2 0 0 0,4-2-1 0 0,5-3-421 0 0,-1 0-1 0 0,0-1 0 0 0,0-1 1 0 0,17-19-1 0 0,-19 20 362 0 0,-2-1 0 0 0,1 0 0 0 0,-2-1 0 0 0,1 0 0 0 0,-1-1 0 0 0,-1 1 0 0 0,0-1 0 0 0,-1 0 0 0 0,0-1 0 0 0,-1 1 0 0 0,0-1 0 0 0,-1 0 0 0 0,-1 0 0 0 0,0 0 0 0 0,0 0 0 0 0,-1 0 0 0 0,-1 0 0 0 0,-2-16 0 0 0,2 26 217 0 0,-11-84 1484 0 0,-4 29 6213 0 0,4 91-5987 0 0,4 41-383 0 0,3 98 1 0 0,4-152-1295 0 0,-1-15-81 0 0,1 1 0 0 0,0-1 0 0 0,0 0 0 0 0,0 1 0 0 0,1-1 1 0 0,0 0-1 0 0,0 1 0 0 0,0-1 0 0 0,1 0 0 0 0,2 6 0 0 0,-4-11 241 0 0,3-1-183 0 0,0-1 0 0 0,0-1 0 0 0,0 1 1 0 0,-1 0-1 0 0,1-1 0 0 0,0 1 0 0 0,-1-1 0 0 0,0 0 1 0 0,3-4-1 0 0,2-1 93 0 0,2-1 40 0 0,0 0 0 0 0,1 1 0 0 0,-1 0 0 0 0,2 1-1 0 0,-1 0 1 0 0,1 1 0 0 0,0 0 0 0 0,0 1 0 0 0,15-5 0 0 0,-22 8-131 0 0,0 1 0 0 0,0 0 1 0 0,0 0-1 0 0,0 1 0 0 0,0-1 1 0 0,1 1-1 0 0,-1 0 0 0 0,0 0 1 0 0,0 1-1 0 0,0-1 0 0 0,0 1 1 0 0,0 0-1 0 0,6 1 0 0 0,-7 0-67 0 0,0 0 0 0 0,0-1-1 0 0,0 1 1 0 0,0 0-1 0 0,-1 0 1 0 0,1 1-1 0 0,-1-1 1 0 0,1 0-1 0 0,-1 1 1 0 0,0 0 0 0 0,0-1-1 0 0,0 1 1 0 0,0 0-1 0 0,-1 0 1 0 0,1 0-1 0 0,-1 0 1 0 0,0 0-1 0 0,0 0 1 0 0,1 4 0 0 0,-1-2-168 0 0,0-1 0 0 0,0 1 0 0 0,-1 0 0 0 0,1 0 1 0 0,-1-1-1 0 0,0 1 0 0 0,-1 0 0 0 0,1 0 0 0 0,-1-1 1 0 0,0 1-1 0 0,0 0 0 0 0,0-1 0 0 0,-1 1 0 0 0,0-1 1 0 0,0 1-1 0 0,0-1 0 0 0,-3 4 0 0 0,-22 31-4619 0 0,-4-6-6313 0 0,14-16 4144 0 0</inkml:trace>
</inkml:ink>
</file>

<file path=ppt/ink/ink8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30T16:45:29.950"/>
    </inkml:context>
    <inkml:brush xml:id="br0">
      <inkml:brushProperty name="width" value="0.05" units="cm"/>
      <inkml:brushProperty name="height" value="0.05" units="cm"/>
      <inkml:brushProperty name="color" value="#00A0D7"/>
    </inkml:brush>
  </inkml:definitions>
  <inkml:trace contextRef="#ctx0" brushRef="#br0">1 0 112 0 0,'0'0'584'0'0</inkml:trace>
</inkml:ink>
</file>

<file path=ppt/ink/ink8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30T15:29:48.209"/>
    </inkml:context>
    <inkml:brush xml:id="br0">
      <inkml:brushProperty name="width" value="0.05" units="cm"/>
      <inkml:brushProperty name="height" value="0.05" units="cm"/>
      <inkml:brushProperty name="color" value="#CD82DA"/>
    </inkml:brush>
  </inkml:definitions>
  <inkml:trace contextRef="#ctx0" brushRef="#br0">6 26 1456 0 0,'-2'-8'3517'0'0,"-1"-10"9417"0"0,13 46-10769 0 0,-3 31-726 0 0,-2 1 0 0 0,-5 101 1 0 0,-2-65-674 0 0,-7 87 720 0 0,47-277-1268 0 0,-30 74-312 0 0,1 0 0 0 0,2 2 0 0 0,22-34 0 0 0,-30 48 35 0 0,0 0-1 0 0,0 0 1 0 0,0 1-1 0 0,1-1 1 0 0,-1 1-1 0 0,1-1 1 0 0,0 1-1 0 0,0 0 1 0 0,0 0-1 0 0,0 1 1 0 0,0-1-1 0 0,1 1 1 0 0,-1 0-1 0 0,1 0 1 0 0,0 1-1 0 0,-1-1 1 0 0,1 1-1 0 0,0 0 1 0 0,0 1-1 0 0,0-1 1 0 0,0 1-1 0 0,9 0 1 0 0,-10 1-4 0 0,0 0 1 0 0,0 0-1 0 0,0 0 1 0 0,-1 1-1 0 0,1 0 1 0 0,0 0 0 0 0,-1 0-1 0 0,1 0 1 0 0,-1 0-1 0 0,0 1 1 0 0,0-1-1 0 0,0 1 1 0 0,0 0 0 0 0,0 0-1 0 0,0 0 1 0 0,-1 0-1 0 0,0 1 1 0 0,1-1-1 0 0,-1 0 1 0 0,0 1 0 0 0,1 4-1 0 0,4 9-516 0 0,-1 0 0 0 0,-1 1-1 0 0,5 25 1 0 0,-3-12-1138 0 0,-4-20 514 0 0,3 12-1141 0 0,3-9-7027 0 0</inkml:trace>
</inkml:ink>
</file>

<file path=ppt/ink/ink8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30T15:29:48.619"/>
    </inkml:context>
    <inkml:brush xml:id="br0">
      <inkml:brushProperty name="width" value="0.05" units="cm"/>
      <inkml:brushProperty name="height" value="0.05" units="cm"/>
      <inkml:brushProperty name="color" value="#CD82DA"/>
    </inkml:brush>
  </inkml:definitions>
  <inkml:trace contextRef="#ctx0" brushRef="#br0">1 23 560 0 0,'5'-3'8744'0'0,"-5"3"-8579"0"0,3 12 3061 0 0,-2 24-2525 0 0,-1-31 296 0 0,0 3-685 0 0,0 0 0 0 0,1 0 1 0 0,0 0-1 0 0,1 0 1 0 0,-1 0-1 0 0,2 0 0 0 0,-1-1 1 0 0,5 10-1 0 0,-6-15-276 0 0,0 0-1 0 0,-1-1 0 0 0,1 1 1 0 0,0-1-1 0 0,0 1 0 0 0,1-1 0 0 0,-1 1 1 0 0,0-1-1 0 0,0 0 0 0 0,1 1 1 0 0,-1-1-1 0 0,1 0 0 0 0,-1 0 1 0 0,1 0-1 0 0,-1 0 0 0 0,1 0 1 0 0,0-1-1 0 0,-1 1 0 0 0,1 0 1 0 0,0-1-1 0 0,0 1 0 0 0,-1-1 1 0 0,1 0-1 0 0,0 1 0 0 0,0-1 1 0 0,0 0-1 0 0,0 0 0 0 0,-1 0 1 0 0,1 0-1 0 0,0-1 0 0 0,0 1 0 0 0,0 0 1 0 0,-1-1-1 0 0,1 1 0 0 0,0-1 1 0 0,0 0-1 0 0,-1 0 0 0 0,1 1 1 0 0,0-1-1 0 0,-1 0 0 0 0,3-2 1 0 0,2-1 70 0 0,-1 1-1 0 0,1-1 1 0 0,-1 0 0 0 0,0 0 0 0 0,0 0 0 0 0,0-1-1 0 0,0 0 1 0 0,-1 0 0 0 0,0 0 0 0 0,6-10 0 0 0,-8 12 8 0 0,-1 0 1 0 0,0 0 0 0 0,0 0 0 0 0,-1 0-1 0 0,1 0 1 0 0,-1 0 0 0 0,1 0-1 0 0,-1 0 1 0 0,0 0 0 0 0,0 0 0 0 0,0 0-1 0 0,-1 0 1 0 0,1 0 0 0 0,-1 0 0 0 0,0 0-1 0 0,1 0 1 0 0,-1 1 0 0 0,-1-1 0 0 0,1 0-1 0 0,0 0 1 0 0,-1 1 0 0 0,1-1 0 0 0,-1 0-1 0 0,0 1 1 0 0,-2-3 0 0 0,2 2-13 0 0,0 0 1 0 0,0 1-1 0 0,-1-1 1 0 0,1 1-1 0 0,0 0 1 0 0,-1-1-1 0 0,0 1 1 0 0,1 0-1 0 0,-1 1 1 0 0,0-1-1 0 0,0 0 1 0 0,0 1-1 0 0,0-1 1 0 0,0 1-1 0 0,-1 0 1 0 0,1 0-1 0 0,0 1 1 0 0,-1-1-1 0 0,1 1 1 0 0,0-1 0 0 0,-1 1-1 0 0,-4 0 1 0 0,5 1-233 0 0,-1 0 1 0 0,1 0-1 0 0,0 0 1 0 0,-1 0 0 0 0,1 0-1 0 0,0 1 1 0 0,0 0 0 0 0,0-1-1 0 0,0 1 1 0 0,0 0 0 0 0,0 0-1 0 0,0 1 1 0 0,1-1-1 0 0,-4 4 1 0 0,-2 13-4121 0 0,8-19 4017 0 0,0 1 0 0 0,0-1 0 0 0,0 0 0 0 0,0 1 0 0 0,0-1 0 0 0,0 1 1 0 0,0-1-1 0 0,0 0 0 0 0,0 1 0 0 0,0-1 0 0 0,0 0 0 0 0,0 1 0 0 0,0-1 0 0 0,1 1 1 0 0,-1-1-1 0 0,0 0 0 0 0,0 1 0 0 0,0-1 0 0 0,1 0 0 0 0,-1 1 0 0 0,0-1 0 0 0,1 0 1 0 0,-1 0-1 0 0,0 1 0 0 0,0-1 0 0 0,1 0 0 0 0,-1 0 0 0 0,0 1 0 0 0,1-1 0 0 0,-1 0 1 0 0,1 0-1 0 0,-1 0 0 0 0,0 0 0 0 0,1 0 0 0 0,-1 0 0 0 0,1 1 0 0 0,-1-1 0 0 0,0 0 1 0 0,1 0-1 0 0,-1 0 0 0 0,1 0 0 0 0,-1 0 0 0 0,0 0 0 0 0,1-1 0 0 0,-1 1 0 0 0,0 0 1 0 0,1 0-1 0 0,-1 0 0 0 0,1 0 0 0 0,6-2-3905 0 0</inkml:trace>
</inkml:ink>
</file>

<file path=ppt/ink/ink8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30T15:29:49.003"/>
    </inkml:context>
    <inkml:brush xml:id="br0">
      <inkml:brushProperty name="width" value="0.05" units="cm"/>
      <inkml:brushProperty name="height" value="0.05" units="cm"/>
      <inkml:brushProperty name="color" value="#CD82DA"/>
    </inkml:brush>
  </inkml:definitions>
  <inkml:trace contextRef="#ctx0" brushRef="#br0">31 0 1124 0 0,'0'0'6693'0'0,"-1"3"-5650"0"0,-4 8-417 0 0,1-1 0 0 0,0 1-1 0 0,1 0 1 0 0,0 1 0 0 0,1-1 0 0 0,-2 22-1 0 0,0 73-336 0 0,4-94-383 0 0,1 28-299 0 0,-1-38 368 0 0,0-1-1 0 0,0 1 1 0 0,0-1-1 0 0,1 1 1 0 0,-1-1-1 0 0,1 1 0 0 0,-1-1 1 0 0,1 1-1 0 0,-1-1 1 0 0,1 0-1 0 0,0 1 1 0 0,0-1-1 0 0,0 0 1 0 0,-1 0-1 0 0,1 1 1 0 0,0-1-1 0 0,1 0 0 0 0,-1 0 1 0 0,0 0-1 0 0,2 1 1 0 0,-2-2 11 0 0,1 0 19 0 0,0 0 0 0 0,0-1 0 0 0,-1 1-1 0 0,1-1 1 0 0,0 0 0 0 0,0 0-1 0 0,0 0 1 0 0,-1 0 0 0 0,1 0-1 0 0,0 0 1 0 0,-1 0 0 0 0,1 0 0 0 0,-1-1-1 0 0,0 1 1 0 0,2-3 0 0 0,24-29 106 0 0,-13 15 3 0 0,-3 4-6 0 0,20-20 252 0 0,-29 32-317 0 0,0 1 0 0 0,0-1-1 0 0,0 1 1 0 0,0-1 0 0 0,1 1 0 0 0,-1 0-1 0 0,0-1 1 0 0,1 1 0 0 0,-1 0 0 0 0,1 1 0 0 0,-1-1-1 0 0,1 0 1 0 0,-1 1 0 0 0,4-1 0 0 0,-1 2 31 0 0,0 0 0 0 0,0 1 0 0 0,0-1 0 0 0,-1 1 0 0 0,1 0 0 0 0,0 0 0 0 0,-1 1 0 0 0,1 0 0 0 0,-1-1 1 0 0,0 1-1 0 0,7 7 0 0 0,4 2 587 0 0,-14-12-330 0 0,4-13 2809 0 0,-13-6-3032 0 0,0 0 0 0 0,-6-25-1 0 0,8 15-3717 0 0,4 2-4650 0 0</inkml:trace>
</inkml:ink>
</file>

<file path=ppt/ink/ink8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30T15:29:49.568"/>
    </inkml:context>
    <inkml:brush xml:id="br0">
      <inkml:brushProperty name="width" value="0.05" units="cm"/>
      <inkml:brushProperty name="height" value="0.05" units="cm"/>
      <inkml:brushProperty name="color" value="#CD82DA"/>
    </inkml:brush>
  </inkml:definitions>
  <inkml:trace contextRef="#ctx0" brushRef="#br0">1 0 1036 0 0,'0'0'5251'0'0,"8"21"-1912"0"0,-3-5-2423 0 0,0 0 0 0 0,-1 1 0 0 0,-1-1 0 0 0,0 1 1 0 0,0 18-1 0 0,1 3 74 0 0,2 27 1301 0 0,-6-64-1533 0 0,5-20-385 0 0,2-9-60 0 0,-4 10-169 0 0,2-1-1 0 0,0 1 1 0 0,11-24 0 0 0,-14 38-156 0 0,-1 1 0 0 0,1-1-1 0 0,0 1 1 0 0,1 0 0 0 0,-1-1 0 0 0,0 1 0 0 0,1 0 0 0 0,0 0 0 0 0,-1 0 0 0 0,1 1 0 0 0,0-1 0 0 0,1 1 0 0 0,-1 0 0 0 0,0-1 0 0 0,1 2 0 0 0,-1-1 0 0 0,1 0-1 0 0,0 1 1 0 0,-1-1 0 0 0,1 1 0 0 0,5-1 0 0 0,-6 2-44 0 0,-1 0-1 0 0,0 0 1 0 0,1 0-1 0 0,-1 1 1 0 0,0-1 0 0 0,0 1-1 0 0,1 0 1 0 0,-1-1-1 0 0,0 1 1 0 0,0 0-1 0 0,0 0 1 0 0,0 0-1 0 0,0 1 1 0 0,0-1 0 0 0,0 0-1 0 0,0 1 1 0 0,-1-1-1 0 0,1 1 1 0 0,0 0-1 0 0,-1-1 1 0 0,1 1-1 0 0,-1 0 1 0 0,0 0 0 0 0,0 0-1 0 0,1 0 1 0 0,0 4-1 0 0,4 6-385 0 0,-2 0 1 0 0,1 0-1 0 0,3 17 0 0 0,-4-9-198 0 0,0 0 1 0 0,-1 1-1 0 0,-1 29 0 0 0,3-73 1091 0 0,2 1 0 0 0,0-1 0 0 0,17-37 0 0 0,-20 52-411 0 0,1-1 0 0 0,-1 1 0 0 0,1 0 0 0 0,1 1 0 0 0,-1-1 0 0 0,8-7 0 0 0,-12 14-32 0 0,1 0 0 0 0,-1-1 0 0 0,0 1 0 0 0,1 0 0 0 0,-1 0-1 0 0,0 0 1 0 0,1 0 0 0 0,-1 0 0 0 0,1 0 0 0 0,0 0 0 0 0,-1 0 0 0 0,1 1 0 0 0,0-1-1 0 0,0 1 1 0 0,-1-1 0 0 0,1 1 0 0 0,0 0 0 0 0,0-1 0 0 0,-1 1 0 0 0,1 0 0 0 0,0 0-1 0 0,0 0 1 0 0,0 1 0 0 0,0-1 0 0 0,-1 0 0 0 0,1 1 0 0 0,0-1 0 0 0,0 1 0 0 0,-1-1-1 0 0,1 1 1 0 0,-1 0 0 0 0,1 0 0 0 0,0 0 0 0 0,-1 0 0 0 0,1 0 0 0 0,-1 0-1 0 0,0 0 1 0 0,2 2 0 0 0,6 6-33 0 0,-1 1 0 0 0,0-1 0 0 0,0 2 0 0 0,-1-1-1 0 0,-1 1 1 0 0,0 0 0 0 0,6 15 0 0 0,-8-17-154 0 0,-1-1 0 0 0,-1 1 0 0 0,1-1 0 0 0,-1 1 0 0 0,-1 0 0 0 0,0 0 0 0 0,0 0 0 0 0,0 0 0 0 0,-1 0 0 0 0,-1 0 0 0 0,-1 10 0 0 0,2-17-14 0 0,-1-1 1 0 0,1 1 0 0 0,-1 0 0 0 0,1 0 0 0 0,-1 0-1 0 0,0 0 1 0 0,1-1 0 0 0,-1 1 0 0 0,0 0 0 0 0,-3 2 0 0 0,-9 3-6787 0 0</inkml:trace>
</inkml:ink>
</file>

<file path=ppt/ink/ink8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30T15:29:50.005"/>
    </inkml:context>
    <inkml:brush xml:id="br0">
      <inkml:brushProperty name="width" value="0.05" units="cm"/>
      <inkml:brushProperty name="height" value="0.05" units="cm"/>
      <inkml:brushProperty name="color" value="#CD82DA"/>
    </inkml:brush>
  </inkml:definitions>
  <inkml:trace contextRef="#ctx0" brushRef="#br0">0 7 108 0 0,'6'-6'7907'0'0,"-2"75"-3067"0"0,-5-52-4440 0 0,2-1 1 0 0,0 0 0 0 0,6 31-1 0 0,-4-38-559 0 0,-1 0-1 0 0,1 1 1 0 0,1-1 0 0 0,0 0-1 0 0,8 14 1 0 0,-11-21 95 0 0,0-1 1 0 0,0 1-1 0 0,0-1 1 0 0,1 1 0 0 0,-1-1-1 0 0,0 0 1 0 0,1 0-1 0 0,-1 1 1 0 0,0-1-1 0 0,1 0 1 0 0,0 0 0 0 0,-1-1-1 0 0,1 1 1 0 0,0 0-1 0 0,-1 0 1 0 0,1-1-1 0 0,0 1 1 0 0,0-1 0 0 0,-1 1-1 0 0,1-1 1 0 0,0 0-1 0 0,0 0 1 0 0,0 0-1 0 0,0 0 1 0 0,0 0 0 0 0,-1 0-1 0 0,1 0 1 0 0,0-1-1 0 0,0 1 1 0 0,0-1-1 0 0,-1 1 1 0 0,1-1 0 0 0,0 0-1 0 0,-1 0 1 0 0,1 0-1 0 0,0 1 1 0 0,-1-2-1 0 0,2 0 1 0 0,12-9 126 0 0,-1-1 0 0 0,0 0 0 0 0,-1-1 0 0 0,-1-1 0 0 0,0 0 1 0 0,17-26-1 0 0,-15 21 1644 0 0,-14 19-1665 0 0,0 0 1 0 0,0 1 0 0 0,0-1-1 0 0,0 0 1 0 0,0 0 0 0 0,0 0-1 0 0,0 0 1 0 0,0 0-1 0 0,0 1 1 0 0,0-1 0 0 0,0 0-1 0 0,0 0 1 0 0,0 0-1 0 0,0 0 1 0 0,0 1 0 0 0,0-1-1 0 0,0 0 1 0 0,0 0-1 0 0,1 0 1 0 0,-1 0 0 0 0,0 0-1 0 0,0 0 1 0 0,0 1-1 0 0,0-1 1 0 0,0 0 0 0 0,0 0-1 0 0,0 0 1 0 0,1 0-1 0 0,-1 0 1 0 0,0 0 0 0 0,0 0-1 0 0,0 0 1 0 0,0 0-1 0 0,1 0 1 0 0,-1 0 0 0 0,0 0-1 0 0,0 1 1 0 0,0-1-1 0 0,0 0 1 0 0,0 0 0 0 0,1 0-1 0 0,-1 0 1 0 0,0 0-1 0 0,0 0 1 0 0,0-1 0 0 0,0 1-1 0 0,1 0 1 0 0,-1 0-1 0 0,0 0 1 0 0,0 0 0 0 0,0 0-1 0 0,0 0 1 0 0,0 0 0 0 0,1 0-1 0 0,-1 0 1 0 0,0 0-1 0 0,0 0 1 0 0,0-1 0 0 0,0 1-1 0 0,0 0 1 0 0,0 0-1 0 0,0 0 1 0 0,1 0 0 0 0,-1 11 812 0 0,-5 30 1277 0 0,-1 24 250 0 0,6-61-2309 0 0,0 0 1 0 0,1 0 0 0 0,-1 1 0 0 0,1-1-1 0 0,0 0 1 0 0,0 0 0 0 0,0 0-1 0 0,1 0 1 0 0,-1 0 0 0 0,1 0 0 0 0,0-1-1 0 0,3 5 1 0 0,-4-6-182 0 0,0-1-1 0 0,1 0 1 0 0,-1 0-1 0 0,0 0 1 0 0,1 0 0 0 0,-1-1-1 0 0,1 1 1 0 0,-1 0-1 0 0,1-1 1 0 0,-1 1-1 0 0,1-1 1 0 0,0 1 0 0 0,-1-1-1 0 0,1 1 1 0 0,0-1-1 0 0,-1 0 1 0 0,1 0 0 0 0,0 0-1 0 0,-1 0 1 0 0,1 0-1 0 0,0-1 1 0 0,-1 1-1 0 0,1 0 1 0 0,0-1 0 0 0,-1 1-1 0 0,1-1 1 0 0,1-1-1 0 0,5-1-1380 0 0,0 0 0 0 0,0-1 0 0 0,12-8 0 0 0,-6 1-3521 0 0,5 0 382 0 0</inkml:trace>
</inkml:ink>
</file>

<file path=ppt/ink/ink8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30T15:29:50.392"/>
    </inkml:context>
    <inkml:brush xml:id="br0">
      <inkml:brushProperty name="width" value="0.05" units="cm"/>
      <inkml:brushProperty name="height" value="0.05" units="cm"/>
      <inkml:brushProperty name="color" value="#CD82DA"/>
    </inkml:brush>
  </inkml:definitions>
  <inkml:trace contextRef="#ctx0" brushRef="#br0">73 39 500 0 0,'2'-8'1525'0'0,"-1"7"-1034"0"0,-1 0 0 0 0,1 0 0 0 0,-1 0 0 0 0,1 0 1 0 0,-1-1-1 0 0,0 1 0 0 0,1 0 0 0 0,-1 0 1 0 0,0 0-1 0 0,0-1 0 0 0,0 1 0 0 0,0 0 0 0 0,0-1 1 0 0,0 1-1 0 0,0 0 0 0 0,0 0 0 0 0,-1-1 1 0 0,1 1-1 0 0,0 0 0 0 0,-1 0 0 0 0,1 0 0 0 0,-3-4 2979 0 0,-23 33 354 0 0,18-16-3190 0 0,2 0 0 0 0,-1 0 0 0 0,2 1-1 0 0,-7 21 1 0 0,9-27-616 0 0,1 1 0 0 0,1-1-1 0 0,-1 1 1 0 0,1 0 0 0 0,1-1 0 0 0,-1 1-1 0 0,1 0 1 0 0,0-1 0 0 0,3 14-1 0 0,-3-20-87 0 0,0 0-1 0 0,1 0 1 0 0,-1 0-1 0 0,0 0 1 0 0,1 0-1 0 0,-1 0 1 0 0,1 0-1 0 0,0 0 1 0 0,-1-1-1 0 0,1 1 0 0 0,-1 0 1 0 0,1 0-1 0 0,0 0 1 0 0,0-1-1 0 0,0 1 1 0 0,-1 0-1 0 0,1-1 1 0 0,0 1-1 0 0,0-1 1 0 0,0 1-1 0 0,0-1 0 0 0,0 1 1 0 0,2 0-1 0 0,-1-1-132 0 0,1 0 1 0 0,0 1-1 0 0,0-1 0 0 0,-1 0 0 0 0,1 0 0 0 0,0-1 0 0 0,-1 1 0 0 0,1 0 0 0 0,3-2 0 0 0,3 0-584 0 0,-1-1 0 0 0,1-1 0 0 0,-1 0 0 0 0,11-6 0 0 0,19-17-7036 0 0,-14 10 3328 0 0</inkml:trace>
</inkml:ink>
</file>

<file path=ppt/ink/ink8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30T15:29:50.753"/>
    </inkml:context>
    <inkml:brush xml:id="br0">
      <inkml:brushProperty name="width" value="0.05" units="cm"/>
      <inkml:brushProperty name="height" value="0.05" units="cm"/>
      <inkml:brushProperty name="color" value="#CD82DA"/>
    </inkml:brush>
  </inkml:definitions>
  <inkml:trace contextRef="#ctx0" brushRef="#br0">79 83 720 0 0,'-5'-24'1602'0'0,"-1"-11"2099"0"0,5 12 2766 0 0,-16 65-3670 0 0,-19 272 1584 0 0,23-173-4360 0 0,13-141-23 0 0,0 1-1 0 0,0-1 1 0 0,0 1 0 0 0,0-1-1 0 0,0 1 1 0 0,0 0 0 0 0,0-1-1 0 0,-1 1 1 0 0,2-1 0 0 0,-1 1-1 0 0,0-1 1 0 0,0 1 0 0 0,0-1-1 0 0,0 1 1 0 0,0-1 0 0 0,0 1-1 0 0,0-1 1 0 0,1 1 0 0 0,-1-1-1 0 0,0 1 1 0 0,0-1 0 0 0,1 1-1 0 0,-1-1 1 0 0,1 1 0 0 0,9-7-16 0 0,21-36 35 0 0,-18 23-18 0 0,-7 11 20 0 0,1-1-1 0 0,1 2 1 0 0,-1-1-1 0 0,1 1 1 0 0,0 0-1 0 0,1 0 0 0 0,0 1 1 0 0,0 1-1 0 0,11-6 1 0 0,-17 9-30 0 0,1 1 0 0 0,-1 0-1 0 0,1 0 1 0 0,-1 0 0 0 0,1 0 0 0 0,0 0-1 0 0,-1 1 1 0 0,1 0 0 0 0,0 0 0 0 0,0 0 0 0 0,-1 0-1 0 0,1 0 1 0 0,0 1 0 0 0,-1 0 0 0 0,1 0 0 0 0,0 0-1 0 0,-1 0 1 0 0,1 0 0 0 0,-1 1 0 0 0,0-1 0 0 0,1 1-1 0 0,-1 0 1 0 0,0 0 0 0 0,0 0 0 0 0,0 1 0 0 0,0-1-1 0 0,-1 1 1 0 0,1 0 0 0 0,3 4 0 0 0,-2-2-47 0 0,0 1 0 0 0,-1 0 1 0 0,0 0-1 0 0,0 1 0 0 0,0-1 0 0 0,-1 0 1 0 0,0 1-1 0 0,0 0 0 0 0,0-1 0 0 0,-1 1 1 0 0,0 0-1 0 0,0 0 0 0 0,-1 0 0 0 0,0 0 1 0 0,0 0-1 0 0,-1 0 0 0 0,0-1 0 0 0,0 1 1 0 0,0 0-1 0 0,-4 8 0 0 0,-1 5-477 0 0,-1 0-1 0 0,-1 0 1 0 0,0-1-1 0 0,-2 0 1 0 0,-17 25-1 0 0,-31 31-5005 0 0,44-58 2899 0 0,-12 10-1223 0 0</inkml:trace>
</inkml:ink>
</file>

<file path=ppt/ink/ink8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30T15:29:51.154"/>
    </inkml:context>
    <inkml:brush xml:id="br0">
      <inkml:brushProperty name="width" value="0.05" units="cm"/>
      <inkml:brushProperty name="height" value="0.05" units="cm"/>
      <inkml:brushProperty name="color" value="#CD82DA"/>
    </inkml:brush>
  </inkml:definitions>
  <inkml:trace contextRef="#ctx0" brushRef="#br0">93 1 652 0 0,'0'0'10398'0'0,"0"4"-8858"0"0,-12 77 3207 0 0,-13 107 160 0 0,18-94-3337 0 0,-15 160 514 0 0,2-92-5614 0 0,19-153 2283 0 0,-3 22-1514 0 0,4-31 2262 0 0,0 1-1 0 0,0 0 0 0 0,-1-1 0 0 0,1 1 0 0 0,0-1 1 0 0,0 1-1 0 0,-1 0 0 0 0</inkml:trace>
</inkml:ink>
</file>

<file path=ppt/ink/ink8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30T15:29:51.513"/>
    </inkml:context>
    <inkml:brush xml:id="br0">
      <inkml:brushProperty name="width" value="0.05" units="cm"/>
      <inkml:brushProperty name="height" value="0.05" units="cm"/>
      <inkml:brushProperty name="color" value="#CD82DA"/>
    </inkml:brush>
  </inkml:definitions>
  <inkml:trace contextRef="#ctx0" brushRef="#br0">1 66 788 0 0,'3'-5'299'0'0,"0"0"-1"0"0,0 0 0 0 0,1 1 1 0 0,0 0-1 0 0,0-1 1 0 0,0 1-1 0 0,1 1 0 0 0,-1-1 1 0 0,1 1-1 0 0,0 0 1 0 0,0 0-1 0 0,0 0 1 0 0,0 0-1 0 0,1 1 0 0 0,-1 0 1 0 0,0 0-1 0 0,1 1 1 0 0,0 0-1 0 0,-1-1 1 0 0,1 2-1 0 0,0-1 0 0 0,0 1 1 0 0,-1 0-1 0 0,1 0 1 0 0,0 0-1 0 0,7 2 1 0 0,-7-1-150 0 0,1 0 1 0 0,0 0 0 0 0,0 0 0 0 0,-1 1 0 0 0,1 0 0 0 0,-1 0-1 0 0,1 1 1 0 0,-1 0 0 0 0,0 0 0 0 0,0 0 0 0 0,0 1 0 0 0,-1 0-1 0 0,1 0 1 0 0,-1 0 0 0 0,0 1 0 0 0,0-1 0 0 0,0 1 0 0 0,-1 1-1 0 0,0-1 1 0 0,0 1 0 0 0,0-1 0 0 0,3 7 0 0 0,-6-7-43 0 0,1 0 0 0 0,-1-1 0 0 0,0 1 0 0 0,0 0 1 0 0,-1-1-1 0 0,1 1 0 0 0,-1 0 0 0 0,0 0 0 0 0,-1 0 0 0 0,1-1 1 0 0,-1 1-1 0 0,0 0 0 0 0,0 0 0 0 0,0-1 0 0 0,0 1 0 0 0,-1-1 1 0 0,0 1-1 0 0,0-1 0 0 0,0 0 0 0 0,-1 1 0 0 0,1-1 0 0 0,-1-1 1 0 0,0 1-1 0 0,0 0 0 0 0,-7 6 0 0 0,0-1 316 0 0,-1 0 0 0 0,0-1 0 0 0,0 0 0 0 0,0-1 0 0 0,-1 0 0 0 0,0-1 0 0 0,-24 9 0 0 0,31-13-288 0 0,-1 0-1 0 0,1-1 0 0 0,-1 1 1 0 0,1-1-1 0 0,-1 0 0 0 0,0-1 1 0 0,0 0-1 0 0,1 0 0 0 0,-12-1 1 0 0,15 1-228 0 0,1-1 1 0 0,-1 1-1 0 0,1-1 1 0 0,-1 1 0 0 0,1-1-1 0 0,-1 0 1 0 0,1 1-1 0 0,0-1 1 0 0,-1 0 0 0 0,1 0-1 0 0,0 0 1 0 0,0 0-1 0 0,-1 0 1 0 0,1-1 0 0 0,0 1-1 0 0,0 0 1 0 0,0 0-1 0 0,1-1 1 0 0,-1 1 0 0 0,0-1-1 0 0,0 1 1 0 0,1-1-1 0 0,-1 1 1 0 0,1-1 0 0 0,-1 1-1 0 0,1-1 1 0 0,0 1-1 0 0,-1-1 1 0 0,1 0-1 0 0,0 1 1 0 0,0-1 0 0 0,0 1-1 0 0,0-1 1 0 0,1 0-1 0 0,-1 1 1 0 0,0-1 0 0 0,1 1-1 0 0,-1-1 1 0 0,1-1-1 0 0,14-37-8606 0 0,-8 25 4529 0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23T17:28:41.030"/>
    </inkml:context>
    <inkml:brush xml:id="br0">
      <inkml:brushProperty name="width" value="0.05" units="cm"/>
      <inkml:brushProperty name="height" value="0.05" units="cm"/>
      <inkml:brushProperty name="color" value="#CD82DA"/>
    </inkml:brush>
  </inkml:definitions>
  <inkml:trace contextRef="#ctx0" brushRef="#br0">56 128 656 0 0,'-2'-3'683'0'0,"0"0"1"0"0,0 1-1 0 0,0 0 1 0 0,-1-1-1 0 0,1 1 0 0 0,-1 0 1 0 0,1 0-1 0 0,-6-2 0 0 0,5 2-132 0 0,1 1 0 0 0,0 0 0 0 0,0-1 0 0 0,0 1 0 0 0,0-1 0 0 0,0 1 0 0 0,0-1 0 0 0,0 0 0 0 0,0 0 0 0 0,1 0-1 0 0,-1 0 1 0 0,1 0 0 0 0,-1-1 0 0 0,0-2 0 0 0,2 4-467 0 0,0 0 0 0 0,0 0 0 0 0,0 0 0 0 0,0 0 0 0 0,0 0 0 0 0,1 0 0 0 0,-1 1 0 0 0,0-1 0 0 0,1 0 0 0 0,-1 0 0 0 0,1 0 0 0 0,-1 0 1 0 0,1 0-1 0 0,-1 1 0 0 0,1-1 0 0 0,-1 0 0 0 0,1 0 0 0 0,0 1 0 0 0,-1-1 0 0 0,1 0 0 0 0,0 1 0 0 0,0-1 0 0 0,0 1 0 0 0,-1-1 0 0 0,1 1 0 0 0,1-1 0 0 0,28-13 646 0 0,-26 12-575 0 0,13-5 98 0 0,-1 0-1 0 0,1 2 0 0 0,0 0 0 0 0,0 1 0 0 0,1 0 0 0 0,-1 1 1 0 0,26 0-1 0 0,-38 3-169 0 0,0 0 0 0 0,0 0 1 0 0,0 1-1 0 0,0-1 0 0 0,-1 1 0 0 0,1 0 1 0 0,0 0-1 0 0,-1 1 0 0 0,1 0 0 0 0,-1-1 1 0 0,1 1-1 0 0,-1 1 0 0 0,0-1 0 0 0,0 1 1 0 0,0 0-1 0 0,0-1 0 0 0,0 2 0 0 0,0-1 1 0 0,-1 0-1 0 0,0 1 0 0 0,0 0 0 0 0,0 0 1 0 0,0-1-1 0 0,0 2 0 0 0,-1-1 1 0 0,1 0-1 0 0,-1 1 0 0 0,-1-1 0 0 0,1 1 1 0 0,0-1-1 0 0,0 8 0 0 0,0-3 36 0 0,-1 0 0 0 0,0 1 0 0 0,-1-1 0 0 0,0 1 0 0 0,-1-1 0 0 0,0 1 1 0 0,-3 15-1 0 0,-22 61 406 0 0,25-84-514 0 0,-20 50-172 0 0,-2-2 0 0 0,-3 0 0 0 0,-45 66 0 0 0,21-36-4177 0 0,3 2-5301 0 0,35-60 4141 0 0</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44:17.996"/>
    </inkml:context>
    <inkml:brush xml:id="br0">
      <inkml:brushProperty name="width" value="0.05" units="cm"/>
      <inkml:brushProperty name="height" value="0.05" units="cm"/>
      <inkml:brushProperty name="color" value="#CD82DA"/>
    </inkml:brush>
  </inkml:definitions>
  <inkml:trace contextRef="#ctx0" brushRef="#br0">1 1 484 0 0,'1'0'16879'0'0,"3"3"-17214"0"0,2 0 1241 0 0,2 2-203 0 0,1-1 0 0 0,0 0 0 0 0,0 0 0 0 0,1-1 0 0 0,-1 0 0 0 0,1-1 0 0 0,-1 0 0 0 0,1-1 0 0 0,19 1 0 0 0,8-2 35 0 0,49-8 0 0 0,-20 2 37 0 0,39-1-188 0 0,138-4 569 0 0,-241 11-1067 0 0,27 0 1034 0 0,-22 0-5085 0 0</inkml:trace>
</inkml:ink>
</file>

<file path=ppt/ink/ink9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30T15:29:51.886"/>
    </inkml:context>
    <inkml:brush xml:id="br0">
      <inkml:brushProperty name="width" value="0.05" units="cm"/>
      <inkml:brushProperty name="height" value="0.05" units="cm"/>
      <inkml:brushProperty name="color" value="#CD82DA"/>
    </inkml:brush>
  </inkml:definitions>
  <inkml:trace contextRef="#ctx0" brushRef="#br0">174 145 1760 0 0,'1'-3'2764'0'0,"-1"2"-2304"0"0,0 0 1 0 0,0 1 0 0 0,0-1-1 0 0,0 1 1 0 0,1-1 0 0 0,-3-6 5526 0 0,1 6-5526 0 0,-12-2 3877 0 0,-17 11-1008 0 0,22-3-2980 0 0,1-1 0 0 0,0 2 0 0 0,-1-1 0 0 0,2 1 0 0 0,-1 0 0 0 0,1 0 0 0 0,0 0 0 0 0,0 1 0 0 0,1 0 0 0 0,-6 8 0 0 0,3-1-475 0 0,-1 0 0 0 0,2 0 0 0 0,0 1 0 0 0,-9 26 1 0 0,15-34-153 0 0,-1-1-1 0 0,1 0 1 0 0,0 1 0 0 0,0 11 0 0 0,1-17 188 0 0,0 1-1 0 0,0-1 0 0 0,0 0 1 0 0,0 1-1 0 0,0-1 0 0 0,0 0 1 0 0,1 0-1 0 0,-1 1 0 0 0,0-1 1 0 0,1 0-1 0 0,-1 1 0 0 0,1-1 1 0 0,-1 0-1 0 0,1 0 0 0 0,-1 0 1 0 0,1 0-1 0 0,0 0 0 0 0,0 0 1 0 0,0 1-1 0 0,-1-2 0 0 0,1 1 1 0 0,0 0-1 0 0,0 0 0 0 0,0 0 1 0 0,0 0-1 0 0,1-1 0 0 0,-1 1 1 0 0,2 1-1 0 0,1-3-17 0 0,0 0 0 0 0,1 0-1 0 0,-1-1 1 0 0,0 1 0 0 0,0-1 0 0 0,0 0 0 0 0,0 0 0 0 0,0 0 0 0 0,-1-1-1 0 0,1 1 1 0 0,-1-1 0 0 0,6-6 0 0 0,-1 3-34 0 0,24-25-118 0 0,-27 25 346 0 0,0 0 0 0 0,1 0 0 0 0,-1 1 0 0 0,1 0 0 0 0,0 0-1 0 0,0 1 1 0 0,1 0 0 0 0,10-6 0 0 0,-16 10 84 0 0,1 1-130 0 0,1 0 0 0 0,-1 0-1 0 0,0 0 1 0 0,0 0 0 0 0,1 1-1 0 0,-1-1 1 0 0,0 1-1 0 0,0-1 1 0 0,0 1 0 0 0,-1 0-1 0 0,1 0 1 0 0,0 0-1 0 0,-1 0 1 0 0,1 0 0 0 0,-1 0-1 0 0,0 0 1 0 0,0 1-1 0 0,0-1 1 0 0,2 5 0 0 0,10 14-219 0 0,-11-18 114 0 0,0-1-1 0 0,1 0 0 0 0,-1 0 0 0 0,0 0 1 0 0,1 0-1 0 0,-1-1 0 0 0,1 1 1 0 0,0-1-1 0 0,0 0 0 0 0,-1 1 0 0 0,1-1 1 0 0,0 0-1 0 0,0-1 0 0 0,0 1 1 0 0,0 0-1 0 0,0-1 0 0 0,6 1 1 0 0,-4-2-37 0 0,1 1 1 0 0,-1-1-1 0 0,1 0 1 0 0,-1 0 0 0 0,0-1-1 0 0,1 0 1 0 0,-1 0 0 0 0,0 0-1 0 0,6-4 1 0 0,1-1-18 0 0,-1 0-1 0 0,0-1 1 0 0,0-1 0 0 0,-1 0-1 0 0,0 0 1 0 0,-1-1 0 0 0,11-14-1 0 0,-7 4 248 0 0,-1 0 0 0 0,-1-1-1 0 0,-1 0 1 0 0,14-41 0 0 0,-22 56-17 0 0,-1-1 1 0 0,0 1-1 0 0,0-1 1 0 0,-1 1-1 0 0,1-1 1 0 0,-2-8-1 0 0,1 12-11 0 0,0 0-1 0 0,0-1 0 0 0,-1 1 0 0 0,1 0 1 0 0,-1 0-1 0 0,0 0 0 0 0,0 0 0 0 0,0 0 1 0 0,0 0-1 0 0,-1 0 0 0 0,1 0 0 0 0,-1 0 1 0 0,0 0-1 0 0,-2-2 0 0 0,4 5-87 0 0,0 0-1 0 0,0-1 0 0 0,-1 1 1 0 0,1 0-1 0 0,0 0 0 0 0,0 0 1 0 0,-1 0-1 0 0,1 0 0 0 0,0 0 1 0 0,0-1-1 0 0,-1 1 0 0 0,1 0 1 0 0,0 0-1 0 0,-1 0 0 0 0,1 0 1 0 0,0 0-1 0 0,-1 0 1 0 0,1 0-1 0 0,0 0 0 0 0,0 0 1 0 0,-1 0-1 0 0,1 0 0 0 0,0 0 1 0 0,-1 0-1 0 0,1 1 0 0 0,0-1 1 0 0,-1 0-1 0 0,1 0 0 0 0,0 0 1 0 0,0 0-1 0 0,-1 0 0 0 0,1 1 1 0 0,0-1-1 0 0,0 0 0 0 0,-1 1 1 0 0,-8 12 183 0 0,-1 16-21 0 0,9-21-147 0 0,0 1 1 0 0,1-1 0 0 0,0 0 0 0 0,0 1 0 0 0,1-1-1 0 0,0 0 1 0 0,0 0 0 0 0,1 0 0 0 0,4 12-1 0 0,3 1 8 0 0,0-1-1 0 0,14 21 0 0 0,-12-22-213 0 0,-1-1 0 0 0,14 39-1 0 0,-24-57 138 0 0,0 1 0 0 0,0-1 0 0 0,0 1-1 0 0,0-1 1 0 0,0 1 0 0 0,0-1 0 0 0,0 1-1 0 0,0-1 1 0 0,0 1 0 0 0,-1-1 0 0 0,1 0-1 0 0,0 1 1 0 0,0-1 0 0 0,0 1 0 0 0,-1-1-1 0 0,1 1 1 0 0,0-1 0 0 0,0 0 0 0 0,-1 1 0 0 0,1-1-1 0 0,0 0 1 0 0,-1 1 0 0 0,1-1 0 0 0,0 0-1 0 0,-1 1 1 0 0,1-1 0 0 0,0 0 0 0 0,-1 0-1 0 0,1 1 1 0 0,-1-1 0 0 0,1 0 0 0 0,-1 0-1 0 0,1 0 1 0 0,-1 0 0 0 0,1 0 0 0 0,0 1 0 0 0,-1-1-1 0 0,1 0 1 0 0,-1 0 0 0 0,1 0 0 0 0,-1 0-1 0 0,1 0 1 0 0,-1-1 0 0 0,1 1 0 0 0,-1 0-1 0 0,1 0 1 0 0,-1 0 0 0 0,-22-3-1588 0 0,18 1 990 0 0,1 1 0 0 0,-1-1 1 0 0,0 0-1 0 0,1-1 0 0 0,-9-4 0 0 0,-8-9-5825 0 0,10 6 2512 0 0</inkml:trace>
</inkml:ink>
</file>

<file path=ppt/ink/ink9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30T15:29:52.245"/>
    </inkml:context>
    <inkml:brush xml:id="br0">
      <inkml:brushProperty name="width" value="0.05" units="cm"/>
      <inkml:brushProperty name="height" value="0.05" units="cm"/>
      <inkml:brushProperty name="color" value="#CD82DA"/>
    </inkml:brush>
  </inkml:definitions>
  <inkml:trace contextRef="#ctx0" brushRef="#br0">0 15 1344 0 0,'14'-6'2877'0'0,"-13"5"-2197"0"0,1-1-1 0 0,0 1 1 0 0,0 1 0 0 0,0-1-1 0 0,0 0 1 0 0,0 0 0 0 0,0 1-1 0 0,0-1 1 0 0,0 1 0 0 0,2-1-1 0 0,-3 1-507 0 0,0 1 0 0 0,0-1-1 0 0,0 0 1 0 0,0 1 0 0 0,0-1-1 0 0,0 1 1 0 0,0-1 0 0 0,-1 1-1 0 0,1-1 1 0 0,0 1 0 0 0,0 0-1 0 0,-1-1 1 0 0,1 1 0 0 0,0 0-1 0 0,-1 0 1 0 0,1 0 0 0 0,0-1-1 0 0,-1 1 1 0 0,1 0 0 0 0,-1 0-1 0 0,0 0 1 0 0,1 0 0 0 0,-1 0-1 0 0,0 0 1 0 0,1 0 0 0 0,-1 0-1 0 0,0 0 1 0 0,0 2 0 0 0,5 22 819 0 0,-1 0 0 0 0,-1 1 0 0 0,-1 0 0 0 0,-2 33 0 0 0,-16 111 1546 0 0,3-41-1631 0 0,12-84-1207 0 0,0-25-1131 0 0,0 1 1 0 0,-1-1-1 0 0,-5 22 0 0 0,-1-23-4332 0 0,4-13 1149 0 0</inkml:trace>
</inkml:ink>
</file>

<file path=ppt/ink/ink9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30T15:29:52.606"/>
    </inkml:context>
    <inkml:brush xml:id="br0">
      <inkml:brushProperty name="width" value="0.05" units="cm"/>
      <inkml:brushProperty name="height" value="0.05" units="cm"/>
      <inkml:brushProperty name="color" value="#CD82DA"/>
    </inkml:brush>
  </inkml:definitions>
  <inkml:trace contextRef="#ctx0" brushRef="#br0">1 124 752 0 0,'0'2'8170'0'0,"6"3"-5782"0"0,15 5-870 0 0,-3-8-1154 0 0,1-1 0 0 0,-1-1 0 0 0,0-1 0 0 0,1 0 1 0 0,-1-2-1 0 0,0 0 0 0 0,0-1 0 0 0,0 0 0 0 0,20-10 0 0 0,-10 4-1541 0 0,41-24-1 0 0,-43 19-2708 0 0,32-25 0 0 0,-39 25 316 0 0</inkml:trace>
</inkml:ink>
</file>

<file path=ppt/ink/ink9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30T15:29:52.979"/>
    </inkml:context>
    <inkml:brush xml:id="br0">
      <inkml:brushProperty name="width" value="0.05" units="cm"/>
      <inkml:brushProperty name="height" value="0.05" units="cm"/>
      <inkml:brushProperty name="color" value="#CD82DA"/>
    </inkml:brush>
  </inkml:definitions>
  <inkml:trace contextRef="#ctx0" brushRef="#br0">58 128 1424 0 0,'-9'8'14875'0'0,"5"-11"-14399"0"0,0 0-1 0 0,1 0 0 0 0,-1 0 0 0 0,1 0 0 0 0,-1-1 0 0 0,1 0 0 0 0,0 1 0 0 0,1-1 0 0 0,-1 0 0 0 0,1-1 0 0 0,-1 1 0 0 0,1 0 0 0 0,-2-6 0 0 0,3 8-358 0 0,1-1 0 0 0,-1 1-1 0 0,0-1 1 0 0,1 1 0 0 0,-1-1 0 0 0,1 1-1 0 0,-1-1 1 0 0,1 1 0 0 0,0-1-1 0 0,0 0 1 0 0,1 1 0 0 0,-1-1 0 0 0,0 1-1 0 0,1-1 1 0 0,0 1 0 0 0,-1-1-1 0 0,1 1 1 0 0,0 0 0 0 0,0-1 0 0 0,0 1-1 0 0,1 0 1 0 0,-1 0 0 0 0,1-1-1 0 0,-1 1 1 0 0,1 0 0 0 0,-1 0 0 0 0,1 1-1 0 0,2-3 1 0 0,-3 3-176 0 0,0 1-1 0 0,0-1 0 0 0,0 0 1 0 0,0 0-1 0 0,0 1 1 0 0,0-1-1 0 0,0 0 1 0 0,0 1-1 0 0,0-1 0 0 0,0 1 1 0 0,0 0-1 0 0,1-1 1 0 0,-1 1-1 0 0,0 0 1 0 0,0 0-1 0 0,0 0 1 0 0,1 0-1 0 0,-1 0 0 0 0,0 0 1 0 0,0 0-1 0 0,1 0 1 0 0,-1 0-1 0 0,0 0 1 0 0,0 1-1 0 0,0-1 0 0 0,0 0 1 0 0,1 1-1 0 0,-1-1 1 0 0,0 1-1 0 0,0 0 1 0 0,0-1-1 0 0,0 1 1 0 0,0 0-1 0 0,0-1 0 0 0,0 1 1 0 0,-1 0-1 0 0,1 0 1 0 0,0 0-1 0 0,0 0 1 0 0,0 0-1 0 0,-1 0 0 0 0,1 0 1 0 0,-1 0-1 0 0,1 0 1 0 0,-1 0-1 0 0,1 2 1 0 0,1 1-349 0 0,0 1 0 0 0,0 0 0 0 0,-1-1 1 0 0,1 1-1 0 0,-1 0 0 0 0,-1 0 1 0 0,1 0-1 0 0,0 0 0 0 0,-2 10 0 0 0,-11 38-4018 0 0,0-19-2473 0 0,3-14 2322 0 0</inkml:trace>
</inkml:ink>
</file>

<file path=ppt/ink/ink9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30T15:29:53.381"/>
    </inkml:context>
    <inkml:brush xml:id="br0">
      <inkml:brushProperty name="width" value="0.05" units="cm"/>
      <inkml:brushProperty name="height" value="0.05" units="cm"/>
      <inkml:brushProperty name="color" value="#CD82DA"/>
    </inkml:brush>
  </inkml:definitions>
  <inkml:trace contextRef="#ctx0" brushRef="#br0">12 51 248 0 0,'0'0'6475'0'0,"11"22"-2324"0"0,-11 0-3146 0 0,0-1-1 0 0,-2 1 1 0 0,0-1 0 0 0,-2 1 0 0 0,-10 37 0 0 0,17-70 270 0 0,6-18-902 0 0,17-39 0 0 0,-25 66-368 0 0,38-66 175 0 0,-35 62-202 0 0,0 0 0 0 0,0 1 1 0 0,0 0-1 0 0,1 0 0 0 0,0 0 0 0 0,0 0 0 0 0,0 1 0 0 0,1 0 0 0 0,6-5 0 0 0,-11 9-11 0 0,1-1 0 0 0,-1 1 0 0 0,0 0 0 0 0,0-1 0 0 0,0 1 0 0 0,0 0 0 0 0,1 0 0 0 0,-1 0 0 0 0,0-1 0 0 0,0 1 0 0 0,0 1 0 0 0,1-1 0 0 0,-1 0 0 0 0,0 0 0 0 0,0 0-1 0 0,0 0 1 0 0,1 1 0 0 0,-1-1 0 0 0,0 1 0 0 0,0-1 0 0 0,0 1 0 0 0,0-1 0 0 0,0 1 0 0 0,0 0 0 0 0,0-1 0 0 0,0 1 0 0 0,0 0 0 0 0,0 0 0 0 0,0 0 0 0 0,-1 0 0 0 0,1 0 0 0 0,0 0-1 0 0,0 0 1 0 0,-1 0 0 0 0,1 0 0 0 0,-1 0 0 0 0,1 0 0 0 0,-1 0 0 0 0,1 0 0 0 0,-1 0 0 0 0,1 3 0 0 0,1 3-199 0 0,0 0-1 0 0,-1 0 1 0 0,1 0-1 0 0,-1 1 1 0 0,0 11-1 0 0,-1 4-440 0 0,0 8-1018 0 0,5 53-1 0 0,-5-81 1596 0 0,2 16-172 0 0,-2-19 270 0 0,0 1 0 0 0,-1-1 0 0 0,1 0 0 0 0,0 0 0 0 0,0 1 0 0 0,0-1 0 0 0,0 0-1 0 0,0 0 1 0 0,0 0 0 0 0,0 1 0 0 0,0-1 0 0 0,0 0 0 0 0,0 0 0 0 0,0 1 0 0 0,0-1 0 0 0,0 0 0 0 0,0 0 0 0 0,0 0 0 0 0,1 1 0 0 0,-1-1 0 0 0,0 0 0 0 0,0 0 0 0 0,0 0 0 0 0,0 1 0 0 0,0-1 0 0 0,0 0 0 0 0,1 0 0 0 0,-1 0 0 0 0,0 0 0 0 0,0 1 0 0 0,0-1 0 0 0,0 0 0 0 0,1 0 0 0 0,-1 0 0 0 0,0 0 0 0 0,0 0 0 0 0,0 0 0 0 0,1 0 0 0 0,-1 1 0 0 0,0-1 0 0 0,0 0 0 0 0,0 0 0 0 0,1 0 0 0 0,-1 0 0 0 0,0 0 0 0 0,0 0 0 0 0,1 0 0 0 0,-1 0 0 0 0,0 0 0 0 0,0 0 0 0 0,1 0 0 0 0,-1 0 0 0 0,0-1 0 0 0,0 1 0 0 0,0 0 0 0 0,1 0 0 0 0,-1 0 0 0 0,0 0 0 0 0,10-11 47 0 0,0 0 0 0 0,-1-1 0 0 0,14-22 0 0 0,-17 23-39 0 0,0 1 0 0 0,1 0-1 0 0,0 0 1 0 0,1 1 0 0 0,0 0 0 0 0,0 0-1 0 0,1 1 1 0 0,11-9 0 0 0,-19 17-9 0 0,-1 0 1 0 0,1 0-1 0 0,-1-1 1 0 0,1 1-1 0 0,-1 0 1 0 0,1 0-1 0 0,-1 0 1 0 0,1 0-1 0 0,-1-1 1 0 0,1 1 0 0 0,-1 0-1 0 0,1 0 1 0 0,-1 0-1 0 0,1 0 1 0 0,-1 0-1 0 0,1 0 1 0 0,-1 0-1 0 0,1 1 1 0 0,-1-1-1 0 0,1 0 1 0 0,-1 0-1 0 0,1 0 1 0 0,-1 0-1 0 0,1 1 1 0 0,-1-1-1 0 0,0 0 1 0 0,1 0-1 0 0,-1 1 1 0 0,1 0-1 0 0,10 16 26 0 0,-2 19-6 0 0,-6-16-33 0 0,9 51 12 0 0,-11-67-48 0 0,0 0 1 0 0,1 0-1 0 0,-1 0 0 0 0,1 0 1 0 0,-1-1-1 0 0,1 1 0 0 0,1 0 1 0 0,-1-1-1 0 0,0 1 0 0 0,1-1 1 0 0,0 0-1 0 0,-1 0 0 0 0,7 5 1 0 0,-7-7-6 0 0,-1-1 0 0 0,1 1 0 0 0,0-1 0 0 0,0 1 0 0 0,-1-1 0 0 0,1 0 0 0 0,0 1 0 0 0,0-1 1 0 0,-1 0-1 0 0,1 0 0 0 0,0 0 0 0 0,0-1 0 0 0,0 1 0 0 0,-1 0 0 0 0,1-1 0 0 0,0 1 0 0 0,-1-1 0 0 0,1 0 1 0 0,0 1-1 0 0,-1-1 0 0 0,1 0 0 0 0,-1 0 0 0 0,1 0 0 0 0,1-2 0 0 0,37-30-1229 0 0,-36 30 1152 0 0,13-15-545 0 0,-1-1-1 0 0,0-1 1 0 0,-1 0-1 0 0,-1-1 1 0 0,-1-1-1 0 0,-1 0 1 0 0,-1 0-1 0 0,8-26 1 0 0,-6 11-841 0 0</inkml:trace>
</inkml:ink>
</file>

<file path=ppt/ink/ink9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30T15:29:53.749"/>
    </inkml:context>
    <inkml:brush xml:id="br0">
      <inkml:brushProperty name="width" value="0.05" units="cm"/>
      <inkml:brushProperty name="height" value="0.05" units="cm"/>
      <inkml:brushProperty name="color" value="#CD82DA"/>
    </inkml:brush>
  </inkml:definitions>
  <inkml:trace contextRef="#ctx0" brushRef="#br0">195 114 1444 0 0,'2'-7'217'0'0,"10"-53"1031"0"0,-12 58-1127 0 0,0 0 1 0 0,1 1 0 0 0,-1-1-1 0 0,0 0 1 0 0,0 0 0 0 0,0 0-1 0 0,0 0 1 0 0,0 0 0 0 0,-1 0-1 0 0,1 0 1 0 0,-1 0 0 0 0,1 1-1 0 0,-1-1 1 0 0,0 0 0 0 0,1 0-1 0 0,-1 0 1 0 0,0 1 0 0 0,0-1-1 0 0,0 1 1 0 0,0-1 0 0 0,-1 1-1 0 0,1-1 1 0 0,0 1 0 0 0,-1-1-1 0 0,-2-1 1 0 0,3 4-56 0 0,1-1 0 0 0,-1 0 0 0 0,0 0 0 0 0,0 1-1 0 0,0-1 1 0 0,0 1 0 0 0,0-1 0 0 0,0 1 0 0 0,1-1 0 0 0,-1 1 0 0 0,0 0 0 0 0,0-1 0 0 0,1 1 0 0 0,-1 0 0 0 0,0-1 0 0 0,1 1 0 0 0,-1 0-1 0 0,1 0 1 0 0,-1 0 0 0 0,1 0 0 0 0,-1-1 0 0 0,1 1 0 0 0,0 0 0 0 0,-1 0 0 0 0,1 0 0 0 0,0 0 0 0 0,-1 2 0 0 0,-8 28 475 0 0,-4 35 137 0 0,3 0 1 0 0,-2 88-1 0 0,-2 19-176 0 0,4-84-311 0 0,2-11 23 0 0,-4-1 0 0 0,-24 89 1 0 0,-1 3 1163 0 0,32-143-1003 0 0,4-25-363 0 0,-3 39 565 0 0,4-39-569 0 0,0 1 0 0 0,0-1 0 0 0,0 1 0 0 0,0-1 1 0 0,0 1-1 0 0,1-1 0 0 0,-1 1 0 0 0,0-1 1 0 0,1 0-1 0 0,-1 1 0 0 0,1-1 0 0 0,0 1 1 0 0,-1-1-1 0 0,1 0 0 0 0,0 0 0 0 0,0 1 0 0 0,0-1 1 0 0,0 0-1 0 0,0 0 0 0 0,0 0 0 0 0,2 1 1 0 0,-1-2-64 0 0,0 0 1 0 0,1-1-1 0 0,-1 0 1 0 0,0 1-1 0 0,0-1 0 0 0,0 0 1 0 0,0 0-1 0 0,0 0 1 0 0,0-1-1 0 0,0 1 1 0 0,0 0-1 0 0,0-1 1 0 0,2-2-1 0 0,8-8-238 0 0,0-1-1 0 0,-1-1 1 0 0,-1 0-1 0 0,0 0 0 0 0,-1-1 1 0 0,-1 0-1 0 0,0-1 1 0 0,-1 0-1 0 0,0 0 1 0 0,-2-1-1 0 0,0 1 0 0 0,3-20 1 0 0,-7 25 294 0 0,0 0 0 0 0,-1 1 1 0 0,0-1-1 0 0,-1 1 0 0 0,-1-1 0 0 0,1 1 0 0 0,-1 0 1 0 0,-1-1-1 0 0,0 1 0 0 0,-1 0 0 0 0,0 1 1 0 0,-10-19-1 0 0,2 6 286 0 0,-1 1 0 0 0,-1 0 0 0 0,-1 2 0 0 0,-23-25 0 0 0,36 42-243 0 0,-2-1 145 0 0,0-1 0 0 0,0 0 0 0 0,1 0 0 0 0,0 0 0 0 0,0 0 0 0 0,0-1 0 0 0,0 1 0 0 0,-2-7 0 0 0,5 9-163 0 0,-1 0 1 0 0,1 1-1 0 0,0-1 1 0 0,0 0-1 0 0,0 0 1 0 0,1 1-1 0 0,-1-1 1 0 0,0 0-1 0 0,1 0 1 0 0,-1 1-1 0 0,1-1 0 0 0,0 0 1 0 0,-1 1-1 0 0,1-1 1 0 0,0 0-1 0 0,0 1 1 0 0,0-1-1 0 0,0 1 1 0 0,0 0-1 0 0,0-1 1 0 0,1 1-1 0 0,-1 0 1 0 0,0 0-1 0 0,1-1 1 0 0,-1 1-1 0 0,1 0 1 0 0,-1 1-1 0 0,4-3 1 0 0,11-7-377 0 0,1 0 0 0 0,0 1 0 0 0,0 1 0 0 0,1 1 0 0 0,1 0 0 0 0,23-5 0 0 0,-24 8-1275 0 0,-1 1 0 0 0,1 1 1 0 0,35-1-1 0 0,-27 4-1067 0 0</inkml:trace>
</inkml:ink>
</file>

<file path=ppt/ink/ink9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30T15:29:54.157"/>
    </inkml:context>
    <inkml:brush xml:id="br0">
      <inkml:brushProperty name="width" value="0.05" units="cm"/>
      <inkml:brushProperty name="height" value="0.05" units="cm"/>
      <inkml:brushProperty name="color" value="#CD82DA"/>
    </inkml:brush>
  </inkml:definitions>
  <inkml:trace contextRef="#ctx0" brushRef="#br0">15 1 5541 0 0,'11'3'428'0'0,"0"0"1"0"0,-1 1 0 0 0,0 0-1 0 0,0 1 1 0 0,16 10 0 0 0,19 20 7561 0 0,-44-35-7827 0 0,0 1-1 0 0,0-1 1 0 0,0 0 0 0 0,0 0-1 0 0,0 0 1 0 0,0 0-1 0 0,0 0 1 0 0,0 0-1 0 0,0 0 1 0 0,0-1-1 0 0,0 1 1 0 0,0 0-1 0 0,0 0 1 0 0,0-1-1 0 0,0 1 1 0 0,0-1-1 0 0,-1 1 1 0 0,1 0-1 0 0,0-1 1 0 0,0 0-1 0 0,0 1 1 0 0,0-2-1 0 0,0 2-226 0 0,1-2 210 0 0,0 1 0 0 0,0 0 0 0 0,0 0 0 0 0,0-1 0 0 0,-1 1 0 0 0,1-1 0 0 0,0 0 0 0 0,-1 1 0 0 0,1-1 0 0 0,-1 0 0 0 0,0 0 0 0 0,2-2 0 0 0,-3 3-40 0 0,0 0 1 0 0,1 0-1 0 0,-1 1 1 0 0,0-1-1 0 0,0 0 1 0 0,0 0-1 0 0,0 0 1 0 0,0 0-1 0 0,0 1 1 0 0,0-1-1 0 0,0 0 1 0 0,0 0-1 0 0,0 0 1 0 0,0 0-1 0 0,-1 1 0 0 0,1-1 1 0 0,0 0-1 0 0,0 0 1 0 0,-1 0-1 0 0,1 1 1 0 0,-1-1-1 0 0,0-1 1 0 0,-1 1 29 0 0,1-1 1 0 0,-1 0-1 0 0,0 1 0 0 0,0 0 1 0 0,0-1-1 0 0,0 1 1 0 0,0 0-1 0 0,-1 0 0 0 0,1 0 1 0 0,0 1-1 0 0,0-1 1 0 0,-1 0-1 0 0,1 1 0 0 0,0-1 1 0 0,-1 1-1 0 0,1 0 1 0 0,0 0-1 0 0,-1 0 0 0 0,-4 1 1 0 0,-23 3-396 0 0,-29 2-1709 0 0,40-6-2864 0 0,3-3-3732 0 0,8 0 2251 0 0</inkml:trace>
</inkml:ink>
</file>

<file path=ppt/ink/ink9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30T15:29:57.058"/>
    </inkml:context>
    <inkml:brush xml:id="br0">
      <inkml:brushProperty name="width" value="0.05" units="cm"/>
      <inkml:brushProperty name="height" value="0.05" units="cm"/>
      <inkml:brushProperty name="color" value="#CD82DA"/>
    </inkml:brush>
  </inkml:definitions>
  <inkml:trace contextRef="#ctx0" brushRef="#br0">11 39 1156 0 0,'-2'-12'2593'0'0,"-4"-15"11573"0"0,9 41-12591 0 0,2 8-903 0 0,-1 0-1 0 0,-1 0 0 0 0,-1 1 0 0 0,-1 27 0 0 0,-11 89 631 0 0,0 7-382 0 0,10-133-859 0 0,2 52 187 0 0,-2-60-286 0 0,1 0 0 0 0,0 0 0 0 0,0 0 0 0 0,0 0 0 0 0,0 0 0 0 0,1 0-1 0 0,0 0 1 0 0,0 0 0 0 0,4 6 0 0 0,-5-10 14 0 0,0 0 0 0 0,0 0 0 0 0,0-1 0 0 0,0 1 0 0 0,0-1 0 0 0,0 1 0 0 0,0 0 0 0 0,0-1 0 0 0,0 0 0 0 0,0 1 0 0 0,0-1 0 0 0,0 0 0 0 0,1 1 0 0 0,-1-1 0 0 0,0 0 0 0 0,0 0 0 0 0,0 0 0 0 0,0 0 0 0 0,1 0-1 0 0,-1 0 1 0 0,0 0 0 0 0,0-1 0 0 0,0 1 0 0 0,0 0 0 0 0,0-1 0 0 0,0 1 0 0 0,1-1 0 0 0,-1 1 0 0 0,0-1 0 0 0,0 1 0 0 0,1-2 0 0 0,31-21-666 0 0,-10-2 234 0 0,-19 20 335 0 0,0 0 0 0 0,1 0 0 0 0,-1 0 1 0 0,1 1-1 0 0,0 0 0 0 0,0 0 1 0 0,1 0-1 0 0,-1 1 0 0 0,12-6 0 0 0,-16 9 123 0 0,0-1 0 0 0,0 1 0 0 0,-1 0 0 0 0,1 0 0 0 0,0 0 0 0 0,0 0 0 0 0,-1 0 0 0 0,1 1 0 0 0,0-1 0 0 0,0 0 0 0 0,-1 0 0 0 0,1 0 0 0 0,0 1 0 0 0,0-1 0 0 0,-1 0 0 0 0,1 1-1 0 0,0-1 1 0 0,-1 0 0 0 0,1 1 0 0 0,-1-1 0 0 0,1 1 0 0 0,0-1 0 0 0,-1 1 0 0 0,1-1 0 0 0,-1 1 0 0 0,1 0 0 0 0,-1-1 0 0 0,1 2 0 0 0,12 24 198 0 0,-7-12-85 0 0,-3-9-92 0 0,1 0-1 0 0,-1-1 1 0 0,1 1-1 0 0,0-1 1 0 0,0 0-1 0 0,0 0 1 0 0,6 4-1 0 0,-8-7-16 0 0,0 0-1 0 0,-1 0 1 0 0,1-1-1 0 0,0 1 1 0 0,0-1 0 0 0,0 1-1 0 0,0-1 1 0 0,0 1-1 0 0,0-1 1 0 0,0 0-1 0 0,0 0 1 0 0,0 0-1 0 0,0 0 1 0 0,0-1 0 0 0,0 1-1 0 0,0 0 1 0 0,0-1-1 0 0,0 1 1 0 0,0-1-1 0 0,0 0 1 0 0,-1 0-1 0 0,1 0 1 0 0,0 0 0 0 0,3-2-1 0 0,-5 3-4 0 0,1-1-1 0 0,0 1 1 0 0,-1-1 0 0 0,1 1-1 0 0,-1-1 1 0 0,1 0-1 0 0,-1 1 1 0 0,1-1 0 0 0,-1 0-1 0 0,1 1 1 0 0,-1-1 0 0 0,1 0-1 0 0,-1 0 1 0 0,0 1-1 0 0,0-1 1 0 0,1 0 0 0 0,-1 0-1 0 0,0 0 1 0 0,0 1-1 0 0,0-1 1 0 0,0 0 0 0 0,0 0-1 0 0,0 0 1 0 0,0 0 0 0 0,0 1-1 0 0,0-1 1 0 0,0 0-1 0 0,-1 0 1 0 0,1 0 0 0 0,0 1-1 0 0,0-1 1 0 0,-1 0 0 0 0,1 0-1 0 0,-1 1 1 0 0,1-1-1 0 0,-1 0 1 0 0,1 1 0 0 0,-1-1-1 0 0,1 0 1 0 0,-1 1 0 0 0,1-1-1 0 0,-1 1 1 0 0,0-1-1 0 0,-1 0 1 0 0,-27-22-588 0 0,16 16-627 0 0,-1 0-1 0 0,0 1 0 0 0,-1 1 0 0 0,-24-5 0 0 0,-12-5-7047 0 0,33 8 3949 0 0</inkml:trace>
</inkml:ink>
</file>

<file path=ppt/ink/ink9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30T15:29:57.420"/>
    </inkml:context>
    <inkml:brush xml:id="br0">
      <inkml:brushProperty name="width" value="0.05" units="cm"/>
      <inkml:brushProperty name="height" value="0.05" units="cm"/>
      <inkml:brushProperty name="color" value="#CD82DA"/>
    </inkml:brush>
  </inkml:definitions>
  <inkml:trace contextRef="#ctx0" brushRef="#br0">1 116 920 0 0,'0'-3'9805'0'0,"20"-4"-5820"0"0,45-12-4233 0 0,-32 9 973 0 0,115-33-2441 0 0,-49 17-5606 0 0,-63 18 3865 0 0</inkml:trace>
</inkml:ink>
</file>

<file path=ppt/ink/ink9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30T15:29:58.200"/>
    </inkml:context>
    <inkml:brush xml:id="br0">
      <inkml:brushProperty name="width" value="0.05" units="cm"/>
      <inkml:brushProperty name="height" value="0.05" units="cm"/>
      <inkml:brushProperty name="color" value="#CD82DA"/>
    </inkml:brush>
  </inkml:definitions>
  <inkml:trace contextRef="#ctx0" brushRef="#br0">116 1 584 0 0,'-3'90'6289'0'0,"-13"150"837"0"0,0 12-4337 0 0,-2-121-1851 0 0,5-46-278 0 0,-2 111 1 0 0,15-185-641 0 0,-1-5-65 0 0,1 0 0 0 0,0 0 0 0 0,0-1 0 0 0,1 1 0 0 0,0 0 0 0 0,0-1 0 0 0,0 1 0 0 0,1 0 0 0 0,2 6 0 0 0,-4-12 20 0 0,1 1-1 0 0,0 0 0 0 0,-1-1 1 0 0,1 1-1 0 0,0-1 1 0 0,-1 1-1 0 0,1-1 1 0 0,0 1-1 0 0,0-1 1 0 0,-1 1-1 0 0,1-1 1 0 0,0 0-1 0 0,0 0 0 0 0,0 1 1 0 0,0-1-1 0 0,-1 0 1 0 0,1 0-1 0 0,0 0 1 0 0,0 0-1 0 0,0 0 1 0 0,0 0-1 0 0,0 0 1 0 0,0 0-1 0 0,-1 0 0 0 0,1 0 1 0 0,0-1-1 0 0,0 1 1 0 0,0 0-1 0 0,0-1 1 0 0,-1 1-1 0 0,1 0 1 0 0,0-1-1 0 0,1 0 1 0 0,25-17-762 0 0,-16 7 532 0 0,0-1 1 0 0,-1 1 0 0 0,-1-2 0 0 0,0 0-1 0 0,0 0 1 0 0,-2 0 0 0 0,1-1 0 0 0,-2 0-1 0 0,0-1 1 0 0,6-21 0 0 0,-8 24 257 0 0,-2 0 1 0 0,0 0-1 0 0,-1-1 0 0 0,0 1 1 0 0,0-1-1 0 0,-1 1 0 0 0,-1 0 1 0 0,0-1-1 0 0,-1 1 1 0 0,-1 0-1 0 0,1 0 0 0 0,-2 0 1 0 0,-8-21-1 0 0,-2 5 430 0 0,-2 0-1 0 0,-1 0 1 0 0,-1 2 0 0 0,-1 0 0 0 0,-1 1-1 0 0,-38-36 1 0 0,57 60-416 0 0,-1-1 80 0 0,0 0 1 0 0,-1 0-1 0 0,1-1 1 0 0,0 1-1 0 0,0-1 1 0 0,0 0 0 0 0,-2-5-1 0 0,3 7-94 0 0,1 0-1 0 0,0 0 1 0 0,0 0-1 0 0,0 0 1 0 0,0 0-1 0 0,0 0 1 0 0,0 1-1 0 0,0-1 1 0 0,1 0-1 0 0,-1 0 1 0 0,0 0-1 0 0,0 0 1 0 0,1 0-1 0 0,-1 0 1 0 0,1 0-1 0 0,-1 0 1 0 0,1 1-1 0 0,-1-1 1 0 0,1 0 0 0 0,-1 0-1 0 0,1 1 1 0 0,0-1-1 0 0,-1 0 1 0 0,1 1-1 0 0,0-1 1 0 0,0 0-1 0 0,0 1 1 0 0,-1-1-1 0 0,1 1 1 0 0,1-1-1 0 0,14-9-207 0 0,1 1-1 0 0,0 0 0 0 0,0 1 0 0 0,1 1 1 0 0,-1 1-1 0 0,25-6 0 0 0,-33 10 92 0 0,0 0 1 0 0,0 0-1 0 0,1 1 0 0 0,-1 1 0 0 0,0-1 0 0 0,1 1 0 0 0,-1 1 1 0 0,0 0-1 0 0,1 0 0 0 0,-1 1 0 0 0,0 0 0 0 0,0 0 0 0 0,0 1 1 0 0,14 7-1 0 0,-19-8 92 0 0,-1 0 0 0 0,0 1 1 0 0,1-1-1 0 0,-1 1 1 0 0,0 0-1 0 0,-1 0 0 0 0,1 0 1 0 0,0 0-1 0 0,-1 1 1 0 0,0-1-1 0 0,1 1 0 0 0,2 6 1 0 0,-1 2 18 0 0,0 0 0 0 0,4 23 1 0 0,-7-26 15 0 0,1 0 1 0 0,1 0-1 0 0,-1-1 1 0 0,1 1-1 0 0,1 0 1 0 0,7 13-1 0 0,-10-20-22 0 0,1 0-1 0 0,-1-1 1 0 0,1 1-1 0 0,0-1 1 0 0,0 0-1 0 0,0 1 1 0 0,-1-1-1 0 0,1 0 1 0 0,1 0-1 0 0,-1 0 1 0 0,0 0-1 0 0,0 0 1 0 0,0-1-1 0 0,0 1 1 0 0,1-1-1 0 0,-1 1 1 0 0,0-1-1 0 0,0 0 1 0 0,1 0-1 0 0,-1 0 1 0 0,0 0 0 0 0,1 0-1 0 0,-1 0 1 0 0,0-1-1 0 0,0 1 1 0 0,0-1-1 0 0,1 0 1 0 0,-1 1-1 0 0,0-1 1 0 0,0 0-1 0 0,3-2 1 0 0,1 0 33 0 0,-1 0-1 0 0,1 0 1 0 0,-1 0 0 0 0,0 0 0 0 0,0-1 0 0 0,-1 0 0 0 0,1 0-1 0 0,-1 0 1 0 0,0-1 0 0 0,0 0 0 0 0,4-5 0 0 0,-7 8 62 0 0,0 0 0 0 0,0 0 1 0 0,0 0-1 0 0,0 0 0 0 0,-1 0 0 0 0,1 0 1 0 0,-1-1-1 0 0,1 1 0 0 0,-1 0 0 0 0,0 0 1 0 0,0 0-1 0 0,0-1 0 0 0,0 1 1 0 0,0 0-1 0 0,0 0 0 0 0,-1 0 0 0 0,1 0 1 0 0,-1-1-1 0 0,1 1 0 0 0,-2-3 0 0 0,-1 1 66 0 0,1 0 0 0 0,-1 0-1 0 0,0 0 1 0 0,1 1-1 0 0,-2-1 1 0 0,1 1 0 0 0,0-1-1 0 0,-1 1 1 0 0,-4-3-1 0 0,-2-1 114 0 0,1 1 0 0 0,-1 0-1 0 0,0 1 1 0 0,0 0 0 0 0,-1 1-1 0 0,0 0 1 0 0,-16-3 0 0 0,-23-6 261 0 0,48 13-648 0 0,34-11-448 0 0,-10 5 253 0 0,0 2 0 0 0,0 0 0 0 0,1 2 0 0 0,26-1 1 0 0,-39 3 108 0 0,0 1 0 0 0,0-1 1 0 0,0 2-1 0 0,0-1 1 0 0,0 2-1 0 0,0-1 1 0 0,-1 1-1 0 0,1 1 0 0 0,-1 0 1 0 0,0 0-1 0 0,12 8 1 0 0,-17-10 81 0 0,0 1 1 0 0,0 0-1 0 0,-1 1 1 0 0,0-1-1 0 0,0 0 0 0 0,0 1 1 0 0,0 0-1 0 0,0 0 1 0 0,-1 0-1 0 0,0 0 1 0 0,1 0-1 0 0,-2 0 1 0 0,1 1-1 0 0,0-1 0 0 0,-1 1 1 0 0,0-1-1 0 0,0 1 1 0 0,0-1-1 0 0,0 9 1 0 0,-1-5 277 0 0,0 0 0 0 0,-1 0 0 0 0,0 0 0 0 0,0 0 0 0 0,-1 0 0 0 0,0 0 0 0 0,0-1 0 0 0,-1 1 1 0 0,0-1-1 0 0,-5 10 0 0 0,8-16-88 0 0,0-1 1 0 0,-1 1-1 0 0,1-1 0 0 0,0 1 1 0 0,0-1-1 0 0,0 1 0 0 0,0-1 1 0 0,-1 1-1 0 0,1-1 1 0 0,0 1-1 0 0,-1-1 0 0 0,1 1 1 0 0,0-1-1 0 0,-1 0 1 0 0,1 1-1 0 0,0-1 0 0 0,-1 1 1 0 0,1-1-1 0 0,-1 0 1 0 0,1 0-1 0 0,-1 1 0 0 0,1-1 1 0 0,-1 0-1 0 0,1 0 1 0 0,-1 1-1 0 0,1-1 0 0 0,-1 0 1 0 0,1 0-1 0 0,-1 0 1 0 0,1 0-1 0 0,-1 0 0 0 0,1 0 1 0 0,-1 0-1 0 0,1 0 1 0 0,-1 0-1 0 0,1 0 0 0 0,-1 0 1 0 0,1 0-1 0 0,-1 0 1 0 0,1 0-1 0 0,-1-1 0 0 0,1 1 1 0 0,-1 0-1 0 0,1 0 1 0 0,-1 0-1 0 0,1-1 0 0 0,-1 1 1 0 0,1 0-1 0 0,-1-1 1 0 0,1 1-1 0 0,0 0 0 0 0,-1-2 1 0 0,-1 0 95 0 0,1 0 0 0 0,0 0 0 0 0,-1 0 0 0 0,1 0 0 0 0,0 0 0 0 0,1 0 0 0 0,-1-1 0 0 0,0 1 0 0 0,1 0 0 0 0,-1-1 0 0 0,0-2 1 0 0,1-8 56 0 0,1 0 0 0 0,0 0 0 0 0,1 0 0 0 0,0 1 0 0 0,1-1 0 0 0,0 0 0 0 0,6-12 1 0 0,0 2-246 0 0,1 1 0 0 0,23-39 1 0 0,-28 52-219 0 0,1 0 0 0 0,1 1 0 0 0,-1 0 0 0 0,11-9 1 0 0,-1 4-2551 0 0,2 2-3422 0 0,-3 17-2422 0 0</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44:18.446"/>
    </inkml:context>
    <inkml:brush xml:id="br0">
      <inkml:brushProperty name="width" value="0.05" units="cm"/>
      <inkml:brushProperty name="height" value="0.05" units="cm"/>
      <inkml:brushProperty name="color" value="#CD82DA"/>
    </inkml:brush>
  </inkml:definitions>
  <inkml:trace contextRef="#ctx0" brushRef="#br0">58 1 828 0 0,'0'0'1299'0'0,"-31"-1"9259"0"0,29 2-10179 0 0,0 1 0 0 0,1-1 0 0 0,-1 0 1 0 0,0 1-1 0 0,1-1 0 0 0,-1 1 0 0 0,1 0 0 0 0,0-1 0 0 0,0 1 0 0 0,-1 0 0 0 0,1 0 1 0 0,0 0-1 0 0,0 0 0 0 0,1 0 0 0 0,-1 0 0 0 0,0 0 0 0 0,1 0 0 0 0,-1 0 0 0 0,1 0 0 0 0,-1 4 1 0 0,0 53 2235 0 0,1-33-1280 0 0,-1 30 629 0 0,2 1-1 0 0,14 96 1 0 0,4-93-1232 0 0,-15-48-569 0 0,0 1 1 0 0,1-1 0 0 0,0-1 0 0 0,1 1-1 0 0,10 14 1 0 0,6 7 162 0 0,-21-32-266 0 0,-1-1-18 0 0,3 2-38 0 0,-3-1-35 0 0,-19-7-13716 0 0</inkml:trace>
</inkml:ink>
</file>

<file path=ppt/ink/ink9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30T15:29:59.069"/>
    </inkml:context>
    <inkml:brush xml:id="br0">
      <inkml:brushProperty name="width" value="0.05" units="cm"/>
      <inkml:brushProperty name="height" value="0.05" units="cm"/>
      <inkml:brushProperty name="color" value="#CD82DA"/>
    </inkml:brush>
  </inkml:definitions>
  <inkml:trace contextRef="#ctx0" brushRef="#br0">283 320 264 0 0,'0'0'3109'0'0,"-5"0"-1617"0"0,-4 2-654 0 0,1 0 0 0 0,-1 1 0 0 0,1 0 0 0 0,0 0 0 0 0,0 1 0 0 0,0 0 0 0 0,-8 5 0 0 0,3 1-7 0 0,0-1 0 0 0,0 2 1 0 0,-16 16-1 0 0,14-10-636 0 0,1 0 0 0 0,0 1 1 0 0,2 0-1 0 0,0 1 0 0 0,-18 37 0 0 0,26-38-505 0 0,4-18 305 0 0,0 1 0 0 0,0-1 0 0 0,0 0 1 0 0,0 0-1 0 0,1 0 0 0 0,-1 0 0 0 0,0 1 0 0 0,0-1 0 0 0,0 0 0 0 0,0 0 1 0 0,0 0-1 0 0,1 0 0 0 0,-1 0 0 0 0,0 0 0 0 0,0 1 0 0 0,0-1 0 0 0,0 0 1 0 0,1 0-1 0 0,-1 0 0 0 0,0 0 0 0 0,0 0 0 0 0,0 0 0 0 0,1 0 0 0 0,-1 0 1 0 0,0 0-1 0 0,0 0 0 0 0,0 0 0 0 0,1 0 0 0 0,-1 0 0 0 0,0 0 0 0 0,0 0 1 0 0,0 0-1 0 0,1 0 0 0 0,-1 0 0 0 0,0 0 0 0 0,0-1 0 0 0,0 1 0 0 0,1 0 1 0 0,-1 0-1 0 0,0 0 0 0 0,0 0 0 0 0,31-23-60 0 0,-2-6 173 0 0,-23 22 38 0 0,1-1 1 0 0,0 1-1 0 0,0 0 0 0 0,1 1 0 0 0,0-1 0 0 0,0 1 1 0 0,1 1-1 0 0,-1 0 0 0 0,1 0 0 0 0,10-3 0 0 0,-17 8-123 0 0,-1 0 1 0 0,0 0-1 0 0,0 0 0 0 0,0 0 0 0 0,1 0 1 0 0,-1 1-1 0 0,0-1 0 0 0,0 0 0 0 0,0 1 1 0 0,0-1-1 0 0,0 1 0 0 0,0-1 0 0 0,0 1 1 0 0,0 0-1 0 0,0 0 0 0 0,0-1 0 0 0,0 1 1 0 0,0 0-1 0 0,0 0 0 0 0,0 0 0 0 0,-1 0 0 0 0,1 0 1 0 0,0 0-1 0 0,-1 0 0 0 0,1 0 0 0 0,-1 0 1 0 0,1 0-1 0 0,-1 0 0 0 0,1 0 0 0 0,-1 1 1 0 0,0-1-1 0 0,1 1 0 0 0,7 40 300 0 0,-6 0-415 0 0,-1 1-1 0 0,-2 0 0 0 0,-2-1 0 0 0,-2 1 0 0 0,-2-1 0 0 0,-1 0 1 0 0,-3-1-1 0 0,-18 48 0 0 0,24-78 249 0 0,0 0 0 0 0,-1 0 0 0 0,-1-1 1 0 0,0 0-1 0 0,0 0 0 0 0,-1-1 0 0 0,0 0 0 0 0,0 0 1 0 0,-1-1-1 0 0,0 0 0 0 0,-13 8 0 0 0,21-15-113 0 0,-1 0-1 0 0,1 0 1 0 0,-1-1-1 0 0,1 1 1 0 0,-1 0-1 0 0,1-1 1 0 0,-1 1-1 0 0,1-1 1 0 0,-1 1-1 0 0,1-1 1 0 0,-1 0-1 0 0,0 0 1 0 0,1 0-1 0 0,-1 0 1 0 0,1 0 0 0 0,-1 0-1 0 0,0 0 1 0 0,1-1-1 0 0,-1 1 1 0 0,1 0-1 0 0,-1-1 1 0 0,1 1-1 0 0,-3-2 1 0 0,2 0-6 0 0,0 0 1 0 0,0 0 0 0 0,0 1-1 0 0,0-1 1 0 0,0 0-1 0 0,1-1 1 0 0,-1 1 0 0 0,1 0-1 0 0,0 0 1 0 0,-1-1 0 0 0,1 1-1 0 0,-1-6 1 0 0,-1-3-51 0 0,0 0 0 0 0,1 0 0 0 0,0 0 0 0 0,1-1 0 0 0,0-14 0 0 0,3 3-325 0 0,1-1 1 0 0,1 1 0 0 0,1 0 0 0 0,0 0 0 0 0,2 1 0 0 0,1 0 0 0 0,1 0-1 0 0,0 0 1 0 0,2 1 0 0 0,0 1 0 0 0,2 0 0 0 0,0 1 0 0 0,1 0 0 0 0,1 1-1 0 0,1 0 1 0 0,0 1 0 0 0,21-16 0 0 0,137-96-2534 0 0,-102 73 2534 0 0,-28 20 1376 0 0,1 4 5960 0 0,-46 36-6190 0 0,-25 70 1926 0 0,18-55-2105 0 0,0 1-1 0 0,1 0 1 0 0,-3 21 0 0 0,8-32-445 0 0,1-1 1 0 0,0 1-1 0 0,1 0 0 0 0,0 0 1 0 0,0-1-1 0 0,1 1 0 0 0,2 9 0 0 0,-3-16-196 0 0,0 0 0 0 0,1 0-1 0 0,0 0 1 0 0,-1 0 0 0 0,1 0-1 0 0,0-1 1 0 0,0 1-1 0 0,0 0 1 0 0,0 0 0 0 0,0-1-1 0 0,0 1 1 0 0,1 0 0 0 0,-1-1-1 0 0,1 1 1 0 0,-1-1-1 0 0,1 0 1 0 0,-1 0 0 0 0,1 1-1 0 0,0-1 1 0 0,-1 0-1 0 0,1 0 1 0 0,0 0 0 0 0,0-1-1 0 0,0 1 1 0 0,0 0 0 0 0,0-1-1 0 0,0 1 1 0 0,0-1-1 0 0,0 0 1 0 0,0 0 0 0 0,0 0-1 0 0,0 0 1 0 0,0 0 0 0 0,0 0-1 0 0,0 0 1 0 0,3-1-1 0 0,5-1-350 0 0,0-1-1 0 0,0 0 1 0 0,0 0-1 0 0,-1-1 1 0 0,0 0-1 0 0,1 0 1 0 0,-2-1-1 0 0,1-1 1 0 0,11-8-1 0 0,6-8-1554 0 0,34-36 1 0 0,-24 21 204 0 0,-25 25 1259 0 0,-1-1 0 0 0,0 1-1 0 0,0-2 1 0 0,-2 1 0 0 0,0-1-1 0 0,0-1 1 0 0,-1 1 0 0 0,-1-1-1 0 0,0 0 1 0 0,-1-1 0 0 0,-1 1-1 0 0,3-23 1 0 0,-1 0 240 0 0,0-42 1 0 0,-4-36 3310 0 0,-3 172 1857 0 0,-6 52-2606 0 0,-2 32-1282 0 0,-16 85-2533 0 0,13-150-1851 0 0,-2-1-3687 0 0,12-61 5294 0 0,-5 24-3426 0 0</inkml:trace>
</inkml:ink>
</file>

<file path=ppt/ink/ink9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30T15:29:59.463"/>
    </inkml:context>
    <inkml:brush xml:id="br0">
      <inkml:brushProperty name="width" value="0.05" units="cm"/>
      <inkml:brushProperty name="height" value="0.05" units="cm"/>
      <inkml:brushProperty name="color" value="#CD82DA"/>
    </inkml:brush>
  </inkml:definitions>
  <inkml:trace contextRef="#ctx0" brushRef="#br0">1 218 1584 0 0,'11'-6'8142'0'0,"5"5"-7200"0"0,-1-1-1 0 0,0 0 1 0 0,1-1-1 0 0,-1-1 1 0 0,-1 0-1 0 0,1-1 1 0 0,26-13 0 0 0,95-60-1210 0 0,-116 66 175 0 0,58-40-2848 0 0,-46 27-4353 0 0,-24 20 3547 0 0</inkml:trace>
</inkml:ink>
</file>

<file path=ppt/ink/ink9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30T15:30:01.340"/>
    </inkml:context>
    <inkml:brush xml:id="br0">
      <inkml:brushProperty name="width" value="0.05" units="cm"/>
      <inkml:brushProperty name="height" value="0.05" units="cm"/>
      <inkml:brushProperty name="color" value="#CD82DA"/>
    </inkml:brush>
  </inkml:definitions>
  <inkml:trace contextRef="#ctx0" brushRef="#br0">1 86 1276 0 0,'0'0'227'0'0,"0"1"0"0"0,0-1 0 0 0,0 1 0 0 0,0-1 0 0 0,0 0 0 0 0,0 1 0 0 0,0-1 0 0 0,0 1 0 0 0,0-1 0 0 0,0 0 0 0 0,0 1 0 0 0,0-1 0 0 0,0 1 0 0 0,0-1 0 0 0,0 0-1 0 0,0 1 1 0 0,0-1 0 0 0,1 0 0 0 0,-1 1 0 0 0,0-1 0 0 0,0 0 0 0 0,0 1 0 0 0,1-1 0 0 0,-1 0 0 0 0,0 1 0 0 0,0-1 0 0 0,1 0 0 0 0,-1 0 0 0 0,0 1 0 0 0,1-1 0 0 0,-1 0 0 0 0,0 0 0 0 0,1 0 0 0 0,-1 1 0 0 0,0-1 0 0 0,1 0 0 0 0,-1 0 0 0 0,1 0 0 0 0,-1 0 0 0 0,0 0-1 0 0,1 0 1 0 0,0 0 0 0 0,20 2 1718 0 0,-17-2-1715 0 0,104 1 2450 0 0,-1-6 1 0 0,124-20-1 0 0,30-3-547 0 0,77 6 1316 0 0,-333 21-3151 0 0,13-2 381 0 0,-10-7-3014 0 0,-7 3-2150 0 0</inkml:trace>
</inkml:ink>
</file>

<file path=ppt/ink/ink9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30T15:30:02.079"/>
    </inkml:context>
    <inkml:brush xml:id="br0">
      <inkml:brushProperty name="width" value="0.05" units="cm"/>
      <inkml:brushProperty name="height" value="0.05" units="cm"/>
      <inkml:brushProperty name="color" value="#CD82DA"/>
    </inkml:brush>
  </inkml:definitions>
  <inkml:trace contextRef="#ctx0" brushRef="#br0">57 32 1548 0 0,'-27'-21'6309'0'0,"6"12"2058"0"0,12 8-2804 0 0,10 6-5243 0 0,0 1 0 0 0,1 0 0 0 0,-1-1 0 0 0,1 1 0 0 0,0-1 0 0 0,0 0 0 0 0,1 0 0 0 0,-1 1 0 0 0,1-2 0 0 0,0 1 0 0 0,1 0 0 0 0,-1-1 0 0 0,1 1 0 0 0,0-1 0 0 0,8 7 0 0 0,5 4 199 0 0,1 0 1 0 0,32 18 0 0 0,57 23 581 0 0,-72-39-520 0 0,61 38 0 0 0,-93-53-533 0 0,0 1-1 0 0,0-1 0 0 0,0 1 0 0 0,0-1 1 0 0,0 1-1 0 0,-1 0 0 0 0,1 0 0 0 0,-1 0 0 0 0,0 0 1 0 0,0 0-1 0 0,0 1 0 0 0,0-1 0 0 0,-1 1 1 0 0,1-1-1 0 0,-1 1 0 0 0,0 0 0 0 0,0-1 0 0 0,1 8 1 0 0,-2-5 42 0 0,0 0 1 0 0,-1-1 0 0 0,1 1 0 0 0,-1-1-1 0 0,0 1 1 0 0,-1-1 0 0 0,0 1-1 0 0,1-1 1 0 0,-2 0 0 0 0,1 0-1 0 0,-5 9 1 0 0,-1-3-334 0 0,0 0 0 0 0,0 0 0 0 0,-1-1-1 0 0,0 0 1 0 0,-1 0 0 0 0,0-1 0 0 0,0 0 0 0 0,-1-1 0 0 0,-23 13-1 0 0,30-19-486 0 0,0 0 0 0 0,-1 0 0 0 0,1 0 0 0 0,-1-1 0 0 0,0 0 0 0 0,-6 1 0 0 0,2-2-4091 0 0,-17-5-10255 0 0</inkml:trace>
</inkml:ink>
</file>

<file path=ppt/ink/ink9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30T15:30:03.106"/>
    </inkml:context>
    <inkml:brush xml:id="br0">
      <inkml:brushProperty name="width" value="0.05" units="cm"/>
      <inkml:brushProperty name="height" value="0.05" units="cm"/>
      <inkml:brushProperty name="color" value="#CD82DA"/>
    </inkml:brush>
  </inkml:definitions>
  <inkml:trace contextRef="#ctx0" brushRef="#br0">60 9 292 0 0,'-11'-8'7773'0'0,"6"17"-6183"0"0,-2 13-367 0 0,3 59 1798 0 0,-13 130 711 0 0,12-129-2722 0 0,4-49-208 0 0,-6 36 1 0 0,4 4 1548 0 0,17-101-2064 0 0,-3 10-181 0 0,-5 5-80 0 0,0 0 1 0 0,1 1-1 0 0,1 0 0 0 0,0 0 1 0 0,0 1-1 0 0,1 0 0 0 0,1 0 1 0 0,0 1-1 0 0,14-11 0 0 0,-21 19-25 0 0,0-1-1 0 0,0 1 1 0 0,0 1-1 0 0,0-1 1 0 0,0 0-1 0 0,1 1 0 0 0,-1-1 1 0 0,1 1-1 0 0,-1 0 1 0 0,1 0-1 0 0,-1 1 0 0 0,1-1 1 0 0,0 1-1 0 0,-1 0 1 0 0,1 0-1 0 0,0 0 0 0 0,-1 0 1 0 0,1 0-1 0 0,-1 1 1 0 0,1 0-1 0 0,0 0 0 0 0,-1 0 1 0 0,0 0-1 0 0,1 0 1 0 0,-1 1-1 0 0,0-1 1 0 0,1 1-1 0 0,-1 0 0 0 0,0 0 1 0 0,0 0-1 0 0,0 1 1 0 0,-1-1-1 0 0,1 1 0 0 0,4 4 1 0 0,0 3 8 0 0,1 0 0 0 0,-1 0 0 0 0,-1 1 0 0 0,0 0 0 0 0,-1 0 0 0 0,0 0 0 0 0,0 1 0 0 0,5 21 0 0 0,0 29 44 0 0,-8-49-255 0 0,0 1 0 0 0,0 0 0 0 0,1-1 1 0 0,1 0-1 0 0,0 1 0 0 0,9 17 0 0 0,-12-30 98 0 0,0 0 0 0 0,0 0 0 0 0,0 0 0 0 0,-1-1-1 0 0,1 1 1 0 0,0 0 0 0 0,0-1 0 0 0,0 1-1 0 0,0-1 1 0 0,1 1 0 0 0,-1-1 0 0 0,0 1 0 0 0,0-1-1 0 0,0 0 1 0 0,0 0 0 0 0,0 1 0 0 0,1-1 0 0 0,-1 0-1 0 0,0 0 1 0 0,0 0 0 0 0,0 0 0 0 0,1 0-1 0 0,-1-1 1 0 0,0 1 0 0 0,0 0 0 0 0,0 0 0 0 0,0-1-1 0 0,0 1 1 0 0,0-1 0 0 0,1 1 0 0 0,-1-1 0 0 0,1-1-1 0 0,36-22-2569 0 0,-21 8 1343 0 0,0-1 0 0 0,-2-1-1 0 0,0-1 1 0 0,19-32 0 0 0,-7 11 898 0 0,-14 23 703 0 0,-10 14 267 0 0,1-1 0 0 0,-1 0 0 0 0,0 0 0 0 0,-1 0 0 0 0,1 0 0 0 0,2-6 2517 0 0,-5 10-2982 0 0,1 0 0 0 0,-1 1 0 0 0,1-1 0 0 0,-1 0-1 0 0,1 1 1 0 0,-1-1 0 0 0,1 1 0 0 0,-1-1 0 0 0,0 1-1 0 0,1-1 1 0 0,-1 1 0 0 0,1-1 0 0 0,-1 1 0 0 0,0 0-1 0 0,0-1 1 0 0,1 1 0 0 0,-1-1 0 0 0,0 1 0 0 0,0 0-1 0 0,0-1 1 0 0,0 1 0 0 0,1-1 0 0 0,-1 1 0 0 0,0 1-1 0 0,2 19 1097 0 0,-2-19-894 0 0,0 4-14 0 0,1 0-1 0 0,0-1 0 0 0,0 1 1 0 0,0 0-1 0 0,0-1 0 0 0,1 0 0 0 0,0 1 1 0 0,0-1-1 0 0,1 0 0 0 0,0 0 0 0 0,-1 0 1 0 0,2 0-1 0 0,5 8 0 0 0,-6-11-254 0 0,-1 0-1 0 0,0 0 1 0 0,1 0 0 0 0,0-1-1 0 0,-1 1 1 0 0,1 0-1 0 0,0-1 1 0 0,0 0-1 0 0,0 0 1 0 0,0 0-1 0 0,0 0 1 0 0,0 0 0 0 0,0 0-1 0 0,0-1 1 0 0,0 0-1 0 0,0 1 1 0 0,0-1-1 0 0,1-1 1 0 0,-1 1-1 0 0,0 0 1 0 0,0-1 0 0 0,0 1-1 0 0,0-1 1 0 0,0 0-1 0 0,0 0 1 0 0,4-2-1 0 0,-1 1-19 0 0,-1 0-1 0 0,0-1 0 0 0,0 0 0 0 0,0 1 0 0 0,0-2 1 0 0,0 1-1 0 0,-1-1 0 0 0,1 1 0 0 0,-1-1 0 0 0,0 0 1 0 0,4-6-1 0 0,-7 8 71 0 0,1 0 0 0 0,-1 0 1 0 0,0 0-1 0 0,0 0 0 0 0,-1 0 1 0 0,1 0-1 0 0,0 0 1 0 0,-1-1-1 0 0,1 1 0 0 0,-1 0 1 0 0,0-1-1 0 0,0 1 0 0 0,1 0 1 0 0,-2-1-1 0 0,1 1 0 0 0,0 0 1 0 0,0-1-1 0 0,-1 1 0 0 0,1 0 1 0 0,-1 0-1 0 0,0-1 0 0 0,0 1 1 0 0,0 0-1 0 0,0 0 0 0 0,0 0 1 0 0,0 0-1 0 0,0 0 0 0 0,-1 0 1 0 0,1 0-1 0 0,-3-1 1 0 0,-2-3 28 0 0,0 0 1 0 0,0 0 0 0 0,-1 1-1 0 0,1 0 1 0 0,-1 0 0 0 0,-1 1-1 0 0,1 0 1 0 0,-1 0 0 0 0,1 1 0 0 0,-1 0-1 0 0,0 0 1 0 0,0 1 0 0 0,-1 0-1 0 0,1 1 1 0 0,0-1 0 0 0,-1 1 0 0 0,1 1-1 0 0,0 0 1 0 0,-10 1 0 0 0,16-1-302 0 0,0 1 0 0 0,0-1 0 0 0,0 1 0 0 0,0 0 0 0 0,0-1-1 0 0,0 1 1 0 0,0 0 0 0 0,0 1 0 0 0,0-1 0 0 0,1 0 0 0 0,-1 0 0 0 0,0 1 0 0 0,1-1 0 0 0,-3 3 0 0 0,4-3-383 0 0,-1 0 1 0 0,0 0-1 0 0,0 0 0 0 0,1 0 1 0 0,-1 1-1 0 0,0-1 0 0 0,1 0 1 0 0,-1 0-1 0 0,1 1 0 0 0,0-1 1 0 0,-1 0-1 0 0,1 1 0 0 0,0 1 1 0 0</inkml:trace>
</inkml:ink>
</file>

<file path=ppt/ink/ink9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30T15:30:03.543"/>
    </inkml:context>
    <inkml:brush xml:id="br0">
      <inkml:brushProperty name="width" value="0.05" units="cm"/>
      <inkml:brushProperty name="height" value="0.05" units="cm"/>
      <inkml:brushProperty name="color" value="#CD82DA"/>
    </inkml:brush>
  </inkml:definitions>
  <inkml:trace contextRef="#ctx0" brushRef="#br0">11 23 516 0 0,'0'0'5231'0'0,"0"3"-4104"0"0,-5 42 2189 0 0,3-36-2923 0 0,1 0-1 0 0,0-1 1 0 0,0 1 0 0 0,1 0 0 0 0,0 0-1 0 0,2 14 1 0 0,16 47 136 0 0,-17-69-541 0 0,-1 0 1 0 0,1 0 0 0 0,-1-1-1 0 0,1 1 1 0 0,0 0-1 0 0,-1 0 1 0 0,1-1-1 0 0,0 1 1 0 0,-1-1-1 0 0,1 1 1 0 0,0-1 0 0 0,0 1-1 0 0,0-1 1 0 0,0 1-1 0 0,0-1 1 0 0,-1 0-1 0 0,1 1 1 0 0,0-1-1 0 0,0 0 1 0 0,0 0 0 0 0,0 0-1 0 0,0 1 1 0 0,1-1-1 0 0,32-1 74 0 0,-2 2 184 0 0,17 12-47 0 0,-41-10-214 0 0,0 0-1 0 0,0-1 1 0 0,0 0-1 0 0,0 0 0 0 0,1-1 1 0 0,-1 0-1 0 0,1 0 1 0 0,-1-1-1 0 0,1 0 1 0 0,-1-1-1 0 0,1 1 0 0 0,10-4 1 0 0,-14 2 200 0 0,0 0 0 0 0,0 0 0 0 0,0 0 1 0 0,0-1-1 0 0,0 0 0 0 0,-1 0 0 0 0,1-1 0 0 0,-1 1 0 0 0,0-1 0 0 0,0 0 1 0 0,0 0-1 0 0,0 0 0 0 0,-1 0 0 0 0,1-1 0 0 0,-1 0 0 0 0,0 1 1 0 0,-1-1-1 0 0,1 0 0 0 0,-1 0 0 0 0,0-1 0 0 0,0 1 0 0 0,-1 0 0 0 0,2-12 1 0 0,-2 10 106 0 0,0 0 1 0 0,-1 0-1 0 0,0 0 1 0 0,0-1-1 0 0,-1 1 1 0 0,1 0-1 0 0,-2 0 1 0 0,1 0-1 0 0,-1 0 1 0 0,-3-7-1 0 0,3 8-387 0 0,-1 0-1 0 0,0 0 1 0 0,0 0 0 0 0,-1 0-1 0 0,0 1 1 0 0,-8-10-1 0 0,-1 7-1443 0 0,11 7 660 0 0,-1 1 0 0 0,1-1-1 0 0,-1 1 1 0 0,1 0 0 0 0,-1 0-1 0 0,1 0 1 0 0,-1 0 0 0 0,1 0 0 0 0,-1 0-1 0 0,1 1 1 0 0,-4 0 0 0 0,-8 5-3846 0 0</inkml:trace>
</inkml:ink>
</file>

<file path=ppt/ink/ink9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30T15:30:04.812"/>
    </inkml:context>
    <inkml:brush xml:id="br0">
      <inkml:brushProperty name="width" value="0.05" units="cm"/>
      <inkml:brushProperty name="height" value="0.05" units="cm"/>
      <inkml:brushProperty name="color" value="#CD82DA"/>
    </inkml:brush>
  </inkml:definitions>
  <inkml:trace contextRef="#ctx0" brushRef="#br0">21 0 228 0 0,'0'0'6527'0'0,"-7"12"-4614"0"0,4-4-1434 0 0,1 1 0 0 0,0 0-1 0 0,1 0 1 0 0,0-1 0 0 0,0 1 0 0 0,1 0-1 0 0,1 11 1 0 0,0-1 103 0 0,-7 97 2190 0 0,6-116-2758 0 0,0 0 0 0 0,1 0-1 0 0,-1 0 1 0 0,0 0 0 0 0,0 0 0 0 0,0 0 0 0 0,0 0-1 0 0,0 0 1 0 0,0 0 0 0 0,0 0 0 0 0,0 0-1 0 0,1 0 1 0 0,-1 0 0 0 0,0 0 0 0 0,0 0 0 0 0,0 0-1 0 0,0 0 1 0 0,0 0 0 0 0,0 0 0 0 0,0 0-1 0 0,1 0 1 0 0,-1 0 0 0 0,0 0 0 0 0,0 0-1 0 0,0 0 1 0 0,0 0 0 0 0,0 0 0 0 0,0 0 0 0 0,0 0-1 0 0,1 0 1 0 0,-1 0 0 0 0,0 0 0 0 0,0 1-1 0 0,0-1 1 0 0,0 0 0 0 0,0 0 0 0 0,0 0 0 0 0,0 0-1 0 0,0 0 1 0 0,0 0 0 0 0,0 0 0 0 0,0 0-1 0 0,0 0 1 0 0,0 1 0 0 0,0-1 0 0 0,0 0 0 0 0,1 0-1 0 0,-1 0 1 0 0,0 0 0 0 0,0 0 0 0 0,0 0-1 0 0,0 0 1 0 0,0 1 0 0 0,0-1 0 0 0,0 0-1 0 0,-1 0 1 0 0,1 0 0 0 0,0 0 0 0 0,0 0 0 0 0,0 0-1 0 0,0 0 1 0 0,0 1 0 0 0,10-16 320 0 0,10-28-199 0 0,-17 37-13 0 0,28-52 58 0 0,-28 53-185 0 0,0-1 1 0 0,1 1 0 0 0,0 0 0 0 0,0 1 0 0 0,0-1 0 0 0,1 1 0 0 0,-1-1 0 0 0,7-3 0 0 0,-10 7-37 0 0,1 0 1 0 0,0 0 0 0 0,0 0 0 0 0,0 1 0 0 0,0-1 0 0 0,0 0-1 0 0,0 1 1 0 0,0-1 0 0 0,0 1 0 0 0,0 0 0 0 0,0-1-1 0 0,0 1 1 0 0,0 0 0 0 0,0 0 0 0 0,0 1 0 0 0,0-1 0 0 0,0 0-1 0 0,0 1 1 0 0,0-1 0 0 0,0 1 0 0 0,4 1 0 0 0,-3 0-81 0 0,1 0 0 0 0,0 1 1 0 0,-1 0-1 0 0,1-1 0 0 0,-1 1 0 0 0,0 1 1 0 0,0-1-1 0 0,0 0 0 0 0,4 7 1 0 0,2 6-492 0 0,0 0 1 0 0,-1 1 0 0 0,11 30-1 0 0,-17-41 459 0 0,-1 0-2 0 0,1-1 0 0 0,0 0 0 0 0,0 1 1 0 0,1-1-1 0 0,-1 0 0 0 0,1 0 0 0 0,7 8 0 0 0,-10-12 161 0 0,1-1-1 0 0,-1 0 1 0 0,1 0-1 0 0,-1 0 1 0 0,1 0 0 0 0,-1-1-1 0 0,1 1 1 0 0,-1 0 0 0 0,1 0-1 0 0,-1 0 1 0 0,1 0-1 0 0,-1 0 1 0 0,1-1 0 0 0,-1 1-1 0 0,0 0 1 0 0,1 0-1 0 0,-1-1 1 0 0,1 1 0 0 0,-1 0-1 0 0,0-1 1 0 0,1 1-1 0 0,-1 0 1 0 0,0-1 0 0 0,1 1-1 0 0,-1 0 1 0 0,0-1 0 0 0,0 1-1 0 0,1-1 1 0 0,-1 1-1 0 0,0-1 1 0 0,0 1 0 0 0,0-1-1 0 0,1 0 1 0 0,10-21 22 0 0,-9 18-1 0 0,17-38 53 0 0,-15 31-37 0 0,1 0 0 0 0,0 0 1 0 0,0 0-1 0 0,1 0 0 0 0,1 1 1 0 0,0 0-1 0 0,10-11 0 0 0,-16 20-4 0 0,0 0 0 0 0,-1 1 0 0 0,1-1 0 0 0,-1 1 0 0 0,1-1 0 0 0,0 1 0 0 0,-1-1 0 0 0,1 1-1 0 0,0-1 1 0 0,-1 1 0 0 0,1 0 0 0 0,0-1 0 0 0,0 1 0 0 0,-1 0 0 0 0,1 0 0 0 0,0-1 0 0 0,0 1 0 0 0,-1 0 0 0 0,1 0 0 0 0,0 0 0 0 0,0 0 0 0 0,0 0 0 0 0,0 0-1 0 0,-1 0 1 0 0,1 0 0 0 0,0 1 0 0 0,0-1 0 0 0,-1 0 0 0 0,1 0 0 0 0,1 1 0 0 0,0 1 22 0 0,-1-1 0 0 0,1 1 0 0 0,-1-1 0 0 0,0 1 0 0 0,1-1 0 0 0,-1 1 0 0 0,0 0 0 0 0,0 0 0 0 0,0 0 0 0 0,-1-1 0 0 0,1 1 0 0 0,0 2 0 0 0,3 11 206 0 0,0-1 0 0 0,2 25 0 0 0,-6-33-200 0 0,15 70 229 0 0,-15-73-327 0 0,1-1 0 0 0,-1 1 0 0 0,1 0 0 0 0,0 0 0 0 0,0 0 0 0 0,0 0 0 0 0,0-1 0 0 0,1 1 0 0 0,-1-1 1 0 0,1 1-1 0 0,-1-1 0 0 0,1 1 0 0 0,0-1 0 0 0,2 3 0 0 0,-2-4-63 0 0,-1 0 1 0 0,1 0-1 0 0,0 0 0 0 0,-1 0 0 0 0,1-1 1 0 0,0 1-1 0 0,0 0 0 0 0,0-1 0 0 0,0 1 1 0 0,-1-1-1 0 0,1 1 0 0 0,0-1 0 0 0,0 0 1 0 0,0 0-1 0 0,0 0 0 0 0,3 0 1 0 0,1-1-151 0 0,0-1 1 0 0,-1 0-1 0 0,0 0 1 0 0,1 0-1 0 0,-1 0 1 0 0,0-1 0 0 0,0 0-1 0 0,0 0 1 0 0,0 0-1 0 0,-1 0 1 0 0,1-1-1 0 0,7-8 1 0 0,117-146-1591 0 0,-112 128 2472 0 0,5-7 5633 0 0,-22 43-5745 0 0,-1 1 0 0 0,0-1 0 0 0,0 1 0 0 0,-5 11 1 0 0,4-12-269 0 0,0 0 1 0 0,1 0 0 0 0,0 0 0 0 0,0 0-1 0 0,0 0 1 0 0,0 9 0 0 0,1 10 242 0 0,-1-22-548 0 0,1-1 0 0 0,0 1 0 0 0,-1 0 0 0 0,1-1 0 0 0,0 1 0 0 0,0 0 1 0 0,1-1-1 0 0,-1 1 0 0 0,0 0 0 0 0,1 0 0 0 0,0-1 0 0 0,-1 1 0 0 0,1-1 0 0 0,0 1 0 0 0,1-1 0 0 0,-1 1 0 0 0,0-1 1 0 0,1 0-1 0 0,-1 1 0 0 0,1-1 0 0 0,0 0 0 0 0,-1 0 0 0 0,5 3 0 0 0,-4-3-122 0 0,-1-1 0 0 0,1 0 0 0 0,0 1 0 0 0,0-1 0 0 0,0 0 0 0 0,0 0-1 0 0,0 0 1 0 0,0 0 0 0 0,0 0 0 0 0,0-1 0 0 0,0 1 0 0 0,0 0 0 0 0,0-1 0 0 0,0 0 0 0 0,0 1 0 0 0,1-1 0 0 0,-1 0 0 0 0,0 0-1 0 0,0-1 1 0 0,0 1 0 0 0,1 0 0 0 0,-1-1 0 0 0,0 1 0 0 0,0-1 0 0 0,0 1 0 0 0,0-1 0 0 0,2-1 0 0 0,75-40-3748 0 0,-67 35 3792 0 0,-1-2 0 0 0,0 1 0 0 0,0-1 0 0 0,12-14 1 0 0,-20 20 690 0 0,0 0 0 0 0,-1 0 0 0 0,1 1 0 0 0,0 0 0 0 0,0-1 0 0 0,1 1 0 0 0,-1 0 1 0 0,0 0-1 0 0,7-2 936 0 0,-7 0 1506 0 0,-3 12-2722 0 0,0 0-1 0 0,0-1 0 0 0,1 1 1 0 0,0 0-1 0 0,1 0 1 0 0,-1-1-1 0 0,2 1 0 0 0,2 8 1 0 0,-3-13-398 0 0,-1-1 0 0 0,0 0 0 0 0,1 0 0 0 0,0 0 0 0 0,-1 0 0 0 0,1 0 0 0 0,0 0 0 0 0,0 0 0 0 0,0 0 1 0 0,0-1-1 0 0,0 1 0 0 0,1-1 0 0 0,-1 1 0 0 0,0-1 0 0 0,1 0 0 0 0,-1 0 0 0 0,1 0 0 0 0,-1 0 0 0 0,1-1 0 0 0,-1 1 0 0 0,1-1 0 0 0,0 1 0 0 0,-1-1 0 0 0,1 0 0 0 0,0 0 1 0 0,-1 0-1 0 0,1 0 0 0 0,4-1 0 0 0,7-2-527 0 0,-1-1 1 0 0,1 0 0 0 0,-1 0 0 0 0,0-2-1 0 0,0 1 1 0 0,0-2 0 0 0,-1 1-1 0 0,0-2 1 0 0,-1 0 0 0 0,20-17-1 0 0,-2-5 601 0 0,-28 28 347 0 0,0 1 0 0 0,0-1 0 0 0,0 1 0 0 0,0-1 0 0 0,0 0 0 0 0,-1 1 0 0 0,1-1 0 0 0,-1 0 0 0 0,1 0 0 0 0,-1 0-1 0 0,1-3 2444 0 0,-2 5-2660 0 0,0 1-1 0 0,0-1 0 0 0,-1 1 1 0 0,1-1-1 0 0,0 1 0 0 0,0-1 1 0 0,0 1-1 0 0,0 0 0 0 0,0-1 1 0 0,0 1-1 0 0,0 0 0 0 0,0 0 1 0 0,1 0-1 0 0,-1-1 0 0 0,0 1 1 0 0,0 0-1 0 0,1 0 0 0 0,-1 0 1 0 0,0 1-1 0 0,1-1 0 0 0,-1 0 1 0 0,1 0-1 0 0,0 0 0 0 0,-1 0 1 0 0,1 0-1 0 0,0 1 0 0 0,-1-1 1 0 0,1 0-1 0 0,0 3 0 0 0,-2 35 1315 0 0,2-37-1429 0 0,0 0 0 0 0,0-1 1 0 0,0 1-1 0 0,0-1 0 0 0,1 1 0 0 0,-1-1 0 0 0,1 1 1 0 0,-1-1-1 0 0,1 0 0 0 0,-1 1 0 0 0,1-1 0 0 0,0 0 1 0 0,0 1-1 0 0,0-1 0 0 0,0 0 0 0 0,0 0 1 0 0,0 0-1 0 0,0 1 0 0 0,0-1 0 0 0,0 0 0 0 0,0-1 1 0 0,1 1-1 0 0,1 2 0 0 0,0-3-127 0 0,0 1 1 0 0,0 0-1 0 0,0-1 0 0 0,-1 1 1 0 0,1-1-1 0 0,0 0 0 0 0,0 0 1 0 0,0 0-1 0 0,0 0 0 0 0,0 0 1 0 0,5-2-1 0 0,3-1-734 0 0,1-1 0 0 0,-1 0 0 0 0,0-1 0 0 0,20-11 0 0 0,-23 11-988 0 0,0 0 0 0 0,0 0 0 0 0,10-11 0 0 0,0-4-2441 0 0</inkml:trace>
</inkml:ink>
</file>

<file path=ppt/ink/ink9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30T15:30:05.196"/>
    </inkml:context>
    <inkml:brush xml:id="br0">
      <inkml:brushProperty name="width" value="0.05" units="cm"/>
      <inkml:brushProperty name="height" value="0.05" units="cm"/>
      <inkml:brushProperty name="color" value="#CD82DA"/>
    </inkml:brush>
  </inkml:definitions>
  <inkml:trace contextRef="#ctx0" brushRef="#br0">81 205 120 0 0,'2'-16'745'0'0,"0"-1"-1"0"0,-2 0 1 0 0,0 1 0 0 0,-1-1-1 0 0,-4-24 1 0 0,-17-40 9895 0 0,18 88-9853 0 0,-3 10-216 0 0,-11 94 1766 0 0,-3 137 1 0 0,18-229-2187 0 0,2-17-141 0 0,0 1 1 0 0,1 0-1 0 0,0-1 0 0 0,-1 1 1 0 0,1-1-1 0 0,0 1 0 0 0,0 0 1 0 0,0-1-1 0 0,1 1 0 0 0,-1 0 1 0 0,1 2-1 0 0,0-4-65 0 0,1-3 47 0 0,0 1 1 0 0,1-1 0 0 0,-1-1 0 0 0,0 1-1 0 0,0 0 1 0 0,0 0 0 0 0,-1-1-1 0 0,4-5 1 0 0,-3 5 1 0 0,5-8 5 0 0,2-1 0 0 0,-1 1 1 0 0,2 0-1 0 0,-1 1 1 0 0,1 0-1 0 0,17-12 1 0 0,-24 20-23 0 0,-1 0 1 0 0,1 0 0 0 0,-1 0 0 0 0,1 1-1 0 0,0 0 1 0 0,0-1 0 0 0,0 1 0 0 0,0 0 0 0 0,0 0-1 0 0,0 1 1 0 0,0-1 0 0 0,0 1 0 0 0,0-1-1 0 0,0 1 1 0 0,0 0 0 0 0,0 0 0 0 0,0 0-1 0 0,1 1 1 0 0,-1-1 0 0 0,0 1 0 0 0,0 0-1 0 0,0 0 1 0 0,0 0 0 0 0,0 0 0 0 0,-1 0-1 0 0,1 0 1 0 0,0 1 0 0 0,0 0 0 0 0,-1-1 0 0 0,1 1-1 0 0,-1 0 1 0 0,0 0 0 0 0,1 0 0 0 0,-1 1-1 0 0,0-1 1 0 0,2 4 0 0 0,1-1-111 0 0,-1 1 1 0 0,0 0 0 0 0,-1 0-1 0 0,0 1 1 0 0,1-1-1 0 0,-2 1 1 0 0,1-1 0 0 0,-1 1-1 0 0,0 0 1 0 0,-1 0-1 0 0,1 0 1 0 0,-1 0 0 0 0,-1 0-1 0 0,1 0 1 0 0,-1 0-1 0 0,0 0 1 0 0,-1 1 0 0 0,0-1-1 0 0,0 0 1 0 0,-3 8-1 0 0,0 2-870 0 0,-2 0 0 0 0,-11 25 0 0 0,-19 30-5733 0 0,34-67 5950 0 0,-16 28-3304 0 0</inkml:trace>
</inkml:ink>
</file>

<file path=ppt/ink/ink9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30T15:30:05.580"/>
    </inkml:context>
    <inkml:brush xml:id="br0">
      <inkml:brushProperty name="width" value="0.05" units="cm"/>
      <inkml:brushProperty name="height" value="0.05" units="cm"/>
      <inkml:brushProperty name="color" value="#CD82DA"/>
    </inkml:brush>
  </inkml:definitions>
  <inkml:trace contextRef="#ctx0" brushRef="#br0">82 165 280 0 0,'-1'1'565'0'0,"-1"-1"0"0"0,1 1 0 0 0,-1 0 0 0 0,1-1 0 0 0,-1 1 0 0 0,1-1 0 0 0,-1 1 0 0 0,0-1 0 0 0,1 0 0 0 0,-1 1 0 0 0,0-1 0 0 0,1 0 0 0 0,-1 0 0 0 0,0 0 0 0 0,1-1 0 0 0,-1 1 0 0 0,0 0 0 0 0,-1-1 0 0 0,0 0 28 0 0,1 0 0 0 0,0 0 1 0 0,-1 0-1 0 0,1-1 0 0 0,0 1 0 0 0,0-1 0 0 0,-1 1 1 0 0,1-1-1 0 0,0 0 0 0 0,-2-3 0 0 0,1 2-235 0 0,1 0-1 0 0,-1-1 0 0 0,1 1 0 0 0,0 0 1 0 0,1-1-1 0 0,-1 1 0 0 0,0-1 1 0 0,1 1-1 0 0,0-1 0 0 0,0 0 0 0 0,0 0 1 0 0,0 0-1 0 0,1 1 0 0 0,-1-1 0 0 0,1-7 1 0 0,2 5-128 0 0,-1 1-1 0 0,0-1 1 0 0,1 1 0 0 0,0 0 0 0 0,0 0-1 0 0,1 0 1 0 0,0 0 0 0 0,-1 0 0 0 0,2 0-1 0 0,-1 1 1 0 0,0-1 0 0 0,8-6 0 0 0,-9 9-296 0 0,-1 1 1 0 0,1 0-1 0 0,-1 0 1 0 0,1 0-1 0 0,-1 0 1 0 0,1 0-1 0 0,0 0 1 0 0,-1 0 0 0 0,1 1-1 0 0,0-1 1 0 0,0 0-1 0 0,0 1 1 0 0,-1 0-1 0 0,1-1 1 0 0,0 1-1 0 0,0 0 1 0 0,0 0-1 0 0,0 0 1 0 0,0 0-1 0 0,-1 0 1 0 0,1 1-1 0 0,0-1 1 0 0,0 0 0 0 0,0 1-1 0 0,0-1 1 0 0,-1 1-1 0 0,1 0 1 0 0,0 0-1 0 0,-1 0 1 0 0,1 0-1 0 0,0 0 1 0 0,-1 0-1 0 0,1 0 1 0 0,-1 0-1 0 0,0 0 1 0 0,1 1-1 0 0,-1-1 1 0 0,0 1 0 0 0,0-1-1 0 0,0 1 1 0 0,2 2-1 0 0,0 0-378 0 0,-1 1 0 0 0,1-1 0 0 0,-1 1 1 0 0,0 0-1 0 0,0-1 0 0 0,0 1 0 0 0,-1 0 0 0 0,0 0 0 0 0,0 0 0 0 0,0 0 0 0 0,0 1 0 0 0,-1 9 0 0 0,-4 35-7678 0 0,1-22 2725 0 0</inkml:trace>
</inkml:ink>
</file>

<file path=ppt/ink/ink9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30T15:30:06.044"/>
    </inkml:context>
    <inkml:brush xml:id="br0">
      <inkml:brushProperty name="width" value="0.05" units="cm"/>
      <inkml:brushProperty name="height" value="0.05" units="cm"/>
      <inkml:brushProperty name="color" value="#CD82DA"/>
    </inkml:brush>
  </inkml:definitions>
  <inkml:trace contextRef="#ctx0" brushRef="#br0">0 291 1004 0 0,'2'4'4829'0'0,"5"14"-2298"0"0,-4-6-1910 0 0,-1 0 0 0 0,0 0-1 0 0,-1-1 1 0 0,-1 1 0 0 0,0 0 0 0 0,0 0 0 0 0,-1 0-1 0 0,-1 0 1 0 0,0 0 0 0 0,-6 22 1020 0 0,10-42-1496 0 0,0 1 0 0 0,0-1 1 0 0,1 1-1 0 0,0 0 0 0 0,1 0 0 0 0,5-8 1 0 0,-1 0 56 0 0,0 0 35 0 0,0 0 1 0 0,17-22 0 0 0,-23 34-200 0 0,0 0 0 0 0,0 0 1 0 0,1 0-1 0 0,-1 1 1 0 0,1-1-1 0 0,0 1 0 0 0,0-1 1 0 0,0 1-1 0 0,0 0 1 0 0,0 0-1 0 0,0 0 1 0 0,1 0-1 0 0,-1 1 0 0 0,1 0 1 0 0,-1-1-1 0 0,1 1 1 0 0,0 0-1 0 0,4 0 0 0 0,-6 1-38 0 0,-1 0 0 0 0,1 0-1 0 0,0 1 1 0 0,-1-1 0 0 0,1 0 0 0 0,0 1-1 0 0,-1-1 1 0 0,1 1 0 0 0,-1-1-1 0 0,1 1 1 0 0,-1 0 0 0 0,1 0-1 0 0,-1 0 1 0 0,0 0 0 0 0,1 0 0 0 0,-1 0-1 0 0,0 0 1 0 0,0 0 0 0 0,1 0-1 0 0,-1 1 1 0 0,0-1 0 0 0,-1 0-1 0 0,1 1 1 0 0,0-1 0 0 0,0 1 0 0 0,0-1-1 0 0,-1 1 1 0 0,1-1 0 0 0,0 3-1 0 0,1 6-179 0 0,0-1 1 0 0,0 1-1 0 0,-1-1 0 0 0,-1 12 0 0 0,4 13-684 0 0,-4-34 850 0 0,0 0-1 0 0,0 1 0 0 0,0-1 1 0 0,0 0-1 0 0,0 0 0 0 0,0 0 1 0 0,0 0-1 0 0,0 1 0 0 0,0-1 1 0 0,1 0-1 0 0,-1 0 0 0 0,0 0 1 0 0,0 0-1 0 0,0 1 0 0 0,0-1 1 0 0,0 0-1 0 0,1 0 0 0 0,-1 0 1 0 0,0 0-1 0 0,0 0 0 0 0,0 0 1 0 0,0 0-1 0 0,1 1 0 0 0,-1-1 1 0 0,0 0-1 0 0,0 0 0 0 0,0 0 1 0 0,1 0-1 0 0,-1 0 0 0 0,0 0 1 0 0,0 0-1 0 0,0 0 0 0 0,1 0 1 0 0,-1 0-1 0 0,0 0 0 0 0,0 0 1 0 0,1 0-1 0 0,-1 0 0 0 0,0 0 1 0 0,0 0-1 0 0,0-1 0 0 0,0 1 1 0 0,1 0-1 0 0,-1 0 0 0 0,0 0 1 0 0,13-10-355 0 0,13-19-49 0 0,-24 26 319 0 0,5-6-20 0 0,-3 4 54 0 0,0-1 0 0 0,1 0 0 0 0,0 1 0 0 0,0 0 0 0 0,9-6 0 0 0,-13 10 77 0 0,0 0 0 0 0,0 1 1 0 0,0-1-1 0 0,0 1 0 0 0,0-1 1 0 0,0 1-1 0 0,0-1 0 0 0,1 1 1 0 0,-1 0-1 0 0,0-1 0 0 0,0 1 1 0 0,0 0-1 0 0,1 0 0 0 0,-1 0 1 0 0,0 0-1 0 0,0 0 0 0 0,1 0 1 0 0,-1 0-1 0 0,0 1 1 0 0,0-1-1 0 0,0 0 0 0 0,1 1 1 0 0,-1-1-1 0 0,0 1 0 0 0,0-1 1 0 0,0 1-1 0 0,0-1 0 0 0,0 1 1 0 0,0 0-1 0 0,0 0 0 0 0,0-1 1 0 0,0 1-1 0 0,0 0 0 0 0,0 0 1 0 0,-1 0-1 0 0,1 0 0 0 0,0 0 1 0 0,0 2-1 0 0,16 31 185 0 0,3 6-609 0 0,-19-38 353 0 0,1-1-1 0 0,-1 1 0 0 0,0-1 0 0 0,0 0 0 0 0,1 0 0 0 0,-1 1 0 0 0,1-1 0 0 0,-1 0 1 0 0,1 0-1 0 0,-1 0 0 0 0,1 0 0 0 0,0-1 0 0 0,0 1 0 0 0,-1 0 0 0 0,1-1 0 0 0,0 1 0 0 0,0-1 1 0 0,0 0-1 0 0,-1 1 0 0 0,4-1 0 0 0,-2-1-86 0 0,1 1 1 0 0,-1-1-1 0 0,1 0 1 0 0,-1 0 0 0 0,0 0-1 0 0,1 0 1 0 0,-1 0-1 0 0,0-1 1 0 0,0 0-1 0 0,0 1 1 0 0,0-1-1 0 0,0 0 1 0 0,4-4-1 0 0,32-35-1282 0 0,-32 33 1148 0 0,14-17-517 0 0,-2-1 1 0 0,0-1-1 0 0,-1 0 1 0 0,-2-2-1 0 0,-1 0 0 0 0,-1 0 1 0 0,-2-2-1 0 0,16-58 1 0 0,-17 46-964 0 0</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44:20.318"/>
    </inkml:context>
    <inkml:brush xml:id="br0">
      <inkml:brushProperty name="width" value="0.05" units="cm"/>
      <inkml:brushProperty name="height" value="0.05" units="cm"/>
      <inkml:brushProperty name="color" value="#CD82DA"/>
    </inkml:brush>
  </inkml:definitions>
  <inkml:trace contextRef="#ctx0" brushRef="#br0">359 31 508 0 0,'-2'-3'757'0'0,"0"1"1"0"0,0 0-1 0 0,0-1 0 0 0,-1 1 0 0 0,1 0 1 0 0,-1 0-1 0 0,1 0 0 0 0,-1 0 0 0 0,0 1 1 0 0,0-1-1 0 0,0 1 0 0 0,0 0 1 0 0,0 0-1 0 0,0 0 0 0 0,0 0 0 0 0,0 0 1 0 0,-4 0-1 0 0,1 1-176 0 0,0 0 0 0 0,1 0 0 0 0,-1 0 1 0 0,0 1-1 0 0,1 0 0 0 0,-1 0 0 0 0,1 0 0 0 0,-1 1 1 0 0,-8 3-1 0 0,8-2-327 0 0,0-1-1 0 0,0 2 1 0 0,-1-1 0 0 0,2 1-1 0 0,-1 0 1 0 0,0 0 0 0 0,1 0-1 0 0,0 1 1 0 0,0 0 0 0 0,0 0 0 0 0,1 0-1 0 0,0 1 1 0 0,0-1 0 0 0,0 1-1 0 0,0 0 1 0 0,1 0 0 0 0,-3 7 0 0 0,5-5-178 0 0,-1 1 1 0 0,2 0-1 0 0,-1-1 1 0 0,1 1-1 0 0,0-1 1 0 0,1 1 0 0 0,0-1-1 0 0,0 1 1 0 0,1-1-1 0 0,0 1 1 0 0,0-1-1 0 0,1 0 1 0 0,7 15-1 0 0,6 8-186 0 0,1 0-1 0 0,23 30 1 0 0,-20-32 52 0 0,-11-16-60 0 0,-1 0 0 0 0,-1 1 0 0 0,0 1-1 0 0,-1-1 1 0 0,-1 1 0 0 0,0 0-1 0 0,-1 0 1 0 0,0 0 0 0 0,-1 1 0 0 0,-1 0-1 0 0,0 27 1 0 0,-2-31 67 0 0,-1 1-1 0 0,-1-1 1 0 0,0 0 0 0 0,0 0-1 0 0,-1 0 1 0 0,-1 0-1 0 0,0 0 1 0 0,-1 0 0 0 0,0-1-1 0 0,-1 0 1 0 0,0 0-1 0 0,0-1 1 0 0,-1 0 0 0 0,-1 0-1 0 0,-13 14 1 0 0,4-7 276 0 0,-2-1 0 0 0,0 0 1 0 0,-1-1-1 0 0,-26 14 1 0 0,46-29-237 0 0,0 0 1 0 0,0 0-1 0 0,-1 1 1 0 0,1-1 0 0 0,0 0-1 0 0,0 1 1 0 0,0-1-1 0 0,-1 0 1 0 0,1 1 0 0 0,0-1-1 0 0,0 1 1 0 0,0-1 0 0 0,0 0-1 0 0,0 1 1 0 0,0-1-1 0 0,0 0 1 0 0,0 1 0 0 0,0-1-1 0 0,0 1 1 0 0,0-1 0 0 0,0 0-1 0 0,0 1 1 0 0,0-1-1 0 0,0 1 1 0 0,0-1 0 0 0,0 0-1 0 0,0 1 1 0 0,0-1-1 0 0,1 0 1 0 0,-1 1 0 0 0,0-1-1 0 0,0 0 1 0 0,0 1 0 0 0,1-1-1 0 0,-1 0 1 0 0,0 1-1 0 0,1-1 1 0 0,-1 0 0 0 0,0 0-1 0 0,0 1 1 0 0,1-1-1 0 0,-1 0 1 0 0,1 0 0 0 0,-1 0-1 0 0,0 1 1 0 0,1-1 0 0 0,-1 0-1 0 0,0 0 1 0 0,1 0-1 0 0,0 0 1 0 0,32 20-10 0 0,-6-4 138 0 0,-21-10-31 0 0,-1-1 0 0 0,0 1 0 0 0,0 1 1 0 0,-1-1-1 0 0,0 1 0 0 0,0-1 1 0 0,0 1-1 0 0,-1 0 0 0 0,0 1 0 0 0,0-1 1 0 0,-1 0-1 0 0,0 1 0 0 0,-1-1 1 0 0,1 1-1 0 0,-1 0 0 0 0,-1 0 1 0 0,1-1-1 0 0,-1 1 0 0 0,-2 11 0 0 0,-1 13 167 0 0,-2 1-1 0 0,-2-2 1 0 0,-12 40-1 0 0,4-29 6 0 0,-1-1 0 0 0,-2 0 0 0 0,-2-2 0 0 0,-26 41 1 0 0,-44 56 2024 0 0,90-135-2326 0 0,0-1 0 0 0,0 0-1 0 0,0 0 1 0 0,0 0 0 0 0,0 0 0 0 0,0 0 0 0 0,0 0 0 0 0,-1 1 0 0 0,1-1 0 0 0,0 0 0 0 0,0 0 0 0 0,0 0 0 0 0,0 0 0 0 0,0 0 0 0 0,0 0-1 0 0,0 1 1 0 0,0-1 0 0 0,0 0 0 0 0,0 0 0 0 0,0 0 0 0 0,0 0 0 0 0,0 0 0 0 0,1 1 0 0 0,-1-1 0 0 0,0 0 0 0 0,0 0 0 0 0,0 0-1 0 0,0 0 1 0 0,0 0 0 0 0,0 0 0 0 0,0 1 0 0 0,0-1 0 0 0,0 0 0 0 0,0 0 0 0 0,0 0 0 0 0,1 0 0 0 0,-1 0 0 0 0,0 0 0 0 0,0 0-1 0 0,0 0 1 0 0,0 0 0 0 0,0 0 0 0 0,0 0 0 0 0,1 1 0 0 0,-1-1 0 0 0,0 0 0 0 0,0 0 0 0 0,0 0 0 0 0,0 0 0 0 0,0 0 0 0 0,0 0-1 0 0,1 0 1 0 0,-1 0 0 0 0,0 0 0 0 0,0 0 0 0 0,0 0 0 0 0,0 0 0 0 0,0 0 0 0 0,1-1 0 0 0,17 0-1514 0 0,30-8-281 0 0,-38 6 1167 0 0,146-22-5278 0 0,-51 14-1677 0 0,-26 3 2097 0 0</inkml:trace>
</inkml:ink>
</file>

<file path=ppt/ink/ink9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30T15:30:06.577"/>
    </inkml:context>
    <inkml:brush xml:id="br0">
      <inkml:brushProperty name="width" value="0.05" units="cm"/>
      <inkml:brushProperty name="height" value="0.05" units="cm"/>
      <inkml:brushProperty name="color" value="#CD82DA"/>
    </inkml:brush>
  </inkml:definitions>
  <inkml:trace contextRef="#ctx0" brushRef="#br0">164 102 592 0 0,'7'-27'459'0'0,"-4"21"57"0"0,-1-1 0 0 0,0 0 0 0 0,0 0 1 0 0,-1 0-1 0 0,0 0 0 0 0,-1 0 1 0 0,1 0-1 0 0,-2-12 1940 0 0,-2 22-1538 0 0,-5 9-361 0 0,0 0 0 0 0,0 0 0 0 0,1 1 0 0 0,1 0 0 0 0,0 0-1 0 0,-7 27 1 0 0,-18 91 1543 0 0,17-38-807 0 0,-1 153 0 0 0,1-4-430 0 0,-29 125 145 0 0,42-359-987 0 0,-3 37 152 0 0,4-42-163 0 0,0 0 0 0 0,0 0 0 0 0,0 0 0 0 0,0 0 0 0 0,1 0 0 0 0,-1-1 0 0 0,1 1-1 0 0,-1 0 1 0 0,1 0 0 0 0,0-1 0 0 0,0 1 0 0 0,2 2 0 0 0,-2-4-13 0 0,-1-1-1 0 0,1 0 1 0 0,-1 1 0 0 0,1-1-1 0 0,-1 0 1 0 0,1 0-1 0 0,-1 0 1 0 0,1 0 0 0 0,-1 0-1 0 0,1 1 1 0 0,-1-1 0 0 0,1 0-1 0 0,0 0 1 0 0,-1 0-1 0 0,1 0 1 0 0,-1 0 0 0 0,1-1-1 0 0,-1 1 1 0 0,1 0 0 0 0,-1 0-1 0 0,1 0 1 0 0,-1 0-1 0 0,1-1 1 0 0,-1 1 0 0 0,1 0-1 0 0,-1 0 1 0 0,1-1 0 0 0,-1 1-1 0 0,1 0 1 0 0,-1-1-1 0 0,1 1 1 0 0,-1-1 0 0 0,18-15-170 0 0,-15 14 113 0 0,5-8-45 0 0,1 1 0 0 0,-1-1 1 0 0,0 0-1 0 0,-1-1 0 0 0,-1 0 0 0 0,1 0 0 0 0,-2 0 1 0 0,1-1-1 0 0,-2 1 0 0 0,1-1 0 0 0,-2-1 0 0 0,0 1 0 0 0,0 0 1 0 0,-1-1-1 0 0,-1 0 0 0 0,0 1 0 0 0,0-1 0 0 0,-1 0 0 0 0,-1 0 1 0 0,0 1-1 0 0,-1-1 0 0 0,-5-16 0 0 0,-5-18-186 0 0,1-1-1 0 0,3-1 1 0 0,2 1-1 0 0,0-62 1 0 0,6 102 252 0 0,1 1-1 0 0,0 0 1 0 0,0-1 0 0 0,1 1 0 0 0,0 0-1 0 0,0 0 1 0 0,1 0 0 0 0,-1 0 0 0 0,2 0 0 0 0,-1 1-1 0 0,8-12 1 0 0,-9 16 28 0 0,0 0 0 0 0,0 0 0 0 0,-1 0 0 0 0,1 0 0 0 0,1 0 0 0 0,-1 0 0 0 0,0 1 0 0 0,0-1 0 0 0,1 1 0 0 0,-1 0 0 0 0,0 0 0 0 0,1 0 1 0 0,0 0-1 0 0,-1 0 0 0 0,1 0 0 0 0,-1 0 0 0 0,1 1 0 0 0,0 0 0 0 0,-1-1 0 0 0,1 1 0 0 0,0 0 0 0 0,0 0 0 0 0,-1 1 0 0 0,1-1 0 0 0,0 0 0 0 0,-1 1 0 0 0,1 0 0 0 0,0-1 0 0 0,-1 1 0 0 0,1 0 0 0 0,-1 0 0 0 0,1 1 0 0 0,-1-1 0 0 0,3 3 0 0 0,4 2 5 0 0,-1 0 0 0 0,0 1 0 0 0,0 0 0 0 0,0 0 0 0 0,-1 1 0 0 0,0 0 0 0 0,-1 0 0 0 0,6 10 0 0 0,42 78 126 0 0,-49-88-106 0 0,4 12 53 0 0,22 38 140 0 0,-29-55-164 0 0,0 0-1 0 0,0 0 0 0 0,0 0 1 0 0,0-1-1 0 0,0 1 0 0 0,1-1 1 0 0,-1 1-1 0 0,1-1 0 0 0,0 0 1 0 0,-1 0-1 0 0,1 0 0 0 0,0-1 1 0 0,0 1-1 0 0,6 2 0 0 0,-7-4 29 0 0,0 0-1 0 0,0 0 0 0 0,0 1 0 0 0,-1-1 0 0 0,1-1 0 0 0,0 1 0 0 0,0 0 0 0 0,0 0 0 0 0,0-1 0 0 0,0 1 1 0 0,-1-1-1 0 0,1 1 0 0 0,0-1 0 0 0,0 0 0 0 0,-1 0 0 0 0,1 0 0 0 0,0 0 0 0 0,-1 0 0 0 0,1 0 1 0 0,-1 0-1 0 0,0-1 0 0 0,1 1 0 0 0,-1 0 0 0 0,0-1 0 0 0,0 1 0 0 0,0-1 0 0 0,0 1 0 0 0,0-1 1 0 0,2-3-1 0 0,-2 3 115 0 0,0-1 1 0 0,0 0-1 0 0,0 1 1 0 0,0-1-1 0 0,0 0 1 0 0,-1 0 0 0 0,1 1-1 0 0,-1-1 1 0 0,0 0-1 0 0,0 0 1 0 0,0 0-1 0 0,0 0 1 0 0,0 0 0 0 0,-1 0-1 0 0,1 1 1 0 0,-1-1-1 0 0,1 0 1 0 0,-1 0-1 0 0,-2-3 1 0 0,-3-4 187 0 0,0 1-1 0 0,-1 0 1 0 0,0 0-1 0 0,-1 1 1 0 0,0 0-1 0 0,0 0 1 0 0,-1 1-1 0 0,0 0 1 0 0,0 1 0 0 0,0 0-1 0 0,-1 0 1 0 0,0 1-1 0 0,-14-6 1 0 0,8 5-1174 0 0,-1 0 1 0 0,0 1-1 0 0,-18-2 0 0 0,16 4-3651 0 0,1 1-1 0 0,-32 0 0 0 0,23 4-1016 0 0</inkml:trace>
</inkml:ink>
</file>

<file path=ppt/ink/ink9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30T15:30:07.100"/>
    </inkml:context>
    <inkml:brush xml:id="br0">
      <inkml:brushProperty name="width" value="0.05" units="cm"/>
      <inkml:brushProperty name="height" value="0.05" units="cm"/>
      <inkml:brushProperty name="color" value="#CD82DA"/>
    </inkml:brush>
  </inkml:definitions>
  <inkml:trace contextRef="#ctx0" brushRef="#br0">218 27 1416 0 0,'-12'-19'10710'0'0,"-6"12"-4087"0"0,15 6-6231 0 0,0 1 1 0 0,-1 1-1 0 0,1-1 1 0 0,0 0 0 0 0,0 1-1 0 0,0 0 1 0 0,0-1-1 0 0,0 1 1 0 0,0 1-1 0 0,0-1 1 0 0,-6 3-1 0 0,4-1-333 0 0,0 0 0 0 0,0 0 0 0 0,0 1-1 0 0,0-1 1 0 0,1 1 0 0 0,0 0 0 0 0,0 0 0 0 0,0 1-1 0 0,0-1 1 0 0,0 1 0 0 0,1 0 0 0 0,0 0-1 0 0,-5 9 1 0 0,7-8-80 0 0,0-1 0 0 0,0 1 0 0 0,0 0 0 0 0,1-1 0 0 0,0 1 0 0 0,0-1 0 0 0,0 1 0 0 0,1 0 0 0 0,0-1 0 0 0,0 1 0 0 0,0-1 0 0 0,1 1 0 0 0,0-1 0 0 0,0 0 0 0 0,0 0 0 0 0,6 10 0 0 0,3 2-142 0 0,1-1 0 0 0,1 0 0 0 0,20 20 0 0 0,5 6 15 0 0,-37-41 159 0 0,0 0-1 0 0,0 0 1 0 0,0 0 0 0 0,0 1 0 0 0,-1-1 0 0 0,1 0-1 0 0,0 0 1 0 0,-1 1 0 0 0,1-1 0 0 0,0 0 0 0 0,-1 1-1 0 0,0-1 1 0 0,1 1 0 0 0,-1-1 0 0 0,0 0 0 0 0,0 1-1 0 0,0-1 1 0 0,0 1 0 0 0,0-1 0 0 0,0 1 0 0 0,0-1-1 0 0,0 1 1 0 0,-1-1 0 0 0,0 2 0 0 0,0 0 31 0 0,0-1 1 0 0,-1 0 0 0 0,1 0 0 0 0,-1 0-1 0 0,0-1 1 0 0,1 1 0 0 0,-1 0-1 0 0,0-1 1 0 0,0 1 0 0 0,0-1 0 0 0,0 1-1 0 0,0-1 1 0 0,-3 1 0 0 0,-3 2 58 0 0,1-1 1 0 0,-1-1-1 0 0,1 1 0 0 0,-1-1 1 0 0,0 0-1 0 0,0-1 0 0 0,0 0 1 0 0,-9 0-1 0 0,13-1-174 0 0,0 0-1 0 0,-1-1 1 0 0,1 1 0 0 0,0-1-1 0 0,0 0 1 0 0,-1 0 0 0 0,1-1-1 0 0,0 1 1 0 0,0-1 0 0 0,0 0-1 0 0,1 0 1 0 0,-1 0 0 0 0,0-1-1 0 0,1 1 1 0 0,-1-1 0 0 0,1 0-1 0 0,0 0 1 0 0,0 0 0 0 0,0 0-1 0 0,0 0 1 0 0,1-1 0 0 0,-1 1-1 0 0,1-1 1 0 0,0 0 0 0 0,0 0-1 0 0,0 0 1 0 0,-2-8 0 0 0,1 3-795 0 0,1 0 0 0 0,0 0 0 0 0,0-1 0 0 0,0-17 0 0 0,7-39-8869 0 0,0 44 4802 0 0</inkml:trace>
</inkml:ink>
</file>

<file path=ppt/ink/ink9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30T15:30:08.146"/>
    </inkml:context>
    <inkml:brush xml:id="br0">
      <inkml:brushProperty name="width" value="0.05" units="cm"/>
      <inkml:brushProperty name="height" value="0.05" units="cm"/>
      <inkml:brushProperty name="color" value="#CD82DA"/>
    </inkml:brush>
  </inkml:definitions>
  <inkml:trace contextRef="#ctx0" brushRef="#br0">123 31 72 0 0,'-8'9'11894'0'0,"-4"18"-8310"0"0,-8 29-1514 0 0,-32 174 2864 0 0,36-152-3915 0 0,10-47-591 0 0,2 0 1 0 0,0 50-1 0 0,4-80-447 0 0,0 1-1 0 0,0-1 0 0 0,0 1 1 0 0,0-1-1 0 0,0 1 1 0 0,0-1-1 0 0,0 0 0 0 0,1 1 1 0 0,-1-1-1 0 0,0 1 1 0 0,1-1-1 0 0,-1 0 0 0 0,1 1 1 0 0,0-1-1 0 0,-1 0 0 0 0,1 0 1 0 0,0 1-1 0 0,0-1 1 0 0,1 1-1 0 0,-2-2 8 0 0,1 1 0 0 0,0-1-1 0 0,0 0 1 0 0,0 0 0 0 0,-1 1 0 0 0,1-1-1 0 0,0 0 1 0 0,0 0 0 0 0,0 0 0 0 0,0 0 0 0 0,-1 0-1 0 0,1 0 1 0 0,0-1 0 0 0,0 1 0 0 0,0 0-1 0 0,-1 0 1 0 0,1 0 0 0 0,0-1 0 0 0,0 1 0 0 0,-1 0-1 0 0,1-1 1 0 0,0 1 0 0 0,1-2 0 0 0,4-2-25 0 0,0-1 1 0 0,0-1-1 0 0,0 1 1 0 0,0-1-1 0 0,7-9 1 0 0,20-32-41 0 0,-19 26 300 0 0,34-38 1 0 0,-48 59-203 0 0,0-1 1 0 0,1 1 0 0 0,-1 0 0 0 0,0-1-1 0 0,1 1 1 0 0,-1-1 0 0 0,1 1 0 0 0,-1 0-1 0 0,0 0 1 0 0,1-1 0 0 0,-1 1 0 0 0,1 0-1 0 0,-1 0 1 0 0,1-1 0 0 0,-1 1 0 0 0,1 0-1 0 0,0 0 1 0 0,-1 0 0 0 0,1 0 0 0 0,-1 0-1 0 0,1 0 1 0 0,-1 0 0 0 0,1 0 0 0 0,-1 0-1 0 0,1 0 1 0 0,-1 0 0 0 0,1 0 0 0 0,-1 0-1 0 0,1 0 1 0 0,0 1 0 0 0,12 15 453 0 0,3 35 73 0 0,-13-40-431 0 0,5 19-50 0 0,-5-17-372 0 0,0-1 0 0 0,1 1 1 0 0,0-1-1 0 0,1-1 0 0 0,0 1 1 0 0,1 0-1 0 0,0-1 0 0 0,10 13 1 0 0,-14-23 117 0 0,-1 1-1 0 0,1-1 1 0 0,0 0 0 0 0,0 1-1 0 0,0-1 1 0 0,-1 0 0 0 0,1 0-1 0 0,1 0 1 0 0,-1-1 0 0 0,0 1-1 0 0,0 0 1 0 0,0-1 0 0 0,0 1 0 0 0,0-1-1 0 0,0 0 1 0 0,1 0 0 0 0,-1 0-1 0 0,0 0 1 0 0,0 0 0 0 0,0 0-1 0 0,1-1 1 0 0,-1 1 0 0 0,0-1-1 0 0,0 1 1 0 0,0-1 0 0 0,0 0 0 0 0,0 0-1 0 0,0 0 1 0 0,0 0 0 0 0,3-2-1 0 0,2-1-290 0 0,0-1 0 0 0,0 0 0 0 0,-1 0 0 0 0,1 0 0 0 0,-1-1 0 0 0,8-10 0 0 0,19-27-329 0 0,-11 14 7004 0 0,-16 64-3512 0 0,-6-33-2627 0 0,1 1 0 0 0,-1-1 0 0 0,1 0 0 0 0,0 0 0 0 0,-1 0 0 0 0,1 0 0 0 0,0-1 0 0 0,1 1 0 0 0,-1 0 0 0 0,0 0 0 0 0,0 0 0 0 0,1-1 0 0 0,-1 1 0 0 0,1-1 0 0 0,3 3 1 0 0,-4-3-95 0 0,1-1 1 0 0,-1 1-1 0 0,1-1 1 0 0,-1 0-1 0 0,1 0 1 0 0,-1 0-1 0 0,1 0 1 0 0,0 0-1 0 0,-1 0 1 0 0,1 0-1 0 0,-1 0 1 0 0,1 0-1 0 0,-1-1 1 0 0,1 1-1 0 0,-1-1 1 0 0,1 1-1 0 0,-1-1 1 0 0,1 0-1 0 0,-1 1 1 0 0,0-1-1 0 0,1 0 1 0 0,-1 0-1 0 0,0 0 1 0 0,2-1-1 0 0,3-2-102 0 0,0-1 1 0 0,0 0-1 0 0,-1 1 0 0 0,0-2 0 0 0,0 1 1 0 0,0 0-1 0 0,5-9 0 0 0,-9 12 113 0 0,0 0 0 0 0,1-1 0 0 0,-1 1-1 0 0,0-1 1 0 0,-1 1 0 0 0,1-1-1 0 0,0 0 1 0 0,-1 1 0 0 0,1-1 0 0 0,-1 0-1 0 0,0 0 1 0 0,0 1 0 0 0,0-1 0 0 0,0 0-1 0 0,-1 0 1 0 0,1 1 0 0 0,-1-1 0 0 0,1 0-1 0 0,-1 1 1 0 0,0-1 0 0 0,0 1-1 0 0,-2-4 1 0 0,-1 0 33 0 0,0 0 0 0 0,0 1-1 0 0,0-1 1 0 0,-9-7 0 0 0,9 10 68 0 0,1 0 1 0 0,-1 0 0 0 0,1-1-1 0 0,0 0 1 0 0,0 1-1 0 0,0-1 1 0 0,0 0-1 0 0,1 0 1 0 0,0-1-1 0 0,0 1 1 0 0,0 0-1 0 0,-2-8 1 0 0,4 11-68 0 0,-1-1 0 0 0,1 1 0 0 0,0-1-1 0 0,0 1 1 0 0,0 0 0 0 0,0-1 0 0 0,0 1 0 0 0,0-1 0 0 0,1 1 0 0 0,-1-1 0 0 0,0 1 0 0 0,1-1 0 0 0,-1 1 0 0 0,1 0 0 0 0,-1-1 0 0 0,1 1 0 0 0,0 0 0 0 0,0 0 0 0 0,0-1 0 0 0,-1 1 0 0 0,1 0 0 0 0,0 0 0 0 0,0 0-1 0 0,0 0 1 0 0,1 0 0 0 0,-1 0 0 0 0,0 0 0 0 0,0 1 0 0 0,0-1 0 0 0,1 0 0 0 0,-1 0 0 0 0,0 1 0 0 0,1-1 0 0 0,-1 1 0 0 0,1 0 0 0 0,-1-1 0 0 0,1 1 0 0 0,-1 0 0 0 0,0 0 0 0 0,1 0 0 0 0,-1 0 0 0 0,3 0 0 0 0,-1 0-4 0 0,0 0 0 0 0,0 1 0 0 0,1-1 0 0 0,-1 1 0 0 0,0 0 0 0 0,0 0 1 0 0,0 0-1 0 0,0 0 0 0 0,1 0 0 0 0,-2 1 0 0 0,1-1 0 0 0,0 1 1 0 0,0 0-1 0 0,0 0 0 0 0,-1 0 0 0 0,1 0 0 0 0,-1 0 0 0 0,4 5 0 0 0,5 12-172 0 0,0 1 0 0 0,-2 0-1 0 0,10 29 1 0 0,-6-17-628 0 0,-11-27 471 0 0,0-1 0 0 0,0-1 0 0 0,0 1 0 0 0,1 0 1 0 0,0 0-1 0 0,0-1 0 0 0,0 0 0 0 0,6 6 0 0 0,-8-8-83 0 0,22-12-662 0 0,33-26 1587 0 0,-53 38-412 0 0,-1-1 0 0 0,1 1 1 0 0,-1 0-1 0 0,0 0 1 0 0,1 0-1 0 0,-1 0 0 0 0,0 1 1 0 0,0-1-1 0 0,0 1 1 0 0,0-1-1 0 0,4 4 1 0 0,-1-1 173 0 0,-3-3-319 0 0,1 0 0 0 0,0 1 1 0 0,-1-1-1 0 0,1-1 0 0 0,0 1 0 0 0,0 0 0 0 0,0-1 1 0 0,0 1-1 0 0,0-1 0 0 0,-1 0 0 0 0,1 0 0 0 0,0 0 1 0 0,0 0-1 0 0,0-1 0 0 0,0 1 0 0 0,0-1 0 0 0,0 0 1 0 0,-1 1-1 0 0,1-1 0 0 0,0-1 0 0 0,0 1 0 0 0,-1 0 1 0 0,1-1-1 0 0,-1 1 0 0 0,1-1 0 0 0,-1 0 0 0 0,0 1 0 0 0,0-1 1 0 0,4-4-1 0 0,6-7-428 0 0,0 1 1 0 0,-1-2-1 0 0,16-24 1 0 0,-12 14 190 0 0,-1 0 1 0 0,0-2-1 0 0,-2 1 1 0 0,15-47-1 0 0,-19 45 820 0 0,-2 0 0 0 0,-1 0 0 0 0,-1 0-1 0 0,0-52 1 0 0,-5 49 578 0 0,3-26 4537 0 0,-3 74-1380 0 0,2 18-2308 0 0,0 23-1221 0 0,-18 237 1371 0 0,15-200-2745 0 0,1-2-2063 0 0,-8-35-3383 0 0,6-51 2604 0 0,2-4-95 0 0</inkml:trace>
</inkml:ink>
</file>

<file path=ppt/ink/ink9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30T15:30:08.614"/>
    </inkml:context>
    <inkml:brush xml:id="br0">
      <inkml:brushProperty name="width" value="0.05" units="cm"/>
      <inkml:brushProperty name="height" value="0.05" units="cm"/>
      <inkml:brushProperty name="color" value="#CD82DA"/>
    </inkml:brush>
  </inkml:definitions>
  <inkml:trace contextRef="#ctx0" brushRef="#br0">202 391 1344 0 0,'1'-2'507'0'0,"0"0"-1"0"0,1 0 1 0 0,-1 0-1 0 0,0 0 1 0 0,0-1 0 0 0,0 1-1 0 0,0 0 1 0 0,0-1-1 0 0,-1 1 1 0 0,1 0-1 0 0,-1-1 1 0 0,0 1 0 0 0,1-1-1 0 0,-1 1 1 0 0,0-1-1 0 0,0 1 1 0 0,-1 0 0 0 0,1-1-1 0 0,0 1 1 0 0,-1-1-1 0 0,0 1 1 0 0,1 0-1 0 0,-1-1 1 0 0,0 1 0 0 0,0 0-1 0 0,0 0 1 0 0,-1 0-1 0 0,1 0 1 0 0,0 0-1 0 0,-1 0 1 0 0,1 0 0 0 0,-1 0-1 0 0,0 0 1 0 0,-3-2-1 0 0,4 3-253 0 0,-1 0 0 0 0,0-1 0 0 0,0 1-1 0 0,0 0 1 0 0,0 0 0 0 0,0 1-1 0 0,0-1 1 0 0,0 0 0 0 0,0 1 0 0 0,-1-1-1 0 0,1 1 1 0 0,0 0 0 0 0,0-1-1 0 0,-1 1 1 0 0,1 0 0 0 0,0 0 0 0 0,0 1-1 0 0,0-1 1 0 0,-1 0 0 0 0,1 1-1 0 0,0 0 1 0 0,0-1 0 0 0,0 1 0 0 0,0 0-1 0 0,0 0 1 0 0,-3 1 0 0 0,-3 4 118 0 0,0 0-1 0 0,0 1 1 0 0,0-1 0 0 0,1 1 0 0 0,0 1 0 0 0,0 0-1 0 0,0 0 1 0 0,1 0 0 0 0,-8 16 0 0 0,4-7-60 0 0,1 1 0 0 0,1 1-1 0 0,1-1 1 0 0,-5 23 0 0 0,10-36-392 0 0,1 0-1 0 0,0 0 1 0 0,0 0 0 0 0,1 0-1 0 0,0 0 1 0 0,0 0-1 0 0,0 0 1 0 0,0 0-1 0 0,2 8 1 0 0,-2-12 21 0 0,1 1 0 0 0,-1-1 0 0 0,1 0 0 0 0,0 1 0 0 0,-1-1 0 0 0,1 0 0 0 0,0 0 0 0 0,0 0 0 0 0,0 0 0 0 0,0 0 0 0 0,-1 0 0 0 0,2 0 0 0 0,-1 0 0 0 0,0 0 0 0 0,0 0 0 0 0,0 0 0 0 0,0-1 0 0 0,0 1 0 0 0,1 0 0 0 0,-1-1 0 0 0,0 1 0 0 0,1-1 0 0 0,-1 1 0 0 0,0-1 0 0 0,1 0 0 0 0,-1 0 0 0 0,0 1 0 0 0,1-1 0 0 0,-1 0 0 0 0,1 0 0 0 0,-1 0 0 0 0,1-1 0 0 0,-1 1 0 0 0,0 0 0 0 0,1 0 0 0 0,-1-1 0 0 0,3 0 0 0 0,5-2-212 0 0,0-1 0 0 0,0 1 0 0 0,0-1 0 0 0,-1-1 0 0 0,1 0 1 0 0,-1 0-1 0 0,0-1 0 0 0,10-9 0 0 0,2-3-436 0 0,30-35-1 0 0,-33 33 429 0 0,-1-1 0 0 0,-1-1 0 0 0,-1 0 0 0 0,22-47 0 0 0,-30 53 367 0 0,0 0 1 0 0,0-1-1 0 0,-2 0 0 0 0,0 0 0 0 0,-1 0 0 0 0,-1 0 0 0 0,0-1 1 0 0,-2-24-1 0 0,0 6 411 0 0,1 27-72 0 0,0-1-1 0 0,-1 1 0 0 0,-1-1 1 0 0,0 1-1 0 0,0-1 0 0 0,-1 1 1 0 0,0 0-1 0 0,-5-15 0 0 0,6 23 71 0 0,-4 19 348 0 0,-44 388 88 0 0,38-290-2302 0 0,5-45-235 0 0,-6 53-1899 0 0,-2-40-2087 0 0,3-28-1262 0 0,1-9 523 0 0</inkml:trace>
</inkml:ink>
</file>

<file path=ppt/ink/ink9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30T15:30:09.215"/>
    </inkml:context>
    <inkml:brush xml:id="br0">
      <inkml:brushProperty name="width" value="0.05" units="cm"/>
      <inkml:brushProperty name="height" value="0.05" units="cm"/>
      <inkml:brushProperty name="color" value="#CD82DA"/>
    </inkml:brush>
  </inkml:definitions>
  <inkml:trace contextRef="#ctx0" brushRef="#br0">118 389 756 0 0,'-2'2'606'0'0,"0"0"0"0"0,-1 0 0 0 0,1-1 0 0 0,-1 1 0 0 0,0-1 1 0 0,1 1-1 0 0,-1-1 0 0 0,0 0 0 0 0,0 0 0 0 0,0 0 0 0 0,0-1 0 0 0,0 1 0 0 0,0 0 0 0 0,0-1 0 0 0,0 0 0 0 0,0 0 0 0 0,0 0 1 0 0,0 0-1 0 0,0-1 0 0 0,0 1 0 0 0,0-1 0 0 0,0 1 0 0 0,-4-2 0 0 0,5 1-422 0 0,0 0 0 0 0,0 0 0 0 0,0-1 0 0 0,0 1 0 0 0,0 0 0 0 0,0 0 0 0 0,0-1 0 0 0,0 0 0 0 0,0 1 0 0 0,1-1 0 0 0,-1 0 0 0 0,1 0 0 0 0,-1 1 0 0 0,1-1 0 0 0,0 0 0 0 0,0-1 0 0 0,0 1 0 0 0,0 0 0 0 0,0 0 0 0 0,0 0 0 0 0,1-1 0 0 0,-1 1 0 0 0,1 0 0 0 0,-1-1 0 0 0,1 1 0 0 0,0 0 0 0 0,0-1 0 0 0,0 1 0 0 0,0 0 0 0 0,1-3 0 0 0,2-15 30 0 0,2 1 0 0 0,0 0 1 0 0,2 0-1 0 0,0 1 0 0 0,14-26 0 0 0,-2 8-146 0 0,39-54-1 0 0,-52 81-53 0 0,2-2 21 0 0,0 1 0 0 0,1-1 1 0 0,-1 1-1 0 0,13-9 0 0 0,-21 18-11 0 0,0 1 0 0 0,1-1-1 0 0,-1 1 1 0 0,1-1 0 0 0,-1 1-1 0 0,1-1 1 0 0,-1 1 0 0 0,1 0 0 0 0,-1-1-1 0 0,1 1 1 0 0,0 0 0 0 0,-1 0 0 0 0,1-1-1 0 0,-1 1 1 0 0,1 0 0 0 0,0 0 0 0 0,-1 0-1 0 0,1 0 1 0 0,-1 0 0 0 0,1 0 0 0 0,0-1-1 0 0,-1 2 1 0 0,1-1 0 0 0,0 0 0 0 0,-1 0-1 0 0,1 0 1 0 0,-1 0 0 0 0,1 0-1 0 0,0 0 1 0 0,-1 1 0 0 0,1-1 0 0 0,-1 0-1 0 0,1 0 1 0 0,0 1 0 0 0,-1-1 0 0 0,1 1-1 0 0,-1-1 1 0 0,1 0 0 0 0,-1 1 0 0 0,0-1-1 0 0,1 1 1 0 0,-1-1 0 0 0,1 1 0 0 0,-1-1-1 0 0,0 1 1 0 0,1-1 0 0 0,-1 1-1 0 0,0 0 1 0 0,0-1 0 0 0,1 1 0 0 0,-1-1-1 0 0,0 2 1 0 0,6 36 639 0 0,-6-36-626 0 0,-4 255 1705 0 0,-3-75-1004 0 0,8-114-463 0 0,0-12 225 0 0,-10 93 0 0 0,8-139-431 0 0,-1 0 0 0 0,0-1 1 0 0,-1 1-1 0 0,0-1 0 0 0,-1 0 0 0 0,0 0 1 0 0,-7 13-1 0 0,10-21-127 0 0,0 1 0 0 0,0 0 0 0 0,0 0 0 0 0,-1 0 0 0 0,1-1 0 0 0,0 1-1 0 0,-1 0 1 0 0,0-1 0 0 0,1 1 0 0 0,-1-1 0 0 0,0 0 0 0 0,0 0 0 0 0,0 0 0 0 0,0 0 0 0 0,0 0 0 0 0,0 0 0 0 0,0 0 0 0 0,0 0-1 0 0,0-1 1 0 0,0 1 0 0 0,0-1 0 0 0,0 0 0 0 0,-1 0 0 0 0,1 1 0 0 0,0-1 0 0 0,0-1 0 0 0,0 1 0 0 0,0 0 0 0 0,-1 0 0 0 0,1-1-1 0 0,0 1 1 0 0,0-1 0 0 0,0 0 0 0 0,0 0 0 0 0,0 0 0 0 0,0 0 0 0 0,0 0 0 0 0,0 0 0 0 0,-2-2 0 0 0,-2-2-449 0 0,0 0-1 0 0,0 0 1 0 0,0 0 0 0 0,1-1 0 0 0,0 0-1 0 0,0 0 1 0 0,0-1 0 0 0,-5-10 0 0 0,-10-21-3626 0 0,4 1-3499 0 0,2 7 1878 0 0</inkml:trace>
</inkml:ink>
</file>

<file path=ppt/ink/ink9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30T15:30:09.636"/>
    </inkml:context>
    <inkml:brush xml:id="br0">
      <inkml:brushProperty name="width" value="0.05" units="cm"/>
      <inkml:brushProperty name="height" value="0.05" units="cm"/>
      <inkml:brushProperty name="color" value="#CD82DA"/>
    </inkml:brush>
  </inkml:definitions>
  <inkml:trace contextRef="#ctx0" brushRef="#br0">97 2 1244 0 0,'-10'-2'12396'0'0,"9"3"-11997"0"0,-7 10 3647 0 0,-2 22-3266 0 0,9-29 209 0 0,-12 71 1607 0 0,3 1 1 0 0,4 0-1 0 0,3 84 0 0 0,2-67-1311 0 0,0-43-1046 0 0,-1 44-640 0 0,-7-32-2835 0 0,8-59 2648 0 0,0 1 1 0 0,0-1-1 0 0,-1 0 1 0 0,1 1-1 0 0,-1-1 1 0 0,0 0 0 0 0,-2 3-1 0 0,-3 3-3627 0 0</inkml:trace>
</inkml:ink>
</file>

<file path=ppt/ink/ink9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30T15:30:10.132"/>
    </inkml:context>
    <inkml:brush xml:id="br0">
      <inkml:brushProperty name="width" value="0.05" units="cm"/>
      <inkml:brushProperty name="height" value="0.05" units="cm"/>
      <inkml:brushProperty name="color" value="#CD82DA"/>
    </inkml:brush>
  </inkml:definitions>
  <inkml:trace contextRef="#ctx0" brushRef="#br0">1 251 476 0 0,'-1'-4'5327'0'0,"10"1"-2855"0"0,24-1-1818 0 0,-12 2-194 0 0,8-4-684 0 0,0-2 1 0 0,-1-1-1 0 0,0-1 1 0 0,33-16-1 0 0,101-65-1808 0 0,-154 85 2135 0 0,0 0 1 0 0,0 0-1 0 0,-1-1 1 0 0,0 1-1 0 0,8-10 1 0 0,-12 12 634 0 0,1-1 0 0 0,-1 0 0 0 0,0 0 0 0 0,0 0 0 0 0,9-9 4732 0 0,-12 13-5368 0 0,0 1 1 0 0,0 0 0 0 0,0 0 0 0 0,0 0 0 0 0,0 0 0 0 0,0 0 0 0 0,0 0-1 0 0,0-1 1 0 0,0 1 0 0 0,0 0 0 0 0,0 0 0 0 0,0 0 0 0 0,0 0 0 0 0,0 0 0 0 0,0-1-1 0 0,4 20 1724 0 0,-2 25-912 0 0,-2-4-189 0 0,-4 119 1384 0 0,2-135-1869 0 0,-1-1 0 0 0,-1 1 0 0 0,-2-1 0 0 0,-12 36 1 0 0,-8-3-239 0 0,31-70-213 0 0,0 1-1 0 0,2 0 0 0 0,0 0 1 0 0,0 0-1 0 0,1 1 1 0 0,14-16-1 0 0,-20 25 200 0 0,0 1 1 0 0,0-1-1 0 0,0 1 0 0 0,1-1 1 0 0,-1 1-1 0 0,1 0 0 0 0,0 0 1 0 0,-1 0-1 0 0,1 1 0 0 0,0-1 1 0 0,0 1-1 0 0,0-1 0 0 0,0 1 0 0 0,1 0 1 0 0,-1 0-1 0 0,0 1 0 0 0,0-1 1 0 0,1 0-1 0 0,-1 1 0 0 0,0 0 1 0 0,1 0-1 0 0,-1 0 0 0 0,0 0 1 0 0,1 1-1 0 0,-1-1 0 0 0,0 1 1 0 0,0 0-1 0 0,0 0 0 0 0,1 0 1 0 0,-1 0-1 0 0,0 0 0 0 0,0 1 0 0 0,0 0 1 0 0,-1-1-1 0 0,1 1 0 0 0,4 4 1 0 0,-1-1-143 0 0,0 1 0 0 0,0-1 0 0 0,-1 2 0 0 0,0-1 0 0 0,0 0 0 0 0,-1 1 0 0 0,1 0-1 0 0,-1 0 1 0 0,-1 1 0 0 0,1-1 0 0 0,-1 1 0 0 0,-1-1 0 0 0,1 1 0 0 0,-1 0 0 0 0,1 9 0 0 0,-2-8-408 0 0,0 0 0 0 0,-1 0 0 0 0,0 1 0 0 0,0-1 0 0 0,-1 0 1 0 0,0 0-1 0 0,-1 0 0 0 0,-2 9 0 0 0,-4-4-1842 0 0,1-9-3865 0 0</inkml:trace>
</inkml:ink>
</file>

<file path=ppt/ink/ink9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30T15:30:10.939"/>
    </inkml:context>
    <inkml:brush xml:id="br0">
      <inkml:brushProperty name="width" value="0.05" units="cm"/>
      <inkml:brushProperty name="height" value="0.05" units="cm"/>
      <inkml:brushProperty name="color" value="#CD82DA"/>
    </inkml:brush>
  </inkml:definitions>
  <inkml:trace contextRef="#ctx0" brushRef="#br0">0 121 528 0 0,'4'-1'594'0'0,"-1"1"-1"0"0,1-1 1 0 0,-1 0 0 0 0,1 1-1 0 0,0 0 1 0 0,-1-1 0 0 0,1 2-1 0 0,0-1 1 0 0,-1 0-1 0 0,1 1 1 0 0,-1-1 0 0 0,1 1-1 0 0,-1 0 1 0 0,1 0 0 0 0,5 3-1 0 0,-6-2-441 0 0,0 0 1 0 0,0 0-1 0 0,0 1 0 0 0,0-1 0 0 0,0 1 0 0 0,0-1 0 0 0,-1 1 0 0 0,1 0 1 0 0,-1 0-1 0 0,0 0 0 0 0,0 0 0 0 0,0 1 0 0 0,0-1 0 0 0,0 0 1 0 0,-1 1-1 0 0,0-1 0 0 0,1 1 0 0 0,-1 0 0 0 0,-1-1 0 0 0,1 1 0 0 0,0 0 1 0 0,-1 0-1 0 0,0 5 0 0 0,0 4 130 0 0,0-1 0 0 0,-1 1 0 0 0,0-1 0 0 0,-1 1 0 0 0,-1-1 0 0 0,0 1 0 0 0,0-1 0 0 0,-1 0 0 0 0,-8 15 0 0 0,6-20 596 0 0,3-13-377 0 0,5-19-302 0 0,5 8-258 0 0,2 0 0 0 0,16-25 0 0 0,-21 37 21 0 0,0 0 0 0 0,0 0 0 0 0,0 0 1 0 0,0 1-1 0 0,1-1 0 0 0,0 1 0 0 0,0 0 0 0 0,0 1 0 0 0,0-1 1 0 0,0 1-1 0 0,11-5 0 0 0,-14 8 24 0 0,0-1-1 0 0,0 1 1 0 0,0 0 0 0 0,0 0-1 0 0,1 0 1 0 0,-1 0 0 0 0,0 0-1 0 0,0 1 1 0 0,0-1 0 0 0,0 1 0 0 0,0-1-1 0 0,0 1 1 0 0,0 0 0 0 0,0 0-1 0 0,0-1 1 0 0,0 1 0 0 0,0 1-1 0 0,0-1 1 0 0,0 0 0 0 0,-1 0-1 0 0,4 4 1 0 0,37 39-240 0 0,-24-23-66 0 0,-14-17 230 0 0,-1-1 1 0 0,1 0-1 0 0,0 0 1 0 0,0 0-1 0 0,0-1 1 0 0,0 1-1 0 0,1-1 1 0 0,-1 0-1 0 0,10 2 1 0 0,-13-3 64 0 0,1-1 1 0 0,-1 1-1 0 0,1-1 1 0 0,0 0-1 0 0,-1 0 0 0 0,1 0 1 0 0,-1 0-1 0 0,1 0 1 0 0,-1 0-1 0 0,1-1 1 0 0,0 1-1 0 0,-1 0 1 0 0,1-1-1 0 0,-1 1 1 0 0,1-1-1 0 0,-1 0 1 0 0,0 1-1 0 0,1-1 1 0 0,-1 0-1 0 0,0 0 1 0 0,1 0-1 0 0,-1 0 0 0 0,0 0 1 0 0,0 0-1 0 0,0 0 1 0 0,0 0-1 0 0,0-1 1 0 0,0 1-1 0 0,0 0 1 0 0,0-1-1 0 0,0 1 1 0 0,-1 0-1 0 0,2-3 1 0 0,-2 1 81 0 0,1 1-1 0 0,-1-1 1 0 0,1 1 0 0 0,-1 0 0 0 0,0-1 0 0 0,0 1 0 0 0,0-1 0 0 0,0 1 0 0 0,0-1 0 0 0,-1 1-1 0 0,1-1 1 0 0,-1 1 0 0 0,0 0 0 0 0,0-1 0 0 0,0 1 0 0 0,0 0 0 0 0,0 0 0 0 0,0 0-1 0 0,0 0 1 0 0,-1 0 0 0 0,1 0 0 0 0,-1 0 0 0 0,1 0 0 0 0,-5-3 0 0 0,-1-2 271 0 0,-1 0 0 0 0,0 0 0 0 0,-1 1 0 0 0,-12-7 0 0 0,15 9-155 0 0,-1 1-1 0 0,0 0 1 0 0,0 1-1 0 0,0-1 1 0 0,0 1 0 0 0,0 1-1 0 0,0 0 1 0 0,-10-1-1 0 0,15 2-220 0 0,-4 1-97 0 0,3-1-92 0 0,6-1-1143 0 0,40-13 429 0 0,-30 9 645 0 0,1 0 1 0 0,0 0 0 0 0,1 2-1 0 0,-1 0 1 0 0,1 0 0 0 0,-1 1-1 0 0,1 1 1 0 0,0 0 0 0 0,15 2-1 0 0,-27 0 290 0 0,1 0 0 0 0,-1 0 1 0 0,0 0-1 0 0,1 0 0 0 0,-1 0 0 0 0,0 1 0 0 0,0-1 0 0 0,0 1 0 0 0,0 0 0 0 0,0 0 0 0 0,-1 0 1 0 0,1 1-1 0 0,0-1 0 0 0,-1 0 0 0 0,0 1 0 0 0,1 0 0 0 0,-1-1 0 0 0,0 1 0 0 0,-1 0 0 0 0,1 0 1 0 0,0 0-1 0 0,-1 1 0 0 0,0-1 0 0 0,1 0 0 0 0,-1 0 0 0 0,-1 1 0 0 0,1-1 0 0 0,0 1 0 0 0,-1 6 1 0 0,1 8 7 0 0,-1 0 1 0 0,0 0 0 0 0,-2 0-1 0 0,-5 26 1 0 0,4-27 72 0 0,3-17-63 0 0,0 0 0 0 0,1-1 1 0 0,-1 1-1 0 0,0 0 1 0 0,0 0-1 0 0,0 0 0 0 0,0 0 1 0 0,0 0-1 0 0,0-1 1 0 0,1 1-1 0 0,-1 0 1 0 0,0 0-1 0 0,0 0 0 0 0,0 0 1 0 0,1 0-1 0 0,-1 0 1 0 0,0 0-1 0 0,0-1 0 0 0,0 1 1 0 0,1 0-1 0 0,-1 0 1 0 0,0 0-1 0 0,0 0 1 0 0,0 0-1 0 0,1 0 0 0 0,-1 0 1 0 0,0 0-1 0 0,0 0 1 0 0,0 0-1 0 0,1 0 0 0 0,-1 0 1 0 0,0 0-1 0 0,0 1 1 0 0,0-1-1 0 0,1 0 1 0 0,-1 0-1 0 0,0 0 0 0 0,0 0 1 0 0,0 0-1 0 0,1 0 1 0 0,-1 0-1 0 0,0 1 0 0 0,0-1 1 0 0,0 0-1 0 0,0 0 1 0 0,0 0-1 0 0,1 0 1 0 0,-1 0-1 0 0,0 1 0 0 0,0-1 1 0 0,0 0-1 0 0,0 0 1 0 0,0 0-1 0 0,0 1 0 0 0,0-1 1 0 0,0 0-1 0 0,0 0 1 0 0,0 0-1 0 0,0 1 0 0 0,0-1 1 0 0,0 0-1 0 0,0 0 1 0 0,0 1-1 0 0,0-1 1 0 0,0 0-1 0 0,0 0 0 0 0,0 0 1 0 0,0 1-1 0 0,14-12-17 0 0,-14 11 15 0 0,37-40-116 0 0,-31 33 126 0 0,0 0 0 0 0,0 0 1 0 0,0 0-1 0 0,1 1 0 0 0,0 0 0 0 0,1 1 1 0 0,-1-1-1 0 0,1 1 0 0 0,13-6 1 0 0,-20 11 13 0 0,1 0 1 0 0,0 0 0 0 0,-1 0 0 0 0,1 0-1 0 0,-1 0 1 0 0,1 0 0 0 0,-1 0 0 0 0,1 1-1 0 0,0-1 1 0 0,-1 0 0 0 0,1 1 0 0 0,-1 0-1 0 0,0-1 1 0 0,1 1 0 0 0,-1 0 0 0 0,1 0-1 0 0,-1 0 1 0 0,0 0 0 0 0,0 0 0 0 0,1 0-1 0 0,-1 0 1 0 0,0 0 0 0 0,0 0 0 0 0,0 1 0 0 0,0-1-1 0 0,0 0 1 0 0,0 2 0 0 0,27 46 504 0 0,-23-39-441 0 0,-3-6-59 0 0,0 0 0 0 0,1 0 0 0 0,-1 0 0 0 0,1-1 0 0 0,0 1 0 0 0,0-1 0 0 0,0 1 0 0 0,1-1 0 0 0,-1 0-1 0 0,1 0 1 0 0,7 4 0 0 0,-9-5-20 0 0,1-2 0 0 0,-1 1 1 0 0,0 0-1 0 0,1 0 0 0 0,-1-1 0 0 0,0 1 0 0 0,1-1 0 0 0,-1 0 0 0 0,0 0 0 0 0,1 0 0 0 0,-1 0 0 0 0,1 0 0 0 0,-1 0 0 0 0,0-1 1 0 0,1 1-1 0 0,-1-1 0 0 0,0 0 0 0 0,1 1 0 0 0,-1-1 0 0 0,0 0 0 0 0,0 0 0 0 0,0-1 0 0 0,0 1 0 0 0,3-2 0 0 0,0-1 159 0 0,0 0 0 0 0,0 0-1 0 0,0 0 1 0 0,-1-1-1 0 0,0 0 1 0 0,0 1 0 0 0,0-2-1 0 0,0 1 1 0 0,-1 0-1 0 0,0-1 1 0 0,0 1 0 0 0,0-1-1 0 0,-1 0 1 0 0,0 0-1 0 0,0 0 1 0 0,0 0 0 0 0,-1-1-1 0 0,0 1 1 0 0,0 0-1 0 0,-1-1 1 0 0,1 1-1 0 0,-1 0 1 0 0,-1-1 0 0 0,1 1-1 0 0,-1 0 1 0 0,-3-9-1 0 0,-2-4 0 0 0,-1 0 0 0 0,-1 1 0 0 0,-12-21 0 0 0,15 31-1009 0 0,0 0 0 0 0,-1 1 0 0 0,-10-11-1 0 0,12 13-484 0 0,-1 2-1 0 0,1-1 0 0 0,-1 0 0 0 0,0 1 0 0 0,0 0 1 0 0,-9-4-1 0 0,-1 2-3019 0 0</inkml:trace>
</inkml:ink>
</file>

<file path=ppt/ink/ink9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30T15:30:11.992"/>
    </inkml:context>
    <inkml:brush xml:id="br0">
      <inkml:brushProperty name="width" value="0.05" units="cm"/>
      <inkml:brushProperty name="height" value="0.05" units="cm"/>
      <inkml:brushProperty name="color" value="#CD82DA"/>
    </inkml:brush>
  </inkml:definitions>
  <inkml:trace contextRef="#ctx0" brushRef="#br0">185 48 1144 0 0,'0'-1'458'0'0,"0"0"-1"0"0,-1 1 0 0 0,1-1 1 0 0,0 0-1 0 0,-1 0 1 0 0,1 0-1 0 0,-1 1 1 0 0,0-1-1 0 0,1 0 0 0 0,-1 1 1 0 0,0-1-1 0 0,1 0 1 0 0,-1 1-1 0 0,0-1 0 0 0,1 1 1 0 0,-1-1-1 0 0,0 1 1 0 0,0 0-1 0 0,0-1 1 0 0,0 1-1 0 0,0 0 0 0 0,1-1 1 0 0,-1 1-1 0 0,0 0 1 0 0,-1 0-1 0 0,-1 0 63 0 0,0 0 0 0 0,0 0 0 0 0,0 0 0 0 0,1 1 0 0 0,-1-1 0 0 0,0 1 0 0 0,0-1 0 0 0,-3 3 0 0 0,-3 0 208 0 0,1 1 0 0 0,-1 1 0 0 0,1-1 0 0 0,-11 10 0 0 0,10-7-247 0 0,0 1 0 0 0,0 1 1 0 0,1-1-1 0 0,1 2 0 0 0,-1-1 1 0 0,-6 12-1 0 0,11-16-581 0 0,0-1 0 0 0,1 1 0 0 0,0-1 0 0 0,0 1 0 0 0,0 0 0 0 0,1 0 0 0 0,-1 0-1 0 0,1 0 1 0 0,0 0 0 0 0,0 0 0 0 0,1 0 0 0 0,0 0 0 0 0,0 0 0 0 0,0 0 0 0 0,0 0 0 0 0,3 10 0 0 0,-3-14 26 0 0,0 0 0 0 0,1 0 0 0 0,-1 0 0 0 0,0 0 0 0 0,1 0-1 0 0,-1 0 1 0 0,1 0 0 0 0,-1 0 0 0 0,1 0 0 0 0,0 0 0 0 0,-1 0 0 0 0,1-1 0 0 0,0 1 0 0 0,-1 0 0 0 0,1-1 0 0 0,0 1 0 0 0,0 0 0 0 0,0-1 0 0 0,0 1 0 0 0,0-1 0 0 0,0 1 0 0 0,0-1-1 0 0,0 1 1 0 0,0-1 0 0 0,0 0 0 0 0,0 0 0 0 0,0 1 0 0 0,0-1 0 0 0,0 0 0 0 0,0 0 0 0 0,0 0 0 0 0,0 0 0 0 0,0 0 0 0 0,0 0 0 0 0,0-1 0 0 0,0 1 0 0 0,0 0 0 0 0,0 0 0 0 0,0-1 0 0 0,0 1-1 0 0,0 0 1 0 0,0-1 0 0 0,0 1 0 0 0,0-1 0 0 0,-1 0 0 0 0,1 1 0 0 0,0-1 0 0 0,1-1 0 0 0,7-4-358 0 0,-1 0 0 0 0,0-1 0 0 0,12-12-1 0 0,-15 14 282 0 0,3-3 406 0 0,-1 0 1 0 0,-1 0-1 0 0,1 0 0 0 0,-1-1 0 0 0,-1 0 0 0 0,0 0 1 0 0,6-13-1 0 0,-12 45 4836 0 0,9 10-4198 0 0,-8-32-981 0 0,1 1 0 0 0,-1 0 0 0 0,1-1 0 0 0,0 1 0 0 0,-1 0 0 0 0,1-1 0 0 0,0 1 0 0 0,0-1 0 0 0,0 0 0 0 0,1 1 0 0 0,-1-1 1 0 0,0 0-1 0 0,0 0 0 0 0,1 1 0 0 0,-1-1 0 0 0,0 0 0 0 0,1 0 0 0 0,-1-1 0 0 0,1 1 0 0 0,0 0 0 0 0,-1 0 0 0 0,1-1 0 0 0,0 1 0 0 0,-1-1 0 0 0,1 1 0 0 0,0-1 0 0 0,-1 0 0 0 0,1 0 1 0 0,0 0-1 0 0,0 0 0 0 0,0 0 0 0 0,-1 0 0 0 0,1 0 0 0 0,0 0 0 0 0,-1-1 0 0 0,1 1 0 0 0,2-2 0 0 0,2 0-148 0 0,0-1 0 0 0,-1 0 0 0 0,1 0 0 0 0,-1-1 0 0 0,0 1 0 0 0,1-1 0 0 0,-2-1 0 0 0,1 1 0 0 0,-1-1 0 0 0,1 1 0 0 0,5-10 1 0 0,3-6-240 0 0,19-38 0 0 0,-14 24 1257 0 0,-36 100 3016 0 0,6-16-3092 0 0,10-40-882 0 0,1-1 0 0 0,0 1 0 0 0,0 15 0 0 0,1-24-60 0 0,45-34-1032 0 0,-44 31 1270 0 0,0 1-1 0 0,1-1 0 0 0,-1 1 1 0 0,0 0-1 0 0,1 0 0 0 0,-1 0 1 0 0,1 0-1 0 0,-1 0 0 0 0,1 0 1 0 0,0 0-1 0 0,-1 0 0 0 0,1 1 0 0 0,0-1 1 0 0,0 0-1 0 0,-1 1 0 0 0,1 0 1 0 0,0-1-1 0 0,0 1 0 0 0,0 0 1 0 0,-1 0-1 0 0,1 0 0 0 0,0 0 1 0 0,0 0-1 0 0,0 1 0 0 0,0-1 1 0 0,-1 0-1 0 0,1 1 0 0 0,0-1 1 0 0,2 2-1 0 0,5 3 87 0 0,0 0-1 0 0,0 1 1 0 0,-1-1 0 0 0,13 13-1 0 0,-14-12-70 0 0,0 0 0 0 0,1 0-1 0 0,14 7 1 0 0,-19-12-18 0 0,0 0 1 0 0,1 0-1 0 0,-1 0 0 0 0,1-1 1 0 0,-1 1-1 0 0,1-1 0 0 0,-1 0 1 0 0,1 0-1 0 0,-1 0 0 0 0,1 0 0 0 0,-1-1 1 0 0,1 0-1 0 0,-1 1 0 0 0,0-1 1 0 0,1-1-1 0 0,-1 1 0 0 0,0 0 1 0 0,0-1-1 0 0,1 1 0 0 0,-1-1 1 0 0,0 0-1 0 0,-1 0 0 0 0,1 0 1 0 0,0-1-1 0 0,2-2 0 0 0,1 0 99 0 0,-1-1-1 0 0,0 1 0 0 0,0-1 1 0 0,0-1-1 0 0,0 1 1 0 0,-1-1-1 0 0,0 0 0 0 0,-1 0 1 0 0,1 0-1 0 0,2-11 0 0 0,-5 12 21 0 0,0-1-1 0 0,-1 0 1 0 0,0 0-1 0 0,0 0 1 0 0,0 0-1 0 0,-1 0 1 0 0,0 0-1 0 0,-4-12 1 0 0,-10-26-2692 0 0,12 32-2126 0 0</inkml:trace>
</inkml:ink>
</file>

<file path=ppt/ink/ink9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30T15:30:12.425"/>
    </inkml:context>
    <inkml:brush xml:id="br0">
      <inkml:brushProperty name="width" value="0.05" units="cm"/>
      <inkml:brushProperty name="height" value="0.05" units="cm"/>
      <inkml:brushProperty name="color" value="#CD82DA"/>
    </inkml:brush>
  </inkml:definitions>
  <inkml:trace contextRef="#ctx0" brushRef="#br0">64 67 232 0 0,'7'-17'26064'0'0,"-14"21"-25824"0"0,1 1 1 0 0,0 0 0 0 0,0 0 0 0 0,1 0 0 0 0,-1 1-1 0 0,-4 7 1 0 0,7-10-428 0 0,0 1 0 0 0,1-1 0 0 0,-1 1 0 0 0,1 0 0 0 0,0 0 0 0 0,0 0-1 0 0,0 1 1 0 0,1-1 0 0 0,0 0 0 0 0,0 1 0 0 0,0-1 0 0 0,-1 7 0 0 0,2-10 128 0 0,0-1 1 0 0,0 0-1 0 0,0 1 0 0 0,1-1 1 0 0,-1 0-1 0 0,0 1 0 0 0,0-1 1 0 0,0 0-1 0 0,0 1 0 0 0,0-1 1 0 0,1 0-1 0 0,-1 0 0 0 0,0 1 1 0 0,0-1-1 0 0,0 0 1 0 0,1 0-1 0 0,-1 1 0 0 0,0-1 1 0 0,0 0-1 0 0,1 0 0 0 0,-1 0 1 0 0,0 1-1 0 0,1-1 0 0 0,-1 0 1 0 0,0 0-1 0 0,1 0 0 0 0,-1 0 1 0 0,0 0-1 0 0,1 0 0 0 0,-1 0 1 0 0,0 0-1 0 0,1 0 0 0 0,-1 0 1 0 0,0 0-1 0 0,1 0 0 0 0,-1 0 1 0 0,0 0-1 0 0,1 0 0 0 0,-1 0 1 0 0,0 0-1 0 0,1 0 0 0 0,-1 0 1 0 0,0 0-1 0 0,1 0 0 0 0,-1-1 1 0 0,0 1-1 0 0,0 0 1 0 0,1 0-1 0 0,-1 0 0 0 0,0-1 1 0 0,1 1-1 0 0,-1 0 0 0 0,17-11-841 0 0,-16 11 769 0 0,15-12-447 0 0,-1-2 0 0 0,0 0 1 0 0,-1 0-1 0 0,0-2 1 0 0,22-31-1 0 0,-33 43 791 0 0,0 0 1 0 0,1 0-1 0 0,-1 0 0 0 0,1 1 1 0 0,8-6-1 0 0,-12 8 2 0 0,6 12-1083 0 0</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44:21.067"/>
    </inkml:context>
    <inkml:brush xml:id="br0">
      <inkml:brushProperty name="width" value="0.05" units="cm"/>
      <inkml:brushProperty name="height" value="0.05" units="cm"/>
      <inkml:brushProperty name="color" value="#CD82DA"/>
    </inkml:brush>
  </inkml:definitions>
  <inkml:trace contextRef="#ctx0" brushRef="#br0">0 7 2440 0 0,'0'-7'15930'0'0,"18"9"-13513"0"0,9 3-1611 0 0,-1 2-1 0 0,1 1 1 0 0,-1 0-1 0 0,0 2 1 0 0,-1 1-1 0 0,39 23 1 0 0,-56-29-707 0 0,1 1 0 0 0,-1 0 0 0 0,0 0 0 0 0,0 1 0 0 0,-1 0 0 0 0,0 0 0 0 0,0 0 0 0 0,-1 1 0 0 0,0 0 0 0 0,0 1 0 0 0,-1-1 0 0 0,0 1 0 0 0,0 0 0 0 0,6 19 0 0 0,-9-19-17 0 0,0 0 0 0 0,0 0 0 0 0,-1 0 0 0 0,-1 0 0 0 0,1 1-1 0 0,-1-1 1 0 0,-1 0 0 0 0,0 0 0 0 0,0 1 0 0 0,-1-1 0 0 0,0 0-1 0 0,0 0 1 0 0,-1 0 0 0 0,-1-1 0 0 0,1 1 0 0 0,-7 10 0 0 0,-25 39 876 0 0,20-33-316 0 0,-18 37 1 0 0,29-52-565 0 0,0 0 0 0 0,1 1 1 0 0,0-1-1 0 0,0 1 0 0 0,1-1 1 0 0,1 1-1 0 0,-1 16 0 0 0,3-12-81 0 0,0-1-1 0 0,1 1 1 0 0,0-1-1 0 0,2 0 1 0 0,-1 0-1 0 0,2 0 1 0 0,0-1-1 0 0,0 1 0 0 0,10 15 1 0 0,9 13-146 0 0,44 55 0 0 0,-44-65 128 0 0,-17-23 46 0 0,-1 1-1 0 0,0 0 0 0 0,0 0 1 0 0,-1 0-1 0 0,0 1 1 0 0,0 0-1 0 0,-1 0 0 0 0,-1 0 1 0 0,0 0-1 0 0,-1 1 0 0 0,0-1 1 0 0,0 1-1 0 0,-2-1 1 0 0,1 1-1 0 0,-1-1 0 0 0,-1 1 1 0 0,0 0-1 0 0,-1-1 1 0 0,0 1-1 0 0,-5 16 0 0 0,1-9-467 0 0,-1 1 0 0 0,-1-1-1 0 0,0 0 1 0 0,-2-1-1 0 0,0 0 1 0 0,-24 32 0 0 0,13-12-4397 0 0,12-20 280 0 0,-1-1-3723 0 0,1-6 1791 0 0</inkml:trace>
</inkml:ink>
</file>

<file path=ppt/ink/ink9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30T15:30:23.370"/>
    </inkml:context>
    <inkml:brush xml:id="br0">
      <inkml:brushProperty name="width" value="0.05" units="cm"/>
      <inkml:brushProperty name="height" value="0.05" units="cm"/>
      <inkml:brushProperty name="color" value="#CD82DA"/>
    </inkml:brush>
  </inkml:definitions>
  <inkml:trace contextRef="#ctx0" brushRef="#br0">11 1 1216 0 0,'-11'1'16929'0'0,"12"24"-13008"0"0,12 30-3666 0 0,-11-50-143 0 0,0 3-69 0 0,1-1 0 0 0,1 1 0 0 0,0-1-1 0 0,9 13 1 0 0,-12-18-106 0 0,0-1 1 0 0,0 1-1 0 0,0-1 0 0 0,1 1 1 0 0,-1-1-1 0 0,1 0 0 0 0,-1 0 1 0 0,1 0-1 0 0,-1 0 0 0 0,1 0 1 0 0,0 0-1 0 0,-1 0 0 0 0,1 0 1 0 0,0-1-1 0 0,0 1 0 0 0,0-1 0 0 0,-1 1 1 0 0,1-1-1 0 0,0 0 0 0 0,0 0 1 0 0,0 1-1 0 0,0-1 0 0 0,0-1 1 0 0,0 1-1 0 0,0 0 0 0 0,-1 0 1 0 0,1-1-1 0 0,3 0 0 0 0,3-2-133 0 0,0 0 0 0 0,-1-1 1 0 0,1 0-1 0 0,-1 0 0 0 0,0-1 0 0 0,0 1 0 0 0,0-2 0 0 0,-1 1 0 0 0,1-1 0 0 0,-1 0 0 0 0,-1 0 0 0 0,10-13 0 0 0,-10 11 663 0 0,1-1-1 0 0,-2 0 1 0 0,9-15 2721 0 0,-9 33-2180 0 0,-2-5-1152 0 0,-1 0 0 0 0,1 1 0 0 0,0-1 0 0 0,0 0-1 0 0,1 0 1 0 0,-1 0 0 0 0,1-1 0 0 0,0 1-1 0 0,0-1 1 0 0,7 7 0 0 0,-5-8-88 0 0,-1 1 1 0 0,1-1-1 0 0,0 0 1 0 0,0-1-1 0 0,0 1 1 0 0,0-1-1 0 0,1 0 1 0 0,-1 0-1 0 0,0-1 1 0 0,0 1-1 0 0,1-1 0 0 0,-1-1 1 0 0,0 1-1 0 0,0 0 1 0 0,1-1-1 0 0,-1 0 1 0 0,5-2-1 0 0,-3 1 407 0 0,0 0 0 0 0,-1-1 0 0 0,1 0 0 0 0,-1 0-1 0 0,0 0 1 0 0,0 0 0 0 0,0-1 0 0 0,0 0 0 0 0,-1-1 0 0 0,1 1 0 0 0,-1-1-1 0 0,12-9 6576 0 0,-17 14-6600 0 0,-5 20 1435 0 0,-10 25-1381 0 0,-4 17-1350 0 0,-15 85 0 0 0,7-20-6533 0 0,15-86 514 0 0,1 2 546 0 0</inkml:trace>
</inkml:ink>
</file>

<file path=ppt/ink/ink9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30T15:30:24.490"/>
    </inkml:context>
    <inkml:brush xml:id="br0">
      <inkml:brushProperty name="width" value="0.05" units="cm"/>
      <inkml:brushProperty name="height" value="0.05" units="cm"/>
      <inkml:brushProperty name="color" value="#CD82DA"/>
    </inkml:brush>
  </inkml:definitions>
  <inkml:trace contextRef="#ctx0" brushRef="#br0">272 46 1076 0 0,'-1'-3'808'0'0,"-1"0"1"0"0,-1 1-1 0 0,1-1 0 0 0,0 1 1 0 0,-1 0-1 0 0,1 0 0 0 0,-1 0 0 0 0,0 0 1 0 0,1 0-1 0 0,-1 1 0 0 0,0-1 1 0 0,0 1-1 0 0,0 0 0 0 0,0 0 0 0 0,-6-2 1 0 0,-51-10 5684 0 0,59 13-6343 0 0,-4-1 118 0 0,0 1 0 0 0,-1 0 0 0 0,1 0 0 0 0,0 1-1 0 0,0 0 1 0 0,0-1 0 0 0,-1 2 0 0 0,1-1 0 0 0,0 1 0 0 0,0-1 0 0 0,1 1 0 0 0,-1 1 0 0 0,0-1 0 0 0,1 1 0 0 0,-1 0-1 0 0,1 0 1 0 0,0 0 0 0 0,0 0 0 0 0,0 1 0 0 0,0-1 0 0 0,1 1 0 0 0,-1 0 0 0 0,-3 7 0 0 0,1-3-219 0 0,0 1-1 0 0,0 0 1 0 0,1 1 0 0 0,0-1 0 0 0,1 1 0 0 0,0 0-1 0 0,1 0 1 0 0,0 1 0 0 0,1-1 0 0 0,-3 20 0 0 0,5-27-117 0 0,-1-1 1 0 0,1 0-1 0 0,0 1 1 0 0,0-1 0 0 0,0 1-1 0 0,1-1 1 0 0,-1 0 0 0 0,0 1-1 0 0,1-1 1 0 0,0 0 0 0 0,0 1-1 0 0,-1-1 1 0 0,1 0 0 0 0,0 0-1 0 0,1 0 1 0 0,-1 0 0 0 0,0 0-1 0 0,1 0 1 0 0,-1 0 0 0 0,1 0-1 0 0,-1 0 1 0 0,1-1 0 0 0,0 1-1 0 0,0-1 1 0 0,0 1 0 0 0,0-1-1 0 0,0 0 1 0 0,0 0-1 0 0,0 0 1 0 0,0 0 0 0 0,1 0-1 0 0,-1 0 1 0 0,3 0 0 0 0,0 0-46 0 0,0 0 0 0 0,0-1 1 0 0,0 0-1 0 0,0 0 1 0 0,0 0-1 0 0,1 0 0 0 0,-1-1 1 0 0,0 0-1 0 0,0 0 1 0 0,0 0-1 0 0,-1-1 0 0 0,1 0 1 0 0,0 1-1 0 0,7-6 1 0 0,1-1-74 0 0,0-2 0 0 0,-1 1 0 0 0,0-1 0 0 0,10-12 0 0 0,8-7 860 0 0,-30 28-625 0 0,0 1 0 0 0,0 0 0 0 0,1 0 0 0 0,-1-1 0 0 0,0 1 1 0 0,0 0-1 0 0,0 0 0 0 0,0-1 0 0 0,1 1 0 0 0,-1 0 0 0 0,0 0 0 0 0,0 0 0 0 0,0 0 0 0 0,1-1 0 0 0,-1 1 0 0 0,0 0 0 0 0,0 0 0 0 0,1 0 0 0 0,-1 0 0 0 0,0 0 0 0 0,0-1 1 0 0,1 1-1 0 0,-1 0 0 0 0,0 0 0 0 0,1 0 0 0 0,-1 0 0 0 0,0 0 0 0 0,0 0 0 0 0,1 0 0 0 0,-1 0 0 0 0,0 0 0 0 0,1 0 0 0 0,-1 0 0 0 0,0 0 0 0 0,0 1 0 0 0,1-1 0 0 0,-1 0 1 0 0,0 0-1 0 0,0 0 0 0 0,1 0 0 0 0,-1 0 0 0 0,0 0 0 0 0,0 1 0 0 0,1-1 0 0 0,-1 0 0 0 0,0 0 0 0 0,0 0 0 0 0,1 1 0 0 0,2 18 172 0 0,-3-15-337 0 0,0-1 0 0 0,0 0-1 0 0,0 1 1 0 0,1-1 0 0 0,0 1-1 0 0,0-1 1 0 0,0 0 0 0 0,0 0 0 0 0,3 6-1 0 0,-3-6-10 0 0,1-1-1 0 0,0 0 0 0 0,0 0 0 0 0,0 0 0 0 0,0 0 1 0 0,0-1-1 0 0,0 1 0 0 0,0-1 0 0 0,1 1 1 0 0,-1-1-1 0 0,1 0 0 0 0,-1 1 0 0 0,1-1 1 0 0,-1 0-1 0 0,1-1 0 0 0,-1 1 0 0 0,1 0 1 0 0,0-1-1 0 0,0 0 0 0 0,-1 1 0 0 0,1-1 1 0 0,0 0-1 0 0,0-1 0 0 0,-1 1 0 0 0,1 0 1 0 0,0-1-1 0 0,-1 1 0 0 0,1-1 0 0 0,0 0 0 0 0,-1 0 1 0 0,1 0-1 0 0,-1 0 0 0 0,4-2 0 0 0,7-5-228 0 0,0 0 0 0 0,0-1-1 0 0,-1-1 1 0 0,18-17 0 0 0,-20 18 541 0 0,-9 9-27 0 0,4 10 439 0 0,-11 15-476 0 0,5-20-66 0 0,-1-1 1 0 0,1 1-1 0 0,0 0 0 0 0,0 0 1 0 0,1 0-1 0 0,0 5 1 0 0,20-37 95 0 0,-12 17-91 0 0,9-13 64 0 0,-3 2-34 0 0,1 1 1 0 0,29-29-1 0 0,-41 46-83 0 0,0-1 0 0 0,1 1 0 0 0,0 0-1 0 0,0 0 1 0 0,0 0 0 0 0,0 0 0 0 0,0 1 0 0 0,1-1-1 0 0,-1 1 1 0 0,1 0 0 0 0,0 1 0 0 0,-1-1-1 0 0,1 1 1 0 0,0 0 0 0 0,0 0 0 0 0,0 0 0 0 0,0 1-1 0 0,0 0 1 0 0,7 0 0 0 0,-9 1-5 0 0,0 0-1 0 0,0 0 1 0 0,0 1-1 0 0,1-1 1 0 0,-1 1-1 0 0,0 0 1 0 0,-1-1 0 0 0,1 2-1 0 0,0-1 1 0 0,-1 0-1 0 0,1 0 1 0 0,-1 1-1 0 0,1-1 1 0 0,-1 1 0 0 0,0 0-1 0 0,0 0 1 0 0,-1 0-1 0 0,1 0 1 0 0,0 0 0 0 0,-1 0-1 0 0,2 4 1 0 0,1 4-2 0 0,-1-1 1 0 0,0 1 0 0 0,0 1 0 0 0,-1-1-1 0 0,1 12 1 0 0,-1 14-755 0 0,-2 0 0 0 0,-4 40 0 0 0,3-69 119 0 0</inkml:trace>
</inkml:ink>
</file>

<file path=ppt/ink/ink9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30T15:30:24.893"/>
    </inkml:context>
    <inkml:brush xml:id="br0">
      <inkml:brushProperty name="width" value="0.05" units="cm"/>
      <inkml:brushProperty name="height" value="0.05" units="cm"/>
      <inkml:brushProperty name="color" value="#CD82DA"/>
    </inkml:brush>
  </inkml:definitions>
  <inkml:trace contextRef="#ctx0" brushRef="#br0">212 294 528 0 0,'13'-25'11543'0'0,"-13"24"-11230"0"0,0-1 1 0 0,-1 0-1 0 0,1 1 0 0 0,-1-1 1 0 0,1 1-1 0 0,-1 0 1 0 0,0-1-1 0 0,1 1 0 0 0,-1-1 1 0 0,0 1-1 0 0,0 0 0 0 0,0 0 1 0 0,0 0-1 0 0,0-1 0 0 0,-1 1 1 0 0,1 0-1 0 0,0 0 0 0 0,0 0 1 0 0,-1 1-1 0 0,1-1 0 0 0,0 0 1 0 0,-1 0-1 0 0,-1 0 0 0 0,0 0 18 0 0,-1 1-1 0 0,1-1 0 0 0,0 1 0 0 0,-1 0 0 0 0,1 0 0 0 0,-1 0 0 0 0,1 0 0 0 0,-1 0 0 0 0,1 1 1 0 0,-5 1-1 0 0,-1 0 99 0 0,-1 1-1 0 0,1 0 1 0 0,-16 9 0 0 0,0 4 529 0 0,16-8-786 0 0,1 0 0 0 0,0 0 0 0 0,0 1 0 0 0,1 0 0 0 0,0 0 0 0 0,0 0 0 0 0,1 1 0 0 0,-9 20 1 0 0,15-29-220 0 0,-1 0 0 0 0,1 0 0 0 0,-1 0 0 0 0,0 0 1 0 0,1 0-1 0 0,0 0 0 0 0,-1 0 0 0 0,1 0 0 0 0,0 1 1 0 0,-1-1-1 0 0,1 0 0 0 0,0 0 0 0 0,0 0 0 0 0,0 0 1 0 0,0 0-1 0 0,0 1 0 0 0,0-1 0 0 0,0 0 0 0 0,1 0 1 0 0,-1 0-1 0 0,0 0 0 0 0,0 0 0 0 0,1 1 0 0 0,-1-1 1 0 0,1 0-1 0 0,-1 0 0 0 0,1 0 0 0 0,0 0 0 0 0,-1 0 1 0 0,1-1-1 0 0,1 3 0 0 0,-1-3-25 0 0,1 1-1 0 0,-1-1 1 0 0,1 1-1 0 0,-1-1 1 0 0,0 1-1 0 0,1-1 1 0 0,-1 0 0 0 0,1 0-1 0 0,-1 0 1 0 0,1 0-1 0 0,-1 0 1 0 0,1 0-1 0 0,-1 0 1 0 0,1 0 0 0 0,-1-1-1 0 0,1 1 1 0 0,-1 0-1 0 0,1-1 1 0 0,-1 1-1 0 0,0-1 1 0 0,3-1 0 0 0,7-5-129 0 0,0 0 0 0 0,0 0 0 0 0,-1-1 1 0 0,0-1-1 0 0,-1 0 0 0 0,0 0 1 0 0,0-1-1 0 0,-1 0 0 0 0,0 0 0 0 0,6-12 1 0 0,-1 0 339 0 0,-1 0 1 0 0,-1-1-1 0 0,-2-1 1 0 0,9-29-1 0 0,-14 37 296 0 0,-2 0-1 0 0,0-1 0 0 0,-1 1 0 0 0,0-1 0 0 0,-3-20 0 0 0,1-3 1883 0 0,-19 343 212 0 0,1-51-5322 0 0,13-76-1409 0 0,5-117 52 0 0,0-1-3816 0 0,-1-13 1679 0 0</inkml:trace>
</inkml:ink>
</file>

<file path=ppt/ink/ink9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30T15:30:25.704"/>
    </inkml:context>
    <inkml:brush xml:id="br0">
      <inkml:brushProperty name="width" value="0.05" units="cm"/>
      <inkml:brushProperty name="height" value="0.05" units="cm"/>
      <inkml:brushProperty name="color" value="#CD82DA"/>
    </inkml:brush>
  </inkml:definitions>
  <inkml:trace contextRef="#ctx0" brushRef="#br0">0 370 844 0 0,'7'-25'4423'0'0,"0"-16"14790"0"0,-7 44-18529 0 0,-3 37 849 0 0,3 46-1 0 0,1-58-1786 0 0,2 0-1 0 0,11 45 1 0 0,-14-72 191 0 0,0 1 0 0 0,0-1 0 0 0,0 1 0 0 0,1-1 0 0 0,-1 0 0 0 0,1 1 0 0 0,-1-1 0 0 0,1 0 0 0 0,-1 1-1 0 0,1-1 1 0 0,0 0 0 0 0,-1 1 0 0 0,1-1 0 0 0,0 0 0 0 0,0 0 0 0 0,0 0 0 0 0,0 0 0 0 0,0 0 0 0 0,0 0 0 0 0,0 0 0 0 0,1 0 0 0 0,-1 0 0 0 0,0-1 0 0 0,0 1 0 0 0,1 0 0 0 0,1 0 0 0 0,-1-2 3 0 0,1 1-1 0 0,-1-1 1 0 0,0 1 0 0 0,1-1 0 0 0,-1 0-1 0 0,0 0 1 0 0,1 0 0 0 0,-1 0-1 0 0,0 0 1 0 0,0 0 0 0 0,0-1 0 0 0,0 1-1 0 0,0-1 1 0 0,0 0 0 0 0,2-2 0 0 0,9-9-176 0 0,0-1 0 0 0,0-1 0 0 0,-2 0 0 0 0,0-1 0 0 0,0 0 0 0 0,10-21 0 0 0,-19 29 173 0 0,-2 7 65 0 0,0 0 1 0 0,0 0-1 0 0,0 0 0 0 0,0 0 0 0 0,0 0 1 0 0,0 0-1 0 0,1 0 0 0 0,-1 0 1 0 0,0 0-1 0 0,1 1 0 0 0,-1-1 1 0 0,1 0-1 0 0,-1 0 0 0 0,1 0 0 0 0,-1 1 1 0 0,1-1-1 0 0,0 0 0 0 0,-1 1 1 0 0,1-1-1 0 0,0 0 0 0 0,0 1 1 0 0,-1-1-1 0 0,1 1 0 0 0,0-1 0 0 0,1 0 1 0 0,-1 1-10 0 0,8 33-1102 0 0,-7-32 985 0 0,-1 0-1 0 0,1 0 0 0 0,0 0 1 0 0,0-1-1 0 0,-1 1 1 0 0,1 0-1 0 0,0-1 0 0 0,0 1 1 0 0,0-1-1 0 0,0 1 0 0 0,0-1 1 0 0,0 0-1 0 0,0 0 1 0 0,0 0-1 0 0,0 0 0 0 0,0 0 1 0 0,-1-1-1 0 0,1 1 1 0 0,0 0-1 0 0,0-1 0 0 0,0 0 1 0 0,3-1-1 0 0,2-1-304 0 0,1-2 1 0 0,-1 1-1 0 0,14-11 1 0 0,-2 1-284 0 0,-14 11 526 0 0,1-1 0 0 0,-1 0-1 0 0,0 0 1 0 0,0-1 0 0 0,0 1 0 0 0,-1-1 0 0 0,0 0 0 0 0,0 0-1 0 0,0 0 1 0 0,0-1 0 0 0,-1 0 0 0 0,0 1 0 0 0,0-1 0 0 0,0 0-1 0 0,-1 0 1 0 0,0-1 0 0 0,1-6 0 0 0,-1 8 112 0 0,-1 0-1 0 0,0 0 1 0 0,1 1 0 0 0,0-1-1 0 0,0 1 1 0 0,0-1 0 0 0,1 1-1 0 0,-1 0 1 0 0,6-6 0 0 0,33-36-1120 0 0,-18 22 393 0 0,5-7-526 0 0,-15 17 497 0 0,-1 0 0 0 0,1 0 1 0 0,-2-1-1 0 0,0-1 0 0 0,-1 0 1 0 0,-1 0-1 0 0,11-25 1 0 0,-15 25-683 0 0</inkml:trace>
</inkml:ink>
</file>

<file path=ppt/ink/ink9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30T15:30:26.116"/>
    </inkml:context>
    <inkml:brush xml:id="br0">
      <inkml:brushProperty name="width" value="0.05" units="cm"/>
      <inkml:brushProperty name="height" value="0.05" units="cm"/>
      <inkml:brushProperty name="color" value="#CD82DA"/>
    </inkml:brush>
  </inkml:definitions>
  <inkml:trace contextRef="#ctx0" brushRef="#br0">125 1 76 0 0,'0'0'2722'0'0,"-5"18"-229"0"0,0-9-1537 0 0,1 1 0 0 0,1 0 0 0 0,0 0 0 0 0,-4 18 0 0 0,-4 14 698 0 0,2-13 151 0 0,-9 59 0 0 0,6-21-38 0 0,-19 114 2024 0 0,25-140-2392 0 0,-4 72 1 0 0,10-113-1400 0 0,0 1 0 0 0,0-1 0 0 0,0 0 1 0 0,0 1-1 0 0,0-1 0 0 0,-1 0 1 0 0,1 1-1 0 0,0-1 0 0 0,0 0 1 0 0,0 1-1 0 0,0-1 0 0 0,0 0 0 0 0,0 1 1 0 0,0-1-1 0 0,0 1 0 0 0,1-1 1 0 0,-1 0-1 0 0,0 1 0 0 0,0-1 1 0 0,0 0-1 0 0,0 1 0 0 0,0-1 1 0 0,1 0-1 0 0,-1 0 0 0 0,0 1 0 0 0,0-1 1 0 0,0 0-1 0 0,1 1 0 0 0,-1-1 1 0 0,0 0-1 0 0,0 0 0 0 0,1 1 1 0 0,-1-1-1 0 0,1 0 0 0 0,6-9-17 0 0,-2 3 16 0 0,29-49-83 0 0,-30 46 61 0 0,1 0 0 0 0,0 1 0 0 0,1-1 0 0 0,0 1-1 0 0,0 0 1 0 0,9-8 0 0 0,-13 15 27 0 0,-1 0 0 0 0,0 1 0 0 0,0-1 0 0 0,1 1 1 0 0,-1-1-1 0 0,0 1 0 0 0,1 0 0 0 0,-1-1 0 0 0,0 1 0 0 0,1 0 0 0 0,-1 0 0 0 0,0 0 0 0 0,1 0 0 0 0,-1 0 0 0 0,1 0 0 0 0,-1 0 0 0 0,0 1 0 0 0,1-1 1 0 0,-1 0-1 0 0,0 1 0 0 0,1-1 0 0 0,-1 1 0 0 0,0 0 0 0 0,0-1 0 0 0,0 1 0 0 0,1 0 0 0 0,-1 0 0 0 0,0-1 0 0 0,0 1 0 0 0,0 0 0 0 0,0 0 1 0 0,1 2-1 0 0,3 2 15 0 0,0 0 0 0 0,-1 0 0 0 0,0 0 0 0 0,0 1 0 0 0,5 7 1 0 0,2 13 43 0 0,-1 0 1 0 0,13 54 0 0 0,-13-45-483 0 0,13 35 0 0 0,-20-62 113 0 0,-2-5-19 0 0,0 0 1 0 0,0 0-1 0 0,0 0 1 0 0,0 0-1 0 0,0 0 1 0 0,1 0-1 0 0,-1 0 0 0 0,1 0 1 0 0,0-1-1 0 0,0 1 1 0 0,0-1-1 0 0,0 1 1 0 0,0-1-1 0 0,1 0 0 0 0,-1 0 1 0 0,1 0-1 0 0,-1 0 1 0 0,6 3-1 0 0,-6-6-429 0 0,0 1-1 0 0,0-1 0 0 0,0 1 1 0 0,-1-1-1 0 0,1 0 1 0 0,0 0-1 0 0,0 0 1 0 0,-1 0-1 0 0,1 0 0 0 0,-1 0 1 0 0,3-2-1 0 0,3-4-3470 0 0</inkml:trace>
</inkml:ink>
</file>

<file path=ppt/ink/ink9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30T15:30:26.599"/>
    </inkml:context>
    <inkml:brush xml:id="br0">
      <inkml:brushProperty name="width" value="0.05" units="cm"/>
      <inkml:brushProperty name="height" value="0.05" units="cm"/>
      <inkml:brushProperty name="color" value="#CD82DA"/>
    </inkml:brush>
  </inkml:definitions>
  <inkml:trace contextRef="#ctx0" brushRef="#br0">85 514 652 0 0,'8'-11'1765'0'0,"-1"0"-1"0"0,0-1 1 0 0,-1 0-1 0 0,0 0 1 0 0,4-14-1 0 0,-10 26-1570 0 0,0-1 1 0 0,0 1-1 0 0,1 0 0 0 0,-1 0 1 0 0,0-1-1 0 0,0 1 0 0 0,0-1 1 0 0,0 1-1 0 0,1 0 0 0 0,-1-1 1 0 0,0 1-1 0 0,0 0 0 0 0,0-1 1 0 0,0 1-1 0 0,0-1 0 0 0,0 1 1 0 0,0 0-1 0 0,0-1 0 0 0,0 1 0 0 0,0 0 1 0 0,0-1-1 0 0,-1 1 0 0 0,1-1 1 0 0,0 1-1 0 0,0 0 0 0 0,0-1 1 0 0,0 1-1 0 0,0 0 0 0 0,-1-1 1 0 0,1 1-1 0 0,0 0 0 0 0,0-1 1 0 0,-1 1-1 0 0,1 0 0 0 0,0 0 1 0 0,-1-1-1 0 0,1 1 0 0 0,-1 0 1 0 0,-16 4 2644 0 0,-17 18-1280 0 0,23-12-1298 0 0,0 1-1 0 0,1 0 1 0 0,-10 14-1 0 0,17-22-464 0 0,1 1-1 0 0,-1-1 1 0 0,1 1 0 0 0,0 0-1 0 0,0 0 1 0 0,1 0-1 0 0,-1 0 1 0 0,1 0-1 0 0,0 0 1 0 0,0 0-1 0 0,0 0 1 0 0,0 0 0 0 0,1 1-1 0 0,0-1 1 0 0,0 7-1 0 0,0-10 106 0 0,1 0 0 0 0,-1 0 0 0 0,1-1 0 0 0,-1 1 0 0 0,1 0 0 0 0,0 0 0 0 0,-1-1 0 0 0,1 1 0 0 0,0-1 0 0 0,-1 1 0 0 0,1-1 0 0 0,0 1 0 0 0,0-1 0 0 0,-1 1 0 0 0,1-1 0 0 0,0 0 0 0 0,0 1 0 0 0,0-1 0 0 0,0 0 0 0 0,0 0-1 0 0,1 1 1 0 0,27 4-669 0 0,-12-2 194 0 0,-9 0 489 0 0,0 1 0 0 0,0-1-1 0 0,0 2 1 0 0,-1-1-1 0 0,0 1 1 0 0,0 0 0 0 0,0 0-1 0 0,0 1 1 0 0,-1 0-1 0 0,0 0 1 0 0,9 12 0 0 0,-4-6-90 0 0,-9-10 60 0 0,0 1 0 0 0,0-1 0 0 0,0 0 0 0 0,1 0 0 0 0,-1 0 0 0 0,1 0 0 0 0,-1-1 0 0 0,1 1 0 0 0,0-1 0 0 0,-1 1 0 0 0,1-1 0 0 0,0 0 0 0 0,0 0 0 0 0,0 0 0 0 0,0-1 0 0 0,0 1 0 0 0,0-1 0 0 0,5 1 0 0 0,-4-2-95 0 0,0 1 0 0 0,1-1 0 0 0,-1 0-1 0 0,0 0 1 0 0,0 0 0 0 0,0-1 0 0 0,0 0 0 0 0,0 0 0 0 0,0 0-1 0 0,-1 0 1 0 0,7-5 0 0 0,4-5-558 0 0,0-1 0 0 0,-1-1 0 0 0,-1 0 1 0 0,21-31-1 0 0,-15 18 551 0 0,-1-1 1 0 0,-1-1-1 0 0,-2-1 1 0 0,-1 0-1 0 0,13-48 1 0 0,-16 40 797 0 0,-2 0 1 0 0,-1 0-1 0 0,-2-1 1 0 0,-1-53 0 0 0,0-19 6573 0 0,-6 113-6967 0 0,1 1 0 0 0,1 0 0 0 0,-1 0 0 0 0,0 0 0 0 0,1 0 0 0 0,-1 0 0 0 0,1 0 0 0 0,0 0 0 0 0,0 6 0 0 0,0 4 233 0 0,-35 373 3108 0 0,25-255-4088 0 0,-1-18-1590 0 0,6-71-1205 0 0,1-1-4198 0 0,2-24 2659 0 0</inkml:trace>
</inkml:ink>
</file>

<file path=ppt/ink/ink9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30T15:30:26.976"/>
    </inkml:context>
    <inkml:brush xml:id="br0">
      <inkml:brushProperty name="width" value="0.05" units="cm"/>
      <inkml:brushProperty name="height" value="0.05" units="cm"/>
      <inkml:brushProperty name="color" value="#CD82DA"/>
    </inkml:brush>
  </inkml:definitions>
  <inkml:trace contextRef="#ctx0" brushRef="#br0">4 128 436 0 0,'-2'-7'606'0'0,"1"-1"5530"0"0,15 5-1266 0 0,10 4-4247 0 0,0-2 1 0 0,-1 0 0 0 0,1-2-1 0 0,-1 0 1 0 0,38-12 0 0 0,-29 6-2012 0 0,-1-3 0 0 0,0 0 0 0 0,45-26 0 0 0,-57 28-2487 0 0,-1 3 296 0 0</inkml:trace>
</inkml:ink>
</file>

<file path=ppt/ink/ink9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30T15:30:27.992"/>
    </inkml:context>
    <inkml:brush xml:id="br0">
      <inkml:brushProperty name="width" value="0.05" units="cm"/>
      <inkml:brushProperty name="height" value="0.05" units="cm"/>
      <inkml:brushProperty name="color" value="#CD82DA"/>
    </inkml:brush>
  </inkml:definitions>
  <inkml:trace contextRef="#ctx0" brushRef="#br0">83 41 864 0 0,'1'-15'501'0'0,"-3"-11"20161"0"0,-2 40-19624 0 0,-31 111 1936 0 0,20-77-1893 0 0,-13 70 0 0 0,28-118-1071 0 0,0 0 1 0 0,0 0 0 0 0,1 0 0 0 0,-1 0-1 0 0,0 0 1 0 0,0 0 0 0 0,0 0-1 0 0,0 0 1 0 0,0 0 0 0 0,0 0 0 0 0,1 0-1 0 0,-1 0 1 0 0,0 0 0 0 0,0 0 0 0 0,0 0-1 0 0,0 0 1 0 0,0 0 0 0 0,1 0-1 0 0,-1 0 1 0 0,0 0 0 0 0,0 0 0 0 0,0 0-1 0 0,0 0 1 0 0,0 0 0 0 0,0 0 0 0 0,0 0-1 0 0,1 0 1 0 0,-1 0 0 0 0,0 0-1 0 0,0 1 1 0 0,0-1 0 0 0,0 0 0 0 0,0 0-1 0 0,0 0 1 0 0,0 0 0 0 0,0 0 0 0 0,0 0-1 0 0,0 0 1 0 0,0 1 0 0 0,1-1 0 0 0,-1 0-1 0 0,0 0 1 0 0,0 0 0 0 0,0 0-1 0 0,0 0 1 0 0,0 0 0 0 0,0 1 0 0 0,0-1-1 0 0,0 0 1 0 0,0 0 0 0 0,0 0 0 0 0,0 0-1 0 0,0 0 1 0 0,0 1 0 0 0,0-1-1 0 0,-1 0 1 0 0,1 0 0 0 0,0 0 0 0 0,0 0-1 0 0,0 0 1 0 0,15-16 215 0 0,24-43-411 0 0,-24 36 102 0 0,-9 14 25 0 0,0 0-21 0 0,0 0 0 0 0,0 1 0 0 0,1-1 0 0 0,0 1 0 0 0,0 1 0 0 0,13-11 0 0 0,-19 17 65 0 0,0 1 1 0 0,1 0-1 0 0,-1-1 1 0 0,0 1-1 0 0,0 0 1 0 0,0 0-1 0 0,0 0 1 0 0,0 0-1 0 0,0 0 0 0 0,1 0 1 0 0,-1 0-1 0 0,0 0 1 0 0,0 0-1 0 0,0 0 1 0 0,0 1-1 0 0,0-1 1 0 0,0 1-1 0 0,0-1 0 0 0,0 0 1 0 0,0 1-1 0 0,0 0 1 0 0,0-1-1 0 0,0 1 1 0 0,0 0-1 0 0,0-1 1 0 0,0 1-1 0 0,-1 0 1 0 0,1 0-1 0 0,0 0 0 0 0,0 0 1 0 0,-1-1-1 0 0,1 1 1 0 0,-1 0-1 0 0,1 0 1 0 0,-1 0-1 0 0,1 0 1 0 0,-1 2-1 0 0,18 40-362 0 0,-13-22 178 0 0,2 6-396 0 0,17 44 0 0 0,-21-65 359 0 0,-1 0 0 0 0,2 1 0 0 0,-1-1 0 0 0,1 0 0 0 0,-1-1-1 0 0,2 1 1 0 0,-1-1 0 0 0,1 0 0 0 0,-1 0 0 0 0,1 0-1 0 0,1 0 1 0 0,5 3 0 0 0,-8-6 96 0 0,-1-1 0 0 0,1 1 0 0 0,0-1 0 0 0,-1 0 0 0 0,1 0 0 0 0,0 0 0 0 0,0-1 0 0 0,0 1 0 0 0,-1-1 0 0 0,1 1 0 0 0,0-1 0 0 0,0 0 0 0 0,0 0 0 0 0,0 0 0 0 0,0-1 0 0 0,0 1 0 0 0,-1-1 0 0 0,6-1 0 0 0,-3 0-54 0 0,0 0-1 0 0,0 0 1 0 0,-1-1-1 0 0,1 0 1 0 0,-1 0-1 0 0,0 0 1 0 0,0-1-1 0 0,0 1 1 0 0,6-8-1 0 0,-3 2 128 0 0,0 0 0 0 0,0-1 0 0 0,-1 1 0 0 0,-1-1 0 0 0,1-1-1 0 0,-2 1 1 0 0,0-1 0 0 0,6-21 0 0 0,-9 28 478 0 0,0 0 1 0 0,0 0-1 0 0,-1 0 1 0 0,1 0-1 0 0,-1 0 0 0 0,0 0 1 0 0,0 0-1 0 0,-1 0 1 0 0,1 0-1 0 0,-1 0 0 0 0,0 1 1 0 0,-2-8-1 0 0,2 11-338 0 0,1-1 0 0 0,0 1-1 0 0,-1 0 1 0 0,1 0 0 0 0,-1 0-1 0 0,1 0 1 0 0,0 0 0 0 0,-1 0 0 0 0,1 0-1 0 0,-1 0 1 0 0,1 0 0 0 0,0 0-1 0 0,-1 0 1 0 0,1 0 0 0 0,0 0-1 0 0,-1 0 1 0 0,1 0 0 0 0,-1 0 0 0 0,1 1-1 0 0,0-1 1 0 0,-1 0 0 0 0,1 0-1 0 0,0 0 1 0 0,-1 1 0 0 0,1-1 0 0 0,0 0-1 0 0,-1 0 1 0 0,1 1 0 0 0,0-1-1 0 0,0 0 1 0 0,-1 0 0 0 0,1 1 0 0 0,0-1-1 0 0,0 0 1 0 0,0 1 0 0 0,-1-1-1 0 0,1 0 1 0 0,0 1 0 0 0,0-1 0 0 0,0 1-1 0 0,0-1 1 0 0,-11 17 816 0 0,9-12-801 0 0,0 0 0 0 0,0 1 0 0 0,1-1 0 0 0,-1 1 0 0 0,1-1 0 0 0,1 1 0 0 0,-1-1-1 0 0,1 1 1 0 0,0-1 0 0 0,0 1 0 0 0,0-1 0 0 0,1 1 0 0 0,0 0 0 0 0,0-1 0 0 0,0 0-1 0 0,1 1 1 0 0,0-1 0 0 0,0 0 0 0 0,0 0 0 0 0,3 5 0 0 0,-3-7-243 0 0,0 0 1 0 0,0 0-1 0 0,0 0 1 0 0,1-1 0 0 0,-1 1-1 0 0,1-1 1 0 0,-1 1-1 0 0,1-1 1 0 0,0 0-1 0 0,0 0 1 0 0,0 0 0 0 0,0-1-1 0 0,0 1 1 0 0,0-1-1 0 0,0 1 1 0 0,1-1-1 0 0,-1 0 1 0 0,0-1 0 0 0,1 1-1 0 0,-1 0 1 0 0,1-1-1 0 0,-1 0 1 0 0,1 0-1 0 0,-1 0 1 0 0,1 0 0 0 0,-1 0-1 0 0,1-1 1 0 0,-1 0-1 0 0,1 1 1 0 0,-1-1-1 0 0,0-1 1 0 0,0 1 0 0 0,4-2-1 0 0,4-1-229 0 0,-1 0 0 0 0,0-1 0 0 0,0-1 1 0 0,0 1-1 0 0,-1-2 0 0 0,0 1 0 0 0,0-1 0 0 0,-1 0 0 0 0,1-1 0 0 0,-2 0 0 0 0,1 0 0 0 0,-1-1 0 0 0,0 0 0 0 0,-1 0 1 0 0,7-14-1 0 0,-2 0 137 0 0,11-37 1 0 0,-19 51 871 0 0,-1 0 0 0 0,0 0 0 0 0,-1 0 0 0 0,0-13 0 0 0,-1 21-32 0 0,3-4 1865 0 0,-12 127-1301 0 0,7-82-2011 0 0,2-38 624 0 0,0 0-1 0 0,0 0 0 0 0,0 1 1 0 0,1-1-1 0 0,-1 0 0 0 0,0 0 1 0 0,1 0-1 0 0,0 1 0 0 0,0-1 1 0 0,0 0-1 0 0,0 0 0 0 0,0 0 1 0 0,0 0-1 0 0,2 3 1 0 0,-2-5-127 0 0,17-19-455 0 0,-13 11 703 0 0,27-35-61 0 0,-30 41 212 0 0,1-1 0 0 0,-1 0 0 0 0,1 1 0 0 0,-1-1 0 0 0,1 1 0 0 0,0 0 0 0 0,0 0 0 0 0,0 0 0 0 0,0 0 1 0 0,1 1-1 0 0,4-3 0 0 0,-5 4-10 0 0,0 1 1 0 0,0-1-1 0 0,0 1 0 0 0,0-1 1 0 0,0 1-1 0 0,0 0 1 0 0,0 1-1 0 0,0-1 1 0 0,-1 0-1 0 0,1 1 0 0 0,0-1 1 0 0,-1 1-1 0 0,1 0 1 0 0,-1 0-1 0 0,0 0 1 0 0,0 0-1 0 0,4 5 0 0 0,14 9-32 0 0,-15-13-24 0 0,1 0 0 0 0,-1 0 0 0 0,1-1-1 0 0,0 1 1 0 0,0-2 0 0 0,0 1-1 0 0,0 0 1 0 0,0-1 0 0 0,10 1 0 0 0,-13-2 109 0 0,0-1 1 0 0,-1 1 0 0 0,1 0-1 0 0,-1-1 1 0 0,1 1 0 0 0,-1-1 0 0 0,1 0-1 0 0,-1 1 1 0 0,1-1 0 0 0,-1-1 0 0 0,0 1-1 0 0,0 0 1 0 0,1 0 0 0 0,-1-1 0 0 0,0 1-1 0 0,0-1 1 0 0,0 0 0 0 0,-1 0-1 0 0,1 0 1 0 0,0 0 0 0 0,-1 0 0 0 0,1 0-1 0 0,-1 0 1 0 0,1 0 0 0 0,-1 0 0 0 0,1-4-1 0 0,0 1 117 0 0,0 0 0 0 0,-1 0 0 0 0,0 0-1 0 0,0 0 1 0 0,0 0 0 0 0,-1-1 0 0 0,0 1-1 0 0,0 0 1 0 0,0 0 0 0 0,0 0 0 0 0,-1 0-1 0 0,0 0 1 0 0,0 0 0 0 0,0 0 0 0 0,-1 0-1 0 0,-3-8 1 0 0,-3-5-1321 0 0,-1 1 0 0 0,-22-31 1 0 0,29 46 491 0 0,0 0 0 0 0,0 0 0 0 0,0 0 1 0 0,0 0-1 0 0,-1 0 0 0 0,1 0 1 0 0,-1 1-1 0 0,1-1 0 0 0,-1 1 0 0 0,1 0 1 0 0,-1 0-1 0 0,0 0 0 0 0,-3-1 0 0 0,-4-1-3262 0 0,-3-2-1370 0 0</inkml:trace>
</inkml:ink>
</file>

<file path=ppt/ink/ink9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30T15:30:28.443"/>
    </inkml:context>
    <inkml:brush xml:id="br0">
      <inkml:brushProperty name="width" value="0.05" units="cm"/>
      <inkml:brushProperty name="height" value="0.05" units="cm"/>
      <inkml:brushProperty name="color" value="#CD82DA"/>
    </inkml:brush>
  </inkml:definitions>
  <inkml:trace contextRef="#ctx0" brushRef="#br0">92 163 1564 0 0,'-3'3'1075'0'0,"0"-1"0"0"0,0 1 0 0 0,0-1 0 0 0,-1 0 0 0 0,1 0 0 0 0,-1 0-1 0 0,1-1 1 0 0,-1 1 0 0 0,1-1 0 0 0,-1 0 0 0 0,0 0 0 0 0,0 0 0 0 0,-5 0 0 0 0,7-1-881 0 0,1 0 1 0 0,0-1-1 0 0,-1 1 1 0 0,1 0-1 0 0,0-1 0 0 0,0 1 1 0 0,-1-1-1 0 0,1 1 1 0 0,0-1-1 0 0,0 1 0 0 0,0-1 1 0 0,0 0-1 0 0,-1 0 1 0 0,1 0-1 0 0,0 1 0 0 0,1-1 1 0 0,-1 0-1 0 0,0 0 1 0 0,0 0-1 0 0,0 0 1 0 0,0-1-1 0 0,1 1 0 0 0,-1 0 1 0 0,1 0-1 0 0,-1 0 1 0 0,1-1-1 0 0,-1-1 0 0 0,-8-31 2041 0 0,9 27-2047 0 0,-1 1 1 0 0,2-1 0 0 0,-1 0-1 0 0,1 1 1 0 0,0-1-1 0 0,0 1 1 0 0,1-1-1 0 0,0 1 1 0 0,0-1 0 0 0,0 1-1 0 0,1 0 1 0 0,0 0-1 0 0,0 0 1 0 0,1 1-1 0 0,0-1 1 0 0,0 1 0 0 0,5-6-1 0 0,-8 9-227 0 0,0 1 0 0 0,0 0 1 0 0,0 1-1 0 0,1-1 0 0 0,-1 0 0 0 0,0 0 0 0 0,0 0 0 0 0,1 1 0 0 0,-1-1 1 0 0,1 1-1 0 0,-1-1 0 0 0,0 1 0 0 0,1-1 0 0 0,-1 1 0 0 0,1 0 0 0 0,-1 0 0 0 0,1 0 1 0 0,-1 0-1 0 0,1 0 0 0 0,-1 0 0 0 0,1 0 0 0 0,-1 0 0 0 0,1 0 0 0 0,-1 1 1 0 0,0-1-1 0 0,1 1 0 0 0,-1-1 0 0 0,1 1 0 0 0,-1-1 0 0 0,0 1 0 0 0,0 0 0 0 0,1 0 1 0 0,-1 0-1 0 0,0 0 0 0 0,0 0 0 0 0,0 0 0 0 0,0 0 0 0 0,0 0 0 0 0,0 0 0 0 0,2 3 1 0 0,0 0-217 0 0,0 1 0 0 0,-1 0 1 0 0,1 0-1 0 0,-1 0 1 0 0,0 1-1 0 0,0-1 0 0 0,-1 0 1 0 0,0 1-1 0 0,1 5 0 0 0,-1 3-706 0 0,0 0 0 0 0,-2 0 0 0 0,1 0-1 0 0,-2 0 1 0 0,0 0 0 0 0,-7 24-1 0 0,-7 13-7663 0 0,9-34 4018 0 0</inkml:trace>
</inkml:ink>
</file>

<file path=ppt/ink/ink9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30T15:30:28.975"/>
    </inkml:context>
    <inkml:brush xml:id="br0">
      <inkml:brushProperty name="width" value="0.05" units="cm"/>
      <inkml:brushProperty name="height" value="0.05" units="cm"/>
      <inkml:brushProperty name="color" value="#CD82DA"/>
    </inkml:brush>
  </inkml:definitions>
  <inkml:trace contextRef="#ctx0" brushRef="#br0">50 44 176 0 0,'1'3'453'0'0,"1"-1"1"0"0,-1 1-1 0 0,0 0 0 0 0,0 0 0 0 0,0 0 1 0 0,0 0-1 0 0,-1 0 0 0 0,1-1 1 0 0,-1 1-1 0 0,0 0 0 0 0,0 0 0 0 0,0 0 1 0 0,0 0-1 0 0,0 0 0 0 0,-1 0 1 0 0,1 0-1 0 0,-1 0 0 0 0,0 0 0 0 0,-1 4 1 0 0,-4 8 528 0 0,0 0 0 0 0,-11 18 0 0 0,10-20 2 0 0,-11 24 3516 0 0,19-41-4202 0 0,3-13-132 0 0,0 1 0 0 0,2 0 0 0 0,0 0-1 0 0,0 0 1 0 0,2 1 0 0 0,0 0 0 0 0,0 0 0 0 0,1 1-1 0 0,1 0 1 0 0,1 1 0 0 0,18-19 0 0 0,-28 30-164 0 0,1 1 1 0 0,-1 0 0 0 0,1-1-1 0 0,-1 1 1 0 0,1 0-1 0 0,-1 0 1 0 0,1 0 0 0 0,-1 0-1 0 0,1 0 1 0 0,0 1-1 0 0,0-1 1 0 0,-1 0-1 0 0,1 1 1 0 0,0-1 0 0 0,0 1-1 0 0,0 0 1 0 0,0-1-1 0 0,0 1 1 0 0,0 0 0 0 0,-1 0-1 0 0,1 1 1 0 0,2-1-1 0 0,-2 1 0 0 0,1 0-1 0 0,-1 0 0 0 0,0 0 1 0 0,0 1-1 0 0,0-1 1 0 0,-1 0-1 0 0,1 1 0 0 0,0 0 1 0 0,0-1-1 0 0,-1 1 1 0 0,1 0-1 0 0,-1 0 0 0 0,1 0 1 0 0,-1 0-1 0 0,1 2 0 0 0,5 10-40 0 0,-1 1 0 0 0,-1-1-1 0 0,-1 1 1 0 0,4 19 0 0 0,-6-26-23 0 0,2 11-70 0 0,-3-11-54 0 0,1 0 0 0 0,0-1 1 0 0,0 1-1 0 0,6 13 0 0 0,-7-20 51 0 0,1-3-27 0 0,6-7-64 0 0,0 0 1 0 0,-1 0-1 0 0,0-1 1 0 0,10-18-1 0 0,19-26-272 0 0,-35 53 535 0 0,-1 0 1 0 0,1 0-1 0 0,-1 1 0 0 0,1-1 1 0 0,0 0-1 0 0,0 1 0 0 0,-1-1 1 0 0,1 0-1 0 0,0 1 0 0 0,0-1 1 0 0,0 1-1 0 0,0-1 0 0 0,0 1 1 0 0,0-1-1 0 0,0 1 0 0 0,0 0 0 0 0,0-1 1 0 0,0 1-1 0 0,1 0 0 0 0,-2 0-12 0 0,1 0 0 0 0,0 0-1 0 0,-1 1 1 0 0,1-1 0 0 0,0 0-1 0 0,-1 1 1 0 0,1-1-1 0 0,0 0 1 0 0,-1 1 0 0 0,1-1-1 0 0,-1 1 1 0 0,1-1 0 0 0,-1 1-1 0 0,1-1 1 0 0,-1 1-1 0 0,1-1 1 0 0,-1 1 0 0 0,1 0-1 0 0,-1-1 1 0 0,1 2-1 0 0,2 6 96 0 0,0-1 0 0 0,0 1 0 0 0,-1 0 0 0 0,2 10 0 0 0,2 6 133 0 0,-3-16-148 0 0,-1-1-172 0 0,0-1-1 0 0,1 0 0 0 0,-1-1 0 0 0,2 1 1 0 0,-1 0-1 0 0,7 8 0 0 0,-9-13-43 0 0,0 0-1 0 0,0 0 1 0 0,1 0 0 0 0,-1 0-1 0 0,0 0 1 0 0,1-1-1 0 0,-1 1 1 0 0,0 0 0 0 0,1-1-1 0 0,-1 1 1 0 0,1-1 0 0 0,0 1-1 0 0,-1-1 1 0 0,1 0-1 0 0,-1 1 1 0 0,1-1 0 0 0,-1 0-1 0 0,1 0 1 0 0,0 0 0 0 0,-1 0-1 0 0,1-1 1 0 0,-1 1-1 0 0,1 0 1 0 0,0-1 0 0 0,-1 1-1 0 0,1-1 1 0 0,-1 1 0 0 0,1-1-1 0 0,-1 0 1 0 0,0 0-1 0 0,1 1 1 0 0,1-3 0 0 0,32-26-3544 0 0,-14 5-1794 0 0,-8 10 2202 0 0</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44:22.501"/>
    </inkml:context>
    <inkml:brush xml:id="br0">
      <inkml:brushProperty name="width" value="0.05" units="cm"/>
      <inkml:brushProperty name="height" value="0.05" units="cm"/>
      <inkml:brushProperty name="color" value="#CD82DA"/>
    </inkml:brush>
  </inkml:definitions>
  <inkml:trace contextRef="#ctx0" brushRef="#br0">1 21 952 0 0,'4'20'18794'0'0,"-1"-13"-16445"0"0,12-29-5207 0 0,-7 4-6807 0 0,-3 11 4281 0 0</inkml:trace>
</inkml:ink>
</file>

<file path=ppt/ink/ink9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30T15:30:29.565"/>
    </inkml:context>
    <inkml:brush xml:id="br0">
      <inkml:brushProperty name="width" value="0.05" units="cm"/>
      <inkml:brushProperty name="height" value="0.05" units="cm"/>
      <inkml:brushProperty name="color" value="#CD82DA"/>
    </inkml:brush>
  </inkml:definitions>
  <inkml:trace contextRef="#ctx0" brushRef="#br0">199 0 984 0 0,'-2'8'5530'0'0,"-3"9"-3678"0"0,-8 25-262 0 0,0 18 775 0 0,1 0 0 0 0,-4 93 1 0 0,10-45-492 0 0,3-26-338 0 0,-17 93 1 0 0,-45 105 400 0 0,35-159-1232 0 0,27-109-700 0 0,-7 36 474 0 0,10-46-598 0 0,0 0 0 0 0,0 0-1 0 0,0 0 1 0 0,0 0-1 0 0,0 0 1 0 0,0 1 0 0 0,1-1-1 0 0,-1 0 1 0 0,0 0-1 0 0,1 0 1 0 0,0-1 0 0 0,-1 1-1 0 0,1 0 1 0 0,0 0-1 0 0,0 0 1 0 0,0 0 0 0 0,1-1-1 0 0,1 4 1 0 0,2-5-717 0 0,-2-1 591 0 0,1 0 0 0 0,-1 0 1 0 0,1 0-1 0 0,-1-1 1 0 0,1 1-1 0 0,-1-1 0 0 0,0 0 1 0 0,1 0-1 0 0,-1 0 0 0 0,0 0 1 0 0,0 0-1 0 0,-1-1 1 0 0,1 0-1 0 0,0 1 0 0 0,2-5 1 0 0,0 1-129 0 0,1-1 1 0 0,-2 0-1 0 0,1 0 1 0 0,-1 0-1 0 0,0-1 1 0 0,4-8-1 0 0,-5 6 60 0 0,-1-1 0 0 0,0 0 1 0 0,0 1-1 0 0,-1-1 0 0 0,-1 0 0 0 0,0 0 0 0 0,0 1 0 0 0,-2-14 0 0 0,-2 0-558 0 0,-1 0 0 0 0,-11-35 0 0 0,5 27-590 0 0,-25-88-901 0 0,32 104 2484 0 0,1-1-1 0 0,1 0 1 0 0,0 0-1 0 0,1-1 1 0 0,2-19 0 0 0,-1 32-23 0 0,1-1-1 0 0,0 0 1 0 0,0 0 0 0 0,0 0 0 0 0,1 1 0 0 0,0-1 0 0 0,0 1 0 0 0,0-1 0 0 0,0 1-1 0 0,1 0 1 0 0,0 0 0 0 0,0 0 0 0 0,1 0 0 0 0,-1 1 0 0 0,6-6 0 0 0,-6 8-59 0 0,1-1 1 0 0,-1 1-1 0 0,1 0 1 0 0,-1 0-1 0 0,1 0 1 0 0,0 0-1 0 0,0 1 0 0 0,0 0 1 0 0,0 0-1 0 0,0 0 1 0 0,0 0-1 0 0,0 0 1 0 0,0 1-1 0 0,0 0 1 0 0,0 0-1 0 0,0 0 1 0 0,1 0-1 0 0,-1 0 1 0 0,0 1-1 0 0,0 0 1 0 0,0 0-1 0 0,6 2 1 0 0,-1 1 21 0 0,0-1 0 0 0,0 1 0 0 0,-1 1 0 0 0,1-1 0 0 0,-1 1 0 0 0,0 1 0 0 0,8 7 0 0 0,48 51 440 0 0,-47-44 251 0 0,40 33 0 0 0,-57-53-666 0 0,1 1 0 0 0,-1-1 0 0 0,1 1 0 0 0,-1-1 0 0 0,1 1 0 0 0,0-1 0 0 0,-1 1 0 0 0,1-1 0 0 0,0 0 0 0 0,-1 1 0 0 0,1-1 0 0 0,0 0 0 0 0,0 1 0 0 0,-1-1 0 0 0,1 0 0 0 0,0 0 0 0 0,0 0 1 0 0,0 0-1 0 0,-1 0 0 0 0,1 0 0 0 0,0 0 0 0 0,1 0 0 0 0,-2 0 12 0 0,0-1 0 0 0,1 1 0 0 0,-1-1 0 0 0,0 1 0 0 0,1-1 0 0 0,-1 1 0 0 0,0-1 0 0 0,0 1 0 0 0,1-1 0 0 0,-1 1 0 0 0,0-1 1 0 0,0 0-1 0 0,0 1 0 0 0,0-1 0 0 0,0 1 0 0 0,0-1 0 0 0,0 1 0 0 0,0-1 0 0 0,0 0 0 0 0,0 1 0 0 0,0-1 0 0 0,0 0 0 0 0,-11-35 2754 0 0,5 26-2706 0 0,0 0 0 0 0,0 0 0 0 0,-1 1 0 0 0,-1 0 0 0 0,1 1 0 0 0,-1-1 0 0 0,0 1 0 0 0,-1 1 0 0 0,-18-12 1 0 0,-13-3-3949 0 0,-4 9-4501 0 0,20 10 3523 0 0</inkml:trace>
</inkml:ink>
</file>

<file path=ppt/ink/ink9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30T15:30:30.159"/>
    </inkml:context>
    <inkml:brush xml:id="br0">
      <inkml:brushProperty name="width" value="0.05" units="cm"/>
      <inkml:brushProperty name="height" value="0.05" units="cm"/>
      <inkml:brushProperty name="color" value="#CD82DA"/>
    </inkml:brush>
  </inkml:definitions>
  <inkml:trace contextRef="#ctx0" brushRef="#br0">62 0 756 0 0,'-2'12'10664'0'0,"2"23"-5752"0"0,-2 10-2820 0 0,-43 353 5757 0 0,41-370-7738 0 0,0-1-601 0 0,1 1 1 0 0,2 49-1 0 0,1-77 432 0 0,0 1 0 0 0,0 0 1 0 0,0 0-1 0 0,0-1 0 0 0,0 1 1 0 0,0 0-1 0 0,0 0 0 0 0,0 0 0 0 0,0-1 1 0 0,0 1-1 0 0,1 0 0 0 0,-1-1 1 0 0,0 1-1 0 0,0 0 0 0 0,1 0 0 0 0,-1-1 1 0 0,1 1-1 0 0,-1-1 0 0 0,1 1 0 0 0,-1 0 1 0 0,1-1-1 0 0,-1 1 0 0 0,1-1 1 0 0,-1 1-1 0 0,1-1 0 0 0,0 1 0 0 0,-1-1 1 0 0,2 1-1 0 0,0-1-10 0 0,-1 0 0 0 0,0 0-1 0 0,0-1 1 0 0,1 1 0 0 0,-1 0 0 0 0,0-1-1 0 0,0 1 1 0 0,1 0 0 0 0,-1-1 0 0 0,0 0 0 0 0,0 1-1 0 0,0-1 1 0 0,0 0 0 0 0,0 1 0 0 0,2-2 0 0 0,6-7-347 0 0,1 0 1 0 0,12-17 0 0 0,-17 20 207 0 0,82-83-689 0 0,-87 89 938 0 0,1-1 0 0 0,-1 1 0 0 0,1-1 0 0 0,-1 1 0 0 0,1-1-1 0 0,0 1 1 0 0,-1 0 0 0 0,1-1 0 0 0,-1 1 0 0 0,1 0 0 0 0,0-1-1 0 0,-1 1 1 0 0,1 0 0 0 0,0 0 0 0 0,-1 0 0 0 0,1 0 0 0 0,0 0-1 0 0,-1 0 1 0 0,1-1 0 0 0,0 1 0 0 0,-1 1 0 0 0,1-1 0 0 0,0 0-1 0 0,-1 0 1 0 0,1 0 0 0 0,0 0 0 0 0,-1 0 0 0 0,1 1 0 0 0,0-1-1 0 0,-1 0 1 0 0,1 1 0 0 0,0-1 0 0 0,-1 0 0 0 0,1 1 0 0 0,-1-1-1 0 0,1 1 1 0 0,-1-1 0 0 0,1 1 0 0 0,-1-1 0 0 0,1 1 0 0 0,-1-1-1 0 0,1 2 1 0 0,16 32 826 0 0,-10-18-411 0 0,-5-13-417 0 0,0 0 0 0 0,0 0-1 0 0,0 0 1 0 0,0 0 0 0 0,0-1 0 0 0,1 1 0 0 0,-1-1-1 0 0,1 0 1 0 0,0 1 0 0 0,-1-1 0 0 0,1 0-1 0 0,0-1 1 0 0,0 1 0 0 0,1 0 0 0 0,-1-1 0 0 0,0 0-1 0 0,0 0 1 0 0,1 0 0 0 0,-1 0 0 0 0,1 0-1 0 0,-1-1 1 0 0,1 0 0 0 0,-1 1 0 0 0,1-1-1 0 0,-1 0 1 0 0,1-1 0 0 0,-1 1 0 0 0,1-1 0 0 0,-1 1-1 0 0,0-1 1 0 0,1 0 0 0 0,-1 0 0 0 0,0-1-1 0 0,1 1 1 0 0,-1-1 0 0 0,0 0 0 0 0,0 1 0 0 0,0-1-1 0 0,-1 0 1 0 0,1-1 0 0 0,0 1 0 0 0,-1 0-1 0 0,3-4 1 0 0,-3 4-73 0 0,1-1-1 0 0,-1 0 1 0 0,0 0 0 0 0,0 1-1 0 0,0-1 1 0 0,0 0-1 0 0,-1-1 1 0 0,1 1 0 0 0,-1 0-1 0 0,0 0 1 0 0,0-1-1 0 0,0 1 1 0 0,0-1-1 0 0,-1 1 1 0 0,0-1 0 0 0,1 1-1 0 0,-1-1 1 0 0,0 1-1 0 0,0-1 1 0 0,-1 1 0 0 0,1-1-1 0 0,-1 1 1 0 0,0 0-1 0 0,0-1 1 0 0,0 1-1 0 0,0 0 1 0 0,-1-1 0 0 0,1 1-1 0 0,-4-5 1 0 0,0 0-1069 0 0,0-1-1 0 0,-1 1 1 0 0,-12-15 0 0 0,-22-14-9172 0 0,25 27 5217 0 0</inkml:trace>
</inkml:ink>
</file>

<file path=ppt/ink/ink9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30T15:30:30.505"/>
    </inkml:context>
    <inkml:brush xml:id="br0">
      <inkml:brushProperty name="width" value="0.05" units="cm"/>
      <inkml:brushProperty name="height" value="0.05" units="cm"/>
      <inkml:brushProperty name="color" value="#CD82DA"/>
    </inkml:brush>
  </inkml:definitions>
  <inkml:trace contextRef="#ctx0" brushRef="#br0">45 117 1208 0 0,'-44'-11'17411'0'0,"50"11"-16578"0"0,13-1-608 0 0,0-1 0 0 0,-1-1 0 0 0,1 0 0 0 0,0-1 0 0 0,19-7-1 0 0,29-14-1618 0 0,-1-2-3438 0 0,-17 6-2011 0 0,-27 13 2495 0 0</inkml:trace>
</inkml:ink>
</file>

<file path=ppt/ink/ink9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30T15:30:31.240"/>
    </inkml:context>
    <inkml:brush xml:id="br0">
      <inkml:brushProperty name="width" value="0.05" units="cm"/>
      <inkml:brushProperty name="height" value="0.05" units="cm"/>
      <inkml:brushProperty name="color" value="#CD82DA"/>
    </inkml:brush>
  </inkml:definitions>
  <inkml:trace contextRef="#ctx0" brushRef="#br0">66 593 576 0 0,'-2'1'786'0'0,"0"0"1"0"0,0 0-1 0 0,0-1 1 0 0,0 1-1 0 0,0 0 1 0 0,-1-1-1 0 0,1 0 0 0 0,0 1 1 0 0,0-1-1 0 0,-4 0 1 0 0,6 0-496 0 0,-1 0-1 0 0,0-1 1 0 0,0 1 0 0 0,1 0 0 0 0,-1 0-1 0 0,0-1 1 0 0,0 1 0 0 0,1 0 0 0 0,-1-1-1 0 0,0 1 1 0 0,1-1 0 0 0,-1 1 0 0 0,0-1 0 0 0,1 1-1 0 0,-1-1 1 0 0,1 1 0 0 0,-1-1 0 0 0,1 0-1 0 0,-1 1 1 0 0,0-2 0 0 0,0-1 7 0 0,1 0 1 0 0,-1 1-1 0 0,0-1 1 0 0,1 0-1 0 0,0 0 0 0 0,-1 0 1 0 0,1 0-1 0 0,0 0 0 0 0,1 0 1 0 0,-1 0-1 0 0,0 0 1 0 0,1 0-1 0 0,1-4 0 0 0,0-6 45 0 0,-1-1-1 0 0,0 1 0 0 0,-1-1 1 0 0,-2-20-1 0 0,0-5-573 0 0,2 38 159 0 0,0-1 0 0 0,0 0 0 0 0,1 1 0 0 0,-2-1 1 0 0,1 1-1 0 0,0-1 0 0 0,0 0 0 0 0,0 1 1 0 0,-1-1-1 0 0,1 1 0 0 0,-1-1 0 0 0,1 1 1 0 0,-1-1-1 0 0,0 1 0 0 0,0-1 0 0 0,0 1 0 0 0,1 0 1 0 0,-1-1-1 0 0,0 1 0 0 0,0 0 0 0 0,-1 0 1 0 0,0-2-1 0 0,1 3-137 0 0,0 0-4 0 0,0 1 174 0 0,1-1 1 0 0,-1 1-1 0 0,0 0 1 0 0,0 0-1 0 0,1-1 0 0 0,-1 1 1 0 0,1 0-1 0 0,-1 0 1 0 0,1-1-1 0 0,-1 1 1 0 0,1 0-1 0 0,-1 0 0 0 0,1 0 1 0 0,0 0-1 0 0,-1 0 1 0 0,1 0-1 0 0,0 1 1 0 0,7 5-83 0 0,1 0-1 0 0,-1-1 1 0 0,2 0 0 0 0,-1 0 0 0 0,1-1 0 0 0,0 0 0 0 0,0-1 0 0 0,14 5 0 0 0,-8-3 73 0 0,1 1 1 0 0,18 12-1 0 0,-29-15 89 0 0,0-1-1 0 0,-1 1 0 0 0,1 0 1 0 0,-1 0-1 0 0,0 0 1 0 0,0 1-1 0 0,0-1 1 0 0,-1 1-1 0 0,0 0 1 0 0,5 9-1 0 0,-2 1 162 0 0,-2 0 0 0 0,0 0 0 0 0,0 0 0 0 0,-2 1 0 0 0,0-1 0 0 0,0 1 0 0 0,-2 21 0 0 0,3 23 422 0 0,-3-59-616 0 0,0 0-1 0 0,0 0 0 0 0,0 0 1 0 0,0 0-1 0 0,0-1 0 0 0,1 1 1 0 0,-1 0-1 0 0,0 0 0 0 0,0 0 1 0 0,1 0-1 0 0,-1-1 0 0 0,0 1 1 0 0,1 0-1 0 0,-1 0 0 0 0,1-1 0 0 0,-1 1 1 0 0,1 0-1 0 0,-1-1 0 0 0,1 1 1 0 0,-1 0-1 0 0,1-1 0 0 0,0 1 1 0 0,-1-1-1 0 0,1 1 0 0 0,0-1 1 0 0,0 0-1 0 0,0 1 0 0 0,1-1-10 0 0,-1 1 1 0 0,1-1-1 0 0,-1 0 0 0 0,1-1 0 0 0,-1 1 1 0 0,1 0-1 0 0,-1 0 0 0 0,1-1 0 0 0,-1 1 0 0 0,1-1 1 0 0,-1 1-1 0 0,0-1 0 0 0,1 1 0 0 0,1-2 0 0 0,5-4-107 0 0,1 0-1 0 0,-1 0 0 0 0,11-11 0 0 0,78-81-329 0 0,-95 100 2183 0 0,-2 11-523 0 0,2 29-219 0 0,-2-41-1031 0 0,0 0 1 0 0,1 0-1 0 0,-1 0 0 0 0,0 0 0 0 0,0 0 1 0 0,1 0-1 0 0,-1 0 0 0 0,0 0 1 0 0,1 0-1 0 0,-1 0 0 0 0,1 0 0 0 0,-1-1 1 0 0,1 1-1 0 0,0 0 0 0 0,-1 0 1 0 0,1-1-1 0 0,0 1 0 0 0,0 0 0 0 0,-1-1 1 0 0,1 1-1 0 0,0-1 0 0 0,0 1 1 0 0,0-1-1 0 0,0 1 0 0 0,0-1 0 0 0,-1 0 1 0 0,1 1-1 0 0,0-1 0 0 0,0 0 1 0 0,0 0-1 0 0,0 1 0 0 0,0-1 1 0 0,0 0-1 0 0,0 0 0 0 0,0 0 0 0 0,2-1 1 0 0,8-2-437 0 0,0-1-1 0 0,-1-1 1 0 0,1 0 0 0 0,-1 0 0 0 0,0-1 0 0 0,0 0 0 0 0,-1-1-1 0 0,0 0 1 0 0,0-1 0 0 0,0 0 0 0 0,7-9 0 0 0,18-24-1177 0 0,-1-1 1 0 0,-3-1-1 0 0,34-63 1 0 0,-41 60 1494 0 0,-2 0 0 0 0,-2-1 0 0 0,20-78 0 0 0,-26 69 1063 0 0,4-16 8263 0 0,-20 75-8102 0 0,-1 4-626 0 0,1 0-1 0 0,-1-1 1 0 0,1 1 0 0 0,0 1 0 0 0,0-1-1 0 0,1 0 1 0 0,-3 15 0 0 0,-3 59 1612 0 0,2-13-735 0 0,-14 132 1350 0 0,-1 2-2880 0 0,18-182-840 0 0,-1 7-147 0 0,-11 41-1 0 0,3-38-4024 0 0,-4-4-5019 0 0</inkml:trace>
</inkml:ink>
</file>

<file path=ppt/ink/ink9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30T15:30:31.632"/>
    </inkml:context>
    <inkml:brush xml:id="br0">
      <inkml:brushProperty name="width" value="0.05" units="cm"/>
      <inkml:brushProperty name="height" value="0.05" units="cm"/>
      <inkml:brushProperty name="color" value="#CD82DA"/>
    </inkml:brush>
  </inkml:definitions>
  <inkml:trace contextRef="#ctx0" brushRef="#br0">2 92 1632 0 0,'-1'-1'685'0'0,"1"1"-457"0"0,0 0 0 0 0,0-1 0 0 0,0 1 0 0 0,0 0 1 0 0,0 0-1 0 0,-1-1 0 0 0,1 1 0 0 0,0 0 0 0 0,0-1 1 0 0,0 1-1 0 0,0 0 0 0 0,0-1 0 0 0,0 1 0 0 0,0 0 0 0 0,0-1 1 0 0,0 1-1 0 0,0 0 0 0 0,0-1 0 0 0,0 1 0 0 0,0 0 0 0 0,0-1 1 0 0,1 1-1 0 0,-1 0 0 0 0,0 0 0 0 0,0-1 0 0 0,0 1 1 0 0,11-6 3109 0 0,26 2-1962 0 0,-17 2-93 0 0,128-28 976 0 0,3 0-3878 0 0,-141 28 1005 0 0,38-6-1179 0 0,-16 7-5198 0 0,-24 2 3774 0 0</inkml:trace>
</inkml:ink>
</file>

<file path=ppt/ink/ink9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30T15:30:32.114"/>
    </inkml:context>
    <inkml:brush xml:id="br0">
      <inkml:brushProperty name="width" value="0.05" units="cm"/>
      <inkml:brushProperty name="height" value="0.05" units="cm"/>
      <inkml:brushProperty name="color" value="#CD82DA"/>
    </inkml:brush>
  </inkml:definitions>
  <inkml:trace contextRef="#ctx0" brushRef="#br0">140 25 876 0 0,'6'-10'14473'0'0,"-8"8"-13793"0"0,1 1 1 0 0,-1-1 0 0 0,0 1 0 0 0,0 0 0 0 0,0 0-1 0 0,0-1 1 0 0,-1 2 0 0 0,1-1 0 0 0,0 0-1 0 0,0 0 1 0 0,0 1 0 0 0,-1-1 0 0 0,1 1-1 0 0,0 0 1 0 0,-1-1 0 0 0,1 1 0 0 0,-5 1-1 0 0,3-1-272 0 0,0 1 0 0 0,0 0 0 0 0,0 1-1 0 0,0-1 1 0 0,0 1 0 0 0,0-1-1 0 0,0 1 1 0 0,1 0 0 0 0,-7 5 0 0 0,5-3-679 0 0,0-1 1 0 0,1 1 0 0 0,-1 1 0 0 0,1-1 0 0 0,0 1-1 0 0,0 0 1 0 0,0 0 0 0 0,1 0 0 0 0,0 0 0 0 0,0 0-1 0 0,0 1 1 0 0,1 0 0 0 0,0-1 0 0 0,-3 10 0 0 0,5-15 159 0 0,0 1 1 0 0,-1 0 0 0 0,1 0 0 0 0,0-1 0 0 0,0 1-1 0 0,0 0 1 0 0,0-1 0 0 0,0 1 0 0 0,0 0 0 0 0,0 0-1 0 0,0-1 1 0 0,0 1 0 0 0,0 0 0 0 0,0 0 0 0 0,1-1-1 0 0,-1 1 1 0 0,0 0 0 0 0,0-1 0 0 0,1 1 0 0 0,-1 0-1 0 0,0-1 1 0 0,1 1 0 0 0,-1-1 0 0 0,1 1 0 0 0,-1 0-1 0 0,1-1 1 0 0,-1 1 0 0 0,2 0 0 0 0,-1-1-40 0 0,0 0 1 0 0,0 1 0 0 0,1-1 0 0 0,-1 0-1 0 0,0 0 1 0 0,0 0 0 0 0,1 0 0 0 0,-1 0 0 0 0,0-1-1 0 0,0 1 1 0 0,0 0 0 0 0,1 0 0 0 0,-1-1-1 0 0,0 1 1 0 0,1-2 0 0 0,5-1-356 0 0,0 0 0 0 0,-1-1 0 0 0,1 0 0 0 0,8-8 0 0 0,4-3-261 0 0,-14 12 794 0 0,0-1 0 0 0,-1 1-1 0 0,1-1 1 0 0,-1 0 0 0 0,0 0 0 0 0,0 0-1 0 0,-1-1 1 0 0,1 1 0 0 0,3-8 0 0 0,0 0 3233 0 0,-4 20-1268 0 0,-1 22-579 0 0,-3-26-1375 0 0,1-1-86 0 0,0 0 0 0 0,0 0-1 0 0,0 0 1 0 0,1 0 0 0 0,-1 0 0 0 0,1 0 0 0 0,0 1-1 0 0,-1-1 1 0 0,1-1 0 0 0,1 1 0 0 0,-1 0-1 0 0,0 0 1 0 0,1 0 0 0 0,-1 0 0 0 0,3 2 0 0 0,-2-3-72 0 0,0-1 1 0 0,-1 0 0 0 0,1 0 0 0 0,0 0-1 0 0,0 0 1 0 0,0 0 0 0 0,0 0 0 0 0,0 0 0 0 0,0-1-1 0 0,0 1 1 0 0,0-1 0 0 0,0 1 0 0 0,1-1-1 0 0,-1 0 1 0 0,0 0 0 0 0,0 0 0 0 0,0 0-1 0 0,0 0 1 0 0,0-1 0 0 0,1 1 0 0 0,-1-1-1 0 0,0 1 1 0 0,2-2 0 0 0,11-2-517 0 0,0-2-1 0 0,0 0 1 0 0,0 0-1 0 0,-1-1 1 0 0,15-11 0 0 0,-19 12 931 0 0,-1-1 0 0 0,0 0 1 0 0,-1 0-1 0 0,14-12 6433 0 0,-23 31-3697 0 0,-1-7-2973 0 0,1 0 0 0 0,1 0-1 0 0,-1 0 1 0 0,1 0 0 0 0,0 0-1 0 0,0 0 1 0 0,0 0-1 0 0,1 0 1 0 0,-1 0 0 0 0,1 0-1 0 0,3 8 1 0 0,-3-11-196 0 0,0-1 1 0 0,0 0-1 0 0,0 1 1 0 0,0-1-1 0 0,0 0 0 0 0,0 0 1 0 0,0 0-1 0 0,0 0 0 0 0,1 0 1 0 0,-1 0-1 0 0,0 0 0 0 0,0-1 1 0 0,1 1-1 0 0,-1 0 0 0 0,1-1 1 0 0,-1 1-1 0 0,1-1 0 0 0,-1 1 1 0 0,1-1-1 0 0,-1 0 1 0 0,4 0-1 0 0,-2 0-322 0 0,0-1 0 0 0,1 0-1 0 0,-1 0 1 0 0,0 0 0 0 0,0 0 0 0 0,0-1 0 0 0,0 1-1 0 0,0-1 1 0 0,3-2 0 0 0,-3 2-239 0 0,18-13-2899 0 0,-11-1-5043 0 0,-5 4 3323 0 0</inkml:trace>
</inkml:ink>
</file>

<file path=ppt/ink/ink9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30T15:30:32.493"/>
    </inkml:context>
    <inkml:brush xml:id="br0">
      <inkml:brushProperty name="width" value="0.05" units="cm"/>
      <inkml:brushProperty name="height" value="0.05" units="cm"/>
      <inkml:brushProperty name="color" value="#CD82DA"/>
    </inkml:brush>
  </inkml:definitions>
  <inkml:trace contextRef="#ctx0" brushRef="#br0">6 92 8 0 0,'-1'-6'1115'0'0,"-1"0"0"0"0,1 1-1 0 0,0-1 1 0 0,1 0 0 0 0,0 0 0 0 0,0 0 0 0 0,0 0-1 0 0,2-11 1 0 0,-2 16-945 0 0,0 0 0 0 0,0 0 0 0 0,1-1 0 0 0,-1 1 0 0 0,0 0 0 0 0,1 0 0 0 0,-1-1 0 0 0,1 1 0 0 0,0 0 0 0 0,-1 0 1 0 0,1 0-1 0 0,0 0 0 0 0,-1 0 0 0 0,1 0 0 0 0,0 0 0 0 0,0 0 0 0 0,0 0 0 0 0,0 0 0 0 0,0 1 0 0 0,0-1 0 0 0,0 0 0 0 0,0 1 0 0 0,0-1 0 0 0,0 0 0 0 0,1 1 0 0 0,-1 0 0 0 0,0-1 0 0 0,0 1 0 0 0,1 0 0 0 0,-1-1 0 0 0,0 1 0 0 0,0 0 0 0 0,1 0 0 0 0,-1 0 0 0 0,0 0 1 0 0,0 0-1 0 0,1 0 0 0 0,-1 1 0 0 0,0-1 0 0 0,0 0 0 0 0,1 1 0 0 0,-1-1 0 0 0,0 0 0 0 0,0 1 0 0 0,0 0 0 0 0,3 1 0 0 0,-3-2-150 0 0,1 1-1 0 0,-1-1 1 0 0,1 1 0 0 0,-1 0-1 0 0,1 0 1 0 0,-1 0 0 0 0,1 0-1 0 0,-1 0 1 0 0,0 0 0 0 0,1 0-1 0 0,-1 0 1 0 0,0 1-1 0 0,0-1 1 0 0,0 0 0 0 0,0 1-1 0 0,0-1 1 0 0,0 1 0 0 0,0-1-1 0 0,-1 1 1 0 0,1-1 0 0 0,-1 1-1 0 0,1 0 1 0 0,0 1 0 0 0,-1 0-201 0 0,0 0 1 0 0,-1 0 0 0 0,1 0 0 0 0,-1 0 0 0 0,0 0 0 0 0,1 0-1 0 0,-1-1 1 0 0,0 1 0 0 0,-1 0 0 0 0,1-1 0 0 0,0 1-1 0 0,-1-1 1 0 0,-2 4 0 0 0,-15 17-2741 0 0,4-9-3305 0 0,7-8 2379 0 0</inkml:trace>
</inkml:ink>
</file>

<file path=ppt/ink/ink9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30T15:30:32.866"/>
    </inkml:context>
    <inkml:brush xml:id="br0">
      <inkml:brushProperty name="width" value="0.05" units="cm"/>
      <inkml:brushProperty name="height" value="0.05" units="cm"/>
      <inkml:brushProperty name="color" value="#CD82DA"/>
    </inkml:brush>
  </inkml:definitions>
  <inkml:trace contextRef="#ctx0" brushRef="#br0">18 1 32 0 0,'-16'119'13237'0'0,"16"-119"-13168"0"0,0 0 1 0 0,0 0-1 0 0,-1 1 1 0 0,1-1 0 0 0,0 0-1 0 0,0 0 1 0 0,0 0-1 0 0,0 1 1 0 0,0-1 0 0 0,0 0-1 0 0,0 0 1 0 0,0 1-1 0 0,0-1 1 0 0,0 0 0 0 0,0 0-1 0 0,0 1 1 0 0,0-1-1 0 0,0 0 1 0 0,0 0 0 0 0,0 0-1 0 0,0 1 1 0 0,0-1-1 0 0,0 0 1 0 0,0 0 0 0 0,0 1-1 0 0,0-1 1 0 0,0 0 0 0 0,0 0-1 0 0,1 0 1 0 0,-1 1-1 0 0,0-1 1 0 0,0 0 0 0 0,0 0-1 0 0,0 0 1 0 0,1 1-1 0 0,-1-1 1 0 0,0 0 0 0 0,0 0-1 0 0,0 0 1 0 0,0 0-1 0 0,1 0 1 0 0,-1 0 0 0 0,0 1-1 0 0,0-1 1 0 0,1 0-1 0 0,-1 0 1 0 0,0 0 0 0 0,1 0-1 0 0,12-9 1026 0 0,18-26-1001 0 0,-27 31 325 0 0,-2 0-266 0 0,1 1 0 0 0,0-1 1 0 0,1 1-1 0 0,-1 0 0 0 0,1 0 0 0 0,-1 0 1 0 0,1 1-1 0 0,0-1 0 0 0,0 1 0 0 0,0 0 0 0 0,0 0 1 0 0,5-1-1 0 0,-7 3-66 0 0,0-1 1 0 0,1 1 0 0 0,-1 0-1 0 0,0 0 1 0 0,0 0 0 0 0,0 0-1 0 0,0 1 1 0 0,1-1 0 0 0,-1 1-1 0 0,0-1 1 0 0,0 1 0 0 0,0 0-1 0 0,0 0 1 0 0,0-1 0 0 0,0 2-1 0 0,0-1 1 0 0,0 0 0 0 0,-1 0-1 0 0,1 0 1 0 0,0 1-1 0 0,-1-1 1 0 0,1 1 0 0 0,-1 0-1 0 0,1-1 1 0 0,-1 1 0 0 0,3 4-1 0 0,4 7 413 0 0,-1 0-1 0 0,0 1 0 0 0,-1 0 0 0 0,9 28 0 0 0,-11-28-124 0 0,0-1-1 0 0,1 0 1 0 0,1 0-1 0 0,0-1 1 0 0,1 1-1 0 0,11 14 1 0 0,-17-25-390 0 0,1-1 1 0 0,-1 1 0 0 0,1-1-1 0 0,0 1 1 0 0,-1-1 0 0 0,1 1-1 0 0,0-1 1 0 0,0 0 0 0 0,0 0-1 0 0,0 0 1 0 0,0 0 0 0 0,0 0 0 0 0,1-1-1 0 0,-1 1 1 0 0,0 0 0 0 0,0-1-1 0 0,0 0 1 0 0,1 1 0 0 0,-1-1-1 0 0,0 0 1 0 0,1 0 0 0 0,-1-1 0 0 0,0 1-1 0 0,0 0 1 0 0,1-1 0 0 0,-1 1-1 0 0,0-1 1 0 0,0 0 0 0 0,0 0-1 0 0,0 0 1 0 0,0 0 0 0 0,0 0-1 0 0,0 0 1 0 0,0 0 0 0 0,2-2 0 0 0,8-6-805 0 0,0-1 0 0 0,-1 1 0 0 0,0-2 0 0 0,11-13 0 0 0,-17 18 273 0 0,48-54-10619 0 0,-29 26 4731 0 0</inkml:trace>
</inkml:ink>
</file>

<file path=ppt/ink/ink9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30T15:32:28.377"/>
    </inkml:context>
    <inkml:brush xml:id="br0">
      <inkml:brushProperty name="width" value="0.05" units="cm"/>
      <inkml:brushProperty name="height" value="0.05" units="cm"/>
      <inkml:brushProperty name="color" value="#FF0066"/>
    </inkml:brush>
  </inkml:definitions>
  <inkml:trace contextRef="#ctx0" brushRef="#br0">1 0 124 0 0,'0'0'64'0'0</inkml:trace>
</inkml:ink>
</file>

<file path=ppt/ink/ink9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30T15:32:33.577"/>
    </inkml:context>
    <inkml:brush xml:id="br0">
      <inkml:brushProperty name="width" value="0.05" units="cm"/>
      <inkml:brushProperty name="height" value="0.05" units="cm"/>
      <inkml:brushProperty name="color" value="#FF0066"/>
    </inkml:brush>
  </inkml:definitions>
  <inkml:trace contextRef="#ctx0" brushRef="#br0">899 175 1056 0 0,'3'-9'1093'0'0,"-1"0"0"0"0,1 0 0 0 0,-1 0 0 0 0,-1 0 0 0 0,0-1 0 0 0,0 1 0 0 0,-1-13 0 0 0,0 17-318 0 0,-1 0 0 0 0,1-1 0 0 0,-1 1 1 0 0,0 0-1 0 0,0 0 0 0 0,-1-1 1 0 0,1 1-1 0 0,-1 0 0 0 0,0 1 0 0 0,-1-1 1 0 0,1 0-1 0 0,-1 0 0 0 0,0 1 0 0 0,-4-5 1 0 0,6 8-624 0 0,0 0 0 0 0,0 0 1 0 0,0 0-1 0 0,0 1 0 0 0,0-1 0 0 0,0 0 1 0 0,0 1-1 0 0,0-1 0 0 0,0 1 1 0 0,0-1-1 0 0,0 1 0 0 0,0-1 1 0 0,0 1-1 0 0,-1 0 0 0 0,1 0 0 0 0,0-1 1 0 0,0 1-1 0 0,-1 0 0 0 0,1 0 1 0 0,0 0-1 0 0,0 0 0 0 0,0 1 1 0 0,-2-1-1 0 0,0 1-4 0 0,0 0 0 0 0,0 1 1 0 0,0-1-1 0 0,0 0 0 0 0,1 1 0 0 0,-1 0 0 0 0,0 0 1 0 0,-4 4-1 0 0,-1 2 54 0 0,-1 1-1 0 0,1 1 1 0 0,-10 15 0 0 0,-2 9 72 0 0,0 2 1 0 0,3-1-1 0 0,1 2 1 0 0,2 0-1 0 0,-13 51 1 0 0,6 4 60 0 0,-10 104 1 0 0,20-95-210 0 0,5-37-21 0 0,-17 81 0 0 0,18-124-22 0 0,-1 0 1 0 0,-1-1-1 0 0,-1 0 1 0 0,0 0-1 0 0,-2-1 1 0 0,0 0-1 0 0,-24 33 1 0 0,20-36 36 0 0,0 0 0 0 0,-1-1-1 0 0,-1-1 1 0 0,0 0 0 0 0,-1-1 0 0 0,0-1 0 0 0,-25 13 0 0 0,30-19-118 0 0,0 0 1 0 0,0 0 0 0 0,0-1-1 0 0,-1-1 1 0 0,1 0-1 0 0,-1-1 1 0 0,0 0 0 0 0,0-1-1 0 0,-1 0 1 0 0,1-1-1 0 0,0-1 1 0 0,-23-2 0 0 0,29 1-236 0 0,1 0 0 0 0,-1-1 1 0 0,0 0-1 0 0,1 0 1 0 0,-1-1-1 0 0,1 0 0 0 0,0 0 1 0 0,0 0-1 0 0,0-1 1 0 0,0 0-1 0 0,0 0 0 0 0,1 0 1 0 0,0-1-1 0 0,0 0 1 0 0,0 0-1 0 0,-6-9 0 0 0,6 7-783 0 0,1-1-1 0 0,-1 0 0 0 0,1 0 0 0 0,-6-17 0 0 0,7 13-1839 0 0,-1-1 0 0 0,2 0-1 0 0,-2-14 1 0 0,3 1-3372 0 0</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44:23.523"/>
    </inkml:context>
    <inkml:brush xml:id="br0">
      <inkml:brushProperty name="width" value="0.05" units="cm"/>
      <inkml:brushProperty name="height" value="0.05" units="cm"/>
      <inkml:brushProperty name="color" value="#CD82DA"/>
    </inkml:brush>
  </inkml:definitions>
  <inkml:trace contextRef="#ctx0" brushRef="#br0">27 22 708 0 0,'-26'30'27216'0'0,"49"-31"-24628"0"0,23-10-987 0 0,-8 1-1274 0 0,50-19 0 0 0,-248 97-327 0 0,152-65 1885 0 0,-1 1-3631 0 0,3-2-3610 0 0,24-30-16009 0 0</inkml:trace>
</inkml:ink>
</file>

<file path=ppt/ink/ink9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30T15:32:34.005"/>
    </inkml:context>
    <inkml:brush xml:id="br0">
      <inkml:brushProperty name="width" value="0.05" units="cm"/>
      <inkml:brushProperty name="height" value="0.05" units="cm"/>
      <inkml:brushProperty name="color" value="#FF0066"/>
    </inkml:brush>
  </inkml:definitions>
  <inkml:trace contextRef="#ctx0" brushRef="#br0">36 35 1372 0 0,'-14'11'4300'0'0,"-8"5"8585"0"0,88-13-8713 0 0,-34-6-4107 0 0,140-18-134 0 0,-116 8-4124 0 0,-1-5-4282 0 0,-31 8 2818 0 0</inkml:trace>
</inkml:ink>
</file>

<file path=ppt/ink/ink9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30T15:32:34.648"/>
    </inkml:context>
    <inkml:brush xml:id="br0">
      <inkml:brushProperty name="width" value="0.05" units="cm"/>
      <inkml:brushProperty name="height" value="0.05" units="cm"/>
      <inkml:brushProperty name="color" value="#FF0066"/>
    </inkml:brush>
  </inkml:definitions>
  <inkml:trace contextRef="#ctx0" brushRef="#br0">385 78 256 0 0,'2'-4'1489'0'0,"-1"0"-1"0"0,0 0 1 0 0,-1 0-1 0 0,1 0 1 0 0,-1 0-1 0 0,1 0 1 0 0,-1 0-1 0 0,0 0 1 0 0,-1-1-1 0 0,0-5 1 0 0,0 9-1027 0 0,1 0 0 0 0,-1-1 0 0 0,1 1 0 0 0,-1 0 0 0 0,0-1 0 0 0,0 1 0 0 0,1 0 0 0 0,-1 0 0 0 0,0 0 0 0 0,0 0 0 0 0,0-1 1 0 0,0 1-1 0 0,-2-1 0 0 0,1 1-296 0 0,0 0 1 0 0,-1 0-1 0 0,1 0 1 0 0,0 0-1 0 0,-1 0 1 0 0,1 0-1 0 0,0 1 1 0 0,-1-1-1 0 0,1 1 1 0 0,-3-1-1 0 0,0 1-141 0 0,1 0-1 0 0,0 1 1 0 0,0-1 0 0 0,-1 1-1 0 0,1 0 1 0 0,0 0-1 0 0,0 0 1 0 0,0 0-1 0 0,0 1 1 0 0,0 0 0 0 0,0 0-1 0 0,0 0 1 0 0,1 0-1 0 0,-1 0 1 0 0,1 1-1 0 0,0 0 1 0 0,-1-1 0 0 0,1 1-1 0 0,0 1 1 0 0,1-1-1 0 0,-1 0 1 0 0,0 1-1 0 0,1-1 1 0 0,0 1 0 0 0,0 0-1 0 0,0 0 1 0 0,0-1-1 0 0,1 1 1 0 0,-1 0-1 0 0,1 1 1 0 0,0-1 0 0 0,1 0-1 0 0,-1 0 1 0 0,0 0-1 0 0,1 1 1 0 0,0-1-1 0 0,0 0 1 0 0,1 1 0 0 0,-1-1-1 0 0,2 7 1 0 0,33 93-1755 0 0,-22-72 882 0 0,11 48-1 0 0,-23-77 845 0 0,0 1 1 0 0,-1-1-1 0 0,0 1 1 0 0,1-1-1 0 0,-1 0 1 0 0,-1 1-1 0 0,1-1 1 0 0,0 1-1 0 0,-1-1 1 0 0,0 0-1 0 0,1 1 1 0 0,-1-1-1 0 0,-1 0 1 0 0,1 0-1 0 0,0 1 1 0 0,-1-1-1 0 0,-2 3 1 0 0,1-2 68 0 0,-1 1 1 0 0,1-1-1 0 0,-1 0 1 0 0,0-1-1 0 0,0 1 0 0 0,-1-1 1 0 0,1 0-1 0 0,-1 0 1 0 0,1 0-1 0 0,-6 2 1 0 0,0-1 183 0 0,1 0 1 0 0,-1 0 0 0 0,0-1-1 0 0,0-1 1 0 0,0 0 0 0 0,0 0-1 0 0,0-1 1 0 0,-1 0 0 0 0,1-1-1 0 0,0 0 1 0 0,-11-1 0 0 0,16 0-112 0 0,-1 0 1 0 0,1-1-1 0 0,0 1 1 0 0,-1-1-1 0 0,1 0 1 0 0,0 0-1 0 0,0 0 1 0 0,1-1-1 0 0,-1 0 1 0 0,0 0-1 0 0,1 0 1 0 0,-7-6-1 0 0,6 3-131 0 0,-1-1 0 0 0,1 0 0 0 0,1 0 0 0 0,-1 0 0 0 0,1 0-1 0 0,0-1 1 0 0,-3-11 0 0 0,3 9-506 0 0,1 1 0 0 0,0-1 0 0 0,1-1 0 0 0,0 1 0 0 0,0 0-1 0 0,1 0 1 0 0,1-1 0 0 0,0-17 0 0 0,6-9-4284 0 0,5 0-4417 0 0,-6 23 3832 0 0</inkml:trace>
</inkml:ink>
</file>

<file path=ppt/ink/ink9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30T15:32:35.053"/>
    </inkml:context>
    <inkml:brush xml:id="br0">
      <inkml:brushProperty name="width" value="0.05" units="cm"/>
      <inkml:brushProperty name="height" value="0.05" units="cm"/>
      <inkml:brushProperty name="color" value="#FF0066"/>
    </inkml:brush>
  </inkml:definitions>
  <inkml:trace contextRef="#ctx0" brushRef="#br0">58 42 1096 0 0,'2'-6'1652'0'0,"5"-1"-40"0"0,-4 3-51 0 0,-1-1-153 0 0,0 0 980 0 0,1-1-1440 0 0,-3 1 216 0 0,4 2-1012 0 0,-4 20-9877 0 0</inkml:trace>
  <inkml:trace contextRef="#ctx0" brushRef="#br0" timeOffset="1">60 300 1272 0 0,'-3'16'3455'0'0,"-11"62"6709"0"0,1 39-3339 0 0,1-18-4958 0 0,-3-37-7249 0 0,13-56 2584 0 0</inkml:trace>
</inkml:ink>
</file>

<file path=ppt/ink/ink9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30T15:32:35.510"/>
    </inkml:context>
    <inkml:brush xml:id="br0">
      <inkml:brushProperty name="width" value="0.05" units="cm"/>
      <inkml:brushProperty name="height" value="0.05" units="cm"/>
      <inkml:brushProperty name="color" value="#FF0066"/>
    </inkml:brush>
  </inkml:definitions>
  <inkml:trace contextRef="#ctx0" brushRef="#br0">464 108 324 0 0,'3'-7'1603'0'0,"-1"0"-1"0"0,0-1 1 0 0,0 1 0 0 0,2-16-1 0 0,-3 21-1155 0 0,-1 0 1 0 0,0 0-1 0 0,0 0 0 0 0,0 0 0 0 0,0 0 0 0 0,0 0 1 0 0,-1 0-1 0 0,1 0 0 0 0,0 0 0 0 0,-1 0 1 0 0,0 0-1 0 0,1 0 0 0 0,-1 0 0 0 0,0 0 0 0 0,0 1 1 0 0,0-1-1 0 0,0 0 0 0 0,0 1 0 0 0,0-1 0 0 0,-1 0 1 0 0,1 1-1 0 0,-3-3 0 0 0,1 3-98 0 0,1-1 0 0 0,0 1 0 0 0,-1 0 0 0 0,1 0 0 0 0,-1 0 1 0 0,0 0-1 0 0,1 0 0 0 0,-1 1 0 0 0,0-1 0 0 0,1 1 0 0 0,-1 0 0 0 0,0-1 0 0 0,0 1 0 0 0,1 1 0 0 0,-1-1 0 0 0,-3 1 1 0 0,0 0-38 0 0,1 1 0 0 0,-1-1 1 0 0,1 1-1 0 0,0 1 1 0 0,0-1-1 0 0,0 1 0 0 0,-8 5 1 0 0,1 1-103 0 0,1 1-1 0 0,0 0 1 0 0,0 1 0 0 0,1 0 0 0 0,-12 16-1 0 0,17-20-404 0 0,1 0 0 0 0,0 1 0 0 0,0 0 0 0 0,1-1 0 0 0,0 1-1 0 0,0 0 1 0 0,1 0 0 0 0,0 1 0 0 0,1-1 0 0 0,-1 15 0 0 0,1-21 88 0 0,1 1 0 0 0,0-1 0 0 0,0 0 0 0 0,0 1 0 0 0,0-1 0 0 0,1 0 0 0 0,-1 0 0 0 0,1 1 0 0 0,-1-1 0 0 0,1 0 0 0 0,0 0 0 0 0,0 0 0 0 0,0 0 0 0 0,0 1 0 0 0,0-1 0 0 0,0-1 0 0 0,1 1 0 0 0,-1 0 0 0 0,1 0 0 0 0,-1 0 0 0 0,1-1 0 0 0,0 1 0 0 0,-1-1 0 0 0,1 1 0 0 0,0-1 0 0 0,0 0 0 0 0,0 0 0 0 0,0 0 0 0 0,0 0 0 0 0,0 0 0 0 0,1 0 0 0 0,-1 0 0 0 0,0-1 0 0 0,0 1 0 0 0,1-1 0 0 0,-1 0 0 0 0,0 0 0 0 0,1 1 0 0 0,-1-1 0 0 0,0-1 0 0 0,1 1 0 0 0,-1 0 0 0 0,3-1 0 0 0,3 0-39 0 0,-1-1 1 0 0,0 0-1 0 0,0 0 1 0 0,0 0-1 0 0,0-1 1 0 0,0 0 0 0 0,0 0-1 0 0,-1 0 1 0 0,1-1-1 0 0,8-7 1 0 0,4-5 213 0 0,31-33-1 0 0,-7 5 1182 0 0,-32 38-219 0 0,-11 17-465 0 0,-1-4-625 0 0,-9 55 409 0 0,-20 68 0 0 0,1-11-428 0 0,12 0-299 0 0,11-67 53 0 0,-3 0-1 0 0,-15 53 1 0 0,20-92 324 0 0,0 1-1 0 0,-1-2 1 0 0,0 1-1 0 0,-1-1 1 0 0,-1 0-1 0 0,0 0 1 0 0,0 0-1 0 0,-2-1 1 0 0,1-1-1 0 0,-1 1 1 0 0,-1-1-1 0 0,-18 15 1 0 0,20-20 78 0 0,0 0 0 0 0,0 0 0 0 0,-1-1-1 0 0,0 0 1 0 0,0 0 0 0 0,0-1 0 0 0,-1 0 0 0 0,1-1-1 0 0,-1 0 1 0 0,1-1 0 0 0,-1 1 0 0 0,0-2 0 0 0,0 0 0 0 0,-15-1-1 0 0,18 0-77 0 0,1 0-1 0 0,0 0 1 0 0,-1-1-1 0 0,1 0 1 0 0,0 0-1 0 0,0 0 0 0 0,0-1 1 0 0,0 0-1 0 0,0 0 1 0 0,1-1-1 0 0,-1 1 1 0 0,-6-8-1 0 0,8 7-101 0 0,0 0 0 0 0,0 0 0 0 0,1-1 0 0 0,-1 1 0 0 0,1-1 0 0 0,0 0 0 0 0,1 0 1 0 0,-1 0-1 0 0,-2-10 0 0 0,0-1-453 0 0,1-1 1 0 0,1 1 0 0 0,0-1 0 0 0,1 1 0 0 0,1-1-1 0 0,1 0 1 0 0,2-28 0 0 0,0 29-1438 0 0,1-1 0 0 0,1 1 0 0 0,0 0 1 0 0,11-26-1 0 0,-1 12-2354 0 0</inkml:trace>
</inkml:ink>
</file>

<file path=ppt/ink/ink9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30T15:32:36.122"/>
    </inkml:context>
    <inkml:brush xml:id="br0">
      <inkml:brushProperty name="width" value="0.05" units="cm"/>
      <inkml:brushProperty name="height" value="0.05" units="cm"/>
      <inkml:brushProperty name="color" value="#FF0066"/>
    </inkml:brush>
  </inkml:definitions>
  <inkml:trace contextRef="#ctx0" brushRef="#br0">62 6 1644 0 0,'6'-6'9419'0'0,"-6"6"-9157"0"0,5 9 2096 0 0,1 14-1371 0 0,-5-8-443 0 0,-2-1 1 0 0,0 1-1 0 0,0-1 1 0 0,-1 0-1 0 0,-5 16 0 0 0,0 6 154 0 0,5-24-394 0 0,0-1 1 0 0,-1 1-1 0 0,-1-1 1 0 0,0 1-1 0 0,0-1 1 0 0,-1 0-1 0 0,-1 0 0 0 0,-10 15 1 0 0,16-26-281 0 0,-1 0 1 0 0,1 0-1 0 0,0 1 1 0 0,-1-1-1 0 0,1 0 1 0 0,-1 0-1 0 0,1 0 1 0 0,0 0-1 0 0,-1 0 0 0 0,1 0 1 0 0,-1 0-1 0 0,1 0 1 0 0,0 0-1 0 0,-1 0 1 0 0,1 0-1 0 0,-1 0 1 0 0,1 0-1 0 0,0 0 0 0 0,-1 0 1 0 0,1 0-1 0 0,-1-1 1 0 0,1 1-1 0 0,0 0 1 0 0,-1 0-1 0 0,1 0 1 0 0,0-1-1 0 0,-1 1 0 0 0,1 0 1 0 0,0 0-1 0 0,-1-1 1 0 0,1 1-1 0 0,0 0 1 0 0,0-1-1 0 0,-1 1 1 0 0,1 0-1 0 0,0-1 0 0 0,0 1 1 0 0,0 0-1 0 0,-1-1 1 0 0,1 1-1 0 0,0-1 1 0 0,0 1-1 0 0,0 0 1 0 0,0-1-1 0 0,0 1 0 0 0,0-1 1 0 0,0 1-1 0 0,0 0 1 0 0,0-1-1 0 0,0 0 1 0 0,5-17 132 0 0,0 1 1 0 0,2-1 0 0 0,0 1-1 0 0,12-21 1 0 0,-14 29-131 0 0,0 1 0 0 0,1-1 1 0 0,0 1-1 0 0,0 0 0 0 0,1 1 0 0 0,0 0 0 0 0,0 0 0 0 0,1 0 1 0 0,15-9-1 0 0,-21 14-26 0 0,0 1 0 0 0,0 0 0 0 0,1 0 1 0 0,-1-1-1 0 0,1 2 0 0 0,-1-1 0 0 0,0 0 0 0 0,1 0 1 0 0,0 1-1 0 0,-1-1 0 0 0,1 1 0 0 0,-1 0 1 0 0,1 0-1 0 0,-1 0 0 0 0,1 0 0 0 0,0 0 0 0 0,-1 0 1 0 0,1 1-1 0 0,-1-1 0 0 0,4 2 0 0 0,-3 0-30 0 0,0 0 0 0 0,0-1-1 0 0,-1 1 1 0 0,1 0 0 0 0,-1 1 0 0 0,0-1-1 0 0,1 0 1 0 0,-1 1 0 0 0,0-1 0 0 0,0 1-1 0 0,-1-1 1 0 0,1 1 0 0 0,0 0 0 0 0,1 4-1 0 0,1 3-143 0 0,-1 1-1 0 0,1 0 1 0 0,-2 1-1 0 0,1-1 1 0 0,-2 0-1 0 0,1 1 1 0 0,-1 21-1 0 0,-2-25 62 0 0,2-3 50 0 0,-1 1 0 0 0,0-1 0 0 0,-1 0 0 0 0,1 1 0 0 0,-1-1 0 0 0,0 0 1 0 0,-1 1-1 0 0,1-1 0 0 0,-1 0 0 0 0,-4 9 0 0 0,5-14 295 0 0,3-3-189 0 0,5-14 21 0 0,1 2 0 0 0,0-1 1 0 0,2 1-1 0 0,13-18 0 0 0,-17 25 21 0 0,1 0 0 0 0,-1 1 0 0 0,1 0 0 0 0,1 0 0 0 0,-1 0 0 0 0,1 1-1 0 0,0 1 1 0 0,1-1 0 0 0,14-6 0 0 0,-21 11-53 0 0,0 0-1 0 0,1 0 0 0 0,-1 0 1 0 0,1 0-1 0 0,-1 1 1 0 0,1-1-1 0 0,-1 1 1 0 0,1 0-1 0 0,-1-1 1 0 0,1 1-1 0 0,-1 0 1 0 0,1 1-1 0 0,-1-1 1 0 0,1 0-1 0 0,-1 1 1 0 0,1 0-1 0 0,-1-1 1 0 0,1 1-1 0 0,-1 0 1 0 0,3 2-1 0 0,-3-2-15 0 0,1 2-1 0 0,-1-1 0 0 0,1 0 1 0 0,-1 0-1 0 0,0 1 1 0 0,0-1-1 0 0,0 1 1 0 0,-1 0-1 0 0,1-1 1 0 0,-1 1-1 0 0,1 0 0 0 0,-1 0 1 0 0,2 6-1 0 0,0 5-221 0 0,0 0 1 0 0,-1 1-1 0 0,-1-1 0 0 0,0 1 0 0 0,-2 22 0 0 0,-5 8-995 0 0,2-21-632 0 0,2-1-3747 0 0</inkml:trace>
</inkml:ink>
</file>

<file path=ppt/ink/ink9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30T15:32:36.582"/>
    </inkml:context>
    <inkml:brush xml:id="br0">
      <inkml:brushProperty name="width" value="0.05" units="cm"/>
      <inkml:brushProperty name="height" value="0.05" units="cm"/>
      <inkml:brushProperty name="color" value="#FF0066"/>
    </inkml:brush>
  </inkml:definitions>
  <inkml:trace contextRef="#ctx0" brushRef="#br0">1 118 192 0 0,'36'-45'3919'0'0,"-22"30"89"0"0,-1 1 3732 0 0,-14 43-4062 0 0,0-22-3111 0 0,-7 21 2234 0 0,-8 56 1 0 0,15-77-2677 0 0,0-1-1 0 0,0 1 0 0 0,1-1 1 0 0,0 1-1 0 0,1-1 1 0 0,0 1-1 0 0,0-1 1 0 0,0 1-1 0 0,0-1 1 0 0,1 0-1 0 0,0 0 1 0 0,1 0-1 0 0,-1 0 1 0 0,1 0-1 0 0,4 6 1 0 0,-5-10-210 0 0,0 0 0 0 0,0-1 1 0 0,0 1-1 0 0,0-1 1 0 0,0 1-1 0 0,0-1 1 0 0,0 0-1 0 0,1 0 1 0 0,-1 0-1 0 0,0 0 1 0 0,1 0-1 0 0,-1 0 0 0 0,1-1 1 0 0,-1 1-1 0 0,1-1 1 0 0,-1 0-1 0 0,1 0 1 0 0,-1 0-1 0 0,1 0 1 0 0,0 0-1 0 0,-1 0 1 0 0,1-1-1 0 0,-1 1 1 0 0,1-1-1 0 0,-1 0 0 0 0,0 1 1 0 0,1-1-1 0 0,-1 0 1 0 0,0-1-1 0 0,1 1 1 0 0,1-2-1 0 0,2 0-169 0 0,-1 0 0 0 0,1 0 0 0 0,-1-1 0 0 0,0 0 0 0 0,0 0 0 0 0,-1 0 0 0 0,1 0 0 0 0,-1-1 0 0 0,0 0 0 0 0,0 0 0 0 0,5-9 0 0 0,-8 11 159 0 0,1-1-1 0 0,-1 0 0 0 0,0 0 0 0 0,-1 0 1 0 0,1 1-1 0 0,-1-1 0 0 0,1 0 1 0 0,-1 0-1 0 0,-1 0 0 0 0,1 0 1 0 0,0 0-1 0 0,-1 0 0 0 0,0 0 0 0 0,0 0 1 0 0,0 1-1 0 0,0-1 0 0 0,-1 0 1 0 0,1 1-1 0 0,-1-1 0 0 0,0 1 0 0 0,0-1 1 0 0,0 1-1 0 0,-4-4 0 0 0,0 0-29 0 0,1 0 0 0 0,-1 1 0 0 0,-1 0 0 0 0,1 0 0 0 0,-1 0 0 0 0,0 1 0 0 0,-1 0 0 0 0,1 1 0 0 0,-13-6 0 0 0,-40-7-797 0 0,60 17 917 0 0,0 0 0 0 0,-1 0 0 0 0,1 0 0 0 0,0-1 0 0 0,0 1 0 0 0,0 0 0 0 0,0 0 0 0 0,0 0 1 0 0,0-1-1 0 0,0 1 0 0 0,0 0 0 0 0,-1 0 0 0 0,1 0 0 0 0,0-1 0 0 0,0 1 0 0 0,0 0 0 0 0,0 0 1 0 0,0 0-1 0 0,0-1 0 0 0,0 1 0 0 0,0 0 0 0 0,0 0 0 0 0,0 0 0 0 0,1-1 0 0 0,-1 1 0 0 0,0 0 1 0 0,0 0-1 0 0,0 0 0 0 0,0-1 0 0 0,0 1 0 0 0,0 0 0 0 0,0 0 0 0 0,0 0 0 0 0,1-1 1 0 0,-1 1-1 0 0,0 0 0 0 0,0 0 0 0 0,0 0 0 0 0,0 0 0 0 0,0 0 0 0 0,1-1 0 0 0,-1 1 0 0 0,0 0 1 0 0,0 0-1 0 0,0 0 0 0 0,1 0 0 0 0,-1 0 0 0 0,0 0 0 0 0,0 0 0 0 0,0 0 0 0 0,1 0 0 0 0,-1 0 1 0 0,0 0-1 0 0,37-14-131 0 0,2-2-27 0 0,51-12-1 0 0,-79 25 133 0 0,0 1 0 0 0,0 0-1 0 0,1 0 1 0 0,-1 1 0 0 0,1 1-1 0 0,-1 0 1 0 0,1 1 0 0 0,-1 0 0 0 0,19 4-1 0 0,-26-3 45 0 0,1-1-1 0 0,-1 0 1 0 0,0 1-1 0 0,0 0 1 0 0,0 0-1 0 0,0 0 1 0 0,-1 0-1 0 0,1 1 0 0 0,0 0 1 0 0,-1 0-1 0 0,0 0 1 0 0,0 0-1 0 0,0 0 1 0 0,0 0-1 0 0,0 1 1 0 0,-1-1-1 0 0,1 1 1 0 0,-1 0-1 0 0,0 0 1 0 0,0 0-1 0 0,2 8 1 0 0,-2-4 101 0 0,0 1 0 0 0,0 0 0 0 0,-2 0 0 0 0,1 0 0 0 0,-1 0 0 0 0,0 0 0 0 0,-1 0 0 0 0,0-1 0 0 0,-3 16 0 0 0,-1-6 98 0 0,3-14-228 0 0,1 1-1 0 0,-1-1 1 0 0,1 1 0 0 0,0-1-1 0 0,0 1 1 0 0,0 0 0 0 0,1 0-1 0 0,0 0 1 0 0,0-1-1 0 0,0 1 1 0 0,1 0 0 0 0,1 8-1 0 0,-2-12-75 0 0,1-1 1 0 0,-1 1-1 0 0,1-1 0 0 0,-1 0 0 0 0,1 1 0 0 0,0-1 0 0 0,-1 0 0 0 0,1 1 0 0 0,-1-1 0 0 0,1 0 1 0 0,0 0-1 0 0,-1 1 0 0 0,1-1 0 0 0,0 0 0 0 0,-1 0 0 0 0,1 0 0 0 0,0 0 0 0 0,-1 0 0 0 0,1 0 1 0 0,0 0-1 0 0,0 0 0 0 0,-1 0 0 0 0,1 0 0 0 0,0 0 0 0 0,-1-1 0 0 0,1 1 0 0 0,0 0 0 0 0,0-1 1 0 0,19-7-4217 0 0,-19 7 4076 0 0,4-2-3797 0 0,1-2 308 0 0</inkml:trace>
</inkml:ink>
</file>

<file path=ppt/ink/ink9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30T15:32:36.980"/>
    </inkml:context>
    <inkml:brush xml:id="br0">
      <inkml:brushProperty name="width" value="0.05" units="cm"/>
      <inkml:brushProperty name="height" value="0.05" units="cm"/>
      <inkml:brushProperty name="color" value="#FF0066"/>
    </inkml:brush>
  </inkml:definitions>
  <inkml:trace contextRef="#ctx0" brushRef="#br0">0 117 560 0 0,'0'-5'613'0'0,"0"0"0"0"0,1 0 1 0 0,0 1-1 0 0,-1-1 0 0 0,2 0 0 0 0,-1 1 0 0 0,0-1 0 0 0,1 1 0 0 0,0 0 1 0 0,0-1-1 0 0,0 1 0 0 0,5-6 0 0 0,-4 5-238 0 0,1 1 0 0 0,0 0 0 0 0,0 0-1 0 0,0 0 1 0 0,1 1 0 0 0,0-1 0 0 0,-1 1 0 0 0,1 0 0 0 0,0 0-1 0 0,0 1 1 0 0,1 0 0 0 0,-1 0 0 0 0,0 0 0 0 0,1 0 0 0 0,-1 1 0 0 0,10-2-1 0 0,-11 3-250 0 0,0 0-1 0 0,0-1 1 0 0,0 1 0 0 0,1 1-1 0 0,-1-1 1 0 0,0 1-1 0 0,0-1 1 0 0,0 1-1 0 0,0 0 1 0 0,0 1-1 0 0,0-1 1 0 0,0 1-1 0 0,7 3 1 0 0,-10-4-112 0 0,1 0 0 0 0,-1 1 0 0 0,0-1 0 0 0,0 0 0 0 0,0 0 0 0 0,0 0 0 0 0,0 1 0 0 0,0-1 0 0 0,0 0-1 0 0,-1 1 1 0 0,1-1 0 0 0,0 1 0 0 0,-1-1 0 0 0,1 1 0 0 0,-1-1 0 0 0,1 1 0 0 0,-1-1 0 0 0,0 1 0 0 0,0 0 0 0 0,0-1 0 0 0,0 1 0 0 0,0-1 0 0 0,0 1 0 0 0,0 0 0 0 0,0-1 0 0 0,0 1 0 0 0,-1-1 0 0 0,1 1-1 0 0,-1-1 1 0 0,1 1 0 0 0,-1-1 0 0 0,0 1 0 0 0,0-1 0 0 0,1 1 0 0 0,-1-1 0 0 0,0 0 0 0 0,0 1 0 0 0,0-1 0 0 0,-2 1 0 0 0,-2 4-96 0 0,1 0-1 0 0,-2-1 1 0 0,1 1 0 0 0,-1-1 0 0 0,0 0 0 0 0,-12 7-1 0 0,15-10-211 0 0,-1 0-1 0 0,1 0 0 0 0,-1-1 0 0 0,1 0 0 0 0,-1 1 1 0 0,0-1-1 0 0,-3 0 0 0 0,5-1-238 0 0,0 1 1 0 0,0-1-1 0 0,0 0 1 0 0,0 0-1 0 0,0-1 1 0 0,0 1-1 0 0,0 0 0 0 0,1-1 1 0 0,-1 1-1 0 0,0-1 1 0 0,0 1-1 0 0,0-1 1 0 0,1 0-1 0 0,-4-2 1 0 0,-3-2-2915 0 0</inkml:trace>
</inkml:ink>
</file>

<file path=ppt/ink/ink9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30T15:32:37.347"/>
    </inkml:context>
    <inkml:brush xml:id="br0">
      <inkml:brushProperty name="width" value="0.05" units="cm"/>
      <inkml:brushProperty name="height" value="0.05" units="cm"/>
      <inkml:brushProperty name="color" value="#FF0066"/>
    </inkml:brush>
  </inkml:definitions>
  <inkml:trace contextRef="#ctx0" brushRef="#br0">205 387 392 0 0,'0'0'17493'0'0,"-4"-1"-16279"0"0,-1 1-943 0 0,0 0 0 0 0,1 1 0 0 0,-1-1-1 0 0,0 1 1 0 0,1 0 0 0 0,-1 0 0 0 0,1 1 0 0 0,-1 0 0 0 0,1-1 0 0 0,0 1-1 0 0,0 1 1 0 0,0-1 0 0 0,0 0 0 0 0,0 1 0 0 0,0 0 0 0 0,1 0-1 0 0,-1 0 1 0 0,1 1 0 0 0,-4 4 0 0 0,-11 13 439 0 0,1 0 0 0 0,-17 29 0 0 0,18-25-137 0 0,12-18-539 0 0,0 0 1 0 0,1 0-1 0 0,0 0 1 0 0,0 1-1 0 0,0-1 1 0 0,1 0-1 0 0,-2 12 1 0 0,4-17-116 0 0,-1 0 1 0 0,1 0-1 0 0,-1 1 1 0 0,1-1-1 0 0,0 0 0 0 0,0 0 1 0 0,0 1-1 0 0,0-1 1 0 0,0 0-1 0 0,1 0 1 0 0,-1 0-1 0 0,1 1 1 0 0,-1-1-1 0 0,1 0 1 0 0,0 0-1 0 0,0 0 0 0 0,-1 0 1 0 0,2 0-1 0 0,-1 0 1 0 0,0 0-1 0 0,0 0 1 0 0,1 0-1 0 0,-1-1 1 0 0,1 1-1 0 0,-1 0 1 0 0,1-1-1 0 0,0 1 0 0 0,0-1 1 0 0,2 2-1 0 0,-1-3-73 0 0,0 1-1 0 0,0-1 1 0 0,0 1-1 0 0,0-1 1 0 0,0 0-1 0 0,0 0 1 0 0,1 0-1 0 0,-1-1 1 0 0,0 1 0 0 0,0-1-1 0 0,0 1 1 0 0,0-1-1 0 0,0 0 1 0 0,0 0-1 0 0,0-1 1 0 0,-1 1-1 0 0,5-3 1 0 0,45-31-1454 0 0,-35 22 1374 0 0,-1-2 1 0 0,-1 1-1 0 0,0-2 0 0 0,-1 0 1 0 0,-1-1-1 0 0,0 0 0 0 0,15-30 0 0 0,-18 29 605 0 0,-1-1-1 0 0,-1-1 1 0 0,-1 0-1 0 0,-1 0 1 0 0,-1 0-1 0 0,0-1 1 0 0,3-37-1 0 0,-3-1 1060 0 0,-2 27 169 0 0,0 0-1 0 0,-3 0 1 0 0,0-1 0 0 0,-6-36 0 0 0,1 47-371 0 0,5 22-1217 0 0,0 0 1 0 0,0 1-1 0 0,0-1 0 0 0,0 0 1 0 0,0 0-1 0 0,0 0 0 0 0,0 0 1 0 0,0 0-1 0 0,0 0 0 0 0,0 0 0 0 0,0 0 1 0 0,0 0-1 0 0,0 0 0 0 0,0 0 1 0 0,0 0-1 0 0,0 0 0 0 0,0 0 0 0 0,0 0 1 0 0,-1 0-1 0 0,1 0 0 0 0,0 0 1 0 0,0 0-1 0 0,0 0 0 0 0,0 0 0 0 0,0 0 1 0 0,0 0-1 0 0,0 0 0 0 0,0 0 1 0 0,0 0-1 0 0,0 0 0 0 0,0 0 0 0 0,0 0 1 0 0,0 0-1 0 0,0 0 0 0 0,-1 0 1 0 0,1 0-1 0 0,0 0 0 0 0,0 0 0 0 0,0 0 1 0 0,0 37-211 0 0,0-10 277 0 0,-67 676 182 0 0,41-554-5965 0 0,-4-2-6156 0 0,16-84 3169 0 0</inkml:trace>
</inkml:ink>
</file>

<file path=ppt/ink/ink9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30T15:32:41.806"/>
    </inkml:context>
    <inkml:brush xml:id="br0">
      <inkml:brushProperty name="width" value="0.05" units="cm"/>
      <inkml:brushProperty name="height" value="0.05" units="cm"/>
      <inkml:brushProperty name="color" value="#00A0D7"/>
    </inkml:brush>
  </inkml:definitions>
  <inkml:trace contextRef="#ctx0" brushRef="#br0">422 49 1080 0 0,'4'-14'3680'0'0,"1"-20"11772"0"0,-5 34-15303 0 0,-1 0 0 0 0,1-1 1 0 0,0 1-1 0 0,-3 1 2537 0 0,3-1-2537 0 0,-14 17 2038 0 0,-12 28-2121 0 0,15-21 225 0 0,0 1 0 0 0,2 0-1 0 0,0 1 1 0 0,-8 47 0 0 0,-6 111 484 0 0,0 4-293 0 0,18-162-388 0 0,-1 0 0 0 0,-2 0 0 0 0,0-1 0 0 0,-2 0 1 0 0,-13 24-1 0 0,14-33 19 0 0,0-1 0 0 0,-1-1 0 0 0,-1 1 0 0 0,-18 17 0 0 0,23-25-66 0 0,0-1-1 0 0,-1 0 0 0 0,0-1 1 0 0,0 0-1 0 0,0 0 0 0 0,-1 0 1 0 0,0-1-1 0 0,0 0 0 0 0,0-1 1 0 0,-15 5-1 0 0,21-7-124 0 0,0-1 1 0 0,0 1-1 0 0,0-1 0 0 0,0 1 0 0 0,-1-1 0 0 0,1 0 1 0 0,0 0-1 0 0,0 0 0 0 0,0 0 0 0 0,0 0 0 0 0,0-1 1 0 0,0 1-1 0 0,0-1 0 0 0,0 1 0 0 0,0-1 1 0 0,0 0-1 0 0,0 1 0 0 0,0-1 0 0 0,1 0 0 0 0,-1 0 1 0 0,-3-3-1 0 0,4 2-83 0 0,-1 0 0 0 0,1 0 1 0 0,-1 0-1 0 0,1 0 0 0 0,0-1 1 0 0,0 1-1 0 0,0-1 0 0 0,0 1 1 0 0,0 0-1 0 0,1-1 0 0 0,-1 0 1 0 0,1 1-1 0 0,-1-1 0 0 0,1-4 1 0 0,1-9-1540 0 0,0 0 1 0 0,1 0 0 0 0,1 1-1 0 0,6-22 1 0 0,-7 30 488 0 0,4-17-5003 0 0,-2 0 473 0 0</inkml:trace>
</inkml:ink>
</file>

<file path=ppt/ink/ink9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30T15:32:43.039"/>
    </inkml:context>
    <inkml:brush xml:id="br0">
      <inkml:brushProperty name="width" value="0.05" units="cm"/>
      <inkml:brushProperty name="height" value="0.05" units="cm"/>
      <inkml:brushProperty name="color" value="#00A0D7"/>
    </inkml:brush>
  </inkml:definitions>
  <inkml:trace contextRef="#ctx0" brushRef="#br0">6 54 48 0 0,'-6'10'14199'0'0,"33"-9"-11600"0"0,18-10-1306 0 0,-19 3-984 0 0,126-17-738 0 0,-84 13-2305 0 0,1 0-4410 0 0,-30 3 2567 0 0</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44:24.221"/>
    </inkml:context>
    <inkml:brush xml:id="br0">
      <inkml:brushProperty name="width" value="0.05" units="cm"/>
      <inkml:brushProperty name="height" value="0.05" units="cm"/>
      <inkml:brushProperty name="color" value="#CD82DA"/>
    </inkml:brush>
  </inkml:definitions>
  <inkml:trace contextRef="#ctx0" brushRef="#br0">2 23 516 0 0,'-2'10'16042'0'0,"21"-17"-15770"0"0,-8 4-436 0 0,-4-2-509 0 0,5-1-611 0 0,-4 3-1172 0 0,2-5-2652 0 0</inkml:trace>
</inkml:ink>
</file>

<file path=ppt/ink/ink9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30T15:32:43.756"/>
    </inkml:context>
    <inkml:brush xml:id="br0">
      <inkml:brushProperty name="width" value="0.05" units="cm"/>
      <inkml:brushProperty name="height" value="0.05" units="cm"/>
      <inkml:brushProperty name="color" value="#00A0D7"/>
    </inkml:brush>
  </inkml:definitions>
  <inkml:trace contextRef="#ctx0" brushRef="#br0">51 25 632 0 0,'-2'-24'17045'0'0,"5"33"-15761"0"0,-1 4-770 0 0,0 0 1 0 0,-1 0-1 0 0,0 0 1 0 0,-1 0-1 0 0,-1 0 1 0 0,0 0-1 0 0,-4 19 0 0 0,1 0 166 0 0,-18 116 1589 0 0,13-102-1647 0 0,1 0-1 0 0,3 1 0 0 0,2 0 1 0 0,4 69-1 0 0,0-108-704 0 0,0 1-1 0 0,1-1 1 0 0,0 1-1 0 0,0-1 1 0 0,6 14-1 0 0,-7-20-86 0 0,0-1-1 0 0,0 1 1 0 0,0 0 0 0 0,0 0-1 0 0,0-1 1 0 0,0 1-1 0 0,1 0 1 0 0,-1-1-1 0 0,0 1 1 0 0,1-1 0 0 0,-1 0-1 0 0,1 1 1 0 0,0-1-1 0 0,-1 0 1 0 0,1 0-1 0 0,0 0 1 0 0,0 0 0 0 0,0 0-1 0 0,0-1 1 0 0,-1 1-1 0 0,1-1 1 0 0,0 1-1 0 0,0-1 1 0 0,0 1 0 0 0,1-1-1 0 0,-1 0 1 0 0,0 0-1 0 0,3 0 1 0 0,2-2-717 0 0,-1 1 0 0 0,1-1 0 0 0,-1 0 1 0 0,1 0-1 0 0,-1-1 0 0 0,9-5 0 0 0,7-4-5528 0 0,-16 9 4174 0 0,10-5-2724 0 0</inkml:trace>
</inkml:ink>
</file>

<file path=ppt/ink/ink9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30T15:32:44.175"/>
    </inkml:context>
    <inkml:brush xml:id="br0">
      <inkml:brushProperty name="width" value="0.05" units="cm"/>
      <inkml:brushProperty name="height" value="0.05" units="cm"/>
      <inkml:brushProperty name="color" value="#00A0D7"/>
    </inkml:brush>
  </inkml:definitions>
  <inkml:trace contextRef="#ctx0" brushRef="#br0">24 87 120 0 0,'-2'-1'727'0'0,"0"0"1"0"0,0 0-1 0 0,1 0 1 0 0,-1 0-1 0 0,0 0 1 0 0,0-1-1 0 0,1 1 1 0 0,-1-1-1 0 0,1 1 1 0 0,-1-1-1 0 0,1 1 1 0 0,0-1-1 0 0,-2-2 1 0 0,8-4 2268 0 0,16 2-2675 0 0,-2 2-56 0 0,171-31 33 0 0,-63 23-8892 0 0,-110 12 5451 0 0</inkml:trace>
</inkml:ink>
</file>

<file path=ppt/ink/ink9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30T15:32:44.783"/>
    </inkml:context>
    <inkml:brush xml:id="br0">
      <inkml:brushProperty name="width" value="0.05" units="cm"/>
      <inkml:brushProperty name="height" value="0.05" units="cm"/>
      <inkml:brushProperty name="color" value="#00A0D7"/>
    </inkml:brush>
  </inkml:definitions>
  <inkml:trace contextRef="#ctx0" brushRef="#br0">195 42 1036 0 0,'-4'-10'18076'0'0,"-2"8"-17597"0"0,0 1 0 0 0,-1 0 0 0 0,1 1-1 0 0,-1-1 1 0 0,1 1 0 0 0,-1 0 0 0 0,1 1-1 0 0,-1 0 1 0 0,1 0 0 0 0,-1 0 0 0 0,1 1-1 0 0,0 0 1 0 0,0 0 0 0 0,0 0 0 0 0,-9 6-1 0 0,13-7-439 0 0,-9 6 236 0 0,1 1 0 0 0,-1 1 0 0 0,-14 14 0 0 0,23-21-362 0 0,0 1 0 0 0,0-1 0 0 0,0 0 0 0 0,0 1 0 0 0,1 0 0 0 0,-1-1 0 0 0,1 1 1 0 0,-1 0-1 0 0,1 0 0 0 0,0 0 0 0 0,0 0 0 0 0,0 0 0 0 0,1 0 0 0 0,-1 0 0 0 0,1 0 0 0 0,0 0 0 0 0,0 0 1 0 0,0 0-1 0 0,0 1 0 0 0,0-1 0 0 0,1 5 0 0 0,0-7 0 0 0,0 1 0 0 0,0 0-1 0 0,0-1 1 0 0,1 1 0 0 0,-1-1 0 0 0,0 0 0 0 0,1 1 0 0 0,-1-1-1 0 0,0 0 1 0 0,1 0 0 0 0,0 1 0 0 0,-1-1 0 0 0,1-1-1 0 0,0 1 1 0 0,-1 0 0 0 0,1 0 0 0 0,0-1 0 0 0,0 1 0 0 0,0-1-1 0 0,0 1 1 0 0,0-1 0 0 0,-1 0 0 0 0,1 1 0 0 0,0-1-1 0 0,0 0 1 0 0,0-1 0 0 0,0 1 0 0 0,0 0 0 0 0,2-1 0 0 0,4 0-108 0 0,-1 0 1 0 0,1 0 0 0 0,0 0-1 0 0,-1-1 1 0 0,0-1 0 0 0,10-3-1 0 0,-6 1 365 0 0,0-1 1 0 0,0 0-1 0 0,-1-1 0 0 0,0 0 0 0 0,-1 0 0 0 0,1-1 0 0 0,-1 0 0 0 0,9-11 0 0 0,-18 18-135 0 0,0 1 0 0 0,0 0-1 0 0,0 0 1 0 0,0 0 0 0 0,0 0 0 0 0,0 0-1 0 0,0-1 1 0 0,0 1 0 0 0,0 0 0 0 0,0 0-1 0 0,0 0 1 0 0,0 0 0 0 0,1 0 0 0 0,-1 0-1 0 0,0 0 1 0 0,0-1 0 0 0,0 1 0 0 0,0 0-1 0 0,0 0 1 0 0,0 0 0 0 0,1 0 0 0 0,-1 0-1 0 0,0 0 1 0 0,0 0 0 0 0,0 0 0 0 0,0 0-1 0 0,0 0 1 0 0,1 0 0 0 0,-1 0 0 0 0,0 0-1 0 0,0 0 1 0 0,0 0 0 0 0,0 0 0 0 0,1 0-1 0 0,-1 0 1 0 0,0 0 0 0 0,0 0 0 0 0,0 0-1 0 0,0 0 1 0 0,0 0 0 0 0,1 0 0 0 0,-1 0-1 0 0,0 0 1 0 0,0 0 0 0 0,0 0 0 0 0,0 1-1 0 0,4 9 577 0 0,-3 22-796 0 0,-1-24 195 0 0,1-6-122 0 0,-1 1-1 0 0,0-1 1 0 0,0 0-1 0 0,1 0 1 0 0,-1 0 0 0 0,1 1-1 0 0,0-1 1 0 0,0 0-1 0 0,0 0 1 0 0,0 0 0 0 0,0 0-1 0 0,0 0 1 0 0,0 0-1 0 0,1-1 1 0 0,-1 1 0 0 0,1 0-1 0 0,-1 0 1 0 0,1-1-1 0 0,0 1 1 0 0,3 1 0 0 0,-2-1-99 0 0,0-1 1 0 0,1 0-1 0 0,-1 1 1 0 0,0-2-1 0 0,1 1 1 0 0,-1 0-1 0 0,1-1 1 0 0,0 1 0 0 0,-1-1-1 0 0,1 0 1 0 0,-1 0-1 0 0,5-1 1 0 0,3 0-320 0 0,0-2-1 0 0,0 1 1 0 0,0-1 0 0 0,0-1 0 0 0,-1 0-1 0 0,1-1 1 0 0,13-7 0 0 0,-16 7 295 0 0,0 0 0 0 0,-1 0 0 0 0,0-1 0 0 0,0 0-1 0 0,0-1 1 0 0,0 1 0 0 0,-1-1 0 0 0,0 0 0 0 0,9-15 0 0 0,-11 14 514 0 0,-1 1 0 0 0,1-1 0 0 0,-1 0 0 0 0,-1-1 0 0 0,0 1 0 0 0,3-15 0 0 0,-7 8 2140 0 0,-6 22-1529 0 0,-9 24-366 0 0,-7 45 253 0 0,-6 15-1141 0 0,26-80 47 0 0,7-13 171 0 0,10-17 104 0 0,-10 14 32 0 0,6-10 30 0 0,2 1-1 0 0,-1 0 1 0 0,1 0-1 0 0,1 1 1 0 0,1 1-1 0 0,23-18 1 0 0,-32 27-16 0 0,0 0 1 0 0,0 1 0 0 0,0-1-1 0 0,1 1 1 0 0,-1 0 0 0 0,1 1-1 0 0,0-1 1 0 0,-1 1 0 0 0,1 0 0 0 0,0 0-1 0 0,0 0 1 0 0,6 0 0 0 0,-7 2-6 0 0,0-1 1 0 0,-1 1 0 0 0,1 0 0 0 0,0 0 0 0 0,-1 0 0 0 0,1 0-1 0 0,-1 1 1 0 0,1-1 0 0 0,-1 1 0 0 0,0 0 0 0 0,0 0 0 0 0,0 0-1 0 0,0 0 1 0 0,0 1 0 0 0,0-1 0 0 0,0 1 0 0 0,-1 0 0 0 0,3 3-1 0 0,1 1-73 0 0,-1 1-1 0 0,0-1 1 0 0,-1 1-1 0 0,1 0 1 0 0,-2 0-1 0 0,1 0 0 0 0,-1 1 1 0 0,0-1-1 0 0,1 11 1 0 0,-2-13-185 0 0,-1 0 0 0 0,-1 0 0 0 0,1 0 0 0 0,-1 0 0 0 0,0 0 1 0 0,-1 1-1 0 0,1-1 0 0 0,-1 0 0 0 0,-1 0 0 0 0,1 0 0 0 0,-1 0 1 0 0,0 0-1 0 0,0-1 0 0 0,-3 7 0 0 0,0-7-450 0 0,-3-2-5505 0 0,5-2 4504 0 0</inkml:trace>
</inkml:ink>
</file>

<file path=ppt/ink/ink9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30T15:32:45.192"/>
    </inkml:context>
    <inkml:brush xml:id="br0">
      <inkml:brushProperty name="width" value="0.05" units="cm"/>
      <inkml:brushProperty name="height" value="0.05" units="cm"/>
      <inkml:brushProperty name="color" value="#00A0D7"/>
    </inkml:brush>
  </inkml:definitions>
  <inkml:trace contextRef="#ctx0" brushRef="#br0">120 21 256 0 0,'13'-21'11914'0'0,"-12"30"-11408"0"0,-1 10 243 0 0,-1 1 0 0 0,-1 0 0 0 0,-1-1 0 0 0,0 0 0 0 0,-8 22 0 0 0,-2 15 13 0 0,-6 29 154 0 0,-56 153 1 0 0,70-223-908 0 0,3-12 46 0 0,3-5 24 0 0,21-42 234 0 0,-14 34-236 0 0,0 0 0 0 0,1 1 0 0 0,1 0 0 0 0,-1 0 0 0 0,1 1 0 0 0,13-8 0 0 0,-16 13-34 0 0,-1-1 0 0 0,0 1 0 0 0,1 1-1 0 0,0-1 1 0 0,0 1 0 0 0,0 0 0 0 0,-1 1 0 0 0,2-1 0 0 0,-1 1 0 0 0,0 1 0 0 0,0-1-1 0 0,12 2 1 0 0,-11 0-37 0 0,0 0 0 0 0,0 0-1 0 0,0 1 1 0 0,0 0 0 0 0,0 1-1 0 0,0-1 1 0 0,-1 1 0 0 0,1 1-1 0 0,-1 0 1 0 0,0 0 0 0 0,0 0-1 0 0,11 9 1 0 0,-14-8-53 0 0,0-1-1 0 0,0 1 1 0 0,0-1-1 0 0,0 1 1 0 0,-1 0-1 0 0,0 1 1 0 0,0-1 0 0 0,0 1-1 0 0,0-1 1 0 0,-1 1-1 0 0,0 0 1 0 0,0-1-1 0 0,-1 1 1 0 0,0 0 0 0 0,0 0-1 0 0,0 1 1 0 0,-1 9-1 0 0,0-3-208 0 0,-1 0 0 0 0,0-1 0 0 0,-2 1 0 0 0,1-1-1 0 0,-1 1 1 0 0,-1-1 0 0 0,0 0 0 0 0,-1 0 0 0 0,0-1 0 0 0,-1 1 0 0 0,0-1-1 0 0,-1 0 1 0 0,0-1 0 0 0,-1 0 0 0 0,-11 13 0 0 0,11-15-1087 0 0,0-1-1 0 0,0 0 1 0 0,-1 0 0 0 0,0-1 0 0 0,0 0 0 0 0,-17 7 0 0 0,8-4-2614 0 0</inkml:trace>
</inkml:ink>
</file>

<file path=ppt/ink/ink9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8-07T09:52:23.945"/>
    </inkml:context>
    <inkml:brush xml:id="br0">
      <inkml:brushProperty name="width" value="0.05" units="cm"/>
      <inkml:brushProperty name="height" value="0.05" units="cm"/>
      <inkml:brushProperty name="color" value="#F6630D"/>
    </inkml:brush>
  </inkml:definitions>
  <inkml:trace contextRef="#ctx0" brushRef="#br0">24 0 1268 0 0,'0'0'15836'0'0,"10"26"-15683"0"0,-10-24-357 0 0,0-1 0 0 0,0 1 0 0 0,0 0 0 0 0,-1 0 0 0 0,1 0 0 0 0,-1-1 0 0 0,1 1 0 0 0,-1 0 0 0 0,1-1 0 0 0,-1 1 0 0 0,0 0 0 0 0,0-1 0 0 0,0 1 0 0 0,0-1 0 0 0,0 1 0 0 0,-1 0 0 0 0,-14 14-7255 0 0,10-11 3901 0 0</inkml:trace>
</inkml:ink>
</file>

<file path=ppt/ink/ink9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8-07T09:52:34.737"/>
    </inkml:context>
    <inkml:brush xml:id="br0">
      <inkml:brushProperty name="width" value="0.05" units="cm"/>
      <inkml:brushProperty name="height" value="0.05" units="cm"/>
      <inkml:brushProperty name="color" value="#F6630D"/>
    </inkml:brush>
  </inkml:definitions>
  <inkml:trace contextRef="#ctx0" brushRef="#br0">118 0 608 0 0,'-13'2'2563'0'0,"-30"2"1648"0"0,42-4-3646 0 0,0 0-452 0 0,0 0 1 0 0,1 0-1 0 0,-1-1 0 0 0,0 1 0 0 0,0 0 0 0 0,0 0 0 0 0,1 0 0 0 0,-1 0 0 0 0,0 0 0 0 0,0 0 0 0 0,0 0 0 0 0,1 0 0 0 0,-1 0 0 0 0,0 0 0 0 0,0 1 1 0 0,1-1-1 0 0,-1 0 0 0 0,0 0 0 0 0,0 1 0 0 0,1-1 0 0 0,-1 1 0 0 0,0-1 0 0 0,1 0 0 0 0,-2 2 0 0 0,-19 9 221 0 0,4 16-6538 0 0,14-20 3444 0 0</inkml:trace>
</inkml:ink>
</file>

<file path=ppt/ink/ink9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8-07T09:53:45.413"/>
    </inkml:context>
    <inkml:brush xml:id="br0">
      <inkml:brushProperty name="width" value="0.05" units="cm"/>
      <inkml:brushProperty name="height" value="0.05" units="cm"/>
    </inkml:brush>
  </inkml:definitions>
  <inkml:trace contextRef="#ctx0" brushRef="#br0">18 5 1008 0 0,'-11'-5'11802'0'0,"10"6"-11605"0"0,0 0 0 0 0,0 0 1 0 0,1 1-1 0 0,-1-1 0 0 0,1 0 1 0 0,-1 0-1 0 0,1 1 0 0 0,-1-1 1 0 0,1 0-1 0 0,0 1 0 0 0,0-1 0 0 0,-1 0 1 0 0,1 1-1 0 0,0-1 0 0 0,0 1 1 0 0,0-1-1 0 0,1 0 0 0 0,-1 1 1 0 0,0-1-1 0 0,0 0 0 0 0,1 1 0 0 0,0 0 1 0 0,13 42 1972 0 0,-7-23-1266 0 0,52 226 5050 0 0,-50-193-4931 0 0,-2 1 0 0 0,-1 90 0 0 0,-6-17-1017 0 0,3-44-3827 0 0,-2-58-259 0 0,-1-17-1676 0 0</inkml:trace>
</inkml:ink>
</file>

<file path=ppt/ink/ink9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8-07T09:53:45.912"/>
    </inkml:context>
    <inkml:brush xml:id="br0">
      <inkml:brushProperty name="width" value="0.05" units="cm"/>
      <inkml:brushProperty name="height" value="0.05" units="cm"/>
    </inkml:brush>
  </inkml:definitions>
  <inkml:trace contextRef="#ctx0" brushRef="#br0">0 146 1244 0 0,'1'-7'382'0'0,"0"1"1"0"0,0 0-1 0 0,0-1 0 0 0,1 1 1 0 0,0 0-1 0 0,0 0 0 0 0,1 0 1 0 0,-1 0-1 0 0,1 1 0 0 0,0-1 1 0 0,1 1-1 0 0,-1-1 0 0 0,1 1 0 0 0,1 0 1 0 0,-1 1-1 0 0,0-1 0 0 0,1 1 1 0 0,0 0-1 0 0,0 0 0 0 0,0 0 1 0 0,9-4-1 0 0,-9 5-255 0 0,1-1 1 0 0,0 1-1 0 0,0 0 1 0 0,0 1-1 0 0,1 0 1 0 0,-1 0-1 0 0,1 0 1 0 0,-1 1-1 0 0,1 0 1 0 0,-1 0-1 0 0,1 0 1 0 0,0 1-1 0 0,-1 0 1 0 0,1 0-1 0 0,0 1 0 0 0,-1 0 1 0 0,1 0-1 0 0,0 1 1 0 0,-1 0-1 0 0,10 3 1 0 0,-13-3-77 0 0,1 0 0 0 0,-1 0 1 0 0,0 0-1 0 0,0 0 1 0 0,0 1-1 0 0,0-1 0 0 0,-1 1 1 0 0,1 0-1 0 0,0 0 0 0 0,-1 0 1 0 0,0 0-1 0 0,0 0 0 0 0,0 0 1 0 0,0 1-1 0 0,2 6 0 0 0,-2-4 5 0 0,0 1 0 0 0,-1 0 0 0 0,0-1 0 0 0,0 1 0 0 0,0 0 0 0 0,-1 0-1 0 0,0-1 1 0 0,-2 10 0 0 0,-1 5 105 0 0,-1-1-1 0 0,-1 0 1 0 0,-1 0-1 0 0,-16 35 1 0 0,6-24 760 0 0,-2 0 0 0 0,-34 48 0 0 0,30-49 621 0 0,22-30-1515 0 0,0 0 1 0 0,0 0-1 0 0,0 1 0 0 0,0-1 1 0 0,0 0-1 0 0,-1 0 0 0 0,1 0 1 0 0,0 1-1 0 0,0-1 1 0 0,0 0-1 0 0,0 0 0 0 0,0 0 1 0 0,0 0-1 0 0,0 1 1 0 0,0-1-1 0 0,0 0 0 0 0,0 0 1 0 0,0 1-1 0 0,0-1 1 0 0,0 0-1 0 0,0 0 0 0 0,0 0 1 0 0,0 1-1 0 0,0-1 1 0 0,0 0-1 0 0,0 0 0 0 0,0 0 1 0 0,0 1-1 0 0,0-1 1 0 0,0 0-1 0 0,0 0 0 0 0,0 0 1 0 0,0 1-1 0 0,1-1 1 0 0,-1 0-1 0 0,0 0 0 0 0,0 0 1 0 0,0 0-1 0 0,0 0 1 0 0,0 1-1 0 0,1-1 0 0 0,-1 0 1 0 0,0 0-1 0 0,0 0 1 0 0,0 0-1 0 0,1 0 0 0 0,-1 0 1 0 0,0 0-1 0 0,0 0 1 0 0,1 1-1 0 0,17 0 548 0 0,33-7-439 0 0,-38 4 43 0 0,13-1-43 0 0,0 1 0 0 0,0 1 1 0 0,43 6-1 0 0,-55-4-106 0 0,0 2 0 0 0,0 0-1 0 0,0 0 1 0 0,0 1 0 0 0,-1 1 0 0 0,0 1 0 0 0,0 0 0 0 0,14 8 0 0 0,-24-12 3 0 0,0 0 0 0 0,0 0 0 0 0,0 0 0 0 0,0 0 0 0 0,0 1 0 0 0,0-1 0 0 0,-1 1 0 0 0,1 0 0 0 0,-1 0 0 0 0,0 0 0 0 0,0 0 0 0 0,0 0 0 0 0,0 0 0 0 0,0 1 0 0 0,-1-1 0 0 0,1 1 0 0 0,-1-1 0 0 0,0 1 0 0 0,0-1 0 0 0,-1 1 0 0 0,1 0 0 0 0,-1-1 0 0 0,1 1 0 0 0,-1 0 0 0 0,0 0 0 0 0,-1-1 0 0 0,0 8 0 0 0,-2-4 116 0 0,1 1 0 0 0,-1-1 0 0 0,0 0-1 0 0,0-1 1 0 0,-1 1 0 0 0,0-1 0 0 0,0 1 0 0 0,-1-1-1 0 0,1 0 1 0 0,-1-1 0 0 0,-1 1 0 0 0,-10 8 0 0 0,0-2 283 0 0,0 0 1 0 0,-1-1 0 0 0,0-1 0 0 0,-1-1-1 0 0,0 0 1 0 0,-1-1 0 0 0,-26 7-1 0 0,33-12-357 0 0,1 0-1 0 0,0-1 1 0 0,-1 0 0 0 0,1-1-1 0 0,-1 0 1 0 0,1-1-1 0 0,-1 0 1 0 0,0-1-1 0 0,1 0 1 0 0,-1-1-1 0 0,1 0 1 0 0,0-1-1 0 0,0 0 1 0 0,-14-6-1 0 0,21 7-401 0 0,-1-1 1 0 0,1 0-1 0 0,0 1 0 0 0,0-1 0 0 0,0-1 0 0 0,0 1 0 0 0,0-1 0 0 0,1 1 0 0 0,-5-7 0 0 0,-4-16-4219 0 0,12 24 3438 0 0,-1 0 0 0 0,1-1 0 0 0,0 0 0 0 0,-1 1 0 0 0,1-1-1 0 0,0 1 1 0 0,1-1 0 0 0,-1 1 0 0 0,1-4 0 0 0,4-8-4743 0 0</inkml:trace>
</inkml:ink>
</file>

<file path=ppt/ink/ink9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8-07T09:53:46.343"/>
    </inkml:context>
    <inkml:brush xml:id="br0">
      <inkml:brushProperty name="width" value="0.05" units="cm"/>
      <inkml:brushProperty name="height" value="0.05" units="cm"/>
    </inkml:brush>
  </inkml:definitions>
  <inkml:trace contextRef="#ctx0" brushRef="#br0">0 3 1288 0 0,'1'-1'1112'0'0,"-1"1"-889"0"0,1 0-1 0 0,-1-1 0 0 0,0 1 1 0 0,1 0-1 0 0,-1 0 1 0 0,0 0-1 0 0,0 0 0 0 0,1 0 1 0 0,-1 0-1 0 0,0 0 1 0 0,1 0-1 0 0,-1 0 1 0 0,0 0-1 0 0,1 0 0 0 0,-1 0 1 0 0,0 0-1 0 0,5 3 4004 0 0,-5-3-4004 0 0,0 0 1 0 0,1 1-1 0 0,-1-1 1 0 0,0 0-1 0 0,0 0 0 0 0,0 1 1 0 0,0-1-1 0 0,0 0 1 0 0,0 1-1 0 0,0-1 1 0 0,0 1-1 0 0,11 31 4281 0 0,2 39-1717 0 0,-4-1-560 0 0,23 156 2562 0 0,-31-219-4705 0 0,31 174 1489 0 0,-24-60-3682 0 0,-8-114 1505 0 0,0 1 0 0 0,0-1 0 0 0,-1 0-1 0 0,0 1 1 0 0,-1-1 0 0 0,-3 13 0 0 0,-5-2-3726 0 0,-5-3-4158 0 0,8-10 2941 0 0</inkml:trace>
</inkml:ink>
</file>

<file path=ppt/ink/ink9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8-07T09:53:46.812"/>
    </inkml:context>
    <inkml:brush xml:id="br0">
      <inkml:brushProperty name="width" value="0.05" units="cm"/>
      <inkml:brushProperty name="height" value="0.05" units="cm"/>
    </inkml:brush>
  </inkml:definitions>
  <inkml:trace contextRef="#ctx0" brushRef="#br0">110 185 1464 0 0,'1'-5'393'0'0,"1"1"0"0"0,-1 0 0 0 0,0-1 0 0 0,1 1 0 0 0,0 0 0 0 0,0 0 0 0 0,0 0 0 0 0,1 1 0 0 0,-1-1-1 0 0,1 0 1 0 0,0 1 0 0 0,0 0 0 0 0,0-1 0 0 0,1 1 0 0 0,-1 0 0 0 0,1 1 0 0 0,7-5 0 0 0,-5 4-111 0 0,0 1 1 0 0,0-1-1 0 0,0 2 0 0 0,0-1 1 0 0,1 1-1 0 0,-1 0 0 0 0,0 0 1 0 0,1 1-1 0 0,-1-1 0 0 0,1 2 0 0 0,-1-1 1 0 0,9 2-1 0 0,-5 0-20 0 0,0 0-1 0 0,0 0 1 0 0,0 1 0 0 0,-1 0 0 0 0,0 1-1 0 0,1 0 1 0 0,-1 1 0 0 0,0 0-1 0 0,-1 0 1 0 0,0 1 0 0 0,13 10-1 0 0,-17-12-130 0 0,0 0-1 0 0,0 0 0 0 0,-1 0 0 0 0,0 0 1 0 0,1 1-1 0 0,-1-1 0 0 0,-1 1 1 0 0,1 0-1 0 0,-1 0 0 0 0,0 0 0 0 0,0 0 1 0 0,0 1-1 0 0,-1-1 0 0 0,1 0 0 0 0,-1 1 1 0 0,-1-1-1 0 0,1 1 0 0 0,-1-1 1 0 0,0 1-1 0 0,0-1 0 0 0,-1 1 0 0 0,-1 9 1 0 0,-2-2 202 0 0,-1 1 0 0 0,0-1 0 0 0,-1 0 0 0 0,0-1 0 0 0,-1 1 0 0 0,0-1-1 0 0,-1 0 1 0 0,0-1 0 0 0,-1 0 0 0 0,0 0 0 0 0,-1-1 0 0 0,0-1 0 0 0,-23 17 0 0 0,9-9 435 0 0,0 0 1 0 0,-2-2-1 0 0,0-2 0 0 0,-1 0 0 0 0,-46 15 1 0 0,67-26-654 0 0,0 0 0 0 0,1-1 1 0 0,-1 0-1 0 0,0 0 0 0 0,0-1 0 0 0,0 1 1 0 0,0-1-1 0 0,0-1 0 0 0,-6 0 1 0 0,11 1-169 0 0,-1-1 0 0 0,1 1 0 0 0,0 0 1 0 0,0-1-1 0 0,0 1 0 0 0,0-1 0 0 0,0 1 0 0 0,-1-1 1 0 0,1 1-1 0 0,0-1 0 0 0,0 0 0 0 0,1 0 0 0 0,-1 1 1 0 0,0-1-1 0 0,0 0 0 0 0,0 0 0 0 0,0 0 0 0 0,1 0 0 0 0,-2-2 1 0 0,2 2-119 0 0,-1-1 0 0 0,1 0 1 0 0,0 1-1 0 0,0-1 1 0 0,0 0-1 0 0,0 1 0 0 0,0-1 1 0 0,0 0-1 0 0,0 0 0 0 0,0 1 1 0 0,1-1-1 0 0,-1 0 0 0 0,1 1 1 0 0,-1-1-1 0 0,1 0 1 0 0,-1 1-1 0 0,3-4 0 0 0,23-35-4679 0 0,7 7-4259 0 0,-12 15 3100 0 0</inkml:trace>
  <inkml:trace contextRef="#ctx0" brushRef="#br0" timeOffset="1">993 15 432 0 0,'2'-14'19916'0'0,"1"27"-15442"0"0,2 22-5761 0 0,-5-25 3668 0 0,15 229 3799 0 0,15-1-5509 0 0,-24-202-852 0 0,7 51 566 0 0,-12-79-649 0 0,0 0-1 0 0,-1 0 1 0 0,-1 0-1 0 0,1 0 1 0 0,-1 0-1 0 0,-1 0 1 0 0,0 0-1 0 0,-3 9 1 0 0,4-15-273 0 0,0 0 1 0 0,0 0-1 0 0,0 0 0 0 0,0 0 1 0 0,0-1-1 0 0,-1 1 1 0 0,1 0-1 0 0,-1-1 1 0 0,1 1-1 0 0,-1-1 0 0 0,0 0 1 0 0,1 1-1 0 0,-1-1 1 0 0,-3 1-1 0 0,-18 3-10678 0 0,10-7 4848 0 0</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44:27.180"/>
    </inkml:context>
    <inkml:brush xml:id="br0">
      <inkml:brushProperty name="width" value="0.05" units="cm"/>
      <inkml:brushProperty name="height" value="0.05" units="cm"/>
      <inkml:brushProperty name="color" value="#CD82DA"/>
    </inkml:brush>
  </inkml:definitions>
  <inkml:trace contextRef="#ctx0" brushRef="#br0">1 6 1060 0 0,'8'6'19632'0'0,"-4"-4"-19809"0"0,72-7-581 0 0,-50 1-3056 0 0,-1 0-3917 0 0,-18 4 3111 0 0</inkml:trace>
</inkml:ink>
</file>

<file path=ppt/ink/ink9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8-07T09:53:47.245"/>
    </inkml:context>
    <inkml:brush xml:id="br0">
      <inkml:brushProperty name="width" value="0.05" units="cm"/>
      <inkml:brushProperty name="height" value="0.05" units="cm"/>
    </inkml:brush>
  </inkml:definitions>
  <inkml:trace contextRef="#ctx0" brushRef="#br0">99 460 20 0 0,'-41'-29'3796'0'0,"-2"2"3466"0"0,32 21-4524 0 0,11 6-2607 0 0,0-1 1 0 0,-1 1-1 0 0,1-1 0 0 0,0 1 1 0 0,-1 0-1 0 0,1-1 0 0 0,0 1 1 0 0,0-1-1 0 0,-1 1 0 0 0,1-1 1 0 0,0 1-1 0 0,0-1 1 0 0,0 1-1 0 0,0-1 0 0 0,0 1 1 0 0,-1-1-1 0 0,1 1 0 0 0,0-1 1 0 0,0 1-1 0 0,0-1 0 0 0,0 1 1 0 0,1-1-1 0 0,-1 1 0 0 0,0-1 1 0 0,0 1-1 0 0,0-1 0 0 0,0 1 1 0 0,0-1-1 0 0,1 1 0 0 0,-1 0 1 0 0,0-1-1 0 0,0 1 1 0 0,1-1-1 0 0,-1 1 0 0 0,0-1 1 0 0,1 1-1 0 0,-1 0 0 0 0,0-1 1 0 0,1 1-1 0 0,-1 0 0 0 0,1-1 1 0 0,-1 1-1 0 0,1 0 0 0 0,0-1 1 0 0,20-15 1032 0 0,203-93 4031 0 0,11 18-4209 0 0,-112 44-1395 0 0,-84 32-908 0 0,79-30-1215 0 0,-78 33-2065 0 0,1 1-4002 0 0,-26 8 3193 0 0</inkml:trace>
  <inkml:trace contextRef="#ctx0" brushRef="#br0" timeOffset="1">1085 1 292 0 0,'21'6'10425'0'0,"-6"29"-4099"0"0,-5 26-1971 0 0,-5-30-2732 0 0,32 302 7863 0 0,-32-265-9226 0 0,0-21-292 0 0,3 58-1604 0 0,-8-92-67 0 0,-1-1 1 0 0,0 0-1 0 0,-4 17 1 0 0,-2-12-2956 0 0</inkml:trace>
</inkml:ink>
</file>

<file path=ppt/ink/ink9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8-07T09:53:47.850"/>
    </inkml:context>
    <inkml:brush xml:id="br0">
      <inkml:brushProperty name="width" value="0.05" units="cm"/>
      <inkml:brushProperty name="height" value="0.05" units="cm"/>
    </inkml:brush>
  </inkml:definitions>
  <inkml:trace contextRef="#ctx0" brushRef="#br0">48 469 876 0 0,'-7'-7'1064'0'0,"2"3"124"0"0,0-1 0 0 0,0 0 0 0 0,1 0-1 0 0,0 0 1 0 0,0-1 0 0 0,0 0 0 0 0,-3-6 0 0 0,6 10-908 0 0,1 0 0 0 0,-1 0 0 0 0,1 0 0 0 0,0-1 0 0 0,-1 1 0 0 0,1 0 0 0 0,0 0 0 0 0,0-1 0 0 0,0 1 0 0 0,1 0 0 0 0,-1 0 0 0 0,1-1 0 0 0,-1 1 0 0 0,1 0 0 0 0,0 0 0 0 0,-1 0 0 0 0,1 0 0 0 0,0 0 0 0 0,0 0 0 0 0,1 0 0 0 0,-1 0 0 0 0,0 0 0 0 0,1 0 0 0 0,-1 1 0 0 0,4-4 0 0 0,12-11 560 0 0,0 0 0 0 0,1 1-1 0 0,1 1 1 0 0,37-22 0 0 0,92-39 656 0 0,-97 50-1080 0 0,177-78-332 0 0,-69 50-4637 0 0,-136 50 1135 0 0,-9 6-4142 0 0</inkml:trace>
</inkml:ink>
</file>

<file path=ppt/ink/ink9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8-07T09:53:48.370"/>
    </inkml:context>
    <inkml:brush xml:id="br0">
      <inkml:brushProperty name="width" value="0.05" units="cm"/>
      <inkml:brushProperty name="height" value="0.05" units="cm"/>
    </inkml:brush>
  </inkml:definitions>
  <inkml:trace contextRef="#ctx0" brushRef="#br0">17 1 1304 0 0,'-1'0'498'0'0,"1"-1"-1"0"0,-1 1 1 0 0,0 0-1 0 0,1 0 1 0 0,-1 0-1 0 0,0 0 1 0 0,1 0-1 0 0,-1 0 1 0 0,0 0-1 0 0,0 0 1 0 0,1 0-1 0 0,-1 0 1 0 0,0 1-1 0 0,1-1 1 0 0,-1 0-1 0 0,0 0 1 0 0,1 1-1 0 0,-1-1 1 0 0,0 1-1 0 0,-2 10 4433 0 0,17 24-2580 0 0,-5-14-363 0 0,8 57 1547 0 0,-4 0 0 0 0,5 120 1 0 0,-3-16-1892 0 0,7 43-1643 0 0,-22-195-77 0 0,0-10-715 0 0,1-8-3255 0 0,0-3-2767 0 0</inkml:trace>
  <inkml:trace contextRef="#ctx0" brushRef="#br0" timeOffset="1">74 414 844 0 0,'0'-12'779'0'0,"1"-1"1"0"0,0 0-1 0 0,1 1 0 0 0,0-1 0 0 0,0 1 0 0 0,2 0 1 0 0,-1 0-1 0 0,2 0 0 0 0,-1 0 0 0 0,2 0 1 0 0,12-19-1 0 0,-13 24-485 0 0,0 0 0 0 0,1 1 1 0 0,0-1-1 0 0,0 1 0 0 0,0 1 1 0 0,1-1-1 0 0,0 1 0 0 0,0 0 1 0 0,0 1-1 0 0,1 0 0 0 0,0 0 1 0 0,-1 1-1 0 0,1 0 0 0 0,1 0 1 0 0,-1 0-1 0 0,0 1 0 0 0,0 1 0 0 0,13-2 1 0 0,-17 2-229 0 0,0 1 1 0 0,-1-1 0 0 0,1 1-1 0 0,0 0 1 0 0,-1 0 0 0 0,1 1-1 0 0,0-1 1 0 0,0 1-1 0 0,-1 0 1 0 0,1 0 0 0 0,-1 0-1 0 0,1 0 1 0 0,-1 0-1 0 0,1 1 1 0 0,-1 0 0 0 0,0-1-1 0 0,0 1 1 0 0,1 0 0 0 0,-1 1-1 0 0,-1-1 1 0 0,1 1-1 0 0,0-1 1 0 0,-1 1 0 0 0,1 0-1 0 0,-1 0 1 0 0,0 0 0 0 0,0 0-1 0 0,0 0 1 0 0,0 0-1 0 0,-1 1 1 0 0,1-1 0 0 0,-1 1-1 0 0,0-1 1 0 0,2 8 0 0 0,-1-1 16 0 0,-1 1 0 0 0,0-1 1 0 0,-1 1-1 0 0,0-1 0 0 0,-1 1 1 0 0,0 0-1 0 0,0-1 1 0 0,-1 0-1 0 0,-1 1 0 0 0,0-1 1 0 0,-5 12-1 0 0,-1-2 392 0 0,-2-1 0 0 0,0-1-1 0 0,-1 0 1 0 0,-1 0 0 0 0,0-1 0 0 0,-2-1 0 0 0,-18 18-1 0 0,32-34-398 0 0,0 1-1 0 0,0-1 0 0 0,1 1 0 0 0,-1-1 0 0 0,0 1 0 0 0,1-1 1 0 0,-1 1-1 0 0,0-1 0 0 0,1 1 0 0 0,-1 0 0 0 0,1-1 0 0 0,-1 1 1 0 0,1 0-1 0 0,-1 0 0 0 0,1-1 0 0 0,0 1 0 0 0,-1 0 0 0 0,1 0 1 0 0,0 0-1 0 0,0 0 0 0 0,-1-1 0 0 0,1 1 0 0 0,0 0 0 0 0,0 2 1 0 0,22-1 866 0 0,-10-2-1030 0 0,9 0 157 0 0,0 1-1 0 0,0 2 1 0 0,-1 0-1 0 0,1 1 1 0 0,-1 1 0 0 0,0 1-1 0 0,0 0 1 0 0,-1 2 0 0 0,0 0-1 0 0,0 1 1 0 0,34 24-1 0 0,-50-31-2 0 0,0 0 0 0 0,0 0 0 0 0,-1 1 0 0 0,1 0 0 0 0,-1-1 0 0 0,1 1 0 0 0,-1 0 0 0 0,0 0 0 0 0,0 0 0 0 0,0 0 0 0 0,0 1 0 0 0,-1-1 0 0 0,0 1 0 0 0,1-1 0 0 0,-1 1 0 0 0,0-1 0 0 0,-1 1 0 0 0,1-1 0 0 0,0 1 0 0 0,-1 0 0 0 0,0 6 0 0 0,-1-5 109 0 0,0 0-1 0 0,0 0 0 0 0,-1 0 0 0 0,0 0 0 0 0,1 0 0 0 0,-2 0 0 0 0,1-1 1 0 0,0 1-1 0 0,-1-1 0 0 0,0 1 0 0 0,0-1 0 0 0,-1 0 0 0 0,1 0 1 0 0,-1-1-1 0 0,-4 5 0 0 0,-6 4 91 0 0,-1-1 0 0 0,-1 0 1 0 0,1-1-1 0 0,-2-1 0 0 0,1 0 0 0 0,-2-1 0 0 0,-27 9 1 0 0,37-14-270 0 0,-1-1 0 0 0,0 1 0 0 0,0-1 1 0 0,0-1-1 0 0,0 0 0 0 0,0 0 0 0 0,0-1 1 0 0,-1 0-1 0 0,1 0 0 0 0,0-1 0 0 0,0 0 1 0 0,0-1-1 0 0,0 0 0 0 0,0-1 0 0 0,0 1 1 0 0,1-2-1 0 0,-13-5 0 0 0,15 5-80 0 0,1 0 1 0 0,0 0-1 0 0,0 0 1 0 0,0 0-1 0 0,0-1 1 0 0,1 0-1 0 0,-1 0 0 0 0,1 0 1 0 0,0-1-1 0 0,1 1 1 0 0,0-1-1 0 0,-1 0 1 0 0,2 0-1 0 0,-1 0 1 0 0,1 0-1 0 0,0-1 0 0 0,-2-10 1 0 0,3 10-499 0 0,0 0 1 0 0,1 0-1 0 0,0 0 0 0 0,0 0 0 0 0,1 0 1 0 0,0 0-1 0 0,0 0 0 0 0,0 0 1 0 0,1 0-1 0 0,0 0 0 0 0,0 1 1 0 0,1-1-1 0 0,0 1 0 0 0,0-1 1 0 0,8-10-1 0 0,14-18-10293 0 0,-8 20 4646 0 0</inkml:trace>
</inkml:ink>
</file>

<file path=ppt/ink/ink9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8-07T09:53:49.022"/>
    </inkml:context>
    <inkml:brush xml:id="br0">
      <inkml:brushProperty name="width" value="0.05" units="cm"/>
      <inkml:brushProperty name="height" value="0.05" units="cm"/>
    </inkml:brush>
  </inkml:definitions>
  <inkml:trace contextRef="#ctx0" brushRef="#br0">282 560 1384 0 0,'22'-15'22446'0'0,"-22"15"-22303"0"0,-19-1 2634 0 0,7 2-1543 0 0,-1 1-1 0 0,1 0 0 0 0,-23 8 0 0 0,20-4-808 0 0,0 0 1 0 0,-23 15 0 0 0,19-9-465 0 0,1 0 1 0 0,1 2-1 0 0,0 0 1 0 0,-29 33-1 0 0,43-43 39 0 0,-1 1 1 0 0,1-1-1 0 0,0 1 0 0 0,1-1 0 0 0,-1 1 1 0 0,1 0-1 0 0,0 0 0 0 0,0 0 1 0 0,-1 7-1 0 0,3-11-1 0 0,0 0 0 0 0,-1 0 1 0 0,1 0-1 0 0,0 0 0 0 0,0 1 0 0 0,0-1 1 0 0,0 0-1 0 0,0 0 0 0 0,0 0 1 0 0,0 0-1 0 0,1 0 0 0 0,-1 1 0 0 0,0-1 1 0 0,1 0-1 0 0,-1 0 0 0 0,1 0 0 0 0,-1 0 1 0 0,1 0-1 0 0,-1 0 0 0 0,1 0 0 0 0,0 0 1 0 0,-1 0-1 0 0,1 0 0 0 0,0-1 0 0 0,0 1 1 0 0,0 0-1 0 0,-1 0 0 0 0,1-1 0 0 0,0 1 1 0 0,0 0-1 0 0,0-1 0 0 0,0 1 1 0 0,0-1-1 0 0,1 1 0 0 0,-1-1 0 0 0,0 0 1 0 0,0 0-1 0 0,0 1 0 0 0,0-1 0 0 0,0 0 1 0 0,0 0-1 0 0,1 0 0 0 0,-1 0 0 0 0,0 0 1 0 0,0 0-1 0 0,0 0 0 0 0,0-1 0 0 0,2 1 1 0 0,8-1-347 0 0,0-1-1 0 0,0-1 1 0 0,0 1 0 0 0,0-1 0 0 0,0-1 0 0 0,0 0 0 0 0,-1-1 0 0 0,19-11 0 0 0,5-6 23 0 0,35-30 0 0 0,-50 36 911 0 0,-18 15-430 0 0,0 0 1 0 0,0 1-1 0 0,0-1 0 0 0,0 0 0 0 0,0 0 0 0 0,0 0 0 0 0,0 1 0 0 0,0-1 0 0 0,0 1 0 0 0,0-1 0 0 0,0 1 0 0 0,0-1 1 0 0,1 1-1 0 0,-1 0 0 0 0,2-1 0 0 0,-2 2-96 0 0,0 0 1 0 0,-1-1-1 0 0,1 1 0 0 0,-1 0 1 0 0,1 0-1 0 0,-1 0 0 0 0,1 0 1 0 0,-1 0-1 0 0,0 0 0 0 0,1 0 1 0 0,-1 0-1 0 0,0 0 0 0 0,0 0 1 0 0,0 0-1 0 0,0 2 1 0 0,2 8-340 0 0,-2-7 268 0 0,1 0-1 0 0,0-1 1 0 0,0 1-1 0 0,0-1 1 0 0,0 1 0 0 0,0-1-1 0 0,1 1 1 0 0,0-1-1 0 0,-1 0 1 0 0,1 0 0 0 0,0 0-1 0 0,1 0 1 0 0,-1 0-1 0 0,5 4 1 0 0,-4-5-115 0 0,-1-1-1 0 0,1 1 1 0 0,-1-1 0 0 0,1 0-1 0 0,0 0 1 0 0,0 0 0 0 0,0-1-1 0 0,-1 1 1 0 0,1-1 0 0 0,0 1 0 0 0,0-1-1 0 0,0 0 1 0 0,0 0 0 0 0,0 0-1 0 0,0-1 1 0 0,0 1 0 0 0,0-1-1 0 0,-1 1 1 0 0,5-2 0 0 0,4-3-254 0 0,0 0 0 0 0,0-1 0 0 0,-1 0 0 0 0,0-1 0 0 0,0 0 0 0 0,0 0 0 0 0,-1-1 0 0 0,0 0 0 0 0,-1-1 1 0 0,0 0-1 0 0,9-13 0 0 0,10-28 4783 0 0,-26 52-4276 0 0,0 1 1 0 0,0-1-1 0 0,0 1 0 0 0,0 0 1 0 0,0 0-1 0 0,-1-1 0 0 0,1 1 0 0 0,-1 5 1 0 0,2 0 162 0 0,0 0-200 0 0,0-1 1 0 0,0 1 0 0 0,1-1 0 0 0,0 0 0 0 0,1 0-1 0 0,-1 0 1 0 0,1 0 0 0 0,1 0 0 0 0,-1-1 0 0 0,10 10-1 0 0,-12-14-159 0 0,1 0-1 0 0,-1 0 0 0 0,1 0 0 0 0,0 0 0 0 0,0 0 1 0 0,0-1-1 0 0,0 1 0 0 0,0-1 0 0 0,0 0 1 0 0,0 0-1 0 0,0 0 0 0 0,0 0 0 0 0,0 0 0 0 0,1-1 1 0 0,-1 1-1 0 0,0-1 0 0 0,1 0 0 0 0,-1 0 1 0 0,0-1-1 0 0,0 1 0 0 0,1 0 0 0 0,-1-1 0 0 0,0 0 1 0 0,0 0-1 0 0,0 0 0 0 0,0 0 0 0 0,0 0 1 0 0,4-3-1 0 0,3-2-190 0 0,0 0 1 0 0,0-1 0 0 0,0-1-1 0 0,-1 0 1 0 0,0 0-1 0 0,-1-1 1 0 0,1 0 0 0 0,-2 0-1 0 0,1 0 1 0 0,-1-1-1 0 0,-1-1 1 0 0,0 1 0 0 0,7-16-1 0 0,-4 4 48 0 0,-1 0 0 0 0,-1 0 0 0 0,-1 0 0 0 0,0-1 0 0 0,-2 1 0 0 0,2-28 0 0 0,-6 12 402 0 0,-1 0 0 0 0,-2 1-1 0 0,-2-1 1 0 0,-1 1-1 0 0,-2 0 1 0 0,-19-55-1 0 0,2 16 4840 0 0,25 75-4561 0 0,-1 4-417 0 0,0 0 0 0 0,0-1 0 0 0,0 1 0 0 0,1 0 0 0 0,0 0 0 0 0,-1-1 0 0 0,1 1 0 0 0,0 0 0 0 0,0 0 0 0 0,1 3 0 0 0,-1 3-18 0 0,14 292 496 0 0,-3-119-2113 0 0,-8-62-3514 0 0,-5-88 1639 0 0</inkml:trace>
</inkml:ink>
</file>

<file path=ppt/ink/ink9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8-07T09:53:49.470"/>
    </inkml:context>
    <inkml:brush xml:id="br0">
      <inkml:brushProperty name="width" value="0.05" units="cm"/>
      <inkml:brushProperty name="height" value="0.05" units="cm"/>
    </inkml:brush>
  </inkml:definitions>
  <inkml:trace contextRef="#ctx0" brushRef="#br0">240 14 1252 0 0,'8'-14'8174'0'0,"-18"26"-929"0"0,-10 10-5296 0 0,-108 103 3626 0 0,82-78-3732 0 0,40-42-1532 0 0,0 1 0 0 0,1 0 0 0 0,0 0 0 0 0,1 0 0 0 0,-1 0 0 0 0,-4 9 0 0 0,9-13-255 0 0,-1 0 0 0 0,0 0 0 0 0,1 0 0 0 0,-1-1 1 0 0,1 1-1 0 0,0 0 0 0 0,0 0 0 0 0,-1 0 0 0 0,1 0 0 0 0,0 0 1 0 0,1 0-1 0 0,-1 0 0 0 0,0 0 0 0 0,1-1 0 0 0,-1 1 1 0 0,1 0-1 0 0,-1 0 0 0 0,1 0 0 0 0,0-1 0 0 0,0 1 0 0 0,-1 0 1 0 0,1-1-1 0 0,1 1 0 0 0,-1 0 0 0 0,0-1 0 0 0,0 0 1 0 0,1 1-1 0 0,-1-1 0 0 0,3 2 0 0 0,15 12 128 0 0,2-1 0 0 0,-1-1 0 0 0,2-1 0 0 0,0-1 0 0 0,0-1 0 0 0,1-1 0 0 0,32 8 0 0 0,17 9-1243 0 0,-10-7-2799 0 0,-41-15-1039 0 0,0-1-5120 0 0,-12-1 3528 0 0</inkml:trace>
</inkml:ink>
</file>

<file path=ppt/ink/ink9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8-07T09:53:49.899"/>
    </inkml:context>
    <inkml:brush xml:id="br0">
      <inkml:brushProperty name="width" value="0.05" units="cm"/>
      <inkml:brushProperty name="height" value="0.05" units="cm"/>
    </inkml:brush>
  </inkml:definitions>
  <inkml:trace contextRef="#ctx0" brushRef="#br0">1 0 548 0 0,'9'4'13463'0'0,"-6"-1"-13451"0"0,30 108 9751 0 0,-1 60-5325 0 0,-19-96-2701 0 0,-9-52-1463 0 0,15 98 1023 0 0,-14-40-3797 0 0,-5-76 1851 0 0,0-1 1 0 0,-1 0-1 0 0,1 0 1 0 0,-1 1-1 0 0,0-1 0 0 0,-3 8 1 0 0,-2-1-3863 0 0</inkml:trace>
</inkml:ink>
</file>

<file path=ppt/ink/ink9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8-07T09:53:50.344"/>
    </inkml:context>
    <inkml:brush xml:id="br0">
      <inkml:brushProperty name="width" value="0.05" units="cm"/>
      <inkml:brushProperty name="height" value="0.05" units="cm"/>
    </inkml:brush>
  </inkml:definitions>
  <inkml:trace contextRef="#ctx0" brushRef="#br0">0 109 932 0 0,'2'-6'429'0'0,"1"0"0"0"0,-1 0-1 0 0,1 0 1 0 0,0 0 0 0 0,0 0 0 0 0,1 1-1 0 0,0 0 1 0 0,0 0 0 0 0,0 0 0 0 0,0 0-1 0 0,1 0 1 0 0,0 1 0 0 0,0 0 0 0 0,0 0 0 0 0,0 0-1 0 0,8-3 1 0 0,-6 3-82 0 0,1 1 0 0 0,0 0 0 0 0,0 1-1 0 0,0 0 1 0 0,0 0 0 0 0,0 0 0 0 0,0 1 0 0 0,1 0 0 0 0,-1 1-1 0 0,0 0 1 0 0,1 0 0 0 0,12 3 0 0 0,-14-2-157 0 0,-1 0-1 0 0,1 1 1 0 0,-1 0 0 0 0,1 0 0 0 0,-1 0 0 0 0,0 1 0 0 0,0 0-1 0 0,0 0 1 0 0,0 0 0 0 0,0 1 0 0 0,-1 0 0 0 0,0 0 0 0 0,0 1-1 0 0,9 8 1 0 0,-12-9-62 0 0,1-1 0 0 0,-1 1 0 0 0,0 0-1 0 0,0 0 1 0 0,0 0 0 0 0,-1 0 0 0 0,1 0 0 0 0,-1 0-1 0 0,0 0 1 0 0,0 1 0 0 0,0-1 0 0 0,-1 0 0 0 0,0 1-1 0 0,1-1 1 0 0,-2 0 0 0 0,1 1 0 0 0,0-1 0 0 0,-1 0 0 0 0,0 0-1 0 0,0 1 1 0 0,0-1 0 0 0,0 0 0 0 0,-1 0 0 0 0,-3 6-1 0 0,-2 4 259 0 0,0-1-1 0 0,-1 0 0 0 0,-1 0 1 0 0,0-1-1 0 0,-1 0 0 0 0,-17 16 0 0 0,20-21-151 0 0,-1 0-1 0 0,-1 0 0 0 0,1-1 0 0 0,-1 0 0 0 0,0-1 0 0 0,0 0 1 0 0,-1 0-1 0 0,0-1 0 0 0,0 0 0 0 0,-14 4 0 0 0,22-8-259 0 0,0 1 0 0 0,0-1 0 0 0,0 1 0 0 0,0-1 0 0 0,1 1-1 0 0,-1-1 1 0 0,0 0 0 0 0,0 0 0 0 0,0 0 0 0 0,0 0 0 0 0,0-1 0 0 0,0 1 0 0 0,1 0-1 0 0,-1-1 1 0 0,0 1 0 0 0,0-1 0 0 0,0 0 0 0 0,1 0 0 0 0,-1 1 0 0 0,0-1-1 0 0,1 0 1 0 0,-1 0 0 0 0,1-1 0 0 0,-1 1 0 0 0,1 0 0 0 0,-1 0 0 0 0,1-1 0 0 0,0 1-1 0 0,0-1 1 0 0,0 1 0 0 0,0-1 0 0 0,-1-1 0 0 0,0-1-348 0 0,1 0 0 0 0,1 0 1 0 0,-1 0-1 0 0,1 1 0 0 0,-1-1 0 0 0,1 0 1 0 0,0 0-1 0 0,1 0 0 0 0,-1 0 0 0 0,0 0 1 0 0,1 1-1 0 0,0-1 0 0 0,0 0 0 0 0,3-6 1 0 0,10-23-8312 0 0,-2 15 3692 0 0</inkml:trace>
</inkml:ink>
</file>

<file path=ppt/ink/ink9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8-07T09:53:50.757"/>
    </inkml:context>
    <inkml:brush xml:id="br0">
      <inkml:brushProperty name="width" value="0.05" units="cm"/>
      <inkml:brushProperty name="height" value="0.05" units="cm"/>
    </inkml:brush>
  </inkml:definitions>
  <inkml:trace contextRef="#ctx0" brushRef="#br0">1 217 204 0 0,'2'0'701'0'0,"1"0"1"0"0,0 0-1 0 0,0 1 1 0 0,0-1-1 0 0,-1 1 0 0 0,1 0 1 0 0,0 0-1 0 0,-1 0 0 0 0,1 0 1 0 0,0 0-1 0 0,-1 1 1 0 0,3 1-1 0 0,0 0 37 0 0,-1 1 0 0 0,0 0 1 0 0,0 0-1 0 0,-1 0 0 0 0,7 8 0 0 0,0 5 288 0 0,-1-1-1 0 0,13 32 1 0 0,-15-31-114 0 0,9 37 955 0 0,-15-52-1733 0 0,0 1 0 0 0,-1 0-1 0 0,1 0 1 0 0,-1 0 0 0 0,0 0-1 0 0,0 0 1 0 0,0-1-1 0 0,0 1 1 0 0,0 0 0 0 0,-1 0-1 0 0,1 0 1 0 0,-1 0 0 0 0,0-1-1 0 0,0 1 1 0 0,0 0 0 0 0,-2 3-1 0 0,3-6-83 0 0,-1 1 0 0 0,1-1-1 0 0,-1 1 1 0 0,0-1-1 0 0,1 1 1 0 0,-1-1 0 0 0,0 0-1 0 0,1 1 1 0 0,-1-1 0 0 0,0 0-1 0 0,0 0 1 0 0,1 1-1 0 0,-1-1 1 0 0,0 0 0 0 0,0 0-1 0 0,1 0 1 0 0,-1 0 0 0 0,0 0-1 0 0,0 0 1 0 0,1 0-1 0 0,-1 0 1 0 0,0 0 0 0 0,0 0-1 0 0,1-1 1 0 0,-1 1 0 0 0,0 0-1 0 0,0 0 1 0 0,1-1-1 0 0,-1 1 1 0 0,0 0 0 0 0,1-1-1 0 0,-1 1 1 0 0,1-1-1 0 0,-1 1 1 0 0,0-1 0 0 0,1 1-1 0 0,-1-1 1 0 0,1 0 0 0 0,-1 1-1 0 0,1-1 1 0 0,-1 1-1 0 0,1-1 1 0 0,0 0 0 0 0,-1-1-1 0 0,-18-31 607 0 0,17 26-626 0 0,1 0 0 0 0,0-1 1 0 0,-1 1-1 0 0,2 0 1 0 0,-1-1-1 0 0,1 1 0 0 0,1 0 1 0 0,-1-1-1 0 0,1 1 1 0 0,0 0-1 0 0,1 0 0 0 0,0 0 1 0 0,0 0-1 0 0,4-9 0 0 0,-5 13-68 0 0,0 1 0 0 0,0-1 0 0 0,0 0-1 0 0,1 1 1 0 0,-1-1 0 0 0,1 1 0 0 0,0 0-1 0 0,-1-1 1 0 0,1 1 0 0 0,0 0-1 0 0,0 0 1 0 0,1 0 0 0 0,-1 0 0 0 0,0 1-1 0 0,0-1 1 0 0,1 0 0 0 0,-1 1 0 0 0,1 0-1 0 0,0 0 1 0 0,-1 0 0 0 0,1 0-1 0 0,0 0 1 0 0,0 0 0 0 0,0 0 0 0 0,-1 1-1 0 0,1 0 1 0 0,0-1 0 0 0,0 1 0 0 0,0 0-1 0 0,0 1 1 0 0,0-1 0 0 0,0 0-1 0 0,-1 1 1 0 0,1 0 0 0 0,0-1 0 0 0,0 1-1 0 0,-1 0 1 0 0,5 2 0 0 0,30 15-579 0 0,-11-6-605 0 0,44 16 1 0 0,-58-28 622 0 0,-10-7 224 0 0,-2 6 361 0 0,-1 0 1 0 0,1 0 0 0 0,-1 0-1 0 0,1 0 1 0 0,-1 0 0 0 0,0 1-1 0 0,0-1 1 0 0,1 0-1 0 0,-1 0 1 0 0,0 0 0 0 0,0 0-1 0 0,0 1 1 0 0,0-1-1 0 0,0 1 1 0 0,0-1 0 0 0,0 0-1 0 0,0 1 1 0 0,0-1 0 0 0,-1 1-1 0 0,-20-6-84 0 0,6 1 172 0 0,0 0 0 0 0,-21-9 0 0 0,36 13-79 0 0,1 1-1 0 0,-1-1 1 0 0,1 1 0 0 0,-1-1-1 0 0,1 0 1 0 0,-1 1 0 0 0,1-1-1 0 0,0 0 1 0 0,-1 1-1 0 0,1-1 1 0 0,0 0 0 0 0,0 1-1 0 0,0-1 1 0 0,-1 0 0 0 0,1 1-1 0 0,0-1 1 0 0,0 0-1 0 0,0 0 1 0 0,0 1 0 0 0,0-1-1 0 0,0 0 1 0 0,0 0 0 0 0,0 1-1 0 0,1-1 1 0 0,-1 0 0 0 0,0 1-1 0 0,0-1 1 0 0,0 0-1 0 0,1 0 1 0 0,-1 1 0 0 0,0-1-1 0 0,1 1 1 0 0,-1-1 0 0 0,1 0-1 0 0,17-26-375 0 0,-16 24 313 0 0,11-13-349 0 0,1 1 0 0 0,1 0 1 0 0,32-24-1 0 0,2-2-94 0 0,44-45 2499 0 0,-92 86-1876 0 0,-1-1 1 0 0,1 0 0 0 0,-1 1-1 0 0,1-1 1 0 0,-1 1 0 0 0,1 0-1 0 0,0-1 1 0 0,-1 1-1 0 0,1-1 1 0 0,0 1 0 0 0,-1 0-1 0 0,1-1 1 0 0,0 1 0 0 0,-1 0-1 0 0,1 0 1 0 0,0 0-1 0 0,0 0 1 0 0,-1 0 0 0 0,1-1-1 0 0,0 1 1 0 0,-1 0 0 0 0,1 1-1 0 0,0-1 1 0 0,0 0 0 0 0,-1 0-1 0 0,1 0 1 0 0,0 0-1 0 0,0 1 1 0 0,-1-1 0 0 0,1 0-1 0 0,0 0 1 0 0,-1 1 0 0 0,1-1-1 0 0,-1 1 1 0 0,1-1 0 0 0,0 0-1 0 0,-1 1 1 0 0,1-1-1 0 0,-1 1 1 0 0,1 0 0 0 0,-1-1-1 0 0,1 1 1 0 0,-1-1 0 0 0,0 1-1 0 0,1 0 1 0 0,-1-1-1 0 0,0 1 1 0 0,1 0 0 0 0,-1-1-1 0 0,0 3 1 0 0,14 45 2280 0 0,-12-35-1853 0 0,45 223 4443 0 0,-8-31-4602 0 0,-27-158-689 0 0,12 62 964 0 0,-22-96-1236 0 0,0-1 1 0 0,-1 0 0 0 0,-1 1 0 0 0,0-1-1 0 0,-1 1 1 0 0,-4 19 0 0 0,-4-14-4526 0 0</inkml:trace>
</inkml:ink>
</file>

<file path=ppt/ink/ink9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8-07T09:53:51.437"/>
    </inkml:context>
    <inkml:brush xml:id="br0">
      <inkml:brushProperty name="width" value="0.05" units="cm"/>
      <inkml:brushProperty name="height" value="0.05" units="cm"/>
    </inkml:brush>
  </inkml:definitions>
  <inkml:trace contextRef="#ctx0" brushRef="#br0">0 62 1260 0 0,'1'-3'319'0'0,"0"0"0"0"0,0-1 0 0 0,0 1 0 0 0,0 0 0 0 0,0 0 0 0 0,1 0 0 0 0,-1 0 0 0 0,1 0 0 0 0,0 1 1 0 0,0-1-1 0 0,0 0 0 0 0,0 1 0 0 0,1-1 0 0 0,-1 1 0 0 0,0 0 0 0 0,1 0 0 0 0,0 0 0 0 0,-1 0 0 0 0,1 0 0 0 0,6-2 0 0 0,-5 3-9 0 0,0 0 1 0 0,0 0-1 0 0,0 0 1 0 0,0 1-1 0 0,0-1 1 0 0,0 1-1 0 0,0 0 1 0 0,0 1 0 0 0,0-1-1 0 0,0 1 1 0 0,0 0-1 0 0,0 0 1 0 0,0 0-1 0 0,0 0 1 0 0,4 2-1 0 0,-3-1-61 0 0,1 1-1 0 0,-1-1 1 0 0,0 1 0 0 0,-1 0 0 0 0,1 0-1 0 0,0 1 1 0 0,-1-1 0 0 0,0 1-1 0 0,0 0 1 0 0,0 0 0 0 0,0 1 0 0 0,-1-1-1 0 0,1 1 1 0 0,-1-1 0 0 0,0 1-1 0 0,-1 0 1 0 0,1 0 0 0 0,-1 1-1 0 0,0-1 1 0 0,0 0 0 0 0,-1 1 0 0 0,1-1-1 0 0,-1 1 1 0 0,0 0 0 0 0,-1 5-1 0 0,-1 1 92 0 0,-1 1 0 0 0,-1-1 0 0 0,0 0-1 0 0,0 0 1 0 0,-2-1 0 0 0,1 1 0 0 0,-1-1-1 0 0,-1 0 1 0 0,-11 17 0 0 0,11-19-285 0 0,0-1 0 0 0,0 0 1 0 0,-1-1-1 0 0,1 1 0 0 0,-2-1 1 0 0,1-1-1 0 0,-1 1 0 0 0,0-1 1 0 0,0-1-1 0 0,-1 1 0 0 0,0-2 1 0 0,-12 6-1 0 0,-2-9-3327 0 0,23-1 3000 0 0,-1 0 0 0 0,1 0 0 0 0,-1 0 0 0 0,1-1 0 0 0,-1 1 0 0 0,1 0 0 0 0,-1 0 0 0 0,1-1 0 0 0,0 1 0 0 0,-1 0 0 0 0,1-1 0 0 0,-1 1 0 0 0,1 0-1 0 0,0-1 1 0 0,-1 1 0 0 0,1 0 0 0 0,0-1 0 0 0,-1 1 0 0 0,1-1 0 0 0,0 1 0 0 0,-1-1 0 0 0,1 1 0 0 0,0-1 0 0 0,0 1 0 0 0,0-1 0 0 0,0 1 0 0 0,-1-1 0 0 0,1 1-1 0 0,0-1 1 0 0,0 1 0 0 0,0-1 0 0 0,0 1 0 0 0,0-1 0 0 0,0 1 0 0 0,0-1 0 0 0,0 1 0 0 0,1-2 0 0 0,3-10-5297 0 0</inkml:trace>
  <inkml:trace contextRef="#ctx0" brushRef="#br0" timeOffset="1">243 200 308 0 0,'22'-5'2357'0'0,"29"-5"5589"0"0,-34 11-1026 0 0,0 3 3632 0 0,-17-4-10666 0 0,0 0 0 0 0,1 0 0 0 0,-1 0 0 0 0,1 1 0 0 0,-1-1 0 0 0,0 0 0 0 0,1 0 0 0 0,-1 1 0 0 0,0-1 0 0 0,1 0 0 0 0,-1 1 0 0 0,0-1 0 0 0,1 0 0 0 0,-1 1 0 0 0,0-1 0 0 0,0 0 0 0 0,1 1 0 0 0,-1-1 0 0 0,0 1 0 0 0,0-1 0 0 0,0 1 0 0 0,0-1 0 0 0,0 0 0 0 0,1 1 0 0 0,-1-1 0 0 0,0 1 0 0 0,0-1 0 0 0,0 1 0 0 0,0-1 0 0 0,0 1 0 0 0</inkml:trace>
</inkml:ink>
</file>

<file path=ppt/ink/ink9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8-07T09:53:51.921"/>
    </inkml:context>
    <inkml:brush xml:id="br0">
      <inkml:brushProperty name="width" value="0.05" units="cm"/>
      <inkml:brushProperty name="height" value="0.05" units="cm"/>
    </inkml:brush>
  </inkml:definitions>
  <inkml:trace contextRef="#ctx0" brushRef="#br0">0 1 404 0 0,'5'4'888'0'0,"-1"0"0"0"0,0 1-1 0 0,0-1 1 0 0,0 1 0 0 0,-1 0 0 0 0,1 1 0 0 0,-1-1-1 0 0,-1 0 1 0 0,1 1 0 0 0,-1 0 0 0 0,3 9-1 0 0,2 10 1325 0 0,4 37 0 0 0,-6-33-711 0 0,6 32 761 0 0,55 298 5789 0 0,-64-308-9830 0 0,-2-32 103 0 0,0-16 1077 0 0,-1 0-1 0 0,1 0 0 0 0,-1 0 1 0 0,1 0-1 0 0,-1 0 0 0 0,0 0 1 0 0,-2 5-1 0 0,-7 10-8337 0 0,5-10 3251 0 0</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44:28.176"/>
    </inkml:context>
    <inkml:brush xml:id="br0">
      <inkml:brushProperty name="width" value="0.05" units="cm"/>
      <inkml:brushProperty name="height" value="0.05" units="cm"/>
      <inkml:brushProperty name="color" value="#CD82DA"/>
    </inkml:brush>
  </inkml:definitions>
  <inkml:trace contextRef="#ctx0" brushRef="#br0">0 26 732 0 0,'0'0'1360'0'0,"25"-6"-1280"0"0,0 1-444 0 0,-1-1-392 0 0,19-2 172 0 0</inkml:trace>
</inkml:ink>
</file>

<file path=ppt/ink/ink9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8-07T09:53:52.392"/>
    </inkml:context>
    <inkml:brush xml:id="br0">
      <inkml:brushProperty name="width" value="0.05" units="cm"/>
      <inkml:brushProperty name="height" value="0.05" units="cm"/>
    </inkml:brush>
  </inkml:definitions>
  <inkml:trace contextRef="#ctx0" brushRef="#br0">31 497 1112 0 0,'-12'-14'1838'0'0,"10"12"-1005"0"0,0-1 0 0 0,0 1-1 0 0,0 0 1 0 0,0-1 0 0 0,1 1-1 0 0,-1-1 1 0 0,0 1 0 0 0,1-1-1 0 0,-2-4 1 0 0,3 5-643 0 0,0 1 0 0 0,0 0 1 0 0,0-1-1 0 0,1 1 0 0 0,-1-1 1 0 0,0 1-1 0 0,1 0 0 0 0,-1-1 0 0 0,1 1 1 0 0,-1 0-1 0 0,1-1 0 0 0,-1 1 0 0 0,1 0 1 0 0,0 0-1 0 0,0 0 0 0 0,0-1 1 0 0,0 1-1 0 0,0 0 0 0 0,0 0 0 0 0,0 0 1 0 0,0 0-1 0 0,0 1 0 0 0,0-1 1 0 0,0 0-1 0 0,3-1 0 0 0,39-25 1225 0 0,1 2 0 0 0,62-24 1 0 0,-30 13-881 0 0,-38 17-716 0 0,0-1 0 0 0,-1-3 0 0 0,-1 0-1 0 0,-1-3 1 0 0,45-43 0 0 0,-78 68 240 0 0,0-1 1 0 0,0 0 0 0 0,-1-1-1 0 0,1 1 1 0 0,0 0 0 0 0,-1 0-1 0 0,0-1 1 0 0,0 1 0 0 0,0-1-1 0 0,0 1 1 0 0,0-1 0 0 0,0 1-1 0 0,-1-1 1 0 0,1 0 0 0 0,-1 1-1 0 0,1-1 1 0 0,-1 0 0 0 0,0 0-1 0 0,0 1 1 0 0,-1-5 0 0 0,0 4 224 0 0,0 0 1 0 0,1 0-1 0 0,-1 0 1 0 0,-1 0-1 0 0,1 0 1 0 0,0 0-1 0 0,-1 0 1 0 0,1 1-1 0 0,-1-1 1 0 0,0 1-1 0 0,0-1 1 0 0,0 1-1 0 0,0 0 1 0 0,-1-1-1 0 0,1 1 1 0 0,0 0-1 0 0,-5-2 1 0 0,3 32 706 0 0,11 24-455 0 0,2 0-1 0 0,17 54 1 0 0,41 99 472 0 0,-51-156-693 0 0,-8-30-85 0 0,-3-15 61 0 0,0-26 185 0 0,1-6-532 0 0,-2 13 36 0 0,0 1 0 0 0,2 0 0 0 0,-1 0 0 0 0,2 1 0 0 0,0 0 1 0 0,16-23-1 0 0,-21 34-1 0 0,0-1 1 0 0,0 1-1 0 0,0-1 1 0 0,0 1-1 0 0,1 0 1 0 0,-1 0-1 0 0,1-1 1 0 0,-1 2-1 0 0,1-1 1 0 0,0 0-1 0 0,0 1 0 0 0,0-1 1 0 0,0 1-1 0 0,0 0 1 0 0,0 0-1 0 0,0 0 1 0 0,0 0-1 0 0,0 1 1 0 0,0-1-1 0 0,1 1 1 0 0,-1 0-1 0 0,0 0 1 0 0,0 0-1 0 0,1 0 1 0 0,-1 0-1 0 0,0 1 1 0 0,0 0-1 0 0,0-1 1 0 0,0 1-1 0 0,1 0 1 0 0,-1 1-1 0 0,0-1 1 0 0,-1 0-1 0 0,1 1 1 0 0,0 0-1 0 0,5 3 0 0 0,-3 0-14 0 0,1-1-1 0 0,-1 1 1 0 0,0 0-1 0 0,0 0 1 0 0,0 1-1 0 0,-1-1 1 0 0,0 1-1 0 0,0 0 1 0 0,0 0-1 0 0,-1 1 1 0 0,5 12-1 0 0,-2 0-43 0 0,0 1 0 0 0,4 37-1 0 0,-12-19 43 0 0,0-14 157 0 0,2-23-55 0 0,-1-1-62 0 0,0-1 0 0 0,0 1 1 0 0,1 0-1 0 0,-1-1 0 0 0,0 1 0 0 0,1-1 1 0 0,-1 1-1 0 0,0-1 0 0 0,1 1 0 0 0,-1-1 1 0 0,1 0-1 0 0,-1 1 0 0 0,1-1 1 0 0,-1 0-1 0 0,1 1 0 0 0,-1-1 0 0 0,1 0 1 0 0,0 0-1 0 0,-1 1 0 0 0,1-1 0 0 0,0 0 1 0 0,0 0-1 0 0,0 0 0 0 0,-1 1 1 0 0,1-2-1 0 0,-4-26 24 0 0,4 21-29 0 0,-3-10-13 0 0,0 0 0 0 0,2 0 1 0 0,0 0-1 0 0,1-1 0 0 0,1 1 1 0 0,1 0-1 0 0,0-1 0 0 0,6-19 0 0 0,-6 29-48 0 0,1-1 0 0 0,0 1 0 0 0,1-1 0 0 0,-1 1 0 0 0,2 0 0 0 0,-1 0 0 0 0,1 1 0 0 0,0 0 0 0 0,1-1 0 0 0,0 2 0 0 0,0-1 0 0 0,0 1 0 0 0,1 0 0 0 0,0 0 0 0 0,0 1 0 0 0,1-1 0 0 0,11-5 0 0 0,-15 10-145 0 0,-1 0-1 0 0,1 0 1 0 0,0 0 0 0 0,0 0 0 0 0,0 1 0 0 0,0-1-1 0 0,0 1 1 0 0,0 0 0 0 0,0 0 0 0 0,0 1-1 0 0,7 1 1 0 0,-9-2 1 0 0,0 0-1 0 0,-1 0 1 0 0,1 1-1 0 0,0-1 1 0 0,-1 1-1 0 0,1-1 1 0 0,-1 1-1 0 0,1 0 1 0 0,-1-1-1 0 0,1 1 1 0 0,-1 0-1 0 0,1 0 1 0 0,-1 0 0 0 0,0 0-1 0 0,1 0 1 0 0,-1 0-1 0 0,0 1 1 0 0,0-1-1 0 0,0 0 1 0 0,0 0-1 0 0,0 1 1 0 0,0-1-1 0 0,0 1 1 0 0,-1-1-1 0 0,1 1 1 0 0,0-1 0 0 0,-1 1-1 0 0,1 0 1 0 0,0 2-1 0 0,-10 11-3625 0 0</inkml:trace>
</inkml:ink>
</file>

<file path=ppt/ink/ink9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8-07T09:53:53.138"/>
    </inkml:context>
    <inkml:brush xml:id="br0">
      <inkml:brushProperty name="width" value="0.05" units="cm"/>
      <inkml:brushProperty name="height" value="0.05" units="cm"/>
    </inkml:brush>
  </inkml:definitions>
  <inkml:trace contextRef="#ctx0" brushRef="#br0">82 120 4 0 0,'2'11'10821'0'0,"16"41"-5909"0"0,-3-13-2869 0 0,-11-25-1283 0 0,1-1 1 0 0,1 1-1 0 0,0-1 0 0 0,1 0 1 0 0,0-1-1 0 0,18 24 0 0 0,-25-36-742 0 0,1 1-1 0 0,-1-1 1 0 0,1 1-1 0 0,-1-1 0 0 0,1 1 1 0 0,0-1-1 0 0,-1 0 1 0 0,1 1-1 0 0,0-1 1 0 0,-1 0-1 0 0,1 1 1 0 0,0-1-1 0 0,-1 0 1 0 0,1 0-1 0 0,0 0 1 0 0,0 0-1 0 0,-1 0 1 0 0,1 0-1 0 0,0 0 0 0 0,0 0 1 0 0,-1 0-1 0 0,1 0 1 0 0,0 0-1 0 0,-1 0 1 0 0,1 0-1 0 0,0 0 1 0 0,0-1-1 0 0,-1 1 1 0 0,2-1-1 0 0,1 0-15 0 0,-1-1-1 0 0,1 0 1 0 0,-1 0-1 0 0,0 0 1 0 0,0 0-1 0 0,1 0 1 0 0,-1 0-1 0 0,1-3 1 0 0,2-1-39 0 0,-1 0 1 0 0,0 0 0 0 0,-1-1 0 0 0,0 1-1 0 0,5-14 1 0 0,-7 14 66 0 0,0 0 0 0 0,0 0 0 0 0,-1 0 0 0 0,1 0 0 0 0,-1 0-1 0 0,-1 1 1 0 0,1-1 0 0 0,-1 0 0 0 0,0 0 0 0 0,0 0 0 0 0,-1 0 0 0 0,0 1 0 0 0,0-1 0 0 0,0 1-1 0 0,-1-1 1 0 0,0 1 0 0 0,0 0 0 0 0,-7-10 0 0 0,7 12 25 0 0,-1-1 1 0 0,1 1-1 0 0,-1 0 1 0 0,0 0-1 0 0,0 0 0 0 0,0 1 1 0 0,0-1-1 0 0,0 1 0 0 0,0 0 1 0 0,-1 0-1 0 0,1 1 1 0 0,-1-1-1 0 0,0 1 0 0 0,1 0 1 0 0,-1 0-1 0 0,0 1 0 0 0,0-1 1 0 0,0 1-1 0 0,1 0 0 0 0,-1 0 1 0 0,0 1-1 0 0,0-1 1 0 0,-8 3-1 0 0,3 0-6 0 0,-1 0 1 0 0,1 0-1 0 0,0 1 1 0 0,0 1-1 0 0,0 0 0 0 0,1 0 1 0 0,0 0-1 0 0,-13 11 1 0 0,17-8-409 0 0,12-6-173 0 0,15-6-132 0 0,2-8-36 0 0,-1-1 0 0 0,42-31-1 0 0,20-11-302 0 0,-74 50 894 0 0,-1 0-1 0 0,1 0 1 0 0,0 1 0 0 0,0 0-1 0 0,0 1 1 0 0,19-3 0 0 0,-26 6 156 0 0,0-1-1 0 0,0 1 1 0 0,0 0 0 0 0,-1 0 0 0 0,1 0-1 0 0,0 1 1 0 0,0-1 0 0 0,0 1 0 0 0,-1 0-1 0 0,1 0 1 0 0,0 0 0 0 0,-1 1 0 0 0,1-1 0 0 0,-1 1-1 0 0,0 0 1 0 0,1 0 0 0 0,-1 0 0 0 0,0 0-1 0 0,0 1 1 0 0,0-1 0 0 0,-1 1 0 0 0,1 0-1 0 0,0 0 1 0 0,-1 0 0 0 0,0 0 0 0 0,3 4-1 0 0,2 8 273 0 0,0 0 0 0 0,0 1 0 0 0,-1 0-1 0 0,6 30 1 0 0,7 17-134 0 0,-18-62-246 0 0,-1 0-1 0 0,0 1 1 0 0,1-1 0 0 0,-1 0 0 0 0,1 0 0 0 0,-1 0-1 0 0,1 0 1 0 0,0 0 0 0 0,-1 0 0 0 0,1 0 0 0 0,0 0 0 0 0,0 0-1 0 0,0 0 1 0 0,0 0 0 0 0,0-1 0 0 0,0 1 0 0 0,0 0-1 0 0,0-1 1 0 0,0 1 0 0 0,0 0 0 0 0,0-1 0 0 0,0 1-1 0 0,0-1 1 0 0,0 0 0 0 0,2 1 0 0 0,-1-1 1 0 0,0-1 1 0 0,-1 1-1 0 0,1 0 1 0 0,0-1-1 0 0,-1 0 1 0 0,1 1-1 0 0,-1-1 1 0 0,1 0-1 0 0,-1 0 1 0 0,1 0-1 0 0,-1 0 1 0 0,1 0-1 0 0,-1 0 0 0 0,0 0 1 0 0,2-2-1 0 0,6-8-91 0 0,0 1 0 0 0,-1-2 0 0 0,10-17 0 0 0,-15 22 152 0 0,34-49 3063 0 0,-35 57-2994 0 0,0-1-1 0 0,0 0 1 0 0,-1 1-1 0 0,1-1 1 0 0,0 1-1 0 0,0 0 1 0 0,0-1-1 0 0,-1 1 1 0 0,1 0-1 0 0,0 0 1 0 0,-1 0-1 0 0,1 0 1 0 0,1 3-1 0 0,-2-3-72 0 0,0 0 0 0 0,0 0 0 0 0,-1-1 1 0 0,1 1-1 0 0,0 0 0 0 0,0 0 0 0 0,0-1 0 0 0,0 1 0 0 0,0 0 0 0 0,0-1 0 0 0,0 1 0 0 0,0-1 1 0 0,0 0-1 0 0,0 1 0 0 0,0-1 0 0 0,0 0 0 0 0,0 1 0 0 0,1-1 0 0 0,-1 0 0 0 0,0 0 1 0 0,0 0-1 0 0,0 0 0 0 0,0 0 0 0 0,0 0 0 0 0,1-1 0 0 0,-1 1 0 0 0,0 0 0 0 0,0 0 1 0 0,0-1-1 0 0,0 1 0 0 0,0-1 0 0 0,0 1 0 0 0,0-1 0 0 0,0 1 0 0 0,0-1 0 0 0,0 0 1 0 0,0 1-1 0 0,0-1 0 0 0,-1 0 0 0 0,1 0 0 0 0,1-1 0 0 0,3-5-88 0 0,1-1 0 0 0,-2 1 0 0 0,1-1 0 0 0,-1 0 0 0 0,0 0 0 0 0,-1 0 0 0 0,0-1 0 0 0,4-13 0 0 0,7-20 1309 0 0,-13 41-843 0 0,7 22-35 0 0,40 126 323 0 0,-23-64-454 0 0,-5-21-106 0 0,-4-18-75 0 0,-2 0 1 0 0,-2 1-1 0 0,-1 0 0 0 0,3 50 0 0 0,-13-81-31 0 0,-2-1-1 0 0,1 1 1 0 0,-2-1 0 0 0,-4 24 0 0 0,4-31 2 0 0,1 0 0 0 0,-1 0 1 0 0,0-1-1 0 0,-1 1 0 0 0,1-1 1 0 0,-1 1-1 0 0,0-1 0 0 0,0 0 1 0 0,-1 0-1 0 0,1 0 0 0 0,-1-1 1 0 0,-7 8-1 0 0,10-12-19 0 0,0 1-1 0 0,1 0 1 0 0,-1-1 0 0 0,1 1-1 0 0,-1-1 1 0 0,0 0 0 0 0,0 1-1 0 0,1-1 1 0 0,-1 1 0 0 0,0-1-1 0 0,1 0 1 0 0,-1 0 0 0 0,0 1-1 0 0,0-1 1 0 0,0 0 0 0 0,1 0-1 0 0,-1 0 1 0 0,0 0 0 0 0,0 0-1 0 0,0 0 1 0 0,1 0-1 0 0,-1 0 1 0 0,0 0 0 0 0,0-1-1 0 0,0 1 1 0 0,1 0 0 0 0,-1 0-1 0 0,0-1 1 0 0,-1 0 0 0 0,1 0-64 0 0,0 0 0 0 0,-1 0 0 0 0,1-1 0 0 0,0 1 0 0 0,0-1 0 0 0,0 1 0 0 0,0-1 0 0 0,0 0 0 0 0,1 1 0 0 0,-1-1 0 0 0,0 0 0 0 0,0-2 1 0 0,-1-7-493 0 0,0 1 1 0 0,0-1 0 0 0,0-14 0 0 0,0-15-1410 0 0,2 1 0 0 0,2 0 0 0 0,9-52 0 0 0,0 22-5158 0 0,-5 38 3053 0 0</inkml:trace>
</inkml:ink>
</file>

<file path=ppt/ink/ink9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8-07T09:53:53.682"/>
    </inkml:context>
    <inkml:brush xml:id="br0">
      <inkml:brushProperty name="width" value="0.05" units="cm"/>
      <inkml:brushProperty name="height" value="0.05" units="cm"/>
    </inkml:brush>
  </inkml:definitions>
  <inkml:trace contextRef="#ctx0" brushRef="#br0">40 477 948 0 0,'-1'-11'1700'0'0,"-1"0"0"0"0,0 0 0 0 0,0 1 0 0 0,-1-1 0 0 0,0 0 0 0 0,-1 1 0 0 0,0 0 0 0 0,-7-13 0 0 0,9 20-1420 0 0,1-1 1 0 0,0 1-1 0 0,0 0 0 0 0,0 0 1 0 0,1-1-1 0 0,-1 1 1 0 0,1 0-1 0 0,0-1 0 0 0,0-4 1 0 0,1-3-1252 0 0,1-1 1 0 0,0 1 0 0 0,6-16 0 0 0,3-16-717 0 0,-11 43 1670 0 0,6-30-831 0 0,0-34 0 0 0,-6 53 1133 0 0,0 0 1 0 0,-1 0-1 0 0,0 0 1 0 0,-1 0-1 0 0,0 1 1 0 0,-6-19-1 0 0,5 15 18 0 0,-4-9 5166 0 0,3 21-3001 0 0,-2 12-1756 0 0,5-3-439 0 0,0 1 1 0 0,1-1-1 0 0,-1 0 1 0 0,2 1 0 0 0,-1-1-1 0 0,1 0 1 0 0,0 1-1 0 0,0-1 1 0 0,4 13 0 0 0,2 9 391 0 0,10 75 1318 0 0,6-1 0 0 0,43 126 0 0 0,-55-197-1592 0 0,-8-20-353 0 0,1-1 0 0 0,0 1 0 0 0,0-1 1 0 0,1 0-1 0 0,0-1 0 0 0,1 1 0 0 0,9 10 0 0 0,-14-21-38 0 0,0-1 0 0 0,0 0 0 0 0,1 0 0 0 0,-1 1 0 0 0,0-1 0 0 0,0 0 0 0 0,0 0 0 0 0,0 0 0 0 0,0 0 0 0 0,0-1 0 0 0,0 1 0 0 0,0 0 0 0 0,0 0 0 0 0,-1 0 0 0 0,1-1 0 0 0,1-1 0 0 0,-1 1 0 0 0,7-12 0 0 0,2 0 0 0 0,-1 0 0 0 0,2 1 0 0 0,0 1 0 0 0,21-20 0 0 0,-29 30 0 0 0,-1 0 0 0 0,1 0 0 0 0,0 0 0 0 0,0 0 0 0 0,0 1 0 0 0,0-1 0 0 0,0 1 0 0 0,0 0 0 0 0,0-1 0 0 0,0 1 0 0 0,0 1 0 0 0,1-1 0 0 0,-1 0 0 0 0,0 1 0 0 0,1 0 0 0 0,-1 0 0 0 0,1 0 0 0 0,-1 0 0 0 0,0 0 0 0 0,1 1 0 0 0,-1-1 0 0 0,0 1 0 0 0,0 0 0 0 0,1 0 0 0 0,-1 0 0 0 0,0 0 0 0 0,0 1 0 0 0,0 0 0 0 0,0-1 0 0 0,0 1 0 0 0,-1 0 0 0 0,1 0 0 0 0,0 0 0 0 0,-1 1 0 0 0,3 2 0 0 0,0 1 0 0 0,-1-1 0 0 0,0 1 0 0 0,0 0 0 0 0,0 0 0 0 0,-1 0 0 0 0,0 0 0 0 0,0 1 0 0 0,-1-1 0 0 0,0 1 0 0 0,0-1 0 0 0,0 1 0 0 0,-1 0 0 0 0,0 0 0 0 0,0 11 0 0 0,0 0 0 0 0,-1 0 0 0 0,-2 0 0 0 0,0 0 0 0 0,-5 25 0 0 0,1-22-734 0 0,0 0 0 0 0,-1-1 0 0 0,-1 1-1 0 0,-1-2 1 0 0,-17 29 0 0 0,-5-4-4849 0 0,-4-3-4648 0 0,14-19 3176 0 0</inkml:trace>
</inkml:ink>
</file>

<file path=ppt/ink/ink9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8-07T09:53:54.511"/>
    </inkml:context>
    <inkml:brush xml:id="br0">
      <inkml:brushProperty name="width" value="0.05" units="cm"/>
      <inkml:brushProperty name="height" value="0.05" units="cm"/>
    </inkml:brush>
  </inkml:definitions>
  <inkml:trace contextRef="#ctx0" brushRef="#br0">414 1 968 0 0,'4'0'8126'0'0,"-4"0"-7983"0"0,9 14 2619 0 0,10 22-194 0 0,-5-2-77 0 0,-1 1 0 0 0,15 64 0 0 0,4 77 2009 0 0,-21-108-2785 0 0,15 137 2164 0 0,16 81-3246 0 0,-34-221-633 0 0,-5-29 0 0 0,-3-35-73 0 0,0-1 0 0 0,0 1 0 0 0,0-1 1 0 0,0 1-1 0 0,0-1 0 0 0,0 1 0 0 0,0-1 0 0 0,0 1 0 0 0,0-1 1 0 0,0 0-1 0 0,-1 1 0 0 0,1-1 0 0 0,0 1 0 0 0,0-1 0 0 0,-1 0 1 0 0,1 1-1 0 0,0-1 0 0 0,0 1 0 0 0,-1-1 0 0 0,1 0 0 0 0,0 1 0 0 0,-1-1 1 0 0,1 0-1 0 0,0 0 0 0 0,-1 1 0 0 0,1-1 0 0 0,-1 0 0 0 0,1 0 1 0 0,-1 1-1 0 0,1-1 0 0 0,0 0 0 0 0,-1 0 0 0 0,1 0 0 0 0,-1 0 1 0 0,1 0-1 0 0,-1 0 0 0 0,1 0 0 0 0,-1 0 0 0 0,1 0 0 0 0,-1 0 0 0 0,1 0 1 0 0,-1 0-1 0 0,1 0 0 0 0,0 0 0 0 0,-1 0 0 0 0,1 0 0 0 0,-2-1 1 0 0,-23-9-4631 0 0,-14-17-7457 0 0,15 6 5180 0 0</inkml:trace>
  <inkml:trace contextRef="#ctx0" brushRef="#br0" timeOffset="1">63 483 684 0 0,'-41'-21'3949'0'0,"20"2"1462"0"0,44 8-2685 0 0,8 4-1252 0 0,0 1 0 0 0,46-3 1 0 0,5-1-122 0 0,20-8 179 0 0,137-42 1 0 0,-189 43-1777 0 0,-1-2 0 0 0,0-2 0 0 0,-1-2 1 0 0,72-47-1 0 0,-71 38-1963 0 0,-15 10-4484 0 0</inkml:trace>
</inkml:ink>
</file>

<file path=ppt/ink/ink9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8-07T09:53:55.200"/>
    </inkml:context>
    <inkml:brush xml:id="br0">
      <inkml:brushProperty name="width" value="0.05" units="cm"/>
      <inkml:brushProperty name="height" value="0.05" units="cm"/>
    </inkml:brush>
  </inkml:definitions>
  <inkml:trace contextRef="#ctx0" brushRef="#br0">157 94 600 0 0,'1'9'13153'0'0,"-1"-9"-12929"0"0,-11-1 947 0 0,1-1 0 0 0,0 0 0 0 0,0 0 0 0 0,0-1 0 0 0,-12-5 0 0 0,20 7-1025 0 0,0 1 1 0 0,0-1 0 0 0,0 0-1 0 0,0 0 1 0 0,0 0-1 0 0,0-1 1 0 0,0 1-1 0 0,1 0 1 0 0,-1-1 0 0 0,0 1-1 0 0,1-1 1 0 0,-1 1-1 0 0,1-1 1 0 0,0 0-1 0 0,-1 0 1 0 0,1 0 0 0 0,0 1-1 0 0,0-1 1 0 0,0 0-1 0 0,0 0 1 0 0,1-1-1 0 0,-1 1 1 0 0,1 0-1 0 0,-1 0 1 0 0,1 0 0 0 0,-1 0-1 0 0,1-1 1 0 0,0 1-1 0 0,0 0 1 0 0,0 0-1 0 0,1-4 1 0 0,-1 4-136 0 0,1 1 1 0 0,-1 0-1 0 0,1-1 0 0 0,-1 1 0 0 0,1 0 1 0 0,-1-1-1 0 0,1 1 0 0 0,0 0 1 0 0,0 0-1 0 0,-1 0 0 0 0,1 0 0 0 0,0 0 1 0 0,0 0-1 0 0,0 0 0 0 0,0 0 1 0 0,0 0-1 0 0,1 0 0 0 0,-1 0 0 0 0,0 1 1 0 0,0-1-1 0 0,0 0 0 0 0,1 1 1 0 0,-1-1-1 0 0,0 1 0 0 0,1 0 0 0 0,-1-1 1 0 0,3 1-1 0 0,-3 0-69 0 0,0 0 0 0 0,0 0 0 0 0,0 0 0 0 0,0 0-1 0 0,0 0 1 0 0,0 1 0 0 0,0-1 0 0 0,0 0 0 0 0,0 1 0 0 0,0-1 0 0 0,-1 1 0 0 0,1-1 0 0 0,0 1 0 0 0,0-1-1 0 0,0 1 1 0 0,0-1 0 0 0,-1 1 0 0 0,1 0 0 0 0,0 0 0 0 0,-1-1 0 0 0,1 1 0 0 0,0 0 0 0 0,-1 0-1 0 0,1 0 1 0 0,-1 0 0 0 0,1 0 0 0 0,-1 0 0 0 0,0-1 0 0 0,1 1 0 0 0,-1 0 0 0 0,0 0 0 0 0,0 0-1 0 0,0 0 1 0 0,0 0 0 0 0,0 0 0 0 0,0 0 0 0 0,0 0 0 0 0,0 2 0 0 0,-1 5-326 0 0,0 1 0 0 0,0-1 1 0 0,-1 1-1 0 0,0-1 0 0 0,-1 0 1 0 0,0 0-1 0 0,0 0 0 0 0,0 0 1 0 0,-8 10-1 0 0,-18 25-2980 0 0,-5-9-5538 0 0,26-28 4602 0 0</inkml:trace>
</inkml:ink>
</file>

<file path=ppt/ink/ink9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8-07T09:53:55.707"/>
    </inkml:context>
    <inkml:brush xml:id="br0">
      <inkml:brushProperty name="width" value="0.05" units="cm"/>
      <inkml:brushProperty name="height" value="0.05" units="cm"/>
    </inkml:brush>
  </inkml:definitions>
  <inkml:trace contextRef="#ctx0" brushRef="#br0">1 17 444 0 0,'12'33'13075'0'0,"2"3"-8114"0"0,-8-21-4332 0 0,-1 1-1 0 0,0 0 1 0 0,2 23 0 0 0,4 99 2553 0 0,-12-82 547 0 0,3-77-3646 0 0,1 1 0 0 0,1 1 0 0 0,1-1 1 0 0,1 1-1 0 0,0-1 0 0 0,2 2 0 0 0,0-1 0 0 0,1 1 1 0 0,0 0-1 0 0,2 1 0 0 0,0 0 0 0 0,21-24 0 0 0,-30 39-96 0 0,0 0 0 0 0,0 0 0 0 0,0 1-1 0 0,0-1 1 0 0,0 0 0 0 0,0 1-1 0 0,1-1 1 0 0,-1 1 0 0 0,1-1 0 0 0,-1 1-1 0 0,1 0 1 0 0,-1 0 0 0 0,1 0 0 0 0,-1 1-1 0 0,1-1 1 0 0,0 1 0 0 0,-1-1-1 0 0,1 1 1 0 0,0 0 0 0 0,0 0 0 0 0,-1 0-1 0 0,4 1 1 0 0,-3 0-12 0 0,0 0 0 0 0,0 0 0 0 0,-1 0-1 0 0,1 1 1 0 0,-1-1 0 0 0,1 1 0 0 0,-1 0 0 0 0,1 0 0 0 0,-1 0-1 0 0,0 0 1 0 0,0 0 0 0 0,0 0 0 0 0,0 1 0 0 0,0-1-1 0 0,0 1 1 0 0,-1-1 0 0 0,1 1 0 0 0,-1 0 0 0 0,2 3 0 0 0,6 18-196 0 0,-2-1 0 0 0,8 37 0 0 0,-10-43 124 0 0,-1-15 206 0 0,0-26 274 0 0,0 0-376 0 0,-1 11 15 0 0,17-65 65 0 0,-18 73-91 0 0,-1 0-1 0 0,2-1 1 0 0,-1 2 0 0 0,0-1-1 0 0,1 0 1 0 0,0 0 0 0 0,0 1-1 0 0,1-1 1 0 0,-1 1 0 0 0,1 0-1 0 0,0 0 1 0 0,4-3 0 0 0,-6 6-38 0 0,-1 0 0 0 0,0 1 0 0 0,1-1 0 0 0,-1 1 1 0 0,1-1-1 0 0,0 1 0 0 0,-1-1 0 0 0,1 1 0 0 0,-1 0 1 0 0,1 0-1 0 0,0 0 0 0 0,-1 0 0 0 0,1 0 0 0 0,-1 0 1 0 0,1 0-1 0 0,0 0 0 0 0,-1 1 0 0 0,1-1 0 0 0,-1 1 0 0 0,1-1 1 0 0,-1 1-1 0 0,1-1 0 0 0,-1 1 0 0 0,0 0 0 0 0,1 0 1 0 0,-1 0-1 0 0,0 0 0 0 0,1 0 0 0 0,-1 0 0 0 0,1 2 1 0 0,5 4-491 0 0,0 0 0 0 0,0 0 0 0 0,8 15 1 0 0,-11-16 129 0 0,-4-5 340 0 0,1 0 1 0 0,-1 0 0 0 0,1 0 0 0 0,-1-1-1 0 0,1 1 1 0 0,0 0 0 0 0,-1 0 0 0 0,1 0-1 0 0,0 0 1 0 0,0-1 0 0 0,-1 1 0 0 0,1 0-1 0 0,0-1 1 0 0,0 1 0 0 0,0-1 0 0 0,0 1 0 0 0,0-1-1 0 0,0 1 1 0 0,0-1 0 0 0,0 0 0 0 0,0 1-1 0 0,0-1 1 0 0,0 0 0 0 0,0 0 0 0 0,1 0-1 0 0,1-1-10 0 0,-1 0 0 0 0,-1 0 0 0 0,1 0 0 0 0,0 0 0 0 0,0-1-1 0 0,0 1 1 0 0,0 0 0 0 0,-1-1 0 0 0,1 0 0 0 0,1-2 0 0 0,7-6 56 0 0,-7 7-17 0 0,1 0 0 0 0,-1 0 1 0 0,1 1-1 0 0,-1-1 0 0 0,1 1 0 0 0,0 0 0 0 0,0 0 0 0 0,0 0 1 0 0,0 0-1 0 0,0 1 0 0 0,0 0 0 0 0,1 0 0 0 0,-1 0 1 0 0,0 0-1 0 0,1 1 0 0 0,-1-1 0 0 0,6 1 0 0 0,5 2-153 0 0,-1 0 0 0 0,1 0 0 0 0,26 9-1 0 0,-27-6 100 0 0,0-1-1 0 0,0-1 0 0 0,0-1 0 0 0,19 2 0 0 0,-29-4 112 0 0,1-1 0 0 0,-1 0 0 0 0,0 1 0 0 0,1-1 0 0 0,-1 0 1 0 0,0-1-1 0 0,0 1 0 0 0,0-1 0 0 0,0 0 0 0 0,0 0 0 0 0,0 0 0 0 0,4-4 0 0 0,40-37 1638 0 0,-24 21 879 0 0,-24 21-2366 0 0,0 0 0 0 0,1 1 1 0 0,-1-1-1 0 0,1 1 0 0 0,-1-1 1 0 0,1 1-1 0 0,-1-1 0 0 0,1 1 0 0 0,-1 0 1 0 0,1-1-1 0 0,0 1 0 0 0,-1 0 1 0 0,1-1-1 0 0,0 1 0 0 0,-1 0 0 0 0,1 0 1 0 0,0-1-1 0 0,-1 1 0 0 0,1 0 1 0 0,0 0-1 0 0,-1 0 0 0 0,1 0 0 0 0,0 0 1 0 0,1 0-1 0 0,6 15 2947 0 0,-3-1-3008 0 0,-3-10-89 0 0,-1 0 0 0 0,1 0 0 0 0,0 0 0 0 0,0-1 0 0 0,1 1 0 0 0,-1-1 0 0 0,1 1 0 0 0,0-1 0 0 0,0 0 0 0 0,6 5-1 0 0,-7-6-255 0 0,1-1 0 0 0,-1 0 0 0 0,1 0-1 0 0,0 0 1 0 0,-1 0 0 0 0,1-1-1 0 0,0 1 1 0 0,-1-1 0 0 0,1 0-1 0 0,0 1 1 0 0,0-1 0 0 0,-1 0-1 0 0,1-1 1 0 0,0 1 0 0 0,0 0 0 0 0,-1-1-1 0 0,1 0 1 0 0,3-1 0 0 0,26-11-4103 0 0,-22 8 159 0 0,0-1-4033 0 0</inkml:trace>
</inkml:ink>
</file>

<file path=ppt/ink/ink9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8-07T09:53:56.394"/>
    </inkml:context>
    <inkml:brush xml:id="br0">
      <inkml:brushProperty name="width" value="0.05" units="cm"/>
      <inkml:brushProperty name="height" value="0.05" units="cm"/>
    </inkml:brush>
  </inkml:definitions>
  <inkml:trace contextRef="#ctx0" brushRef="#br0">14 2543 1380 0 0,'-14'9'14811'0'0,"30"-6"-14157"0"0,-1-1-1 0 0,1 0 1 0 0,0-1-1 0 0,0-1 0 0 0,19-2 1 0 0,88-13 817 0 0,-88 9-1122 0 0,429-86 1984 0 0,-455 89-2301 0 0,853-208 1691 0 0,-287 67-1186 0 0,-23 9-209 0 0,870-203 180 0 0,-592 141-369 0 0,53 3-36 0 0,538-123 374 0 0,-331 70 34 0 0,722-144-1447 0 0,-1120 209-4488 0 0,-677 178 4817 0 0,114-37-1722 0 0,-86 26-1077 0 0,-2-2-3453 0 0,-23 8 1765 0 0</inkml:trace>
</inkml:ink>
</file>

<file path=ppt/ink/ink9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8-07T09:53:56.982"/>
    </inkml:context>
    <inkml:brush xml:id="br0">
      <inkml:brushProperty name="width" value="0.05" units="cm"/>
      <inkml:brushProperty name="height" value="0.05" units="cm"/>
    </inkml:brush>
  </inkml:definitions>
  <inkml:trace contextRef="#ctx0" brushRef="#br0">97 3071 816 0 0,'-28'6'1701'0'0,"-40"11"4799"0"0,80-12-2373 0 0,14-3-3566 0 0,75-13 1036 0 0,137-35-1 0 0,-144 26-1092 0 0,491-119 1617 0 0,-223 50-1319 0 0,878-203 908 0 0,-401 93-666 0 0,-60 15-336 0 0,1494-347-911 0 0,-1240 289-296 0 0,285-64 255 0 0,907-190 1669 0 0,-1807 403-1580 0 0,598-135-2813 0 0,-342 64-8458 0 0,-445 104 5961 0 0</inkml:trace>
</inkml:ink>
</file>

<file path=ppt/ink/ink9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8-07T09:55:46.283"/>
    </inkml:context>
    <inkml:brush xml:id="br0">
      <inkml:brushProperty name="width" value="0.05" units="cm"/>
      <inkml:brushProperty name="height" value="0.05" units="cm"/>
      <inkml:brushProperty name="color" value="#FFC114"/>
    </inkml:brush>
  </inkml:definitions>
  <inkml:trace contextRef="#ctx0" brushRef="#br0">1 3 236 0 0,'0'0'5763'0'0,"4"-3"-5064"0"0</inkml:trace>
</inkml:ink>
</file>

<file path=ppt/ink/ink9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04T10:42:39.974"/>
    </inkml:context>
    <inkml:brush xml:id="br0">
      <inkml:brushProperty name="width" value="0.05" units="cm"/>
      <inkml:brushProperty name="height" value="0.05" units="cm"/>
      <inkml:brushProperty name="color" value="#AB008B"/>
    </inkml:brush>
  </inkml:definitions>
  <inkml:trace contextRef="#ctx0" brushRef="#br0">0 0 16954</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8-07T10:01:44.967"/>
    </inkml:context>
    <inkml:brush xml:id="br0">
      <inkml:brushProperty name="width" value="0.05" units="cm"/>
      <inkml:brushProperty name="height" value="0.05" units="cm"/>
      <inkml:brushProperty name="color" value="#F6630D"/>
    </inkml:brush>
  </inkml:definitions>
  <inkml:trace contextRef="#ctx0" brushRef="#br0">81 15 1112 0 0,'-17'1'4059'0'0,"6"0"3282"0"0,-10-4-4104 0 0,-8-6-6840 0 0,26 5 1788 0 0</inkml:trace>
</inkml:ink>
</file>

<file path=ppt/ink/ink9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7T17:12:25.333"/>
    </inkml:context>
    <inkml:brush xml:id="br0">
      <inkml:brushProperty name="width" value="0.05" units="cm"/>
      <inkml:brushProperty name="height" value="0.05" units="cm"/>
      <inkml:brushProperty name="color" value="#E71224"/>
    </inkml:brush>
  </inkml:definitions>
  <inkml:trace contextRef="#ctx0" brushRef="#br0">0 189 548 0 0,'3'7'2160'0'0,"0"-2"-256"0"0,0-3-283 0 0,2 3-249 0 0,0-3-148 0 0,1-2-228 0 0,6 0-168 0 0,-1-9-176 0 0,4-1-164 0 0,1-4-228 0 0,9-8-300 0 0,-4-4-300 0 0,0-2-380 0 0,-2-3-1108 0 0,5-5-1977 0 0,-6 3 877 0 0</inkml:trace>
</inkml:ink>
</file>

<file path=ppt/ink/ink9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44:43.881"/>
    </inkml:context>
    <inkml:brush xml:id="br0">
      <inkml:brushProperty name="width" value="0.05" units="cm"/>
      <inkml:brushProperty name="height" value="0.05" units="cm"/>
      <inkml:brushProperty name="color" value="#CD82DA"/>
    </inkml:brush>
  </inkml:definitions>
  <inkml:trace contextRef="#ctx0" brushRef="#br0">6 264 1316 0 0,'-5'-2'15326'0'0,"11"2"-14930"0"0,-1 0 0 0 0,1 1 0 0 0,0-1 1 0 0,0 1-1 0 0,-1 0 0 0 0,1 1 1 0 0,-1-1-1 0 0,1 1 0 0 0,8 5 1 0 0,-6-4 63 0 0,14 6 110 0 0,-1 2 1 0 0,1 1 0 0 0,-2 0 0 0 0,0 2 0 0 0,0 0 0 0 0,-1 1-1 0 0,-1 1 1 0 0,28 31 0 0 0,5 15 771 0 0,56 88-1 0 0,-40-54 205 0 0,-58-82-1127 0 0,18 20 1498 0 0,-27-34-1917 0 0,1 0 0 0 0,0 0 0 0 0,-1-1 0 0 0,1 1 0 0 0,-1 0 0 0 0,1 0 0 0 0,-1-1 0 0 0,1 1 0 0 0,-1 0 0 0 0,1-1 0 0 0,-1 1 0 0 0,1 0 0 0 0,-1-1 0 0 0,1 1 0 0 0,-1-1 0 0 0,1 1 0 0 0,-1-1 0 0 0,0 1 0 0 0,1-1 0 0 0,-1 1 0 0 0,0-1 0 0 0,0 1 0 0 0,1-1 0 0 0,-1 0 0 0 0,0 0 0 0 0,3-10 0 0 0,0 1 0 0 0,-1-1 0 0 0,-1 0 0 0 0,1 0 0 0 0,-2 0 0 0 0,0 0 0 0 0,0-1 0 0 0,-3-15 0 0 0,1 0 0 0 0,-22-519-107 0 0,25 518-806 0 0,-1-11-2231 0 0,-6 20-5602 0 0</inkml:trace>
</inkml:ink>
</file>

<file path=ppt/ink/ink9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44:44.258"/>
    </inkml:context>
    <inkml:brush xml:id="br0">
      <inkml:brushProperty name="width" value="0.05" units="cm"/>
      <inkml:brushProperty name="height" value="0.05" units="cm"/>
      <inkml:brushProperty name="color" value="#CD82DA"/>
    </inkml:brush>
  </inkml:definitions>
  <inkml:trace contextRef="#ctx0" brushRef="#br0">9 1 2312 0 0,'-8'1'14762'0'0,"34"46"-5664"0"0,23 20-4704 0 0,-28-40-3915 0 0,18 31 0 0 0,-18-19-1758 0 0,-2 1-1 0 0,23 68 1 0 0,-7 20-6279 0 0,-27-77-56 0 0,-2-4 581 0 0</inkml:trace>
</inkml:ink>
</file>

<file path=ppt/ink/ink9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44:45.021"/>
    </inkml:context>
    <inkml:brush xml:id="br0">
      <inkml:brushProperty name="width" value="0.05" units="cm"/>
      <inkml:brushProperty name="height" value="0.05" units="cm"/>
      <inkml:brushProperty name="color" value="#CD82DA"/>
    </inkml:brush>
  </inkml:definitions>
  <inkml:trace contextRef="#ctx0" brushRef="#br0">60 323 688 0 0,'-8'-4'1854'0'0,"-44"-26"19233"0"0,67 46-19001 0 0,-12-13-1746 0 0,119 119 4254 0 0,-20-13-3048 0 0,32 33-915 0 0,-44-50-690 0 0,-70-71 59 0 0,-20-21 0 0 0,1 0 0 0 0,-1 0 0 0 0,0 1 0 0 0,0-1 0 0 0,1 0 0 0 0,-1 0 0 0 0,0 0 0 0 0,0 0 0 0 0,0 0 0 0 0,1 0 0 0 0,-1 0 0 0 0,0 0 0 0 0,0 0 0 0 0,1 0 0 0 0,-1 0 0 0 0,0 0 0 0 0,0 0 0 0 0,1 0 0 0 0,-1 0 0 0 0,0 0 0 0 0,0 0 0 0 0,1 0 0 0 0,-1 0 0 0 0,0 0 0 0 0,0 0 0 0 0,1 0 0 0 0,-1 0 0 0 0,0-1 0 0 0,0 1 0 0 0,1 0 0 0 0,-1 0 0 0 0,0 0 0 0 0,0 0 0 0 0,0 0 0 0 0,0-1 0 0 0,1 1 0 0 0,-1 0 0 0 0,0 0 0 0 0,0 0 0 0 0,0-1 0 0 0,0 1 0 0 0,0 0 0 0 0,1-1 0 0 0,0-5 0 0 0,2-14 0 0 0,-1 0 0 0 0,-1 1 0 0 0,-3-31 0 0 0,2 47 0 0 0,-43-342 0 0 0,16 170 0 0 0,23 143-346 0 0,-6-43 581 0 0,-3 31-6471 0 0,12 42 6452 0 0</inkml:trace>
</inkml:ink>
</file>

<file path=ppt/ink/ink9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44:45.409"/>
    </inkml:context>
    <inkml:brush xml:id="br0">
      <inkml:brushProperty name="width" value="0.05" units="cm"/>
      <inkml:brushProperty name="height" value="0.05" units="cm"/>
      <inkml:brushProperty name="color" value="#CD82DA"/>
    </inkml:brush>
  </inkml:definitions>
  <inkml:trace contextRef="#ctx0" brushRef="#br0">1 237 1540 0 0,'8'7'2390'0'0,"2"0"0"0"0,-1-1-1 0 0,13 6 1 0 0,-14-7-1745 0 0,0-1 1 0 0,0 1-1 0 0,0 0 0 0 0,0 1 0 0 0,8 8 1 0 0,3 9 505 0 0,-2 0-1 0 0,0 0 1 0 0,-2 2 0 0 0,0 0 0 0 0,-2 0 0 0 0,12 32 0 0 0,-12-37 2226 0 0,-13-20-3262 0 0,1 1 0 0 0,-1-1 0 0 0,1 0 0 0 0,-1 0 0 0 0,0 0 0 0 0,1 1 0 0 0,-1-1 1 0 0,1 0-1 0 0,-1 0 0 0 0,1 0 0 0 0,-1 0 0 0 0,1 0 0 0 0,-1 0 0 0 0,1 0 0 0 0,-1 0 0 0 0,0 0 0 0 0,1 0 0 0 0,-1 0 1 0 0,1 0-1 0 0,-1 0 0 0 0,1-1 0 0 0,-1 1 0 0 0,1 0 0 0 0,-1 0 0 0 0,0 0 0 0 0,2-1 0 0 0,1-2 282 0 0,1-1-1 0 0,-1 0 0 0 0,0 1 1 0 0,0-1-1 0 0,0 0 0 0 0,4-9 1 0 0,-3 6-634 0 0,143-229 699 0 0,-82 135-4445 0 0,-24 36-2260 0 0,0 1-3950 0 0,-29 43 3393 0 0</inkml:trace>
</inkml:ink>
</file>

<file path=ppt/ink/ink9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44:49.385"/>
    </inkml:context>
    <inkml:brush xml:id="br0">
      <inkml:brushProperty name="width" value="0.05" units="cm"/>
      <inkml:brushProperty name="height" value="0.05" units="cm"/>
      <inkml:brushProperty name="color" value="#CD82DA"/>
    </inkml:brush>
  </inkml:definitions>
  <inkml:trace contextRef="#ctx0" brushRef="#br0">13 199 368 0 0,'-12'20'26894'0'0,"28"-23"-22794"0"0,58-29-3340 0 0,235-145-2247 0 0,-299 170 2608 0 0</inkml:trace>
</inkml:ink>
</file>

<file path=ppt/ink/ink9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44:50.117"/>
    </inkml:context>
    <inkml:brush xml:id="br0">
      <inkml:brushProperty name="width" value="0.05" units="cm"/>
      <inkml:brushProperty name="height" value="0.05" units="cm"/>
      <inkml:brushProperty name="color" value="#CD82DA"/>
    </inkml:brush>
  </inkml:definitions>
  <inkml:trace contextRef="#ctx0" brushRef="#br0">6 366 400 0 0,'-5'13'14739'0'0,"5"-12"-14037"0"0,11 1 6465 0 0,20-14-4382 0 0,112-73 1457 0 0,-42 23-2549 0 0,35-21-675 0 0,86-48-997 0 0,-215 128-21 0 0,-1 0 0 0 0,-2 1-81 0 0,-20 5-3639 0 0,7-2-358 0 0</inkml:trace>
</inkml:ink>
</file>

<file path=ppt/ink/ink9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44:50.741"/>
    </inkml:context>
    <inkml:brush xml:id="br0">
      <inkml:brushProperty name="width" value="0.05" units="cm"/>
      <inkml:brushProperty name="height" value="0.05" units="cm"/>
      <inkml:brushProperty name="color" value="#CD82DA"/>
    </inkml:brush>
  </inkml:definitions>
  <inkml:trace contextRef="#ctx0" brushRef="#br0">57 29 1756 0 0,'-4'5'6869'0'0,"-5"-2"-4041"0"0,-5-6-2332 0 0,4-2-868 0 0,3-1-704 0 0,3-1-676 0 0,0-1-1897 0 0,-1 0 841 0 0</inkml:trace>
</inkml:ink>
</file>

<file path=ppt/ink/ink9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44:51.596"/>
    </inkml:context>
    <inkml:brush xml:id="br0">
      <inkml:brushProperty name="width" value="0.05" units="cm"/>
      <inkml:brushProperty name="height" value="0.05" units="cm"/>
      <inkml:brushProperty name="color" value="#CD82DA"/>
    </inkml:brush>
  </inkml:definitions>
  <inkml:trace contextRef="#ctx0" brushRef="#br0">5 84 26118 0 0,'-4'29'6649'0'0,"3"-23"-6649"0"0,2-6 0 0 0,-1 0 0 0 0,1 1 0 0 0,0-1 0 0 0,-1 1 0 0 0,1-1 0 0 0,-1 0 0 0 0,1 1 0 0 0,0-1 0 0 0,-1 0 0 0 0,1 0 0 0 0,0 1 0 0 0,-1-1 0 0 0,1 0 0 0 0,0 0 0 0 0,-1 0 0 0 0,1 0 0 0 0,0 0 0 0 0,0 0 0 0 0,-1 0 0 0 0,1 0 0 0 0,0 0 0 0 0,-1 0 0 0 0,1-1 0 0 0,0 1 0 0 0,1-1 0 0 0,11-1 9 0 0,1-2 1 0 0,23-8-1 0 0,60-34-1558 0 0,-74 34-344 0 0,15-9-4259 0 0,-16 7-3557 0 0,-10 5 2122 0 0</inkml:trace>
</inkml:ink>
</file>

<file path=ppt/ink/ink9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01T12:44:52.220"/>
    </inkml:context>
    <inkml:brush xml:id="br0">
      <inkml:brushProperty name="width" value="0.05" units="cm"/>
      <inkml:brushProperty name="height" value="0.05" units="cm"/>
      <inkml:brushProperty name="color" value="#CD82DA"/>
    </inkml:brush>
  </inkml:definitions>
  <inkml:trace contextRef="#ctx0" brushRef="#br0">0 389 820 0 0,'5'39'14822'0'0,"-3"-39"-14571"0"0,-1 0 0 0 0,0 1 1 0 0,0-1-1 0 0,0 0 0 0 0,0 0 0 0 0,0 0 0 0 0,1 0 1 0 0,-1 0-1 0 0,0 0 0 0 0,0 0 0 0 0,0 0 0 0 0,0-1 1 0 0,1 1-1 0 0,-1 0 0 0 0,0-1 0 0 0,0 1 0 0 0,0-1 1 0 0,0 1-1 0 0,0-1 0 0 0,2 0 0 0 0,45-28 1569 0 0,-2-1-1 0 0,63-54 0 0 0,-18 13-1549 0 0,54-41-2499 0 0,-89 68-2176 0 0,0 1-5586 0 0,-43 33 4355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82C9A69-B344-4251-8BD7-E7D9DD8A72CA}" type="datetimeFigureOut">
              <a:rPr lang="en-US" smtClean="0"/>
              <a:t>11/1/2021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BB9FE19-3E15-47D4-9728-63E5C999F349}" type="slidenum">
              <a:rPr lang="en-US" smtClean="0"/>
              <a:t>‹#›</a:t>
            </a:fld>
            <a:endParaRPr lang="en-US"/>
          </a:p>
        </p:txBody>
      </p:sp>
    </p:spTree>
    <p:extLst>
      <p:ext uri="{BB962C8B-B14F-4D97-AF65-F5344CB8AC3E}">
        <p14:creationId xmlns:p14="http://schemas.microsoft.com/office/powerpoint/2010/main" val="18758330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4"/>
        <p:cNvGrpSpPr/>
        <p:nvPr/>
      </p:nvGrpSpPr>
      <p:grpSpPr>
        <a:xfrm>
          <a:off x="0" y="0"/>
          <a:ext cx="0" cy="0"/>
          <a:chOff x="0" y="0"/>
          <a:chExt cx="0" cy="0"/>
        </a:xfrm>
      </p:grpSpPr>
      <p:sp>
        <p:nvSpPr>
          <p:cNvPr id="1375" name="Google Shape;1375;g22a7e7fc5b_0_6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6" name="Google Shape;1376;g22a7e7fc5b_0_6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4"/>
        <p:cNvGrpSpPr/>
        <p:nvPr/>
      </p:nvGrpSpPr>
      <p:grpSpPr>
        <a:xfrm>
          <a:off x="0" y="0"/>
          <a:ext cx="0" cy="0"/>
          <a:chOff x="0" y="0"/>
          <a:chExt cx="0" cy="0"/>
        </a:xfrm>
      </p:grpSpPr>
      <p:sp>
        <p:nvSpPr>
          <p:cNvPr id="1405" name="Google Shape;1405;g1e3dd1c162_0_13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6" name="Google Shape;1406;g1e3dd1c162_0_13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5"/>
        <p:cNvGrpSpPr/>
        <p:nvPr/>
      </p:nvGrpSpPr>
      <p:grpSpPr>
        <a:xfrm>
          <a:off x="0" y="0"/>
          <a:ext cx="0" cy="0"/>
          <a:chOff x="0" y="0"/>
          <a:chExt cx="0" cy="0"/>
        </a:xfrm>
      </p:grpSpPr>
      <p:sp>
        <p:nvSpPr>
          <p:cNvPr id="1436" name="Google Shape;1436;g1e3dd1c162_0_13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7" name="Google Shape;1437;g1e3dd1c162_0_13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7BCB5BC-6C6E-45CA-8A20-A0A92B3BF4B4}" type="datetimeFigureOut">
              <a:rPr lang="en-US" smtClean="0"/>
              <a:t>11/1/2021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5C2B20B-EE01-4611-BC96-AF93FDCE5693}" type="slidenum">
              <a:rPr lang="en-US" smtClean="0"/>
              <a:t>‹#›</a:t>
            </a:fld>
            <a:endParaRPr lang="en-US"/>
          </a:p>
        </p:txBody>
      </p:sp>
    </p:spTree>
    <p:extLst>
      <p:ext uri="{BB962C8B-B14F-4D97-AF65-F5344CB8AC3E}">
        <p14:creationId xmlns:p14="http://schemas.microsoft.com/office/powerpoint/2010/main" val="31099940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7BCB5BC-6C6E-45CA-8A20-A0A92B3BF4B4}" type="datetimeFigureOut">
              <a:rPr lang="en-US" smtClean="0"/>
              <a:t>11/1/2021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5C2B20B-EE01-4611-BC96-AF93FDCE5693}" type="slidenum">
              <a:rPr lang="en-US" smtClean="0"/>
              <a:t>‹#›</a:t>
            </a:fld>
            <a:endParaRPr lang="en-US"/>
          </a:p>
        </p:txBody>
      </p:sp>
    </p:spTree>
    <p:extLst>
      <p:ext uri="{BB962C8B-B14F-4D97-AF65-F5344CB8AC3E}">
        <p14:creationId xmlns:p14="http://schemas.microsoft.com/office/powerpoint/2010/main" val="28188988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7BCB5BC-6C6E-45CA-8A20-A0A92B3BF4B4}" type="datetimeFigureOut">
              <a:rPr lang="en-US" smtClean="0"/>
              <a:t>11/1/2021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5C2B20B-EE01-4611-BC96-AF93FDCE5693}" type="slidenum">
              <a:rPr lang="en-US" smtClean="0"/>
              <a:t>‹#›</a:t>
            </a:fld>
            <a:endParaRPr lang="en-US"/>
          </a:p>
        </p:txBody>
      </p:sp>
    </p:spTree>
    <p:extLst>
      <p:ext uri="{BB962C8B-B14F-4D97-AF65-F5344CB8AC3E}">
        <p14:creationId xmlns:p14="http://schemas.microsoft.com/office/powerpoint/2010/main" val="16620372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Autofit/>
          </a:bodyPr>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26062611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2"/>
            <a:ext cx="8964185" cy="1793104"/>
          </a:xfrm>
          <a:noFill/>
        </p:spPr>
        <p:txBody>
          <a:bodyPr lIns="146304" tIns="91440" rIns="146304" bIns="91440" anchor="b" anchorCtr="0"/>
          <a:lstStyle>
            <a:lvl1pPr>
              <a:defRPr sz="5294" spc="-98"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69302" y="2980725"/>
            <a:ext cx="8964186"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Date</a:t>
            </a:r>
          </a:p>
        </p:txBody>
      </p:sp>
      <p:sp>
        <p:nvSpPr>
          <p:cNvPr id="3" name="Text Placeholder 2"/>
          <p:cNvSpPr>
            <a:spLocks noGrp="1"/>
          </p:cNvSpPr>
          <p:nvPr>
            <p:ph type="body" sz="quarter" idx="13" hasCustomPrompt="1"/>
          </p:nvPr>
        </p:nvSpPr>
        <p:spPr>
          <a:xfrm>
            <a:off x="269240" y="3696656"/>
            <a:ext cx="8964248" cy="452654"/>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a:t>Optional (City, State or venue)</a:t>
            </a:r>
          </a:p>
        </p:txBody>
      </p:sp>
      <p:pic>
        <p:nvPicPr>
          <p:cNvPr id="6" name="MS logo white - EMF"/>
          <p:cNvPicPr>
            <a:picLocks noChangeAspect="1"/>
          </p:cNvPicPr>
          <p:nvPr userDrawn="1"/>
        </p:nvPicPr>
        <p:blipFill>
          <a:blip r:embed="rId2"/>
          <a:stretch>
            <a:fillRect/>
          </a:stretch>
        </p:blipFill>
        <p:spPr bwMode="black">
          <a:xfrm>
            <a:off x="451632" y="6111775"/>
            <a:ext cx="1423303" cy="304828"/>
          </a:xfrm>
          <a:prstGeom prst="rect">
            <a:avLst/>
          </a:prstGeom>
        </p:spPr>
      </p:pic>
    </p:spTree>
    <p:extLst>
      <p:ext uri="{BB962C8B-B14F-4D97-AF65-F5344CB8AC3E}">
        <p14:creationId xmlns:p14="http://schemas.microsoft.com/office/powerpoint/2010/main" val="32378826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with photo and tile">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srcRect t="15552" r="5997" b="5173"/>
          <a:stretch/>
        </p:blipFill>
        <p:spPr>
          <a:xfrm>
            <a:off x="0" y="-2839"/>
            <a:ext cx="12190271" cy="6858000"/>
          </a:xfrm>
          <a:prstGeom prst="rect">
            <a:avLst/>
          </a:prstGeom>
        </p:spPr>
      </p:pic>
      <p:sp>
        <p:nvSpPr>
          <p:cNvPr id="13" name="Rectangle 12"/>
          <p:cNvSpPr/>
          <p:nvPr userDrawn="1"/>
        </p:nvSpPr>
        <p:spPr bwMode="auto">
          <a:xfrm>
            <a:off x="267682" y="2084171"/>
            <a:ext cx="6274974" cy="3586208"/>
          </a:xfrm>
          <a:prstGeom prst="rect">
            <a:avLst/>
          </a:prstGeom>
          <a:solidFill>
            <a:srgbClr val="FFFFFF">
              <a:alpha val="73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77813"/>
            <a:ext cx="6274911" cy="1793104"/>
          </a:xfrm>
          <a:noFill/>
        </p:spPr>
        <p:txBody>
          <a:bodyPr lIns="146304" tIns="91440" rIns="146304" bIns="91440" anchor="t" anchorCtr="0"/>
          <a:lstStyle>
            <a:lvl1pPr>
              <a:defRPr sz="4705" spc="-98" baseline="0">
                <a:gradFill>
                  <a:gsLst>
                    <a:gs pos="75796">
                      <a:srgbClr val="353535"/>
                    </a:gs>
                    <a:gs pos="57576">
                      <a:srgbClr val="353535"/>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3" y="3877275"/>
            <a:ext cx="6276530" cy="656077"/>
          </a:xfrm>
        </p:spPr>
        <p:txBody>
          <a:bodyPr wrap="square" lIns="164592" tIns="109728" rIns="164592" bIns="109728">
            <a:spAutoFit/>
          </a:bodyPr>
          <a:lstStyle>
            <a:lvl1pPr marL="0" indent="0">
              <a:spcBef>
                <a:spcPts val="0"/>
              </a:spcBef>
              <a:buNone/>
              <a:defRPr sz="3137">
                <a:gradFill>
                  <a:gsLst>
                    <a:gs pos="75796">
                      <a:srgbClr val="353535"/>
                    </a:gs>
                    <a:gs pos="57576">
                      <a:srgbClr val="353535"/>
                    </a:gs>
                  </a:gsLst>
                  <a:lin ang="5400000" scaled="0"/>
                </a:gradFill>
                <a:latin typeface="+mn-lt"/>
              </a:defRPr>
            </a:lvl1pPr>
          </a:lstStyle>
          <a:p>
            <a:pPr lvl="0"/>
            <a:r>
              <a:rPr lang="en-US"/>
              <a:t>Speaker name</a:t>
            </a:r>
          </a:p>
        </p:txBody>
      </p:sp>
      <p:pic>
        <p:nvPicPr>
          <p:cNvPr id="17" name="MS logo gray - EMF"/>
          <p:cNvPicPr>
            <a:picLocks noChangeAspect="1"/>
          </p:cNvPicPr>
          <p:nvPr userDrawn="1"/>
        </p:nvPicPr>
        <p:blipFill>
          <a:blip r:embed="rId3"/>
          <a:stretch>
            <a:fillRect/>
          </a:stretch>
        </p:blipFill>
        <p:spPr bwMode="black">
          <a:xfrm>
            <a:off x="451632" y="6111775"/>
            <a:ext cx="1423303" cy="304828"/>
          </a:xfrm>
          <a:prstGeom prst="rect">
            <a:avLst/>
          </a:prstGeom>
        </p:spPr>
      </p:pic>
    </p:spTree>
    <p:extLst>
      <p:ext uri="{BB962C8B-B14F-4D97-AF65-F5344CB8AC3E}">
        <p14:creationId xmlns:p14="http://schemas.microsoft.com/office/powerpoint/2010/main" val="19037621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userDrawn="1"/>
        </p:nvPicPr>
        <p:blipFill>
          <a:blip r:embed="rId2"/>
          <a:stretch>
            <a:fillRect/>
          </a:stretch>
        </p:blipFill>
        <p:spPr bwMode="black">
          <a:xfrm>
            <a:off x="451632" y="6111775"/>
            <a:ext cx="1423303" cy="304828"/>
          </a:xfrm>
          <a:prstGeom prst="rect">
            <a:avLst/>
          </a:prstGeom>
        </p:spPr>
      </p:pic>
    </p:spTree>
    <p:extLst>
      <p:ext uri="{BB962C8B-B14F-4D97-AF65-F5344CB8AC3E}">
        <p14:creationId xmlns:p14="http://schemas.microsoft.com/office/powerpoint/2010/main" val="2137675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5"/>
            <a:ext cx="4840694" cy="1799462"/>
          </a:xfrm>
          <a:noFill/>
        </p:spPr>
        <p:txBody>
          <a:bodyPr lIns="146304" tIns="91440" rIns="146304" bIns="91440" anchor="t" anchorCtr="0"/>
          <a:lstStyle>
            <a:lvl1pPr>
              <a:defRPr sz="4705" spc="-98"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2" y="3877277"/>
            <a:ext cx="4840694"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367"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pic>
        <p:nvPicPr>
          <p:cNvPr id="8" name="MS logo white - EMF"/>
          <p:cNvPicPr>
            <a:picLocks noChangeAspect="1"/>
          </p:cNvPicPr>
          <p:nvPr userDrawn="1"/>
        </p:nvPicPr>
        <p:blipFill>
          <a:blip r:embed="rId2"/>
          <a:stretch>
            <a:fillRect/>
          </a:stretch>
        </p:blipFill>
        <p:spPr bwMode="black">
          <a:xfrm>
            <a:off x="451632" y="6111775"/>
            <a:ext cx="1423303" cy="304828"/>
          </a:xfrm>
          <a:prstGeom prst="rect">
            <a:avLst/>
          </a:prstGeom>
        </p:spPr>
      </p:pic>
      <p:pic>
        <p:nvPicPr>
          <p:cNvPr id="6" name="Picture 5"/>
          <p:cNvPicPr>
            <a:picLocks noChangeAspect="1"/>
          </p:cNvPicPr>
          <p:nvPr userDrawn="1"/>
        </p:nvPicPr>
        <p:blipFill rotWithShape="1">
          <a:blip r:embed="rId3"/>
          <a:srcRect l="41127" t="15552" r="5998" b="5173"/>
          <a:stretch/>
        </p:blipFill>
        <p:spPr>
          <a:xfrm>
            <a:off x="5333418" y="-2839"/>
            <a:ext cx="6856854" cy="6858000"/>
          </a:xfrm>
          <a:prstGeom prst="rect">
            <a:avLst/>
          </a:prstGeom>
        </p:spPr>
      </p:pic>
    </p:spTree>
    <p:extLst>
      <p:ext uri="{BB962C8B-B14F-4D97-AF65-F5344CB8AC3E}">
        <p14:creationId xmlns:p14="http://schemas.microsoft.com/office/powerpoint/2010/main" val="32413634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96473204"/>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5942762"/>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3049858115"/>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7BCB5BC-6C6E-45CA-8A20-A0A92B3BF4B4}" type="datetimeFigureOut">
              <a:rPr lang="en-US" smtClean="0"/>
              <a:t>11/1/2021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5C2B20B-EE01-4611-BC96-AF93FDCE5693}" type="slidenum">
              <a:rPr lang="en-US" smtClean="0"/>
              <a:t>‹#›</a:t>
            </a:fld>
            <a:endParaRPr lang="en-US"/>
          </a:p>
        </p:txBody>
      </p:sp>
    </p:spTree>
    <p:extLst>
      <p:ext uri="{BB962C8B-B14F-4D97-AF65-F5344CB8AC3E}">
        <p14:creationId xmlns:p14="http://schemas.microsoft.com/office/powerpoint/2010/main" val="1285472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2319748850"/>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63969517"/>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814714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16240710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574378977"/>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1829630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7"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582066618"/>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ide by Sid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34D5D4-1912-49D5-895C-96A4666CDAFF}"/>
              </a:ext>
            </a:extLst>
          </p:cNvPr>
          <p:cNvSpPr>
            <a:spLocks noGrp="1"/>
          </p:cNvSpPr>
          <p:nvPr>
            <p:ph type="title"/>
          </p:nvPr>
        </p:nvSpPr>
        <p:spPr>
          <a:xfrm>
            <a:off x="269238" y="216355"/>
            <a:ext cx="4183314" cy="899665"/>
          </a:xfrm>
        </p:spPr>
        <p:txBody>
          <a:bodyPr/>
          <a:lstStyle/>
          <a:p>
            <a:r>
              <a:rPr lang="en-US"/>
              <a:t>Click to edit Master title style</a:t>
            </a:r>
          </a:p>
        </p:txBody>
      </p:sp>
      <p:sp>
        <p:nvSpPr>
          <p:cNvPr id="3" name="Rectangle 2">
            <a:extLst>
              <a:ext uri="{FF2B5EF4-FFF2-40B4-BE49-F238E27FC236}">
                <a16:creationId xmlns:a16="http://schemas.microsoft.com/office/drawing/2014/main" id="{69524E89-9601-49CA-9140-21A228F45DDD}"/>
              </a:ext>
            </a:extLst>
          </p:cNvPr>
          <p:cNvSpPr/>
          <p:nvPr userDrawn="1"/>
        </p:nvSpPr>
        <p:spPr bwMode="auto">
          <a:xfrm>
            <a:off x="609600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5">
            <a:extLst>
              <a:ext uri="{FF2B5EF4-FFF2-40B4-BE49-F238E27FC236}">
                <a16:creationId xmlns:a16="http://schemas.microsoft.com/office/drawing/2014/main" id="{7059A5ED-5E9F-469F-A5DF-85A993A0562E}"/>
              </a:ext>
            </a:extLst>
          </p:cNvPr>
          <p:cNvSpPr>
            <a:spLocks noGrp="1"/>
          </p:cNvSpPr>
          <p:nvPr>
            <p:ph type="body" sz="quarter" idx="10" hasCustomPrompt="1"/>
          </p:nvPr>
        </p:nvSpPr>
        <p:spPr>
          <a:xfrm>
            <a:off x="6768318" y="1635897"/>
            <a:ext cx="5005038" cy="506972"/>
          </a:xfrm>
        </p:spPr>
        <p:txBody>
          <a:bodyPr/>
          <a:lstStyle>
            <a:lvl1pPr marL="0" indent="0">
              <a:buNone/>
              <a:defRPr sz="2353">
                <a:solidFill>
                  <a:schemeClr val="bg1"/>
                </a:solidFill>
              </a:defRPr>
            </a:lvl1pPr>
            <a:lvl2pPr marL="224097" indent="0">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Size 24 point font</a:t>
            </a:r>
          </a:p>
        </p:txBody>
      </p:sp>
      <p:sp>
        <p:nvSpPr>
          <p:cNvPr id="8" name="Text Placeholder 7">
            <a:extLst>
              <a:ext uri="{FF2B5EF4-FFF2-40B4-BE49-F238E27FC236}">
                <a16:creationId xmlns:a16="http://schemas.microsoft.com/office/drawing/2014/main" id="{C8C1561D-2AAF-49AE-AB29-A69BBC80A6C6}"/>
              </a:ext>
            </a:extLst>
          </p:cNvPr>
          <p:cNvSpPr>
            <a:spLocks noGrp="1"/>
          </p:cNvSpPr>
          <p:nvPr>
            <p:ph type="body" sz="quarter" idx="11" hasCustomPrompt="1"/>
          </p:nvPr>
        </p:nvSpPr>
        <p:spPr>
          <a:xfrm>
            <a:off x="418643" y="2009461"/>
            <a:ext cx="5154443" cy="506972"/>
          </a:xfrm>
        </p:spPr>
        <p:txBody>
          <a:bodyPr/>
          <a:lstStyle>
            <a:lvl1pPr marL="0" indent="0">
              <a:buNone/>
              <a:defRPr sz="2353"/>
            </a:lvl1pPr>
            <a:lvl4pPr marL="672290" indent="0">
              <a:buNone/>
              <a:defRPr/>
            </a:lvl4pPr>
          </a:lstStyle>
          <a:p>
            <a:pPr lvl="0"/>
            <a:r>
              <a:rPr lang="en-US"/>
              <a:t>Size 24 point font</a:t>
            </a:r>
          </a:p>
        </p:txBody>
      </p:sp>
    </p:spTree>
    <p:extLst>
      <p:ext uri="{BB962C8B-B14F-4D97-AF65-F5344CB8AC3E}">
        <p14:creationId xmlns:p14="http://schemas.microsoft.com/office/powerpoint/2010/main" val="790008947"/>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1717572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92672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7BCB5BC-6C6E-45CA-8A20-A0A92B3BF4B4}" type="datetimeFigureOut">
              <a:rPr lang="en-US" smtClean="0"/>
              <a:t>11/1/2021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5C2B20B-EE01-4611-BC96-AF93FDCE5693}" type="slidenum">
              <a:rPr lang="en-US" smtClean="0"/>
              <a:t>‹#›</a:t>
            </a:fld>
            <a:endParaRPr lang="en-US"/>
          </a:p>
        </p:txBody>
      </p:sp>
    </p:spTree>
    <p:extLst>
      <p:ext uri="{BB962C8B-B14F-4D97-AF65-F5344CB8AC3E}">
        <p14:creationId xmlns:p14="http://schemas.microsoft.com/office/powerpoint/2010/main" val="211686311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eveloper Cod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 1</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4440953"/>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eveloper Code 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57D453-1642-4EE2-A22D-2D31473A6F20}"/>
              </a:ext>
            </a:extLst>
          </p:cNvPr>
          <p:cNvSpPr>
            <a:spLocks noGrp="1"/>
          </p:cNvSpPr>
          <p:nvPr>
            <p:ph type="title" hasCustomPrompt="1"/>
          </p:nvPr>
        </p:nvSpPr>
        <p:spPr>
          <a:xfrm>
            <a:off x="269240" y="289511"/>
            <a:ext cx="3062783" cy="899665"/>
          </a:xfrm>
        </p:spPr>
        <p:txBody>
          <a:bodyPr/>
          <a:lstStyle>
            <a:lvl1pPr>
              <a:defRPr/>
            </a:lvl1pPr>
          </a:lstStyle>
          <a:p>
            <a:r>
              <a:rPr lang="en-US"/>
              <a:t>Slide for developer code 2</a:t>
            </a:r>
          </a:p>
        </p:txBody>
      </p:sp>
      <p:sp>
        <p:nvSpPr>
          <p:cNvPr id="3" name="Rectangle 2">
            <a:extLst>
              <a:ext uri="{FF2B5EF4-FFF2-40B4-BE49-F238E27FC236}">
                <a16:creationId xmlns:a16="http://schemas.microsoft.com/office/drawing/2014/main" id="{FAA9AB20-9953-4CF8-84D2-AE1F0B99D615}"/>
              </a:ext>
            </a:extLst>
          </p:cNvPr>
          <p:cNvSpPr/>
          <p:nvPr userDrawn="1"/>
        </p:nvSpPr>
        <p:spPr bwMode="auto">
          <a:xfrm>
            <a:off x="609600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a:extLst>
              <a:ext uri="{FF2B5EF4-FFF2-40B4-BE49-F238E27FC236}">
                <a16:creationId xmlns:a16="http://schemas.microsoft.com/office/drawing/2014/main" id="{1FB175FB-9A52-47FF-8764-3AACB3853DFC}"/>
              </a:ext>
            </a:extLst>
          </p:cNvPr>
          <p:cNvSpPr>
            <a:spLocks noGrp="1"/>
          </p:cNvSpPr>
          <p:nvPr>
            <p:ph type="body" sz="quarter" idx="10"/>
          </p:nvPr>
        </p:nvSpPr>
        <p:spPr>
          <a:xfrm>
            <a:off x="6917723" y="1112908"/>
            <a:ext cx="3884507" cy="2510719"/>
          </a:xfrm>
        </p:spPr>
        <p:txBody>
          <a:bodyPr/>
          <a:lstStyle>
            <a:lvl1pPr>
              <a:defRPr sz="3137">
                <a:solidFill>
                  <a:schemeClr val="bg1"/>
                </a:solidFill>
                <a:latin typeface="Consolas" panose="020B0609020204030204" pitchFamily="49" charset="0"/>
              </a:defRPr>
            </a:lvl1pPr>
            <a:lvl2pPr>
              <a:defRPr sz="2353">
                <a:solidFill>
                  <a:schemeClr val="bg1"/>
                </a:solidFill>
                <a:latin typeface="Consolas" panose="020B0609020204030204" pitchFamily="49" charset="0"/>
              </a:defRPr>
            </a:lvl2pPr>
            <a:lvl3pPr>
              <a:defRPr sz="1961">
                <a:solidFill>
                  <a:schemeClr val="bg1"/>
                </a:solidFill>
                <a:latin typeface="Consolas" panose="020B0609020204030204" pitchFamily="49" charset="0"/>
              </a:defRPr>
            </a:lvl3pPr>
            <a:lvl4pPr>
              <a:defRPr sz="1961">
                <a:solidFill>
                  <a:schemeClr val="bg1"/>
                </a:solidFill>
                <a:latin typeface="Consolas" panose="020B0609020204030204" pitchFamily="49" charset="0"/>
              </a:defRPr>
            </a:lvl4pPr>
            <a:lvl5pPr>
              <a:defRPr sz="1961">
                <a:solidFill>
                  <a:schemeClr val="bg1"/>
                </a:solidFill>
                <a:latin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56689642"/>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7630869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66269735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11_Title_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3F3F3F"/>
                </a:solidFill>
              </a:defRPr>
            </a:lvl1pPr>
          </a:lstStyle>
          <a:p>
            <a:r>
              <a:rPr lang="en-US"/>
              <a:t>Click to edit Master title style</a:t>
            </a:r>
          </a:p>
        </p:txBody>
      </p:sp>
      <p:sp>
        <p:nvSpPr>
          <p:cNvPr id="5" name="Slide Number Placeholder 12"/>
          <p:cNvSpPr>
            <a:spLocks noGrp="1"/>
          </p:cNvSpPr>
          <p:nvPr>
            <p:ph type="sldNum" sz="quarter" idx="4"/>
          </p:nvPr>
        </p:nvSpPr>
        <p:spPr>
          <a:xfrm>
            <a:off x="9180574" y="6248513"/>
            <a:ext cx="2742188" cy="364224"/>
          </a:xfrm>
          <a:prstGeom prst="rect">
            <a:avLst/>
          </a:prstGeom>
        </p:spPr>
        <p:txBody>
          <a:bodyPr vert="horz" lIns="91440" tIns="45720" rIns="146304" bIns="45720" rtlCol="0" anchor="ctr"/>
          <a:lstStyle>
            <a:lvl1pPr marL="0" algn="r" defTabSz="914016" rtl="0" eaLnBrk="1" latinLnBrk="0" hangingPunct="1">
              <a:lnSpc>
                <a:spcPct val="90000"/>
              </a:lnSpc>
              <a:spcAft>
                <a:spcPts val="588"/>
              </a:spcAft>
              <a:defRPr lang="en-US" sz="1961" kern="1200" smtClean="0">
                <a:gradFill>
                  <a:gsLst>
                    <a:gs pos="2917">
                      <a:srgbClr val="D7D7D7"/>
                    </a:gs>
                    <a:gs pos="100000">
                      <a:srgbClr val="D7D7D7"/>
                    </a:gs>
                  </a:gsLst>
                  <a:lin ang="5400000" scaled="0"/>
                </a:gradFill>
                <a:latin typeface="Segoe UI Light" panose="020B0502040204020203" pitchFamily="34" charset="0"/>
                <a:ea typeface="+mn-ea"/>
                <a:cs typeface="Segoe UI Light" panose="020B0502040204020203" pitchFamily="34" charset="0"/>
              </a:defRPr>
            </a:lvl1pPr>
          </a:lstStyle>
          <a:p>
            <a:fld id="{461BA605-C888-4326-8417-118ADDBFD3D5}" type="slidenum">
              <a:rPr lang="en-US" smtClean="0"/>
              <a:pPr/>
              <a:t>‹#›</a:t>
            </a:fld>
            <a:endParaRPr lang="en-US"/>
          </a:p>
        </p:txBody>
      </p:sp>
    </p:spTree>
    <p:extLst>
      <p:ext uri="{BB962C8B-B14F-4D97-AF65-F5344CB8AC3E}">
        <p14:creationId xmlns:p14="http://schemas.microsoft.com/office/powerpoint/2010/main" val="2856895105"/>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12_Blank_1">
    <p:spTree>
      <p:nvGrpSpPr>
        <p:cNvPr id="1" name=""/>
        <p:cNvGrpSpPr/>
        <p:nvPr/>
      </p:nvGrpSpPr>
      <p:grpSpPr>
        <a:xfrm>
          <a:off x="0" y="0"/>
          <a:ext cx="0" cy="0"/>
          <a:chOff x="0" y="0"/>
          <a:chExt cx="0" cy="0"/>
        </a:xfrm>
      </p:grpSpPr>
      <p:sp>
        <p:nvSpPr>
          <p:cNvPr id="4" name="Slide Number Placeholder 12"/>
          <p:cNvSpPr>
            <a:spLocks noGrp="1"/>
          </p:cNvSpPr>
          <p:nvPr>
            <p:ph type="sldNum" sz="quarter" idx="4"/>
          </p:nvPr>
        </p:nvSpPr>
        <p:spPr>
          <a:xfrm>
            <a:off x="9180574" y="6248512"/>
            <a:ext cx="2742188" cy="364224"/>
          </a:xfrm>
          <a:prstGeom prst="rect">
            <a:avLst/>
          </a:prstGeom>
        </p:spPr>
        <p:txBody>
          <a:bodyPr vert="horz" lIns="91440" tIns="45720" rIns="146304" bIns="45720" rtlCol="0" anchor="ctr"/>
          <a:lstStyle>
            <a:lvl1pPr marL="0" algn="r" defTabSz="914192" rtl="0" eaLnBrk="1" latinLnBrk="0" hangingPunct="1">
              <a:lnSpc>
                <a:spcPct val="90000"/>
              </a:lnSpc>
              <a:spcAft>
                <a:spcPts val="588"/>
              </a:spcAft>
              <a:defRPr lang="en-US" sz="1961" kern="1200" smtClean="0">
                <a:gradFill>
                  <a:gsLst>
                    <a:gs pos="2917">
                      <a:srgbClr val="D7D7D7"/>
                    </a:gs>
                    <a:gs pos="100000">
                      <a:srgbClr val="D7D7D7"/>
                    </a:gs>
                  </a:gsLst>
                  <a:lin ang="5400000" scaled="0"/>
                </a:gradFill>
                <a:latin typeface="Segoe UI Light" panose="020B0502040204020203" pitchFamily="34" charset="0"/>
                <a:ea typeface="+mn-ea"/>
                <a:cs typeface="Segoe UI Light" panose="020B0502040204020203" pitchFamily="34" charset="0"/>
              </a:defRPr>
            </a:lvl1pPr>
          </a:lstStyle>
          <a:p>
            <a:fld id="{461BA605-C888-4326-8417-118ADDBFD3D5}" type="slidenum">
              <a:rPr lang="en-US" smtClean="0"/>
              <a:pPr/>
              <a:t>‹#›</a:t>
            </a:fld>
            <a:endParaRPr lang="en-US"/>
          </a:p>
        </p:txBody>
      </p:sp>
    </p:spTree>
    <p:extLst>
      <p:ext uri="{BB962C8B-B14F-4D97-AF65-F5344CB8AC3E}">
        <p14:creationId xmlns:p14="http://schemas.microsoft.com/office/powerpoint/2010/main" val="3853051008"/>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1_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939817"/>
            <a:ext cx="11339774" cy="271613"/>
          </a:xfrm>
        </p:spPr>
        <p:txBody>
          <a:bodyPr wrap="square" lIns="0" tIns="0" rIns="0" bIns="0">
            <a:spAutoFit/>
          </a:bodyPr>
          <a:lstStyle>
            <a:lvl1pPr marL="0" marR="0" indent="0" algn="l" defTabSz="914016" rtl="0" eaLnBrk="1" fontAlgn="auto" latinLnBrk="0" hangingPunct="1">
              <a:lnSpc>
                <a:spcPct val="100000"/>
              </a:lnSpc>
              <a:spcBef>
                <a:spcPts val="0"/>
              </a:spcBef>
              <a:spcAft>
                <a:spcPts val="1370"/>
              </a:spcAft>
              <a:buClrTx/>
              <a:buSzPct val="90000"/>
              <a:buFont typeface="Wingdings" panose="05000000000000000000" pitchFamily="2" charset="2"/>
              <a:buNone/>
              <a:tabLst/>
              <a:defRPr lang="en-US" sz="1765" b="0" i="0" kern="1200" spc="0" baseline="0" dirty="0">
                <a:solidFill>
                  <a:srgbClr val="000000"/>
                </a:solidFill>
                <a:latin typeface="+mj-lt"/>
                <a:ea typeface="+mn-ea"/>
                <a:cs typeface="+mn-cs"/>
              </a:defRPr>
            </a:lvl1pPr>
            <a:lvl2pPr marL="0" indent="0">
              <a:lnSpc>
                <a:spcPct val="100000"/>
              </a:lnSpc>
              <a:spcBef>
                <a:spcPts val="0"/>
              </a:spcBef>
              <a:spcAft>
                <a:spcPts val="1370"/>
              </a:spcAft>
              <a:buNone/>
              <a:defRPr sz="1765">
                <a:solidFill>
                  <a:srgbClr val="000000"/>
                </a:solidFill>
              </a:defRPr>
            </a:lvl2pPr>
            <a:lvl3pPr marL="0" indent="0">
              <a:lnSpc>
                <a:spcPct val="100000"/>
              </a:lnSpc>
              <a:spcBef>
                <a:spcPts val="0"/>
              </a:spcBef>
              <a:spcAft>
                <a:spcPts val="1370"/>
              </a:spcAft>
              <a:buNone/>
              <a:defRPr sz="1370">
                <a:solidFill>
                  <a:srgbClr val="000000"/>
                </a:solidFill>
              </a:defRPr>
            </a:lvl3pPr>
            <a:lvl4pPr marL="672032" indent="0">
              <a:spcBef>
                <a:spcPts val="0"/>
              </a:spcBef>
              <a:spcAft>
                <a:spcPts val="1272"/>
              </a:spcAft>
              <a:buNone/>
              <a:defRPr sz="1961"/>
            </a:lvl4pPr>
            <a:lvl5pPr marL="896042" indent="0">
              <a:buNone/>
              <a:defRPr/>
            </a:lvl5pPr>
          </a:lstStyle>
          <a:p>
            <a:pPr lvl="0"/>
            <a:r>
              <a:rPr lang="en-US"/>
              <a:t>First level Segoe UI </a:t>
            </a:r>
            <a:r>
              <a:rPr lang="en-US" err="1"/>
              <a:t>Semibold</a:t>
            </a:r>
            <a:r>
              <a:rPr lang="en-US"/>
              <a:t> 18pt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5"/>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a:t>
            </a:r>
          </a:p>
        </p:txBody>
      </p:sp>
      <p:sp>
        <p:nvSpPr>
          <p:cNvPr id="8" name="TextBox 7">
            <a:extLst>
              <a:ext uri="{FF2B5EF4-FFF2-40B4-BE49-F238E27FC236}">
                <a16:creationId xmlns:a16="http://schemas.microsoft.com/office/drawing/2014/main" id="{23054922-7BB2-4879-9591-0FC564128406}"/>
              </a:ext>
            </a:extLst>
          </p:cNvPr>
          <p:cNvSpPr txBox="1"/>
          <p:nvPr userDrawn="1"/>
        </p:nvSpPr>
        <p:spPr>
          <a:xfrm>
            <a:off x="436380" y="6431006"/>
            <a:ext cx="931345" cy="94962"/>
          </a:xfrm>
          <a:prstGeom prst="rect">
            <a:avLst/>
          </a:prstGeom>
          <a:noFill/>
        </p:spPr>
        <p:txBody>
          <a:bodyPr wrap="none" lIns="0" tIns="0" rIns="0" bIns="0" rtlCol="0">
            <a:spAutoFit/>
          </a:bodyPr>
          <a:lstStyle/>
          <a:p>
            <a:pPr>
              <a:lnSpc>
                <a:spcPct val="90000"/>
              </a:lnSpc>
              <a:spcAft>
                <a:spcPts val="588"/>
              </a:spcAft>
            </a:pPr>
            <a:r>
              <a:rPr lang="en-US" sz="686">
                <a:solidFill>
                  <a:srgbClr val="FFFFFF">
                    <a:lumMod val="65000"/>
                  </a:srgbClr>
                </a:solidFill>
              </a:rPr>
              <a:t>© Microsoft Corporation</a:t>
            </a:r>
            <a:endParaRPr lang="en-US" sz="784">
              <a:solidFill>
                <a:srgbClr val="FFFFFF">
                  <a:lumMod val="65000"/>
                </a:srgbClr>
              </a:solidFill>
            </a:endParaRPr>
          </a:p>
        </p:txBody>
      </p:sp>
    </p:spTree>
    <p:extLst>
      <p:ext uri="{BB962C8B-B14F-4D97-AF65-F5344CB8AC3E}">
        <p14:creationId xmlns:p14="http://schemas.microsoft.com/office/powerpoint/2010/main" val="762999754"/>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1_Title &amp; Non-bulleted text White Backgroun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400">
                <a:solidFill>
                  <a:schemeClr val="bg1"/>
                </a:solidFill>
              </a:defRPr>
            </a:lvl1pPr>
          </a:lstStyle>
          <a:p>
            <a:r>
              <a:rPr lang="en-US"/>
              <a:t>Click to edit Master title style</a:t>
            </a:r>
          </a:p>
        </p:txBody>
      </p:sp>
      <p:sp>
        <p:nvSpPr>
          <p:cNvPr id="6" name="Text Placeholder 5"/>
          <p:cNvSpPr>
            <a:spLocks noGrp="1"/>
          </p:cNvSpPr>
          <p:nvPr>
            <p:ph type="body" sz="quarter" idx="10"/>
          </p:nvPr>
        </p:nvSpPr>
        <p:spPr>
          <a:xfrm>
            <a:off x="269240" y="1189178"/>
            <a:ext cx="11653523" cy="1890133"/>
          </a:xfrm>
        </p:spPr>
        <p:txBody>
          <a:bodyPr/>
          <a:lstStyle>
            <a:lvl1pPr marL="0" indent="0">
              <a:buNone/>
              <a:defRPr sz="3600">
                <a:solidFill>
                  <a:schemeClr val="bg1"/>
                </a:solidFill>
              </a:defRPr>
            </a:lvl1pPr>
            <a:lvl2pPr marL="0" indent="0">
              <a:buFontTx/>
              <a:buNone/>
              <a:defRPr sz="1800">
                <a:solidFill>
                  <a:schemeClr val="bg1"/>
                </a:solidFill>
              </a:defRPr>
            </a:lvl2pPr>
            <a:lvl3pPr marL="224054" indent="0">
              <a:buNone/>
              <a:defRPr sz="1800">
                <a:solidFill>
                  <a:schemeClr val="bg1"/>
                </a:solidFill>
              </a:defRPr>
            </a:lvl3pPr>
            <a:lvl4pPr marL="448107" indent="0">
              <a:buNone/>
              <a:defRPr sz="1600">
                <a:solidFill>
                  <a:schemeClr val="bg1"/>
                </a:solidFill>
              </a:defRPr>
            </a:lvl4pPr>
            <a:lvl5pPr marL="672161" indent="0">
              <a:buNone/>
              <a:defRPr sz="16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81883619"/>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sp>
        <p:nvSpPr>
          <p:cNvPr id="8" name="TextBox 7">
            <a:extLst>
              <a:ext uri="{FF2B5EF4-FFF2-40B4-BE49-F238E27FC236}">
                <a16:creationId xmlns:a16="http://schemas.microsoft.com/office/drawing/2014/main" id="{AE9C5276-7B68-429C-9DA6-E4F27E0CA047}"/>
              </a:ext>
            </a:extLst>
          </p:cNvPr>
          <p:cNvSpPr txBox="1"/>
          <p:nvPr userDrawn="1"/>
        </p:nvSpPr>
        <p:spPr>
          <a:xfrm>
            <a:off x="436380" y="6431006"/>
            <a:ext cx="931345" cy="94962"/>
          </a:xfrm>
          <a:prstGeom prst="rect">
            <a:avLst/>
          </a:prstGeom>
          <a:noFill/>
        </p:spPr>
        <p:txBody>
          <a:bodyPr wrap="none" lIns="0" tIns="0" rIns="0" bIns="0" rtlCol="0">
            <a:spAutoFit/>
          </a:bodyPr>
          <a:lstStyle/>
          <a:p>
            <a:pPr>
              <a:lnSpc>
                <a:spcPct val="90000"/>
              </a:lnSpc>
              <a:spcAft>
                <a:spcPts val="588"/>
              </a:spcAft>
            </a:pPr>
            <a:r>
              <a:rPr lang="en-US" sz="686">
                <a:solidFill>
                  <a:srgbClr val="FFFFFF">
                    <a:lumMod val="65000"/>
                  </a:srgbClr>
                </a:solidFill>
              </a:rPr>
              <a:t>© Microsoft Corporation</a:t>
            </a:r>
            <a:endParaRPr lang="en-US" sz="784">
              <a:solidFill>
                <a:srgbClr val="FFFFFF">
                  <a:lumMod val="65000"/>
                </a:srgbClr>
              </a:solidFill>
            </a:endParaRPr>
          </a:p>
        </p:txBody>
      </p:sp>
    </p:spTree>
    <p:extLst>
      <p:ext uri="{BB962C8B-B14F-4D97-AF65-F5344CB8AC3E}">
        <p14:creationId xmlns:p14="http://schemas.microsoft.com/office/powerpoint/2010/main" val="2966465211"/>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centered head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123174950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7BCB5BC-6C6E-45CA-8A20-A0A92B3BF4B4}" type="datetimeFigureOut">
              <a:rPr lang="en-US" smtClean="0"/>
              <a:t>11/1/2021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5C2B20B-EE01-4611-BC96-AF93FDCE5693}" type="slidenum">
              <a:rPr lang="en-US" smtClean="0"/>
              <a:t>‹#›</a:t>
            </a:fld>
            <a:endParaRPr lang="en-US"/>
          </a:p>
        </p:txBody>
      </p:sp>
    </p:spTree>
    <p:extLst>
      <p:ext uri="{BB962C8B-B14F-4D97-AF65-F5344CB8AC3E}">
        <p14:creationId xmlns:p14="http://schemas.microsoft.com/office/powerpoint/2010/main" val="410436213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1_Title blu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147DDA-8EE3-48B6-A3DB-10A2F1604C08}"/>
              </a:ext>
            </a:extLst>
          </p:cNvPr>
          <p:cNvSpPr>
            <a:spLocks noGrp="1"/>
          </p:cNvSpPr>
          <p:nvPr>
            <p:ph type="title"/>
          </p:nvPr>
        </p:nvSpPr>
        <p:spPr/>
        <p:txBody>
          <a:bodyPr/>
          <a:lstStyle>
            <a:lvl1pPr algn="l">
              <a:defRPr lang="en-US" sz="2800" b="0" kern="1200" cap="all" spc="800" baseline="0" dirty="0" smtClean="0">
                <a:ln w="3175">
                  <a:noFill/>
                </a:ln>
                <a:solidFill>
                  <a:srgbClr val="0078D7"/>
                </a:solidFill>
                <a:effectLst/>
                <a:latin typeface="Segoe UI Semilight" charset="0"/>
                <a:ea typeface="Segoe UI Semilight" charset="0"/>
                <a:cs typeface="Segoe UI Semilight" charset="0"/>
              </a:defRPr>
            </a:lvl1pPr>
          </a:lstStyle>
          <a:p>
            <a:r>
              <a:rPr lang="en-US"/>
              <a:t>Click to edit Master title style</a:t>
            </a:r>
          </a:p>
        </p:txBody>
      </p:sp>
      <p:sp>
        <p:nvSpPr>
          <p:cNvPr id="5" name="Text Placeholder 4">
            <a:extLst>
              <a:ext uri="{FF2B5EF4-FFF2-40B4-BE49-F238E27FC236}">
                <a16:creationId xmlns:a16="http://schemas.microsoft.com/office/drawing/2014/main" id="{630E4E60-250C-4CB1-8585-557A82EDC3E0}"/>
              </a:ext>
            </a:extLst>
          </p:cNvPr>
          <p:cNvSpPr>
            <a:spLocks noGrp="1"/>
          </p:cNvSpPr>
          <p:nvPr>
            <p:ph type="body" sz="quarter" idx="10"/>
          </p:nvPr>
        </p:nvSpPr>
        <p:spPr>
          <a:xfrm>
            <a:off x="269240" y="1980028"/>
            <a:ext cx="5343434" cy="3567332"/>
          </a:xfrm>
        </p:spPr>
        <p:txBody>
          <a:bodyPr/>
          <a:lstStyle>
            <a:lvl1pPr marL="0" indent="0">
              <a:spcAft>
                <a:spcPts val="1800"/>
              </a:spcAft>
              <a:buNone/>
              <a:defRPr lang="en-US" sz="1600" kern="1200" spc="170" dirty="0" smtClean="0">
                <a:solidFill>
                  <a:schemeClr val="tx1"/>
                </a:solidFill>
                <a:latin typeface="Segoe UI Semilight" charset="0"/>
                <a:ea typeface="Segoe UI Semilight" charset="0"/>
                <a:cs typeface="Segoe UI Semilight" charset="0"/>
              </a:defRPr>
            </a:lvl1pPr>
            <a:lvl2pPr marL="336145" indent="0">
              <a:buNone/>
              <a:defRPr sz="1200"/>
            </a:lvl2pPr>
            <a:lvl3pPr marL="560241" indent="0">
              <a:buNone/>
              <a:defRPr sz="1100"/>
            </a:lvl3pPr>
            <a:lvl4pPr marL="784338" indent="0">
              <a:buNone/>
              <a:defRPr sz="1050"/>
            </a:lvl4pPr>
            <a:lvl5pPr marL="1008434" indent="0">
              <a:buNone/>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4484186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7BCB5BC-6C6E-45CA-8A20-A0A92B3BF4B4}" type="datetimeFigureOut">
              <a:rPr lang="en-US" smtClean="0"/>
              <a:t>11/1/2021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5C2B20B-EE01-4611-BC96-AF93FDCE5693}" type="slidenum">
              <a:rPr lang="en-US" smtClean="0"/>
              <a:t>‹#›</a:t>
            </a:fld>
            <a:endParaRPr lang="en-US"/>
          </a:p>
        </p:txBody>
      </p:sp>
    </p:spTree>
    <p:extLst>
      <p:ext uri="{BB962C8B-B14F-4D97-AF65-F5344CB8AC3E}">
        <p14:creationId xmlns:p14="http://schemas.microsoft.com/office/powerpoint/2010/main" val="7731927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7BCB5BC-6C6E-45CA-8A20-A0A92B3BF4B4}" type="datetimeFigureOut">
              <a:rPr lang="en-US" smtClean="0"/>
              <a:t>11/1/2021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5C2B20B-EE01-4611-BC96-AF93FDCE5693}" type="slidenum">
              <a:rPr lang="en-US" smtClean="0"/>
              <a:t>‹#›</a:t>
            </a:fld>
            <a:endParaRPr lang="en-US"/>
          </a:p>
        </p:txBody>
      </p:sp>
    </p:spTree>
    <p:extLst>
      <p:ext uri="{BB962C8B-B14F-4D97-AF65-F5344CB8AC3E}">
        <p14:creationId xmlns:p14="http://schemas.microsoft.com/office/powerpoint/2010/main" val="24344644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7BCB5BC-6C6E-45CA-8A20-A0A92B3BF4B4}" type="datetimeFigureOut">
              <a:rPr lang="en-US" smtClean="0"/>
              <a:t>11/1/2021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5C2B20B-EE01-4611-BC96-AF93FDCE5693}" type="slidenum">
              <a:rPr lang="en-US" smtClean="0"/>
              <a:t>‹#›</a:t>
            </a:fld>
            <a:endParaRPr lang="en-US"/>
          </a:p>
        </p:txBody>
      </p:sp>
    </p:spTree>
    <p:extLst>
      <p:ext uri="{BB962C8B-B14F-4D97-AF65-F5344CB8AC3E}">
        <p14:creationId xmlns:p14="http://schemas.microsoft.com/office/powerpoint/2010/main" val="13623060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7BCB5BC-6C6E-45CA-8A20-A0A92B3BF4B4}" type="datetimeFigureOut">
              <a:rPr lang="en-US" smtClean="0"/>
              <a:t>11/1/2021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5C2B20B-EE01-4611-BC96-AF93FDCE5693}" type="slidenum">
              <a:rPr lang="en-US" smtClean="0"/>
              <a:t>‹#›</a:t>
            </a:fld>
            <a:endParaRPr lang="en-US"/>
          </a:p>
        </p:txBody>
      </p:sp>
    </p:spTree>
    <p:extLst>
      <p:ext uri="{BB962C8B-B14F-4D97-AF65-F5344CB8AC3E}">
        <p14:creationId xmlns:p14="http://schemas.microsoft.com/office/powerpoint/2010/main" val="3806259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7BCB5BC-6C6E-45CA-8A20-A0A92B3BF4B4}" type="datetimeFigureOut">
              <a:rPr lang="en-US" smtClean="0"/>
              <a:t>11/1/2021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5C2B20B-EE01-4611-BC96-AF93FDCE5693}" type="slidenum">
              <a:rPr lang="en-US" smtClean="0"/>
              <a:t>‹#›</a:t>
            </a:fld>
            <a:endParaRPr lang="en-US"/>
          </a:p>
        </p:txBody>
      </p:sp>
    </p:spTree>
    <p:extLst>
      <p:ext uri="{BB962C8B-B14F-4D97-AF65-F5344CB8AC3E}">
        <p14:creationId xmlns:p14="http://schemas.microsoft.com/office/powerpoint/2010/main" val="10755914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18" Type="http://schemas.openxmlformats.org/officeDocument/2006/relationships/slideLayout" Target="../slideLayouts/slideLayout30.xml"/><Relationship Id="rId26" Type="http://schemas.openxmlformats.org/officeDocument/2006/relationships/slideLayout" Target="../slideLayouts/slideLayout38.xml"/><Relationship Id="rId3" Type="http://schemas.openxmlformats.org/officeDocument/2006/relationships/slideLayout" Target="../slideLayouts/slideLayout15.xml"/><Relationship Id="rId21" Type="http://schemas.openxmlformats.org/officeDocument/2006/relationships/slideLayout" Target="../slideLayouts/slideLayout33.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slideLayout" Target="../slideLayouts/slideLayout29.xml"/><Relationship Id="rId25" Type="http://schemas.openxmlformats.org/officeDocument/2006/relationships/slideLayout" Target="../slideLayouts/slideLayout37.xml"/><Relationship Id="rId2" Type="http://schemas.openxmlformats.org/officeDocument/2006/relationships/slideLayout" Target="../slideLayouts/slideLayout14.xml"/><Relationship Id="rId16" Type="http://schemas.openxmlformats.org/officeDocument/2006/relationships/slideLayout" Target="../slideLayouts/slideLayout28.xml"/><Relationship Id="rId20" Type="http://schemas.openxmlformats.org/officeDocument/2006/relationships/slideLayout" Target="../slideLayouts/slideLayout32.xml"/><Relationship Id="rId29" Type="http://schemas.openxmlformats.org/officeDocument/2006/relationships/theme" Target="../theme/theme2.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24" Type="http://schemas.openxmlformats.org/officeDocument/2006/relationships/slideLayout" Target="../slideLayouts/slideLayout36.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23" Type="http://schemas.openxmlformats.org/officeDocument/2006/relationships/slideLayout" Target="../slideLayouts/slideLayout35.xml"/><Relationship Id="rId28" Type="http://schemas.openxmlformats.org/officeDocument/2006/relationships/slideLayout" Target="../slideLayouts/slideLayout40.xml"/><Relationship Id="rId10" Type="http://schemas.openxmlformats.org/officeDocument/2006/relationships/slideLayout" Target="../slideLayouts/slideLayout22.xml"/><Relationship Id="rId19" Type="http://schemas.openxmlformats.org/officeDocument/2006/relationships/slideLayout" Target="../slideLayouts/slideLayout31.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 Id="rId22" Type="http://schemas.openxmlformats.org/officeDocument/2006/relationships/slideLayout" Target="../slideLayouts/slideLayout34.xml"/><Relationship Id="rId27" Type="http://schemas.openxmlformats.org/officeDocument/2006/relationships/slideLayout" Target="../slideLayouts/slideLayout39.xml"/><Relationship Id="rId30"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7BCB5BC-6C6E-45CA-8A20-A0A92B3BF4B4}" type="datetimeFigureOut">
              <a:rPr lang="en-US" smtClean="0"/>
              <a:t>11/1/2021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5C2B20B-EE01-4611-BC96-AF93FDCE5693}" type="slidenum">
              <a:rPr lang="en-US" smtClean="0"/>
              <a:t>‹#›</a:t>
            </a:fld>
            <a:endParaRPr lang="en-US"/>
          </a:p>
        </p:txBody>
      </p:sp>
    </p:spTree>
    <p:extLst>
      <p:ext uri="{BB962C8B-B14F-4D97-AF65-F5344CB8AC3E}">
        <p14:creationId xmlns:p14="http://schemas.microsoft.com/office/powerpoint/2010/main" val="29392886"/>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50" r:id="rId3"/>
    <p:sldLayoutId id="2147483751" r:id="rId4"/>
    <p:sldLayoutId id="2147483752" r:id="rId5"/>
    <p:sldLayoutId id="2147483753" r:id="rId6"/>
    <p:sldLayoutId id="2147483754" r:id="rId7"/>
    <p:sldLayoutId id="2147483755" r:id="rId8"/>
    <p:sldLayoutId id="2147483756" r:id="rId9"/>
    <p:sldLayoutId id="2147483757" r:id="rId10"/>
    <p:sldLayoutId id="2147483758" r:id="rId11"/>
    <p:sldLayoutId id="2147483788"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30"/>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1841237599"/>
      </p:ext>
    </p:extLst>
  </p:cSld>
  <p:clrMap bg1="lt1" tx1="dk1" bg2="lt2" tx2="dk2" accent1="accent1" accent2="accent2" accent3="accent3" accent4="accent4" accent5="accent5" accent6="accent6" hlink="hlink" folHlink="folHlink"/>
  <p:sldLayoutIdLst>
    <p:sldLayoutId id="2147483760" r:id="rId1"/>
    <p:sldLayoutId id="2147483761" r:id="rId2"/>
    <p:sldLayoutId id="2147483762" r:id="rId3"/>
    <p:sldLayoutId id="2147483763" r:id="rId4"/>
    <p:sldLayoutId id="2147483764" r:id="rId5"/>
    <p:sldLayoutId id="2147483765" r:id="rId6"/>
    <p:sldLayoutId id="2147483766" r:id="rId7"/>
    <p:sldLayoutId id="2147483767" r:id="rId8"/>
    <p:sldLayoutId id="2147483768" r:id="rId9"/>
    <p:sldLayoutId id="2147483769" r:id="rId10"/>
    <p:sldLayoutId id="2147483770" r:id="rId11"/>
    <p:sldLayoutId id="2147483771" r:id="rId12"/>
    <p:sldLayoutId id="2147483772" r:id="rId13"/>
    <p:sldLayoutId id="2147483773" r:id="rId14"/>
    <p:sldLayoutId id="2147483774" r:id="rId15"/>
    <p:sldLayoutId id="2147483775" r:id="rId16"/>
    <p:sldLayoutId id="2147483776" r:id="rId17"/>
    <p:sldLayoutId id="2147483777" r:id="rId18"/>
    <p:sldLayoutId id="2147483778" r:id="rId19"/>
    <p:sldLayoutId id="2147483779" r:id="rId20"/>
    <p:sldLayoutId id="2147483780" r:id="rId21"/>
    <p:sldLayoutId id="2147483781" r:id="rId22"/>
    <p:sldLayoutId id="2147483782" r:id="rId23"/>
    <p:sldLayoutId id="2147483783" r:id="rId24"/>
    <p:sldLayoutId id="2147483784" r:id="rId25"/>
    <p:sldLayoutId id="2147483785" r:id="rId26"/>
    <p:sldLayoutId id="2147483786" r:id="rId27"/>
    <p:sldLayoutId id="2147483787" r:id="rId2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1.xml.rels><?xml version="1.0" encoding="UTF-8" standalone="yes"?>
<Relationships xmlns="http://schemas.openxmlformats.org/package/2006/relationships"><Relationship Id="rId98" Type="http://schemas.openxmlformats.org/officeDocument/2006/relationships/image" Target="../media/image302.png"/><Relationship Id="rId3" Type="http://schemas.openxmlformats.org/officeDocument/2006/relationships/slideLayout" Target="../slideLayouts/slideLayout2.xml"/><Relationship Id="rId97" Type="http://schemas.openxmlformats.org/officeDocument/2006/relationships/customXml" Target="../ink/ink48.xml"/><Relationship Id="rId17" Type="http://schemas.openxmlformats.org/officeDocument/2006/relationships/customXml" Target="../ink/ink47.xml"/><Relationship Id="rId2" Type="http://schemas.openxmlformats.org/officeDocument/2006/relationships/video" Target="../media/media1.mp4"/><Relationship Id="rId16" Type="http://schemas.openxmlformats.org/officeDocument/2006/relationships/image" Target="../media/image1760.png"/><Relationship Id="rId96" Type="http://schemas.openxmlformats.org/officeDocument/2006/relationships/image" Target="../media/image301.png"/><Relationship Id="rId1" Type="http://schemas.microsoft.com/office/2007/relationships/media" Target="../media/media1.mp4"/><Relationship Id="rId5" Type="http://schemas.openxmlformats.org/officeDocument/2006/relationships/customXml" Target="../ink/ink45.xml"/><Relationship Id="rId15" Type="http://schemas.openxmlformats.org/officeDocument/2006/relationships/customXml" Target="../ink/ink46.xml"/><Relationship Id="rId4" Type="http://schemas.openxmlformats.org/officeDocument/2006/relationships/image" Target="../media/image52.png"/><Relationship Id="rId14" Type="http://schemas.openxmlformats.org/officeDocument/2006/relationships/image" Target="../media/image1750.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53.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54.png"/></Relationships>
</file>

<file path=ppt/slides/_rels/slide14.xml.rels><?xml version="1.0" encoding="UTF-8" standalone="yes"?>
<Relationships xmlns="http://schemas.openxmlformats.org/package/2006/relationships"><Relationship Id="rId3" Type="http://schemas.openxmlformats.org/officeDocument/2006/relationships/customXml" Target="../ink/ink49.xml"/><Relationship Id="rId2" Type="http://schemas.openxmlformats.org/officeDocument/2006/relationships/image" Target="../media/image55.gif"/><Relationship Id="rId1" Type="http://schemas.openxmlformats.org/officeDocument/2006/relationships/slideLayout" Target="../slideLayouts/slideLayout2.xml"/><Relationship Id="rId4" Type="http://schemas.openxmlformats.org/officeDocument/2006/relationships/image" Target="../media/image2210.png"/></Relationships>
</file>

<file path=ppt/slides/_rels/slide15.xml.rels><?xml version="1.0" encoding="UTF-8" standalone="yes"?>
<Relationships xmlns="http://schemas.openxmlformats.org/package/2006/relationships"><Relationship Id="rId2" Type="http://schemas.openxmlformats.org/officeDocument/2006/relationships/image" Target="../media/image56.gi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9.xml.rels><?xml version="1.0" encoding="UTF-8" standalone="yes"?>
<Relationships xmlns="http://schemas.openxmlformats.org/package/2006/relationships"><Relationship Id="rId8" Type="http://schemas.openxmlformats.org/officeDocument/2006/relationships/image" Target="../media/image61.png"/><Relationship Id="rId13" Type="http://schemas.openxmlformats.org/officeDocument/2006/relationships/customXml" Target="../ink/ink55.xml"/><Relationship Id="rId18" Type="http://schemas.openxmlformats.org/officeDocument/2006/relationships/image" Target="../media/image66.png"/><Relationship Id="rId26" Type="http://schemas.openxmlformats.org/officeDocument/2006/relationships/image" Target="../media/image70.png"/><Relationship Id="rId3" Type="http://schemas.openxmlformats.org/officeDocument/2006/relationships/customXml" Target="../ink/ink50.xml"/><Relationship Id="rId21" Type="http://schemas.openxmlformats.org/officeDocument/2006/relationships/customXml" Target="../ink/ink59.xml"/><Relationship Id="rId7" Type="http://schemas.openxmlformats.org/officeDocument/2006/relationships/customXml" Target="../ink/ink52.xml"/><Relationship Id="rId12" Type="http://schemas.openxmlformats.org/officeDocument/2006/relationships/image" Target="../media/image63.png"/><Relationship Id="rId17" Type="http://schemas.openxmlformats.org/officeDocument/2006/relationships/customXml" Target="../ink/ink57.xml"/><Relationship Id="rId25" Type="http://schemas.openxmlformats.org/officeDocument/2006/relationships/customXml" Target="../ink/ink61.xml"/><Relationship Id="rId2" Type="http://schemas.openxmlformats.org/officeDocument/2006/relationships/image" Target="../media/image58.png"/><Relationship Id="rId16" Type="http://schemas.openxmlformats.org/officeDocument/2006/relationships/image" Target="../media/image65.png"/><Relationship Id="rId20" Type="http://schemas.openxmlformats.org/officeDocument/2006/relationships/image" Target="../media/image67.png"/><Relationship Id="rId1" Type="http://schemas.openxmlformats.org/officeDocument/2006/relationships/slideLayout" Target="../slideLayouts/slideLayout2.xml"/><Relationship Id="rId6" Type="http://schemas.openxmlformats.org/officeDocument/2006/relationships/image" Target="../media/image60.png"/><Relationship Id="rId11" Type="http://schemas.openxmlformats.org/officeDocument/2006/relationships/customXml" Target="../ink/ink54.xml"/><Relationship Id="rId24" Type="http://schemas.openxmlformats.org/officeDocument/2006/relationships/image" Target="../media/image69.png"/><Relationship Id="rId5" Type="http://schemas.openxmlformats.org/officeDocument/2006/relationships/customXml" Target="../ink/ink51.xml"/><Relationship Id="rId15" Type="http://schemas.openxmlformats.org/officeDocument/2006/relationships/customXml" Target="../ink/ink56.xml"/><Relationship Id="rId23" Type="http://schemas.openxmlformats.org/officeDocument/2006/relationships/customXml" Target="../ink/ink60.xml"/><Relationship Id="rId10" Type="http://schemas.openxmlformats.org/officeDocument/2006/relationships/image" Target="../media/image62.png"/><Relationship Id="rId19" Type="http://schemas.openxmlformats.org/officeDocument/2006/relationships/customXml" Target="../ink/ink58.xml"/><Relationship Id="rId4" Type="http://schemas.openxmlformats.org/officeDocument/2006/relationships/image" Target="../media/image59.png"/><Relationship Id="rId9" Type="http://schemas.openxmlformats.org/officeDocument/2006/relationships/customXml" Target="../ink/ink53.xml"/><Relationship Id="rId14" Type="http://schemas.openxmlformats.org/officeDocument/2006/relationships/image" Target="../media/image64.png"/><Relationship Id="rId22" Type="http://schemas.openxmlformats.org/officeDocument/2006/relationships/image" Target="../media/image68.png"/></Relationships>
</file>

<file path=ppt/slides/_rels/slide2.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71.gi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customXml" Target="../ink/ink62.xml"/><Relationship Id="rId2" Type="http://schemas.openxmlformats.org/officeDocument/2006/relationships/image" Target="../media/image72.png"/><Relationship Id="rId1" Type="http://schemas.openxmlformats.org/officeDocument/2006/relationships/slideLayout" Target="../slideLayouts/slideLayout2.xml"/><Relationship Id="rId6" Type="http://schemas.openxmlformats.org/officeDocument/2006/relationships/image" Target="../media/image85.png"/></Relationships>
</file>

<file path=ppt/slides/_rels/slide22.xml.rels><?xml version="1.0" encoding="UTF-8" standalone="yes"?>
<Relationships xmlns="http://schemas.openxmlformats.org/package/2006/relationships"><Relationship Id="rId8" Type="http://schemas.openxmlformats.org/officeDocument/2006/relationships/image" Target="../media/image2500.png"/><Relationship Id="rId3" Type="http://schemas.openxmlformats.org/officeDocument/2006/relationships/customXml" Target="../ink/ink63.xml"/><Relationship Id="rId7" Type="http://schemas.openxmlformats.org/officeDocument/2006/relationships/customXml" Target="../ink/ink64.xml"/><Relationship Id="rId12" Type="http://schemas.openxmlformats.org/officeDocument/2006/relationships/image" Target="../media/image3360.png"/><Relationship Id="rId2" Type="http://schemas.openxmlformats.org/officeDocument/2006/relationships/image" Target="../media/image72.png"/><Relationship Id="rId1" Type="http://schemas.openxmlformats.org/officeDocument/2006/relationships/slideLayout" Target="../slideLayouts/slideLayout2.xml"/><Relationship Id="rId6" Type="http://schemas.openxmlformats.org/officeDocument/2006/relationships/image" Target="../media/image2100.png"/><Relationship Id="rId11" Type="http://schemas.openxmlformats.org/officeDocument/2006/relationships/customXml" Target="../ink/ink66.xml"/><Relationship Id="rId10" Type="http://schemas.openxmlformats.org/officeDocument/2006/relationships/image" Target="../media/image3350.png"/><Relationship Id="rId9" Type="http://schemas.openxmlformats.org/officeDocument/2006/relationships/customXml" Target="../ink/ink65.xml"/></Relationships>
</file>

<file path=ppt/slides/_rels/slide23.xml.rels><?xml version="1.0" encoding="UTF-8" standalone="yes"?>
<Relationships xmlns="http://schemas.openxmlformats.org/package/2006/relationships"><Relationship Id="rId2" Type="http://schemas.openxmlformats.org/officeDocument/2006/relationships/image" Target="../media/image73.gi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customXml" Target="../ink/ink67.xml"/><Relationship Id="rId2" Type="http://schemas.openxmlformats.org/officeDocument/2006/relationships/image" Target="../media/image74.gif"/><Relationship Id="rId1" Type="http://schemas.openxmlformats.org/officeDocument/2006/relationships/slideLayout" Target="../slideLayouts/slideLayout2.xml"/><Relationship Id="rId6" Type="http://schemas.openxmlformats.org/officeDocument/2006/relationships/image" Target="../media/image136.png"/><Relationship Id="rId5" Type="http://schemas.openxmlformats.org/officeDocument/2006/relationships/customXml" Target="../ink/ink68.xml"/><Relationship Id="rId4" Type="http://schemas.openxmlformats.org/officeDocument/2006/relationships/image" Target="../media/image135.png"/></Relationships>
</file>

<file path=ppt/slides/_rels/slide25.xml.rels><?xml version="1.0" encoding="UTF-8" standalone="yes"?>
<Relationships xmlns="http://schemas.openxmlformats.org/package/2006/relationships"><Relationship Id="rId2" Type="http://schemas.openxmlformats.org/officeDocument/2006/relationships/image" Target="../media/image75.gif"/><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76.gi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78.gif"/><Relationship Id="rId2" Type="http://schemas.openxmlformats.org/officeDocument/2006/relationships/image" Target="../media/image77.gi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image" Target="../media/image3450.png"/><Relationship Id="rId3" Type="http://schemas.openxmlformats.org/officeDocument/2006/relationships/hyperlink" Target="https://keras.io/layers/recurrent/" TargetMode="External"/><Relationship Id="rId7" Type="http://schemas.openxmlformats.org/officeDocument/2006/relationships/customXml" Target="../ink/ink69.xml"/><Relationship Id="rId2" Type="http://schemas.openxmlformats.org/officeDocument/2006/relationships/image" Target="../media/image80.gif"/><Relationship Id="rId1" Type="http://schemas.openxmlformats.org/officeDocument/2006/relationships/slideLayout" Target="../slideLayouts/slideLayout7.xml"/><Relationship Id="rId6" Type="http://schemas.openxmlformats.org/officeDocument/2006/relationships/hyperlink" Target="https://www.tensorflow.org/api_docs/python/tf/nn/rnn_cell/BasicLSTMCell" TargetMode="External"/><Relationship Id="rId5" Type="http://schemas.openxmlformats.org/officeDocument/2006/relationships/hyperlink" Target="https://pytorch.org/docs/stable/nn.html#rnn" TargetMode="External"/><Relationship Id="rId4" Type="http://schemas.openxmlformats.org/officeDocument/2006/relationships/hyperlink" Target="https://keras.io/layers/recurrent/#lstm" TargetMode="External"/></Relationships>
</file>

<file path=ppt/slides/_rels/slide3.xml.rels><?xml version="1.0" encoding="UTF-8" standalone="yes"?>
<Relationships xmlns="http://schemas.openxmlformats.org/package/2006/relationships"><Relationship Id="rId26" Type="http://schemas.openxmlformats.org/officeDocument/2006/relationships/image" Target="../media/image20.png"/><Relationship Id="rId21" Type="http://schemas.openxmlformats.org/officeDocument/2006/relationships/customXml" Target="../ink/ink10.xml"/><Relationship Id="rId42" Type="http://schemas.openxmlformats.org/officeDocument/2006/relationships/image" Target="../media/image28.png"/><Relationship Id="rId47" Type="http://schemas.openxmlformats.org/officeDocument/2006/relationships/customXml" Target="../ink/ink23.xml"/><Relationship Id="rId63" Type="http://schemas.openxmlformats.org/officeDocument/2006/relationships/customXml" Target="../ink/ink31.xml"/><Relationship Id="rId68" Type="http://schemas.openxmlformats.org/officeDocument/2006/relationships/image" Target="../media/image41.png"/><Relationship Id="rId16" Type="http://schemas.openxmlformats.org/officeDocument/2006/relationships/image" Target="../media/image15.png"/><Relationship Id="rId11" Type="http://schemas.openxmlformats.org/officeDocument/2006/relationships/customXml" Target="../ink/ink5.xml"/><Relationship Id="rId24" Type="http://schemas.openxmlformats.org/officeDocument/2006/relationships/image" Target="../media/image19.png"/><Relationship Id="rId32" Type="http://schemas.openxmlformats.org/officeDocument/2006/relationships/image" Target="../media/image23.png"/><Relationship Id="rId37" Type="http://schemas.openxmlformats.org/officeDocument/2006/relationships/customXml" Target="../ink/ink18.xml"/><Relationship Id="rId40" Type="http://schemas.openxmlformats.org/officeDocument/2006/relationships/image" Target="../media/image27.png"/><Relationship Id="rId45" Type="http://schemas.openxmlformats.org/officeDocument/2006/relationships/customXml" Target="../ink/ink22.xml"/><Relationship Id="rId53" Type="http://schemas.openxmlformats.org/officeDocument/2006/relationships/customXml" Target="../ink/ink26.xml"/><Relationship Id="rId58" Type="http://schemas.openxmlformats.org/officeDocument/2006/relationships/image" Target="../media/image36.png"/><Relationship Id="rId66" Type="http://schemas.openxmlformats.org/officeDocument/2006/relationships/image" Target="../media/image40.png"/><Relationship Id="rId74" Type="http://schemas.openxmlformats.org/officeDocument/2006/relationships/image" Target="../media/image44.png"/><Relationship Id="rId5" Type="http://schemas.openxmlformats.org/officeDocument/2006/relationships/customXml" Target="../ink/ink2.xml"/><Relationship Id="rId61" Type="http://schemas.openxmlformats.org/officeDocument/2006/relationships/customXml" Target="../ink/ink30.xml"/><Relationship Id="rId19" Type="http://schemas.openxmlformats.org/officeDocument/2006/relationships/customXml" Target="../ink/ink9.xml"/><Relationship Id="rId14" Type="http://schemas.openxmlformats.org/officeDocument/2006/relationships/image" Target="../media/image14.png"/><Relationship Id="rId22" Type="http://schemas.openxmlformats.org/officeDocument/2006/relationships/image" Target="../media/image18.png"/><Relationship Id="rId27" Type="http://schemas.openxmlformats.org/officeDocument/2006/relationships/customXml" Target="../ink/ink13.xml"/><Relationship Id="rId30" Type="http://schemas.openxmlformats.org/officeDocument/2006/relationships/image" Target="../media/image22.png"/><Relationship Id="rId35" Type="http://schemas.openxmlformats.org/officeDocument/2006/relationships/customXml" Target="../ink/ink17.xml"/><Relationship Id="rId43" Type="http://schemas.openxmlformats.org/officeDocument/2006/relationships/customXml" Target="../ink/ink21.xml"/><Relationship Id="rId48" Type="http://schemas.openxmlformats.org/officeDocument/2006/relationships/image" Target="../media/image31.png"/><Relationship Id="rId56" Type="http://schemas.openxmlformats.org/officeDocument/2006/relationships/image" Target="../media/image35.png"/><Relationship Id="rId64" Type="http://schemas.openxmlformats.org/officeDocument/2006/relationships/image" Target="../media/image39.png"/><Relationship Id="rId69" Type="http://schemas.openxmlformats.org/officeDocument/2006/relationships/customXml" Target="../ink/ink34.xml"/><Relationship Id="rId77" Type="http://schemas.openxmlformats.org/officeDocument/2006/relationships/customXml" Target="../ink/ink38.xml"/><Relationship Id="rId8" Type="http://schemas.openxmlformats.org/officeDocument/2006/relationships/image" Target="../media/image11.png"/><Relationship Id="rId51" Type="http://schemas.openxmlformats.org/officeDocument/2006/relationships/customXml" Target="../ink/ink25.xml"/><Relationship Id="rId72" Type="http://schemas.openxmlformats.org/officeDocument/2006/relationships/image" Target="../media/image43.png"/><Relationship Id="rId3" Type="http://schemas.openxmlformats.org/officeDocument/2006/relationships/customXml" Target="../ink/ink1.xml"/><Relationship Id="rId12" Type="http://schemas.openxmlformats.org/officeDocument/2006/relationships/image" Target="../media/image13.png"/><Relationship Id="rId17" Type="http://schemas.openxmlformats.org/officeDocument/2006/relationships/customXml" Target="../ink/ink8.xml"/><Relationship Id="rId25" Type="http://schemas.openxmlformats.org/officeDocument/2006/relationships/customXml" Target="../ink/ink12.xml"/><Relationship Id="rId33" Type="http://schemas.openxmlformats.org/officeDocument/2006/relationships/customXml" Target="../ink/ink16.xml"/><Relationship Id="rId38" Type="http://schemas.openxmlformats.org/officeDocument/2006/relationships/image" Target="../media/image26.png"/><Relationship Id="rId46" Type="http://schemas.openxmlformats.org/officeDocument/2006/relationships/image" Target="../media/image30.png"/><Relationship Id="rId59" Type="http://schemas.openxmlformats.org/officeDocument/2006/relationships/customXml" Target="../ink/ink29.xml"/><Relationship Id="rId67" Type="http://schemas.openxmlformats.org/officeDocument/2006/relationships/customXml" Target="../ink/ink33.xml"/><Relationship Id="rId20" Type="http://schemas.openxmlformats.org/officeDocument/2006/relationships/image" Target="../media/image17.png"/><Relationship Id="rId41" Type="http://schemas.openxmlformats.org/officeDocument/2006/relationships/customXml" Target="../ink/ink20.xml"/><Relationship Id="rId54" Type="http://schemas.openxmlformats.org/officeDocument/2006/relationships/image" Target="../media/image34.png"/><Relationship Id="rId62" Type="http://schemas.openxmlformats.org/officeDocument/2006/relationships/image" Target="../media/image38.png"/><Relationship Id="rId70" Type="http://schemas.openxmlformats.org/officeDocument/2006/relationships/image" Target="../media/image42.png"/><Relationship Id="rId75" Type="http://schemas.openxmlformats.org/officeDocument/2006/relationships/customXml" Target="../ink/ink37.xml"/><Relationship Id="rId1" Type="http://schemas.openxmlformats.org/officeDocument/2006/relationships/slideLayout" Target="../slideLayouts/slideLayout2.xml"/><Relationship Id="rId6" Type="http://schemas.openxmlformats.org/officeDocument/2006/relationships/image" Target="../media/image10.png"/><Relationship Id="rId15" Type="http://schemas.openxmlformats.org/officeDocument/2006/relationships/customXml" Target="../ink/ink7.xml"/><Relationship Id="rId23" Type="http://schemas.openxmlformats.org/officeDocument/2006/relationships/customXml" Target="../ink/ink11.xml"/><Relationship Id="rId28" Type="http://schemas.openxmlformats.org/officeDocument/2006/relationships/image" Target="../media/image21.png"/><Relationship Id="rId36" Type="http://schemas.openxmlformats.org/officeDocument/2006/relationships/image" Target="../media/image25.png"/><Relationship Id="rId49" Type="http://schemas.openxmlformats.org/officeDocument/2006/relationships/customXml" Target="../ink/ink24.xml"/><Relationship Id="rId57" Type="http://schemas.openxmlformats.org/officeDocument/2006/relationships/customXml" Target="../ink/ink28.xml"/><Relationship Id="rId10" Type="http://schemas.openxmlformats.org/officeDocument/2006/relationships/image" Target="../media/image12.png"/><Relationship Id="rId31" Type="http://schemas.openxmlformats.org/officeDocument/2006/relationships/customXml" Target="../ink/ink15.xml"/><Relationship Id="rId44" Type="http://schemas.openxmlformats.org/officeDocument/2006/relationships/image" Target="../media/image29.png"/><Relationship Id="rId52" Type="http://schemas.openxmlformats.org/officeDocument/2006/relationships/image" Target="../media/image33.png"/><Relationship Id="rId60" Type="http://schemas.openxmlformats.org/officeDocument/2006/relationships/image" Target="../media/image37.png"/><Relationship Id="rId65" Type="http://schemas.openxmlformats.org/officeDocument/2006/relationships/customXml" Target="../ink/ink32.xml"/><Relationship Id="rId73" Type="http://schemas.openxmlformats.org/officeDocument/2006/relationships/customXml" Target="../ink/ink36.xml"/><Relationship Id="rId78" Type="http://schemas.openxmlformats.org/officeDocument/2006/relationships/image" Target="../media/image46.png"/><Relationship Id="rId4" Type="http://schemas.openxmlformats.org/officeDocument/2006/relationships/image" Target="../media/image9.png"/><Relationship Id="rId9" Type="http://schemas.openxmlformats.org/officeDocument/2006/relationships/customXml" Target="../ink/ink4.xml"/><Relationship Id="rId13" Type="http://schemas.openxmlformats.org/officeDocument/2006/relationships/customXml" Target="../ink/ink6.xml"/><Relationship Id="rId18" Type="http://schemas.openxmlformats.org/officeDocument/2006/relationships/image" Target="../media/image16.png"/><Relationship Id="rId39" Type="http://schemas.openxmlformats.org/officeDocument/2006/relationships/customXml" Target="../ink/ink19.xml"/><Relationship Id="rId34" Type="http://schemas.openxmlformats.org/officeDocument/2006/relationships/image" Target="../media/image24.png"/><Relationship Id="rId50" Type="http://schemas.openxmlformats.org/officeDocument/2006/relationships/image" Target="../media/image32.png"/><Relationship Id="rId55" Type="http://schemas.openxmlformats.org/officeDocument/2006/relationships/customXml" Target="../ink/ink27.xml"/><Relationship Id="rId76" Type="http://schemas.openxmlformats.org/officeDocument/2006/relationships/image" Target="../media/image45.png"/><Relationship Id="rId7" Type="http://schemas.openxmlformats.org/officeDocument/2006/relationships/customXml" Target="../ink/ink3.xml"/><Relationship Id="rId71" Type="http://schemas.openxmlformats.org/officeDocument/2006/relationships/customXml" Target="../ink/ink35.xml"/><Relationship Id="rId2" Type="http://schemas.openxmlformats.org/officeDocument/2006/relationships/image" Target="../media/image8.png"/><Relationship Id="rId29" Type="http://schemas.openxmlformats.org/officeDocument/2006/relationships/customXml" Target="../ink/ink14.xml"/></Relationships>
</file>

<file path=ppt/slides/_rels/slide30.xml.rels><?xml version="1.0" encoding="UTF-8" standalone="yes"?>
<Relationships xmlns="http://schemas.openxmlformats.org/package/2006/relationships"><Relationship Id="rId2" Type="http://schemas.openxmlformats.org/officeDocument/2006/relationships/image" Target="../media/image81.gi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2.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customXml" Target="../ink/ink70.xml"/><Relationship Id="rId7" Type="http://schemas.openxmlformats.org/officeDocument/2006/relationships/customXml" Target="../ink/ink71.xml"/><Relationship Id="rId2" Type="http://schemas.openxmlformats.org/officeDocument/2006/relationships/image" Target="../media/image82.png"/><Relationship Id="rId1" Type="http://schemas.openxmlformats.org/officeDocument/2006/relationships/slideLayout" Target="../slideLayouts/slideLayout2.xml"/><Relationship Id="rId6" Type="http://schemas.openxmlformats.org/officeDocument/2006/relationships/image" Target="../media/image390.png"/><Relationship Id="rId10" Type="http://schemas.openxmlformats.org/officeDocument/2006/relationships/image" Target="../media/image84.png"/><Relationship Id="rId9" Type="http://schemas.openxmlformats.org/officeDocument/2006/relationships/customXml" Target="../ink/ink72.xml"/></Relationships>
</file>

<file path=ppt/slides/_rels/slide33.xml.rels><?xml version="1.0" encoding="UTF-8" standalone="yes"?>
<Relationships xmlns="http://schemas.openxmlformats.org/package/2006/relationships"><Relationship Id="rId13" Type="http://schemas.openxmlformats.org/officeDocument/2006/relationships/customXml" Target="../ink/ink78.xml"/><Relationship Id="rId18" Type="http://schemas.openxmlformats.org/officeDocument/2006/relationships/image" Target="../media/image94.png"/><Relationship Id="rId26" Type="http://schemas.openxmlformats.org/officeDocument/2006/relationships/image" Target="../media/image98.png"/><Relationship Id="rId39" Type="http://schemas.openxmlformats.org/officeDocument/2006/relationships/customXml" Target="../ink/ink91.xml"/><Relationship Id="rId21" Type="http://schemas.openxmlformats.org/officeDocument/2006/relationships/customXml" Target="../ink/ink82.xml"/><Relationship Id="rId34" Type="http://schemas.openxmlformats.org/officeDocument/2006/relationships/image" Target="../media/image102.png"/><Relationship Id="rId42" Type="http://schemas.openxmlformats.org/officeDocument/2006/relationships/image" Target="../media/image106.png"/><Relationship Id="rId47" Type="http://schemas.openxmlformats.org/officeDocument/2006/relationships/customXml" Target="../ink/ink95.xml"/><Relationship Id="rId50" Type="http://schemas.openxmlformats.org/officeDocument/2006/relationships/image" Target="../media/image110.png"/><Relationship Id="rId7" Type="http://schemas.openxmlformats.org/officeDocument/2006/relationships/customXml" Target="../ink/ink75.xml"/><Relationship Id="rId2" Type="http://schemas.openxmlformats.org/officeDocument/2006/relationships/image" Target="../media/image86.png"/><Relationship Id="rId16" Type="http://schemas.openxmlformats.org/officeDocument/2006/relationships/image" Target="../media/image93.png"/><Relationship Id="rId29" Type="http://schemas.openxmlformats.org/officeDocument/2006/relationships/customXml" Target="../ink/ink86.xml"/><Relationship Id="rId11" Type="http://schemas.openxmlformats.org/officeDocument/2006/relationships/customXml" Target="../ink/ink77.xml"/><Relationship Id="rId24" Type="http://schemas.openxmlformats.org/officeDocument/2006/relationships/image" Target="../media/image97.png"/><Relationship Id="rId32" Type="http://schemas.openxmlformats.org/officeDocument/2006/relationships/image" Target="../media/image101.png"/><Relationship Id="rId37" Type="http://schemas.openxmlformats.org/officeDocument/2006/relationships/customXml" Target="../ink/ink90.xml"/><Relationship Id="rId40" Type="http://schemas.openxmlformats.org/officeDocument/2006/relationships/image" Target="../media/image105.png"/><Relationship Id="rId45" Type="http://schemas.openxmlformats.org/officeDocument/2006/relationships/customXml" Target="../ink/ink94.xml"/><Relationship Id="rId53" Type="http://schemas.openxmlformats.org/officeDocument/2006/relationships/customXml" Target="../ink/ink98.xml"/><Relationship Id="rId5" Type="http://schemas.openxmlformats.org/officeDocument/2006/relationships/customXml" Target="../ink/ink74.xml"/><Relationship Id="rId10" Type="http://schemas.openxmlformats.org/officeDocument/2006/relationships/image" Target="../media/image90.png"/><Relationship Id="rId19" Type="http://schemas.openxmlformats.org/officeDocument/2006/relationships/customXml" Target="../ink/ink81.xml"/><Relationship Id="rId31" Type="http://schemas.openxmlformats.org/officeDocument/2006/relationships/customXml" Target="../ink/ink87.xml"/><Relationship Id="rId44" Type="http://schemas.openxmlformats.org/officeDocument/2006/relationships/image" Target="../media/image107.png"/><Relationship Id="rId52" Type="http://schemas.openxmlformats.org/officeDocument/2006/relationships/image" Target="../media/image111.png"/><Relationship Id="rId4" Type="http://schemas.openxmlformats.org/officeDocument/2006/relationships/image" Target="../media/image87.png"/><Relationship Id="rId9" Type="http://schemas.openxmlformats.org/officeDocument/2006/relationships/customXml" Target="../ink/ink76.xml"/><Relationship Id="rId14" Type="http://schemas.openxmlformats.org/officeDocument/2006/relationships/image" Target="../media/image92.png"/><Relationship Id="rId22" Type="http://schemas.openxmlformats.org/officeDocument/2006/relationships/image" Target="../media/image96.png"/><Relationship Id="rId27" Type="http://schemas.openxmlformats.org/officeDocument/2006/relationships/customXml" Target="../ink/ink85.xml"/><Relationship Id="rId30" Type="http://schemas.openxmlformats.org/officeDocument/2006/relationships/image" Target="../media/image100.png"/><Relationship Id="rId35" Type="http://schemas.openxmlformats.org/officeDocument/2006/relationships/customXml" Target="../ink/ink89.xml"/><Relationship Id="rId43" Type="http://schemas.openxmlformats.org/officeDocument/2006/relationships/customXml" Target="../ink/ink93.xml"/><Relationship Id="rId48" Type="http://schemas.openxmlformats.org/officeDocument/2006/relationships/image" Target="../media/image109.png"/><Relationship Id="rId8" Type="http://schemas.openxmlformats.org/officeDocument/2006/relationships/image" Target="../media/image89.png"/><Relationship Id="rId51" Type="http://schemas.openxmlformats.org/officeDocument/2006/relationships/customXml" Target="../ink/ink97.xml"/><Relationship Id="rId3" Type="http://schemas.openxmlformats.org/officeDocument/2006/relationships/customXml" Target="../ink/ink73.xml"/><Relationship Id="rId12" Type="http://schemas.openxmlformats.org/officeDocument/2006/relationships/image" Target="../media/image91.png"/><Relationship Id="rId17" Type="http://schemas.openxmlformats.org/officeDocument/2006/relationships/customXml" Target="../ink/ink80.xml"/><Relationship Id="rId25" Type="http://schemas.openxmlformats.org/officeDocument/2006/relationships/customXml" Target="../ink/ink84.xml"/><Relationship Id="rId33" Type="http://schemas.openxmlformats.org/officeDocument/2006/relationships/customXml" Target="../ink/ink88.xml"/><Relationship Id="rId38" Type="http://schemas.openxmlformats.org/officeDocument/2006/relationships/image" Target="../media/image104.png"/><Relationship Id="rId46" Type="http://schemas.openxmlformats.org/officeDocument/2006/relationships/image" Target="../media/image108.png"/><Relationship Id="rId20" Type="http://schemas.openxmlformats.org/officeDocument/2006/relationships/image" Target="../media/image95.png"/><Relationship Id="rId41" Type="http://schemas.openxmlformats.org/officeDocument/2006/relationships/customXml" Target="../ink/ink92.xml"/><Relationship Id="rId54" Type="http://schemas.openxmlformats.org/officeDocument/2006/relationships/image" Target="../media/image112.png"/><Relationship Id="rId1" Type="http://schemas.openxmlformats.org/officeDocument/2006/relationships/slideLayout" Target="../slideLayouts/slideLayout2.xml"/><Relationship Id="rId6" Type="http://schemas.openxmlformats.org/officeDocument/2006/relationships/image" Target="../media/image88.png"/><Relationship Id="rId15" Type="http://schemas.openxmlformats.org/officeDocument/2006/relationships/customXml" Target="../ink/ink79.xml"/><Relationship Id="rId23" Type="http://schemas.openxmlformats.org/officeDocument/2006/relationships/customXml" Target="../ink/ink83.xml"/><Relationship Id="rId28" Type="http://schemas.openxmlformats.org/officeDocument/2006/relationships/image" Target="../media/image99.png"/><Relationship Id="rId36" Type="http://schemas.openxmlformats.org/officeDocument/2006/relationships/image" Target="../media/image103.png"/><Relationship Id="rId49" Type="http://schemas.openxmlformats.org/officeDocument/2006/relationships/customXml" Target="../ink/ink96.xml"/></Relationships>
</file>

<file path=ppt/slides/_rels/slide34.xml.rels><?xml version="1.0" encoding="UTF-8" standalone="yes"?>
<Relationships xmlns="http://schemas.openxmlformats.org/package/2006/relationships"><Relationship Id="rId2" Type="http://schemas.openxmlformats.org/officeDocument/2006/relationships/image" Target="../media/image113.gi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17" Type="http://schemas.openxmlformats.org/officeDocument/2006/relationships/customXml" Target="../ink/ink116.xml"/><Relationship Id="rId84" Type="http://schemas.openxmlformats.org/officeDocument/2006/relationships/image" Target="../media/image674.png"/><Relationship Id="rId89" Type="http://schemas.openxmlformats.org/officeDocument/2006/relationships/customXml" Target="../ink/ink102.xml"/><Relationship Id="rId112" Type="http://schemas.openxmlformats.org/officeDocument/2006/relationships/image" Target="../media/image117.png"/><Relationship Id="rId133" Type="http://schemas.openxmlformats.org/officeDocument/2006/relationships/customXml" Target="../ink/ink124.xml"/><Relationship Id="rId138" Type="http://schemas.openxmlformats.org/officeDocument/2006/relationships/image" Target="../media/image130.png"/><Relationship Id="rId154" Type="http://schemas.openxmlformats.org/officeDocument/2006/relationships/image" Target="../media/image140.png"/><Relationship Id="rId159" Type="http://schemas.openxmlformats.org/officeDocument/2006/relationships/customXml" Target="../ink/ink137.xml"/><Relationship Id="rId175" Type="http://schemas.openxmlformats.org/officeDocument/2006/relationships/customXml" Target="../ink/ink145.xml"/><Relationship Id="rId170" Type="http://schemas.openxmlformats.org/officeDocument/2006/relationships/image" Target="../media/image148.png"/><Relationship Id="rId191" Type="http://schemas.openxmlformats.org/officeDocument/2006/relationships/customXml" Target="../ink/ink153.xml"/><Relationship Id="rId196" Type="http://schemas.openxmlformats.org/officeDocument/2006/relationships/image" Target="../media/image161.png"/><Relationship Id="rId200" Type="http://schemas.openxmlformats.org/officeDocument/2006/relationships/image" Target="../media/image163.png"/><Relationship Id="rId205" Type="http://schemas.openxmlformats.org/officeDocument/2006/relationships/customXml" Target="../ink/ink160.xml"/><Relationship Id="rId107" Type="http://schemas.openxmlformats.org/officeDocument/2006/relationships/customXml" Target="../ink/ink111.xml"/><Relationship Id="rId102" Type="http://schemas.openxmlformats.org/officeDocument/2006/relationships/image" Target="../media/image820.png"/><Relationship Id="rId123" Type="http://schemas.openxmlformats.org/officeDocument/2006/relationships/customXml" Target="../ink/ink119.xml"/><Relationship Id="rId128" Type="http://schemas.openxmlformats.org/officeDocument/2006/relationships/image" Target="../media/image125.png"/><Relationship Id="rId144" Type="http://schemas.openxmlformats.org/officeDocument/2006/relationships/image" Target="../media/image133.png"/><Relationship Id="rId149" Type="http://schemas.openxmlformats.org/officeDocument/2006/relationships/customXml" Target="../ink/ink132.xml"/><Relationship Id="rId90" Type="http://schemas.openxmlformats.org/officeDocument/2006/relationships/image" Target="../media/image76.png"/><Relationship Id="rId95" Type="http://schemas.openxmlformats.org/officeDocument/2006/relationships/customXml" Target="../ink/ink105.xml"/><Relationship Id="rId160" Type="http://schemas.openxmlformats.org/officeDocument/2006/relationships/image" Target="../media/image143.png"/><Relationship Id="rId165" Type="http://schemas.openxmlformats.org/officeDocument/2006/relationships/customXml" Target="../ink/ink140.xml"/><Relationship Id="rId181" Type="http://schemas.openxmlformats.org/officeDocument/2006/relationships/customXml" Target="../ink/ink148.xml"/><Relationship Id="rId186" Type="http://schemas.openxmlformats.org/officeDocument/2006/relationships/image" Target="../media/image156.png"/><Relationship Id="rId113" Type="http://schemas.openxmlformats.org/officeDocument/2006/relationships/customXml" Target="../ink/ink114.xml"/><Relationship Id="rId118" Type="http://schemas.openxmlformats.org/officeDocument/2006/relationships/image" Target="../media/image120.png"/><Relationship Id="rId134" Type="http://schemas.openxmlformats.org/officeDocument/2006/relationships/image" Target="../media/image128.png"/><Relationship Id="rId139" Type="http://schemas.openxmlformats.org/officeDocument/2006/relationships/customXml" Target="../ink/ink127.xml"/><Relationship Id="rId85" Type="http://schemas.openxmlformats.org/officeDocument/2006/relationships/customXml" Target="../ink/ink100.xml"/><Relationship Id="rId150" Type="http://schemas.openxmlformats.org/officeDocument/2006/relationships/image" Target="../media/image138.png"/><Relationship Id="rId155" Type="http://schemas.openxmlformats.org/officeDocument/2006/relationships/customXml" Target="../ink/ink135.xml"/><Relationship Id="rId171" Type="http://schemas.openxmlformats.org/officeDocument/2006/relationships/customXml" Target="../ink/ink143.xml"/><Relationship Id="rId176" Type="http://schemas.openxmlformats.org/officeDocument/2006/relationships/image" Target="../media/image151.png"/><Relationship Id="rId192" Type="http://schemas.openxmlformats.org/officeDocument/2006/relationships/image" Target="../media/image159.png"/><Relationship Id="rId197" Type="http://schemas.openxmlformats.org/officeDocument/2006/relationships/customXml" Target="../ink/ink156.xml"/><Relationship Id="rId206" Type="http://schemas.openxmlformats.org/officeDocument/2006/relationships/image" Target="../media/image166.png"/><Relationship Id="rId201" Type="http://schemas.openxmlformats.org/officeDocument/2006/relationships/customXml" Target="../ink/ink158.xml"/><Relationship Id="rId103" Type="http://schemas.openxmlformats.org/officeDocument/2006/relationships/customXml" Target="../ink/ink109.xml"/><Relationship Id="rId108" Type="http://schemas.openxmlformats.org/officeDocument/2006/relationships/image" Target="../media/image115.png"/><Relationship Id="rId124" Type="http://schemas.openxmlformats.org/officeDocument/2006/relationships/image" Target="../media/image123.png"/><Relationship Id="rId129" Type="http://schemas.openxmlformats.org/officeDocument/2006/relationships/customXml" Target="../ink/ink122.xml"/><Relationship Id="rId91" Type="http://schemas.openxmlformats.org/officeDocument/2006/relationships/customXml" Target="../ink/ink103.xml"/><Relationship Id="rId96" Type="http://schemas.openxmlformats.org/officeDocument/2006/relationships/image" Target="../media/image790.png"/><Relationship Id="rId140" Type="http://schemas.openxmlformats.org/officeDocument/2006/relationships/image" Target="../media/image131.png"/><Relationship Id="rId145" Type="http://schemas.openxmlformats.org/officeDocument/2006/relationships/customXml" Target="../ink/ink130.xml"/><Relationship Id="rId161" Type="http://schemas.openxmlformats.org/officeDocument/2006/relationships/customXml" Target="../ink/ink138.xml"/><Relationship Id="rId166" Type="http://schemas.openxmlformats.org/officeDocument/2006/relationships/image" Target="../media/image146.png"/><Relationship Id="rId182" Type="http://schemas.openxmlformats.org/officeDocument/2006/relationships/image" Target="../media/image154.png"/><Relationship Id="rId187" Type="http://schemas.openxmlformats.org/officeDocument/2006/relationships/customXml" Target="../ink/ink151.xml"/><Relationship Id="rId1" Type="http://schemas.openxmlformats.org/officeDocument/2006/relationships/slideLayout" Target="../slideLayouts/slideLayout2.xml"/><Relationship Id="rId114" Type="http://schemas.openxmlformats.org/officeDocument/2006/relationships/image" Target="../media/image118.png"/><Relationship Id="rId119" Type="http://schemas.openxmlformats.org/officeDocument/2006/relationships/customXml" Target="../ink/ink117.xml"/><Relationship Id="rId86" Type="http://schemas.openxmlformats.org/officeDocument/2006/relationships/image" Target="../media/image74.png"/><Relationship Id="rId130" Type="http://schemas.openxmlformats.org/officeDocument/2006/relationships/image" Target="../media/image126.png"/><Relationship Id="rId135" Type="http://schemas.openxmlformats.org/officeDocument/2006/relationships/customXml" Target="../ink/ink125.xml"/><Relationship Id="rId151" Type="http://schemas.openxmlformats.org/officeDocument/2006/relationships/customXml" Target="../ink/ink133.xml"/><Relationship Id="rId156" Type="http://schemas.openxmlformats.org/officeDocument/2006/relationships/image" Target="../media/image141.png"/><Relationship Id="rId177" Type="http://schemas.openxmlformats.org/officeDocument/2006/relationships/customXml" Target="../ink/ink146.xml"/><Relationship Id="rId198" Type="http://schemas.openxmlformats.org/officeDocument/2006/relationships/image" Target="../media/image162.png"/><Relationship Id="rId172" Type="http://schemas.openxmlformats.org/officeDocument/2006/relationships/image" Target="../media/image149.png"/><Relationship Id="rId193" Type="http://schemas.openxmlformats.org/officeDocument/2006/relationships/customXml" Target="../ink/ink154.xml"/><Relationship Id="rId202" Type="http://schemas.openxmlformats.org/officeDocument/2006/relationships/image" Target="../media/image164.png"/><Relationship Id="rId109" Type="http://schemas.openxmlformats.org/officeDocument/2006/relationships/customXml" Target="../ink/ink112.xml"/><Relationship Id="rId97" Type="http://schemas.openxmlformats.org/officeDocument/2006/relationships/customXml" Target="../ink/ink106.xml"/><Relationship Id="rId104" Type="http://schemas.openxmlformats.org/officeDocument/2006/relationships/image" Target="../media/image830.png"/><Relationship Id="rId120" Type="http://schemas.openxmlformats.org/officeDocument/2006/relationships/image" Target="../media/image121.png"/><Relationship Id="rId125" Type="http://schemas.openxmlformats.org/officeDocument/2006/relationships/customXml" Target="../ink/ink120.xml"/><Relationship Id="rId141" Type="http://schemas.openxmlformats.org/officeDocument/2006/relationships/customXml" Target="../ink/ink128.xml"/><Relationship Id="rId146" Type="http://schemas.openxmlformats.org/officeDocument/2006/relationships/image" Target="../media/image134.png"/><Relationship Id="rId167" Type="http://schemas.openxmlformats.org/officeDocument/2006/relationships/customXml" Target="../ink/ink141.xml"/><Relationship Id="rId188" Type="http://schemas.openxmlformats.org/officeDocument/2006/relationships/image" Target="../media/image157.png"/><Relationship Id="rId92" Type="http://schemas.openxmlformats.org/officeDocument/2006/relationships/image" Target="../media/image77.png"/><Relationship Id="rId162" Type="http://schemas.openxmlformats.org/officeDocument/2006/relationships/image" Target="../media/image144.png"/><Relationship Id="rId183" Type="http://schemas.openxmlformats.org/officeDocument/2006/relationships/customXml" Target="../ink/ink149.xml"/><Relationship Id="rId2" Type="http://schemas.openxmlformats.org/officeDocument/2006/relationships/image" Target="../media/image114.gif"/><Relationship Id="rId87" Type="http://schemas.openxmlformats.org/officeDocument/2006/relationships/customXml" Target="../ink/ink101.xml"/><Relationship Id="rId110" Type="http://schemas.openxmlformats.org/officeDocument/2006/relationships/image" Target="../media/image116.png"/><Relationship Id="rId115" Type="http://schemas.openxmlformats.org/officeDocument/2006/relationships/customXml" Target="../ink/ink115.xml"/><Relationship Id="rId131" Type="http://schemas.openxmlformats.org/officeDocument/2006/relationships/customXml" Target="../ink/ink123.xml"/><Relationship Id="rId136" Type="http://schemas.openxmlformats.org/officeDocument/2006/relationships/image" Target="../media/image129.png"/><Relationship Id="rId157" Type="http://schemas.openxmlformats.org/officeDocument/2006/relationships/customXml" Target="../ink/ink136.xml"/><Relationship Id="rId178" Type="http://schemas.openxmlformats.org/officeDocument/2006/relationships/image" Target="../media/image152.png"/><Relationship Id="rId152" Type="http://schemas.openxmlformats.org/officeDocument/2006/relationships/image" Target="../media/image139.png"/><Relationship Id="rId173" Type="http://schemas.openxmlformats.org/officeDocument/2006/relationships/customXml" Target="../ink/ink144.xml"/><Relationship Id="rId194" Type="http://schemas.openxmlformats.org/officeDocument/2006/relationships/image" Target="../media/image160.png"/><Relationship Id="rId199" Type="http://schemas.openxmlformats.org/officeDocument/2006/relationships/customXml" Target="../ink/ink157.xml"/><Relationship Id="rId203" Type="http://schemas.openxmlformats.org/officeDocument/2006/relationships/customXml" Target="../ink/ink159.xml"/><Relationship Id="rId100" Type="http://schemas.openxmlformats.org/officeDocument/2006/relationships/image" Target="../media/image81.png"/><Relationship Id="rId105" Type="http://schemas.openxmlformats.org/officeDocument/2006/relationships/customXml" Target="../ink/ink110.xml"/><Relationship Id="rId126" Type="http://schemas.openxmlformats.org/officeDocument/2006/relationships/image" Target="../media/image124.png"/><Relationship Id="rId147" Type="http://schemas.openxmlformats.org/officeDocument/2006/relationships/customXml" Target="../ink/ink131.xml"/><Relationship Id="rId168" Type="http://schemas.openxmlformats.org/officeDocument/2006/relationships/image" Target="../media/image147.png"/><Relationship Id="rId93" Type="http://schemas.openxmlformats.org/officeDocument/2006/relationships/customXml" Target="../ink/ink104.xml"/><Relationship Id="rId98" Type="http://schemas.openxmlformats.org/officeDocument/2006/relationships/image" Target="../media/image80.png"/><Relationship Id="rId121" Type="http://schemas.openxmlformats.org/officeDocument/2006/relationships/customXml" Target="../ink/ink118.xml"/><Relationship Id="rId142" Type="http://schemas.openxmlformats.org/officeDocument/2006/relationships/image" Target="../media/image132.png"/><Relationship Id="rId163" Type="http://schemas.openxmlformats.org/officeDocument/2006/relationships/customXml" Target="../ink/ink139.xml"/><Relationship Id="rId184" Type="http://schemas.openxmlformats.org/officeDocument/2006/relationships/image" Target="../media/image155.png"/><Relationship Id="rId189" Type="http://schemas.openxmlformats.org/officeDocument/2006/relationships/customXml" Target="../ink/ink152.xml"/><Relationship Id="rId3" Type="http://schemas.openxmlformats.org/officeDocument/2006/relationships/customXml" Target="../ink/ink99.xml"/><Relationship Id="rId116" Type="http://schemas.openxmlformats.org/officeDocument/2006/relationships/image" Target="../media/image119.png"/><Relationship Id="rId137" Type="http://schemas.openxmlformats.org/officeDocument/2006/relationships/customXml" Target="../ink/ink126.xml"/><Relationship Id="rId158" Type="http://schemas.openxmlformats.org/officeDocument/2006/relationships/image" Target="../media/image142.png"/><Relationship Id="rId88" Type="http://schemas.openxmlformats.org/officeDocument/2006/relationships/image" Target="../media/image75.png"/><Relationship Id="rId111" Type="http://schemas.openxmlformats.org/officeDocument/2006/relationships/customXml" Target="../ink/ink113.xml"/><Relationship Id="rId132" Type="http://schemas.openxmlformats.org/officeDocument/2006/relationships/image" Target="../media/image127.png"/><Relationship Id="rId153" Type="http://schemas.openxmlformats.org/officeDocument/2006/relationships/customXml" Target="../ink/ink134.xml"/><Relationship Id="rId174" Type="http://schemas.openxmlformats.org/officeDocument/2006/relationships/image" Target="../media/image150.png"/><Relationship Id="rId179" Type="http://schemas.openxmlformats.org/officeDocument/2006/relationships/customXml" Target="../ink/ink147.xml"/><Relationship Id="rId195" Type="http://schemas.openxmlformats.org/officeDocument/2006/relationships/customXml" Target="../ink/ink155.xml"/><Relationship Id="rId190" Type="http://schemas.openxmlformats.org/officeDocument/2006/relationships/image" Target="../media/image158.png"/><Relationship Id="rId204" Type="http://schemas.openxmlformats.org/officeDocument/2006/relationships/image" Target="../media/image165.png"/><Relationship Id="rId106" Type="http://schemas.openxmlformats.org/officeDocument/2006/relationships/image" Target="../media/image840.png"/><Relationship Id="rId127" Type="http://schemas.openxmlformats.org/officeDocument/2006/relationships/customXml" Target="../ink/ink121.xml"/><Relationship Id="rId94" Type="http://schemas.openxmlformats.org/officeDocument/2006/relationships/image" Target="../media/image78.png"/><Relationship Id="rId99" Type="http://schemas.openxmlformats.org/officeDocument/2006/relationships/customXml" Target="../ink/ink107.xml"/><Relationship Id="rId101" Type="http://schemas.openxmlformats.org/officeDocument/2006/relationships/customXml" Target="../ink/ink108.xml"/><Relationship Id="rId122" Type="http://schemas.openxmlformats.org/officeDocument/2006/relationships/image" Target="../media/image122.png"/><Relationship Id="rId143" Type="http://schemas.openxmlformats.org/officeDocument/2006/relationships/customXml" Target="../ink/ink129.xml"/><Relationship Id="rId148" Type="http://schemas.openxmlformats.org/officeDocument/2006/relationships/image" Target="../media/image137.png"/><Relationship Id="rId164" Type="http://schemas.openxmlformats.org/officeDocument/2006/relationships/image" Target="../media/image145.png"/><Relationship Id="rId169" Type="http://schemas.openxmlformats.org/officeDocument/2006/relationships/customXml" Target="../ink/ink142.xml"/><Relationship Id="rId185" Type="http://schemas.openxmlformats.org/officeDocument/2006/relationships/customXml" Target="../ink/ink150.xml"/><Relationship Id="rId180" Type="http://schemas.openxmlformats.org/officeDocument/2006/relationships/image" Target="../media/image153.png"/></Relationships>
</file>

<file path=ppt/slides/_rels/slide36.xml.rels><?xml version="1.0" encoding="UTF-8" standalone="yes"?>
<Relationships xmlns="http://schemas.openxmlformats.org/package/2006/relationships"><Relationship Id="rId117" Type="http://schemas.openxmlformats.org/officeDocument/2006/relationships/customXml" Target="../ink/ink218.xml"/><Relationship Id="rId299" Type="http://schemas.openxmlformats.org/officeDocument/2006/relationships/customXml" Target="../ink/ink309.xml"/><Relationship Id="rId21" Type="http://schemas.openxmlformats.org/officeDocument/2006/relationships/customXml" Target="../ink/ink170.xml"/><Relationship Id="rId63" Type="http://schemas.openxmlformats.org/officeDocument/2006/relationships/customXml" Target="../ink/ink191.xml"/><Relationship Id="rId159" Type="http://schemas.openxmlformats.org/officeDocument/2006/relationships/customXml" Target="../ink/ink239.xml"/><Relationship Id="rId324" Type="http://schemas.openxmlformats.org/officeDocument/2006/relationships/image" Target="../media/image248.png"/><Relationship Id="rId170" Type="http://schemas.openxmlformats.org/officeDocument/2006/relationships/image" Target="../media/image171.png"/><Relationship Id="rId226" Type="http://schemas.openxmlformats.org/officeDocument/2006/relationships/image" Target="../media/image199.png"/><Relationship Id="rId268" Type="http://schemas.openxmlformats.org/officeDocument/2006/relationships/image" Target="../media/image220.png"/><Relationship Id="rId32" Type="http://schemas.openxmlformats.org/officeDocument/2006/relationships/image" Target="../media/image1000.png"/><Relationship Id="rId74" Type="http://schemas.openxmlformats.org/officeDocument/2006/relationships/image" Target="../media/image1211.png"/><Relationship Id="rId128" Type="http://schemas.openxmlformats.org/officeDocument/2006/relationships/image" Target="../media/image1500.png"/><Relationship Id="rId335" Type="http://schemas.openxmlformats.org/officeDocument/2006/relationships/customXml" Target="../ink/ink327.xml"/><Relationship Id="rId5" Type="http://schemas.openxmlformats.org/officeDocument/2006/relationships/customXml" Target="../ink/ink162.xml"/><Relationship Id="rId181" Type="http://schemas.openxmlformats.org/officeDocument/2006/relationships/customXml" Target="../ink/ink250.xml"/><Relationship Id="rId237" Type="http://schemas.openxmlformats.org/officeDocument/2006/relationships/customXml" Target="../ink/ink278.xml"/><Relationship Id="rId279" Type="http://schemas.openxmlformats.org/officeDocument/2006/relationships/customXml" Target="../ink/ink299.xml"/><Relationship Id="rId43" Type="http://schemas.openxmlformats.org/officeDocument/2006/relationships/customXml" Target="../ink/ink181.xml"/><Relationship Id="rId139" Type="http://schemas.openxmlformats.org/officeDocument/2006/relationships/customXml" Target="../ink/ink229.xml"/><Relationship Id="rId290" Type="http://schemas.openxmlformats.org/officeDocument/2006/relationships/image" Target="../media/image231.png"/><Relationship Id="rId304" Type="http://schemas.openxmlformats.org/officeDocument/2006/relationships/image" Target="../media/image238.png"/><Relationship Id="rId346" Type="http://schemas.openxmlformats.org/officeDocument/2006/relationships/image" Target="../media/image259.png"/><Relationship Id="rId85" Type="http://schemas.openxmlformats.org/officeDocument/2006/relationships/customXml" Target="../ink/ink202.xml"/><Relationship Id="rId150" Type="http://schemas.openxmlformats.org/officeDocument/2006/relationships/image" Target="../media/image1610.png"/><Relationship Id="rId192" Type="http://schemas.openxmlformats.org/officeDocument/2006/relationships/image" Target="../media/image182.png"/><Relationship Id="rId206" Type="http://schemas.openxmlformats.org/officeDocument/2006/relationships/image" Target="../media/image189.png"/><Relationship Id="rId248" Type="http://schemas.openxmlformats.org/officeDocument/2006/relationships/image" Target="../media/image210.png"/><Relationship Id="rId12" Type="http://schemas.openxmlformats.org/officeDocument/2006/relationships/image" Target="../media/image900.png"/><Relationship Id="rId108" Type="http://schemas.openxmlformats.org/officeDocument/2006/relationships/image" Target="../media/image1400.png"/><Relationship Id="rId315" Type="http://schemas.openxmlformats.org/officeDocument/2006/relationships/customXml" Target="../ink/ink317.xml"/><Relationship Id="rId357" Type="http://schemas.openxmlformats.org/officeDocument/2006/relationships/customXml" Target="../ink/ink338.xml"/><Relationship Id="rId54" Type="http://schemas.openxmlformats.org/officeDocument/2006/relationships/image" Target="../media/image1110.png"/><Relationship Id="rId96" Type="http://schemas.openxmlformats.org/officeDocument/2006/relationships/image" Target="../media/image1320.png"/><Relationship Id="rId161" Type="http://schemas.openxmlformats.org/officeDocument/2006/relationships/customXml" Target="../ink/ink240.xml"/><Relationship Id="rId217" Type="http://schemas.openxmlformats.org/officeDocument/2006/relationships/customXml" Target="../ink/ink268.xml"/><Relationship Id="rId259" Type="http://schemas.openxmlformats.org/officeDocument/2006/relationships/customXml" Target="../ink/ink289.xml"/><Relationship Id="rId23" Type="http://schemas.openxmlformats.org/officeDocument/2006/relationships/customXml" Target="../ink/ink171.xml"/><Relationship Id="rId119" Type="http://schemas.openxmlformats.org/officeDocument/2006/relationships/customXml" Target="../ink/ink219.xml"/><Relationship Id="rId270" Type="http://schemas.openxmlformats.org/officeDocument/2006/relationships/image" Target="../media/image221.png"/><Relationship Id="rId326" Type="http://schemas.openxmlformats.org/officeDocument/2006/relationships/image" Target="../media/image249.png"/><Relationship Id="rId65" Type="http://schemas.openxmlformats.org/officeDocument/2006/relationships/customXml" Target="../ink/ink192.xml"/><Relationship Id="rId130" Type="http://schemas.openxmlformats.org/officeDocument/2006/relationships/image" Target="../media/image1511.png"/><Relationship Id="rId172" Type="http://schemas.openxmlformats.org/officeDocument/2006/relationships/image" Target="../media/image172.png"/><Relationship Id="rId228" Type="http://schemas.openxmlformats.org/officeDocument/2006/relationships/image" Target="../media/image200.png"/><Relationship Id="rId281" Type="http://schemas.openxmlformats.org/officeDocument/2006/relationships/customXml" Target="../ink/ink300.xml"/><Relationship Id="rId337" Type="http://schemas.openxmlformats.org/officeDocument/2006/relationships/customXml" Target="../ink/ink328.xml"/><Relationship Id="rId34" Type="http://schemas.openxmlformats.org/officeDocument/2006/relationships/image" Target="../media/image1010.png"/><Relationship Id="rId76" Type="http://schemas.openxmlformats.org/officeDocument/2006/relationships/image" Target="../media/image1221.png"/><Relationship Id="rId141" Type="http://schemas.openxmlformats.org/officeDocument/2006/relationships/customXml" Target="../ink/ink230.xml"/><Relationship Id="rId7" Type="http://schemas.openxmlformats.org/officeDocument/2006/relationships/customXml" Target="../ink/ink163.xml"/><Relationship Id="rId183" Type="http://schemas.openxmlformats.org/officeDocument/2006/relationships/customXml" Target="../ink/ink251.xml"/><Relationship Id="rId239" Type="http://schemas.openxmlformats.org/officeDocument/2006/relationships/customXml" Target="../ink/ink279.xml"/><Relationship Id="rId250" Type="http://schemas.openxmlformats.org/officeDocument/2006/relationships/image" Target="../media/image211.png"/><Relationship Id="rId292" Type="http://schemas.openxmlformats.org/officeDocument/2006/relationships/image" Target="../media/image232.png"/><Relationship Id="rId306" Type="http://schemas.openxmlformats.org/officeDocument/2006/relationships/image" Target="../media/image239.png"/><Relationship Id="rId45" Type="http://schemas.openxmlformats.org/officeDocument/2006/relationships/customXml" Target="../ink/ink182.xml"/><Relationship Id="rId87" Type="http://schemas.openxmlformats.org/officeDocument/2006/relationships/customXml" Target="../ink/ink203.xml"/><Relationship Id="rId110" Type="http://schemas.openxmlformats.org/officeDocument/2006/relationships/image" Target="../media/image1411.png"/><Relationship Id="rId348" Type="http://schemas.openxmlformats.org/officeDocument/2006/relationships/image" Target="../media/image260.png"/><Relationship Id="rId152" Type="http://schemas.openxmlformats.org/officeDocument/2006/relationships/image" Target="../media/image1620.png"/><Relationship Id="rId194" Type="http://schemas.openxmlformats.org/officeDocument/2006/relationships/image" Target="../media/image183.png"/><Relationship Id="rId208" Type="http://schemas.openxmlformats.org/officeDocument/2006/relationships/image" Target="../media/image190.png"/><Relationship Id="rId261" Type="http://schemas.openxmlformats.org/officeDocument/2006/relationships/customXml" Target="../ink/ink290.xml"/><Relationship Id="rId14" Type="http://schemas.openxmlformats.org/officeDocument/2006/relationships/image" Target="../media/image910.png"/><Relationship Id="rId56" Type="http://schemas.openxmlformats.org/officeDocument/2006/relationships/image" Target="../media/image1120.png"/><Relationship Id="rId317" Type="http://schemas.openxmlformats.org/officeDocument/2006/relationships/customXml" Target="../ink/ink318.xml"/><Relationship Id="rId359" Type="http://schemas.openxmlformats.org/officeDocument/2006/relationships/customXml" Target="../ink/ink339.xml"/><Relationship Id="rId98" Type="http://schemas.openxmlformats.org/officeDocument/2006/relationships/image" Target="../media/image1330.png"/><Relationship Id="rId121" Type="http://schemas.openxmlformats.org/officeDocument/2006/relationships/customXml" Target="../ink/ink220.xml"/><Relationship Id="rId163" Type="http://schemas.openxmlformats.org/officeDocument/2006/relationships/customXml" Target="../ink/ink241.xml"/><Relationship Id="rId219" Type="http://schemas.openxmlformats.org/officeDocument/2006/relationships/customXml" Target="../ink/ink269.xml"/><Relationship Id="rId230" Type="http://schemas.openxmlformats.org/officeDocument/2006/relationships/image" Target="../media/image201.png"/><Relationship Id="rId25" Type="http://schemas.openxmlformats.org/officeDocument/2006/relationships/customXml" Target="../ink/ink172.xml"/><Relationship Id="rId67" Type="http://schemas.openxmlformats.org/officeDocument/2006/relationships/customXml" Target="../ink/ink193.xml"/><Relationship Id="rId272" Type="http://schemas.openxmlformats.org/officeDocument/2006/relationships/image" Target="../media/image222.png"/><Relationship Id="rId328" Type="http://schemas.openxmlformats.org/officeDocument/2006/relationships/image" Target="../media/image250.png"/><Relationship Id="rId88" Type="http://schemas.openxmlformats.org/officeDocument/2006/relationships/image" Target="../media/image1281.png"/><Relationship Id="rId111" Type="http://schemas.openxmlformats.org/officeDocument/2006/relationships/customXml" Target="../ink/ink215.xml"/><Relationship Id="rId132" Type="http://schemas.openxmlformats.org/officeDocument/2006/relationships/image" Target="../media/image1520.png"/><Relationship Id="rId153" Type="http://schemas.openxmlformats.org/officeDocument/2006/relationships/customXml" Target="../ink/ink236.xml"/><Relationship Id="rId174" Type="http://schemas.openxmlformats.org/officeDocument/2006/relationships/image" Target="../media/image173.png"/><Relationship Id="rId195" Type="http://schemas.openxmlformats.org/officeDocument/2006/relationships/customXml" Target="../ink/ink257.xml"/><Relationship Id="rId209" Type="http://schemas.openxmlformats.org/officeDocument/2006/relationships/customXml" Target="../ink/ink264.xml"/><Relationship Id="rId360" Type="http://schemas.openxmlformats.org/officeDocument/2006/relationships/image" Target="../media/image266.png"/><Relationship Id="rId220" Type="http://schemas.openxmlformats.org/officeDocument/2006/relationships/image" Target="../media/image196.png"/><Relationship Id="rId241" Type="http://schemas.openxmlformats.org/officeDocument/2006/relationships/customXml" Target="../ink/ink280.xml"/><Relationship Id="rId15" Type="http://schemas.openxmlformats.org/officeDocument/2006/relationships/customXml" Target="../ink/ink167.xml"/><Relationship Id="rId36" Type="http://schemas.openxmlformats.org/officeDocument/2006/relationships/image" Target="../media/image1020.png"/><Relationship Id="rId57" Type="http://schemas.openxmlformats.org/officeDocument/2006/relationships/customXml" Target="../ink/ink188.xml"/><Relationship Id="rId262" Type="http://schemas.openxmlformats.org/officeDocument/2006/relationships/image" Target="../media/image217.png"/><Relationship Id="rId283" Type="http://schemas.openxmlformats.org/officeDocument/2006/relationships/customXml" Target="../ink/ink301.xml"/><Relationship Id="rId318" Type="http://schemas.openxmlformats.org/officeDocument/2006/relationships/image" Target="../media/image245.png"/><Relationship Id="rId339" Type="http://schemas.openxmlformats.org/officeDocument/2006/relationships/customXml" Target="../ink/ink329.xml"/><Relationship Id="rId78" Type="http://schemas.openxmlformats.org/officeDocument/2006/relationships/image" Target="../media/image1231.png"/><Relationship Id="rId99" Type="http://schemas.openxmlformats.org/officeDocument/2006/relationships/customXml" Target="../ink/ink209.xml"/><Relationship Id="rId101" Type="http://schemas.openxmlformats.org/officeDocument/2006/relationships/customXml" Target="../ink/ink210.xml"/><Relationship Id="rId122" Type="http://schemas.openxmlformats.org/officeDocument/2006/relationships/image" Target="../media/image1471.png"/><Relationship Id="rId143" Type="http://schemas.openxmlformats.org/officeDocument/2006/relationships/customXml" Target="../ink/ink231.xml"/><Relationship Id="rId164" Type="http://schemas.openxmlformats.org/officeDocument/2006/relationships/image" Target="../media/image168.png"/><Relationship Id="rId185" Type="http://schemas.openxmlformats.org/officeDocument/2006/relationships/customXml" Target="../ink/ink252.xml"/><Relationship Id="rId350" Type="http://schemas.openxmlformats.org/officeDocument/2006/relationships/image" Target="../media/image261.png"/><Relationship Id="rId9" Type="http://schemas.openxmlformats.org/officeDocument/2006/relationships/customXml" Target="../ink/ink164.xml"/><Relationship Id="rId210" Type="http://schemas.openxmlformats.org/officeDocument/2006/relationships/image" Target="../media/image191.png"/><Relationship Id="rId26" Type="http://schemas.openxmlformats.org/officeDocument/2006/relationships/image" Target="../media/image971.png"/><Relationship Id="rId231" Type="http://schemas.openxmlformats.org/officeDocument/2006/relationships/customXml" Target="../ink/ink275.xml"/><Relationship Id="rId252" Type="http://schemas.openxmlformats.org/officeDocument/2006/relationships/image" Target="../media/image212.png"/><Relationship Id="rId273" Type="http://schemas.openxmlformats.org/officeDocument/2006/relationships/customXml" Target="../ink/ink296.xml"/><Relationship Id="rId294" Type="http://schemas.openxmlformats.org/officeDocument/2006/relationships/image" Target="../media/image233.png"/><Relationship Id="rId308" Type="http://schemas.openxmlformats.org/officeDocument/2006/relationships/image" Target="../media/image240.png"/><Relationship Id="rId329" Type="http://schemas.openxmlformats.org/officeDocument/2006/relationships/customXml" Target="../ink/ink324.xml"/><Relationship Id="rId47" Type="http://schemas.openxmlformats.org/officeDocument/2006/relationships/customXml" Target="../ink/ink183.xml"/><Relationship Id="rId68" Type="http://schemas.openxmlformats.org/officeDocument/2006/relationships/image" Target="../media/image1181.png"/><Relationship Id="rId89" Type="http://schemas.openxmlformats.org/officeDocument/2006/relationships/customXml" Target="../ink/ink204.xml"/><Relationship Id="rId112" Type="http://schemas.openxmlformats.org/officeDocument/2006/relationships/image" Target="../media/image1421.png"/><Relationship Id="rId133" Type="http://schemas.openxmlformats.org/officeDocument/2006/relationships/customXml" Target="../ink/ink226.xml"/><Relationship Id="rId154" Type="http://schemas.openxmlformats.org/officeDocument/2006/relationships/image" Target="../media/image1630.png"/><Relationship Id="rId175" Type="http://schemas.openxmlformats.org/officeDocument/2006/relationships/customXml" Target="../ink/ink247.xml"/><Relationship Id="rId340" Type="http://schemas.openxmlformats.org/officeDocument/2006/relationships/image" Target="../media/image256.png"/><Relationship Id="rId361" Type="http://schemas.openxmlformats.org/officeDocument/2006/relationships/customXml" Target="../ink/ink340.xml"/><Relationship Id="rId196" Type="http://schemas.openxmlformats.org/officeDocument/2006/relationships/image" Target="../media/image184.png"/><Relationship Id="rId200" Type="http://schemas.openxmlformats.org/officeDocument/2006/relationships/image" Target="../media/image186.png"/><Relationship Id="rId16" Type="http://schemas.openxmlformats.org/officeDocument/2006/relationships/image" Target="../media/image920.png"/><Relationship Id="rId221" Type="http://schemas.openxmlformats.org/officeDocument/2006/relationships/customXml" Target="../ink/ink270.xml"/><Relationship Id="rId242" Type="http://schemas.openxmlformats.org/officeDocument/2006/relationships/image" Target="../media/image207.png"/><Relationship Id="rId263" Type="http://schemas.openxmlformats.org/officeDocument/2006/relationships/customXml" Target="../ink/ink291.xml"/><Relationship Id="rId284" Type="http://schemas.openxmlformats.org/officeDocument/2006/relationships/image" Target="../media/image228.png"/><Relationship Id="rId319" Type="http://schemas.openxmlformats.org/officeDocument/2006/relationships/customXml" Target="../ink/ink319.xml"/><Relationship Id="rId37" Type="http://schemas.openxmlformats.org/officeDocument/2006/relationships/customXml" Target="../ink/ink178.xml"/><Relationship Id="rId58" Type="http://schemas.openxmlformats.org/officeDocument/2006/relationships/image" Target="../media/image113.png"/><Relationship Id="rId79" Type="http://schemas.openxmlformats.org/officeDocument/2006/relationships/customXml" Target="../ink/ink199.xml"/><Relationship Id="rId102" Type="http://schemas.openxmlformats.org/officeDocument/2006/relationships/image" Target="../media/image1371.png"/><Relationship Id="rId123" Type="http://schemas.openxmlformats.org/officeDocument/2006/relationships/customXml" Target="../ink/ink221.xml"/><Relationship Id="rId144" Type="http://schemas.openxmlformats.org/officeDocument/2006/relationships/image" Target="../media/image1580.png"/><Relationship Id="rId330" Type="http://schemas.openxmlformats.org/officeDocument/2006/relationships/image" Target="../media/image251.png"/><Relationship Id="rId90" Type="http://schemas.openxmlformats.org/officeDocument/2006/relationships/image" Target="../media/image1291.png"/><Relationship Id="rId165" Type="http://schemas.openxmlformats.org/officeDocument/2006/relationships/customXml" Target="../ink/ink242.xml"/><Relationship Id="rId186" Type="http://schemas.openxmlformats.org/officeDocument/2006/relationships/image" Target="../media/image179.png"/><Relationship Id="rId351" Type="http://schemas.openxmlformats.org/officeDocument/2006/relationships/customXml" Target="../ink/ink335.xml"/><Relationship Id="rId211" Type="http://schemas.openxmlformats.org/officeDocument/2006/relationships/customXml" Target="../ink/ink265.xml"/><Relationship Id="rId232" Type="http://schemas.openxmlformats.org/officeDocument/2006/relationships/image" Target="../media/image202.png"/><Relationship Id="rId253" Type="http://schemas.openxmlformats.org/officeDocument/2006/relationships/customXml" Target="../ink/ink286.xml"/><Relationship Id="rId274" Type="http://schemas.openxmlformats.org/officeDocument/2006/relationships/image" Target="../media/image223.png"/><Relationship Id="rId295" Type="http://schemas.openxmlformats.org/officeDocument/2006/relationships/customXml" Target="../ink/ink307.xml"/><Relationship Id="rId309" Type="http://schemas.openxmlformats.org/officeDocument/2006/relationships/customXml" Target="../ink/ink314.xml"/><Relationship Id="rId27" Type="http://schemas.openxmlformats.org/officeDocument/2006/relationships/customXml" Target="../ink/ink173.xml"/><Relationship Id="rId48" Type="http://schemas.openxmlformats.org/officeDocument/2006/relationships/image" Target="../media/image1080.png"/><Relationship Id="rId69" Type="http://schemas.openxmlformats.org/officeDocument/2006/relationships/customXml" Target="../ink/ink194.xml"/><Relationship Id="rId113" Type="http://schemas.openxmlformats.org/officeDocument/2006/relationships/customXml" Target="../ink/ink216.xml"/><Relationship Id="rId134" Type="http://schemas.openxmlformats.org/officeDocument/2006/relationships/image" Target="../media/image1530.png"/><Relationship Id="rId320" Type="http://schemas.openxmlformats.org/officeDocument/2006/relationships/image" Target="../media/image246.png"/><Relationship Id="rId80" Type="http://schemas.openxmlformats.org/officeDocument/2006/relationships/image" Target="../media/image1241.png"/><Relationship Id="rId155" Type="http://schemas.openxmlformats.org/officeDocument/2006/relationships/customXml" Target="../ink/ink237.xml"/><Relationship Id="rId176" Type="http://schemas.openxmlformats.org/officeDocument/2006/relationships/image" Target="../media/image174.png"/><Relationship Id="rId197" Type="http://schemas.openxmlformats.org/officeDocument/2006/relationships/customXml" Target="../ink/ink258.xml"/><Relationship Id="rId341" Type="http://schemas.openxmlformats.org/officeDocument/2006/relationships/customXml" Target="../ink/ink330.xml"/><Relationship Id="rId362" Type="http://schemas.openxmlformats.org/officeDocument/2006/relationships/image" Target="../media/image267.png"/><Relationship Id="rId201" Type="http://schemas.openxmlformats.org/officeDocument/2006/relationships/customXml" Target="../ink/ink260.xml"/><Relationship Id="rId222" Type="http://schemas.openxmlformats.org/officeDocument/2006/relationships/image" Target="../media/image197.png"/><Relationship Id="rId243" Type="http://schemas.openxmlformats.org/officeDocument/2006/relationships/customXml" Target="../ink/ink281.xml"/><Relationship Id="rId264" Type="http://schemas.openxmlformats.org/officeDocument/2006/relationships/image" Target="../media/image218.png"/><Relationship Id="rId285" Type="http://schemas.openxmlformats.org/officeDocument/2006/relationships/customXml" Target="../ink/ink302.xml"/><Relationship Id="rId17" Type="http://schemas.openxmlformats.org/officeDocument/2006/relationships/customXml" Target="../ink/ink168.xml"/><Relationship Id="rId38" Type="http://schemas.openxmlformats.org/officeDocument/2006/relationships/image" Target="../media/image1030.png"/><Relationship Id="rId59" Type="http://schemas.openxmlformats.org/officeDocument/2006/relationships/customXml" Target="../ink/ink189.xml"/><Relationship Id="rId103" Type="http://schemas.openxmlformats.org/officeDocument/2006/relationships/customXml" Target="../ink/ink211.xml"/><Relationship Id="rId124" Type="http://schemas.openxmlformats.org/officeDocument/2006/relationships/image" Target="../media/image1480.png"/><Relationship Id="rId310" Type="http://schemas.openxmlformats.org/officeDocument/2006/relationships/image" Target="../media/image241.png"/><Relationship Id="rId70" Type="http://schemas.openxmlformats.org/officeDocument/2006/relationships/image" Target="../media/image1191.png"/><Relationship Id="rId91" Type="http://schemas.openxmlformats.org/officeDocument/2006/relationships/customXml" Target="../ink/ink205.xml"/><Relationship Id="rId145" Type="http://schemas.openxmlformats.org/officeDocument/2006/relationships/customXml" Target="../ink/ink232.xml"/><Relationship Id="rId166" Type="http://schemas.openxmlformats.org/officeDocument/2006/relationships/image" Target="../media/image169.png"/><Relationship Id="rId187" Type="http://schemas.openxmlformats.org/officeDocument/2006/relationships/customXml" Target="../ink/ink253.xml"/><Relationship Id="rId331" Type="http://schemas.openxmlformats.org/officeDocument/2006/relationships/customXml" Target="../ink/ink325.xml"/><Relationship Id="rId352" Type="http://schemas.openxmlformats.org/officeDocument/2006/relationships/image" Target="../media/image262.png"/><Relationship Id="rId1" Type="http://schemas.openxmlformats.org/officeDocument/2006/relationships/slideLayout" Target="../slideLayouts/slideLayout2.xml"/><Relationship Id="rId212" Type="http://schemas.openxmlformats.org/officeDocument/2006/relationships/image" Target="../media/image192.png"/><Relationship Id="rId233" Type="http://schemas.openxmlformats.org/officeDocument/2006/relationships/customXml" Target="../ink/ink276.xml"/><Relationship Id="rId254" Type="http://schemas.openxmlformats.org/officeDocument/2006/relationships/image" Target="../media/image213.png"/><Relationship Id="rId28" Type="http://schemas.openxmlformats.org/officeDocument/2006/relationships/image" Target="../media/image980.png"/><Relationship Id="rId49" Type="http://schemas.openxmlformats.org/officeDocument/2006/relationships/customXml" Target="../ink/ink184.xml"/><Relationship Id="rId114" Type="http://schemas.openxmlformats.org/officeDocument/2006/relationships/image" Target="../media/image1431.png"/><Relationship Id="rId275" Type="http://schemas.openxmlformats.org/officeDocument/2006/relationships/customXml" Target="../ink/ink297.xml"/><Relationship Id="rId296" Type="http://schemas.openxmlformats.org/officeDocument/2006/relationships/image" Target="../media/image234.png"/><Relationship Id="rId300" Type="http://schemas.openxmlformats.org/officeDocument/2006/relationships/image" Target="../media/image236.png"/><Relationship Id="rId60" Type="http://schemas.openxmlformats.org/officeDocument/2006/relationships/image" Target="../media/image114.png"/><Relationship Id="rId81" Type="http://schemas.openxmlformats.org/officeDocument/2006/relationships/customXml" Target="../ink/ink200.xml"/><Relationship Id="rId135" Type="http://schemas.openxmlformats.org/officeDocument/2006/relationships/customXml" Target="../ink/ink227.xml"/><Relationship Id="rId156" Type="http://schemas.openxmlformats.org/officeDocument/2006/relationships/image" Target="../media/image1641.png"/><Relationship Id="rId177" Type="http://schemas.openxmlformats.org/officeDocument/2006/relationships/customXml" Target="../ink/ink248.xml"/><Relationship Id="rId198" Type="http://schemas.openxmlformats.org/officeDocument/2006/relationships/image" Target="../media/image185.png"/><Relationship Id="rId321" Type="http://schemas.openxmlformats.org/officeDocument/2006/relationships/customXml" Target="../ink/ink320.xml"/><Relationship Id="rId342" Type="http://schemas.openxmlformats.org/officeDocument/2006/relationships/image" Target="../media/image257.png"/><Relationship Id="rId202" Type="http://schemas.openxmlformats.org/officeDocument/2006/relationships/image" Target="../media/image187.png"/><Relationship Id="rId223" Type="http://schemas.openxmlformats.org/officeDocument/2006/relationships/customXml" Target="../ink/ink271.xml"/><Relationship Id="rId244" Type="http://schemas.openxmlformats.org/officeDocument/2006/relationships/image" Target="../media/image208.png"/><Relationship Id="rId18" Type="http://schemas.openxmlformats.org/officeDocument/2006/relationships/image" Target="../media/image930.png"/><Relationship Id="rId39" Type="http://schemas.openxmlformats.org/officeDocument/2006/relationships/customXml" Target="../ink/ink179.xml"/><Relationship Id="rId265" Type="http://schemas.openxmlformats.org/officeDocument/2006/relationships/customXml" Target="../ink/ink292.xml"/><Relationship Id="rId286" Type="http://schemas.openxmlformats.org/officeDocument/2006/relationships/image" Target="../media/image229.png"/><Relationship Id="rId50" Type="http://schemas.openxmlformats.org/officeDocument/2006/relationships/image" Target="../media/image1090.png"/><Relationship Id="rId104" Type="http://schemas.openxmlformats.org/officeDocument/2006/relationships/image" Target="../media/image1381.png"/><Relationship Id="rId125" Type="http://schemas.openxmlformats.org/officeDocument/2006/relationships/customXml" Target="../ink/ink222.xml"/><Relationship Id="rId146" Type="http://schemas.openxmlformats.org/officeDocument/2006/relationships/image" Target="../media/image1590.png"/><Relationship Id="rId167" Type="http://schemas.openxmlformats.org/officeDocument/2006/relationships/customXml" Target="../ink/ink243.xml"/><Relationship Id="rId188" Type="http://schemas.openxmlformats.org/officeDocument/2006/relationships/image" Target="../media/image180.png"/><Relationship Id="rId311" Type="http://schemas.openxmlformats.org/officeDocument/2006/relationships/customXml" Target="../ink/ink315.xml"/><Relationship Id="rId332" Type="http://schemas.openxmlformats.org/officeDocument/2006/relationships/image" Target="../media/image252.png"/><Relationship Id="rId353" Type="http://schemas.openxmlformats.org/officeDocument/2006/relationships/customXml" Target="../ink/ink336.xml"/><Relationship Id="rId71" Type="http://schemas.openxmlformats.org/officeDocument/2006/relationships/customXml" Target="../ink/ink195.xml"/><Relationship Id="rId92" Type="http://schemas.openxmlformats.org/officeDocument/2006/relationships/image" Target="../media/image1300.png"/><Relationship Id="rId213" Type="http://schemas.openxmlformats.org/officeDocument/2006/relationships/customXml" Target="../ink/ink266.xml"/><Relationship Id="rId234" Type="http://schemas.openxmlformats.org/officeDocument/2006/relationships/image" Target="../media/image203.png"/><Relationship Id="rId2" Type="http://schemas.openxmlformats.org/officeDocument/2006/relationships/image" Target="../media/image167.gif"/><Relationship Id="rId29" Type="http://schemas.openxmlformats.org/officeDocument/2006/relationships/customXml" Target="../ink/ink174.xml"/><Relationship Id="rId255" Type="http://schemas.openxmlformats.org/officeDocument/2006/relationships/customXml" Target="../ink/ink287.xml"/><Relationship Id="rId276" Type="http://schemas.openxmlformats.org/officeDocument/2006/relationships/image" Target="../media/image224.png"/><Relationship Id="rId297" Type="http://schemas.openxmlformats.org/officeDocument/2006/relationships/customXml" Target="../ink/ink308.xml"/><Relationship Id="rId40" Type="http://schemas.openxmlformats.org/officeDocument/2006/relationships/image" Target="../media/image1040.png"/><Relationship Id="rId115" Type="http://schemas.openxmlformats.org/officeDocument/2006/relationships/customXml" Target="../ink/ink217.xml"/><Relationship Id="rId136" Type="http://schemas.openxmlformats.org/officeDocument/2006/relationships/image" Target="../media/image1540.png"/><Relationship Id="rId157" Type="http://schemas.openxmlformats.org/officeDocument/2006/relationships/customXml" Target="../ink/ink238.xml"/><Relationship Id="rId178" Type="http://schemas.openxmlformats.org/officeDocument/2006/relationships/image" Target="../media/image175.png"/><Relationship Id="rId301" Type="http://schemas.openxmlformats.org/officeDocument/2006/relationships/customXml" Target="../ink/ink310.xml"/><Relationship Id="rId322" Type="http://schemas.openxmlformats.org/officeDocument/2006/relationships/image" Target="../media/image247.png"/><Relationship Id="rId343" Type="http://schemas.openxmlformats.org/officeDocument/2006/relationships/customXml" Target="../ink/ink331.xml"/><Relationship Id="rId61" Type="http://schemas.openxmlformats.org/officeDocument/2006/relationships/customXml" Target="../ink/ink190.xml"/><Relationship Id="rId82" Type="http://schemas.openxmlformats.org/officeDocument/2006/relationships/image" Target="../media/image1251.png"/><Relationship Id="rId199" Type="http://schemas.openxmlformats.org/officeDocument/2006/relationships/customXml" Target="../ink/ink259.xml"/><Relationship Id="rId203" Type="http://schemas.openxmlformats.org/officeDocument/2006/relationships/customXml" Target="../ink/ink261.xml"/><Relationship Id="rId19" Type="http://schemas.openxmlformats.org/officeDocument/2006/relationships/customXml" Target="../ink/ink169.xml"/><Relationship Id="rId224" Type="http://schemas.openxmlformats.org/officeDocument/2006/relationships/image" Target="../media/image198.png"/><Relationship Id="rId245" Type="http://schemas.openxmlformats.org/officeDocument/2006/relationships/customXml" Target="../ink/ink282.xml"/><Relationship Id="rId266" Type="http://schemas.openxmlformats.org/officeDocument/2006/relationships/image" Target="../media/image219.png"/><Relationship Id="rId287" Type="http://schemas.openxmlformats.org/officeDocument/2006/relationships/customXml" Target="../ink/ink303.xml"/><Relationship Id="rId30" Type="http://schemas.openxmlformats.org/officeDocument/2006/relationships/image" Target="../media/image990.png"/><Relationship Id="rId105" Type="http://schemas.openxmlformats.org/officeDocument/2006/relationships/customXml" Target="../ink/ink212.xml"/><Relationship Id="rId126" Type="http://schemas.openxmlformats.org/officeDocument/2006/relationships/image" Target="../media/image1490.png"/><Relationship Id="rId147" Type="http://schemas.openxmlformats.org/officeDocument/2006/relationships/customXml" Target="../ink/ink233.xml"/><Relationship Id="rId168" Type="http://schemas.openxmlformats.org/officeDocument/2006/relationships/image" Target="../media/image170.png"/><Relationship Id="rId312" Type="http://schemas.openxmlformats.org/officeDocument/2006/relationships/image" Target="../media/image242.png"/><Relationship Id="rId333" Type="http://schemas.openxmlformats.org/officeDocument/2006/relationships/customXml" Target="../ink/ink326.xml"/><Relationship Id="rId354" Type="http://schemas.openxmlformats.org/officeDocument/2006/relationships/image" Target="../media/image263.png"/><Relationship Id="rId51" Type="http://schemas.openxmlformats.org/officeDocument/2006/relationships/customXml" Target="../ink/ink185.xml"/><Relationship Id="rId72" Type="http://schemas.openxmlformats.org/officeDocument/2006/relationships/image" Target="../media/image1201.png"/><Relationship Id="rId93" Type="http://schemas.openxmlformats.org/officeDocument/2006/relationships/customXml" Target="../ink/ink206.xml"/><Relationship Id="rId189" Type="http://schemas.openxmlformats.org/officeDocument/2006/relationships/customXml" Target="../ink/ink254.xml"/><Relationship Id="rId3" Type="http://schemas.openxmlformats.org/officeDocument/2006/relationships/customXml" Target="../ink/ink161.xml"/><Relationship Id="rId214" Type="http://schemas.openxmlformats.org/officeDocument/2006/relationships/image" Target="../media/image193.png"/><Relationship Id="rId235" Type="http://schemas.openxmlformats.org/officeDocument/2006/relationships/customXml" Target="../ink/ink277.xml"/><Relationship Id="rId256" Type="http://schemas.openxmlformats.org/officeDocument/2006/relationships/image" Target="../media/image214.png"/><Relationship Id="rId277" Type="http://schemas.openxmlformats.org/officeDocument/2006/relationships/customXml" Target="../ink/ink298.xml"/><Relationship Id="rId298" Type="http://schemas.openxmlformats.org/officeDocument/2006/relationships/image" Target="../media/image235.png"/><Relationship Id="rId116" Type="http://schemas.openxmlformats.org/officeDocument/2006/relationships/image" Target="../media/image1441.png"/><Relationship Id="rId137" Type="http://schemas.openxmlformats.org/officeDocument/2006/relationships/customXml" Target="../ink/ink228.xml"/><Relationship Id="rId158" Type="http://schemas.openxmlformats.org/officeDocument/2006/relationships/image" Target="../media/image1651.png"/><Relationship Id="rId302" Type="http://schemas.openxmlformats.org/officeDocument/2006/relationships/image" Target="../media/image237.png"/><Relationship Id="rId323" Type="http://schemas.openxmlformats.org/officeDocument/2006/relationships/customXml" Target="../ink/ink321.xml"/><Relationship Id="rId344" Type="http://schemas.openxmlformats.org/officeDocument/2006/relationships/image" Target="../media/image258.png"/><Relationship Id="rId20" Type="http://schemas.openxmlformats.org/officeDocument/2006/relationships/image" Target="../media/image940.png"/><Relationship Id="rId41" Type="http://schemas.openxmlformats.org/officeDocument/2006/relationships/customXml" Target="../ink/ink180.xml"/><Relationship Id="rId62" Type="http://schemas.openxmlformats.org/officeDocument/2006/relationships/image" Target="../media/image1151.png"/><Relationship Id="rId83" Type="http://schemas.openxmlformats.org/officeDocument/2006/relationships/customXml" Target="../ink/ink201.xml"/><Relationship Id="rId179" Type="http://schemas.openxmlformats.org/officeDocument/2006/relationships/customXml" Target="../ink/ink249.xml"/><Relationship Id="rId190" Type="http://schemas.openxmlformats.org/officeDocument/2006/relationships/image" Target="../media/image181.png"/><Relationship Id="rId204" Type="http://schemas.openxmlformats.org/officeDocument/2006/relationships/image" Target="../media/image188.png"/><Relationship Id="rId225" Type="http://schemas.openxmlformats.org/officeDocument/2006/relationships/customXml" Target="../ink/ink272.xml"/><Relationship Id="rId246" Type="http://schemas.openxmlformats.org/officeDocument/2006/relationships/image" Target="../media/image209.png"/><Relationship Id="rId267" Type="http://schemas.openxmlformats.org/officeDocument/2006/relationships/customXml" Target="../ink/ink293.xml"/><Relationship Id="rId288" Type="http://schemas.openxmlformats.org/officeDocument/2006/relationships/image" Target="../media/image230.png"/><Relationship Id="rId106" Type="http://schemas.openxmlformats.org/officeDocument/2006/relationships/image" Target="../media/image1391.png"/><Relationship Id="rId127" Type="http://schemas.openxmlformats.org/officeDocument/2006/relationships/customXml" Target="../ink/ink223.xml"/><Relationship Id="rId313" Type="http://schemas.openxmlformats.org/officeDocument/2006/relationships/customXml" Target="../ink/ink316.xml"/><Relationship Id="rId10" Type="http://schemas.openxmlformats.org/officeDocument/2006/relationships/image" Target="../media/image890.png"/><Relationship Id="rId31" Type="http://schemas.openxmlformats.org/officeDocument/2006/relationships/customXml" Target="../ink/ink175.xml"/><Relationship Id="rId52" Type="http://schemas.openxmlformats.org/officeDocument/2006/relationships/image" Target="../media/image1100.png"/><Relationship Id="rId73" Type="http://schemas.openxmlformats.org/officeDocument/2006/relationships/customXml" Target="../ink/ink196.xml"/><Relationship Id="rId94" Type="http://schemas.openxmlformats.org/officeDocument/2006/relationships/image" Target="../media/image1310.png"/><Relationship Id="rId148" Type="http://schemas.openxmlformats.org/officeDocument/2006/relationships/image" Target="../media/image1600.png"/><Relationship Id="rId169" Type="http://schemas.openxmlformats.org/officeDocument/2006/relationships/customXml" Target="../ink/ink244.xml"/><Relationship Id="rId334" Type="http://schemas.openxmlformats.org/officeDocument/2006/relationships/image" Target="../media/image253.png"/><Relationship Id="rId355" Type="http://schemas.openxmlformats.org/officeDocument/2006/relationships/customXml" Target="../ink/ink337.xml"/><Relationship Id="rId4" Type="http://schemas.openxmlformats.org/officeDocument/2006/relationships/image" Target="../media/image860.png"/><Relationship Id="rId180" Type="http://schemas.openxmlformats.org/officeDocument/2006/relationships/image" Target="../media/image176.png"/><Relationship Id="rId215" Type="http://schemas.openxmlformats.org/officeDocument/2006/relationships/customXml" Target="../ink/ink267.xml"/><Relationship Id="rId236" Type="http://schemas.openxmlformats.org/officeDocument/2006/relationships/image" Target="../media/image204.png"/><Relationship Id="rId257" Type="http://schemas.openxmlformats.org/officeDocument/2006/relationships/customXml" Target="../ink/ink288.xml"/><Relationship Id="rId278" Type="http://schemas.openxmlformats.org/officeDocument/2006/relationships/image" Target="../media/image225.png"/><Relationship Id="rId303" Type="http://schemas.openxmlformats.org/officeDocument/2006/relationships/customXml" Target="../ink/ink311.xml"/><Relationship Id="rId42" Type="http://schemas.openxmlformats.org/officeDocument/2006/relationships/image" Target="../media/image1050.png"/><Relationship Id="rId84" Type="http://schemas.openxmlformats.org/officeDocument/2006/relationships/image" Target="../media/image1261.png"/><Relationship Id="rId138" Type="http://schemas.openxmlformats.org/officeDocument/2006/relationships/image" Target="../media/image1550.png"/><Relationship Id="rId345" Type="http://schemas.openxmlformats.org/officeDocument/2006/relationships/customXml" Target="../ink/ink332.xml"/><Relationship Id="rId191" Type="http://schemas.openxmlformats.org/officeDocument/2006/relationships/customXml" Target="../ink/ink255.xml"/><Relationship Id="rId205" Type="http://schemas.openxmlformats.org/officeDocument/2006/relationships/customXml" Target="../ink/ink262.xml"/><Relationship Id="rId247" Type="http://schemas.openxmlformats.org/officeDocument/2006/relationships/customXml" Target="../ink/ink283.xml"/><Relationship Id="rId107" Type="http://schemas.openxmlformats.org/officeDocument/2006/relationships/customXml" Target="../ink/ink213.xml"/><Relationship Id="rId289" Type="http://schemas.openxmlformats.org/officeDocument/2006/relationships/customXml" Target="../ink/ink304.xml"/><Relationship Id="rId11" Type="http://schemas.openxmlformats.org/officeDocument/2006/relationships/customXml" Target="../ink/ink165.xml"/><Relationship Id="rId53" Type="http://schemas.openxmlformats.org/officeDocument/2006/relationships/customXml" Target="../ink/ink186.xml"/><Relationship Id="rId149" Type="http://schemas.openxmlformats.org/officeDocument/2006/relationships/customXml" Target="../ink/ink234.xml"/><Relationship Id="rId314" Type="http://schemas.openxmlformats.org/officeDocument/2006/relationships/image" Target="../media/image243.png"/><Relationship Id="rId356" Type="http://schemas.openxmlformats.org/officeDocument/2006/relationships/image" Target="../media/image264.png"/><Relationship Id="rId95" Type="http://schemas.openxmlformats.org/officeDocument/2006/relationships/customXml" Target="../ink/ink207.xml"/><Relationship Id="rId160" Type="http://schemas.openxmlformats.org/officeDocument/2006/relationships/image" Target="../media/image1661.png"/><Relationship Id="rId216" Type="http://schemas.openxmlformats.org/officeDocument/2006/relationships/image" Target="../media/image194.png"/><Relationship Id="rId258" Type="http://schemas.openxmlformats.org/officeDocument/2006/relationships/image" Target="../media/image215.png"/><Relationship Id="rId22" Type="http://schemas.openxmlformats.org/officeDocument/2006/relationships/image" Target="../media/image950.png"/><Relationship Id="rId64" Type="http://schemas.openxmlformats.org/officeDocument/2006/relationships/image" Target="../media/image1161.png"/><Relationship Id="rId118" Type="http://schemas.openxmlformats.org/officeDocument/2006/relationships/image" Target="../media/image1451.png"/><Relationship Id="rId325" Type="http://schemas.openxmlformats.org/officeDocument/2006/relationships/customXml" Target="../ink/ink322.xml"/><Relationship Id="rId171" Type="http://schemas.openxmlformats.org/officeDocument/2006/relationships/customXml" Target="../ink/ink245.xml"/><Relationship Id="rId227" Type="http://schemas.openxmlformats.org/officeDocument/2006/relationships/customXml" Target="../ink/ink273.xml"/><Relationship Id="rId269" Type="http://schemas.openxmlformats.org/officeDocument/2006/relationships/customXml" Target="../ink/ink294.xml"/><Relationship Id="rId33" Type="http://schemas.openxmlformats.org/officeDocument/2006/relationships/customXml" Target="../ink/ink176.xml"/><Relationship Id="rId129" Type="http://schemas.openxmlformats.org/officeDocument/2006/relationships/customXml" Target="../ink/ink224.xml"/><Relationship Id="rId280" Type="http://schemas.openxmlformats.org/officeDocument/2006/relationships/image" Target="../media/image226.png"/><Relationship Id="rId336" Type="http://schemas.openxmlformats.org/officeDocument/2006/relationships/image" Target="../media/image254.png"/><Relationship Id="rId75" Type="http://schemas.openxmlformats.org/officeDocument/2006/relationships/customXml" Target="../ink/ink197.xml"/><Relationship Id="rId140" Type="http://schemas.openxmlformats.org/officeDocument/2006/relationships/image" Target="../media/image1560.png"/><Relationship Id="rId182" Type="http://schemas.openxmlformats.org/officeDocument/2006/relationships/image" Target="../media/image177.png"/><Relationship Id="rId6" Type="http://schemas.openxmlformats.org/officeDocument/2006/relationships/image" Target="../media/image870.png"/><Relationship Id="rId238" Type="http://schemas.openxmlformats.org/officeDocument/2006/relationships/image" Target="../media/image205.png"/><Relationship Id="rId291" Type="http://schemas.openxmlformats.org/officeDocument/2006/relationships/customXml" Target="../ink/ink305.xml"/><Relationship Id="rId305" Type="http://schemas.openxmlformats.org/officeDocument/2006/relationships/customXml" Target="../ink/ink312.xml"/><Relationship Id="rId347" Type="http://schemas.openxmlformats.org/officeDocument/2006/relationships/customXml" Target="../ink/ink333.xml"/><Relationship Id="rId44" Type="http://schemas.openxmlformats.org/officeDocument/2006/relationships/image" Target="../media/image1060.png"/><Relationship Id="rId86" Type="http://schemas.openxmlformats.org/officeDocument/2006/relationships/image" Target="../media/image1271.png"/><Relationship Id="rId151" Type="http://schemas.openxmlformats.org/officeDocument/2006/relationships/customXml" Target="../ink/ink235.xml"/><Relationship Id="rId193" Type="http://schemas.openxmlformats.org/officeDocument/2006/relationships/customXml" Target="../ink/ink256.xml"/><Relationship Id="rId207" Type="http://schemas.openxmlformats.org/officeDocument/2006/relationships/customXml" Target="../ink/ink263.xml"/><Relationship Id="rId249" Type="http://schemas.openxmlformats.org/officeDocument/2006/relationships/customXml" Target="../ink/ink284.xml"/><Relationship Id="rId13" Type="http://schemas.openxmlformats.org/officeDocument/2006/relationships/customXml" Target="../ink/ink166.xml"/><Relationship Id="rId109" Type="http://schemas.openxmlformats.org/officeDocument/2006/relationships/customXml" Target="../ink/ink214.xml"/><Relationship Id="rId260" Type="http://schemas.openxmlformats.org/officeDocument/2006/relationships/image" Target="../media/image216.png"/><Relationship Id="rId316" Type="http://schemas.openxmlformats.org/officeDocument/2006/relationships/image" Target="../media/image244.png"/><Relationship Id="rId55" Type="http://schemas.openxmlformats.org/officeDocument/2006/relationships/customXml" Target="../ink/ink187.xml"/><Relationship Id="rId97" Type="http://schemas.openxmlformats.org/officeDocument/2006/relationships/customXml" Target="../ink/ink208.xml"/><Relationship Id="rId120" Type="http://schemas.openxmlformats.org/officeDocument/2006/relationships/image" Target="../media/image1461.png"/><Relationship Id="rId358" Type="http://schemas.openxmlformats.org/officeDocument/2006/relationships/image" Target="../media/image265.png"/><Relationship Id="rId162" Type="http://schemas.openxmlformats.org/officeDocument/2006/relationships/image" Target="../media/image167.png"/><Relationship Id="rId218" Type="http://schemas.openxmlformats.org/officeDocument/2006/relationships/image" Target="../media/image195.png"/><Relationship Id="rId271" Type="http://schemas.openxmlformats.org/officeDocument/2006/relationships/customXml" Target="../ink/ink295.xml"/><Relationship Id="rId24" Type="http://schemas.openxmlformats.org/officeDocument/2006/relationships/image" Target="../media/image960.png"/><Relationship Id="rId66" Type="http://schemas.openxmlformats.org/officeDocument/2006/relationships/image" Target="../media/image1171.png"/><Relationship Id="rId131" Type="http://schemas.openxmlformats.org/officeDocument/2006/relationships/customXml" Target="../ink/ink225.xml"/><Relationship Id="rId327" Type="http://schemas.openxmlformats.org/officeDocument/2006/relationships/customXml" Target="../ink/ink323.xml"/><Relationship Id="rId173" Type="http://schemas.openxmlformats.org/officeDocument/2006/relationships/customXml" Target="../ink/ink246.xml"/><Relationship Id="rId229" Type="http://schemas.openxmlformats.org/officeDocument/2006/relationships/customXml" Target="../ink/ink274.xml"/><Relationship Id="rId240" Type="http://schemas.openxmlformats.org/officeDocument/2006/relationships/image" Target="../media/image206.png"/><Relationship Id="rId35" Type="http://schemas.openxmlformats.org/officeDocument/2006/relationships/customXml" Target="../ink/ink177.xml"/><Relationship Id="rId77" Type="http://schemas.openxmlformats.org/officeDocument/2006/relationships/customXml" Target="../ink/ink198.xml"/><Relationship Id="rId100" Type="http://schemas.openxmlformats.org/officeDocument/2006/relationships/image" Target="../media/image1340.png"/><Relationship Id="rId282" Type="http://schemas.openxmlformats.org/officeDocument/2006/relationships/image" Target="../media/image227.png"/><Relationship Id="rId338" Type="http://schemas.openxmlformats.org/officeDocument/2006/relationships/image" Target="../media/image255.png"/><Relationship Id="rId8" Type="http://schemas.openxmlformats.org/officeDocument/2006/relationships/image" Target="../media/image880.png"/><Relationship Id="rId142" Type="http://schemas.openxmlformats.org/officeDocument/2006/relationships/image" Target="../media/image1570.png"/><Relationship Id="rId184" Type="http://schemas.openxmlformats.org/officeDocument/2006/relationships/image" Target="../media/image178.png"/><Relationship Id="rId251" Type="http://schemas.openxmlformats.org/officeDocument/2006/relationships/customXml" Target="../ink/ink285.xml"/><Relationship Id="rId46" Type="http://schemas.openxmlformats.org/officeDocument/2006/relationships/image" Target="../media/image1070.png"/><Relationship Id="rId293" Type="http://schemas.openxmlformats.org/officeDocument/2006/relationships/customXml" Target="../ink/ink306.xml"/><Relationship Id="rId307" Type="http://schemas.openxmlformats.org/officeDocument/2006/relationships/customXml" Target="../ink/ink313.xml"/><Relationship Id="rId349" Type="http://schemas.openxmlformats.org/officeDocument/2006/relationships/customXml" Target="../ink/ink334.xml"/></Relationships>
</file>

<file path=ppt/slides/_rels/slide37.xml.rels><?xml version="1.0" encoding="UTF-8" standalone="yes"?>
<Relationships xmlns="http://schemas.openxmlformats.org/package/2006/relationships"><Relationship Id="rId117" Type="http://schemas.openxmlformats.org/officeDocument/2006/relationships/customXml" Target="../ink/ink398.xml"/><Relationship Id="rId21" Type="http://schemas.openxmlformats.org/officeDocument/2006/relationships/customXml" Target="../ink/ink350.xml"/><Relationship Id="rId324" Type="http://schemas.openxmlformats.org/officeDocument/2006/relationships/image" Target="../media/image331.png"/><Relationship Id="rId531" Type="http://schemas.openxmlformats.org/officeDocument/2006/relationships/customXml" Target="../ink/ink605.xml"/><Relationship Id="rId170" Type="http://schemas.openxmlformats.org/officeDocument/2006/relationships/image" Target="../media/image2520.png"/><Relationship Id="rId268" Type="http://schemas.openxmlformats.org/officeDocument/2006/relationships/image" Target="../media/image303.png"/><Relationship Id="rId475" Type="http://schemas.openxmlformats.org/officeDocument/2006/relationships/customXml" Target="../ink/ink577.xml"/><Relationship Id="rId32" Type="http://schemas.openxmlformats.org/officeDocument/2006/relationships/image" Target="../media/image1830.png"/><Relationship Id="rId128" Type="http://schemas.openxmlformats.org/officeDocument/2006/relationships/image" Target="../media/image2310.png"/><Relationship Id="rId335" Type="http://schemas.openxmlformats.org/officeDocument/2006/relationships/customXml" Target="../ink/ink507.xml"/><Relationship Id="rId542" Type="http://schemas.openxmlformats.org/officeDocument/2006/relationships/image" Target="../media/image441.png"/><Relationship Id="rId181" Type="http://schemas.openxmlformats.org/officeDocument/2006/relationships/customXml" Target="../ink/ink430.xml"/><Relationship Id="rId402" Type="http://schemas.openxmlformats.org/officeDocument/2006/relationships/image" Target="../media/image370.png"/><Relationship Id="rId279" Type="http://schemas.openxmlformats.org/officeDocument/2006/relationships/customXml" Target="../ink/ink479.xml"/><Relationship Id="rId486" Type="http://schemas.openxmlformats.org/officeDocument/2006/relationships/image" Target="../media/image413.png"/><Relationship Id="rId43" Type="http://schemas.openxmlformats.org/officeDocument/2006/relationships/customXml" Target="../ink/ink361.xml"/><Relationship Id="rId139" Type="http://schemas.openxmlformats.org/officeDocument/2006/relationships/customXml" Target="../ink/ink409.xml"/><Relationship Id="rId346" Type="http://schemas.openxmlformats.org/officeDocument/2006/relationships/image" Target="../media/image342.png"/><Relationship Id="rId553" Type="http://schemas.openxmlformats.org/officeDocument/2006/relationships/customXml" Target="../ink/ink616.xml"/><Relationship Id="rId192" Type="http://schemas.openxmlformats.org/officeDocument/2006/relationships/image" Target="../media/image2630.png"/><Relationship Id="rId206" Type="http://schemas.openxmlformats.org/officeDocument/2006/relationships/image" Target="../media/image270.png"/><Relationship Id="rId413" Type="http://schemas.openxmlformats.org/officeDocument/2006/relationships/customXml" Target="../ink/ink546.xml"/><Relationship Id="rId497" Type="http://schemas.openxmlformats.org/officeDocument/2006/relationships/customXml" Target="../ink/ink588.xml"/><Relationship Id="rId357" Type="http://schemas.openxmlformats.org/officeDocument/2006/relationships/customXml" Target="../ink/ink518.xml"/><Relationship Id="rId54" Type="http://schemas.openxmlformats.org/officeDocument/2006/relationships/image" Target="../media/image1940.png"/><Relationship Id="rId217" Type="http://schemas.openxmlformats.org/officeDocument/2006/relationships/customXml" Target="../ink/ink448.xml"/><Relationship Id="rId564" Type="http://schemas.openxmlformats.org/officeDocument/2006/relationships/image" Target="../media/image452.png"/><Relationship Id="rId424" Type="http://schemas.openxmlformats.org/officeDocument/2006/relationships/image" Target="../media/image381.png"/><Relationship Id="rId270" Type="http://schemas.openxmlformats.org/officeDocument/2006/relationships/image" Target="../media/image304.png"/><Relationship Id="rId65" Type="http://schemas.openxmlformats.org/officeDocument/2006/relationships/customXml" Target="../ink/ink372.xml"/><Relationship Id="rId130" Type="http://schemas.openxmlformats.org/officeDocument/2006/relationships/image" Target="../media/image2320.png"/><Relationship Id="rId368" Type="http://schemas.openxmlformats.org/officeDocument/2006/relationships/image" Target="../media/image353.png"/><Relationship Id="rId575" Type="http://schemas.openxmlformats.org/officeDocument/2006/relationships/customXml" Target="../ink/ink627.xml"/><Relationship Id="rId228" Type="http://schemas.openxmlformats.org/officeDocument/2006/relationships/image" Target="../media/image281.png"/><Relationship Id="rId435" Type="http://schemas.openxmlformats.org/officeDocument/2006/relationships/customXml" Target="../ink/ink557.xml"/><Relationship Id="rId281" Type="http://schemas.openxmlformats.org/officeDocument/2006/relationships/customXml" Target="../ink/ink480.xml"/><Relationship Id="rId502" Type="http://schemas.openxmlformats.org/officeDocument/2006/relationships/image" Target="../media/image421.png"/><Relationship Id="rId34" Type="http://schemas.openxmlformats.org/officeDocument/2006/relationships/image" Target="../media/image1840.png"/><Relationship Id="rId76" Type="http://schemas.openxmlformats.org/officeDocument/2006/relationships/image" Target="../media/image2050.png"/><Relationship Id="rId141" Type="http://schemas.openxmlformats.org/officeDocument/2006/relationships/customXml" Target="../ink/ink410.xml"/><Relationship Id="rId379" Type="http://schemas.openxmlformats.org/officeDocument/2006/relationships/customXml" Target="../ink/ink529.xml"/><Relationship Id="rId544" Type="http://schemas.openxmlformats.org/officeDocument/2006/relationships/image" Target="../media/image442.png"/><Relationship Id="rId7" Type="http://schemas.openxmlformats.org/officeDocument/2006/relationships/customXml" Target="../ink/ink343.xml"/><Relationship Id="rId183" Type="http://schemas.openxmlformats.org/officeDocument/2006/relationships/customXml" Target="../ink/ink431.xml"/><Relationship Id="rId239" Type="http://schemas.openxmlformats.org/officeDocument/2006/relationships/customXml" Target="../ink/ink459.xml"/><Relationship Id="rId390" Type="http://schemas.openxmlformats.org/officeDocument/2006/relationships/image" Target="../media/image364.png"/><Relationship Id="rId404" Type="http://schemas.openxmlformats.org/officeDocument/2006/relationships/image" Target="../media/image371.png"/><Relationship Id="rId446" Type="http://schemas.openxmlformats.org/officeDocument/2006/relationships/image" Target="../media/image393.png"/><Relationship Id="rId250" Type="http://schemas.openxmlformats.org/officeDocument/2006/relationships/image" Target="../media/image292.png"/><Relationship Id="rId292" Type="http://schemas.openxmlformats.org/officeDocument/2006/relationships/image" Target="../media/image315.png"/><Relationship Id="rId306" Type="http://schemas.openxmlformats.org/officeDocument/2006/relationships/image" Target="../media/image322.png"/><Relationship Id="rId488" Type="http://schemas.openxmlformats.org/officeDocument/2006/relationships/image" Target="../media/image414.png"/><Relationship Id="rId45" Type="http://schemas.openxmlformats.org/officeDocument/2006/relationships/customXml" Target="../ink/ink362.xml"/><Relationship Id="rId87" Type="http://schemas.openxmlformats.org/officeDocument/2006/relationships/customXml" Target="../ink/ink383.xml"/><Relationship Id="rId110" Type="http://schemas.openxmlformats.org/officeDocument/2006/relationships/image" Target="../media/image2220.png"/><Relationship Id="rId348" Type="http://schemas.openxmlformats.org/officeDocument/2006/relationships/image" Target="../media/image343.png"/><Relationship Id="rId513" Type="http://schemas.openxmlformats.org/officeDocument/2006/relationships/customXml" Target="../ink/ink596.xml"/><Relationship Id="rId555" Type="http://schemas.openxmlformats.org/officeDocument/2006/relationships/customXml" Target="../ink/ink617.xml"/><Relationship Id="rId152" Type="http://schemas.openxmlformats.org/officeDocument/2006/relationships/image" Target="../media/image2430.png"/><Relationship Id="rId194" Type="http://schemas.openxmlformats.org/officeDocument/2006/relationships/image" Target="../media/image2640.png"/><Relationship Id="rId208" Type="http://schemas.openxmlformats.org/officeDocument/2006/relationships/image" Target="../media/image271.png"/><Relationship Id="rId415" Type="http://schemas.openxmlformats.org/officeDocument/2006/relationships/customXml" Target="../ink/ink547.xml"/><Relationship Id="rId457" Type="http://schemas.openxmlformats.org/officeDocument/2006/relationships/customXml" Target="../ink/ink568.xml"/><Relationship Id="rId261" Type="http://schemas.openxmlformats.org/officeDocument/2006/relationships/customXml" Target="../ink/ink470.xml"/><Relationship Id="rId499" Type="http://schemas.openxmlformats.org/officeDocument/2006/relationships/customXml" Target="../ink/ink589.xml"/><Relationship Id="rId14" Type="http://schemas.openxmlformats.org/officeDocument/2006/relationships/image" Target="../media/image1741.png"/><Relationship Id="rId56" Type="http://schemas.openxmlformats.org/officeDocument/2006/relationships/image" Target="../media/image1950.png"/><Relationship Id="rId317" Type="http://schemas.openxmlformats.org/officeDocument/2006/relationships/customXml" Target="../ink/ink498.xml"/><Relationship Id="rId359" Type="http://schemas.openxmlformats.org/officeDocument/2006/relationships/customXml" Target="../ink/ink519.xml"/><Relationship Id="rId524" Type="http://schemas.openxmlformats.org/officeDocument/2006/relationships/image" Target="../media/image432.png"/><Relationship Id="rId566" Type="http://schemas.openxmlformats.org/officeDocument/2006/relationships/image" Target="../media/image453.png"/><Relationship Id="rId98" Type="http://schemas.openxmlformats.org/officeDocument/2006/relationships/image" Target="../media/image2160.png"/><Relationship Id="rId121" Type="http://schemas.openxmlformats.org/officeDocument/2006/relationships/customXml" Target="../ink/ink400.xml"/><Relationship Id="rId163" Type="http://schemas.openxmlformats.org/officeDocument/2006/relationships/customXml" Target="../ink/ink421.xml"/><Relationship Id="rId219" Type="http://schemas.openxmlformats.org/officeDocument/2006/relationships/customXml" Target="../ink/ink449.xml"/><Relationship Id="rId370" Type="http://schemas.openxmlformats.org/officeDocument/2006/relationships/image" Target="../media/image354.png"/><Relationship Id="rId426" Type="http://schemas.openxmlformats.org/officeDocument/2006/relationships/image" Target="../media/image382.png"/><Relationship Id="rId230" Type="http://schemas.openxmlformats.org/officeDocument/2006/relationships/image" Target="../media/image282.png"/><Relationship Id="rId468" Type="http://schemas.openxmlformats.org/officeDocument/2006/relationships/image" Target="../media/image404.png"/><Relationship Id="rId25" Type="http://schemas.openxmlformats.org/officeDocument/2006/relationships/customXml" Target="../ink/ink352.xml"/><Relationship Id="rId67" Type="http://schemas.openxmlformats.org/officeDocument/2006/relationships/customXml" Target="../ink/ink373.xml"/><Relationship Id="rId272" Type="http://schemas.openxmlformats.org/officeDocument/2006/relationships/image" Target="../media/image305.png"/><Relationship Id="rId328" Type="http://schemas.openxmlformats.org/officeDocument/2006/relationships/image" Target="../media/image333.png"/><Relationship Id="rId535" Type="http://schemas.openxmlformats.org/officeDocument/2006/relationships/customXml" Target="../ink/ink607.xml"/><Relationship Id="rId577" Type="http://schemas.openxmlformats.org/officeDocument/2006/relationships/customXml" Target="../ink/ink628.xml"/><Relationship Id="rId132" Type="http://schemas.openxmlformats.org/officeDocument/2006/relationships/image" Target="../media/image2330.png"/><Relationship Id="rId174" Type="http://schemas.openxmlformats.org/officeDocument/2006/relationships/image" Target="../media/image2540.png"/><Relationship Id="rId381" Type="http://schemas.openxmlformats.org/officeDocument/2006/relationships/customXml" Target="../ink/ink530.xml"/><Relationship Id="rId241" Type="http://schemas.openxmlformats.org/officeDocument/2006/relationships/customXml" Target="../ink/ink460.xml"/><Relationship Id="rId437" Type="http://schemas.openxmlformats.org/officeDocument/2006/relationships/customXml" Target="../ink/ink558.xml"/><Relationship Id="rId479" Type="http://schemas.openxmlformats.org/officeDocument/2006/relationships/customXml" Target="../ink/ink579.xml"/><Relationship Id="rId36" Type="http://schemas.openxmlformats.org/officeDocument/2006/relationships/image" Target="../media/image1850.png"/><Relationship Id="rId283" Type="http://schemas.openxmlformats.org/officeDocument/2006/relationships/customXml" Target="../ink/ink481.xml"/><Relationship Id="rId339" Type="http://schemas.openxmlformats.org/officeDocument/2006/relationships/customXml" Target="../ink/ink509.xml"/><Relationship Id="rId490" Type="http://schemas.openxmlformats.org/officeDocument/2006/relationships/image" Target="../media/image415.png"/><Relationship Id="rId504" Type="http://schemas.openxmlformats.org/officeDocument/2006/relationships/image" Target="../media/image422.png"/><Relationship Id="rId546" Type="http://schemas.openxmlformats.org/officeDocument/2006/relationships/image" Target="../media/image443.png"/><Relationship Id="rId78" Type="http://schemas.openxmlformats.org/officeDocument/2006/relationships/image" Target="../media/image2060.png"/><Relationship Id="rId101" Type="http://schemas.openxmlformats.org/officeDocument/2006/relationships/customXml" Target="../ink/ink390.xml"/><Relationship Id="rId143" Type="http://schemas.openxmlformats.org/officeDocument/2006/relationships/customXml" Target="../ink/ink411.xml"/><Relationship Id="rId185" Type="http://schemas.openxmlformats.org/officeDocument/2006/relationships/customXml" Target="../ink/ink432.xml"/><Relationship Id="rId350" Type="http://schemas.openxmlformats.org/officeDocument/2006/relationships/image" Target="../media/image344.png"/><Relationship Id="rId406" Type="http://schemas.openxmlformats.org/officeDocument/2006/relationships/image" Target="../media/image372.png"/><Relationship Id="rId9" Type="http://schemas.openxmlformats.org/officeDocument/2006/relationships/customXml" Target="../ink/ink344.xml"/><Relationship Id="rId210" Type="http://schemas.openxmlformats.org/officeDocument/2006/relationships/image" Target="../media/image272.png"/><Relationship Id="rId392" Type="http://schemas.openxmlformats.org/officeDocument/2006/relationships/image" Target="../media/image365.png"/><Relationship Id="rId448" Type="http://schemas.openxmlformats.org/officeDocument/2006/relationships/image" Target="../media/image394.png"/><Relationship Id="rId252" Type="http://schemas.openxmlformats.org/officeDocument/2006/relationships/image" Target="../media/image293.png"/><Relationship Id="rId294" Type="http://schemas.openxmlformats.org/officeDocument/2006/relationships/image" Target="../media/image316.png"/><Relationship Id="rId308" Type="http://schemas.openxmlformats.org/officeDocument/2006/relationships/image" Target="../media/image323.png"/><Relationship Id="rId515" Type="http://schemas.openxmlformats.org/officeDocument/2006/relationships/customXml" Target="../ink/ink597.xml"/><Relationship Id="rId47" Type="http://schemas.openxmlformats.org/officeDocument/2006/relationships/customXml" Target="../ink/ink363.xml"/><Relationship Id="rId89" Type="http://schemas.openxmlformats.org/officeDocument/2006/relationships/customXml" Target="../ink/ink384.xml"/><Relationship Id="rId112" Type="http://schemas.openxmlformats.org/officeDocument/2006/relationships/image" Target="../media/image2230.png"/><Relationship Id="rId154" Type="http://schemas.openxmlformats.org/officeDocument/2006/relationships/image" Target="../media/image2440.png"/><Relationship Id="rId361" Type="http://schemas.openxmlformats.org/officeDocument/2006/relationships/customXml" Target="../ink/ink520.xml"/><Relationship Id="rId557" Type="http://schemas.openxmlformats.org/officeDocument/2006/relationships/customXml" Target="../ink/ink618.xml"/><Relationship Id="rId196" Type="http://schemas.openxmlformats.org/officeDocument/2006/relationships/image" Target="../media/image2650.png"/><Relationship Id="rId417" Type="http://schemas.openxmlformats.org/officeDocument/2006/relationships/customXml" Target="../ink/ink548.xml"/><Relationship Id="rId459" Type="http://schemas.openxmlformats.org/officeDocument/2006/relationships/customXml" Target="../ink/ink569.xml"/><Relationship Id="rId16" Type="http://schemas.openxmlformats.org/officeDocument/2006/relationships/image" Target="../media/image1752.png"/><Relationship Id="rId221" Type="http://schemas.openxmlformats.org/officeDocument/2006/relationships/customXml" Target="../ink/ink450.xml"/><Relationship Id="rId263" Type="http://schemas.openxmlformats.org/officeDocument/2006/relationships/customXml" Target="../ink/ink471.xml"/><Relationship Id="rId319" Type="http://schemas.openxmlformats.org/officeDocument/2006/relationships/customXml" Target="../ink/ink499.xml"/><Relationship Id="rId470" Type="http://schemas.openxmlformats.org/officeDocument/2006/relationships/image" Target="../media/image405.png"/><Relationship Id="rId526" Type="http://schemas.openxmlformats.org/officeDocument/2006/relationships/image" Target="../media/image433.png"/><Relationship Id="rId58" Type="http://schemas.openxmlformats.org/officeDocument/2006/relationships/image" Target="../media/image1960.png"/><Relationship Id="rId123" Type="http://schemas.openxmlformats.org/officeDocument/2006/relationships/customXml" Target="../ink/ink401.xml"/><Relationship Id="rId330" Type="http://schemas.openxmlformats.org/officeDocument/2006/relationships/image" Target="../media/image334.png"/><Relationship Id="rId568" Type="http://schemas.openxmlformats.org/officeDocument/2006/relationships/image" Target="../media/image454.png"/><Relationship Id="rId165" Type="http://schemas.openxmlformats.org/officeDocument/2006/relationships/customXml" Target="../ink/ink422.xml"/><Relationship Id="rId372" Type="http://schemas.openxmlformats.org/officeDocument/2006/relationships/image" Target="../media/image355.png"/><Relationship Id="rId428" Type="http://schemas.openxmlformats.org/officeDocument/2006/relationships/image" Target="../media/image383.png"/><Relationship Id="rId232" Type="http://schemas.openxmlformats.org/officeDocument/2006/relationships/image" Target="../media/image283.png"/><Relationship Id="rId274" Type="http://schemas.openxmlformats.org/officeDocument/2006/relationships/image" Target="../media/image306.png"/><Relationship Id="rId481" Type="http://schemas.openxmlformats.org/officeDocument/2006/relationships/customXml" Target="../ink/ink580.xml"/><Relationship Id="rId27" Type="http://schemas.openxmlformats.org/officeDocument/2006/relationships/customXml" Target="../ink/ink353.xml"/><Relationship Id="rId69" Type="http://schemas.openxmlformats.org/officeDocument/2006/relationships/customXml" Target="../ink/ink374.xml"/><Relationship Id="rId134" Type="http://schemas.openxmlformats.org/officeDocument/2006/relationships/image" Target="../media/image2340.png"/><Relationship Id="rId537" Type="http://schemas.openxmlformats.org/officeDocument/2006/relationships/customXml" Target="../ink/ink608.xml"/><Relationship Id="rId80" Type="http://schemas.openxmlformats.org/officeDocument/2006/relationships/image" Target="../media/image2070.png"/><Relationship Id="rId176" Type="http://schemas.openxmlformats.org/officeDocument/2006/relationships/image" Target="../media/image2550.png"/><Relationship Id="rId341" Type="http://schemas.openxmlformats.org/officeDocument/2006/relationships/customXml" Target="../ink/ink510.xml"/><Relationship Id="rId383" Type="http://schemas.openxmlformats.org/officeDocument/2006/relationships/customXml" Target="../ink/ink531.xml"/><Relationship Id="rId439" Type="http://schemas.openxmlformats.org/officeDocument/2006/relationships/customXml" Target="../ink/ink559.xml"/><Relationship Id="rId201" Type="http://schemas.openxmlformats.org/officeDocument/2006/relationships/customXml" Target="../ink/ink440.xml"/><Relationship Id="rId243" Type="http://schemas.openxmlformats.org/officeDocument/2006/relationships/customXml" Target="../ink/ink461.xml"/><Relationship Id="rId285" Type="http://schemas.openxmlformats.org/officeDocument/2006/relationships/customXml" Target="../ink/ink482.xml"/><Relationship Id="rId450" Type="http://schemas.openxmlformats.org/officeDocument/2006/relationships/image" Target="../media/image395.png"/><Relationship Id="rId506" Type="http://schemas.openxmlformats.org/officeDocument/2006/relationships/image" Target="../media/image423.png"/><Relationship Id="rId38" Type="http://schemas.openxmlformats.org/officeDocument/2006/relationships/image" Target="../media/image1860.png"/><Relationship Id="rId103" Type="http://schemas.openxmlformats.org/officeDocument/2006/relationships/customXml" Target="../ink/ink391.xml"/><Relationship Id="rId310" Type="http://schemas.openxmlformats.org/officeDocument/2006/relationships/image" Target="../media/image324.png"/><Relationship Id="rId492" Type="http://schemas.openxmlformats.org/officeDocument/2006/relationships/image" Target="../media/image416.png"/><Relationship Id="rId548" Type="http://schemas.openxmlformats.org/officeDocument/2006/relationships/image" Target="../media/image444.png"/><Relationship Id="rId91" Type="http://schemas.openxmlformats.org/officeDocument/2006/relationships/customXml" Target="../ink/ink385.xml"/><Relationship Id="rId145" Type="http://schemas.openxmlformats.org/officeDocument/2006/relationships/customXml" Target="../ink/ink412.xml"/><Relationship Id="rId187" Type="http://schemas.openxmlformats.org/officeDocument/2006/relationships/customXml" Target="../ink/ink433.xml"/><Relationship Id="rId352" Type="http://schemas.openxmlformats.org/officeDocument/2006/relationships/image" Target="../media/image345.png"/><Relationship Id="rId394" Type="http://schemas.openxmlformats.org/officeDocument/2006/relationships/image" Target="../media/image366.png"/><Relationship Id="rId408" Type="http://schemas.openxmlformats.org/officeDocument/2006/relationships/image" Target="../media/image373.png"/><Relationship Id="rId212" Type="http://schemas.openxmlformats.org/officeDocument/2006/relationships/image" Target="../media/image273.png"/><Relationship Id="rId254" Type="http://schemas.openxmlformats.org/officeDocument/2006/relationships/image" Target="../media/image294.png"/><Relationship Id="rId49" Type="http://schemas.openxmlformats.org/officeDocument/2006/relationships/customXml" Target="../ink/ink364.xml"/><Relationship Id="rId114" Type="http://schemas.openxmlformats.org/officeDocument/2006/relationships/image" Target="../media/image2240.png"/><Relationship Id="rId296" Type="http://schemas.openxmlformats.org/officeDocument/2006/relationships/image" Target="../media/image317.png"/><Relationship Id="rId461" Type="http://schemas.openxmlformats.org/officeDocument/2006/relationships/customXml" Target="../ink/ink570.xml"/><Relationship Id="rId517" Type="http://schemas.openxmlformats.org/officeDocument/2006/relationships/customXml" Target="../ink/ink598.xml"/><Relationship Id="rId559" Type="http://schemas.openxmlformats.org/officeDocument/2006/relationships/customXml" Target="../ink/ink619.xml"/><Relationship Id="rId60" Type="http://schemas.openxmlformats.org/officeDocument/2006/relationships/image" Target="../media/image1970.png"/><Relationship Id="rId156" Type="http://schemas.openxmlformats.org/officeDocument/2006/relationships/image" Target="../media/image2450.png"/><Relationship Id="rId198" Type="http://schemas.openxmlformats.org/officeDocument/2006/relationships/image" Target="../media/image2660.png"/><Relationship Id="rId321" Type="http://schemas.openxmlformats.org/officeDocument/2006/relationships/customXml" Target="../ink/ink500.xml"/><Relationship Id="rId363" Type="http://schemas.openxmlformats.org/officeDocument/2006/relationships/customXml" Target="../ink/ink521.xml"/><Relationship Id="rId419" Type="http://schemas.openxmlformats.org/officeDocument/2006/relationships/customXml" Target="../ink/ink549.xml"/><Relationship Id="rId570" Type="http://schemas.openxmlformats.org/officeDocument/2006/relationships/image" Target="../media/image455.png"/><Relationship Id="rId223" Type="http://schemas.openxmlformats.org/officeDocument/2006/relationships/customXml" Target="../ink/ink451.xml"/><Relationship Id="rId430" Type="http://schemas.openxmlformats.org/officeDocument/2006/relationships/image" Target="../media/image384.png"/><Relationship Id="rId18" Type="http://schemas.openxmlformats.org/officeDocument/2006/relationships/image" Target="../media/image1762.png"/><Relationship Id="rId265" Type="http://schemas.openxmlformats.org/officeDocument/2006/relationships/customXml" Target="../ink/ink472.xml"/><Relationship Id="rId472" Type="http://schemas.openxmlformats.org/officeDocument/2006/relationships/image" Target="../media/image406.png"/><Relationship Id="rId528" Type="http://schemas.openxmlformats.org/officeDocument/2006/relationships/image" Target="../media/image434.png"/><Relationship Id="rId125" Type="http://schemas.openxmlformats.org/officeDocument/2006/relationships/customXml" Target="../ink/ink402.xml"/><Relationship Id="rId167" Type="http://schemas.openxmlformats.org/officeDocument/2006/relationships/customXml" Target="../ink/ink423.xml"/><Relationship Id="rId332" Type="http://schemas.openxmlformats.org/officeDocument/2006/relationships/image" Target="../media/image335.png"/><Relationship Id="rId374" Type="http://schemas.openxmlformats.org/officeDocument/2006/relationships/image" Target="../media/image356.png"/><Relationship Id="rId71" Type="http://schemas.openxmlformats.org/officeDocument/2006/relationships/customXml" Target="../ink/ink375.xml"/><Relationship Id="rId234" Type="http://schemas.openxmlformats.org/officeDocument/2006/relationships/image" Target="../media/image284.png"/><Relationship Id="rId2" Type="http://schemas.openxmlformats.org/officeDocument/2006/relationships/image" Target="../media/image268.gif"/><Relationship Id="rId29" Type="http://schemas.openxmlformats.org/officeDocument/2006/relationships/customXml" Target="../ink/ink354.xml"/><Relationship Id="rId276" Type="http://schemas.openxmlformats.org/officeDocument/2006/relationships/image" Target="../media/image307.png"/><Relationship Id="rId441" Type="http://schemas.openxmlformats.org/officeDocument/2006/relationships/customXml" Target="../ink/ink560.xml"/><Relationship Id="rId483" Type="http://schemas.openxmlformats.org/officeDocument/2006/relationships/customXml" Target="../ink/ink581.xml"/><Relationship Id="rId539" Type="http://schemas.openxmlformats.org/officeDocument/2006/relationships/customXml" Target="../ink/ink609.xml"/><Relationship Id="rId40" Type="http://schemas.openxmlformats.org/officeDocument/2006/relationships/image" Target="../media/image1870.png"/><Relationship Id="rId136" Type="http://schemas.openxmlformats.org/officeDocument/2006/relationships/image" Target="../media/image2350.png"/><Relationship Id="rId178" Type="http://schemas.openxmlformats.org/officeDocument/2006/relationships/image" Target="../media/image2560.png"/><Relationship Id="rId301" Type="http://schemas.openxmlformats.org/officeDocument/2006/relationships/customXml" Target="../ink/ink490.xml"/><Relationship Id="rId343" Type="http://schemas.openxmlformats.org/officeDocument/2006/relationships/customXml" Target="../ink/ink511.xml"/><Relationship Id="rId550" Type="http://schemas.openxmlformats.org/officeDocument/2006/relationships/image" Target="../media/image445.png"/><Relationship Id="rId82" Type="http://schemas.openxmlformats.org/officeDocument/2006/relationships/image" Target="../media/image2080.png"/><Relationship Id="rId203" Type="http://schemas.openxmlformats.org/officeDocument/2006/relationships/customXml" Target="../ink/ink441.xml"/><Relationship Id="rId385" Type="http://schemas.openxmlformats.org/officeDocument/2006/relationships/customXml" Target="../ink/ink532.xml"/><Relationship Id="rId245" Type="http://schemas.openxmlformats.org/officeDocument/2006/relationships/customXml" Target="../ink/ink462.xml"/><Relationship Id="rId287" Type="http://schemas.openxmlformats.org/officeDocument/2006/relationships/customXml" Target="../ink/ink483.xml"/><Relationship Id="rId410" Type="http://schemas.openxmlformats.org/officeDocument/2006/relationships/image" Target="../media/image374.png"/><Relationship Id="rId452" Type="http://schemas.openxmlformats.org/officeDocument/2006/relationships/image" Target="../media/image396.png"/><Relationship Id="rId494" Type="http://schemas.openxmlformats.org/officeDocument/2006/relationships/image" Target="../media/image417.png"/><Relationship Id="rId508" Type="http://schemas.openxmlformats.org/officeDocument/2006/relationships/image" Target="../media/image424.png"/><Relationship Id="rId105" Type="http://schemas.openxmlformats.org/officeDocument/2006/relationships/customXml" Target="../ink/ink392.xml"/><Relationship Id="rId147" Type="http://schemas.openxmlformats.org/officeDocument/2006/relationships/customXml" Target="../ink/ink413.xml"/><Relationship Id="rId312" Type="http://schemas.openxmlformats.org/officeDocument/2006/relationships/image" Target="../media/image325.png"/><Relationship Id="rId354" Type="http://schemas.openxmlformats.org/officeDocument/2006/relationships/image" Target="../media/image346.png"/><Relationship Id="rId51" Type="http://schemas.openxmlformats.org/officeDocument/2006/relationships/customXml" Target="../ink/ink365.xml"/><Relationship Id="rId93" Type="http://schemas.openxmlformats.org/officeDocument/2006/relationships/customXml" Target="../ink/ink386.xml"/><Relationship Id="rId189" Type="http://schemas.openxmlformats.org/officeDocument/2006/relationships/customXml" Target="../ink/ink434.xml"/><Relationship Id="rId396" Type="http://schemas.openxmlformats.org/officeDocument/2006/relationships/image" Target="../media/image367.png"/><Relationship Id="rId561" Type="http://schemas.openxmlformats.org/officeDocument/2006/relationships/customXml" Target="../ink/ink620.xml"/><Relationship Id="rId214" Type="http://schemas.openxmlformats.org/officeDocument/2006/relationships/image" Target="../media/image274.png"/><Relationship Id="rId256" Type="http://schemas.openxmlformats.org/officeDocument/2006/relationships/image" Target="../media/image295.png"/><Relationship Id="rId298" Type="http://schemas.openxmlformats.org/officeDocument/2006/relationships/image" Target="../media/image318.png"/><Relationship Id="rId421" Type="http://schemas.openxmlformats.org/officeDocument/2006/relationships/customXml" Target="../ink/ink550.xml"/><Relationship Id="rId463" Type="http://schemas.openxmlformats.org/officeDocument/2006/relationships/customXml" Target="../ink/ink571.xml"/><Relationship Id="rId519" Type="http://schemas.openxmlformats.org/officeDocument/2006/relationships/customXml" Target="../ink/ink599.xml"/><Relationship Id="rId116" Type="http://schemas.openxmlformats.org/officeDocument/2006/relationships/image" Target="../media/image2250.png"/><Relationship Id="rId158" Type="http://schemas.openxmlformats.org/officeDocument/2006/relationships/image" Target="../media/image2460.png"/><Relationship Id="rId323" Type="http://schemas.openxmlformats.org/officeDocument/2006/relationships/customXml" Target="../ink/ink501.xml"/><Relationship Id="rId530" Type="http://schemas.openxmlformats.org/officeDocument/2006/relationships/image" Target="../media/image435.png"/><Relationship Id="rId20" Type="http://schemas.openxmlformats.org/officeDocument/2006/relationships/image" Target="../media/image1771.png"/><Relationship Id="rId62" Type="http://schemas.openxmlformats.org/officeDocument/2006/relationships/image" Target="../media/image1980.png"/><Relationship Id="rId365" Type="http://schemas.openxmlformats.org/officeDocument/2006/relationships/customXml" Target="../ink/ink522.xml"/><Relationship Id="rId572" Type="http://schemas.openxmlformats.org/officeDocument/2006/relationships/image" Target="../media/image456.png"/><Relationship Id="rId225" Type="http://schemas.openxmlformats.org/officeDocument/2006/relationships/customXml" Target="../ink/ink452.xml"/><Relationship Id="rId267" Type="http://schemas.openxmlformats.org/officeDocument/2006/relationships/customXml" Target="../ink/ink473.xml"/><Relationship Id="rId432" Type="http://schemas.openxmlformats.org/officeDocument/2006/relationships/image" Target="../media/image385.png"/><Relationship Id="rId474" Type="http://schemas.openxmlformats.org/officeDocument/2006/relationships/image" Target="../media/image407.png"/><Relationship Id="rId127" Type="http://schemas.openxmlformats.org/officeDocument/2006/relationships/customXml" Target="../ink/ink403.xml"/><Relationship Id="rId31" Type="http://schemas.openxmlformats.org/officeDocument/2006/relationships/customXml" Target="../ink/ink355.xml"/><Relationship Id="rId73" Type="http://schemas.openxmlformats.org/officeDocument/2006/relationships/customXml" Target="../ink/ink376.xml"/><Relationship Id="rId169" Type="http://schemas.openxmlformats.org/officeDocument/2006/relationships/customXml" Target="../ink/ink424.xml"/><Relationship Id="rId334" Type="http://schemas.openxmlformats.org/officeDocument/2006/relationships/image" Target="../media/image336.png"/><Relationship Id="rId376" Type="http://schemas.openxmlformats.org/officeDocument/2006/relationships/image" Target="../media/image357.png"/><Relationship Id="rId541" Type="http://schemas.openxmlformats.org/officeDocument/2006/relationships/customXml" Target="../ink/ink610.xml"/><Relationship Id="rId4" Type="http://schemas.openxmlformats.org/officeDocument/2006/relationships/image" Target="../media/image1691.png"/><Relationship Id="rId180" Type="http://schemas.openxmlformats.org/officeDocument/2006/relationships/image" Target="../media/image2570.png"/><Relationship Id="rId236" Type="http://schemas.openxmlformats.org/officeDocument/2006/relationships/image" Target="../media/image285.png"/><Relationship Id="rId278" Type="http://schemas.openxmlformats.org/officeDocument/2006/relationships/image" Target="../media/image308.png"/><Relationship Id="rId401" Type="http://schemas.openxmlformats.org/officeDocument/2006/relationships/customXml" Target="../ink/ink540.xml"/><Relationship Id="rId443" Type="http://schemas.openxmlformats.org/officeDocument/2006/relationships/customXml" Target="../ink/ink561.xml"/><Relationship Id="rId303" Type="http://schemas.openxmlformats.org/officeDocument/2006/relationships/customXml" Target="../ink/ink491.xml"/><Relationship Id="rId485" Type="http://schemas.openxmlformats.org/officeDocument/2006/relationships/customXml" Target="../ink/ink582.xml"/><Relationship Id="rId42" Type="http://schemas.openxmlformats.org/officeDocument/2006/relationships/image" Target="../media/image1880.png"/><Relationship Id="rId84" Type="http://schemas.openxmlformats.org/officeDocument/2006/relationships/image" Target="../media/image2090.png"/><Relationship Id="rId138" Type="http://schemas.openxmlformats.org/officeDocument/2006/relationships/image" Target="../media/image2360.png"/><Relationship Id="rId345" Type="http://schemas.openxmlformats.org/officeDocument/2006/relationships/customXml" Target="../ink/ink512.xml"/><Relationship Id="rId387" Type="http://schemas.openxmlformats.org/officeDocument/2006/relationships/customXml" Target="../ink/ink533.xml"/><Relationship Id="rId510" Type="http://schemas.openxmlformats.org/officeDocument/2006/relationships/image" Target="../media/image425.png"/><Relationship Id="rId552" Type="http://schemas.openxmlformats.org/officeDocument/2006/relationships/image" Target="../media/image446.png"/><Relationship Id="rId191" Type="http://schemas.openxmlformats.org/officeDocument/2006/relationships/customXml" Target="../ink/ink435.xml"/><Relationship Id="rId205" Type="http://schemas.openxmlformats.org/officeDocument/2006/relationships/customXml" Target="../ink/ink442.xml"/><Relationship Id="rId247" Type="http://schemas.openxmlformats.org/officeDocument/2006/relationships/customXml" Target="../ink/ink463.xml"/><Relationship Id="rId412" Type="http://schemas.openxmlformats.org/officeDocument/2006/relationships/image" Target="../media/image375.png"/><Relationship Id="rId107" Type="http://schemas.openxmlformats.org/officeDocument/2006/relationships/customXml" Target="../ink/ink393.xml"/><Relationship Id="rId289" Type="http://schemas.openxmlformats.org/officeDocument/2006/relationships/customXml" Target="../ink/ink484.xml"/><Relationship Id="rId454" Type="http://schemas.openxmlformats.org/officeDocument/2006/relationships/image" Target="../media/image397.png"/><Relationship Id="rId496" Type="http://schemas.openxmlformats.org/officeDocument/2006/relationships/image" Target="../media/image418.png"/><Relationship Id="rId11" Type="http://schemas.openxmlformats.org/officeDocument/2006/relationships/customXml" Target="../ink/ink345.xml"/><Relationship Id="rId53" Type="http://schemas.openxmlformats.org/officeDocument/2006/relationships/customXml" Target="../ink/ink366.xml"/><Relationship Id="rId149" Type="http://schemas.openxmlformats.org/officeDocument/2006/relationships/customXml" Target="../ink/ink414.xml"/><Relationship Id="rId314" Type="http://schemas.openxmlformats.org/officeDocument/2006/relationships/image" Target="../media/image326.png"/><Relationship Id="rId356" Type="http://schemas.openxmlformats.org/officeDocument/2006/relationships/image" Target="../media/image347.png"/><Relationship Id="rId398" Type="http://schemas.openxmlformats.org/officeDocument/2006/relationships/image" Target="../media/image368.png"/><Relationship Id="rId521" Type="http://schemas.openxmlformats.org/officeDocument/2006/relationships/customXml" Target="../ink/ink600.xml"/><Relationship Id="rId563" Type="http://schemas.openxmlformats.org/officeDocument/2006/relationships/customXml" Target="../ink/ink621.xml"/><Relationship Id="rId95" Type="http://schemas.openxmlformats.org/officeDocument/2006/relationships/customXml" Target="../ink/ink387.xml"/><Relationship Id="rId160" Type="http://schemas.openxmlformats.org/officeDocument/2006/relationships/image" Target="../media/image2470.png"/><Relationship Id="rId216" Type="http://schemas.openxmlformats.org/officeDocument/2006/relationships/image" Target="../media/image275.png"/><Relationship Id="rId423" Type="http://schemas.openxmlformats.org/officeDocument/2006/relationships/customXml" Target="../ink/ink551.xml"/><Relationship Id="rId258" Type="http://schemas.openxmlformats.org/officeDocument/2006/relationships/image" Target="../media/image296.png"/><Relationship Id="rId465" Type="http://schemas.openxmlformats.org/officeDocument/2006/relationships/customXml" Target="../ink/ink572.xml"/><Relationship Id="rId22" Type="http://schemas.openxmlformats.org/officeDocument/2006/relationships/image" Target="../media/image1781.png"/><Relationship Id="rId64" Type="http://schemas.openxmlformats.org/officeDocument/2006/relationships/image" Target="../media/image1990.png"/><Relationship Id="rId118" Type="http://schemas.openxmlformats.org/officeDocument/2006/relationships/image" Target="../media/image2260.png"/><Relationship Id="rId325" Type="http://schemas.openxmlformats.org/officeDocument/2006/relationships/customXml" Target="../ink/ink502.xml"/><Relationship Id="rId367" Type="http://schemas.openxmlformats.org/officeDocument/2006/relationships/customXml" Target="../ink/ink523.xml"/><Relationship Id="rId532" Type="http://schemas.openxmlformats.org/officeDocument/2006/relationships/image" Target="../media/image436.png"/><Relationship Id="rId574" Type="http://schemas.openxmlformats.org/officeDocument/2006/relationships/image" Target="../media/image457.png"/><Relationship Id="rId171" Type="http://schemas.openxmlformats.org/officeDocument/2006/relationships/customXml" Target="../ink/ink425.xml"/><Relationship Id="rId227" Type="http://schemas.openxmlformats.org/officeDocument/2006/relationships/customXml" Target="../ink/ink453.xml"/><Relationship Id="rId269" Type="http://schemas.openxmlformats.org/officeDocument/2006/relationships/customXml" Target="../ink/ink474.xml"/><Relationship Id="rId434" Type="http://schemas.openxmlformats.org/officeDocument/2006/relationships/image" Target="../media/image386.png"/><Relationship Id="rId476" Type="http://schemas.openxmlformats.org/officeDocument/2006/relationships/image" Target="../media/image408.png"/><Relationship Id="rId33" Type="http://schemas.openxmlformats.org/officeDocument/2006/relationships/customXml" Target="../ink/ink356.xml"/><Relationship Id="rId129" Type="http://schemas.openxmlformats.org/officeDocument/2006/relationships/customXml" Target="../ink/ink404.xml"/><Relationship Id="rId280" Type="http://schemas.openxmlformats.org/officeDocument/2006/relationships/image" Target="../media/image309.png"/><Relationship Id="rId336" Type="http://schemas.openxmlformats.org/officeDocument/2006/relationships/image" Target="../media/image337.png"/><Relationship Id="rId501" Type="http://schemas.openxmlformats.org/officeDocument/2006/relationships/customXml" Target="../ink/ink590.xml"/><Relationship Id="rId543" Type="http://schemas.openxmlformats.org/officeDocument/2006/relationships/customXml" Target="../ink/ink611.xml"/><Relationship Id="rId75" Type="http://schemas.openxmlformats.org/officeDocument/2006/relationships/customXml" Target="../ink/ink377.xml"/><Relationship Id="rId140" Type="http://schemas.openxmlformats.org/officeDocument/2006/relationships/image" Target="../media/image2370.png"/><Relationship Id="rId182" Type="http://schemas.openxmlformats.org/officeDocument/2006/relationships/image" Target="../media/image2580.png"/><Relationship Id="rId378" Type="http://schemas.openxmlformats.org/officeDocument/2006/relationships/image" Target="../media/image358.png"/><Relationship Id="rId403" Type="http://schemas.openxmlformats.org/officeDocument/2006/relationships/customXml" Target="../ink/ink541.xml"/><Relationship Id="rId6" Type="http://schemas.openxmlformats.org/officeDocument/2006/relationships/image" Target="../media/image1701.png"/><Relationship Id="rId238" Type="http://schemas.openxmlformats.org/officeDocument/2006/relationships/image" Target="../media/image286.png"/><Relationship Id="rId445" Type="http://schemas.openxmlformats.org/officeDocument/2006/relationships/customXml" Target="../ink/ink562.xml"/><Relationship Id="rId487" Type="http://schemas.openxmlformats.org/officeDocument/2006/relationships/customXml" Target="../ink/ink583.xml"/><Relationship Id="rId291" Type="http://schemas.openxmlformats.org/officeDocument/2006/relationships/customXml" Target="../ink/ink485.xml"/><Relationship Id="rId305" Type="http://schemas.openxmlformats.org/officeDocument/2006/relationships/customXml" Target="../ink/ink492.xml"/><Relationship Id="rId347" Type="http://schemas.openxmlformats.org/officeDocument/2006/relationships/customXml" Target="../ink/ink513.xml"/><Relationship Id="rId512" Type="http://schemas.openxmlformats.org/officeDocument/2006/relationships/image" Target="../media/image426.png"/><Relationship Id="rId44" Type="http://schemas.openxmlformats.org/officeDocument/2006/relationships/image" Target="../media/image1890.png"/><Relationship Id="rId86" Type="http://schemas.openxmlformats.org/officeDocument/2006/relationships/image" Target="../media/image2101.png"/><Relationship Id="rId151" Type="http://schemas.openxmlformats.org/officeDocument/2006/relationships/customXml" Target="../ink/ink415.xml"/><Relationship Id="rId389" Type="http://schemas.openxmlformats.org/officeDocument/2006/relationships/customXml" Target="../ink/ink534.xml"/><Relationship Id="rId554" Type="http://schemas.openxmlformats.org/officeDocument/2006/relationships/image" Target="../media/image447.png"/><Relationship Id="rId193" Type="http://schemas.openxmlformats.org/officeDocument/2006/relationships/customXml" Target="../ink/ink436.xml"/><Relationship Id="rId207" Type="http://schemas.openxmlformats.org/officeDocument/2006/relationships/customXml" Target="../ink/ink443.xml"/><Relationship Id="rId249" Type="http://schemas.openxmlformats.org/officeDocument/2006/relationships/customXml" Target="../ink/ink464.xml"/><Relationship Id="rId414" Type="http://schemas.openxmlformats.org/officeDocument/2006/relationships/image" Target="../media/image376.png"/><Relationship Id="rId456" Type="http://schemas.openxmlformats.org/officeDocument/2006/relationships/image" Target="../media/image398.png"/><Relationship Id="rId498" Type="http://schemas.openxmlformats.org/officeDocument/2006/relationships/image" Target="../media/image419.png"/><Relationship Id="rId13" Type="http://schemas.openxmlformats.org/officeDocument/2006/relationships/customXml" Target="../ink/ink346.xml"/><Relationship Id="rId109" Type="http://schemas.openxmlformats.org/officeDocument/2006/relationships/customXml" Target="../ink/ink394.xml"/><Relationship Id="rId260" Type="http://schemas.openxmlformats.org/officeDocument/2006/relationships/image" Target="../media/image297.png"/><Relationship Id="rId316" Type="http://schemas.openxmlformats.org/officeDocument/2006/relationships/image" Target="../media/image327.png"/><Relationship Id="rId523" Type="http://schemas.openxmlformats.org/officeDocument/2006/relationships/customXml" Target="../ink/ink601.xml"/><Relationship Id="rId55" Type="http://schemas.openxmlformats.org/officeDocument/2006/relationships/customXml" Target="../ink/ink367.xml"/><Relationship Id="rId97" Type="http://schemas.openxmlformats.org/officeDocument/2006/relationships/customXml" Target="../ink/ink388.xml"/><Relationship Id="rId120" Type="http://schemas.openxmlformats.org/officeDocument/2006/relationships/image" Target="../media/image2270.png"/><Relationship Id="rId358" Type="http://schemas.openxmlformats.org/officeDocument/2006/relationships/image" Target="../media/image348.png"/><Relationship Id="rId565" Type="http://schemas.openxmlformats.org/officeDocument/2006/relationships/customXml" Target="../ink/ink622.xml"/><Relationship Id="rId162" Type="http://schemas.openxmlformats.org/officeDocument/2006/relationships/image" Target="../media/image2480.png"/><Relationship Id="rId218" Type="http://schemas.openxmlformats.org/officeDocument/2006/relationships/image" Target="../media/image276.png"/><Relationship Id="rId425" Type="http://schemas.openxmlformats.org/officeDocument/2006/relationships/customXml" Target="../ink/ink552.xml"/><Relationship Id="rId467" Type="http://schemas.openxmlformats.org/officeDocument/2006/relationships/customXml" Target="../ink/ink573.xml"/><Relationship Id="rId271" Type="http://schemas.openxmlformats.org/officeDocument/2006/relationships/customXml" Target="../ink/ink475.xml"/><Relationship Id="rId24" Type="http://schemas.openxmlformats.org/officeDocument/2006/relationships/image" Target="../media/image1791.png"/><Relationship Id="rId66" Type="http://schemas.openxmlformats.org/officeDocument/2006/relationships/image" Target="../media/image2000.png"/><Relationship Id="rId131" Type="http://schemas.openxmlformats.org/officeDocument/2006/relationships/customXml" Target="../ink/ink405.xml"/><Relationship Id="rId327" Type="http://schemas.openxmlformats.org/officeDocument/2006/relationships/customXml" Target="../ink/ink503.xml"/><Relationship Id="rId369" Type="http://schemas.openxmlformats.org/officeDocument/2006/relationships/customXml" Target="../ink/ink524.xml"/><Relationship Id="rId534" Type="http://schemas.openxmlformats.org/officeDocument/2006/relationships/image" Target="../media/image437.png"/><Relationship Id="rId576" Type="http://schemas.openxmlformats.org/officeDocument/2006/relationships/image" Target="../media/image458.png"/><Relationship Id="rId173" Type="http://schemas.openxmlformats.org/officeDocument/2006/relationships/customXml" Target="../ink/ink426.xml"/><Relationship Id="rId229" Type="http://schemas.openxmlformats.org/officeDocument/2006/relationships/customXml" Target="../ink/ink454.xml"/><Relationship Id="rId380" Type="http://schemas.openxmlformats.org/officeDocument/2006/relationships/image" Target="../media/image359.png"/><Relationship Id="rId436" Type="http://schemas.openxmlformats.org/officeDocument/2006/relationships/image" Target="../media/image387.png"/><Relationship Id="rId240" Type="http://schemas.openxmlformats.org/officeDocument/2006/relationships/image" Target="../media/image287.png"/><Relationship Id="rId478" Type="http://schemas.openxmlformats.org/officeDocument/2006/relationships/image" Target="../media/image409.png"/><Relationship Id="rId35" Type="http://schemas.openxmlformats.org/officeDocument/2006/relationships/customXml" Target="../ink/ink357.xml"/><Relationship Id="rId77" Type="http://schemas.openxmlformats.org/officeDocument/2006/relationships/customXml" Target="../ink/ink378.xml"/><Relationship Id="rId100" Type="http://schemas.openxmlformats.org/officeDocument/2006/relationships/image" Target="../media/image2170.png"/><Relationship Id="rId282" Type="http://schemas.openxmlformats.org/officeDocument/2006/relationships/image" Target="../media/image310.png"/><Relationship Id="rId338" Type="http://schemas.openxmlformats.org/officeDocument/2006/relationships/image" Target="../media/image338.png"/><Relationship Id="rId503" Type="http://schemas.openxmlformats.org/officeDocument/2006/relationships/customXml" Target="../ink/ink591.xml"/><Relationship Id="rId545" Type="http://schemas.openxmlformats.org/officeDocument/2006/relationships/customXml" Target="../ink/ink612.xml"/><Relationship Id="rId8" Type="http://schemas.openxmlformats.org/officeDocument/2006/relationships/image" Target="../media/image1711.png"/><Relationship Id="rId142" Type="http://schemas.openxmlformats.org/officeDocument/2006/relationships/image" Target="../media/image2380.png"/><Relationship Id="rId184" Type="http://schemas.openxmlformats.org/officeDocument/2006/relationships/image" Target="../media/image2590.png"/><Relationship Id="rId391" Type="http://schemas.openxmlformats.org/officeDocument/2006/relationships/customXml" Target="../ink/ink535.xml"/><Relationship Id="rId405" Type="http://schemas.openxmlformats.org/officeDocument/2006/relationships/customXml" Target="../ink/ink542.xml"/><Relationship Id="rId447" Type="http://schemas.openxmlformats.org/officeDocument/2006/relationships/customXml" Target="../ink/ink563.xml"/><Relationship Id="rId251" Type="http://schemas.openxmlformats.org/officeDocument/2006/relationships/customXml" Target="../ink/ink465.xml"/><Relationship Id="rId489" Type="http://schemas.openxmlformats.org/officeDocument/2006/relationships/customXml" Target="../ink/ink584.xml"/><Relationship Id="rId46" Type="http://schemas.openxmlformats.org/officeDocument/2006/relationships/image" Target="../media/image1900.png"/><Relationship Id="rId293" Type="http://schemas.openxmlformats.org/officeDocument/2006/relationships/customXml" Target="../ink/ink486.xml"/><Relationship Id="rId307" Type="http://schemas.openxmlformats.org/officeDocument/2006/relationships/customXml" Target="../ink/ink493.xml"/><Relationship Id="rId349" Type="http://schemas.openxmlformats.org/officeDocument/2006/relationships/customXml" Target="../ink/ink514.xml"/><Relationship Id="rId514" Type="http://schemas.openxmlformats.org/officeDocument/2006/relationships/image" Target="../media/image427.png"/><Relationship Id="rId556" Type="http://schemas.openxmlformats.org/officeDocument/2006/relationships/image" Target="../media/image448.png"/><Relationship Id="rId88" Type="http://schemas.openxmlformats.org/officeDocument/2006/relationships/image" Target="../media/image2110.png"/><Relationship Id="rId111" Type="http://schemas.openxmlformats.org/officeDocument/2006/relationships/customXml" Target="../ink/ink395.xml"/><Relationship Id="rId153" Type="http://schemas.openxmlformats.org/officeDocument/2006/relationships/customXml" Target="../ink/ink416.xml"/><Relationship Id="rId195" Type="http://schemas.openxmlformats.org/officeDocument/2006/relationships/customXml" Target="../ink/ink437.xml"/><Relationship Id="rId209" Type="http://schemas.openxmlformats.org/officeDocument/2006/relationships/customXml" Target="../ink/ink444.xml"/><Relationship Id="rId360" Type="http://schemas.openxmlformats.org/officeDocument/2006/relationships/image" Target="../media/image349.png"/><Relationship Id="rId416" Type="http://schemas.openxmlformats.org/officeDocument/2006/relationships/image" Target="../media/image377.png"/><Relationship Id="rId220" Type="http://schemas.openxmlformats.org/officeDocument/2006/relationships/image" Target="../media/image277.png"/><Relationship Id="rId458" Type="http://schemas.openxmlformats.org/officeDocument/2006/relationships/image" Target="../media/image399.png"/><Relationship Id="rId15" Type="http://schemas.openxmlformats.org/officeDocument/2006/relationships/customXml" Target="../ink/ink347.xml"/><Relationship Id="rId57" Type="http://schemas.openxmlformats.org/officeDocument/2006/relationships/customXml" Target="../ink/ink368.xml"/><Relationship Id="rId262" Type="http://schemas.openxmlformats.org/officeDocument/2006/relationships/image" Target="../media/image298.png"/><Relationship Id="rId318" Type="http://schemas.openxmlformats.org/officeDocument/2006/relationships/image" Target="../media/image328.png"/><Relationship Id="rId525" Type="http://schemas.openxmlformats.org/officeDocument/2006/relationships/customXml" Target="../ink/ink602.xml"/><Relationship Id="rId567" Type="http://schemas.openxmlformats.org/officeDocument/2006/relationships/customXml" Target="../ink/ink623.xml"/><Relationship Id="rId99" Type="http://schemas.openxmlformats.org/officeDocument/2006/relationships/customXml" Target="../ink/ink389.xml"/><Relationship Id="rId122" Type="http://schemas.openxmlformats.org/officeDocument/2006/relationships/image" Target="../media/image2280.png"/><Relationship Id="rId164" Type="http://schemas.openxmlformats.org/officeDocument/2006/relationships/image" Target="../media/image2490.png"/><Relationship Id="rId371" Type="http://schemas.openxmlformats.org/officeDocument/2006/relationships/customXml" Target="../ink/ink525.xml"/><Relationship Id="rId427" Type="http://schemas.openxmlformats.org/officeDocument/2006/relationships/customXml" Target="../ink/ink553.xml"/><Relationship Id="rId469" Type="http://schemas.openxmlformats.org/officeDocument/2006/relationships/customXml" Target="../ink/ink574.xml"/><Relationship Id="rId26" Type="http://schemas.openxmlformats.org/officeDocument/2006/relationships/image" Target="../media/image1801.png"/><Relationship Id="rId231" Type="http://schemas.openxmlformats.org/officeDocument/2006/relationships/customXml" Target="../ink/ink455.xml"/><Relationship Id="rId273" Type="http://schemas.openxmlformats.org/officeDocument/2006/relationships/customXml" Target="../ink/ink476.xml"/><Relationship Id="rId329" Type="http://schemas.openxmlformats.org/officeDocument/2006/relationships/customXml" Target="../ink/ink504.xml"/><Relationship Id="rId480" Type="http://schemas.openxmlformats.org/officeDocument/2006/relationships/image" Target="../media/image410.png"/><Relationship Id="rId536" Type="http://schemas.openxmlformats.org/officeDocument/2006/relationships/image" Target="../media/image438.png"/><Relationship Id="rId68" Type="http://schemas.openxmlformats.org/officeDocument/2006/relationships/image" Target="../media/image2010.png"/><Relationship Id="rId133" Type="http://schemas.openxmlformats.org/officeDocument/2006/relationships/customXml" Target="../ink/ink406.xml"/><Relationship Id="rId175" Type="http://schemas.openxmlformats.org/officeDocument/2006/relationships/customXml" Target="../ink/ink427.xml"/><Relationship Id="rId340" Type="http://schemas.openxmlformats.org/officeDocument/2006/relationships/image" Target="../media/image339.png"/><Relationship Id="rId578" Type="http://schemas.openxmlformats.org/officeDocument/2006/relationships/image" Target="../media/image459.png"/><Relationship Id="rId200" Type="http://schemas.openxmlformats.org/officeDocument/2006/relationships/image" Target="../media/image2670.png"/><Relationship Id="rId382" Type="http://schemas.openxmlformats.org/officeDocument/2006/relationships/image" Target="../media/image360.png"/><Relationship Id="rId438" Type="http://schemas.openxmlformats.org/officeDocument/2006/relationships/image" Target="../media/image388.png"/><Relationship Id="rId242" Type="http://schemas.openxmlformats.org/officeDocument/2006/relationships/image" Target="../media/image288.png"/><Relationship Id="rId284" Type="http://schemas.openxmlformats.org/officeDocument/2006/relationships/image" Target="../media/image311.png"/><Relationship Id="rId491" Type="http://schemas.openxmlformats.org/officeDocument/2006/relationships/customXml" Target="../ink/ink585.xml"/><Relationship Id="rId505" Type="http://schemas.openxmlformats.org/officeDocument/2006/relationships/customXml" Target="../ink/ink592.xml"/><Relationship Id="rId37" Type="http://schemas.openxmlformats.org/officeDocument/2006/relationships/customXml" Target="../ink/ink358.xml"/><Relationship Id="rId79" Type="http://schemas.openxmlformats.org/officeDocument/2006/relationships/customXml" Target="../ink/ink379.xml"/><Relationship Id="rId102" Type="http://schemas.openxmlformats.org/officeDocument/2006/relationships/image" Target="../media/image2180.png"/><Relationship Id="rId144" Type="http://schemas.openxmlformats.org/officeDocument/2006/relationships/image" Target="../media/image2390.png"/><Relationship Id="rId547" Type="http://schemas.openxmlformats.org/officeDocument/2006/relationships/customXml" Target="../ink/ink613.xml"/><Relationship Id="rId90" Type="http://schemas.openxmlformats.org/officeDocument/2006/relationships/image" Target="../media/image2120.png"/><Relationship Id="rId186" Type="http://schemas.openxmlformats.org/officeDocument/2006/relationships/image" Target="../media/image2600.png"/><Relationship Id="rId351" Type="http://schemas.openxmlformats.org/officeDocument/2006/relationships/customXml" Target="../ink/ink515.xml"/><Relationship Id="rId393" Type="http://schemas.openxmlformats.org/officeDocument/2006/relationships/customXml" Target="../ink/ink536.xml"/><Relationship Id="rId407" Type="http://schemas.openxmlformats.org/officeDocument/2006/relationships/customXml" Target="../ink/ink543.xml"/><Relationship Id="rId449" Type="http://schemas.openxmlformats.org/officeDocument/2006/relationships/customXml" Target="../ink/ink564.xml"/><Relationship Id="rId211" Type="http://schemas.openxmlformats.org/officeDocument/2006/relationships/customXml" Target="../ink/ink445.xml"/><Relationship Id="rId253" Type="http://schemas.openxmlformats.org/officeDocument/2006/relationships/customXml" Target="../ink/ink466.xml"/><Relationship Id="rId295" Type="http://schemas.openxmlformats.org/officeDocument/2006/relationships/customXml" Target="../ink/ink487.xml"/><Relationship Id="rId309" Type="http://schemas.openxmlformats.org/officeDocument/2006/relationships/customXml" Target="../ink/ink494.xml"/><Relationship Id="rId460" Type="http://schemas.openxmlformats.org/officeDocument/2006/relationships/image" Target="../media/image400.png"/><Relationship Id="rId516" Type="http://schemas.openxmlformats.org/officeDocument/2006/relationships/image" Target="../media/image428.png"/><Relationship Id="rId48" Type="http://schemas.openxmlformats.org/officeDocument/2006/relationships/image" Target="../media/image1910.png"/><Relationship Id="rId113" Type="http://schemas.openxmlformats.org/officeDocument/2006/relationships/customXml" Target="../ink/ink396.xml"/><Relationship Id="rId320" Type="http://schemas.openxmlformats.org/officeDocument/2006/relationships/image" Target="../media/image329.png"/><Relationship Id="rId558" Type="http://schemas.openxmlformats.org/officeDocument/2006/relationships/image" Target="../media/image449.png"/><Relationship Id="rId155" Type="http://schemas.openxmlformats.org/officeDocument/2006/relationships/customXml" Target="../ink/ink417.xml"/><Relationship Id="rId197" Type="http://schemas.openxmlformats.org/officeDocument/2006/relationships/customXml" Target="../ink/ink438.xml"/><Relationship Id="rId362" Type="http://schemas.openxmlformats.org/officeDocument/2006/relationships/image" Target="../media/image350.png"/><Relationship Id="rId418" Type="http://schemas.openxmlformats.org/officeDocument/2006/relationships/image" Target="../media/image378.png"/><Relationship Id="rId222" Type="http://schemas.openxmlformats.org/officeDocument/2006/relationships/image" Target="../media/image278.png"/><Relationship Id="rId264" Type="http://schemas.openxmlformats.org/officeDocument/2006/relationships/image" Target="../media/image299.png"/><Relationship Id="rId471" Type="http://schemas.openxmlformats.org/officeDocument/2006/relationships/customXml" Target="../ink/ink575.xml"/><Relationship Id="rId17" Type="http://schemas.openxmlformats.org/officeDocument/2006/relationships/customXml" Target="../ink/ink348.xml"/><Relationship Id="rId59" Type="http://schemas.openxmlformats.org/officeDocument/2006/relationships/customXml" Target="../ink/ink369.xml"/><Relationship Id="rId124" Type="http://schemas.openxmlformats.org/officeDocument/2006/relationships/image" Target="../media/image2290.png"/><Relationship Id="rId527" Type="http://schemas.openxmlformats.org/officeDocument/2006/relationships/customXml" Target="../ink/ink603.xml"/><Relationship Id="rId569" Type="http://schemas.openxmlformats.org/officeDocument/2006/relationships/customXml" Target="../ink/ink624.xml"/><Relationship Id="rId70" Type="http://schemas.openxmlformats.org/officeDocument/2006/relationships/image" Target="../media/image2020.png"/><Relationship Id="rId166" Type="http://schemas.openxmlformats.org/officeDocument/2006/relationships/image" Target="../media/image2501.png"/><Relationship Id="rId331" Type="http://schemas.openxmlformats.org/officeDocument/2006/relationships/customXml" Target="../ink/ink505.xml"/><Relationship Id="rId373" Type="http://schemas.openxmlformats.org/officeDocument/2006/relationships/customXml" Target="../ink/ink526.xml"/><Relationship Id="rId429" Type="http://schemas.openxmlformats.org/officeDocument/2006/relationships/customXml" Target="../ink/ink554.xml"/><Relationship Id="rId1" Type="http://schemas.openxmlformats.org/officeDocument/2006/relationships/slideLayout" Target="../slideLayouts/slideLayout2.xml"/><Relationship Id="rId233" Type="http://schemas.openxmlformats.org/officeDocument/2006/relationships/customXml" Target="../ink/ink456.xml"/><Relationship Id="rId440" Type="http://schemas.openxmlformats.org/officeDocument/2006/relationships/image" Target="../media/image389.png"/><Relationship Id="rId28" Type="http://schemas.openxmlformats.org/officeDocument/2006/relationships/image" Target="../media/image1810.png"/><Relationship Id="rId275" Type="http://schemas.openxmlformats.org/officeDocument/2006/relationships/customXml" Target="../ink/ink477.xml"/><Relationship Id="rId300" Type="http://schemas.openxmlformats.org/officeDocument/2006/relationships/image" Target="../media/image319.png"/><Relationship Id="rId482" Type="http://schemas.openxmlformats.org/officeDocument/2006/relationships/image" Target="../media/image411.png"/><Relationship Id="rId538" Type="http://schemas.openxmlformats.org/officeDocument/2006/relationships/image" Target="../media/image439.png"/><Relationship Id="rId81" Type="http://schemas.openxmlformats.org/officeDocument/2006/relationships/customXml" Target="../ink/ink380.xml"/><Relationship Id="rId135" Type="http://schemas.openxmlformats.org/officeDocument/2006/relationships/customXml" Target="../ink/ink407.xml"/><Relationship Id="rId177" Type="http://schemas.openxmlformats.org/officeDocument/2006/relationships/customXml" Target="../ink/ink428.xml"/><Relationship Id="rId342" Type="http://schemas.openxmlformats.org/officeDocument/2006/relationships/image" Target="../media/image340.png"/><Relationship Id="rId384" Type="http://schemas.openxmlformats.org/officeDocument/2006/relationships/image" Target="../media/image361.png"/><Relationship Id="rId202" Type="http://schemas.openxmlformats.org/officeDocument/2006/relationships/image" Target="../media/image268.png"/><Relationship Id="rId244" Type="http://schemas.openxmlformats.org/officeDocument/2006/relationships/image" Target="../media/image289.png"/><Relationship Id="rId39" Type="http://schemas.openxmlformats.org/officeDocument/2006/relationships/customXml" Target="../ink/ink359.xml"/><Relationship Id="rId286" Type="http://schemas.openxmlformats.org/officeDocument/2006/relationships/image" Target="../media/image312.png"/><Relationship Id="rId451" Type="http://schemas.openxmlformats.org/officeDocument/2006/relationships/customXml" Target="../ink/ink565.xml"/><Relationship Id="rId493" Type="http://schemas.openxmlformats.org/officeDocument/2006/relationships/customXml" Target="../ink/ink586.xml"/><Relationship Id="rId507" Type="http://schemas.openxmlformats.org/officeDocument/2006/relationships/customXml" Target="../ink/ink593.xml"/><Relationship Id="rId549" Type="http://schemas.openxmlformats.org/officeDocument/2006/relationships/customXml" Target="../ink/ink614.xml"/><Relationship Id="rId50" Type="http://schemas.openxmlformats.org/officeDocument/2006/relationships/image" Target="../media/image1920.png"/><Relationship Id="rId104" Type="http://schemas.openxmlformats.org/officeDocument/2006/relationships/image" Target="../media/image2190.png"/><Relationship Id="rId146" Type="http://schemas.openxmlformats.org/officeDocument/2006/relationships/image" Target="../media/image2400.png"/><Relationship Id="rId188" Type="http://schemas.openxmlformats.org/officeDocument/2006/relationships/image" Target="../media/image2610.png"/><Relationship Id="rId311" Type="http://schemas.openxmlformats.org/officeDocument/2006/relationships/customXml" Target="../ink/ink495.xml"/><Relationship Id="rId353" Type="http://schemas.openxmlformats.org/officeDocument/2006/relationships/customXml" Target="../ink/ink516.xml"/><Relationship Id="rId395" Type="http://schemas.openxmlformats.org/officeDocument/2006/relationships/customXml" Target="../ink/ink537.xml"/><Relationship Id="rId409" Type="http://schemas.openxmlformats.org/officeDocument/2006/relationships/customXml" Target="../ink/ink544.xml"/><Relationship Id="rId560" Type="http://schemas.openxmlformats.org/officeDocument/2006/relationships/image" Target="../media/image450.png"/><Relationship Id="rId92" Type="http://schemas.openxmlformats.org/officeDocument/2006/relationships/image" Target="../media/image2130.png"/><Relationship Id="rId213" Type="http://schemas.openxmlformats.org/officeDocument/2006/relationships/customXml" Target="../ink/ink446.xml"/><Relationship Id="rId420" Type="http://schemas.openxmlformats.org/officeDocument/2006/relationships/image" Target="../media/image379.png"/><Relationship Id="rId255" Type="http://schemas.openxmlformats.org/officeDocument/2006/relationships/customXml" Target="../ink/ink467.xml"/><Relationship Id="rId297" Type="http://schemas.openxmlformats.org/officeDocument/2006/relationships/customXml" Target="../ink/ink488.xml"/><Relationship Id="rId462" Type="http://schemas.openxmlformats.org/officeDocument/2006/relationships/image" Target="../media/image401.png"/><Relationship Id="rId518" Type="http://schemas.openxmlformats.org/officeDocument/2006/relationships/image" Target="../media/image429.png"/><Relationship Id="rId115" Type="http://schemas.openxmlformats.org/officeDocument/2006/relationships/customXml" Target="../ink/ink397.xml"/><Relationship Id="rId157" Type="http://schemas.openxmlformats.org/officeDocument/2006/relationships/customXml" Target="../ink/ink418.xml"/><Relationship Id="rId322" Type="http://schemas.openxmlformats.org/officeDocument/2006/relationships/image" Target="../media/image330.png"/><Relationship Id="rId364" Type="http://schemas.openxmlformats.org/officeDocument/2006/relationships/image" Target="../media/image351.png"/><Relationship Id="rId61" Type="http://schemas.openxmlformats.org/officeDocument/2006/relationships/customXml" Target="../ink/ink370.xml"/><Relationship Id="rId199" Type="http://schemas.openxmlformats.org/officeDocument/2006/relationships/customXml" Target="../ink/ink439.xml"/><Relationship Id="rId571" Type="http://schemas.openxmlformats.org/officeDocument/2006/relationships/customXml" Target="../ink/ink625.xml"/><Relationship Id="rId19" Type="http://schemas.openxmlformats.org/officeDocument/2006/relationships/customXml" Target="../ink/ink349.xml"/><Relationship Id="rId224" Type="http://schemas.openxmlformats.org/officeDocument/2006/relationships/image" Target="../media/image279.png"/><Relationship Id="rId266" Type="http://schemas.openxmlformats.org/officeDocument/2006/relationships/image" Target="../media/image300.png"/><Relationship Id="rId431" Type="http://schemas.openxmlformats.org/officeDocument/2006/relationships/customXml" Target="../ink/ink555.xml"/><Relationship Id="rId473" Type="http://schemas.openxmlformats.org/officeDocument/2006/relationships/customXml" Target="../ink/ink576.xml"/><Relationship Id="rId529" Type="http://schemas.openxmlformats.org/officeDocument/2006/relationships/customXml" Target="../ink/ink604.xml"/><Relationship Id="rId30" Type="http://schemas.openxmlformats.org/officeDocument/2006/relationships/image" Target="../media/image1820.png"/><Relationship Id="rId126" Type="http://schemas.openxmlformats.org/officeDocument/2006/relationships/image" Target="../media/image2300.png"/><Relationship Id="rId168" Type="http://schemas.openxmlformats.org/officeDocument/2006/relationships/image" Target="../media/image2510.png"/><Relationship Id="rId333" Type="http://schemas.openxmlformats.org/officeDocument/2006/relationships/customXml" Target="../ink/ink506.xml"/><Relationship Id="rId540" Type="http://schemas.openxmlformats.org/officeDocument/2006/relationships/image" Target="../media/image440.png"/><Relationship Id="rId72" Type="http://schemas.openxmlformats.org/officeDocument/2006/relationships/image" Target="../media/image2030.png"/><Relationship Id="rId375" Type="http://schemas.openxmlformats.org/officeDocument/2006/relationships/customXml" Target="../ink/ink527.xml"/><Relationship Id="rId3" Type="http://schemas.openxmlformats.org/officeDocument/2006/relationships/customXml" Target="../ink/ink341.xml"/><Relationship Id="rId235" Type="http://schemas.openxmlformats.org/officeDocument/2006/relationships/customXml" Target="../ink/ink457.xml"/><Relationship Id="rId277" Type="http://schemas.openxmlformats.org/officeDocument/2006/relationships/customXml" Target="../ink/ink478.xml"/><Relationship Id="rId400" Type="http://schemas.openxmlformats.org/officeDocument/2006/relationships/image" Target="../media/image369.png"/><Relationship Id="rId442" Type="http://schemas.openxmlformats.org/officeDocument/2006/relationships/image" Target="../media/image391.png"/><Relationship Id="rId484" Type="http://schemas.openxmlformats.org/officeDocument/2006/relationships/image" Target="../media/image412.png"/><Relationship Id="rId137" Type="http://schemas.openxmlformats.org/officeDocument/2006/relationships/customXml" Target="../ink/ink408.xml"/><Relationship Id="rId302" Type="http://schemas.openxmlformats.org/officeDocument/2006/relationships/image" Target="../media/image320.png"/><Relationship Id="rId344" Type="http://schemas.openxmlformats.org/officeDocument/2006/relationships/image" Target="../media/image341.png"/><Relationship Id="rId41" Type="http://schemas.openxmlformats.org/officeDocument/2006/relationships/customXml" Target="../ink/ink360.xml"/><Relationship Id="rId83" Type="http://schemas.openxmlformats.org/officeDocument/2006/relationships/customXml" Target="../ink/ink381.xml"/><Relationship Id="rId179" Type="http://schemas.openxmlformats.org/officeDocument/2006/relationships/customXml" Target="../ink/ink429.xml"/><Relationship Id="rId386" Type="http://schemas.openxmlformats.org/officeDocument/2006/relationships/image" Target="../media/image362.png"/><Relationship Id="rId551" Type="http://schemas.openxmlformats.org/officeDocument/2006/relationships/customXml" Target="../ink/ink615.xml"/><Relationship Id="rId190" Type="http://schemas.openxmlformats.org/officeDocument/2006/relationships/image" Target="../media/image2620.png"/><Relationship Id="rId204" Type="http://schemas.openxmlformats.org/officeDocument/2006/relationships/image" Target="../media/image269.png"/><Relationship Id="rId246" Type="http://schemas.openxmlformats.org/officeDocument/2006/relationships/image" Target="../media/image290.png"/><Relationship Id="rId288" Type="http://schemas.openxmlformats.org/officeDocument/2006/relationships/image" Target="../media/image313.png"/><Relationship Id="rId411" Type="http://schemas.openxmlformats.org/officeDocument/2006/relationships/customXml" Target="../ink/ink545.xml"/><Relationship Id="rId453" Type="http://schemas.openxmlformats.org/officeDocument/2006/relationships/customXml" Target="../ink/ink566.xml"/><Relationship Id="rId509" Type="http://schemas.openxmlformats.org/officeDocument/2006/relationships/customXml" Target="../ink/ink594.xml"/><Relationship Id="rId106" Type="http://schemas.openxmlformats.org/officeDocument/2006/relationships/image" Target="../media/image2200.png"/><Relationship Id="rId313" Type="http://schemas.openxmlformats.org/officeDocument/2006/relationships/customXml" Target="../ink/ink496.xml"/><Relationship Id="rId495" Type="http://schemas.openxmlformats.org/officeDocument/2006/relationships/customXml" Target="../ink/ink587.xml"/><Relationship Id="rId10" Type="http://schemas.openxmlformats.org/officeDocument/2006/relationships/image" Target="../media/image1721.png"/><Relationship Id="rId52" Type="http://schemas.openxmlformats.org/officeDocument/2006/relationships/image" Target="../media/image1930.png"/><Relationship Id="rId94" Type="http://schemas.openxmlformats.org/officeDocument/2006/relationships/image" Target="../media/image2140.png"/><Relationship Id="rId148" Type="http://schemas.openxmlformats.org/officeDocument/2006/relationships/image" Target="../media/image2410.png"/><Relationship Id="rId355" Type="http://schemas.openxmlformats.org/officeDocument/2006/relationships/customXml" Target="../ink/ink517.xml"/><Relationship Id="rId397" Type="http://schemas.openxmlformats.org/officeDocument/2006/relationships/customXml" Target="../ink/ink538.xml"/><Relationship Id="rId520" Type="http://schemas.openxmlformats.org/officeDocument/2006/relationships/image" Target="../media/image430.png"/><Relationship Id="rId562" Type="http://schemas.openxmlformats.org/officeDocument/2006/relationships/image" Target="../media/image451.png"/><Relationship Id="rId215" Type="http://schemas.openxmlformats.org/officeDocument/2006/relationships/customXml" Target="../ink/ink447.xml"/><Relationship Id="rId257" Type="http://schemas.openxmlformats.org/officeDocument/2006/relationships/customXml" Target="../ink/ink468.xml"/><Relationship Id="rId422" Type="http://schemas.openxmlformats.org/officeDocument/2006/relationships/image" Target="../media/image380.png"/><Relationship Id="rId464" Type="http://schemas.openxmlformats.org/officeDocument/2006/relationships/image" Target="../media/image402.png"/><Relationship Id="rId299" Type="http://schemas.openxmlformats.org/officeDocument/2006/relationships/customXml" Target="../ink/ink489.xml"/><Relationship Id="rId63" Type="http://schemas.openxmlformats.org/officeDocument/2006/relationships/customXml" Target="../ink/ink371.xml"/><Relationship Id="rId159" Type="http://schemas.openxmlformats.org/officeDocument/2006/relationships/customXml" Target="../ink/ink419.xml"/><Relationship Id="rId366" Type="http://schemas.openxmlformats.org/officeDocument/2006/relationships/image" Target="../media/image352.png"/><Relationship Id="rId573" Type="http://schemas.openxmlformats.org/officeDocument/2006/relationships/customXml" Target="../ink/ink626.xml"/><Relationship Id="rId226" Type="http://schemas.openxmlformats.org/officeDocument/2006/relationships/image" Target="../media/image280.png"/><Relationship Id="rId433" Type="http://schemas.openxmlformats.org/officeDocument/2006/relationships/customXml" Target="../ink/ink556.xml"/><Relationship Id="rId74" Type="http://schemas.openxmlformats.org/officeDocument/2006/relationships/image" Target="../media/image2040.png"/><Relationship Id="rId377" Type="http://schemas.openxmlformats.org/officeDocument/2006/relationships/customXml" Target="../ink/ink528.xml"/><Relationship Id="rId500" Type="http://schemas.openxmlformats.org/officeDocument/2006/relationships/image" Target="../media/image420.png"/><Relationship Id="rId5" Type="http://schemas.openxmlformats.org/officeDocument/2006/relationships/customXml" Target="../ink/ink342.xml"/><Relationship Id="rId237" Type="http://schemas.openxmlformats.org/officeDocument/2006/relationships/customXml" Target="../ink/ink458.xml"/><Relationship Id="rId444" Type="http://schemas.openxmlformats.org/officeDocument/2006/relationships/image" Target="../media/image392.png"/><Relationship Id="rId290" Type="http://schemas.openxmlformats.org/officeDocument/2006/relationships/image" Target="../media/image314.png"/><Relationship Id="rId304" Type="http://schemas.openxmlformats.org/officeDocument/2006/relationships/image" Target="../media/image321.png"/><Relationship Id="rId388" Type="http://schemas.openxmlformats.org/officeDocument/2006/relationships/image" Target="../media/image363.png"/><Relationship Id="rId511" Type="http://schemas.openxmlformats.org/officeDocument/2006/relationships/customXml" Target="../ink/ink595.xml"/><Relationship Id="rId85" Type="http://schemas.openxmlformats.org/officeDocument/2006/relationships/customXml" Target="../ink/ink382.xml"/><Relationship Id="rId150" Type="http://schemas.openxmlformats.org/officeDocument/2006/relationships/image" Target="../media/image2420.png"/><Relationship Id="rId248" Type="http://schemas.openxmlformats.org/officeDocument/2006/relationships/image" Target="../media/image291.png"/><Relationship Id="rId455" Type="http://schemas.openxmlformats.org/officeDocument/2006/relationships/customXml" Target="../ink/ink567.xml"/><Relationship Id="rId12" Type="http://schemas.openxmlformats.org/officeDocument/2006/relationships/image" Target="../media/image1731.png"/><Relationship Id="rId108" Type="http://schemas.openxmlformats.org/officeDocument/2006/relationships/image" Target="../media/image2211.png"/><Relationship Id="rId315" Type="http://schemas.openxmlformats.org/officeDocument/2006/relationships/customXml" Target="../ink/ink497.xml"/><Relationship Id="rId522" Type="http://schemas.openxmlformats.org/officeDocument/2006/relationships/image" Target="../media/image431.png"/><Relationship Id="rId96" Type="http://schemas.openxmlformats.org/officeDocument/2006/relationships/image" Target="../media/image2150.png"/><Relationship Id="rId161" Type="http://schemas.openxmlformats.org/officeDocument/2006/relationships/customXml" Target="../ink/ink420.xml"/><Relationship Id="rId399" Type="http://schemas.openxmlformats.org/officeDocument/2006/relationships/customXml" Target="../ink/ink539.xml"/><Relationship Id="rId259" Type="http://schemas.openxmlformats.org/officeDocument/2006/relationships/customXml" Target="../ink/ink469.xml"/><Relationship Id="rId466" Type="http://schemas.openxmlformats.org/officeDocument/2006/relationships/image" Target="../media/image403.png"/><Relationship Id="rId23" Type="http://schemas.openxmlformats.org/officeDocument/2006/relationships/customXml" Target="../ink/ink351.xml"/><Relationship Id="rId119" Type="http://schemas.openxmlformats.org/officeDocument/2006/relationships/customXml" Target="../ink/ink399.xml"/><Relationship Id="rId326" Type="http://schemas.openxmlformats.org/officeDocument/2006/relationships/image" Target="../media/image332.png"/><Relationship Id="rId533" Type="http://schemas.openxmlformats.org/officeDocument/2006/relationships/customXml" Target="../ink/ink606.xml"/><Relationship Id="rId172" Type="http://schemas.openxmlformats.org/officeDocument/2006/relationships/image" Target="../media/image2530.png"/><Relationship Id="rId477" Type="http://schemas.openxmlformats.org/officeDocument/2006/relationships/customXml" Target="../ink/ink578.xml"/><Relationship Id="rId337" Type="http://schemas.openxmlformats.org/officeDocument/2006/relationships/customXml" Target="../ink/ink508.xml"/></Relationships>
</file>

<file path=ppt/slides/_rels/slide38.xml.rels><?xml version="1.0" encoding="UTF-8" standalone="yes"?>
<Relationships xmlns="http://schemas.openxmlformats.org/package/2006/relationships"><Relationship Id="rId117" Type="http://schemas.openxmlformats.org/officeDocument/2006/relationships/customXml" Target="../ink/ink686.xml"/><Relationship Id="rId299" Type="http://schemas.openxmlformats.org/officeDocument/2006/relationships/customXml" Target="../ink/ink777.xml"/><Relationship Id="rId21" Type="http://schemas.openxmlformats.org/officeDocument/2006/relationships/customXml" Target="../ink/ink638.xml"/><Relationship Id="rId63" Type="http://schemas.openxmlformats.org/officeDocument/2006/relationships/customXml" Target="../ink/ink659.xml"/><Relationship Id="rId159" Type="http://schemas.openxmlformats.org/officeDocument/2006/relationships/customXml" Target="../ink/ink707.xml"/><Relationship Id="rId324" Type="http://schemas.openxmlformats.org/officeDocument/2006/relationships/image" Target="../media/image510.png"/><Relationship Id="rId366" Type="http://schemas.openxmlformats.org/officeDocument/2006/relationships/image" Target="../media/image531.png"/><Relationship Id="rId170" Type="http://schemas.openxmlformats.org/officeDocument/2006/relationships/image" Target="../media/image3770.png"/><Relationship Id="rId226" Type="http://schemas.openxmlformats.org/officeDocument/2006/relationships/image" Target="../media/image461.png"/><Relationship Id="rId268" Type="http://schemas.openxmlformats.org/officeDocument/2006/relationships/image" Target="../media/image482.png"/><Relationship Id="rId32" Type="http://schemas.openxmlformats.org/officeDocument/2006/relationships/image" Target="../media/image3080.png"/><Relationship Id="rId74" Type="http://schemas.openxmlformats.org/officeDocument/2006/relationships/image" Target="../media/image3290.png"/><Relationship Id="rId128" Type="http://schemas.openxmlformats.org/officeDocument/2006/relationships/image" Target="../media/image3560.png"/><Relationship Id="rId335" Type="http://schemas.openxmlformats.org/officeDocument/2006/relationships/customXml" Target="../ink/ink795.xml"/><Relationship Id="rId377" Type="http://schemas.openxmlformats.org/officeDocument/2006/relationships/customXml" Target="../ink/ink816.xml"/><Relationship Id="rId5" Type="http://schemas.openxmlformats.org/officeDocument/2006/relationships/customXml" Target="../ink/ink630.xml"/><Relationship Id="rId181" Type="http://schemas.openxmlformats.org/officeDocument/2006/relationships/customXml" Target="../ink/ink718.xml"/><Relationship Id="rId237" Type="http://schemas.openxmlformats.org/officeDocument/2006/relationships/customXml" Target="../ink/ink746.xml"/><Relationship Id="rId279" Type="http://schemas.openxmlformats.org/officeDocument/2006/relationships/customXml" Target="../ink/ink767.xml"/><Relationship Id="rId43" Type="http://schemas.openxmlformats.org/officeDocument/2006/relationships/customXml" Target="../ink/ink649.xml"/><Relationship Id="rId139" Type="http://schemas.openxmlformats.org/officeDocument/2006/relationships/customXml" Target="../ink/ink697.xml"/><Relationship Id="rId290" Type="http://schemas.openxmlformats.org/officeDocument/2006/relationships/image" Target="../media/image493.png"/><Relationship Id="rId304" Type="http://schemas.openxmlformats.org/officeDocument/2006/relationships/image" Target="../media/image500.png"/><Relationship Id="rId346" Type="http://schemas.openxmlformats.org/officeDocument/2006/relationships/image" Target="../media/image521.png"/><Relationship Id="rId388" Type="http://schemas.openxmlformats.org/officeDocument/2006/relationships/image" Target="../media/image542.png"/><Relationship Id="rId85" Type="http://schemas.openxmlformats.org/officeDocument/2006/relationships/customXml" Target="../ink/ink670.xml"/><Relationship Id="rId150" Type="http://schemas.openxmlformats.org/officeDocument/2006/relationships/image" Target="../media/image3670.png"/><Relationship Id="rId192" Type="http://schemas.openxmlformats.org/officeDocument/2006/relationships/image" Target="../media/image3880.png"/><Relationship Id="rId206" Type="http://schemas.openxmlformats.org/officeDocument/2006/relationships/image" Target="../media/image3960.png"/><Relationship Id="rId248" Type="http://schemas.openxmlformats.org/officeDocument/2006/relationships/image" Target="../media/image472.png"/><Relationship Id="rId12" Type="http://schemas.openxmlformats.org/officeDocument/2006/relationships/image" Target="../media/image2960.png"/><Relationship Id="rId108" Type="http://schemas.openxmlformats.org/officeDocument/2006/relationships/image" Target="../media/image3460.png"/><Relationship Id="rId315" Type="http://schemas.openxmlformats.org/officeDocument/2006/relationships/customXml" Target="../ink/ink785.xml"/><Relationship Id="rId357" Type="http://schemas.openxmlformats.org/officeDocument/2006/relationships/customXml" Target="../ink/ink806.xml"/><Relationship Id="rId54" Type="http://schemas.openxmlformats.org/officeDocument/2006/relationships/image" Target="../media/image3190.png"/><Relationship Id="rId96" Type="http://schemas.openxmlformats.org/officeDocument/2006/relationships/image" Target="../media/image3400.png"/><Relationship Id="rId161" Type="http://schemas.openxmlformats.org/officeDocument/2006/relationships/customXml" Target="../ink/ink708.xml"/><Relationship Id="rId217" Type="http://schemas.openxmlformats.org/officeDocument/2006/relationships/customXml" Target="../ink/ink736.xml"/><Relationship Id="rId259" Type="http://schemas.openxmlformats.org/officeDocument/2006/relationships/customXml" Target="../ink/ink757.xml"/><Relationship Id="rId23" Type="http://schemas.openxmlformats.org/officeDocument/2006/relationships/customXml" Target="../ink/ink639.xml"/><Relationship Id="rId119" Type="http://schemas.openxmlformats.org/officeDocument/2006/relationships/customXml" Target="../ink/ink687.xml"/><Relationship Id="rId270" Type="http://schemas.openxmlformats.org/officeDocument/2006/relationships/image" Target="../media/image483.png"/><Relationship Id="rId326" Type="http://schemas.openxmlformats.org/officeDocument/2006/relationships/image" Target="../media/image511.png"/><Relationship Id="rId65" Type="http://schemas.openxmlformats.org/officeDocument/2006/relationships/customXml" Target="../ink/ink660.xml"/><Relationship Id="rId130" Type="http://schemas.openxmlformats.org/officeDocument/2006/relationships/image" Target="../media/image3570.png"/><Relationship Id="rId368" Type="http://schemas.openxmlformats.org/officeDocument/2006/relationships/image" Target="../media/image532.png"/><Relationship Id="rId172" Type="http://schemas.openxmlformats.org/officeDocument/2006/relationships/image" Target="../media/image3780.png"/><Relationship Id="rId228" Type="http://schemas.openxmlformats.org/officeDocument/2006/relationships/image" Target="../media/image462.png"/><Relationship Id="rId281" Type="http://schemas.openxmlformats.org/officeDocument/2006/relationships/customXml" Target="../ink/ink768.xml"/><Relationship Id="rId337" Type="http://schemas.openxmlformats.org/officeDocument/2006/relationships/customXml" Target="../ink/ink796.xml"/><Relationship Id="rId34" Type="http://schemas.openxmlformats.org/officeDocument/2006/relationships/image" Target="../media/image3090.png"/><Relationship Id="rId76" Type="http://schemas.openxmlformats.org/officeDocument/2006/relationships/image" Target="../media/image3300.png"/><Relationship Id="rId141" Type="http://schemas.openxmlformats.org/officeDocument/2006/relationships/customXml" Target="../ink/ink698.xml"/><Relationship Id="rId379" Type="http://schemas.openxmlformats.org/officeDocument/2006/relationships/customXml" Target="../ink/ink817.xml"/><Relationship Id="rId7" Type="http://schemas.openxmlformats.org/officeDocument/2006/relationships/customXml" Target="../ink/ink631.xml"/><Relationship Id="rId183" Type="http://schemas.openxmlformats.org/officeDocument/2006/relationships/customXml" Target="../ink/ink719.xml"/><Relationship Id="rId239" Type="http://schemas.openxmlformats.org/officeDocument/2006/relationships/customXml" Target="../ink/ink747.xml"/><Relationship Id="rId390" Type="http://schemas.openxmlformats.org/officeDocument/2006/relationships/image" Target="../media/image543.png"/><Relationship Id="rId250" Type="http://schemas.openxmlformats.org/officeDocument/2006/relationships/image" Target="../media/image473.png"/><Relationship Id="rId292" Type="http://schemas.openxmlformats.org/officeDocument/2006/relationships/image" Target="../media/image494.png"/><Relationship Id="rId306" Type="http://schemas.openxmlformats.org/officeDocument/2006/relationships/image" Target="../media/image501.png"/><Relationship Id="rId45" Type="http://schemas.openxmlformats.org/officeDocument/2006/relationships/customXml" Target="../ink/ink650.xml"/><Relationship Id="rId87" Type="http://schemas.openxmlformats.org/officeDocument/2006/relationships/customXml" Target="../ink/ink671.xml"/><Relationship Id="rId110" Type="http://schemas.openxmlformats.org/officeDocument/2006/relationships/image" Target="../media/image3470.png"/><Relationship Id="rId348" Type="http://schemas.openxmlformats.org/officeDocument/2006/relationships/image" Target="../media/image522.png"/><Relationship Id="rId152" Type="http://schemas.openxmlformats.org/officeDocument/2006/relationships/image" Target="../media/image3680.png"/><Relationship Id="rId194" Type="http://schemas.openxmlformats.org/officeDocument/2006/relationships/image" Target="../media/image3890.png"/><Relationship Id="rId208" Type="http://schemas.openxmlformats.org/officeDocument/2006/relationships/image" Target="../media/image3970.png"/><Relationship Id="rId261" Type="http://schemas.openxmlformats.org/officeDocument/2006/relationships/customXml" Target="../ink/ink758.xml"/><Relationship Id="rId14" Type="http://schemas.openxmlformats.org/officeDocument/2006/relationships/image" Target="../media/image2970.png"/><Relationship Id="rId56" Type="http://schemas.openxmlformats.org/officeDocument/2006/relationships/image" Target="../media/image3200.png"/><Relationship Id="rId317" Type="http://schemas.openxmlformats.org/officeDocument/2006/relationships/customXml" Target="../ink/ink786.xml"/><Relationship Id="rId359" Type="http://schemas.openxmlformats.org/officeDocument/2006/relationships/customXml" Target="../ink/ink807.xml"/><Relationship Id="rId98" Type="http://schemas.openxmlformats.org/officeDocument/2006/relationships/image" Target="../media/image3410.png"/><Relationship Id="rId121" Type="http://schemas.openxmlformats.org/officeDocument/2006/relationships/customXml" Target="../ink/ink688.xml"/><Relationship Id="rId163" Type="http://schemas.openxmlformats.org/officeDocument/2006/relationships/customXml" Target="../ink/ink709.xml"/><Relationship Id="rId219" Type="http://schemas.openxmlformats.org/officeDocument/2006/relationships/customXml" Target="../ink/ink737.xml"/><Relationship Id="rId370" Type="http://schemas.openxmlformats.org/officeDocument/2006/relationships/image" Target="../media/image533.png"/><Relationship Id="rId230" Type="http://schemas.openxmlformats.org/officeDocument/2006/relationships/image" Target="../media/image463.png"/><Relationship Id="rId25" Type="http://schemas.openxmlformats.org/officeDocument/2006/relationships/customXml" Target="../ink/ink640.xml"/><Relationship Id="rId67" Type="http://schemas.openxmlformats.org/officeDocument/2006/relationships/customXml" Target="../ink/ink661.xml"/><Relationship Id="rId272" Type="http://schemas.openxmlformats.org/officeDocument/2006/relationships/image" Target="../media/image484.png"/><Relationship Id="rId328" Type="http://schemas.openxmlformats.org/officeDocument/2006/relationships/image" Target="../media/image512.png"/><Relationship Id="rId132" Type="http://schemas.openxmlformats.org/officeDocument/2006/relationships/image" Target="../media/image3580.png"/><Relationship Id="rId174" Type="http://schemas.openxmlformats.org/officeDocument/2006/relationships/image" Target="../media/image3790.png"/><Relationship Id="rId381" Type="http://schemas.openxmlformats.org/officeDocument/2006/relationships/customXml" Target="../ink/ink818.xml"/><Relationship Id="rId241" Type="http://schemas.openxmlformats.org/officeDocument/2006/relationships/customXml" Target="../ink/ink748.xml"/><Relationship Id="rId36" Type="http://schemas.openxmlformats.org/officeDocument/2006/relationships/image" Target="../media/image3100.png"/><Relationship Id="rId283" Type="http://schemas.openxmlformats.org/officeDocument/2006/relationships/customXml" Target="../ink/ink769.xml"/><Relationship Id="rId339" Type="http://schemas.openxmlformats.org/officeDocument/2006/relationships/customXml" Target="../ink/ink797.xml"/><Relationship Id="rId78" Type="http://schemas.openxmlformats.org/officeDocument/2006/relationships/image" Target="../media/image3310.png"/><Relationship Id="rId101" Type="http://schemas.openxmlformats.org/officeDocument/2006/relationships/customXml" Target="../ink/ink678.xml"/><Relationship Id="rId143" Type="http://schemas.openxmlformats.org/officeDocument/2006/relationships/customXml" Target="../ink/ink699.xml"/><Relationship Id="rId185" Type="http://schemas.openxmlformats.org/officeDocument/2006/relationships/customXml" Target="../ink/ink720.xml"/><Relationship Id="rId350" Type="http://schemas.openxmlformats.org/officeDocument/2006/relationships/image" Target="../media/image523.png"/><Relationship Id="rId9" Type="http://schemas.openxmlformats.org/officeDocument/2006/relationships/customXml" Target="../ink/ink632.xml"/><Relationship Id="rId210" Type="http://schemas.openxmlformats.org/officeDocument/2006/relationships/image" Target="../media/image3980.png"/><Relationship Id="rId392" Type="http://schemas.openxmlformats.org/officeDocument/2006/relationships/image" Target="../media/image544.png"/><Relationship Id="rId252" Type="http://schemas.openxmlformats.org/officeDocument/2006/relationships/image" Target="../media/image474.png"/><Relationship Id="rId294" Type="http://schemas.openxmlformats.org/officeDocument/2006/relationships/image" Target="../media/image495.png"/><Relationship Id="rId308" Type="http://schemas.openxmlformats.org/officeDocument/2006/relationships/image" Target="../media/image502.png"/><Relationship Id="rId47" Type="http://schemas.openxmlformats.org/officeDocument/2006/relationships/customXml" Target="../ink/ink651.xml"/><Relationship Id="rId89" Type="http://schemas.openxmlformats.org/officeDocument/2006/relationships/customXml" Target="../ink/ink672.xml"/><Relationship Id="rId112" Type="http://schemas.openxmlformats.org/officeDocument/2006/relationships/image" Target="../media/image3480.png"/><Relationship Id="rId154" Type="http://schemas.openxmlformats.org/officeDocument/2006/relationships/image" Target="../media/image3690.png"/><Relationship Id="rId361" Type="http://schemas.openxmlformats.org/officeDocument/2006/relationships/customXml" Target="../ink/ink808.xml"/><Relationship Id="rId196" Type="http://schemas.openxmlformats.org/officeDocument/2006/relationships/image" Target="../media/image3910.png"/><Relationship Id="rId16" Type="http://schemas.openxmlformats.org/officeDocument/2006/relationships/image" Target="../media/image2980.png"/><Relationship Id="rId221" Type="http://schemas.openxmlformats.org/officeDocument/2006/relationships/customXml" Target="../ink/ink738.xml"/><Relationship Id="rId242" Type="http://schemas.openxmlformats.org/officeDocument/2006/relationships/image" Target="../media/image469.png"/><Relationship Id="rId263" Type="http://schemas.openxmlformats.org/officeDocument/2006/relationships/customXml" Target="../ink/ink759.xml"/><Relationship Id="rId284" Type="http://schemas.openxmlformats.org/officeDocument/2006/relationships/image" Target="../media/image490.png"/><Relationship Id="rId319" Type="http://schemas.openxmlformats.org/officeDocument/2006/relationships/customXml" Target="../ink/ink787.xml"/><Relationship Id="rId37" Type="http://schemas.openxmlformats.org/officeDocument/2006/relationships/customXml" Target="../ink/ink646.xml"/><Relationship Id="rId58" Type="http://schemas.openxmlformats.org/officeDocument/2006/relationships/image" Target="../media/image3210.png"/><Relationship Id="rId79" Type="http://schemas.openxmlformats.org/officeDocument/2006/relationships/customXml" Target="../ink/ink667.xml"/><Relationship Id="rId102" Type="http://schemas.openxmlformats.org/officeDocument/2006/relationships/image" Target="../media/image3430.png"/><Relationship Id="rId123" Type="http://schemas.openxmlformats.org/officeDocument/2006/relationships/customXml" Target="../ink/ink689.xml"/><Relationship Id="rId144" Type="http://schemas.openxmlformats.org/officeDocument/2006/relationships/image" Target="../media/image3640.png"/><Relationship Id="rId330" Type="http://schemas.openxmlformats.org/officeDocument/2006/relationships/image" Target="../media/image513.png"/><Relationship Id="rId90" Type="http://schemas.openxmlformats.org/officeDocument/2006/relationships/image" Target="../media/image3370.png"/><Relationship Id="rId165" Type="http://schemas.openxmlformats.org/officeDocument/2006/relationships/customXml" Target="../ink/ink710.xml"/><Relationship Id="rId186" Type="http://schemas.openxmlformats.org/officeDocument/2006/relationships/image" Target="../media/image3850.png"/><Relationship Id="rId351" Type="http://schemas.openxmlformats.org/officeDocument/2006/relationships/customXml" Target="../ink/ink803.xml"/><Relationship Id="rId372" Type="http://schemas.openxmlformats.org/officeDocument/2006/relationships/image" Target="../media/image534.png"/><Relationship Id="rId393" Type="http://schemas.openxmlformats.org/officeDocument/2006/relationships/customXml" Target="../ink/ink824.xml"/><Relationship Id="rId211" Type="http://schemas.openxmlformats.org/officeDocument/2006/relationships/customXml" Target="../ink/ink733.xml"/><Relationship Id="rId232" Type="http://schemas.openxmlformats.org/officeDocument/2006/relationships/image" Target="../media/image464.png"/><Relationship Id="rId253" Type="http://schemas.openxmlformats.org/officeDocument/2006/relationships/customXml" Target="../ink/ink754.xml"/><Relationship Id="rId274" Type="http://schemas.openxmlformats.org/officeDocument/2006/relationships/image" Target="../media/image485.png"/><Relationship Id="rId295" Type="http://schemas.openxmlformats.org/officeDocument/2006/relationships/customXml" Target="../ink/ink775.xml"/><Relationship Id="rId309" Type="http://schemas.openxmlformats.org/officeDocument/2006/relationships/customXml" Target="../ink/ink782.xml"/><Relationship Id="rId27" Type="http://schemas.openxmlformats.org/officeDocument/2006/relationships/customXml" Target="../ink/ink641.xml"/><Relationship Id="rId48" Type="http://schemas.openxmlformats.org/officeDocument/2006/relationships/image" Target="../media/image3160.png"/><Relationship Id="rId69" Type="http://schemas.openxmlformats.org/officeDocument/2006/relationships/customXml" Target="../ink/ink662.xml"/><Relationship Id="rId113" Type="http://schemas.openxmlformats.org/officeDocument/2006/relationships/customXml" Target="../ink/ink684.xml"/><Relationship Id="rId134" Type="http://schemas.openxmlformats.org/officeDocument/2006/relationships/image" Target="../media/image3590.png"/><Relationship Id="rId320" Type="http://schemas.openxmlformats.org/officeDocument/2006/relationships/image" Target="../media/image508.png"/><Relationship Id="rId80" Type="http://schemas.openxmlformats.org/officeDocument/2006/relationships/image" Target="../media/image3320.png"/><Relationship Id="rId155" Type="http://schemas.openxmlformats.org/officeDocument/2006/relationships/customXml" Target="../ink/ink705.xml"/><Relationship Id="rId176" Type="http://schemas.openxmlformats.org/officeDocument/2006/relationships/image" Target="../media/image3800.png"/><Relationship Id="rId197" Type="http://schemas.openxmlformats.org/officeDocument/2006/relationships/customXml" Target="../ink/ink726.xml"/><Relationship Id="rId341" Type="http://schemas.openxmlformats.org/officeDocument/2006/relationships/customXml" Target="../ink/ink798.xml"/><Relationship Id="rId362" Type="http://schemas.openxmlformats.org/officeDocument/2006/relationships/image" Target="../media/image529.png"/><Relationship Id="rId383" Type="http://schemas.openxmlformats.org/officeDocument/2006/relationships/customXml" Target="../ink/ink819.xml"/><Relationship Id="rId201" Type="http://schemas.openxmlformats.org/officeDocument/2006/relationships/customXml" Target="../ink/ink728.xml"/><Relationship Id="rId222" Type="http://schemas.openxmlformats.org/officeDocument/2006/relationships/image" Target="../media/image4040.png"/><Relationship Id="rId243" Type="http://schemas.openxmlformats.org/officeDocument/2006/relationships/customXml" Target="../ink/ink749.xml"/><Relationship Id="rId264" Type="http://schemas.openxmlformats.org/officeDocument/2006/relationships/image" Target="../media/image480.png"/><Relationship Id="rId285" Type="http://schemas.openxmlformats.org/officeDocument/2006/relationships/customXml" Target="../ink/ink770.xml"/><Relationship Id="rId17" Type="http://schemas.openxmlformats.org/officeDocument/2006/relationships/customXml" Target="../ink/ink636.xml"/><Relationship Id="rId38" Type="http://schemas.openxmlformats.org/officeDocument/2006/relationships/image" Target="../media/image3110.png"/><Relationship Id="rId59" Type="http://schemas.openxmlformats.org/officeDocument/2006/relationships/customXml" Target="../ink/ink657.xml"/><Relationship Id="rId103" Type="http://schemas.openxmlformats.org/officeDocument/2006/relationships/customXml" Target="../ink/ink679.xml"/><Relationship Id="rId124" Type="http://schemas.openxmlformats.org/officeDocument/2006/relationships/image" Target="../media/image3540.png"/><Relationship Id="rId310" Type="http://schemas.openxmlformats.org/officeDocument/2006/relationships/image" Target="../media/image503.png"/><Relationship Id="rId70" Type="http://schemas.openxmlformats.org/officeDocument/2006/relationships/image" Target="../media/image3270.png"/><Relationship Id="rId91" Type="http://schemas.openxmlformats.org/officeDocument/2006/relationships/customXml" Target="../ink/ink673.xml"/><Relationship Id="rId145" Type="http://schemas.openxmlformats.org/officeDocument/2006/relationships/customXml" Target="../ink/ink700.xml"/><Relationship Id="rId166" Type="http://schemas.openxmlformats.org/officeDocument/2006/relationships/image" Target="../media/image3750.png"/><Relationship Id="rId187" Type="http://schemas.openxmlformats.org/officeDocument/2006/relationships/customXml" Target="../ink/ink721.xml"/><Relationship Id="rId331" Type="http://schemas.openxmlformats.org/officeDocument/2006/relationships/customXml" Target="../ink/ink793.xml"/><Relationship Id="rId352" Type="http://schemas.openxmlformats.org/officeDocument/2006/relationships/image" Target="../media/image524.png"/><Relationship Id="rId373" Type="http://schemas.openxmlformats.org/officeDocument/2006/relationships/customXml" Target="../ink/ink814.xml"/><Relationship Id="rId394" Type="http://schemas.openxmlformats.org/officeDocument/2006/relationships/image" Target="../media/image545.png"/><Relationship Id="rId1" Type="http://schemas.openxmlformats.org/officeDocument/2006/relationships/slideLayout" Target="../slideLayouts/slideLayout2.xml"/><Relationship Id="rId212" Type="http://schemas.openxmlformats.org/officeDocument/2006/relationships/image" Target="../media/image3990.png"/><Relationship Id="rId233" Type="http://schemas.openxmlformats.org/officeDocument/2006/relationships/customXml" Target="../ink/ink744.xml"/><Relationship Id="rId254" Type="http://schemas.openxmlformats.org/officeDocument/2006/relationships/image" Target="../media/image475.png"/><Relationship Id="rId28" Type="http://schemas.openxmlformats.org/officeDocument/2006/relationships/image" Target="../media/image3060.png"/><Relationship Id="rId49" Type="http://schemas.openxmlformats.org/officeDocument/2006/relationships/customXml" Target="../ink/ink652.xml"/><Relationship Id="rId114" Type="http://schemas.openxmlformats.org/officeDocument/2006/relationships/image" Target="../media/image3490.png"/><Relationship Id="rId275" Type="http://schemas.openxmlformats.org/officeDocument/2006/relationships/customXml" Target="../ink/ink765.xml"/><Relationship Id="rId296" Type="http://schemas.openxmlformats.org/officeDocument/2006/relationships/image" Target="../media/image496.png"/><Relationship Id="rId300" Type="http://schemas.openxmlformats.org/officeDocument/2006/relationships/image" Target="../media/image498.png"/><Relationship Id="rId60" Type="http://schemas.openxmlformats.org/officeDocument/2006/relationships/image" Target="../media/image3220.png"/><Relationship Id="rId81" Type="http://schemas.openxmlformats.org/officeDocument/2006/relationships/customXml" Target="../ink/ink668.xml"/><Relationship Id="rId135" Type="http://schemas.openxmlformats.org/officeDocument/2006/relationships/customXml" Target="../ink/ink695.xml"/><Relationship Id="rId156" Type="http://schemas.openxmlformats.org/officeDocument/2006/relationships/image" Target="../media/image3700.png"/><Relationship Id="rId177" Type="http://schemas.openxmlformats.org/officeDocument/2006/relationships/customXml" Target="../ink/ink716.xml"/><Relationship Id="rId198" Type="http://schemas.openxmlformats.org/officeDocument/2006/relationships/image" Target="../media/image3920.png"/><Relationship Id="rId321" Type="http://schemas.openxmlformats.org/officeDocument/2006/relationships/customXml" Target="../ink/ink788.xml"/><Relationship Id="rId342" Type="http://schemas.openxmlformats.org/officeDocument/2006/relationships/image" Target="../media/image519.png"/><Relationship Id="rId363" Type="http://schemas.openxmlformats.org/officeDocument/2006/relationships/customXml" Target="../ink/ink809.xml"/><Relationship Id="rId384" Type="http://schemas.openxmlformats.org/officeDocument/2006/relationships/image" Target="../media/image540.png"/><Relationship Id="rId202" Type="http://schemas.openxmlformats.org/officeDocument/2006/relationships/image" Target="../media/image3940.png"/><Relationship Id="rId223" Type="http://schemas.openxmlformats.org/officeDocument/2006/relationships/customXml" Target="../ink/ink739.xml"/><Relationship Id="rId244" Type="http://schemas.openxmlformats.org/officeDocument/2006/relationships/image" Target="../media/image470.png"/><Relationship Id="rId18" Type="http://schemas.openxmlformats.org/officeDocument/2006/relationships/image" Target="../media/image2990.png"/><Relationship Id="rId39" Type="http://schemas.openxmlformats.org/officeDocument/2006/relationships/customXml" Target="../ink/ink647.xml"/><Relationship Id="rId265" Type="http://schemas.openxmlformats.org/officeDocument/2006/relationships/customXml" Target="../ink/ink760.xml"/><Relationship Id="rId286" Type="http://schemas.openxmlformats.org/officeDocument/2006/relationships/image" Target="../media/image491.png"/><Relationship Id="rId50" Type="http://schemas.openxmlformats.org/officeDocument/2006/relationships/image" Target="../media/image3170.png"/><Relationship Id="rId104" Type="http://schemas.openxmlformats.org/officeDocument/2006/relationships/image" Target="../media/image3440.png"/><Relationship Id="rId125" Type="http://schemas.openxmlformats.org/officeDocument/2006/relationships/customXml" Target="../ink/ink690.xml"/><Relationship Id="rId146" Type="http://schemas.openxmlformats.org/officeDocument/2006/relationships/image" Target="../media/image3650.png"/><Relationship Id="rId167" Type="http://schemas.openxmlformats.org/officeDocument/2006/relationships/customXml" Target="../ink/ink711.xml"/><Relationship Id="rId188" Type="http://schemas.openxmlformats.org/officeDocument/2006/relationships/image" Target="../media/image3860.png"/><Relationship Id="rId311" Type="http://schemas.openxmlformats.org/officeDocument/2006/relationships/customXml" Target="../ink/ink783.xml"/><Relationship Id="rId332" Type="http://schemas.openxmlformats.org/officeDocument/2006/relationships/image" Target="../media/image514.png"/><Relationship Id="rId353" Type="http://schemas.openxmlformats.org/officeDocument/2006/relationships/customXml" Target="../ink/ink804.xml"/><Relationship Id="rId374" Type="http://schemas.openxmlformats.org/officeDocument/2006/relationships/image" Target="../media/image535.png"/><Relationship Id="rId395" Type="http://schemas.openxmlformats.org/officeDocument/2006/relationships/customXml" Target="../ink/ink825.xml"/><Relationship Id="rId71" Type="http://schemas.openxmlformats.org/officeDocument/2006/relationships/customXml" Target="../ink/ink663.xml"/><Relationship Id="rId92" Type="http://schemas.openxmlformats.org/officeDocument/2006/relationships/image" Target="../media/image3380.png"/><Relationship Id="rId213" Type="http://schemas.openxmlformats.org/officeDocument/2006/relationships/customXml" Target="../ink/ink734.xml"/><Relationship Id="rId234" Type="http://schemas.openxmlformats.org/officeDocument/2006/relationships/image" Target="../media/image465.png"/><Relationship Id="rId2" Type="http://schemas.openxmlformats.org/officeDocument/2006/relationships/image" Target="../media/image460.gif"/><Relationship Id="rId29" Type="http://schemas.openxmlformats.org/officeDocument/2006/relationships/customXml" Target="../ink/ink642.xml"/><Relationship Id="rId255" Type="http://schemas.openxmlformats.org/officeDocument/2006/relationships/customXml" Target="../ink/ink755.xml"/><Relationship Id="rId276" Type="http://schemas.openxmlformats.org/officeDocument/2006/relationships/image" Target="../media/image486.png"/><Relationship Id="rId297" Type="http://schemas.openxmlformats.org/officeDocument/2006/relationships/customXml" Target="../ink/ink776.xml"/><Relationship Id="rId40" Type="http://schemas.openxmlformats.org/officeDocument/2006/relationships/image" Target="../media/image3120.png"/><Relationship Id="rId115" Type="http://schemas.openxmlformats.org/officeDocument/2006/relationships/customXml" Target="../ink/ink685.xml"/><Relationship Id="rId136" Type="http://schemas.openxmlformats.org/officeDocument/2006/relationships/image" Target="../media/image3600.png"/><Relationship Id="rId157" Type="http://schemas.openxmlformats.org/officeDocument/2006/relationships/customXml" Target="../ink/ink706.xml"/><Relationship Id="rId178" Type="http://schemas.openxmlformats.org/officeDocument/2006/relationships/image" Target="../media/image3810.png"/><Relationship Id="rId301" Type="http://schemas.openxmlformats.org/officeDocument/2006/relationships/customXml" Target="../ink/ink778.xml"/><Relationship Id="rId322" Type="http://schemas.openxmlformats.org/officeDocument/2006/relationships/image" Target="../media/image509.png"/><Relationship Id="rId343" Type="http://schemas.openxmlformats.org/officeDocument/2006/relationships/customXml" Target="../ink/ink799.xml"/><Relationship Id="rId364" Type="http://schemas.openxmlformats.org/officeDocument/2006/relationships/image" Target="../media/image530.png"/><Relationship Id="rId61" Type="http://schemas.openxmlformats.org/officeDocument/2006/relationships/customXml" Target="../ink/ink658.xml"/><Relationship Id="rId82" Type="http://schemas.openxmlformats.org/officeDocument/2006/relationships/image" Target="../media/image3330.png"/><Relationship Id="rId199" Type="http://schemas.openxmlformats.org/officeDocument/2006/relationships/customXml" Target="../ink/ink727.xml"/><Relationship Id="rId203" Type="http://schemas.openxmlformats.org/officeDocument/2006/relationships/customXml" Target="../ink/ink729.xml"/><Relationship Id="rId385" Type="http://schemas.openxmlformats.org/officeDocument/2006/relationships/customXml" Target="../ink/ink820.xml"/><Relationship Id="rId19" Type="http://schemas.openxmlformats.org/officeDocument/2006/relationships/customXml" Target="../ink/ink637.xml"/><Relationship Id="rId224" Type="http://schemas.openxmlformats.org/officeDocument/2006/relationships/image" Target="../media/image4050.png"/><Relationship Id="rId245" Type="http://schemas.openxmlformats.org/officeDocument/2006/relationships/customXml" Target="../ink/ink750.xml"/><Relationship Id="rId266" Type="http://schemas.openxmlformats.org/officeDocument/2006/relationships/image" Target="../media/image481.png"/><Relationship Id="rId287" Type="http://schemas.openxmlformats.org/officeDocument/2006/relationships/customXml" Target="../ink/ink771.xml"/><Relationship Id="rId30" Type="http://schemas.openxmlformats.org/officeDocument/2006/relationships/image" Target="../media/image3070.png"/><Relationship Id="rId105" Type="http://schemas.openxmlformats.org/officeDocument/2006/relationships/customXml" Target="../ink/ink680.xml"/><Relationship Id="rId126" Type="http://schemas.openxmlformats.org/officeDocument/2006/relationships/image" Target="../media/image3550.png"/><Relationship Id="rId147" Type="http://schemas.openxmlformats.org/officeDocument/2006/relationships/customXml" Target="../ink/ink701.xml"/><Relationship Id="rId168" Type="http://schemas.openxmlformats.org/officeDocument/2006/relationships/image" Target="../media/image3760.png"/><Relationship Id="rId312" Type="http://schemas.openxmlformats.org/officeDocument/2006/relationships/image" Target="../media/image504.png"/><Relationship Id="rId333" Type="http://schemas.openxmlformats.org/officeDocument/2006/relationships/customXml" Target="../ink/ink794.xml"/><Relationship Id="rId354" Type="http://schemas.openxmlformats.org/officeDocument/2006/relationships/image" Target="../media/image525.png"/><Relationship Id="rId51" Type="http://schemas.openxmlformats.org/officeDocument/2006/relationships/customXml" Target="../ink/ink653.xml"/><Relationship Id="rId72" Type="http://schemas.openxmlformats.org/officeDocument/2006/relationships/image" Target="../media/image3280.png"/><Relationship Id="rId93" Type="http://schemas.openxmlformats.org/officeDocument/2006/relationships/customXml" Target="../ink/ink674.xml"/><Relationship Id="rId189" Type="http://schemas.openxmlformats.org/officeDocument/2006/relationships/customXml" Target="../ink/ink722.xml"/><Relationship Id="rId375" Type="http://schemas.openxmlformats.org/officeDocument/2006/relationships/customXml" Target="../ink/ink815.xml"/><Relationship Id="rId396" Type="http://schemas.openxmlformats.org/officeDocument/2006/relationships/image" Target="../media/image546.png"/><Relationship Id="rId3" Type="http://schemas.openxmlformats.org/officeDocument/2006/relationships/customXml" Target="../ink/ink629.xml"/><Relationship Id="rId214" Type="http://schemas.openxmlformats.org/officeDocument/2006/relationships/image" Target="../media/image4000.png"/><Relationship Id="rId235" Type="http://schemas.openxmlformats.org/officeDocument/2006/relationships/customXml" Target="../ink/ink745.xml"/><Relationship Id="rId256" Type="http://schemas.openxmlformats.org/officeDocument/2006/relationships/image" Target="../media/image476.png"/><Relationship Id="rId277" Type="http://schemas.openxmlformats.org/officeDocument/2006/relationships/customXml" Target="../ink/ink766.xml"/><Relationship Id="rId298" Type="http://schemas.openxmlformats.org/officeDocument/2006/relationships/image" Target="../media/image497.png"/><Relationship Id="rId116" Type="http://schemas.openxmlformats.org/officeDocument/2006/relationships/image" Target="../media/image3500.png"/><Relationship Id="rId137" Type="http://schemas.openxmlformats.org/officeDocument/2006/relationships/customXml" Target="../ink/ink696.xml"/><Relationship Id="rId158" Type="http://schemas.openxmlformats.org/officeDocument/2006/relationships/image" Target="../media/image3710.png"/><Relationship Id="rId302" Type="http://schemas.openxmlformats.org/officeDocument/2006/relationships/image" Target="../media/image499.png"/><Relationship Id="rId323" Type="http://schemas.openxmlformats.org/officeDocument/2006/relationships/customXml" Target="../ink/ink789.xml"/><Relationship Id="rId344" Type="http://schemas.openxmlformats.org/officeDocument/2006/relationships/image" Target="../media/image520.png"/><Relationship Id="rId20" Type="http://schemas.openxmlformats.org/officeDocument/2006/relationships/image" Target="../media/image3000.png"/><Relationship Id="rId41" Type="http://schemas.openxmlformats.org/officeDocument/2006/relationships/customXml" Target="../ink/ink648.xml"/><Relationship Id="rId62" Type="http://schemas.openxmlformats.org/officeDocument/2006/relationships/image" Target="../media/image3230.png"/><Relationship Id="rId83" Type="http://schemas.openxmlformats.org/officeDocument/2006/relationships/customXml" Target="../ink/ink669.xml"/><Relationship Id="rId179" Type="http://schemas.openxmlformats.org/officeDocument/2006/relationships/customXml" Target="../ink/ink717.xml"/><Relationship Id="rId365" Type="http://schemas.openxmlformats.org/officeDocument/2006/relationships/customXml" Target="../ink/ink810.xml"/><Relationship Id="rId386" Type="http://schemas.openxmlformats.org/officeDocument/2006/relationships/image" Target="../media/image541.png"/><Relationship Id="rId190" Type="http://schemas.openxmlformats.org/officeDocument/2006/relationships/image" Target="../media/image3870.png"/><Relationship Id="rId204" Type="http://schemas.openxmlformats.org/officeDocument/2006/relationships/image" Target="../media/image3950.png"/><Relationship Id="rId225" Type="http://schemas.openxmlformats.org/officeDocument/2006/relationships/customXml" Target="../ink/ink740.xml"/><Relationship Id="rId246" Type="http://schemas.openxmlformats.org/officeDocument/2006/relationships/image" Target="../media/image471.png"/><Relationship Id="rId267" Type="http://schemas.openxmlformats.org/officeDocument/2006/relationships/customXml" Target="../ink/ink761.xml"/><Relationship Id="rId288" Type="http://schemas.openxmlformats.org/officeDocument/2006/relationships/image" Target="../media/image492.png"/><Relationship Id="rId106" Type="http://schemas.openxmlformats.org/officeDocument/2006/relationships/image" Target="../media/image3451.png"/><Relationship Id="rId127" Type="http://schemas.openxmlformats.org/officeDocument/2006/relationships/customXml" Target="../ink/ink691.xml"/><Relationship Id="rId313" Type="http://schemas.openxmlformats.org/officeDocument/2006/relationships/customXml" Target="../ink/ink784.xml"/><Relationship Id="rId10" Type="http://schemas.openxmlformats.org/officeDocument/2006/relationships/image" Target="../media/image2950.png"/><Relationship Id="rId31" Type="http://schemas.openxmlformats.org/officeDocument/2006/relationships/customXml" Target="../ink/ink643.xml"/><Relationship Id="rId52" Type="http://schemas.openxmlformats.org/officeDocument/2006/relationships/image" Target="../media/image3180.png"/><Relationship Id="rId73" Type="http://schemas.openxmlformats.org/officeDocument/2006/relationships/customXml" Target="../ink/ink664.xml"/><Relationship Id="rId94" Type="http://schemas.openxmlformats.org/officeDocument/2006/relationships/image" Target="../media/image3390.png"/><Relationship Id="rId148" Type="http://schemas.openxmlformats.org/officeDocument/2006/relationships/image" Target="../media/image3660.png"/><Relationship Id="rId169" Type="http://schemas.openxmlformats.org/officeDocument/2006/relationships/customXml" Target="../ink/ink712.xml"/><Relationship Id="rId334" Type="http://schemas.openxmlformats.org/officeDocument/2006/relationships/image" Target="../media/image515.png"/><Relationship Id="rId355" Type="http://schemas.openxmlformats.org/officeDocument/2006/relationships/customXml" Target="../ink/ink805.xml"/><Relationship Id="rId376" Type="http://schemas.openxmlformats.org/officeDocument/2006/relationships/image" Target="../media/image536.png"/><Relationship Id="rId4" Type="http://schemas.openxmlformats.org/officeDocument/2006/relationships/image" Target="../media/image2920.png"/><Relationship Id="rId180" Type="http://schemas.openxmlformats.org/officeDocument/2006/relationships/image" Target="../media/image3820.png"/><Relationship Id="rId215" Type="http://schemas.openxmlformats.org/officeDocument/2006/relationships/customXml" Target="../ink/ink735.xml"/><Relationship Id="rId236" Type="http://schemas.openxmlformats.org/officeDocument/2006/relationships/image" Target="../media/image466.png"/><Relationship Id="rId257" Type="http://schemas.openxmlformats.org/officeDocument/2006/relationships/customXml" Target="../ink/ink756.xml"/><Relationship Id="rId278" Type="http://schemas.openxmlformats.org/officeDocument/2006/relationships/image" Target="../media/image487.png"/><Relationship Id="rId303" Type="http://schemas.openxmlformats.org/officeDocument/2006/relationships/customXml" Target="../ink/ink779.xml"/><Relationship Id="rId42" Type="http://schemas.openxmlformats.org/officeDocument/2006/relationships/image" Target="../media/image3130.png"/><Relationship Id="rId84" Type="http://schemas.openxmlformats.org/officeDocument/2006/relationships/image" Target="../media/image3340.png"/><Relationship Id="rId138" Type="http://schemas.openxmlformats.org/officeDocument/2006/relationships/image" Target="../media/image3610.png"/><Relationship Id="rId345" Type="http://schemas.openxmlformats.org/officeDocument/2006/relationships/customXml" Target="../ink/ink800.xml"/><Relationship Id="rId387" Type="http://schemas.openxmlformats.org/officeDocument/2006/relationships/customXml" Target="../ink/ink821.xml"/><Relationship Id="rId191" Type="http://schemas.openxmlformats.org/officeDocument/2006/relationships/customXml" Target="../ink/ink723.xml"/><Relationship Id="rId205" Type="http://schemas.openxmlformats.org/officeDocument/2006/relationships/customXml" Target="../ink/ink730.xml"/><Relationship Id="rId247" Type="http://schemas.openxmlformats.org/officeDocument/2006/relationships/customXml" Target="../ink/ink751.xml"/><Relationship Id="rId107" Type="http://schemas.openxmlformats.org/officeDocument/2006/relationships/customXml" Target="../ink/ink681.xml"/><Relationship Id="rId289" Type="http://schemas.openxmlformats.org/officeDocument/2006/relationships/customXml" Target="../ink/ink772.xml"/><Relationship Id="rId11" Type="http://schemas.openxmlformats.org/officeDocument/2006/relationships/customXml" Target="../ink/ink633.xml"/><Relationship Id="rId53" Type="http://schemas.openxmlformats.org/officeDocument/2006/relationships/customXml" Target="../ink/ink654.xml"/><Relationship Id="rId149" Type="http://schemas.openxmlformats.org/officeDocument/2006/relationships/customXml" Target="../ink/ink702.xml"/><Relationship Id="rId314" Type="http://schemas.openxmlformats.org/officeDocument/2006/relationships/image" Target="../media/image505.png"/><Relationship Id="rId356" Type="http://schemas.openxmlformats.org/officeDocument/2006/relationships/image" Target="../media/image526.png"/><Relationship Id="rId95" Type="http://schemas.openxmlformats.org/officeDocument/2006/relationships/customXml" Target="../ink/ink675.xml"/><Relationship Id="rId160" Type="http://schemas.openxmlformats.org/officeDocument/2006/relationships/image" Target="../media/image3720.png"/><Relationship Id="rId216" Type="http://schemas.openxmlformats.org/officeDocument/2006/relationships/image" Target="../media/image4010.png"/><Relationship Id="rId258" Type="http://schemas.openxmlformats.org/officeDocument/2006/relationships/image" Target="../media/image477.png"/><Relationship Id="rId22" Type="http://schemas.openxmlformats.org/officeDocument/2006/relationships/image" Target="../media/image3030.png"/><Relationship Id="rId64" Type="http://schemas.openxmlformats.org/officeDocument/2006/relationships/image" Target="../media/image3240.png"/><Relationship Id="rId118" Type="http://schemas.openxmlformats.org/officeDocument/2006/relationships/image" Target="../media/image3510.png"/><Relationship Id="rId325" Type="http://schemas.openxmlformats.org/officeDocument/2006/relationships/customXml" Target="../ink/ink790.xml"/><Relationship Id="rId367" Type="http://schemas.openxmlformats.org/officeDocument/2006/relationships/customXml" Target="../ink/ink811.xml"/><Relationship Id="rId171" Type="http://schemas.openxmlformats.org/officeDocument/2006/relationships/customXml" Target="../ink/ink713.xml"/><Relationship Id="rId227" Type="http://schemas.openxmlformats.org/officeDocument/2006/relationships/customXml" Target="../ink/ink741.xml"/><Relationship Id="rId269" Type="http://schemas.openxmlformats.org/officeDocument/2006/relationships/customXml" Target="../ink/ink762.xml"/><Relationship Id="rId33" Type="http://schemas.openxmlformats.org/officeDocument/2006/relationships/customXml" Target="../ink/ink644.xml"/><Relationship Id="rId129" Type="http://schemas.openxmlformats.org/officeDocument/2006/relationships/customXml" Target="../ink/ink692.xml"/><Relationship Id="rId280" Type="http://schemas.openxmlformats.org/officeDocument/2006/relationships/image" Target="../media/image488.png"/><Relationship Id="rId336" Type="http://schemas.openxmlformats.org/officeDocument/2006/relationships/image" Target="../media/image516.png"/><Relationship Id="rId75" Type="http://schemas.openxmlformats.org/officeDocument/2006/relationships/customXml" Target="../ink/ink665.xml"/><Relationship Id="rId140" Type="http://schemas.openxmlformats.org/officeDocument/2006/relationships/image" Target="../media/image3620.png"/><Relationship Id="rId182" Type="http://schemas.openxmlformats.org/officeDocument/2006/relationships/image" Target="../media/image3830.png"/><Relationship Id="rId378" Type="http://schemas.openxmlformats.org/officeDocument/2006/relationships/image" Target="../media/image537.png"/><Relationship Id="rId6" Type="http://schemas.openxmlformats.org/officeDocument/2006/relationships/image" Target="../media/image2930.png"/><Relationship Id="rId238" Type="http://schemas.openxmlformats.org/officeDocument/2006/relationships/image" Target="../media/image467.png"/><Relationship Id="rId291" Type="http://schemas.openxmlformats.org/officeDocument/2006/relationships/customXml" Target="../ink/ink773.xml"/><Relationship Id="rId305" Type="http://schemas.openxmlformats.org/officeDocument/2006/relationships/customXml" Target="../ink/ink780.xml"/><Relationship Id="rId347" Type="http://schemas.openxmlformats.org/officeDocument/2006/relationships/customXml" Target="../ink/ink801.xml"/><Relationship Id="rId44" Type="http://schemas.openxmlformats.org/officeDocument/2006/relationships/image" Target="../media/image3140.png"/><Relationship Id="rId86" Type="http://schemas.openxmlformats.org/officeDocument/2006/relationships/image" Target="../media/image3351.png"/><Relationship Id="rId151" Type="http://schemas.openxmlformats.org/officeDocument/2006/relationships/customXml" Target="../ink/ink703.xml"/><Relationship Id="rId389" Type="http://schemas.openxmlformats.org/officeDocument/2006/relationships/customXml" Target="../ink/ink822.xml"/><Relationship Id="rId193" Type="http://schemas.openxmlformats.org/officeDocument/2006/relationships/customXml" Target="../ink/ink724.xml"/><Relationship Id="rId207" Type="http://schemas.openxmlformats.org/officeDocument/2006/relationships/customXml" Target="../ink/ink731.xml"/><Relationship Id="rId249" Type="http://schemas.openxmlformats.org/officeDocument/2006/relationships/customXml" Target="../ink/ink752.xml"/><Relationship Id="rId13" Type="http://schemas.openxmlformats.org/officeDocument/2006/relationships/customXml" Target="../ink/ink634.xml"/><Relationship Id="rId109" Type="http://schemas.openxmlformats.org/officeDocument/2006/relationships/customXml" Target="../ink/ink682.xml"/><Relationship Id="rId260" Type="http://schemas.openxmlformats.org/officeDocument/2006/relationships/image" Target="../media/image478.png"/><Relationship Id="rId316" Type="http://schemas.openxmlformats.org/officeDocument/2006/relationships/image" Target="../media/image506.png"/><Relationship Id="rId55" Type="http://schemas.openxmlformats.org/officeDocument/2006/relationships/customXml" Target="../ink/ink655.xml"/><Relationship Id="rId97" Type="http://schemas.openxmlformats.org/officeDocument/2006/relationships/customXml" Target="../ink/ink676.xml"/><Relationship Id="rId120" Type="http://schemas.openxmlformats.org/officeDocument/2006/relationships/image" Target="../media/image3520.png"/><Relationship Id="rId358" Type="http://schemas.openxmlformats.org/officeDocument/2006/relationships/image" Target="../media/image527.png"/><Relationship Id="rId162" Type="http://schemas.openxmlformats.org/officeDocument/2006/relationships/image" Target="../media/image3730.png"/><Relationship Id="rId218" Type="http://schemas.openxmlformats.org/officeDocument/2006/relationships/image" Target="../media/image4020.png"/><Relationship Id="rId271" Type="http://schemas.openxmlformats.org/officeDocument/2006/relationships/customXml" Target="../ink/ink763.xml"/><Relationship Id="rId24" Type="http://schemas.openxmlformats.org/officeDocument/2006/relationships/image" Target="../media/image3040.png"/><Relationship Id="rId66" Type="http://schemas.openxmlformats.org/officeDocument/2006/relationships/image" Target="../media/image3250.png"/><Relationship Id="rId131" Type="http://schemas.openxmlformats.org/officeDocument/2006/relationships/customXml" Target="../ink/ink693.xml"/><Relationship Id="rId327" Type="http://schemas.openxmlformats.org/officeDocument/2006/relationships/customXml" Target="../ink/ink791.xml"/><Relationship Id="rId369" Type="http://schemas.openxmlformats.org/officeDocument/2006/relationships/customXml" Target="../ink/ink812.xml"/><Relationship Id="rId173" Type="http://schemas.openxmlformats.org/officeDocument/2006/relationships/customXml" Target="../ink/ink714.xml"/><Relationship Id="rId229" Type="http://schemas.openxmlformats.org/officeDocument/2006/relationships/customXml" Target="../ink/ink742.xml"/><Relationship Id="rId380" Type="http://schemas.openxmlformats.org/officeDocument/2006/relationships/image" Target="../media/image538.png"/><Relationship Id="rId240" Type="http://schemas.openxmlformats.org/officeDocument/2006/relationships/image" Target="../media/image468.png"/><Relationship Id="rId35" Type="http://schemas.openxmlformats.org/officeDocument/2006/relationships/customXml" Target="../ink/ink645.xml"/><Relationship Id="rId77" Type="http://schemas.openxmlformats.org/officeDocument/2006/relationships/customXml" Target="../ink/ink666.xml"/><Relationship Id="rId100" Type="http://schemas.openxmlformats.org/officeDocument/2006/relationships/image" Target="../media/image3420.png"/><Relationship Id="rId282" Type="http://schemas.openxmlformats.org/officeDocument/2006/relationships/image" Target="../media/image489.png"/><Relationship Id="rId338" Type="http://schemas.openxmlformats.org/officeDocument/2006/relationships/image" Target="../media/image517.png"/><Relationship Id="rId8" Type="http://schemas.openxmlformats.org/officeDocument/2006/relationships/image" Target="../media/image2940.png"/><Relationship Id="rId142" Type="http://schemas.openxmlformats.org/officeDocument/2006/relationships/image" Target="../media/image3630.png"/><Relationship Id="rId184" Type="http://schemas.openxmlformats.org/officeDocument/2006/relationships/image" Target="../media/image3840.png"/><Relationship Id="rId391" Type="http://schemas.openxmlformats.org/officeDocument/2006/relationships/customXml" Target="../ink/ink823.xml"/><Relationship Id="rId251" Type="http://schemas.openxmlformats.org/officeDocument/2006/relationships/customXml" Target="../ink/ink753.xml"/><Relationship Id="rId46" Type="http://schemas.openxmlformats.org/officeDocument/2006/relationships/image" Target="../media/image3150.png"/><Relationship Id="rId293" Type="http://schemas.openxmlformats.org/officeDocument/2006/relationships/customXml" Target="../ink/ink774.xml"/><Relationship Id="rId307" Type="http://schemas.openxmlformats.org/officeDocument/2006/relationships/customXml" Target="../ink/ink781.xml"/><Relationship Id="rId349" Type="http://schemas.openxmlformats.org/officeDocument/2006/relationships/customXml" Target="../ink/ink802.xml"/><Relationship Id="rId88" Type="http://schemas.openxmlformats.org/officeDocument/2006/relationships/image" Target="../media/image3361.png"/><Relationship Id="rId111" Type="http://schemas.openxmlformats.org/officeDocument/2006/relationships/customXml" Target="../ink/ink683.xml"/><Relationship Id="rId153" Type="http://schemas.openxmlformats.org/officeDocument/2006/relationships/customXml" Target="../ink/ink704.xml"/><Relationship Id="rId195" Type="http://schemas.openxmlformats.org/officeDocument/2006/relationships/customXml" Target="../ink/ink725.xml"/><Relationship Id="rId209" Type="http://schemas.openxmlformats.org/officeDocument/2006/relationships/customXml" Target="../ink/ink732.xml"/><Relationship Id="rId360" Type="http://schemas.openxmlformats.org/officeDocument/2006/relationships/image" Target="../media/image528.png"/><Relationship Id="rId220" Type="http://schemas.openxmlformats.org/officeDocument/2006/relationships/image" Target="../media/image4030.png"/><Relationship Id="rId15" Type="http://schemas.openxmlformats.org/officeDocument/2006/relationships/customXml" Target="../ink/ink635.xml"/><Relationship Id="rId57" Type="http://schemas.openxmlformats.org/officeDocument/2006/relationships/customXml" Target="../ink/ink656.xml"/><Relationship Id="rId262" Type="http://schemas.openxmlformats.org/officeDocument/2006/relationships/image" Target="../media/image479.png"/><Relationship Id="rId318" Type="http://schemas.openxmlformats.org/officeDocument/2006/relationships/image" Target="../media/image507.png"/><Relationship Id="rId99" Type="http://schemas.openxmlformats.org/officeDocument/2006/relationships/customXml" Target="../ink/ink677.xml"/><Relationship Id="rId122" Type="http://schemas.openxmlformats.org/officeDocument/2006/relationships/image" Target="../media/image3530.png"/><Relationship Id="rId164" Type="http://schemas.openxmlformats.org/officeDocument/2006/relationships/image" Target="../media/image3740.png"/><Relationship Id="rId371" Type="http://schemas.openxmlformats.org/officeDocument/2006/relationships/customXml" Target="../ink/ink813.xml"/><Relationship Id="rId26" Type="http://schemas.openxmlformats.org/officeDocument/2006/relationships/image" Target="../media/image3050.png"/><Relationship Id="rId231" Type="http://schemas.openxmlformats.org/officeDocument/2006/relationships/customXml" Target="../ink/ink743.xml"/><Relationship Id="rId273" Type="http://schemas.openxmlformats.org/officeDocument/2006/relationships/customXml" Target="../ink/ink764.xml"/><Relationship Id="rId329" Type="http://schemas.openxmlformats.org/officeDocument/2006/relationships/customXml" Target="../ink/ink792.xml"/><Relationship Id="rId68" Type="http://schemas.openxmlformats.org/officeDocument/2006/relationships/image" Target="../media/image3260.png"/><Relationship Id="rId133" Type="http://schemas.openxmlformats.org/officeDocument/2006/relationships/customXml" Target="../ink/ink694.xml"/><Relationship Id="rId175" Type="http://schemas.openxmlformats.org/officeDocument/2006/relationships/customXml" Target="../ink/ink715.xml"/><Relationship Id="rId340" Type="http://schemas.openxmlformats.org/officeDocument/2006/relationships/image" Target="../media/image518.png"/><Relationship Id="rId200" Type="http://schemas.openxmlformats.org/officeDocument/2006/relationships/image" Target="../media/image3930.png"/><Relationship Id="rId382" Type="http://schemas.openxmlformats.org/officeDocument/2006/relationships/image" Target="../media/image539.png"/></Relationships>
</file>

<file path=ppt/slides/_rels/slide39.xml.rels><?xml version="1.0" encoding="UTF-8" standalone="yes"?>
<Relationships xmlns="http://schemas.openxmlformats.org/package/2006/relationships"><Relationship Id="rId2" Type="http://schemas.openxmlformats.org/officeDocument/2006/relationships/image" Target="../media/image547.gif"/><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image" Target="../media/image9.gif"/><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3" Type="http://schemas.openxmlformats.org/officeDocument/2006/relationships/customXml" Target="../ink/ink831.xml"/><Relationship Id="rId18" Type="http://schemas.openxmlformats.org/officeDocument/2006/relationships/image" Target="../media/image4150.png"/><Relationship Id="rId26" Type="http://schemas.openxmlformats.org/officeDocument/2006/relationships/image" Target="../media/image4190.png"/><Relationship Id="rId39" Type="http://schemas.openxmlformats.org/officeDocument/2006/relationships/customXml" Target="../ink/ink844.xml"/><Relationship Id="rId21" Type="http://schemas.openxmlformats.org/officeDocument/2006/relationships/customXml" Target="../ink/ink835.xml"/><Relationship Id="rId34" Type="http://schemas.openxmlformats.org/officeDocument/2006/relationships/image" Target="../media/image4230.png"/><Relationship Id="rId42" Type="http://schemas.openxmlformats.org/officeDocument/2006/relationships/image" Target="../media/image4270.png"/><Relationship Id="rId7" Type="http://schemas.openxmlformats.org/officeDocument/2006/relationships/customXml" Target="../ink/ink828.xml"/><Relationship Id="rId2" Type="http://schemas.openxmlformats.org/officeDocument/2006/relationships/image" Target="../media/image548.gif"/><Relationship Id="rId16" Type="http://schemas.openxmlformats.org/officeDocument/2006/relationships/image" Target="../media/image4140.png"/><Relationship Id="rId29" Type="http://schemas.openxmlformats.org/officeDocument/2006/relationships/customXml" Target="../ink/ink839.xml"/><Relationship Id="rId1" Type="http://schemas.openxmlformats.org/officeDocument/2006/relationships/slideLayout" Target="../slideLayouts/slideLayout7.xml"/><Relationship Id="rId6" Type="http://schemas.openxmlformats.org/officeDocument/2006/relationships/image" Target="../media/image4090.png"/><Relationship Id="rId11" Type="http://schemas.openxmlformats.org/officeDocument/2006/relationships/customXml" Target="../ink/ink830.xml"/><Relationship Id="rId24" Type="http://schemas.openxmlformats.org/officeDocument/2006/relationships/image" Target="../media/image4180.png"/><Relationship Id="rId32" Type="http://schemas.openxmlformats.org/officeDocument/2006/relationships/image" Target="../media/image4220.png"/><Relationship Id="rId37" Type="http://schemas.openxmlformats.org/officeDocument/2006/relationships/customXml" Target="../ink/ink843.xml"/><Relationship Id="rId40" Type="http://schemas.openxmlformats.org/officeDocument/2006/relationships/image" Target="../media/image4260.png"/><Relationship Id="rId45" Type="http://schemas.openxmlformats.org/officeDocument/2006/relationships/customXml" Target="../ink/ink847.xml"/><Relationship Id="rId5" Type="http://schemas.openxmlformats.org/officeDocument/2006/relationships/customXml" Target="../ink/ink827.xml"/><Relationship Id="rId15" Type="http://schemas.openxmlformats.org/officeDocument/2006/relationships/customXml" Target="../ink/ink832.xml"/><Relationship Id="rId23" Type="http://schemas.openxmlformats.org/officeDocument/2006/relationships/customXml" Target="../ink/ink836.xml"/><Relationship Id="rId28" Type="http://schemas.openxmlformats.org/officeDocument/2006/relationships/image" Target="../media/image4200.png"/><Relationship Id="rId36" Type="http://schemas.openxmlformats.org/officeDocument/2006/relationships/image" Target="../media/image4240.png"/><Relationship Id="rId10" Type="http://schemas.openxmlformats.org/officeDocument/2006/relationships/image" Target="../media/image4110.png"/><Relationship Id="rId19" Type="http://schemas.openxmlformats.org/officeDocument/2006/relationships/customXml" Target="../ink/ink834.xml"/><Relationship Id="rId31" Type="http://schemas.openxmlformats.org/officeDocument/2006/relationships/customXml" Target="../ink/ink840.xml"/><Relationship Id="rId44" Type="http://schemas.openxmlformats.org/officeDocument/2006/relationships/image" Target="../media/image4280.png"/><Relationship Id="rId4" Type="http://schemas.openxmlformats.org/officeDocument/2006/relationships/image" Target="../media/image4080.png"/><Relationship Id="rId9" Type="http://schemas.openxmlformats.org/officeDocument/2006/relationships/customXml" Target="../ink/ink829.xml"/><Relationship Id="rId14" Type="http://schemas.openxmlformats.org/officeDocument/2006/relationships/image" Target="../media/image4130.png"/><Relationship Id="rId22" Type="http://schemas.openxmlformats.org/officeDocument/2006/relationships/image" Target="../media/image4170.png"/><Relationship Id="rId27" Type="http://schemas.openxmlformats.org/officeDocument/2006/relationships/customXml" Target="../ink/ink838.xml"/><Relationship Id="rId30" Type="http://schemas.openxmlformats.org/officeDocument/2006/relationships/image" Target="../media/image4210.png"/><Relationship Id="rId35" Type="http://schemas.openxmlformats.org/officeDocument/2006/relationships/customXml" Target="../ink/ink842.xml"/><Relationship Id="rId43" Type="http://schemas.openxmlformats.org/officeDocument/2006/relationships/customXml" Target="../ink/ink846.xml"/><Relationship Id="rId8" Type="http://schemas.openxmlformats.org/officeDocument/2006/relationships/image" Target="../media/image4100.png"/><Relationship Id="rId3" Type="http://schemas.openxmlformats.org/officeDocument/2006/relationships/customXml" Target="../ink/ink826.xml"/><Relationship Id="rId12" Type="http://schemas.openxmlformats.org/officeDocument/2006/relationships/image" Target="../media/image4120.png"/><Relationship Id="rId17" Type="http://schemas.openxmlformats.org/officeDocument/2006/relationships/customXml" Target="../ink/ink833.xml"/><Relationship Id="rId25" Type="http://schemas.openxmlformats.org/officeDocument/2006/relationships/customXml" Target="../ink/ink837.xml"/><Relationship Id="rId33" Type="http://schemas.openxmlformats.org/officeDocument/2006/relationships/customXml" Target="../ink/ink841.xml"/><Relationship Id="rId38" Type="http://schemas.openxmlformats.org/officeDocument/2006/relationships/image" Target="../media/image4250.png"/><Relationship Id="rId46" Type="http://schemas.openxmlformats.org/officeDocument/2006/relationships/image" Target="../media/image4290.png"/><Relationship Id="rId20" Type="http://schemas.openxmlformats.org/officeDocument/2006/relationships/image" Target="../media/image4160.png"/><Relationship Id="rId41" Type="http://schemas.openxmlformats.org/officeDocument/2006/relationships/customXml" Target="../ink/ink845.xml"/></Relationships>
</file>

<file path=ppt/slides/_rels/slide41.xml.rels><?xml version="1.0" encoding="UTF-8" standalone="yes"?>
<Relationships xmlns="http://schemas.openxmlformats.org/package/2006/relationships"><Relationship Id="rId2" Type="http://schemas.openxmlformats.org/officeDocument/2006/relationships/image" Target="../media/image549.gif"/><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6" Type="http://schemas.openxmlformats.org/officeDocument/2006/relationships/image" Target="../media/image1250.png"/><Relationship Id="rId21" Type="http://schemas.openxmlformats.org/officeDocument/2006/relationships/customXml" Target="../ink/ink857.xml"/><Relationship Id="rId42" Type="http://schemas.openxmlformats.org/officeDocument/2006/relationships/image" Target="../media/image1380.png"/><Relationship Id="rId63" Type="http://schemas.openxmlformats.org/officeDocument/2006/relationships/customXml" Target="../ink/ink874.xml"/><Relationship Id="rId68" Type="http://schemas.openxmlformats.org/officeDocument/2006/relationships/image" Target="../media/image1670.png"/><Relationship Id="rId84" Type="http://schemas.openxmlformats.org/officeDocument/2006/relationships/image" Target="../media/image1751.png"/><Relationship Id="rId89" Type="http://schemas.openxmlformats.org/officeDocument/2006/relationships/customXml" Target="../ink/ink887.xml"/><Relationship Id="rId16" Type="http://schemas.openxmlformats.org/officeDocument/2006/relationships/image" Target="../media/image1200.png"/><Relationship Id="rId11" Type="http://schemas.openxmlformats.org/officeDocument/2006/relationships/customXml" Target="../ink/ink852.xml"/><Relationship Id="rId32" Type="http://schemas.openxmlformats.org/officeDocument/2006/relationships/image" Target="../media/image1280.png"/><Relationship Id="rId53" Type="http://schemas.openxmlformats.org/officeDocument/2006/relationships/customXml" Target="../ink/ink869.xml"/><Relationship Id="rId58" Type="http://schemas.openxmlformats.org/officeDocument/2006/relationships/image" Target="../media/image1460.png"/><Relationship Id="rId74" Type="http://schemas.openxmlformats.org/officeDocument/2006/relationships/image" Target="../media/image1700.png"/><Relationship Id="rId79" Type="http://schemas.openxmlformats.org/officeDocument/2006/relationships/customXml" Target="../ink/ink882.xml"/><Relationship Id="rId5" Type="http://schemas.openxmlformats.org/officeDocument/2006/relationships/customXml" Target="../ink/ink849.xml"/><Relationship Id="rId90" Type="http://schemas.openxmlformats.org/officeDocument/2006/relationships/image" Target="../media/image1780.png"/><Relationship Id="rId95" Type="http://schemas.openxmlformats.org/officeDocument/2006/relationships/customXml" Target="../ink/ink890.xml"/><Relationship Id="rId19" Type="http://schemas.openxmlformats.org/officeDocument/2006/relationships/customXml" Target="../ink/ink856.xml"/><Relationship Id="rId14" Type="http://schemas.openxmlformats.org/officeDocument/2006/relationships/image" Target="../media/image1190.png"/><Relationship Id="rId22" Type="http://schemas.openxmlformats.org/officeDocument/2006/relationships/image" Target="../media/image1230.png"/><Relationship Id="rId27" Type="http://schemas.openxmlformats.org/officeDocument/2006/relationships/customXml" Target="../ink/ink860.xml"/><Relationship Id="rId30" Type="http://schemas.openxmlformats.org/officeDocument/2006/relationships/image" Target="../media/image1270.png"/><Relationship Id="rId35" Type="http://schemas.openxmlformats.org/officeDocument/2006/relationships/customXml" Target="../ink/ink864.xml"/><Relationship Id="rId43" Type="http://schemas.openxmlformats.org/officeDocument/2006/relationships/customXml" Target="../ink/ink866.xml"/><Relationship Id="rId56" Type="http://schemas.openxmlformats.org/officeDocument/2006/relationships/image" Target="../media/image1450.png"/><Relationship Id="rId64" Type="http://schemas.openxmlformats.org/officeDocument/2006/relationships/image" Target="../media/image1650.png"/><Relationship Id="rId69" Type="http://schemas.openxmlformats.org/officeDocument/2006/relationships/customXml" Target="../ink/ink877.xml"/><Relationship Id="rId77" Type="http://schemas.openxmlformats.org/officeDocument/2006/relationships/customXml" Target="../ink/ink881.xml"/><Relationship Id="rId8" Type="http://schemas.openxmlformats.org/officeDocument/2006/relationships/image" Target="../media/image1160.png"/><Relationship Id="rId51" Type="http://schemas.openxmlformats.org/officeDocument/2006/relationships/customXml" Target="../ink/ink868.xml"/><Relationship Id="rId72" Type="http://schemas.openxmlformats.org/officeDocument/2006/relationships/image" Target="../media/image1690.png"/><Relationship Id="rId80" Type="http://schemas.openxmlformats.org/officeDocument/2006/relationships/image" Target="../media/image1730.png"/><Relationship Id="rId85" Type="http://schemas.openxmlformats.org/officeDocument/2006/relationships/customXml" Target="../ink/ink885.xml"/><Relationship Id="rId93" Type="http://schemas.openxmlformats.org/officeDocument/2006/relationships/customXml" Target="../ink/ink889.xml"/><Relationship Id="rId3" Type="http://schemas.openxmlformats.org/officeDocument/2006/relationships/customXml" Target="../ink/ink848.xml"/><Relationship Id="rId12" Type="http://schemas.openxmlformats.org/officeDocument/2006/relationships/image" Target="../media/image1180.png"/><Relationship Id="rId17" Type="http://schemas.openxmlformats.org/officeDocument/2006/relationships/customXml" Target="../ink/ink855.xml"/><Relationship Id="rId25" Type="http://schemas.openxmlformats.org/officeDocument/2006/relationships/customXml" Target="../ink/ink859.xml"/><Relationship Id="rId33" Type="http://schemas.openxmlformats.org/officeDocument/2006/relationships/customXml" Target="../ink/ink863.xml"/><Relationship Id="rId59" Type="http://schemas.openxmlformats.org/officeDocument/2006/relationships/customXml" Target="../ink/ink872.xml"/><Relationship Id="rId67" Type="http://schemas.openxmlformats.org/officeDocument/2006/relationships/customXml" Target="../ink/ink876.xml"/><Relationship Id="rId20" Type="http://schemas.openxmlformats.org/officeDocument/2006/relationships/image" Target="../media/image1220.png"/><Relationship Id="rId41" Type="http://schemas.openxmlformats.org/officeDocument/2006/relationships/customXml" Target="../ink/ink865.xml"/><Relationship Id="rId54" Type="http://schemas.openxmlformats.org/officeDocument/2006/relationships/image" Target="../media/image1440.png"/><Relationship Id="rId62" Type="http://schemas.openxmlformats.org/officeDocument/2006/relationships/image" Target="../media/image1640.png"/><Relationship Id="rId70" Type="http://schemas.openxmlformats.org/officeDocument/2006/relationships/image" Target="../media/image1680.png"/><Relationship Id="rId75" Type="http://schemas.openxmlformats.org/officeDocument/2006/relationships/customXml" Target="../ink/ink880.xml"/><Relationship Id="rId83" Type="http://schemas.openxmlformats.org/officeDocument/2006/relationships/customXml" Target="../ink/ink884.xml"/><Relationship Id="rId88" Type="http://schemas.openxmlformats.org/officeDocument/2006/relationships/image" Target="../media/image1770.png"/><Relationship Id="rId91" Type="http://schemas.openxmlformats.org/officeDocument/2006/relationships/customXml" Target="../ink/ink888.xml"/><Relationship Id="rId96" Type="http://schemas.openxmlformats.org/officeDocument/2006/relationships/image" Target="../media/image4320.png"/><Relationship Id="rId1" Type="http://schemas.openxmlformats.org/officeDocument/2006/relationships/slideLayout" Target="../slideLayouts/slideLayout7.xml"/><Relationship Id="rId6" Type="http://schemas.openxmlformats.org/officeDocument/2006/relationships/image" Target="../media/image1150.png"/><Relationship Id="rId15" Type="http://schemas.openxmlformats.org/officeDocument/2006/relationships/customXml" Target="../ink/ink854.xml"/><Relationship Id="rId23" Type="http://schemas.openxmlformats.org/officeDocument/2006/relationships/customXml" Target="../ink/ink858.xml"/><Relationship Id="rId28" Type="http://schemas.openxmlformats.org/officeDocument/2006/relationships/image" Target="../media/image1260.png"/><Relationship Id="rId57" Type="http://schemas.openxmlformats.org/officeDocument/2006/relationships/customXml" Target="../ink/ink871.xml"/><Relationship Id="rId10" Type="http://schemas.openxmlformats.org/officeDocument/2006/relationships/image" Target="../media/image1170.png"/><Relationship Id="rId31" Type="http://schemas.openxmlformats.org/officeDocument/2006/relationships/customXml" Target="../ink/ink862.xml"/><Relationship Id="rId44" Type="http://schemas.openxmlformats.org/officeDocument/2006/relationships/image" Target="../media/image1390.png"/><Relationship Id="rId52" Type="http://schemas.openxmlformats.org/officeDocument/2006/relationships/image" Target="../media/image1430.png"/><Relationship Id="rId60" Type="http://schemas.openxmlformats.org/officeDocument/2006/relationships/image" Target="../media/image1470.png"/><Relationship Id="rId65" Type="http://schemas.openxmlformats.org/officeDocument/2006/relationships/customXml" Target="../ink/ink875.xml"/><Relationship Id="rId73" Type="http://schemas.openxmlformats.org/officeDocument/2006/relationships/customXml" Target="../ink/ink879.xml"/><Relationship Id="rId78" Type="http://schemas.openxmlformats.org/officeDocument/2006/relationships/image" Target="../media/image1720.png"/><Relationship Id="rId81" Type="http://schemas.openxmlformats.org/officeDocument/2006/relationships/customXml" Target="../ink/ink883.xml"/><Relationship Id="rId86" Type="http://schemas.openxmlformats.org/officeDocument/2006/relationships/image" Target="../media/image1761.png"/><Relationship Id="rId94" Type="http://schemas.openxmlformats.org/officeDocument/2006/relationships/image" Target="../media/image1800.png"/><Relationship Id="rId4" Type="http://schemas.openxmlformats.org/officeDocument/2006/relationships/image" Target="../media/image1140.png"/><Relationship Id="rId9" Type="http://schemas.openxmlformats.org/officeDocument/2006/relationships/customXml" Target="../ink/ink851.xml"/><Relationship Id="rId13" Type="http://schemas.openxmlformats.org/officeDocument/2006/relationships/customXml" Target="../ink/ink853.xml"/><Relationship Id="rId18" Type="http://schemas.openxmlformats.org/officeDocument/2006/relationships/image" Target="../media/image1210.png"/><Relationship Id="rId34" Type="http://schemas.openxmlformats.org/officeDocument/2006/relationships/image" Target="../media/image1290.png"/><Relationship Id="rId50" Type="http://schemas.openxmlformats.org/officeDocument/2006/relationships/image" Target="../media/image1420.png"/><Relationship Id="rId55" Type="http://schemas.openxmlformats.org/officeDocument/2006/relationships/customXml" Target="../ink/ink870.xml"/><Relationship Id="rId76" Type="http://schemas.openxmlformats.org/officeDocument/2006/relationships/image" Target="../media/image1710.png"/><Relationship Id="rId7" Type="http://schemas.openxmlformats.org/officeDocument/2006/relationships/customXml" Target="../ink/ink850.xml"/><Relationship Id="rId71" Type="http://schemas.openxmlformats.org/officeDocument/2006/relationships/customXml" Target="../ink/ink878.xml"/><Relationship Id="rId92" Type="http://schemas.openxmlformats.org/officeDocument/2006/relationships/image" Target="../media/image1790.png"/><Relationship Id="rId2" Type="http://schemas.openxmlformats.org/officeDocument/2006/relationships/image" Target="../media/image550.jpeg"/><Relationship Id="rId29" Type="http://schemas.openxmlformats.org/officeDocument/2006/relationships/customXml" Target="../ink/ink861.xml"/><Relationship Id="rId24" Type="http://schemas.openxmlformats.org/officeDocument/2006/relationships/image" Target="../media/image1240.png"/><Relationship Id="rId40" Type="http://schemas.openxmlformats.org/officeDocument/2006/relationships/image" Target="../media/image1370.png"/><Relationship Id="rId45" Type="http://schemas.openxmlformats.org/officeDocument/2006/relationships/customXml" Target="../ink/ink867.xml"/><Relationship Id="rId66" Type="http://schemas.openxmlformats.org/officeDocument/2006/relationships/image" Target="../media/image1660.png"/><Relationship Id="rId87" Type="http://schemas.openxmlformats.org/officeDocument/2006/relationships/customXml" Target="../ink/ink886.xml"/><Relationship Id="rId61" Type="http://schemas.openxmlformats.org/officeDocument/2006/relationships/customXml" Target="../ink/ink873.xml"/><Relationship Id="rId82" Type="http://schemas.openxmlformats.org/officeDocument/2006/relationships/image" Target="../media/image174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4.xml.rels><?xml version="1.0" encoding="UTF-8" standalone="yes"?>
<Relationships xmlns="http://schemas.openxmlformats.org/package/2006/relationships"><Relationship Id="rId117" Type="http://schemas.openxmlformats.org/officeDocument/2006/relationships/customXml" Target="../ink/ink948.xml"/><Relationship Id="rId21" Type="http://schemas.openxmlformats.org/officeDocument/2006/relationships/customXml" Target="../ink/ink900.xml"/><Relationship Id="rId42" Type="http://schemas.openxmlformats.org/officeDocument/2006/relationships/image" Target="../media/image4530.png"/><Relationship Id="rId63" Type="http://schemas.openxmlformats.org/officeDocument/2006/relationships/customXml" Target="../ink/ink921.xml"/><Relationship Id="rId84" Type="http://schemas.openxmlformats.org/officeDocument/2006/relationships/image" Target="../media/image4740.png"/><Relationship Id="rId138" Type="http://schemas.openxmlformats.org/officeDocument/2006/relationships/image" Target="../media/image5010.png"/><Relationship Id="rId107" Type="http://schemas.openxmlformats.org/officeDocument/2006/relationships/customXml" Target="../ink/ink943.xml"/><Relationship Id="rId11" Type="http://schemas.openxmlformats.org/officeDocument/2006/relationships/customXml" Target="../ink/ink895.xml"/><Relationship Id="rId32" Type="http://schemas.openxmlformats.org/officeDocument/2006/relationships/image" Target="../media/image4480.png"/><Relationship Id="rId53" Type="http://schemas.openxmlformats.org/officeDocument/2006/relationships/customXml" Target="../ink/ink916.xml"/><Relationship Id="rId74" Type="http://schemas.openxmlformats.org/officeDocument/2006/relationships/image" Target="../media/image4690.png"/><Relationship Id="rId128" Type="http://schemas.openxmlformats.org/officeDocument/2006/relationships/image" Target="../media/image4960.png"/><Relationship Id="rId5" Type="http://schemas.openxmlformats.org/officeDocument/2006/relationships/customXml" Target="../ink/ink892.xml"/><Relationship Id="rId90" Type="http://schemas.openxmlformats.org/officeDocument/2006/relationships/image" Target="../media/image4770.png"/><Relationship Id="rId95" Type="http://schemas.openxmlformats.org/officeDocument/2006/relationships/customXml" Target="../ink/ink937.xml"/><Relationship Id="rId22" Type="http://schemas.openxmlformats.org/officeDocument/2006/relationships/image" Target="../media/image4430.png"/><Relationship Id="rId27" Type="http://schemas.openxmlformats.org/officeDocument/2006/relationships/customXml" Target="../ink/ink903.xml"/><Relationship Id="rId43" Type="http://schemas.openxmlformats.org/officeDocument/2006/relationships/customXml" Target="../ink/ink911.xml"/><Relationship Id="rId48" Type="http://schemas.openxmlformats.org/officeDocument/2006/relationships/image" Target="../media/image4560.png"/><Relationship Id="rId64" Type="http://schemas.openxmlformats.org/officeDocument/2006/relationships/image" Target="../media/image4640.png"/><Relationship Id="rId69" Type="http://schemas.openxmlformats.org/officeDocument/2006/relationships/customXml" Target="../ink/ink924.xml"/><Relationship Id="rId113" Type="http://schemas.openxmlformats.org/officeDocument/2006/relationships/customXml" Target="../ink/ink946.xml"/><Relationship Id="rId118" Type="http://schemas.openxmlformats.org/officeDocument/2006/relationships/image" Target="../media/image4910.png"/><Relationship Id="rId134" Type="http://schemas.openxmlformats.org/officeDocument/2006/relationships/image" Target="../media/image4990.png"/><Relationship Id="rId139" Type="http://schemas.openxmlformats.org/officeDocument/2006/relationships/customXml" Target="../ink/ink959.xml"/><Relationship Id="rId80" Type="http://schemas.openxmlformats.org/officeDocument/2006/relationships/image" Target="../media/image4720.png"/><Relationship Id="rId85" Type="http://schemas.openxmlformats.org/officeDocument/2006/relationships/customXml" Target="../ink/ink932.xml"/><Relationship Id="rId12" Type="http://schemas.openxmlformats.org/officeDocument/2006/relationships/image" Target="../media/image4380.png"/><Relationship Id="rId17" Type="http://schemas.openxmlformats.org/officeDocument/2006/relationships/customXml" Target="../ink/ink898.xml"/><Relationship Id="rId33" Type="http://schemas.openxmlformats.org/officeDocument/2006/relationships/customXml" Target="../ink/ink906.xml"/><Relationship Id="rId38" Type="http://schemas.openxmlformats.org/officeDocument/2006/relationships/image" Target="../media/image4510.png"/><Relationship Id="rId59" Type="http://schemas.openxmlformats.org/officeDocument/2006/relationships/customXml" Target="../ink/ink919.xml"/><Relationship Id="rId103" Type="http://schemas.openxmlformats.org/officeDocument/2006/relationships/customXml" Target="../ink/ink941.xml"/><Relationship Id="rId108" Type="http://schemas.openxmlformats.org/officeDocument/2006/relationships/image" Target="../media/image4860.png"/><Relationship Id="rId124" Type="http://schemas.openxmlformats.org/officeDocument/2006/relationships/image" Target="../media/image4940.png"/><Relationship Id="rId129" Type="http://schemas.openxmlformats.org/officeDocument/2006/relationships/customXml" Target="../ink/ink954.xml"/><Relationship Id="rId54" Type="http://schemas.openxmlformats.org/officeDocument/2006/relationships/image" Target="../media/image4590.png"/><Relationship Id="rId70" Type="http://schemas.openxmlformats.org/officeDocument/2006/relationships/image" Target="../media/image4670.png"/><Relationship Id="rId75" Type="http://schemas.openxmlformats.org/officeDocument/2006/relationships/customXml" Target="../ink/ink927.xml"/><Relationship Id="rId91" Type="http://schemas.openxmlformats.org/officeDocument/2006/relationships/customXml" Target="../ink/ink935.xml"/><Relationship Id="rId96" Type="http://schemas.openxmlformats.org/officeDocument/2006/relationships/image" Target="../media/image4800.png"/><Relationship Id="rId140" Type="http://schemas.openxmlformats.org/officeDocument/2006/relationships/image" Target="../media/image5020.png"/><Relationship Id="rId145" Type="http://schemas.openxmlformats.org/officeDocument/2006/relationships/customXml" Target="../ink/ink962.xml"/><Relationship Id="rId1" Type="http://schemas.openxmlformats.org/officeDocument/2006/relationships/slideLayout" Target="../slideLayouts/slideLayout2.xml"/><Relationship Id="rId6" Type="http://schemas.openxmlformats.org/officeDocument/2006/relationships/image" Target="../media/image4350.png"/><Relationship Id="rId23" Type="http://schemas.openxmlformats.org/officeDocument/2006/relationships/customXml" Target="../ink/ink901.xml"/><Relationship Id="rId28" Type="http://schemas.openxmlformats.org/officeDocument/2006/relationships/image" Target="../media/image4460.png"/><Relationship Id="rId49" Type="http://schemas.openxmlformats.org/officeDocument/2006/relationships/customXml" Target="../ink/ink914.xml"/><Relationship Id="rId114" Type="http://schemas.openxmlformats.org/officeDocument/2006/relationships/image" Target="../media/image4890.png"/><Relationship Id="rId119" Type="http://schemas.openxmlformats.org/officeDocument/2006/relationships/customXml" Target="../ink/ink949.xml"/><Relationship Id="rId44" Type="http://schemas.openxmlformats.org/officeDocument/2006/relationships/image" Target="../media/image4540.png"/><Relationship Id="rId60" Type="http://schemas.openxmlformats.org/officeDocument/2006/relationships/image" Target="../media/image4620.png"/><Relationship Id="rId65" Type="http://schemas.openxmlformats.org/officeDocument/2006/relationships/customXml" Target="../ink/ink922.xml"/><Relationship Id="rId81" Type="http://schemas.openxmlformats.org/officeDocument/2006/relationships/customXml" Target="../ink/ink930.xml"/><Relationship Id="rId86" Type="http://schemas.openxmlformats.org/officeDocument/2006/relationships/image" Target="../media/image4750.png"/><Relationship Id="rId130" Type="http://schemas.openxmlformats.org/officeDocument/2006/relationships/image" Target="../media/image4970.png"/><Relationship Id="rId135" Type="http://schemas.openxmlformats.org/officeDocument/2006/relationships/customXml" Target="../ink/ink957.xml"/><Relationship Id="rId13" Type="http://schemas.openxmlformats.org/officeDocument/2006/relationships/customXml" Target="../ink/ink896.xml"/><Relationship Id="rId18" Type="http://schemas.openxmlformats.org/officeDocument/2006/relationships/image" Target="../media/image4410.png"/><Relationship Id="rId39" Type="http://schemas.openxmlformats.org/officeDocument/2006/relationships/customXml" Target="../ink/ink909.xml"/><Relationship Id="rId109" Type="http://schemas.openxmlformats.org/officeDocument/2006/relationships/customXml" Target="../ink/ink944.xml"/><Relationship Id="rId34" Type="http://schemas.openxmlformats.org/officeDocument/2006/relationships/image" Target="../media/image4490.png"/><Relationship Id="rId50" Type="http://schemas.openxmlformats.org/officeDocument/2006/relationships/image" Target="../media/image4570.png"/><Relationship Id="rId55" Type="http://schemas.openxmlformats.org/officeDocument/2006/relationships/customXml" Target="../ink/ink917.xml"/><Relationship Id="rId76" Type="http://schemas.openxmlformats.org/officeDocument/2006/relationships/image" Target="../media/image4700.png"/><Relationship Id="rId97" Type="http://schemas.openxmlformats.org/officeDocument/2006/relationships/customXml" Target="../ink/ink938.xml"/><Relationship Id="rId104" Type="http://schemas.openxmlformats.org/officeDocument/2006/relationships/image" Target="../media/image4840.png"/><Relationship Id="rId120" Type="http://schemas.openxmlformats.org/officeDocument/2006/relationships/image" Target="../media/image4920.png"/><Relationship Id="rId125" Type="http://schemas.openxmlformats.org/officeDocument/2006/relationships/customXml" Target="../ink/ink952.xml"/><Relationship Id="rId141" Type="http://schemas.openxmlformats.org/officeDocument/2006/relationships/customXml" Target="../ink/ink960.xml"/><Relationship Id="rId146" Type="http://schemas.openxmlformats.org/officeDocument/2006/relationships/image" Target="../media/image5050.png"/><Relationship Id="rId7" Type="http://schemas.openxmlformats.org/officeDocument/2006/relationships/customXml" Target="../ink/ink893.xml"/><Relationship Id="rId71" Type="http://schemas.openxmlformats.org/officeDocument/2006/relationships/customXml" Target="../ink/ink925.xml"/><Relationship Id="rId92" Type="http://schemas.openxmlformats.org/officeDocument/2006/relationships/image" Target="../media/image4780.png"/><Relationship Id="rId2" Type="http://schemas.openxmlformats.org/officeDocument/2006/relationships/image" Target="../media/image551.png"/><Relationship Id="rId29" Type="http://schemas.openxmlformats.org/officeDocument/2006/relationships/customXml" Target="../ink/ink904.xml"/><Relationship Id="rId24" Type="http://schemas.openxmlformats.org/officeDocument/2006/relationships/image" Target="../media/image4440.png"/><Relationship Id="rId40" Type="http://schemas.openxmlformats.org/officeDocument/2006/relationships/image" Target="../media/image4520.png"/><Relationship Id="rId45" Type="http://schemas.openxmlformats.org/officeDocument/2006/relationships/customXml" Target="../ink/ink912.xml"/><Relationship Id="rId66" Type="http://schemas.openxmlformats.org/officeDocument/2006/relationships/image" Target="../media/image4650.png"/><Relationship Id="rId87" Type="http://schemas.openxmlformats.org/officeDocument/2006/relationships/customXml" Target="../ink/ink933.xml"/><Relationship Id="rId110" Type="http://schemas.openxmlformats.org/officeDocument/2006/relationships/image" Target="../media/image4870.png"/><Relationship Id="rId115" Type="http://schemas.openxmlformats.org/officeDocument/2006/relationships/customXml" Target="../ink/ink947.xml"/><Relationship Id="rId131" Type="http://schemas.openxmlformats.org/officeDocument/2006/relationships/customXml" Target="../ink/ink955.xml"/><Relationship Id="rId136" Type="http://schemas.openxmlformats.org/officeDocument/2006/relationships/image" Target="../media/image5000.png"/><Relationship Id="rId61" Type="http://schemas.openxmlformats.org/officeDocument/2006/relationships/customXml" Target="../ink/ink920.xml"/><Relationship Id="rId82" Type="http://schemas.openxmlformats.org/officeDocument/2006/relationships/image" Target="../media/image4730.png"/><Relationship Id="rId19" Type="http://schemas.openxmlformats.org/officeDocument/2006/relationships/customXml" Target="../ink/ink899.xml"/><Relationship Id="rId14" Type="http://schemas.openxmlformats.org/officeDocument/2006/relationships/image" Target="../media/image4390.png"/><Relationship Id="rId30" Type="http://schemas.openxmlformats.org/officeDocument/2006/relationships/image" Target="../media/image4470.png"/><Relationship Id="rId35" Type="http://schemas.openxmlformats.org/officeDocument/2006/relationships/customXml" Target="../ink/ink907.xml"/><Relationship Id="rId56" Type="http://schemas.openxmlformats.org/officeDocument/2006/relationships/image" Target="../media/image460.png"/><Relationship Id="rId77" Type="http://schemas.openxmlformats.org/officeDocument/2006/relationships/customXml" Target="../ink/ink928.xml"/><Relationship Id="rId100" Type="http://schemas.openxmlformats.org/officeDocument/2006/relationships/image" Target="../media/image4820.png"/><Relationship Id="rId105" Type="http://schemas.openxmlformats.org/officeDocument/2006/relationships/customXml" Target="../ink/ink942.xml"/><Relationship Id="rId126" Type="http://schemas.openxmlformats.org/officeDocument/2006/relationships/image" Target="../media/image4950.png"/><Relationship Id="rId147" Type="http://schemas.openxmlformats.org/officeDocument/2006/relationships/customXml" Target="../ink/ink963.xml"/><Relationship Id="rId8" Type="http://schemas.openxmlformats.org/officeDocument/2006/relationships/image" Target="../media/image4360.png"/><Relationship Id="rId51" Type="http://schemas.openxmlformats.org/officeDocument/2006/relationships/customXml" Target="../ink/ink915.xml"/><Relationship Id="rId72" Type="http://schemas.openxmlformats.org/officeDocument/2006/relationships/image" Target="../media/image4680.png"/><Relationship Id="rId93" Type="http://schemas.openxmlformats.org/officeDocument/2006/relationships/customXml" Target="../ink/ink936.xml"/><Relationship Id="rId98" Type="http://schemas.openxmlformats.org/officeDocument/2006/relationships/image" Target="../media/image4810.png"/><Relationship Id="rId121" Type="http://schemas.openxmlformats.org/officeDocument/2006/relationships/customXml" Target="../ink/ink950.xml"/><Relationship Id="rId142" Type="http://schemas.openxmlformats.org/officeDocument/2006/relationships/image" Target="../media/image5030.png"/><Relationship Id="rId3" Type="http://schemas.openxmlformats.org/officeDocument/2006/relationships/customXml" Target="../ink/ink891.xml"/><Relationship Id="rId25" Type="http://schemas.openxmlformats.org/officeDocument/2006/relationships/customXml" Target="../ink/ink902.xml"/><Relationship Id="rId46" Type="http://schemas.openxmlformats.org/officeDocument/2006/relationships/image" Target="../media/image4550.png"/><Relationship Id="rId67" Type="http://schemas.openxmlformats.org/officeDocument/2006/relationships/customXml" Target="../ink/ink923.xml"/><Relationship Id="rId116" Type="http://schemas.openxmlformats.org/officeDocument/2006/relationships/image" Target="../media/image4900.png"/><Relationship Id="rId137" Type="http://schemas.openxmlformats.org/officeDocument/2006/relationships/customXml" Target="../ink/ink958.xml"/><Relationship Id="rId20" Type="http://schemas.openxmlformats.org/officeDocument/2006/relationships/image" Target="../media/image4420.png"/><Relationship Id="rId41" Type="http://schemas.openxmlformats.org/officeDocument/2006/relationships/customXml" Target="../ink/ink910.xml"/><Relationship Id="rId62" Type="http://schemas.openxmlformats.org/officeDocument/2006/relationships/image" Target="../media/image4630.png"/><Relationship Id="rId83" Type="http://schemas.openxmlformats.org/officeDocument/2006/relationships/customXml" Target="../ink/ink931.xml"/><Relationship Id="rId88" Type="http://schemas.openxmlformats.org/officeDocument/2006/relationships/image" Target="../media/image4760.png"/><Relationship Id="rId111" Type="http://schemas.openxmlformats.org/officeDocument/2006/relationships/customXml" Target="../ink/ink945.xml"/><Relationship Id="rId132" Type="http://schemas.openxmlformats.org/officeDocument/2006/relationships/image" Target="../media/image4980.png"/><Relationship Id="rId15" Type="http://schemas.openxmlformats.org/officeDocument/2006/relationships/customXml" Target="../ink/ink897.xml"/><Relationship Id="rId36" Type="http://schemas.openxmlformats.org/officeDocument/2006/relationships/image" Target="../media/image4500.png"/><Relationship Id="rId57" Type="http://schemas.openxmlformats.org/officeDocument/2006/relationships/customXml" Target="../ink/ink918.xml"/><Relationship Id="rId106" Type="http://schemas.openxmlformats.org/officeDocument/2006/relationships/image" Target="../media/image4850.png"/><Relationship Id="rId127" Type="http://schemas.openxmlformats.org/officeDocument/2006/relationships/customXml" Target="../ink/ink953.xml"/><Relationship Id="rId10" Type="http://schemas.openxmlformats.org/officeDocument/2006/relationships/image" Target="../media/image4370.png"/><Relationship Id="rId31" Type="http://schemas.openxmlformats.org/officeDocument/2006/relationships/customXml" Target="../ink/ink905.xml"/><Relationship Id="rId52" Type="http://schemas.openxmlformats.org/officeDocument/2006/relationships/image" Target="../media/image4580.png"/><Relationship Id="rId73" Type="http://schemas.openxmlformats.org/officeDocument/2006/relationships/customXml" Target="../ink/ink926.xml"/><Relationship Id="rId78" Type="http://schemas.openxmlformats.org/officeDocument/2006/relationships/image" Target="../media/image4710.png"/><Relationship Id="rId94" Type="http://schemas.openxmlformats.org/officeDocument/2006/relationships/image" Target="../media/image4790.png"/><Relationship Id="rId99" Type="http://schemas.openxmlformats.org/officeDocument/2006/relationships/customXml" Target="../ink/ink939.xml"/><Relationship Id="rId101" Type="http://schemas.openxmlformats.org/officeDocument/2006/relationships/customXml" Target="../ink/ink940.xml"/><Relationship Id="rId122" Type="http://schemas.openxmlformats.org/officeDocument/2006/relationships/image" Target="../media/image4930.png"/><Relationship Id="rId143" Type="http://schemas.openxmlformats.org/officeDocument/2006/relationships/customXml" Target="../ink/ink961.xml"/><Relationship Id="rId148" Type="http://schemas.openxmlformats.org/officeDocument/2006/relationships/image" Target="../media/image5060.png"/><Relationship Id="rId4" Type="http://schemas.openxmlformats.org/officeDocument/2006/relationships/image" Target="../media/image4341.png"/><Relationship Id="rId9" Type="http://schemas.openxmlformats.org/officeDocument/2006/relationships/customXml" Target="../ink/ink894.xml"/><Relationship Id="rId26" Type="http://schemas.openxmlformats.org/officeDocument/2006/relationships/image" Target="../media/image4450.png"/><Relationship Id="rId47" Type="http://schemas.openxmlformats.org/officeDocument/2006/relationships/customXml" Target="../ink/ink913.xml"/><Relationship Id="rId68" Type="http://schemas.openxmlformats.org/officeDocument/2006/relationships/image" Target="../media/image4660.png"/><Relationship Id="rId89" Type="http://schemas.openxmlformats.org/officeDocument/2006/relationships/customXml" Target="../ink/ink934.xml"/><Relationship Id="rId112" Type="http://schemas.openxmlformats.org/officeDocument/2006/relationships/image" Target="../media/image4880.png"/><Relationship Id="rId133" Type="http://schemas.openxmlformats.org/officeDocument/2006/relationships/customXml" Target="../ink/ink956.xml"/><Relationship Id="rId16" Type="http://schemas.openxmlformats.org/officeDocument/2006/relationships/image" Target="../media/image4400.png"/><Relationship Id="rId37" Type="http://schemas.openxmlformats.org/officeDocument/2006/relationships/customXml" Target="../ink/ink908.xml"/><Relationship Id="rId58" Type="http://schemas.openxmlformats.org/officeDocument/2006/relationships/image" Target="../media/image4610.png"/><Relationship Id="rId79" Type="http://schemas.openxmlformats.org/officeDocument/2006/relationships/customXml" Target="../ink/ink929.xml"/><Relationship Id="rId102" Type="http://schemas.openxmlformats.org/officeDocument/2006/relationships/image" Target="../media/image4830.png"/><Relationship Id="rId123" Type="http://schemas.openxmlformats.org/officeDocument/2006/relationships/customXml" Target="../ink/ink951.xml"/><Relationship Id="rId144" Type="http://schemas.openxmlformats.org/officeDocument/2006/relationships/image" Target="../media/image5040.png"/></Relationships>
</file>

<file path=ppt/slides/_rels/slide45.xml.rels><?xml version="1.0" encoding="UTF-8" standalone="yes"?>
<Relationships xmlns="http://schemas.openxmlformats.org/package/2006/relationships"><Relationship Id="rId2" Type="http://schemas.openxmlformats.org/officeDocument/2006/relationships/image" Target="../media/image552.gif"/><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553.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8.xml.rels><?xml version="1.0" encoding="UTF-8" standalone="yes"?>
<Relationships xmlns="http://schemas.openxmlformats.org/package/2006/relationships"><Relationship Id="rId39" Type="http://schemas.openxmlformats.org/officeDocument/2006/relationships/customXml" Target="../ink/ink967.xml"/><Relationship Id="rId42" Type="http://schemas.openxmlformats.org/officeDocument/2006/relationships/image" Target="../media/image762.png"/><Relationship Id="rId47" Type="http://schemas.openxmlformats.org/officeDocument/2006/relationships/customXml" Target="../ink/ink971.xml"/><Relationship Id="rId50" Type="http://schemas.openxmlformats.org/officeDocument/2006/relationships/image" Target="../media/image766.png"/><Relationship Id="rId55" Type="http://schemas.openxmlformats.org/officeDocument/2006/relationships/customXml" Target="../ink/ink975.xml"/><Relationship Id="rId63" Type="http://schemas.openxmlformats.org/officeDocument/2006/relationships/customXml" Target="../ink/ink979.xml"/><Relationship Id="rId68" Type="http://schemas.openxmlformats.org/officeDocument/2006/relationships/image" Target="../media/image775.png"/><Relationship Id="rId76" Type="http://schemas.openxmlformats.org/officeDocument/2006/relationships/image" Target="../media/image779.png"/><Relationship Id="rId120" Type="http://schemas.openxmlformats.org/officeDocument/2006/relationships/image" Target="../media/image801.png"/><Relationship Id="rId7" Type="http://schemas.openxmlformats.org/officeDocument/2006/relationships/customXml" Target="../ink/ink965.xml"/><Relationship Id="rId71" Type="http://schemas.openxmlformats.org/officeDocument/2006/relationships/customXml" Target="../ink/ink983.xml"/><Relationship Id="rId2" Type="http://schemas.openxmlformats.org/officeDocument/2006/relationships/image" Target="../media/image554.gif"/><Relationship Id="rId40" Type="http://schemas.openxmlformats.org/officeDocument/2006/relationships/image" Target="../media/image761.png"/><Relationship Id="rId45" Type="http://schemas.openxmlformats.org/officeDocument/2006/relationships/customXml" Target="../ink/ink970.xml"/><Relationship Id="rId53" Type="http://schemas.openxmlformats.org/officeDocument/2006/relationships/customXml" Target="../ink/ink974.xml"/><Relationship Id="rId58" Type="http://schemas.openxmlformats.org/officeDocument/2006/relationships/image" Target="../media/image770.png"/><Relationship Id="rId66" Type="http://schemas.openxmlformats.org/officeDocument/2006/relationships/image" Target="../media/image774.png"/><Relationship Id="rId74" Type="http://schemas.openxmlformats.org/officeDocument/2006/relationships/image" Target="../media/image778.png"/><Relationship Id="rId79" Type="http://schemas.openxmlformats.org/officeDocument/2006/relationships/customXml" Target="../ink/ink987.xml"/><Relationship Id="rId61" Type="http://schemas.openxmlformats.org/officeDocument/2006/relationships/customXml" Target="../ink/ink978.xml"/><Relationship Id="rId44" Type="http://schemas.openxmlformats.org/officeDocument/2006/relationships/image" Target="../media/image763.png"/><Relationship Id="rId52" Type="http://schemas.openxmlformats.org/officeDocument/2006/relationships/image" Target="../media/image767.png"/><Relationship Id="rId60" Type="http://schemas.openxmlformats.org/officeDocument/2006/relationships/image" Target="../media/image771.png"/><Relationship Id="rId65" Type="http://schemas.openxmlformats.org/officeDocument/2006/relationships/customXml" Target="../ink/ink980.xml"/><Relationship Id="rId73" Type="http://schemas.openxmlformats.org/officeDocument/2006/relationships/customXml" Target="../ink/ink984.xml"/><Relationship Id="rId78" Type="http://schemas.openxmlformats.org/officeDocument/2006/relationships/image" Target="../media/image780.png"/><Relationship Id="rId81" Type="http://schemas.openxmlformats.org/officeDocument/2006/relationships/customXml" Target="../ink/ink988.xml"/><Relationship Id="rId9" Type="http://schemas.openxmlformats.org/officeDocument/2006/relationships/customXml" Target="../ink/ink966.xml"/><Relationship Id="rId43" Type="http://schemas.openxmlformats.org/officeDocument/2006/relationships/customXml" Target="../ink/ink969.xml"/><Relationship Id="rId48" Type="http://schemas.openxmlformats.org/officeDocument/2006/relationships/image" Target="../media/image765.png"/><Relationship Id="rId56" Type="http://schemas.openxmlformats.org/officeDocument/2006/relationships/image" Target="../media/image769.png"/><Relationship Id="rId64" Type="http://schemas.openxmlformats.org/officeDocument/2006/relationships/image" Target="../media/image773.png"/><Relationship Id="rId69" Type="http://schemas.openxmlformats.org/officeDocument/2006/relationships/customXml" Target="../ink/ink982.xml"/><Relationship Id="rId77" Type="http://schemas.openxmlformats.org/officeDocument/2006/relationships/customXml" Target="../ink/ink986.xml"/><Relationship Id="rId8" Type="http://schemas.openxmlformats.org/officeDocument/2006/relationships/image" Target="../media/image745.png"/><Relationship Id="rId51" Type="http://schemas.openxmlformats.org/officeDocument/2006/relationships/customXml" Target="../ink/ink973.xml"/><Relationship Id="rId72" Type="http://schemas.openxmlformats.org/officeDocument/2006/relationships/image" Target="../media/image777.png"/><Relationship Id="rId80" Type="http://schemas.openxmlformats.org/officeDocument/2006/relationships/image" Target="../media/image781.png"/><Relationship Id="rId121" Type="http://schemas.openxmlformats.org/officeDocument/2006/relationships/customXml" Target="../ink/ink989.xml"/><Relationship Id="rId3" Type="http://schemas.openxmlformats.org/officeDocument/2006/relationships/customXml" Target="../ink/ink964.xml"/><Relationship Id="rId38" Type="http://schemas.openxmlformats.org/officeDocument/2006/relationships/image" Target="../media/image760.png"/><Relationship Id="rId46" Type="http://schemas.openxmlformats.org/officeDocument/2006/relationships/image" Target="../media/image764.png"/><Relationship Id="rId59" Type="http://schemas.openxmlformats.org/officeDocument/2006/relationships/customXml" Target="../ink/ink977.xml"/><Relationship Id="rId67" Type="http://schemas.openxmlformats.org/officeDocument/2006/relationships/customXml" Target="../ink/ink981.xml"/><Relationship Id="rId124" Type="http://schemas.openxmlformats.org/officeDocument/2006/relationships/image" Target="../media/image4340.png"/><Relationship Id="rId41" Type="http://schemas.openxmlformats.org/officeDocument/2006/relationships/customXml" Target="../ink/ink968.xml"/><Relationship Id="rId54" Type="http://schemas.openxmlformats.org/officeDocument/2006/relationships/image" Target="../media/image768.png"/><Relationship Id="rId62" Type="http://schemas.openxmlformats.org/officeDocument/2006/relationships/image" Target="../media/image772.png"/><Relationship Id="rId70" Type="http://schemas.openxmlformats.org/officeDocument/2006/relationships/image" Target="../media/image776.png"/><Relationship Id="rId75" Type="http://schemas.openxmlformats.org/officeDocument/2006/relationships/customXml" Target="../ink/ink985.xml"/><Relationship Id="rId1" Type="http://schemas.openxmlformats.org/officeDocument/2006/relationships/slideLayout" Target="../slideLayouts/slideLayout2.xml"/><Relationship Id="rId6" Type="http://schemas.openxmlformats.org/officeDocument/2006/relationships/image" Target="../media/image744.png"/><Relationship Id="rId49" Type="http://schemas.openxmlformats.org/officeDocument/2006/relationships/customXml" Target="../ink/ink972.xml"/><Relationship Id="rId57" Type="http://schemas.openxmlformats.org/officeDocument/2006/relationships/customXml" Target="../ink/ink976.xml"/></Relationships>
</file>

<file path=ppt/slides/_rels/slide49.xml.rels><?xml version="1.0" encoding="UTF-8" standalone="yes"?>
<Relationships xmlns="http://schemas.openxmlformats.org/package/2006/relationships"><Relationship Id="rId2" Type="http://schemas.openxmlformats.org/officeDocument/2006/relationships/image" Target="../media/image55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customXml" Target="../ink/ink39.xml"/><Relationship Id="rId2" Type="http://schemas.openxmlformats.org/officeDocument/2006/relationships/image" Target="../media/image11.gif"/><Relationship Id="rId1" Type="http://schemas.openxmlformats.org/officeDocument/2006/relationships/slideLayout" Target="../slideLayouts/slideLayout2.xml"/><Relationship Id="rId4" Type="http://schemas.openxmlformats.org/officeDocument/2006/relationships/image" Target="../media/image1410.png"/></Relationships>
</file>

<file path=ppt/slides/_rels/slide50.xml.rels><?xml version="1.0" encoding="UTF-8" standalone="yes"?>
<Relationships xmlns="http://schemas.openxmlformats.org/package/2006/relationships"><Relationship Id="rId3" Type="http://schemas.openxmlformats.org/officeDocument/2006/relationships/hyperlink" Target="https://magenta.tensorflow.org/blog/2017/06/01/waybackprop/" TargetMode="External"/><Relationship Id="rId2" Type="http://schemas.openxmlformats.org/officeDocument/2006/relationships/image" Target="../media/image556.gif"/><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557.gif"/><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556.gif"/><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8" Type="http://schemas.openxmlformats.org/officeDocument/2006/relationships/image" Target="../media/image559.png"/><Relationship Id="rId26" Type="http://schemas.openxmlformats.org/officeDocument/2006/relationships/image" Target="../media/image563.png"/><Relationship Id="rId39" Type="http://schemas.openxmlformats.org/officeDocument/2006/relationships/customXml" Target="../ink/ink1003.xml"/><Relationship Id="rId21" Type="http://schemas.openxmlformats.org/officeDocument/2006/relationships/customXml" Target="../ink/ink994.xml"/><Relationship Id="rId34" Type="http://schemas.openxmlformats.org/officeDocument/2006/relationships/image" Target="../media/image567.png"/><Relationship Id="rId42" Type="http://schemas.openxmlformats.org/officeDocument/2006/relationships/image" Target="../media/image571.png"/><Relationship Id="rId47" Type="http://schemas.openxmlformats.org/officeDocument/2006/relationships/customXml" Target="../ink/ink1007.xml"/><Relationship Id="rId50" Type="http://schemas.openxmlformats.org/officeDocument/2006/relationships/image" Target="../media/image575.png"/><Relationship Id="rId2" Type="http://schemas.openxmlformats.org/officeDocument/2006/relationships/notesSlide" Target="../notesSlides/notesSlide1.xml"/><Relationship Id="rId16" Type="http://schemas.openxmlformats.org/officeDocument/2006/relationships/image" Target="../media/image558.png"/><Relationship Id="rId20" Type="http://schemas.openxmlformats.org/officeDocument/2006/relationships/image" Target="../media/image560.png"/><Relationship Id="rId29" Type="http://schemas.openxmlformats.org/officeDocument/2006/relationships/customXml" Target="../ink/ink998.xml"/><Relationship Id="rId41" Type="http://schemas.openxmlformats.org/officeDocument/2006/relationships/customXml" Target="../ink/ink1004.xml"/><Relationship Id="rId1" Type="http://schemas.openxmlformats.org/officeDocument/2006/relationships/slideLayout" Target="../slideLayouts/slideLayout12.xml"/><Relationship Id="rId24" Type="http://schemas.openxmlformats.org/officeDocument/2006/relationships/image" Target="../media/image562.png"/><Relationship Id="rId32" Type="http://schemas.openxmlformats.org/officeDocument/2006/relationships/image" Target="../media/image566.png"/><Relationship Id="rId37" Type="http://schemas.openxmlformats.org/officeDocument/2006/relationships/customXml" Target="../ink/ink1002.xml"/><Relationship Id="rId40" Type="http://schemas.openxmlformats.org/officeDocument/2006/relationships/image" Target="../media/image570.png"/><Relationship Id="rId45" Type="http://schemas.openxmlformats.org/officeDocument/2006/relationships/customXml" Target="../ink/ink1006.xml"/><Relationship Id="rId15" Type="http://schemas.openxmlformats.org/officeDocument/2006/relationships/customXml" Target="../ink/ink991.xml"/><Relationship Id="rId23" Type="http://schemas.openxmlformats.org/officeDocument/2006/relationships/customXml" Target="../ink/ink995.xml"/><Relationship Id="rId28" Type="http://schemas.openxmlformats.org/officeDocument/2006/relationships/image" Target="../media/image564.png"/><Relationship Id="rId36" Type="http://schemas.openxmlformats.org/officeDocument/2006/relationships/image" Target="../media/image568.png"/><Relationship Id="rId49" Type="http://schemas.openxmlformats.org/officeDocument/2006/relationships/customXml" Target="../ink/ink1008.xml"/><Relationship Id="rId19" Type="http://schemas.openxmlformats.org/officeDocument/2006/relationships/customXml" Target="../ink/ink993.xml"/><Relationship Id="rId31" Type="http://schemas.openxmlformats.org/officeDocument/2006/relationships/customXml" Target="../ink/ink999.xml"/><Relationship Id="rId44" Type="http://schemas.openxmlformats.org/officeDocument/2006/relationships/image" Target="../media/image572.png"/><Relationship Id="rId52" Type="http://schemas.openxmlformats.org/officeDocument/2006/relationships/image" Target="../media/image576.png"/><Relationship Id="rId14" Type="http://schemas.openxmlformats.org/officeDocument/2006/relationships/image" Target="../media/image9030.png"/><Relationship Id="rId22" Type="http://schemas.openxmlformats.org/officeDocument/2006/relationships/image" Target="../media/image561.png"/><Relationship Id="rId27" Type="http://schemas.openxmlformats.org/officeDocument/2006/relationships/customXml" Target="../ink/ink997.xml"/><Relationship Id="rId30" Type="http://schemas.openxmlformats.org/officeDocument/2006/relationships/image" Target="../media/image565.png"/><Relationship Id="rId35" Type="http://schemas.openxmlformats.org/officeDocument/2006/relationships/customXml" Target="../ink/ink1001.xml"/><Relationship Id="rId43" Type="http://schemas.openxmlformats.org/officeDocument/2006/relationships/customXml" Target="../ink/ink1005.xml"/><Relationship Id="rId48" Type="http://schemas.openxmlformats.org/officeDocument/2006/relationships/image" Target="../media/image574.png"/><Relationship Id="rId51" Type="http://schemas.openxmlformats.org/officeDocument/2006/relationships/customXml" Target="../ink/ink1009.xml"/><Relationship Id="rId3" Type="http://schemas.openxmlformats.org/officeDocument/2006/relationships/customXml" Target="../ink/ink990.xml"/><Relationship Id="rId17" Type="http://schemas.openxmlformats.org/officeDocument/2006/relationships/customXml" Target="../ink/ink992.xml"/><Relationship Id="rId25" Type="http://schemas.openxmlformats.org/officeDocument/2006/relationships/customXml" Target="../ink/ink996.xml"/><Relationship Id="rId33" Type="http://schemas.openxmlformats.org/officeDocument/2006/relationships/customXml" Target="../ink/ink1000.xml"/><Relationship Id="rId38" Type="http://schemas.openxmlformats.org/officeDocument/2006/relationships/image" Target="../media/image569.png"/><Relationship Id="rId46" Type="http://schemas.openxmlformats.org/officeDocument/2006/relationships/image" Target="../media/image573.png"/></Relationships>
</file>

<file path=ppt/slides/_rels/slide54.xml.rels><?xml version="1.0" encoding="UTF-8" standalone="yes"?>
<Relationships xmlns="http://schemas.openxmlformats.org/package/2006/relationships"><Relationship Id="rId13" Type="http://schemas.openxmlformats.org/officeDocument/2006/relationships/customXml" Target="../ink/ink1015.xml"/><Relationship Id="rId18" Type="http://schemas.openxmlformats.org/officeDocument/2006/relationships/image" Target="../media/image584.png"/><Relationship Id="rId26" Type="http://schemas.openxmlformats.org/officeDocument/2006/relationships/image" Target="../media/image588.png"/><Relationship Id="rId39" Type="http://schemas.openxmlformats.org/officeDocument/2006/relationships/customXml" Target="../ink/ink1028.xml"/><Relationship Id="rId21" Type="http://schemas.openxmlformats.org/officeDocument/2006/relationships/customXml" Target="../ink/ink1019.xml"/><Relationship Id="rId34" Type="http://schemas.openxmlformats.org/officeDocument/2006/relationships/image" Target="../media/image592.png"/><Relationship Id="rId42" Type="http://schemas.openxmlformats.org/officeDocument/2006/relationships/image" Target="../media/image596.png"/><Relationship Id="rId7" Type="http://schemas.openxmlformats.org/officeDocument/2006/relationships/customXml" Target="../ink/ink1012.xml"/><Relationship Id="rId2" Type="http://schemas.openxmlformats.org/officeDocument/2006/relationships/notesSlide" Target="../notesSlides/notesSlide2.xml"/><Relationship Id="rId16" Type="http://schemas.openxmlformats.org/officeDocument/2006/relationships/image" Target="../media/image583.png"/><Relationship Id="rId20" Type="http://schemas.openxmlformats.org/officeDocument/2006/relationships/image" Target="../media/image585.png"/><Relationship Id="rId29" Type="http://schemas.openxmlformats.org/officeDocument/2006/relationships/customXml" Target="../ink/ink1023.xml"/><Relationship Id="rId41" Type="http://schemas.openxmlformats.org/officeDocument/2006/relationships/customXml" Target="../ink/ink1029.xml"/><Relationship Id="rId1" Type="http://schemas.openxmlformats.org/officeDocument/2006/relationships/slideLayout" Target="../slideLayouts/slideLayout12.xml"/><Relationship Id="rId6" Type="http://schemas.openxmlformats.org/officeDocument/2006/relationships/image" Target="../media/image578.png"/><Relationship Id="rId11" Type="http://schemas.openxmlformats.org/officeDocument/2006/relationships/customXml" Target="../ink/ink1014.xml"/><Relationship Id="rId24" Type="http://schemas.openxmlformats.org/officeDocument/2006/relationships/image" Target="../media/image587.png"/><Relationship Id="rId32" Type="http://schemas.openxmlformats.org/officeDocument/2006/relationships/image" Target="../media/image591.png"/><Relationship Id="rId37" Type="http://schemas.openxmlformats.org/officeDocument/2006/relationships/customXml" Target="../ink/ink1027.xml"/><Relationship Id="rId40" Type="http://schemas.openxmlformats.org/officeDocument/2006/relationships/image" Target="../media/image595.png"/><Relationship Id="rId5" Type="http://schemas.openxmlformats.org/officeDocument/2006/relationships/customXml" Target="../ink/ink1011.xml"/><Relationship Id="rId15" Type="http://schemas.openxmlformats.org/officeDocument/2006/relationships/customXml" Target="../ink/ink1016.xml"/><Relationship Id="rId23" Type="http://schemas.openxmlformats.org/officeDocument/2006/relationships/customXml" Target="../ink/ink1020.xml"/><Relationship Id="rId28" Type="http://schemas.openxmlformats.org/officeDocument/2006/relationships/image" Target="../media/image589.png"/><Relationship Id="rId36" Type="http://schemas.openxmlformats.org/officeDocument/2006/relationships/image" Target="../media/image593.png"/><Relationship Id="rId10" Type="http://schemas.openxmlformats.org/officeDocument/2006/relationships/image" Target="../media/image580.png"/><Relationship Id="rId19" Type="http://schemas.openxmlformats.org/officeDocument/2006/relationships/customXml" Target="../ink/ink1018.xml"/><Relationship Id="rId31" Type="http://schemas.openxmlformats.org/officeDocument/2006/relationships/customXml" Target="../ink/ink1024.xml"/><Relationship Id="rId4" Type="http://schemas.openxmlformats.org/officeDocument/2006/relationships/image" Target="../media/image577.png"/><Relationship Id="rId9" Type="http://schemas.openxmlformats.org/officeDocument/2006/relationships/customXml" Target="../ink/ink1013.xml"/><Relationship Id="rId14" Type="http://schemas.openxmlformats.org/officeDocument/2006/relationships/image" Target="../media/image582.png"/><Relationship Id="rId22" Type="http://schemas.openxmlformats.org/officeDocument/2006/relationships/image" Target="../media/image586.png"/><Relationship Id="rId27" Type="http://schemas.openxmlformats.org/officeDocument/2006/relationships/customXml" Target="../ink/ink1022.xml"/><Relationship Id="rId30" Type="http://schemas.openxmlformats.org/officeDocument/2006/relationships/image" Target="../media/image590.png"/><Relationship Id="rId35" Type="http://schemas.openxmlformats.org/officeDocument/2006/relationships/customXml" Target="../ink/ink1026.xml"/><Relationship Id="rId8" Type="http://schemas.openxmlformats.org/officeDocument/2006/relationships/image" Target="../media/image579.png"/><Relationship Id="rId3" Type="http://schemas.openxmlformats.org/officeDocument/2006/relationships/customXml" Target="../ink/ink1010.xml"/><Relationship Id="rId12" Type="http://schemas.openxmlformats.org/officeDocument/2006/relationships/image" Target="../media/image581.png"/><Relationship Id="rId17" Type="http://schemas.openxmlformats.org/officeDocument/2006/relationships/customXml" Target="../ink/ink1017.xml"/><Relationship Id="rId25" Type="http://schemas.openxmlformats.org/officeDocument/2006/relationships/customXml" Target="../ink/ink1021.xml"/><Relationship Id="rId33" Type="http://schemas.openxmlformats.org/officeDocument/2006/relationships/customXml" Target="../ink/ink1025.xml"/><Relationship Id="rId38" Type="http://schemas.openxmlformats.org/officeDocument/2006/relationships/image" Target="../media/image594.png"/></Relationships>
</file>

<file path=ppt/slides/_rels/slide55.xml.rels><?xml version="1.0" encoding="UTF-8" standalone="yes"?>
<Relationships xmlns="http://schemas.openxmlformats.org/package/2006/relationships"><Relationship Id="rId93" Type="http://schemas.openxmlformats.org/officeDocument/2006/relationships/customXml" Target="../ink/ink1034.xml"/><Relationship Id="rId3" Type="http://schemas.openxmlformats.org/officeDocument/2006/relationships/customXml" Target="../ink/ink1030.xml"/><Relationship Id="rId89" Type="http://schemas.openxmlformats.org/officeDocument/2006/relationships/customXml" Target="../ink/ink1032.xml"/><Relationship Id="rId92" Type="http://schemas.openxmlformats.org/officeDocument/2006/relationships/image" Target="../media/image599.png"/><Relationship Id="rId2" Type="http://schemas.openxmlformats.org/officeDocument/2006/relationships/notesSlide" Target="../notesSlides/notesSlide3.xml"/><Relationship Id="rId88" Type="http://schemas.openxmlformats.org/officeDocument/2006/relationships/image" Target="../media/image597.png"/><Relationship Id="rId91" Type="http://schemas.openxmlformats.org/officeDocument/2006/relationships/customXml" Target="../ink/ink1033.xml"/><Relationship Id="rId96" Type="http://schemas.openxmlformats.org/officeDocument/2006/relationships/image" Target="../media/image601.png"/><Relationship Id="rId1" Type="http://schemas.openxmlformats.org/officeDocument/2006/relationships/slideLayout" Target="../slideLayouts/slideLayout12.xml"/><Relationship Id="rId87" Type="http://schemas.openxmlformats.org/officeDocument/2006/relationships/customXml" Target="../ink/ink1031.xml"/><Relationship Id="rId90" Type="http://schemas.openxmlformats.org/officeDocument/2006/relationships/image" Target="../media/image598.png"/><Relationship Id="rId95" Type="http://schemas.openxmlformats.org/officeDocument/2006/relationships/customXml" Target="../ink/ink1035.xml"/><Relationship Id="rId86" Type="http://schemas.openxmlformats.org/officeDocument/2006/relationships/image" Target="../media/image970.png"/><Relationship Id="rId94" Type="http://schemas.openxmlformats.org/officeDocument/2006/relationships/image" Target="../media/image600.png"/></Relationships>
</file>

<file path=ppt/slides/_rels/slide6.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image" Target="../media/image12.gi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47.png"/><Relationship Id="rId13" Type="http://schemas.openxmlformats.org/officeDocument/2006/relationships/customXml" Target="../ink/ink44.xml"/><Relationship Id="rId3" Type="http://schemas.openxmlformats.org/officeDocument/2006/relationships/customXml" Target="../ink/ink40.xml"/><Relationship Id="rId7" Type="http://schemas.openxmlformats.org/officeDocument/2006/relationships/customXml" Target="../ink/ink41.xml"/><Relationship Id="rId12" Type="http://schemas.openxmlformats.org/officeDocument/2006/relationships/image" Target="../media/image49.png"/><Relationship Id="rId2" Type="http://schemas.openxmlformats.org/officeDocument/2006/relationships/image" Target="../media/image14.gif"/><Relationship Id="rId1" Type="http://schemas.openxmlformats.org/officeDocument/2006/relationships/slideLayout" Target="../slideLayouts/slideLayout2.xml"/><Relationship Id="rId6" Type="http://schemas.openxmlformats.org/officeDocument/2006/relationships/image" Target="../media/image1510.png"/><Relationship Id="rId11" Type="http://schemas.openxmlformats.org/officeDocument/2006/relationships/customXml" Target="../ink/ink43.xml"/><Relationship Id="rId10" Type="http://schemas.openxmlformats.org/officeDocument/2006/relationships/image" Target="../media/image48.png"/><Relationship Id="rId9" Type="http://schemas.openxmlformats.org/officeDocument/2006/relationships/customXml" Target="../ink/ink42.xml"/><Relationship Id="rId14" Type="http://schemas.openxmlformats.org/officeDocument/2006/relationships/image" Target="../media/image50.png"/></Relationships>
</file>

<file path=ppt/slides/_rels/slide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52759CEE-182F-460C-A05C-B65CB11041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78458" y="2575832"/>
            <a:ext cx="1314450" cy="1314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38483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3">
            <a:lumMod val="50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102CC8A-2142-4CD4-A668-416C27F821BC}"/>
              </a:ext>
            </a:extLst>
          </p:cNvPr>
          <p:cNvSpPr>
            <a:spLocks noGrp="1"/>
          </p:cNvSpPr>
          <p:nvPr>
            <p:ph type="title"/>
          </p:nvPr>
        </p:nvSpPr>
        <p:spPr>
          <a:xfrm>
            <a:off x="213600" y="1316624"/>
            <a:ext cx="11764800" cy="5072222"/>
          </a:xfrm>
        </p:spPr>
        <p:txBody>
          <a:bodyPr/>
          <a:lstStyle/>
          <a:p>
            <a:r>
              <a:rPr lang="en-US" dirty="0"/>
              <a:t>FNN</a:t>
            </a:r>
            <a:br>
              <a:rPr lang="en-US" dirty="0"/>
            </a:br>
            <a:br>
              <a:rPr lang="en-US" dirty="0"/>
            </a:br>
            <a:r>
              <a:rPr lang="en-US" dirty="0"/>
              <a:t>Feed Forward Neural Networks</a:t>
            </a:r>
            <a:br>
              <a:rPr lang="en-US" dirty="0"/>
            </a:br>
            <a:endParaRPr lang="en-US" dirty="0"/>
          </a:p>
        </p:txBody>
      </p:sp>
    </p:spTree>
    <p:extLst>
      <p:ext uri="{BB962C8B-B14F-4D97-AF65-F5344CB8AC3E}">
        <p14:creationId xmlns:p14="http://schemas.microsoft.com/office/powerpoint/2010/main" val="402242012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FeedForwardNN">
            <a:hlinkClick r:id="" action="ppaction://media"/>
            <a:extLst>
              <a:ext uri="{FF2B5EF4-FFF2-40B4-BE49-F238E27FC236}">
                <a16:creationId xmlns:a16="http://schemas.microsoft.com/office/drawing/2014/main" id="{355AA6FE-2FEB-42B5-9773-D04286295FF5}"/>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048000" y="1714500"/>
            <a:ext cx="6096000" cy="3429000"/>
          </a:xfrm>
          <a:prstGeom prst="rect">
            <a:avLst/>
          </a:prstGeom>
        </p:spPr>
      </p:pic>
      <mc:AlternateContent xmlns:mc="http://schemas.openxmlformats.org/markup-compatibility/2006" xmlns:p14="http://schemas.microsoft.com/office/powerpoint/2010/main">
        <mc:Choice Requires="p14">
          <p:contentPart p14:bwMode="auto" r:id="rId5">
            <p14:nvContentPartPr>
              <p14:cNvPr id="11" name="Ink 10">
                <a:extLst>
                  <a:ext uri="{FF2B5EF4-FFF2-40B4-BE49-F238E27FC236}">
                    <a16:creationId xmlns:a16="http://schemas.microsoft.com/office/drawing/2014/main" id="{F9234E00-4442-4132-BCD5-5CB366ACE9EB}"/>
                  </a:ext>
                </a:extLst>
              </p14:cNvPr>
              <p14:cNvContentPartPr/>
              <p14:nvPr/>
            </p14:nvContentPartPr>
            <p14:xfrm>
              <a:off x="3222238" y="4826417"/>
              <a:ext cx="8280" cy="6480"/>
            </p14:xfrm>
          </p:contentPart>
        </mc:Choice>
        <mc:Fallback xmlns="">
          <p:pic>
            <p:nvPicPr>
              <p:cNvPr id="11" name="Ink 10">
                <a:extLst>
                  <a:ext uri="{FF2B5EF4-FFF2-40B4-BE49-F238E27FC236}">
                    <a16:creationId xmlns:a16="http://schemas.microsoft.com/office/drawing/2014/main" id="{F9234E00-4442-4132-BCD5-5CB366ACE9EB}"/>
                  </a:ext>
                </a:extLst>
              </p:cNvPr>
              <p:cNvPicPr/>
              <p:nvPr/>
            </p:nvPicPr>
            <p:blipFill>
              <a:blip r:embed="rId14"/>
              <a:stretch>
                <a:fillRect/>
              </a:stretch>
            </p:blipFill>
            <p:spPr>
              <a:xfrm>
                <a:off x="3213598" y="4817777"/>
                <a:ext cx="2592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2" name="Ink 11">
                <a:extLst>
                  <a:ext uri="{FF2B5EF4-FFF2-40B4-BE49-F238E27FC236}">
                    <a16:creationId xmlns:a16="http://schemas.microsoft.com/office/drawing/2014/main" id="{F6EEAA49-B004-462C-BD9B-A60E02213895}"/>
                  </a:ext>
                </a:extLst>
              </p14:cNvPr>
              <p14:cNvContentPartPr/>
              <p14:nvPr/>
            </p14:nvContentPartPr>
            <p14:xfrm>
              <a:off x="3185878" y="5038097"/>
              <a:ext cx="2880" cy="4680"/>
            </p14:xfrm>
          </p:contentPart>
        </mc:Choice>
        <mc:Fallback xmlns="">
          <p:pic>
            <p:nvPicPr>
              <p:cNvPr id="12" name="Ink 11">
                <a:extLst>
                  <a:ext uri="{FF2B5EF4-FFF2-40B4-BE49-F238E27FC236}">
                    <a16:creationId xmlns:a16="http://schemas.microsoft.com/office/drawing/2014/main" id="{F6EEAA49-B004-462C-BD9B-A60E02213895}"/>
                  </a:ext>
                </a:extLst>
              </p:cNvPr>
              <p:cNvPicPr/>
              <p:nvPr/>
            </p:nvPicPr>
            <p:blipFill>
              <a:blip r:embed="rId16"/>
              <a:stretch>
                <a:fillRect/>
              </a:stretch>
            </p:blipFill>
            <p:spPr>
              <a:xfrm>
                <a:off x="3177238" y="5029457"/>
                <a:ext cx="20520" cy="22320"/>
              </a:xfrm>
              <a:prstGeom prst="rect">
                <a:avLst/>
              </a:prstGeom>
            </p:spPr>
          </p:pic>
        </mc:Fallback>
      </mc:AlternateContent>
      <p:grpSp>
        <p:nvGrpSpPr>
          <p:cNvPr id="18" name="Group 17">
            <a:extLst>
              <a:ext uri="{FF2B5EF4-FFF2-40B4-BE49-F238E27FC236}">
                <a16:creationId xmlns:a16="http://schemas.microsoft.com/office/drawing/2014/main" id="{9862A0C2-80B1-471A-AD8E-1D7415926C1F}"/>
              </a:ext>
            </a:extLst>
          </p:cNvPr>
          <p:cNvGrpSpPr/>
          <p:nvPr/>
        </p:nvGrpSpPr>
        <p:grpSpPr>
          <a:xfrm>
            <a:off x="5868065" y="4700363"/>
            <a:ext cx="236880" cy="410760"/>
            <a:chOff x="5868065" y="4700363"/>
            <a:chExt cx="236880" cy="410760"/>
          </a:xfrm>
        </p:grpSpPr>
        <mc:AlternateContent xmlns:mc="http://schemas.openxmlformats.org/markup-compatibility/2006" xmlns:p14="http://schemas.microsoft.com/office/powerpoint/2010/main">
          <mc:Choice Requires="p14">
            <p:contentPart p14:bwMode="auto" r:id="rId17">
              <p14:nvContentPartPr>
                <p14:cNvPr id="9" name="Ink 8">
                  <a:extLst>
                    <a:ext uri="{FF2B5EF4-FFF2-40B4-BE49-F238E27FC236}">
                      <a16:creationId xmlns:a16="http://schemas.microsoft.com/office/drawing/2014/main" id="{E15B5641-89CC-4891-99D2-34FD0BD7D8EC}"/>
                    </a:ext>
                  </a:extLst>
                </p14:cNvPr>
                <p14:cNvContentPartPr/>
                <p14:nvPr/>
              </p14:nvContentPartPr>
              <p14:xfrm>
                <a:off x="5868065" y="4700363"/>
                <a:ext cx="156960" cy="303120"/>
              </p14:xfrm>
            </p:contentPart>
          </mc:Choice>
          <mc:Fallback xmlns="">
            <p:pic>
              <p:nvPicPr>
                <p:cNvPr id="9" name="Ink 8">
                  <a:extLst>
                    <a:ext uri="{FF2B5EF4-FFF2-40B4-BE49-F238E27FC236}">
                      <a16:creationId xmlns:a16="http://schemas.microsoft.com/office/drawing/2014/main" id="{E15B5641-89CC-4891-99D2-34FD0BD7D8EC}"/>
                    </a:ext>
                  </a:extLst>
                </p:cNvPr>
                <p:cNvPicPr/>
                <p:nvPr/>
              </p:nvPicPr>
              <p:blipFill>
                <a:blip r:embed="rId96"/>
                <a:stretch>
                  <a:fillRect/>
                </a:stretch>
              </p:blipFill>
              <p:spPr>
                <a:xfrm>
                  <a:off x="5859425" y="4691363"/>
                  <a:ext cx="174600" cy="32076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10" name="Ink 9">
                  <a:extLst>
                    <a:ext uri="{FF2B5EF4-FFF2-40B4-BE49-F238E27FC236}">
                      <a16:creationId xmlns:a16="http://schemas.microsoft.com/office/drawing/2014/main" id="{B1543F99-E76D-434E-AF1C-9ABF89D53114}"/>
                    </a:ext>
                  </a:extLst>
                </p14:cNvPr>
                <p14:cNvContentPartPr/>
                <p14:nvPr/>
              </p14:nvContentPartPr>
              <p14:xfrm>
                <a:off x="5920625" y="4951643"/>
                <a:ext cx="184320" cy="159480"/>
              </p14:xfrm>
            </p:contentPart>
          </mc:Choice>
          <mc:Fallback xmlns="">
            <p:pic>
              <p:nvPicPr>
                <p:cNvPr id="10" name="Ink 9">
                  <a:extLst>
                    <a:ext uri="{FF2B5EF4-FFF2-40B4-BE49-F238E27FC236}">
                      <a16:creationId xmlns:a16="http://schemas.microsoft.com/office/drawing/2014/main" id="{B1543F99-E76D-434E-AF1C-9ABF89D53114}"/>
                    </a:ext>
                  </a:extLst>
                </p:cNvPr>
                <p:cNvPicPr/>
                <p:nvPr/>
              </p:nvPicPr>
              <p:blipFill>
                <a:blip r:embed="rId98"/>
                <a:stretch>
                  <a:fillRect/>
                </a:stretch>
              </p:blipFill>
              <p:spPr>
                <a:xfrm>
                  <a:off x="5911625" y="4943003"/>
                  <a:ext cx="201960" cy="177120"/>
                </a:xfrm>
                <a:prstGeom prst="rect">
                  <a:avLst/>
                </a:prstGeom>
              </p:spPr>
            </p:pic>
          </mc:Fallback>
        </mc:AlternateContent>
      </p:grpSp>
    </p:spTree>
    <p:extLst>
      <p:ext uri="{BB962C8B-B14F-4D97-AF65-F5344CB8AC3E}">
        <p14:creationId xmlns:p14="http://schemas.microsoft.com/office/powerpoint/2010/main" val="1650630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211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Training_NN">
            <a:hlinkClick r:id="" action="ppaction://media"/>
            <a:extLst>
              <a:ext uri="{FF2B5EF4-FFF2-40B4-BE49-F238E27FC236}">
                <a16:creationId xmlns:a16="http://schemas.microsoft.com/office/drawing/2014/main" id="{80FAC151-43F0-4DE3-B5E8-7AEDB5B50558}"/>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048000" y="1714500"/>
            <a:ext cx="6096000" cy="3429000"/>
          </a:xfrm>
          <a:prstGeom prst="rect">
            <a:avLst/>
          </a:prstGeom>
        </p:spPr>
      </p:pic>
    </p:spTree>
    <p:extLst>
      <p:ext uri="{BB962C8B-B14F-4D97-AF65-F5344CB8AC3E}">
        <p14:creationId xmlns:p14="http://schemas.microsoft.com/office/powerpoint/2010/main" val="3113059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7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nn-2">
            <a:hlinkClick r:id="" action="ppaction://media"/>
            <a:extLst>
              <a:ext uri="{FF2B5EF4-FFF2-40B4-BE49-F238E27FC236}">
                <a16:creationId xmlns:a16="http://schemas.microsoft.com/office/drawing/2014/main" id="{65FBF5CF-20AB-4586-952A-18DAC773C2EE}"/>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048000" y="1714500"/>
            <a:ext cx="6096000" cy="3429000"/>
          </a:xfrm>
          <a:prstGeom prst="rect">
            <a:avLst/>
          </a:prstGeom>
        </p:spPr>
      </p:pic>
    </p:spTree>
    <p:extLst>
      <p:ext uri="{BB962C8B-B14F-4D97-AF65-F5344CB8AC3E}">
        <p14:creationId xmlns:p14="http://schemas.microsoft.com/office/powerpoint/2010/main" val="543393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87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10;&#10;Description automatically generated with low confidence">
            <a:extLst>
              <a:ext uri="{FF2B5EF4-FFF2-40B4-BE49-F238E27FC236}">
                <a16:creationId xmlns:a16="http://schemas.microsoft.com/office/drawing/2014/main" id="{A2A2F6D7-B9A1-4175-A7BB-69C6C8B74E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43822" y="2143125"/>
            <a:ext cx="2381250" cy="2571750"/>
          </a:xfrm>
          <a:prstGeom prst="rect">
            <a:avLst/>
          </a:prstGeom>
        </p:spPr>
      </p:pic>
      <p:sp>
        <p:nvSpPr>
          <p:cNvPr id="5" name="TextBox 4">
            <a:extLst>
              <a:ext uri="{FF2B5EF4-FFF2-40B4-BE49-F238E27FC236}">
                <a16:creationId xmlns:a16="http://schemas.microsoft.com/office/drawing/2014/main" id="{98E3B0DA-D82E-4911-B3F4-9E5F7E8124F4}"/>
              </a:ext>
            </a:extLst>
          </p:cNvPr>
          <p:cNvSpPr txBox="1"/>
          <p:nvPr/>
        </p:nvSpPr>
        <p:spPr>
          <a:xfrm>
            <a:off x="4401226" y="4859379"/>
            <a:ext cx="6094878" cy="369332"/>
          </a:xfrm>
          <a:prstGeom prst="rect">
            <a:avLst/>
          </a:prstGeom>
          <a:noFill/>
        </p:spPr>
        <p:txBody>
          <a:bodyPr wrap="square">
            <a:spAutoFit/>
          </a:bodyPr>
          <a:lstStyle/>
          <a:p>
            <a:r>
              <a:rPr lang="en-US" b="0" i="0" dirty="0">
                <a:solidFill>
                  <a:srgbClr val="757575"/>
                </a:solidFill>
                <a:effectLst/>
                <a:latin typeface="sohne"/>
              </a:rPr>
              <a:t>Gradients shrink as it back-propagates down</a:t>
            </a:r>
            <a:endParaRPr lang="en-US" dirty="0"/>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DD4CD256-E1DA-445C-A870-620253EEBDB7}"/>
                  </a:ext>
                </a:extLst>
              </p14:cNvPr>
              <p14:cNvContentPartPr/>
              <p14:nvPr/>
            </p14:nvContentPartPr>
            <p14:xfrm>
              <a:off x="7106139" y="4151408"/>
              <a:ext cx="13680" cy="23400"/>
            </p14:xfrm>
          </p:contentPart>
        </mc:Choice>
        <mc:Fallback xmlns="">
          <p:pic>
            <p:nvPicPr>
              <p:cNvPr id="2" name="Ink 1">
                <a:extLst>
                  <a:ext uri="{FF2B5EF4-FFF2-40B4-BE49-F238E27FC236}">
                    <a16:creationId xmlns:a16="http://schemas.microsoft.com/office/drawing/2014/main" id="{DD4CD256-E1DA-445C-A870-620253EEBDB7}"/>
                  </a:ext>
                </a:extLst>
              </p:cNvPr>
              <p:cNvPicPr/>
              <p:nvPr/>
            </p:nvPicPr>
            <p:blipFill>
              <a:blip r:embed="rId4"/>
              <a:stretch>
                <a:fillRect/>
              </a:stretch>
            </p:blipFill>
            <p:spPr>
              <a:xfrm>
                <a:off x="7097139" y="4142408"/>
                <a:ext cx="31320" cy="41040"/>
              </a:xfrm>
              <a:prstGeom prst="rect">
                <a:avLst/>
              </a:prstGeom>
            </p:spPr>
          </p:pic>
        </mc:Fallback>
      </mc:AlternateContent>
    </p:spTree>
    <p:extLst>
      <p:ext uri="{BB962C8B-B14F-4D97-AF65-F5344CB8AC3E}">
        <p14:creationId xmlns:p14="http://schemas.microsoft.com/office/powerpoint/2010/main" val="23130594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vector graphics&#10;&#10;Description automatically generated">
            <a:extLst>
              <a:ext uri="{FF2B5EF4-FFF2-40B4-BE49-F238E27FC236}">
                <a16:creationId xmlns:a16="http://schemas.microsoft.com/office/drawing/2014/main" id="{0A236B27-81F3-4B24-9621-96839ACA14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05375" y="2143125"/>
            <a:ext cx="2381250" cy="2571750"/>
          </a:xfrm>
          <a:prstGeom prst="rect">
            <a:avLst/>
          </a:prstGeom>
        </p:spPr>
      </p:pic>
    </p:spTree>
    <p:extLst>
      <p:ext uri="{BB962C8B-B14F-4D97-AF65-F5344CB8AC3E}">
        <p14:creationId xmlns:p14="http://schemas.microsoft.com/office/powerpoint/2010/main" val="5039621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F200BE1-654B-4D28-B665-88A1C90E6611}"/>
              </a:ext>
            </a:extLst>
          </p:cNvPr>
          <p:cNvSpPr txBox="1"/>
          <p:nvPr/>
        </p:nvSpPr>
        <p:spPr>
          <a:xfrm>
            <a:off x="5192115" y="4936567"/>
            <a:ext cx="6095010" cy="369332"/>
          </a:xfrm>
          <a:prstGeom prst="rect">
            <a:avLst/>
          </a:prstGeom>
          <a:noFill/>
        </p:spPr>
        <p:txBody>
          <a:bodyPr wrap="square">
            <a:spAutoFit/>
          </a:bodyPr>
          <a:lstStyle/>
          <a:p>
            <a:r>
              <a:rPr lang="en-US" b="0" i="0" dirty="0">
                <a:solidFill>
                  <a:srgbClr val="757575"/>
                </a:solidFill>
                <a:effectLst/>
                <a:latin typeface="sohne"/>
              </a:rPr>
              <a:t>Gradient Update Rule</a:t>
            </a:r>
            <a:endParaRPr lang="en-US" dirty="0"/>
          </a:p>
        </p:txBody>
      </p:sp>
      <p:pic>
        <p:nvPicPr>
          <p:cNvPr id="1026" name="Picture 2">
            <a:extLst>
              <a:ext uri="{FF2B5EF4-FFF2-40B4-BE49-F238E27FC236}">
                <a16:creationId xmlns:a16="http://schemas.microsoft.com/office/drawing/2014/main" id="{D06903EE-AC87-418B-A03E-CFF869E11F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4875" y="1981200"/>
            <a:ext cx="10382250" cy="289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63207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F200BE1-654B-4D28-B665-88A1C90E6611}"/>
              </a:ext>
            </a:extLst>
          </p:cNvPr>
          <p:cNvSpPr txBox="1"/>
          <p:nvPr/>
        </p:nvSpPr>
        <p:spPr>
          <a:xfrm>
            <a:off x="5192115" y="4936567"/>
            <a:ext cx="6095010" cy="369332"/>
          </a:xfrm>
          <a:prstGeom prst="rect">
            <a:avLst/>
          </a:prstGeom>
          <a:noFill/>
        </p:spPr>
        <p:txBody>
          <a:bodyPr wrap="square">
            <a:spAutoFit/>
          </a:bodyPr>
          <a:lstStyle/>
          <a:p>
            <a:r>
              <a:rPr lang="en-US" b="0" i="0" dirty="0">
                <a:solidFill>
                  <a:srgbClr val="757575"/>
                </a:solidFill>
                <a:effectLst/>
                <a:latin typeface="sohne"/>
              </a:rPr>
              <a:t>Gradient Update Rule</a:t>
            </a:r>
            <a:endParaRPr lang="en-US" dirty="0"/>
          </a:p>
        </p:txBody>
      </p:sp>
      <p:pic>
        <p:nvPicPr>
          <p:cNvPr id="1026" name="Picture 2">
            <a:extLst>
              <a:ext uri="{FF2B5EF4-FFF2-40B4-BE49-F238E27FC236}">
                <a16:creationId xmlns:a16="http://schemas.microsoft.com/office/drawing/2014/main" id="{D06903EE-AC87-418B-A03E-CFF869E11F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4875" y="1981200"/>
            <a:ext cx="10382250" cy="289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70388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3">
            <a:lumMod val="50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102CC8A-2142-4CD4-A668-416C27F821BC}"/>
              </a:ext>
            </a:extLst>
          </p:cNvPr>
          <p:cNvSpPr>
            <a:spLocks noGrp="1"/>
          </p:cNvSpPr>
          <p:nvPr>
            <p:ph type="title"/>
          </p:nvPr>
        </p:nvSpPr>
        <p:spPr>
          <a:xfrm>
            <a:off x="269238" y="2084186"/>
            <a:ext cx="11302651" cy="4094711"/>
          </a:xfrm>
        </p:spPr>
        <p:txBody>
          <a:bodyPr/>
          <a:lstStyle/>
          <a:p>
            <a:r>
              <a:rPr lang="en-US" dirty="0"/>
              <a:t>RNN</a:t>
            </a:r>
            <a:br>
              <a:rPr lang="en-US" dirty="0"/>
            </a:br>
            <a:br>
              <a:rPr lang="en-US" dirty="0"/>
            </a:br>
            <a:r>
              <a:rPr lang="en-US" dirty="0"/>
              <a:t>Recurrent Neural Networks</a:t>
            </a:r>
            <a:br>
              <a:rPr lang="en-US" dirty="0"/>
            </a:br>
            <a:endParaRPr lang="en-US" dirty="0"/>
          </a:p>
        </p:txBody>
      </p:sp>
    </p:spTree>
    <p:extLst>
      <p:ext uri="{BB962C8B-B14F-4D97-AF65-F5344CB8AC3E}">
        <p14:creationId xmlns:p14="http://schemas.microsoft.com/office/powerpoint/2010/main" val="301939405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0C94CFF-1369-48F2-A884-4FB17EEA43A6}"/>
              </a:ext>
            </a:extLst>
          </p:cNvPr>
          <p:cNvPicPr>
            <a:picLocks noChangeAspect="1"/>
          </p:cNvPicPr>
          <p:nvPr/>
        </p:nvPicPr>
        <p:blipFill>
          <a:blip r:embed="rId2"/>
          <a:stretch>
            <a:fillRect/>
          </a:stretch>
        </p:blipFill>
        <p:spPr>
          <a:xfrm>
            <a:off x="0" y="246017"/>
            <a:ext cx="12192000" cy="6365966"/>
          </a:xfrm>
          <a:prstGeom prst="rect">
            <a:avLst/>
          </a:prstGeom>
        </p:spPr>
      </p:pic>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4BF60833-368C-465F-9A8A-49D1B8CCCACC}"/>
                  </a:ext>
                </a:extLst>
              </p14:cNvPr>
              <p14:cNvContentPartPr/>
              <p14:nvPr/>
            </p14:nvContentPartPr>
            <p14:xfrm>
              <a:off x="1335699" y="4110728"/>
              <a:ext cx="360" cy="14040"/>
            </p14:xfrm>
          </p:contentPart>
        </mc:Choice>
        <mc:Fallback>
          <p:pic>
            <p:nvPicPr>
              <p:cNvPr id="2" name="Ink 1">
                <a:extLst>
                  <a:ext uri="{FF2B5EF4-FFF2-40B4-BE49-F238E27FC236}">
                    <a16:creationId xmlns:a16="http://schemas.microsoft.com/office/drawing/2014/main" id="{4BF60833-368C-465F-9A8A-49D1B8CCCACC}"/>
                  </a:ext>
                </a:extLst>
              </p:cNvPr>
              <p:cNvPicPr/>
              <p:nvPr/>
            </p:nvPicPr>
            <p:blipFill>
              <a:blip r:embed="rId4"/>
              <a:stretch>
                <a:fillRect/>
              </a:stretch>
            </p:blipFill>
            <p:spPr>
              <a:xfrm>
                <a:off x="1327059" y="4101728"/>
                <a:ext cx="18000" cy="3168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11" name="Ink 10">
                <a:extLst>
                  <a:ext uri="{FF2B5EF4-FFF2-40B4-BE49-F238E27FC236}">
                    <a16:creationId xmlns:a16="http://schemas.microsoft.com/office/drawing/2014/main" id="{7C9E488F-592F-4683-A46A-2D618B2547C4}"/>
                  </a:ext>
                </a:extLst>
              </p14:cNvPr>
              <p14:cNvContentPartPr/>
              <p14:nvPr/>
            </p14:nvContentPartPr>
            <p14:xfrm>
              <a:off x="1486539" y="3967808"/>
              <a:ext cx="285840" cy="181440"/>
            </p14:xfrm>
          </p:contentPart>
        </mc:Choice>
        <mc:Fallback>
          <p:pic>
            <p:nvPicPr>
              <p:cNvPr id="11" name="Ink 10">
                <a:extLst>
                  <a:ext uri="{FF2B5EF4-FFF2-40B4-BE49-F238E27FC236}">
                    <a16:creationId xmlns:a16="http://schemas.microsoft.com/office/drawing/2014/main" id="{7C9E488F-592F-4683-A46A-2D618B2547C4}"/>
                  </a:ext>
                </a:extLst>
              </p:cNvPr>
              <p:cNvPicPr/>
              <p:nvPr/>
            </p:nvPicPr>
            <p:blipFill>
              <a:blip r:embed="rId6"/>
              <a:stretch>
                <a:fillRect/>
              </a:stretch>
            </p:blipFill>
            <p:spPr>
              <a:xfrm>
                <a:off x="1477539" y="3958808"/>
                <a:ext cx="303480" cy="19908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12" name="Ink 11">
                <a:extLst>
                  <a:ext uri="{FF2B5EF4-FFF2-40B4-BE49-F238E27FC236}">
                    <a16:creationId xmlns:a16="http://schemas.microsoft.com/office/drawing/2014/main" id="{B61905BB-01DF-403F-9309-F1C151C289EF}"/>
                  </a:ext>
                </a:extLst>
              </p14:cNvPr>
              <p14:cNvContentPartPr/>
              <p14:nvPr/>
            </p14:nvContentPartPr>
            <p14:xfrm>
              <a:off x="820899" y="4905248"/>
              <a:ext cx="2099520" cy="72000"/>
            </p14:xfrm>
          </p:contentPart>
        </mc:Choice>
        <mc:Fallback>
          <p:pic>
            <p:nvPicPr>
              <p:cNvPr id="12" name="Ink 11">
                <a:extLst>
                  <a:ext uri="{FF2B5EF4-FFF2-40B4-BE49-F238E27FC236}">
                    <a16:creationId xmlns:a16="http://schemas.microsoft.com/office/drawing/2014/main" id="{B61905BB-01DF-403F-9309-F1C151C289EF}"/>
                  </a:ext>
                </a:extLst>
              </p:cNvPr>
              <p:cNvPicPr/>
              <p:nvPr/>
            </p:nvPicPr>
            <p:blipFill>
              <a:blip r:embed="rId8"/>
              <a:stretch>
                <a:fillRect/>
              </a:stretch>
            </p:blipFill>
            <p:spPr>
              <a:xfrm>
                <a:off x="812259" y="4896248"/>
                <a:ext cx="2117160" cy="8964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13" name="Ink 12">
                <a:extLst>
                  <a:ext uri="{FF2B5EF4-FFF2-40B4-BE49-F238E27FC236}">
                    <a16:creationId xmlns:a16="http://schemas.microsoft.com/office/drawing/2014/main" id="{A75D57AD-4495-4D84-BD2F-4840F5893C13}"/>
                  </a:ext>
                </a:extLst>
              </p14:cNvPr>
              <p14:cNvContentPartPr/>
              <p14:nvPr/>
            </p14:nvContentPartPr>
            <p14:xfrm>
              <a:off x="4032459" y="5798768"/>
              <a:ext cx="1807200" cy="101160"/>
            </p14:xfrm>
          </p:contentPart>
        </mc:Choice>
        <mc:Fallback>
          <p:pic>
            <p:nvPicPr>
              <p:cNvPr id="13" name="Ink 12">
                <a:extLst>
                  <a:ext uri="{FF2B5EF4-FFF2-40B4-BE49-F238E27FC236}">
                    <a16:creationId xmlns:a16="http://schemas.microsoft.com/office/drawing/2014/main" id="{A75D57AD-4495-4D84-BD2F-4840F5893C13}"/>
                  </a:ext>
                </a:extLst>
              </p:cNvPr>
              <p:cNvPicPr/>
              <p:nvPr/>
            </p:nvPicPr>
            <p:blipFill>
              <a:blip r:embed="rId10"/>
              <a:stretch>
                <a:fillRect/>
              </a:stretch>
            </p:blipFill>
            <p:spPr>
              <a:xfrm>
                <a:off x="4023819" y="5790128"/>
                <a:ext cx="1824840" cy="118800"/>
              </a:xfrm>
              <a:prstGeom prst="rect">
                <a:avLst/>
              </a:prstGeom>
            </p:spPr>
          </p:pic>
        </mc:Fallback>
      </mc:AlternateContent>
      <p:grpSp>
        <p:nvGrpSpPr>
          <p:cNvPr id="16" name="Group 15">
            <a:extLst>
              <a:ext uri="{FF2B5EF4-FFF2-40B4-BE49-F238E27FC236}">
                <a16:creationId xmlns:a16="http://schemas.microsoft.com/office/drawing/2014/main" id="{99DBF87F-6510-44B6-A995-7452A803394B}"/>
              </a:ext>
            </a:extLst>
          </p:cNvPr>
          <p:cNvGrpSpPr/>
          <p:nvPr/>
        </p:nvGrpSpPr>
        <p:grpSpPr>
          <a:xfrm>
            <a:off x="6855219" y="3532928"/>
            <a:ext cx="1223280" cy="540720"/>
            <a:chOff x="6855219" y="3532928"/>
            <a:chExt cx="1223280" cy="540720"/>
          </a:xfrm>
        </p:grpSpPr>
        <mc:AlternateContent xmlns:mc="http://schemas.openxmlformats.org/markup-compatibility/2006">
          <mc:Choice xmlns:p14="http://schemas.microsoft.com/office/powerpoint/2010/main" Requires="p14">
            <p:contentPart p14:bwMode="auto" r:id="rId11">
              <p14:nvContentPartPr>
                <p14:cNvPr id="4" name="Ink 3">
                  <a:extLst>
                    <a:ext uri="{FF2B5EF4-FFF2-40B4-BE49-F238E27FC236}">
                      <a16:creationId xmlns:a16="http://schemas.microsoft.com/office/drawing/2014/main" id="{623FB4A0-1DD2-4AFD-B8CB-591657E5021C}"/>
                    </a:ext>
                  </a:extLst>
                </p14:cNvPr>
                <p14:cNvContentPartPr/>
                <p14:nvPr/>
              </p14:nvContentPartPr>
              <p14:xfrm>
                <a:off x="7052859" y="3753248"/>
                <a:ext cx="197640" cy="24840"/>
              </p14:xfrm>
            </p:contentPart>
          </mc:Choice>
          <mc:Fallback>
            <p:pic>
              <p:nvPicPr>
                <p:cNvPr id="4" name="Ink 3">
                  <a:extLst>
                    <a:ext uri="{FF2B5EF4-FFF2-40B4-BE49-F238E27FC236}">
                      <a16:creationId xmlns:a16="http://schemas.microsoft.com/office/drawing/2014/main" id="{623FB4A0-1DD2-4AFD-B8CB-591657E5021C}"/>
                    </a:ext>
                  </a:extLst>
                </p:cNvPr>
                <p:cNvPicPr/>
                <p:nvPr/>
              </p:nvPicPr>
              <p:blipFill>
                <a:blip r:embed="rId12"/>
                <a:stretch>
                  <a:fillRect/>
                </a:stretch>
              </p:blipFill>
              <p:spPr>
                <a:xfrm>
                  <a:off x="7044219" y="3744608"/>
                  <a:ext cx="215280" cy="4248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5" name="Ink 4">
                  <a:extLst>
                    <a:ext uri="{FF2B5EF4-FFF2-40B4-BE49-F238E27FC236}">
                      <a16:creationId xmlns:a16="http://schemas.microsoft.com/office/drawing/2014/main" id="{4C89B9E5-E4FE-4AE3-A94D-C7859C38F50F}"/>
                    </a:ext>
                  </a:extLst>
                </p14:cNvPr>
                <p14:cNvContentPartPr/>
                <p14:nvPr/>
              </p14:nvContentPartPr>
              <p14:xfrm>
                <a:off x="7141059" y="3688448"/>
                <a:ext cx="67680" cy="166320"/>
              </p14:xfrm>
            </p:contentPart>
          </mc:Choice>
          <mc:Fallback>
            <p:pic>
              <p:nvPicPr>
                <p:cNvPr id="5" name="Ink 4">
                  <a:extLst>
                    <a:ext uri="{FF2B5EF4-FFF2-40B4-BE49-F238E27FC236}">
                      <a16:creationId xmlns:a16="http://schemas.microsoft.com/office/drawing/2014/main" id="{4C89B9E5-E4FE-4AE3-A94D-C7859C38F50F}"/>
                    </a:ext>
                  </a:extLst>
                </p:cNvPr>
                <p:cNvPicPr/>
                <p:nvPr/>
              </p:nvPicPr>
              <p:blipFill>
                <a:blip r:embed="rId14"/>
                <a:stretch>
                  <a:fillRect/>
                </a:stretch>
              </p:blipFill>
              <p:spPr>
                <a:xfrm>
                  <a:off x="7132059" y="3679808"/>
                  <a:ext cx="85320" cy="18396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6" name="Ink 5">
                  <a:extLst>
                    <a:ext uri="{FF2B5EF4-FFF2-40B4-BE49-F238E27FC236}">
                      <a16:creationId xmlns:a16="http://schemas.microsoft.com/office/drawing/2014/main" id="{09D64821-5090-487D-85A5-881C7C136DA7}"/>
                    </a:ext>
                  </a:extLst>
                </p14:cNvPr>
                <p14:cNvContentPartPr/>
                <p14:nvPr/>
              </p14:nvContentPartPr>
              <p14:xfrm>
                <a:off x="7285419" y="3719408"/>
                <a:ext cx="226800" cy="111600"/>
              </p14:xfrm>
            </p:contentPart>
          </mc:Choice>
          <mc:Fallback>
            <p:pic>
              <p:nvPicPr>
                <p:cNvPr id="6" name="Ink 5">
                  <a:extLst>
                    <a:ext uri="{FF2B5EF4-FFF2-40B4-BE49-F238E27FC236}">
                      <a16:creationId xmlns:a16="http://schemas.microsoft.com/office/drawing/2014/main" id="{09D64821-5090-487D-85A5-881C7C136DA7}"/>
                    </a:ext>
                  </a:extLst>
                </p:cNvPr>
                <p:cNvPicPr/>
                <p:nvPr/>
              </p:nvPicPr>
              <p:blipFill>
                <a:blip r:embed="rId16"/>
                <a:stretch>
                  <a:fillRect/>
                </a:stretch>
              </p:blipFill>
              <p:spPr>
                <a:xfrm>
                  <a:off x="7276419" y="3710768"/>
                  <a:ext cx="244440" cy="12924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7" name="Ink 6">
                  <a:extLst>
                    <a:ext uri="{FF2B5EF4-FFF2-40B4-BE49-F238E27FC236}">
                      <a16:creationId xmlns:a16="http://schemas.microsoft.com/office/drawing/2014/main" id="{F8E126BD-A6CC-4044-8AF8-BC3E7D92CA45}"/>
                    </a:ext>
                  </a:extLst>
                </p14:cNvPr>
                <p14:cNvContentPartPr/>
                <p14:nvPr/>
              </p14:nvContentPartPr>
              <p14:xfrm>
                <a:off x="7505379" y="3609608"/>
                <a:ext cx="74880" cy="388800"/>
              </p14:xfrm>
            </p:contentPart>
          </mc:Choice>
          <mc:Fallback>
            <p:pic>
              <p:nvPicPr>
                <p:cNvPr id="7" name="Ink 6">
                  <a:extLst>
                    <a:ext uri="{FF2B5EF4-FFF2-40B4-BE49-F238E27FC236}">
                      <a16:creationId xmlns:a16="http://schemas.microsoft.com/office/drawing/2014/main" id="{F8E126BD-A6CC-4044-8AF8-BC3E7D92CA45}"/>
                    </a:ext>
                  </a:extLst>
                </p:cNvPr>
                <p:cNvPicPr/>
                <p:nvPr/>
              </p:nvPicPr>
              <p:blipFill>
                <a:blip r:embed="rId18"/>
                <a:stretch>
                  <a:fillRect/>
                </a:stretch>
              </p:blipFill>
              <p:spPr>
                <a:xfrm>
                  <a:off x="7496379" y="3600968"/>
                  <a:ext cx="92520" cy="40644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8" name="Ink 7">
                  <a:extLst>
                    <a:ext uri="{FF2B5EF4-FFF2-40B4-BE49-F238E27FC236}">
                      <a16:creationId xmlns:a16="http://schemas.microsoft.com/office/drawing/2014/main" id="{E97B4F88-93B1-4FD0-9128-9FAE3FE24088}"/>
                    </a:ext>
                  </a:extLst>
                </p14:cNvPr>
                <p14:cNvContentPartPr/>
                <p14:nvPr/>
              </p14:nvContentPartPr>
              <p14:xfrm>
                <a:off x="7624539" y="3798968"/>
                <a:ext cx="79920" cy="8280"/>
              </p14:xfrm>
            </p:contentPart>
          </mc:Choice>
          <mc:Fallback>
            <p:pic>
              <p:nvPicPr>
                <p:cNvPr id="8" name="Ink 7">
                  <a:extLst>
                    <a:ext uri="{FF2B5EF4-FFF2-40B4-BE49-F238E27FC236}">
                      <a16:creationId xmlns:a16="http://schemas.microsoft.com/office/drawing/2014/main" id="{E97B4F88-93B1-4FD0-9128-9FAE3FE24088}"/>
                    </a:ext>
                  </a:extLst>
                </p:cNvPr>
                <p:cNvPicPr/>
                <p:nvPr/>
              </p:nvPicPr>
              <p:blipFill>
                <a:blip r:embed="rId20"/>
                <a:stretch>
                  <a:fillRect/>
                </a:stretch>
              </p:blipFill>
              <p:spPr>
                <a:xfrm>
                  <a:off x="7615539" y="3790328"/>
                  <a:ext cx="97560" cy="2592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9" name="Ink 8">
                  <a:extLst>
                    <a:ext uri="{FF2B5EF4-FFF2-40B4-BE49-F238E27FC236}">
                      <a16:creationId xmlns:a16="http://schemas.microsoft.com/office/drawing/2014/main" id="{61868823-0AC7-4A74-8F46-4232B4CEF607}"/>
                    </a:ext>
                  </a:extLst>
                </p14:cNvPr>
                <p14:cNvContentPartPr/>
                <p14:nvPr/>
              </p14:nvContentPartPr>
              <p14:xfrm>
                <a:off x="7744779" y="3734528"/>
                <a:ext cx="279360" cy="131040"/>
              </p14:xfrm>
            </p:contentPart>
          </mc:Choice>
          <mc:Fallback>
            <p:pic>
              <p:nvPicPr>
                <p:cNvPr id="9" name="Ink 8">
                  <a:extLst>
                    <a:ext uri="{FF2B5EF4-FFF2-40B4-BE49-F238E27FC236}">
                      <a16:creationId xmlns:a16="http://schemas.microsoft.com/office/drawing/2014/main" id="{61868823-0AC7-4A74-8F46-4232B4CEF607}"/>
                    </a:ext>
                  </a:extLst>
                </p:cNvPr>
                <p:cNvPicPr/>
                <p:nvPr/>
              </p:nvPicPr>
              <p:blipFill>
                <a:blip r:embed="rId22"/>
                <a:stretch>
                  <a:fillRect/>
                </a:stretch>
              </p:blipFill>
              <p:spPr>
                <a:xfrm>
                  <a:off x="7736139" y="3725528"/>
                  <a:ext cx="297000" cy="148680"/>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14" name="Ink 13">
                  <a:extLst>
                    <a:ext uri="{FF2B5EF4-FFF2-40B4-BE49-F238E27FC236}">
                      <a16:creationId xmlns:a16="http://schemas.microsoft.com/office/drawing/2014/main" id="{0B789EA1-8B29-40D4-BC0D-63B554688716}"/>
                    </a:ext>
                  </a:extLst>
                </p14:cNvPr>
                <p14:cNvContentPartPr/>
                <p14:nvPr/>
              </p14:nvContentPartPr>
              <p14:xfrm>
                <a:off x="6855219" y="3532928"/>
                <a:ext cx="584280" cy="540720"/>
              </p14:xfrm>
            </p:contentPart>
          </mc:Choice>
          <mc:Fallback>
            <p:pic>
              <p:nvPicPr>
                <p:cNvPr id="14" name="Ink 13">
                  <a:extLst>
                    <a:ext uri="{FF2B5EF4-FFF2-40B4-BE49-F238E27FC236}">
                      <a16:creationId xmlns:a16="http://schemas.microsoft.com/office/drawing/2014/main" id="{0B789EA1-8B29-40D4-BC0D-63B554688716}"/>
                    </a:ext>
                  </a:extLst>
                </p:cNvPr>
                <p:cNvPicPr/>
                <p:nvPr/>
              </p:nvPicPr>
              <p:blipFill>
                <a:blip r:embed="rId24"/>
                <a:stretch>
                  <a:fillRect/>
                </a:stretch>
              </p:blipFill>
              <p:spPr>
                <a:xfrm>
                  <a:off x="6846579" y="3524288"/>
                  <a:ext cx="601920" cy="558360"/>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15" name="Ink 14">
                  <a:extLst>
                    <a:ext uri="{FF2B5EF4-FFF2-40B4-BE49-F238E27FC236}">
                      <a16:creationId xmlns:a16="http://schemas.microsoft.com/office/drawing/2014/main" id="{D561C3B0-91A4-4E8C-B023-FCF119981AC6}"/>
                    </a:ext>
                  </a:extLst>
                </p14:cNvPr>
                <p14:cNvContentPartPr/>
                <p14:nvPr/>
              </p14:nvContentPartPr>
              <p14:xfrm>
                <a:off x="7597539" y="3594848"/>
                <a:ext cx="480960" cy="414720"/>
              </p14:xfrm>
            </p:contentPart>
          </mc:Choice>
          <mc:Fallback>
            <p:pic>
              <p:nvPicPr>
                <p:cNvPr id="15" name="Ink 14">
                  <a:extLst>
                    <a:ext uri="{FF2B5EF4-FFF2-40B4-BE49-F238E27FC236}">
                      <a16:creationId xmlns:a16="http://schemas.microsoft.com/office/drawing/2014/main" id="{D561C3B0-91A4-4E8C-B023-FCF119981AC6}"/>
                    </a:ext>
                  </a:extLst>
                </p:cNvPr>
                <p:cNvPicPr/>
                <p:nvPr/>
              </p:nvPicPr>
              <p:blipFill>
                <a:blip r:embed="rId26"/>
                <a:stretch>
                  <a:fillRect/>
                </a:stretch>
              </p:blipFill>
              <p:spPr>
                <a:xfrm>
                  <a:off x="7588539" y="3586208"/>
                  <a:ext cx="498600" cy="432360"/>
                </a:xfrm>
                <a:prstGeom prst="rect">
                  <a:avLst/>
                </a:prstGeom>
              </p:spPr>
            </p:pic>
          </mc:Fallback>
        </mc:AlternateContent>
      </p:grpSp>
    </p:spTree>
    <p:extLst>
      <p:ext uri="{BB962C8B-B14F-4D97-AF65-F5344CB8AC3E}">
        <p14:creationId xmlns:p14="http://schemas.microsoft.com/office/powerpoint/2010/main" val="22678377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 bubble chart&#10;&#10;Description automatically generated">
            <a:extLst>
              <a:ext uri="{FF2B5EF4-FFF2-40B4-BE49-F238E27FC236}">
                <a16:creationId xmlns:a16="http://schemas.microsoft.com/office/drawing/2014/main" id="{79715946-7969-4479-8224-AA79FF2C3D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0000" y="2143125"/>
            <a:ext cx="4572000" cy="2571750"/>
          </a:xfrm>
          <a:prstGeom prst="rect">
            <a:avLst/>
          </a:prstGeom>
        </p:spPr>
      </p:pic>
    </p:spTree>
    <p:extLst>
      <p:ext uri="{BB962C8B-B14F-4D97-AF65-F5344CB8AC3E}">
        <p14:creationId xmlns:p14="http://schemas.microsoft.com/office/powerpoint/2010/main" val="6116147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Graphical user interface, text, application&#10;&#10;Description automatically generated">
            <a:extLst>
              <a:ext uri="{FF2B5EF4-FFF2-40B4-BE49-F238E27FC236}">
                <a16:creationId xmlns:a16="http://schemas.microsoft.com/office/drawing/2014/main" id="{C6A523B2-A42D-4F30-BA98-5D02C402DB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857250"/>
            <a:ext cx="9144000" cy="5143500"/>
          </a:xfrm>
          <a:prstGeom prst="rect">
            <a:avLst/>
          </a:prstGeom>
        </p:spPr>
      </p:pic>
    </p:spTree>
    <p:extLst>
      <p:ext uri="{BB962C8B-B14F-4D97-AF65-F5344CB8AC3E}">
        <p14:creationId xmlns:p14="http://schemas.microsoft.com/office/powerpoint/2010/main" val="29885847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An unrolled recurrent neural network.">
            <a:extLst>
              <a:ext uri="{FF2B5EF4-FFF2-40B4-BE49-F238E27FC236}">
                <a16:creationId xmlns:a16="http://schemas.microsoft.com/office/drawing/2014/main" id="{48162814-9282-400E-9B44-474EEE76F2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1092" y="2256232"/>
            <a:ext cx="10711080" cy="281444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E3F87A1C-7FA2-4EBE-B65D-5FB7EE91E767}"/>
              </a:ext>
            </a:extLst>
          </p:cNvPr>
          <p:cNvSpPr txBox="1"/>
          <p:nvPr/>
        </p:nvSpPr>
        <p:spPr>
          <a:xfrm>
            <a:off x="3582512" y="5688852"/>
            <a:ext cx="6097112" cy="369332"/>
          </a:xfrm>
          <a:prstGeom prst="rect">
            <a:avLst/>
          </a:prstGeom>
          <a:noFill/>
        </p:spPr>
        <p:txBody>
          <a:bodyPr wrap="square">
            <a:spAutoFit/>
          </a:bodyPr>
          <a:lstStyle/>
          <a:p>
            <a:r>
              <a:rPr lang="en-US" b="1" i="0" dirty="0">
                <a:solidFill>
                  <a:srgbClr val="333333"/>
                </a:solidFill>
                <a:effectLst/>
                <a:latin typeface="CMS"/>
              </a:rPr>
              <a:t>An unrolled recurrent neural network.</a:t>
            </a:r>
            <a:endParaRPr lang="en-US" dirty="0"/>
          </a:p>
        </p:txBody>
      </p:sp>
      <mc:AlternateContent xmlns:mc="http://schemas.openxmlformats.org/markup-compatibility/2006" xmlns:p14="http://schemas.microsoft.com/office/powerpoint/2010/main">
        <mc:Choice Requires="p14">
          <p:contentPart p14:bwMode="auto" r:id="rId3">
            <p14:nvContentPartPr>
              <p14:cNvPr id="13" name="Ink 12">
                <a:extLst>
                  <a:ext uri="{FF2B5EF4-FFF2-40B4-BE49-F238E27FC236}">
                    <a16:creationId xmlns:a16="http://schemas.microsoft.com/office/drawing/2014/main" id="{284C94E7-CDD9-43A6-88AA-504E62971E70}"/>
                  </a:ext>
                </a:extLst>
              </p14:cNvPr>
              <p14:cNvContentPartPr/>
              <p14:nvPr/>
            </p14:nvContentPartPr>
            <p14:xfrm>
              <a:off x="1465985" y="974335"/>
              <a:ext cx="20160" cy="16200"/>
            </p14:xfrm>
          </p:contentPart>
        </mc:Choice>
        <mc:Fallback xmlns="">
          <p:pic>
            <p:nvPicPr>
              <p:cNvPr id="13" name="Ink 12">
                <a:extLst>
                  <a:ext uri="{FF2B5EF4-FFF2-40B4-BE49-F238E27FC236}">
                    <a16:creationId xmlns:a16="http://schemas.microsoft.com/office/drawing/2014/main" id="{284C94E7-CDD9-43A6-88AA-504E62971E70}"/>
                  </a:ext>
                </a:extLst>
              </p:cNvPr>
              <p:cNvPicPr/>
              <p:nvPr/>
            </p:nvPicPr>
            <p:blipFill>
              <a:blip r:embed="rId6"/>
              <a:stretch>
                <a:fillRect/>
              </a:stretch>
            </p:blipFill>
            <p:spPr>
              <a:xfrm>
                <a:off x="1456985" y="965335"/>
                <a:ext cx="37800" cy="33840"/>
              </a:xfrm>
              <a:prstGeom prst="rect">
                <a:avLst/>
              </a:prstGeom>
            </p:spPr>
          </p:pic>
        </mc:Fallback>
      </mc:AlternateContent>
    </p:spTree>
    <p:extLst>
      <p:ext uri="{BB962C8B-B14F-4D97-AF65-F5344CB8AC3E}">
        <p14:creationId xmlns:p14="http://schemas.microsoft.com/office/powerpoint/2010/main" val="8695687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An unrolled recurrent neural network.">
            <a:extLst>
              <a:ext uri="{FF2B5EF4-FFF2-40B4-BE49-F238E27FC236}">
                <a16:creationId xmlns:a16="http://schemas.microsoft.com/office/drawing/2014/main" id="{48162814-9282-400E-9B44-474EEE76F2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0794" y="2211415"/>
            <a:ext cx="10711080" cy="281444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E3F87A1C-7FA2-4EBE-B65D-5FB7EE91E767}"/>
              </a:ext>
            </a:extLst>
          </p:cNvPr>
          <p:cNvSpPr txBox="1"/>
          <p:nvPr/>
        </p:nvSpPr>
        <p:spPr>
          <a:xfrm>
            <a:off x="3582512" y="5688852"/>
            <a:ext cx="6097112" cy="369332"/>
          </a:xfrm>
          <a:prstGeom prst="rect">
            <a:avLst/>
          </a:prstGeom>
          <a:noFill/>
        </p:spPr>
        <p:txBody>
          <a:bodyPr wrap="square">
            <a:spAutoFit/>
          </a:bodyPr>
          <a:lstStyle/>
          <a:p>
            <a:r>
              <a:rPr lang="en-US" b="1" i="0" dirty="0">
                <a:solidFill>
                  <a:srgbClr val="333333"/>
                </a:solidFill>
                <a:effectLst/>
                <a:latin typeface="CMS"/>
              </a:rPr>
              <a:t>An unrolled recurrent neural network.</a:t>
            </a:r>
            <a:endParaRPr lang="en-US" dirty="0"/>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ACAD6FA8-E05E-4607-A4C1-38A87CA32838}"/>
                  </a:ext>
                </a:extLst>
              </p14:cNvPr>
              <p14:cNvContentPartPr/>
              <p14:nvPr/>
            </p14:nvContentPartPr>
            <p14:xfrm>
              <a:off x="275998" y="1833377"/>
              <a:ext cx="100080" cy="59400"/>
            </p14:xfrm>
          </p:contentPart>
        </mc:Choice>
        <mc:Fallback xmlns="">
          <p:pic>
            <p:nvPicPr>
              <p:cNvPr id="3" name="Ink 2">
                <a:extLst>
                  <a:ext uri="{FF2B5EF4-FFF2-40B4-BE49-F238E27FC236}">
                    <a16:creationId xmlns:a16="http://schemas.microsoft.com/office/drawing/2014/main" id="{ACAD6FA8-E05E-4607-A4C1-38A87CA32838}"/>
                  </a:ext>
                </a:extLst>
              </p:cNvPr>
              <p:cNvPicPr/>
              <p:nvPr/>
            </p:nvPicPr>
            <p:blipFill>
              <a:blip r:embed="rId6"/>
              <a:stretch>
                <a:fillRect/>
              </a:stretch>
            </p:blipFill>
            <p:spPr>
              <a:xfrm>
                <a:off x="266998" y="1824377"/>
                <a:ext cx="117720" cy="770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AA3E3649-D6D9-4726-9D13-4108EB817481}"/>
                  </a:ext>
                </a:extLst>
              </p14:cNvPr>
              <p14:cNvContentPartPr/>
              <p14:nvPr/>
            </p14:nvContentPartPr>
            <p14:xfrm>
              <a:off x="1377958" y="1236857"/>
              <a:ext cx="379800" cy="23040"/>
            </p14:xfrm>
          </p:contentPart>
        </mc:Choice>
        <mc:Fallback xmlns="">
          <p:pic>
            <p:nvPicPr>
              <p:cNvPr id="7" name="Ink 6">
                <a:extLst>
                  <a:ext uri="{FF2B5EF4-FFF2-40B4-BE49-F238E27FC236}">
                    <a16:creationId xmlns:a16="http://schemas.microsoft.com/office/drawing/2014/main" id="{AA3E3649-D6D9-4726-9D13-4108EB817481}"/>
                  </a:ext>
                </a:extLst>
              </p:cNvPr>
              <p:cNvPicPr/>
              <p:nvPr/>
            </p:nvPicPr>
            <p:blipFill>
              <a:blip r:embed="rId8"/>
              <a:stretch>
                <a:fillRect/>
              </a:stretch>
            </p:blipFill>
            <p:spPr>
              <a:xfrm>
                <a:off x="1368958" y="1227857"/>
                <a:ext cx="39744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4309" name="Ink 4308">
                <a:extLst>
                  <a:ext uri="{FF2B5EF4-FFF2-40B4-BE49-F238E27FC236}">
                    <a16:creationId xmlns:a16="http://schemas.microsoft.com/office/drawing/2014/main" id="{EA65C325-861B-4F10-9D63-7B3D1AFA86E9}"/>
                  </a:ext>
                </a:extLst>
              </p14:cNvPr>
              <p14:cNvContentPartPr/>
              <p14:nvPr/>
            </p14:nvContentPartPr>
            <p14:xfrm>
              <a:off x="11354233" y="3743573"/>
              <a:ext cx="109440" cy="30240"/>
            </p14:xfrm>
          </p:contentPart>
        </mc:Choice>
        <mc:Fallback xmlns="">
          <p:pic>
            <p:nvPicPr>
              <p:cNvPr id="4309" name="Ink 4308">
                <a:extLst>
                  <a:ext uri="{FF2B5EF4-FFF2-40B4-BE49-F238E27FC236}">
                    <a16:creationId xmlns:a16="http://schemas.microsoft.com/office/drawing/2014/main" id="{EA65C325-861B-4F10-9D63-7B3D1AFA86E9}"/>
                  </a:ext>
                </a:extLst>
              </p:cNvPr>
              <p:cNvPicPr/>
              <p:nvPr/>
            </p:nvPicPr>
            <p:blipFill>
              <a:blip r:embed="rId10"/>
              <a:stretch>
                <a:fillRect/>
              </a:stretch>
            </p:blipFill>
            <p:spPr>
              <a:xfrm>
                <a:off x="11345203" y="3734573"/>
                <a:ext cx="127138" cy="478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4315" name="Ink 4314">
                <a:extLst>
                  <a:ext uri="{FF2B5EF4-FFF2-40B4-BE49-F238E27FC236}">
                    <a16:creationId xmlns:a16="http://schemas.microsoft.com/office/drawing/2014/main" id="{05DA9D29-D35A-43C2-B3A1-012E9CBBE98E}"/>
                  </a:ext>
                </a:extLst>
              </p14:cNvPr>
              <p14:cNvContentPartPr/>
              <p14:nvPr/>
            </p14:nvContentPartPr>
            <p14:xfrm>
              <a:off x="10453513" y="893453"/>
              <a:ext cx="14400" cy="5760"/>
            </p14:xfrm>
          </p:contentPart>
        </mc:Choice>
        <mc:Fallback xmlns="">
          <p:pic>
            <p:nvPicPr>
              <p:cNvPr id="4315" name="Ink 4314">
                <a:extLst>
                  <a:ext uri="{FF2B5EF4-FFF2-40B4-BE49-F238E27FC236}">
                    <a16:creationId xmlns:a16="http://schemas.microsoft.com/office/drawing/2014/main" id="{05DA9D29-D35A-43C2-B3A1-012E9CBBE98E}"/>
                  </a:ext>
                </a:extLst>
              </p:cNvPr>
              <p:cNvPicPr/>
              <p:nvPr/>
            </p:nvPicPr>
            <p:blipFill>
              <a:blip r:embed="rId12"/>
              <a:stretch>
                <a:fillRect/>
              </a:stretch>
            </p:blipFill>
            <p:spPr>
              <a:xfrm>
                <a:off x="10444513" y="884982"/>
                <a:ext cx="32040" cy="22362"/>
              </a:xfrm>
              <a:prstGeom prst="rect">
                <a:avLst/>
              </a:prstGeom>
            </p:spPr>
          </p:pic>
        </mc:Fallback>
      </mc:AlternateContent>
    </p:spTree>
    <p:extLst>
      <p:ext uri="{BB962C8B-B14F-4D97-AF65-F5344CB8AC3E}">
        <p14:creationId xmlns:p14="http://schemas.microsoft.com/office/powerpoint/2010/main" val="10272192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FEB713AB-17CB-49A8-BFF1-6F0166178D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71625" y="2238375"/>
            <a:ext cx="9048750" cy="2381250"/>
          </a:xfrm>
          <a:prstGeom prst="rect">
            <a:avLst/>
          </a:prstGeom>
        </p:spPr>
      </p:pic>
      <p:sp>
        <p:nvSpPr>
          <p:cNvPr id="5" name="TextBox 4">
            <a:extLst>
              <a:ext uri="{FF2B5EF4-FFF2-40B4-BE49-F238E27FC236}">
                <a16:creationId xmlns:a16="http://schemas.microsoft.com/office/drawing/2014/main" id="{E1ACFD26-A842-412A-8EEE-93D04375F11D}"/>
              </a:ext>
            </a:extLst>
          </p:cNvPr>
          <p:cNvSpPr txBox="1"/>
          <p:nvPr/>
        </p:nvSpPr>
        <p:spPr>
          <a:xfrm>
            <a:off x="4380514" y="4841565"/>
            <a:ext cx="3430971" cy="369332"/>
          </a:xfrm>
          <a:prstGeom prst="rect">
            <a:avLst/>
          </a:prstGeom>
          <a:noFill/>
        </p:spPr>
        <p:txBody>
          <a:bodyPr wrap="square">
            <a:spAutoFit/>
          </a:bodyPr>
          <a:lstStyle/>
          <a:p>
            <a:r>
              <a:rPr lang="en-US" b="0" i="0" dirty="0">
                <a:solidFill>
                  <a:srgbClr val="757575"/>
                </a:solidFill>
                <a:effectLst/>
                <a:latin typeface="sohne"/>
              </a:rPr>
              <a:t>Processing sequence one by one</a:t>
            </a:r>
            <a:endParaRPr lang="en-US" dirty="0"/>
          </a:p>
        </p:txBody>
      </p:sp>
    </p:spTree>
    <p:extLst>
      <p:ext uri="{BB962C8B-B14F-4D97-AF65-F5344CB8AC3E}">
        <p14:creationId xmlns:p14="http://schemas.microsoft.com/office/powerpoint/2010/main" val="4558115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DEDFEBD-3882-4A34-8007-802BC80325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71625" y="2238375"/>
            <a:ext cx="9048750" cy="2381250"/>
          </a:xfrm>
          <a:prstGeom prst="rect">
            <a:avLst/>
          </a:prstGeom>
        </p:spPr>
      </p:pic>
      <p:sp>
        <p:nvSpPr>
          <p:cNvPr id="7" name="TextBox 6">
            <a:extLst>
              <a:ext uri="{FF2B5EF4-FFF2-40B4-BE49-F238E27FC236}">
                <a16:creationId xmlns:a16="http://schemas.microsoft.com/office/drawing/2014/main" id="{5BEE5546-D226-47D7-8307-4A8232C3287C}"/>
              </a:ext>
            </a:extLst>
          </p:cNvPr>
          <p:cNvSpPr txBox="1"/>
          <p:nvPr/>
        </p:nvSpPr>
        <p:spPr>
          <a:xfrm>
            <a:off x="4208565" y="5019695"/>
            <a:ext cx="3774869" cy="369332"/>
          </a:xfrm>
          <a:prstGeom prst="rect">
            <a:avLst/>
          </a:prstGeom>
          <a:noFill/>
        </p:spPr>
        <p:txBody>
          <a:bodyPr wrap="square">
            <a:spAutoFit/>
          </a:bodyPr>
          <a:lstStyle/>
          <a:p>
            <a:r>
              <a:rPr lang="en-US" b="0" i="0" dirty="0">
                <a:solidFill>
                  <a:srgbClr val="757575"/>
                </a:solidFill>
                <a:effectLst/>
                <a:latin typeface="sohne"/>
              </a:rPr>
              <a:t>Passing hidden state to next time step</a:t>
            </a:r>
            <a:endParaRPr lang="en-US" dirty="0"/>
          </a:p>
        </p:txBody>
      </p:sp>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id="{39671F06-28C9-4F3A-91F7-1BDE46EFE994}"/>
                  </a:ext>
                </a:extLst>
              </p14:cNvPr>
              <p14:cNvContentPartPr/>
              <p14:nvPr/>
            </p14:nvContentPartPr>
            <p14:xfrm>
              <a:off x="4596905" y="5038542"/>
              <a:ext cx="70200" cy="19440"/>
            </p14:xfrm>
          </p:contentPart>
        </mc:Choice>
        <mc:Fallback xmlns="">
          <p:pic>
            <p:nvPicPr>
              <p:cNvPr id="8" name="Ink 7">
                <a:extLst>
                  <a:ext uri="{FF2B5EF4-FFF2-40B4-BE49-F238E27FC236}">
                    <a16:creationId xmlns:a16="http://schemas.microsoft.com/office/drawing/2014/main" id="{39671F06-28C9-4F3A-91F7-1BDE46EFE994}"/>
                  </a:ext>
                </a:extLst>
              </p:cNvPr>
              <p:cNvPicPr/>
              <p:nvPr/>
            </p:nvPicPr>
            <p:blipFill>
              <a:blip r:embed="rId4"/>
              <a:stretch>
                <a:fillRect/>
              </a:stretch>
            </p:blipFill>
            <p:spPr>
              <a:xfrm>
                <a:off x="4587859" y="5029706"/>
                <a:ext cx="87931" cy="36759"/>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8" name="Ink 17">
                <a:extLst>
                  <a:ext uri="{FF2B5EF4-FFF2-40B4-BE49-F238E27FC236}">
                    <a16:creationId xmlns:a16="http://schemas.microsoft.com/office/drawing/2014/main" id="{85B0F57D-6627-4748-AE3E-40BD2B7F3112}"/>
                  </a:ext>
                </a:extLst>
              </p14:cNvPr>
              <p14:cNvContentPartPr/>
              <p14:nvPr/>
            </p14:nvContentPartPr>
            <p14:xfrm>
              <a:off x="7078025" y="1979982"/>
              <a:ext cx="295560" cy="27000"/>
            </p14:xfrm>
          </p:contentPart>
        </mc:Choice>
        <mc:Fallback xmlns="">
          <p:pic>
            <p:nvPicPr>
              <p:cNvPr id="18" name="Ink 17">
                <a:extLst>
                  <a:ext uri="{FF2B5EF4-FFF2-40B4-BE49-F238E27FC236}">
                    <a16:creationId xmlns:a16="http://schemas.microsoft.com/office/drawing/2014/main" id="{85B0F57D-6627-4748-AE3E-40BD2B7F3112}"/>
                  </a:ext>
                </a:extLst>
              </p:cNvPr>
              <p:cNvPicPr/>
              <p:nvPr/>
            </p:nvPicPr>
            <p:blipFill>
              <a:blip r:embed="rId6"/>
              <a:stretch>
                <a:fillRect/>
              </a:stretch>
            </p:blipFill>
            <p:spPr>
              <a:xfrm>
                <a:off x="7069025" y="1970860"/>
                <a:ext cx="313200" cy="44878"/>
              </a:xfrm>
              <a:prstGeom prst="rect">
                <a:avLst/>
              </a:prstGeom>
            </p:spPr>
          </p:pic>
        </mc:Fallback>
      </mc:AlternateContent>
    </p:spTree>
    <p:extLst>
      <p:ext uri="{BB962C8B-B14F-4D97-AF65-F5344CB8AC3E}">
        <p14:creationId xmlns:p14="http://schemas.microsoft.com/office/powerpoint/2010/main" val="26508785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62308D01-3365-4419-9173-F7B4CF55FE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87034" y="1638300"/>
            <a:ext cx="9048750" cy="3581400"/>
          </a:xfrm>
          <a:prstGeom prst="rect">
            <a:avLst/>
          </a:prstGeom>
        </p:spPr>
      </p:pic>
    </p:spTree>
    <p:extLst>
      <p:ext uri="{BB962C8B-B14F-4D97-AF65-F5344CB8AC3E}">
        <p14:creationId xmlns:p14="http://schemas.microsoft.com/office/powerpoint/2010/main" val="10966204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iagram&#10;&#10;Description automatically generated">
            <a:extLst>
              <a:ext uri="{FF2B5EF4-FFF2-40B4-BE49-F238E27FC236}">
                <a16:creationId xmlns:a16="http://schemas.microsoft.com/office/drawing/2014/main" id="{DCEE38BA-FF06-484A-8FFC-EFA4C7A648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1308" y="1638300"/>
            <a:ext cx="9048750" cy="3581400"/>
          </a:xfrm>
          <a:prstGeom prst="rect">
            <a:avLst/>
          </a:prstGeom>
        </p:spPr>
      </p:pic>
      <p:sp>
        <p:nvSpPr>
          <p:cNvPr id="7" name="TextBox 6">
            <a:extLst>
              <a:ext uri="{FF2B5EF4-FFF2-40B4-BE49-F238E27FC236}">
                <a16:creationId xmlns:a16="http://schemas.microsoft.com/office/drawing/2014/main" id="{85493047-5169-4E22-B0B5-07848E519F32}"/>
              </a:ext>
            </a:extLst>
          </p:cNvPr>
          <p:cNvSpPr txBox="1"/>
          <p:nvPr/>
        </p:nvSpPr>
        <p:spPr>
          <a:xfrm>
            <a:off x="3947275" y="5518458"/>
            <a:ext cx="4653708" cy="369332"/>
          </a:xfrm>
          <a:prstGeom prst="rect">
            <a:avLst/>
          </a:prstGeom>
          <a:noFill/>
        </p:spPr>
        <p:txBody>
          <a:bodyPr wrap="square">
            <a:spAutoFit/>
          </a:bodyPr>
          <a:lstStyle/>
          <a:p>
            <a:r>
              <a:rPr lang="en-US" b="0" i="0" dirty="0">
                <a:solidFill>
                  <a:srgbClr val="757575"/>
                </a:solidFill>
                <a:effectLst/>
                <a:latin typeface="sohne"/>
              </a:rPr>
              <a:t>Tanh squishes values to be between -1 and 1</a:t>
            </a:r>
            <a:endParaRPr lang="en-US" dirty="0"/>
          </a:p>
        </p:txBody>
      </p:sp>
    </p:spTree>
    <p:extLst>
      <p:ext uri="{BB962C8B-B14F-4D97-AF65-F5344CB8AC3E}">
        <p14:creationId xmlns:p14="http://schemas.microsoft.com/office/powerpoint/2010/main" val="31152429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500C57C-214F-410D-954B-E81DAFB647FA}"/>
              </a:ext>
            </a:extLst>
          </p:cNvPr>
          <p:cNvSpPr txBox="1"/>
          <p:nvPr/>
        </p:nvSpPr>
        <p:spPr>
          <a:xfrm>
            <a:off x="3895972" y="3317833"/>
            <a:ext cx="6095010" cy="369332"/>
          </a:xfrm>
          <a:prstGeom prst="rect">
            <a:avLst/>
          </a:prstGeom>
          <a:noFill/>
        </p:spPr>
        <p:txBody>
          <a:bodyPr wrap="square">
            <a:spAutoFit/>
          </a:bodyPr>
          <a:lstStyle/>
          <a:p>
            <a:r>
              <a:rPr lang="en-US" b="0" i="0" dirty="0">
                <a:solidFill>
                  <a:srgbClr val="757575"/>
                </a:solidFill>
                <a:effectLst/>
                <a:latin typeface="sohne"/>
              </a:rPr>
              <a:t>vector transformations without tanh</a:t>
            </a:r>
            <a:endParaRPr lang="en-US" dirty="0"/>
          </a:p>
        </p:txBody>
      </p:sp>
      <p:pic>
        <p:nvPicPr>
          <p:cNvPr id="7" name="Picture 6" descr="Diagram&#10;&#10;Description automatically generated with low confidence">
            <a:extLst>
              <a:ext uri="{FF2B5EF4-FFF2-40B4-BE49-F238E27FC236}">
                <a16:creationId xmlns:a16="http://schemas.microsoft.com/office/drawing/2014/main" id="{30A12EE4-BC89-497C-B273-BA29A029BE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2556" y="1518161"/>
            <a:ext cx="9048750" cy="1200150"/>
          </a:xfrm>
          <a:prstGeom prst="rect">
            <a:avLst/>
          </a:prstGeom>
        </p:spPr>
      </p:pic>
      <p:sp>
        <p:nvSpPr>
          <p:cNvPr id="11" name="TextBox 10">
            <a:extLst>
              <a:ext uri="{FF2B5EF4-FFF2-40B4-BE49-F238E27FC236}">
                <a16:creationId xmlns:a16="http://schemas.microsoft.com/office/drawing/2014/main" id="{8AC334F0-3AAE-4C4A-A01E-5D541DF747DD}"/>
              </a:ext>
            </a:extLst>
          </p:cNvPr>
          <p:cNvSpPr txBox="1"/>
          <p:nvPr/>
        </p:nvSpPr>
        <p:spPr>
          <a:xfrm>
            <a:off x="4166692" y="5540276"/>
            <a:ext cx="3858615" cy="646331"/>
          </a:xfrm>
          <a:prstGeom prst="rect">
            <a:avLst/>
          </a:prstGeom>
          <a:noFill/>
        </p:spPr>
        <p:txBody>
          <a:bodyPr wrap="square">
            <a:spAutoFit/>
          </a:bodyPr>
          <a:lstStyle/>
          <a:p>
            <a:r>
              <a:rPr lang="en-US" dirty="0">
                <a:solidFill>
                  <a:srgbClr val="757575"/>
                </a:solidFill>
                <a:latin typeface="sohne"/>
              </a:rPr>
              <a:t>vector</a:t>
            </a:r>
            <a:r>
              <a:rPr lang="en-US" dirty="0"/>
              <a:t> </a:t>
            </a:r>
            <a:r>
              <a:rPr lang="en-US" dirty="0">
                <a:solidFill>
                  <a:srgbClr val="757575"/>
                </a:solidFill>
                <a:latin typeface="sohne"/>
              </a:rPr>
              <a:t>transformations with tanh</a:t>
            </a:r>
            <a:br>
              <a:rPr lang="en-US" dirty="0"/>
            </a:br>
            <a:endParaRPr lang="en-US" dirty="0"/>
          </a:p>
        </p:txBody>
      </p:sp>
      <p:pic>
        <p:nvPicPr>
          <p:cNvPr id="13" name="Picture 12" descr="A picture containing text, clock, gauge, worktable&#10;&#10;Description automatically generated">
            <a:extLst>
              <a:ext uri="{FF2B5EF4-FFF2-40B4-BE49-F238E27FC236}">
                <a16:creationId xmlns:a16="http://schemas.microsoft.com/office/drawing/2014/main" id="{CDA2D0F6-6914-41A6-8DD2-D548295D71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23183" y="4227310"/>
            <a:ext cx="9048750" cy="1200150"/>
          </a:xfrm>
          <a:prstGeom prst="rect">
            <a:avLst/>
          </a:prstGeom>
        </p:spPr>
      </p:pic>
    </p:spTree>
    <p:extLst>
      <p:ext uri="{BB962C8B-B14F-4D97-AF65-F5344CB8AC3E}">
        <p14:creationId xmlns:p14="http://schemas.microsoft.com/office/powerpoint/2010/main" val="21541005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8310B9EF-B997-48A3-9291-E9775F9E46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85875" y="131451"/>
            <a:ext cx="9277226" cy="65950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14325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 businesscard, screenshot, vector graphics&#10;&#10;Description automatically generated">
            <a:extLst>
              <a:ext uri="{FF2B5EF4-FFF2-40B4-BE49-F238E27FC236}">
                <a16:creationId xmlns:a16="http://schemas.microsoft.com/office/drawing/2014/main" id="{44160C79-7632-40E0-B2FC-C608A9BF0A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6030" y="724390"/>
            <a:ext cx="6796272" cy="5054904"/>
          </a:xfrm>
          <a:prstGeom prst="rect">
            <a:avLst/>
          </a:prstGeom>
        </p:spPr>
      </p:pic>
      <p:sp>
        <p:nvSpPr>
          <p:cNvPr id="2" name="Rectangle 1">
            <a:extLst>
              <a:ext uri="{FF2B5EF4-FFF2-40B4-BE49-F238E27FC236}">
                <a16:creationId xmlns:a16="http://schemas.microsoft.com/office/drawing/2014/main" id="{59C2BE1A-A7F7-45E5-89FD-DEB7DEC91734}"/>
              </a:ext>
            </a:extLst>
          </p:cNvPr>
          <p:cNvSpPr>
            <a:spLocks noChangeArrowheads="1"/>
          </p:cNvSpPr>
          <p:nvPr/>
        </p:nvSpPr>
        <p:spPr bwMode="auto">
          <a:xfrm>
            <a:off x="8329614" y="1133624"/>
            <a:ext cx="3228974" cy="3046988"/>
          </a:xfrm>
          <a:prstGeom prst="rect">
            <a:avLst/>
          </a:prstGeom>
          <a:noFill/>
          <a:ln>
            <a:noFill/>
          </a:ln>
          <a:effec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500" b="0" i="1" u="none" strike="noStrike" cap="none" normalizeH="0" baseline="0" dirty="0">
                <a:ln>
                  <a:noFill/>
                </a:ln>
                <a:solidFill>
                  <a:srgbClr val="292929"/>
                </a:solidFill>
                <a:effectLst/>
                <a:latin typeface="Segoe UI" panose="020B0502040204020203" pitchFamily="34" charset="0"/>
                <a:cs typeface="Segoe UI" panose="020B0502040204020203" pitchFamily="34" charset="0"/>
              </a:rPr>
              <a:t>X — </a:t>
            </a:r>
            <a:r>
              <a:rPr kumimoji="0" lang="en-US" altLang="en-US" sz="1500" b="0" i="0" u="none" strike="noStrike" cap="none" normalizeH="0" baseline="0" dirty="0">
                <a:ln>
                  <a:noFill/>
                </a:ln>
                <a:solidFill>
                  <a:srgbClr val="292929"/>
                </a:solidFill>
                <a:effectLst/>
                <a:latin typeface="Segoe UI" panose="020B0502040204020203" pitchFamily="34" charset="0"/>
                <a:cs typeface="Segoe UI" panose="020B0502040204020203" pitchFamily="34" charset="0"/>
              </a:rPr>
              <a:t>input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500" b="0" i="1" u="none" strike="noStrike" cap="none" normalizeH="0" baseline="0" dirty="0">
                <a:ln>
                  <a:noFill/>
                </a:ln>
                <a:solidFill>
                  <a:srgbClr val="292929"/>
                </a:solidFill>
                <a:effectLst/>
                <a:latin typeface="Segoe UI" panose="020B0502040204020203" pitchFamily="34" charset="0"/>
                <a:cs typeface="Segoe UI" panose="020B0502040204020203" pitchFamily="34" charset="0"/>
              </a:rPr>
              <a:t>h — </a:t>
            </a:r>
            <a:r>
              <a:rPr kumimoji="0" lang="en-US" altLang="en-US" sz="1500" b="0" i="0" u="none" strike="noStrike" cap="none" normalizeH="0" baseline="0" dirty="0">
                <a:ln>
                  <a:noFill/>
                </a:ln>
                <a:solidFill>
                  <a:srgbClr val="292929"/>
                </a:solidFill>
                <a:effectLst/>
                <a:latin typeface="Segoe UI" panose="020B0502040204020203" pitchFamily="34" charset="0"/>
                <a:cs typeface="Segoe UI" panose="020B0502040204020203" pitchFamily="34" charset="0"/>
              </a:rPr>
              <a:t>hidden state</a:t>
            </a:r>
          </a:p>
          <a:p>
            <a:pPr defTabSz="914400" eaLnBrk="0" fontAlgn="base" hangingPunct="0">
              <a:spcBef>
                <a:spcPct val="0"/>
              </a:spcBef>
              <a:spcAft>
                <a:spcPct val="0"/>
              </a:spcAft>
              <a:buFontTx/>
              <a:buChar char="•"/>
            </a:pPr>
            <a:r>
              <a:rPr kumimoji="0" lang="en-US" altLang="en-US" sz="1500" b="0" i="1" u="none" strike="noStrike" cap="none" normalizeH="0" baseline="0" dirty="0">
                <a:ln>
                  <a:noFill/>
                </a:ln>
                <a:solidFill>
                  <a:srgbClr val="292929"/>
                </a:solidFill>
                <a:effectLst/>
                <a:latin typeface="Segoe UI" panose="020B0502040204020203" pitchFamily="34" charset="0"/>
                <a:cs typeface="Segoe UI" panose="020B0502040204020203" pitchFamily="34" charset="0"/>
              </a:rPr>
              <a:t>t</a:t>
            </a:r>
            <a:r>
              <a:rPr kumimoji="0" lang="en-US" altLang="en-US" sz="1500" b="0" i="0" u="none" strike="noStrike" cap="none" normalizeH="0" baseline="0" dirty="0">
                <a:ln>
                  <a:noFill/>
                </a:ln>
                <a:solidFill>
                  <a:srgbClr val="292929"/>
                </a:solidFill>
                <a:effectLst/>
                <a:latin typeface="Segoe UI" panose="020B0502040204020203" pitchFamily="34" charset="0"/>
                <a:cs typeface="Segoe UI" panose="020B0502040204020203" pitchFamily="34" charset="0"/>
              </a:rPr>
              <a:t> — time step</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500" b="0" i="0" u="none" strike="noStrike" cap="none" normalizeH="0" baseline="0" dirty="0">
                <a:ln>
                  <a:noFill/>
                </a:ln>
                <a:solidFill>
                  <a:srgbClr val="292929"/>
                </a:solidFill>
                <a:effectLst/>
                <a:latin typeface="Segoe UI" panose="020B0502040204020203" pitchFamily="34" charset="0"/>
                <a:cs typeface="Segoe UI" panose="020B0502040204020203" pitchFamily="34" charset="0"/>
              </a:rPr>
              <a:t>length of </a:t>
            </a:r>
            <a:r>
              <a:rPr kumimoji="0" lang="en-US" altLang="en-US" sz="1500" b="0" i="1" u="none" strike="noStrike" cap="none" normalizeH="0" baseline="0" dirty="0">
                <a:ln>
                  <a:noFill/>
                </a:ln>
                <a:solidFill>
                  <a:srgbClr val="292929"/>
                </a:solidFill>
                <a:effectLst/>
                <a:latin typeface="Segoe UI" panose="020B0502040204020203" pitchFamily="34" charset="0"/>
                <a:cs typeface="Segoe UI" panose="020B0502040204020203" pitchFamily="34" charset="0"/>
              </a:rPr>
              <a:t>X — </a:t>
            </a:r>
            <a:r>
              <a:rPr kumimoji="0" lang="en-US" altLang="en-US" sz="1500" b="0" i="0" u="none" strike="noStrike" cap="none" normalizeH="0" baseline="0" dirty="0">
                <a:ln>
                  <a:noFill/>
                </a:ln>
                <a:solidFill>
                  <a:srgbClr val="292929"/>
                </a:solidFill>
                <a:effectLst/>
                <a:latin typeface="Segoe UI" panose="020B0502040204020203" pitchFamily="34" charset="0"/>
                <a:cs typeface="Segoe UI" panose="020B0502040204020203" pitchFamily="34" charset="0"/>
              </a:rPr>
              <a:t>size/dimension of input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500" b="0" i="0" u="none" strike="noStrike" cap="none" normalizeH="0" baseline="0" dirty="0">
                <a:ln>
                  <a:noFill/>
                </a:ln>
                <a:solidFill>
                  <a:srgbClr val="292929"/>
                </a:solidFill>
                <a:effectLst/>
                <a:latin typeface="Segoe UI" panose="020B0502040204020203" pitchFamily="34" charset="0"/>
                <a:cs typeface="Segoe UI" panose="020B0502040204020203" pitchFamily="34" charset="0"/>
              </a:rPr>
              <a:t>length of </a:t>
            </a:r>
            <a:r>
              <a:rPr kumimoji="0" lang="en-US" altLang="en-US" sz="1500" b="0" i="1" u="none" strike="noStrike" cap="none" normalizeH="0" baseline="0" dirty="0">
                <a:ln>
                  <a:noFill/>
                </a:ln>
                <a:solidFill>
                  <a:srgbClr val="292929"/>
                </a:solidFill>
                <a:effectLst/>
                <a:latin typeface="Segoe UI" panose="020B0502040204020203" pitchFamily="34" charset="0"/>
                <a:cs typeface="Segoe UI" panose="020B0502040204020203" pitchFamily="34" charset="0"/>
              </a:rPr>
              <a:t>h — </a:t>
            </a:r>
            <a:r>
              <a:rPr kumimoji="0" lang="en-US" altLang="en-US" sz="1500" b="0" i="0" u="none" strike="noStrike" cap="none" normalizeH="0" baseline="0" dirty="0">
                <a:ln>
                  <a:noFill/>
                </a:ln>
                <a:solidFill>
                  <a:srgbClr val="292929"/>
                </a:solidFill>
                <a:effectLst/>
                <a:latin typeface="Segoe UI" panose="020B0502040204020203" pitchFamily="34" charset="0"/>
                <a:cs typeface="Segoe UI" panose="020B0502040204020203" pitchFamily="34" charset="0"/>
              </a:rPr>
              <a:t>no. of hidden units.</a:t>
            </a:r>
          </a:p>
          <a:p>
            <a:pPr marL="0" marR="0" lvl="0" indent="0" algn="l" defTabSz="914400" rtl="0" eaLnBrk="0" fontAlgn="base" latinLnBrk="0" hangingPunct="0">
              <a:lnSpc>
                <a:spcPct val="100000"/>
              </a:lnSpc>
              <a:spcBef>
                <a:spcPct val="0"/>
              </a:spcBef>
              <a:spcAft>
                <a:spcPct val="0"/>
              </a:spcAft>
              <a:buClrTx/>
              <a:buSzTx/>
              <a:tabLst/>
            </a:pPr>
            <a:endParaRPr lang="en-US" altLang="en-US" sz="1500" dirty="0">
              <a:solidFill>
                <a:srgbClr val="292929"/>
              </a:solidFill>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1500" b="0" i="0" u="none" strike="noStrike" cap="none" normalizeH="0" baseline="0" dirty="0">
                <a:ln>
                  <a:noFill/>
                </a:ln>
                <a:solidFill>
                  <a:srgbClr val="292929"/>
                </a:solidFill>
                <a:effectLst/>
                <a:latin typeface="Segoe UI" panose="020B0502040204020203" pitchFamily="34" charset="0"/>
                <a:cs typeface="Segoe UI" panose="020B0502040204020203" pitchFamily="34" charset="0"/>
              </a:rPr>
              <a:t> Note that different libraries call them differently, but they mean the same:</a:t>
            </a:r>
            <a:br>
              <a:rPr kumimoji="0" lang="en-US" altLang="en-US" sz="1500" b="0" i="0" u="none" strike="noStrike" cap="none" normalizeH="0" baseline="0" dirty="0">
                <a:ln>
                  <a:noFill/>
                </a:ln>
                <a:solidFill>
                  <a:srgbClr val="292929"/>
                </a:solidFill>
                <a:effectLst/>
                <a:latin typeface="Segoe UI" panose="020B0502040204020203" pitchFamily="34" charset="0"/>
                <a:cs typeface="Segoe UI" panose="020B0502040204020203" pitchFamily="34" charset="0"/>
              </a:rPr>
            </a:br>
            <a:r>
              <a:rPr kumimoji="0" lang="en-US" altLang="en-US" sz="1500" b="0" i="0" u="none" strike="noStrike" cap="none" normalizeH="0" baseline="0" dirty="0">
                <a:ln>
                  <a:noFill/>
                </a:ln>
                <a:solidFill>
                  <a:srgbClr val="292929"/>
                </a:solidFill>
                <a:effectLst/>
                <a:latin typeface="Segoe UI" panose="020B0502040204020203" pitchFamily="34" charset="0"/>
                <a:cs typeface="Segoe UI" panose="020B0502040204020203" pitchFamily="34" charset="0"/>
              </a:rPr>
              <a:t>- Keras — </a:t>
            </a:r>
            <a:r>
              <a:rPr kumimoji="0" lang="en-US" altLang="en-US" sz="1100" b="0" i="0" u="sng" strike="noStrike" cap="none" normalizeH="0" baseline="0" dirty="0" err="1">
                <a:ln>
                  <a:noFill/>
                </a:ln>
                <a:solidFill>
                  <a:srgbClr val="292929"/>
                </a:solidFill>
                <a:effectLst/>
                <a:latin typeface="Segoe UI" panose="020B0502040204020203" pitchFamily="34" charset="0"/>
                <a:cs typeface="Segoe UI" panose="020B0502040204020203" pitchFamily="34" charset="0"/>
                <a:hlinkClick r:id="rId3"/>
              </a:rPr>
              <a:t>state_size</a:t>
            </a:r>
            <a:r>
              <a:rPr kumimoji="0" lang="en-US" altLang="en-US" sz="1500" b="0" i="1" u="none" strike="noStrike" cap="none" normalizeH="0" baseline="0" dirty="0">
                <a:ln>
                  <a:noFill/>
                </a:ln>
                <a:solidFill>
                  <a:srgbClr val="292929"/>
                </a:solidFill>
                <a:effectLst/>
                <a:latin typeface="Segoe UI" panose="020B0502040204020203" pitchFamily="34" charset="0"/>
                <a:cs typeface="Segoe UI" panose="020B0502040204020203" pitchFamily="34" charset="0"/>
              </a:rPr>
              <a:t> ,</a:t>
            </a:r>
            <a:r>
              <a:rPr kumimoji="0" lang="en-US" altLang="en-US" sz="1100" b="0" i="0" u="sng" strike="noStrike" cap="none" normalizeH="0" baseline="0" dirty="0">
                <a:ln>
                  <a:noFill/>
                </a:ln>
                <a:solidFill>
                  <a:srgbClr val="292929"/>
                </a:solidFill>
                <a:effectLst/>
                <a:latin typeface="Segoe UI" panose="020B0502040204020203" pitchFamily="34" charset="0"/>
                <a:cs typeface="Segoe UI" panose="020B0502040204020203" pitchFamily="34" charset="0"/>
                <a:hlinkClick r:id="rId4"/>
              </a:rPr>
              <a:t>units</a:t>
            </a:r>
            <a:br>
              <a:rPr kumimoji="0" lang="en-US" altLang="en-US" sz="1100" b="0" i="0" u="none" strike="noStrike" cap="none" normalizeH="0" baseline="0" dirty="0">
                <a:ln>
                  <a:noFill/>
                </a:ln>
                <a:solidFill>
                  <a:srgbClr val="292929"/>
                </a:solidFill>
                <a:effectLst/>
                <a:latin typeface="Segoe UI" panose="020B0502040204020203" pitchFamily="34" charset="0"/>
                <a:cs typeface="Segoe UI" panose="020B0502040204020203" pitchFamily="34" charset="0"/>
              </a:rPr>
            </a:br>
            <a:r>
              <a:rPr kumimoji="0" lang="en-US" altLang="en-US" sz="1500" b="0" i="0" u="none" strike="noStrike" cap="none" normalizeH="0" baseline="0" dirty="0">
                <a:ln>
                  <a:noFill/>
                </a:ln>
                <a:solidFill>
                  <a:srgbClr val="292929"/>
                </a:solidFill>
                <a:effectLst/>
                <a:latin typeface="Segoe UI" panose="020B0502040204020203" pitchFamily="34" charset="0"/>
                <a:cs typeface="Segoe UI" panose="020B0502040204020203" pitchFamily="34" charset="0"/>
              </a:rPr>
              <a:t>- PyTorch — </a:t>
            </a:r>
            <a:r>
              <a:rPr kumimoji="0" lang="en-US" altLang="en-US" sz="1100" b="0" i="0" u="sng" strike="noStrike" cap="none" normalizeH="0" baseline="0" dirty="0" err="1">
                <a:ln>
                  <a:noFill/>
                </a:ln>
                <a:solidFill>
                  <a:srgbClr val="292929"/>
                </a:solidFill>
                <a:effectLst/>
                <a:latin typeface="Segoe UI" panose="020B0502040204020203" pitchFamily="34" charset="0"/>
                <a:cs typeface="Segoe UI" panose="020B0502040204020203" pitchFamily="34" charset="0"/>
                <a:hlinkClick r:id="rId5"/>
              </a:rPr>
              <a:t>hidden_size</a:t>
            </a:r>
            <a:br>
              <a:rPr kumimoji="0" lang="en-US" altLang="en-US" sz="1500" b="0" i="0" u="none" strike="noStrike" cap="none" normalizeH="0" baseline="0" dirty="0">
                <a:ln>
                  <a:noFill/>
                </a:ln>
                <a:solidFill>
                  <a:srgbClr val="292929"/>
                </a:solidFill>
                <a:effectLst/>
                <a:latin typeface="Segoe UI" panose="020B0502040204020203" pitchFamily="34" charset="0"/>
                <a:cs typeface="Segoe UI" panose="020B0502040204020203" pitchFamily="34" charset="0"/>
              </a:rPr>
            </a:br>
            <a:r>
              <a:rPr kumimoji="0" lang="en-US" altLang="en-US" sz="1500" b="0" i="0" u="none" strike="noStrike" cap="none" normalizeH="0" baseline="0" dirty="0">
                <a:ln>
                  <a:noFill/>
                </a:ln>
                <a:solidFill>
                  <a:srgbClr val="292929"/>
                </a:solidFill>
                <a:effectLst/>
                <a:latin typeface="Segoe UI" panose="020B0502040204020203" pitchFamily="34" charset="0"/>
                <a:cs typeface="Segoe UI" panose="020B0502040204020203" pitchFamily="34" charset="0"/>
              </a:rPr>
              <a:t>- TensorFlow — </a:t>
            </a:r>
            <a:r>
              <a:rPr kumimoji="0" lang="en-US" altLang="en-US" sz="1100" b="0" i="0" u="sng" strike="noStrike" cap="none" normalizeH="0" baseline="0" dirty="0" err="1">
                <a:ln>
                  <a:noFill/>
                </a:ln>
                <a:solidFill>
                  <a:srgbClr val="292929"/>
                </a:solidFill>
                <a:effectLst/>
                <a:latin typeface="Segoe UI" panose="020B0502040204020203" pitchFamily="34" charset="0"/>
                <a:cs typeface="Segoe UI" panose="020B0502040204020203" pitchFamily="34" charset="0"/>
                <a:hlinkClick r:id="rId6"/>
              </a:rPr>
              <a:t>num_units</a:t>
            </a:r>
            <a:endParaRPr kumimoji="0" lang="en-US" altLang="en-US" sz="600" b="0" i="0" u="none" strike="noStrike" cap="none" normalizeH="0" baseline="0" dirty="0">
              <a:ln>
                <a:noFill/>
              </a:ln>
              <a:solidFill>
                <a:schemeClr val="tx1"/>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mc:AlternateContent xmlns:mc="http://schemas.openxmlformats.org/markup-compatibility/2006" xmlns:p14="http://schemas.microsoft.com/office/powerpoint/2010/main">
        <mc:Choice Requires="p14">
          <p:contentPart p14:bwMode="auto" r:id="rId7">
            <p14:nvContentPartPr>
              <p14:cNvPr id="32" name="Ink 31">
                <a:extLst>
                  <a:ext uri="{FF2B5EF4-FFF2-40B4-BE49-F238E27FC236}">
                    <a16:creationId xmlns:a16="http://schemas.microsoft.com/office/drawing/2014/main" id="{3F0AB537-6F54-41D7-BA6D-B7375E0A2213}"/>
                  </a:ext>
                </a:extLst>
              </p14:cNvPr>
              <p14:cNvContentPartPr/>
              <p14:nvPr/>
            </p14:nvContentPartPr>
            <p14:xfrm>
              <a:off x="811122" y="4907813"/>
              <a:ext cx="170640" cy="289440"/>
            </p14:xfrm>
          </p:contentPart>
        </mc:Choice>
        <mc:Fallback xmlns="">
          <p:pic>
            <p:nvPicPr>
              <p:cNvPr id="32" name="Ink 31">
                <a:extLst>
                  <a:ext uri="{FF2B5EF4-FFF2-40B4-BE49-F238E27FC236}">
                    <a16:creationId xmlns:a16="http://schemas.microsoft.com/office/drawing/2014/main" id="{3F0AB537-6F54-41D7-BA6D-B7375E0A2213}"/>
                  </a:ext>
                </a:extLst>
              </p:cNvPr>
              <p:cNvPicPr/>
              <p:nvPr/>
            </p:nvPicPr>
            <p:blipFill>
              <a:blip r:embed="rId8"/>
              <a:stretch>
                <a:fillRect/>
              </a:stretch>
            </p:blipFill>
            <p:spPr>
              <a:xfrm>
                <a:off x="802122" y="4898813"/>
                <a:ext cx="188280" cy="307080"/>
              </a:xfrm>
              <a:prstGeom prst="rect">
                <a:avLst/>
              </a:prstGeom>
            </p:spPr>
          </p:pic>
        </mc:Fallback>
      </mc:AlternateContent>
    </p:spTree>
    <p:extLst>
      <p:ext uri="{BB962C8B-B14F-4D97-AF65-F5344CB8AC3E}">
        <p14:creationId xmlns:p14="http://schemas.microsoft.com/office/powerpoint/2010/main" val="2752260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9D5D43B-F6B8-4059-A7DB-014FD3B8DC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99116" y="182810"/>
            <a:ext cx="2446020" cy="436789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83FAE83-7FD7-440C-AE15-52E6E0D37D49}"/>
              </a:ext>
            </a:extLst>
          </p:cNvPr>
          <p:cNvSpPr txBox="1"/>
          <p:nvPr/>
        </p:nvSpPr>
        <p:spPr>
          <a:xfrm>
            <a:off x="4799116" y="4491243"/>
            <a:ext cx="6095010" cy="369332"/>
          </a:xfrm>
          <a:prstGeom prst="rect">
            <a:avLst/>
          </a:prstGeom>
          <a:noFill/>
        </p:spPr>
        <p:txBody>
          <a:bodyPr wrap="square">
            <a:spAutoFit/>
          </a:bodyPr>
          <a:lstStyle/>
          <a:p>
            <a:r>
              <a:rPr lang="en-US" b="0" i="0" dirty="0">
                <a:solidFill>
                  <a:srgbClr val="757575"/>
                </a:solidFill>
                <a:effectLst/>
                <a:latin typeface="sohne"/>
              </a:rPr>
              <a:t>Feed Forward Neural Network</a:t>
            </a:r>
            <a:endParaRPr lang="en-US" dirty="0"/>
          </a:p>
        </p:txBody>
      </p:sp>
      <p:grpSp>
        <p:nvGrpSpPr>
          <p:cNvPr id="52" name="Group 51">
            <a:extLst>
              <a:ext uri="{FF2B5EF4-FFF2-40B4-BE49-F238E27FC236}">
                <a16:creationId xmlns:a16="http://schemas.microsoft.com/office/drawing/2014/main" id="{5AC84CD1-FAD7-40B6-A955-5DEF5F87C94A}"/>
              </a:ext>
            </a:extLst>
          </p:cNvPr>
          <p:cNvGrpSpPr/>
          <p:nvPr/>
        </p:nvGrpSpPr>
        <p:grpSpPr>
          <a:xfrm>
            <a:off x="2658339" y="2385968"/>
            <a:ext cx="7451640" cy="3234240"/>
            <a:chOff x="2658339" y="2385968"/>
            <a:chExt cx="7451640" cy="3234240"/>
          </a:xfrm>
        </p:grpSpPr>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72CC3CA9-1AC0-42EE-B6B1-0BA6CE5A55F9}"/>
                    </a:ext>
                  </a:extLst>
                </p14:cNvPr>
                <p14:cNvContentPartPr/>
                <p14:nvPr/>
              </p14:nvContentPartPr>
              <p14:xfrm>
                <a:off x="7592139" y="4029728"/>
                <a:ext cx="302760" cy="300960"/>
              </p14:xfrm>
            </p:contentPart>
          </mc:Choice>
          <mc:Fallback xmlns="">
            <p:pic>
              <p:nvPicPr>
                <p:cNvPr id="2" name="Ink 1">
                  <a:extLst>
                    <a:ext uri="{FF2B5EF4-FFF2-40B4-BE49-F238E27FC236}">
                      <a16:creationId xmlns:a16="http://schemas.microsoft.com/office/drawing/2014/main" id="{72CC3CA9-1AC0-42EE-B6B1-0BA6CE5A55F9}"/>
                    </a:ext>
                  </a:extLst>
                </p:cNvPr>
                <p:cNvPicPr/>
                <p:nvPr/>
              </p:nvPicPr>
              <p:blipFill>
                <a:blip r:embed="rId4"/>
                <a:stretch>
                  <a:fillRect/>
                </a:stretch>
              </p:blipFill>
              <p:spPr>
                <a:xfrm>
                  <a:off x="7583139" y="4020728"/>
                  <a:ext cx="320400" cy="3186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4076BBBB-D72B-451C-AA90-70BAA6625FA2}"/>
                    </a:ext>
                  </a:extLst>
                </p14:cNvPr>
                <p14:cNvContentPartPr/>
                <p14:nvPr/>
              </p14:nvContentPartPr>
              <p14:xfrm>
                <a:off x="8842059" y="3999848"/>
                <a:ext cx="292680" cy="243000"/>
              </p14:xfrm>
            </p:contentPart>
          </mc:Choice>
          <mc:Fallback xmlns="">
            <p:pic>
              <p:nvPicPr>
                <p:cNvPr id="3" name="Ink 2">
                  <a:extLst>
                    <a:ext uri="{FF2B5EF4-FFF2-40B4-BE49-F238E27FC236}">
                      <a16:creationId xmlns:a16="http://schemas.microsoft.com/office/drawing/2014/main" id="{4076BBBB-D72B-451C-AA90-70BAA6625FA2}"/>
                    </a:ext>
                  </a:extLst>
                </p:cNvPr>
                <p:cNvPicPr/>
                <p:nvPr/>
              </p:nvPicPr>
              <p:blipFill>
                <a:blip r:embed="rId6"/>
                <a:stretch>
                  <a:fillRect/>
                </a:stretch>
              </p:blipFill>
              <p:spPr>
                <a:xfrm>
                  <a:off x="8833059" y="3991208"/>
                  <a:ext cx="310320" cy="2606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5" name="Ink 4">
                  <a:extLst>
                    <a:ext uri="{FF2B5EF4-FFF2-40B4-BE49-F238E27FC236}">
                      <a16:creationId xmlns:a16="http://schemas.microsoft.com/office/drawing/2014/main" id="{DC74D581-8988-4463-84D7-15B155F58D6F}"/>
                    </a:ext>
                  </a:extLst>
                </p14:cNvPr>
                <p14:cNvContentPartPr/>
                <p14:nvPr/>
              </p14:nvContentPartPr>
              <p14:xfrm>
                <a:off x="7757019" y="2682968"/>
                <a:ext cx="117720" cy="1077840"/>
              </p14:xfrm>
            </p:contentPart>
          </mc:Choice>
          <mc:Fallback xmlns="">
            <p:pic>
              <p:nvPicPr>
                <p:cNvPr id="5" name="Ink 4">
                  <a:extLst>
                    <a:ext uri="{FF2B5EF4-FFF2-40B4-BE49-F238E27FC236}">
                      <a16:creationId xmlns:a16="http://schemas.microsoft.com/office/drawing/2014/main" id="{DC74D581-8988-4463-84D7-15B155F58D6F}"/>
                    </a:ext>
                  </a:extLst>
                </p:cNvPr>
                <p:cNvPicPr/>
                <p:nvPr/>
              </p:nvPicPr>
              <p:blipFill>
                <a:blip r:embed="rId8"/>
                <a:stretch>
                  <a:fillRect/>
                </a:stretch>
              </p:blipFill>
              <p:spPr>
                <a:xfrm>
                  <a:off x="7748019" y="2674328"/>
                  <a:ext cx="135360" cy="10954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7" name="Ink 6">
                  <a:extLst>
                    <a:ext uri="{FF2B5EF4-FFF2-40B4-BE49-F238E27FC236}">
                      <a16:creationId xmlns:a16="http://schemas.microsoft.com/office/drawing/2014/main" id="{28811D84-5DA9-48B3-911C-FECE999E6FC8}"/>
                    </a:ext>
                  </a:extLst>
                </p14:cNvPr>
                <p14:cNvContentPartPr/>
                <p14:nvPr/>
              </p14:nvContentPartPr>
              <p14:xfrm>
                <a:off x="7779339" y="2529608"/>
                <a:ext cx="234720" cy="249480"/>
              </p14:xfrm>
            </p:contentPart>
          </mc:Choice>
          <mc:Fallback xmlns="">
            <p:pic>
              <p:nvPicPr>
                <p:cNvPr id="7" name="Ink 6">
                  <a:extLst>
                    <a:ext uri="{FF2B5EF4-FFF2-40B4-BE49-F238E27FC236}">
                      <a16:creationId xmlns:a16="http://schemas.microsoft.com/office/drawing/2014/main" id="{28811D84-5DA9-48B3-911C-FECE999E6FC8}"/>
                    </a:ext>
                  </a:extLst>
                </p:cNvPr>
                <p:cNvPicPr/>
                <p:nvPr/>
              </p:nvPicPr>
              <p:blipFill>
                <a:blip r:embed="rId10"/>
                <a:stretch>
                  <a:fillRect/>
                </a:stretch>
              </p:blipFill>
              <p:spPr>
                <a:xfrm>
                  <a:off x="7770339" y="2520608"/>
                  <a:ext cx="252360" cy="2671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9" name="Ink 8">
                  <a:extLst>
                    <a:ext uri="{FF2B5EF4-FFF2-40B4-BE49-F238E27FC236}">
                      <a16:creationId xmlns:a16="http://schemas.microsoft.com/office/drawing/2014/main" id="{B37E1F19-C489-4E5F-9923-C58C9CEC346F}"/>
                    </a:ext>
                  </a:extLst>
                </p14:cNvPr>
                <p14:cNvContentPartPr/>
                <p14:nvPr/>
              </p14:nvContentPartPr>
              <p14:xfrm>
                <a:off x="7635699" y="2881688"/>
                <a:ext cx="243000" cy="226440"/>
              </p14:xfrm>
            </p:contentPart>
          </mc:Choice>
          <mc:Fallback xmlns="">
            <p:pic>
              <p:nvPicPr>
                <p:cNvPr id="9" name="Ink 8">
                  <a:extLst>
                    <a:ext uri="{FF2B5EF4-FFF2-40B4-BE49-F238E27FC236}">
                      <a16:creationId xmlns:a16="http://schemas.microsoft.com/office/drawing/2014/main" id="{B37E1F19-C489-4E5F-9923-C58C9CEC346F}"/>
                    </a:ext>
                  </a:extLst>
                </p:cNvPr>
                <p:cNvPicPr/>
                <p:nvPr/>
              </p:nvPicPr>
              <p:blipFill>
                <a:blip r:embed="rId12"/>
                <a:stretch>
                  <a:fillRect/>
                </a:stretch>
              </p:blipFill>
              <p:spPr>
                <a:xfrm>
                  <a:off x="7626699" y="2873048"/>
                  <a:ext cx="260640" cy="2440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2" name="Ink 11">
                  <a:extLst>
                    <a:ext uri="{FF2B5EF4-FFF2-40B4-BE49-F238E27FC236}">
                      <a16:creationId xmlns:a16="http://schemas.microsoft.com/office/drawing/2014/main" id="{DE91E691-777F-4C77-ABFA-6B049226F323}"/>
                    </a:ext>
                  </a:extLst>
                </p14:cNvPr>
                <p14:cNvContentPartPr/>
                <p14:nvPr/>
              </p14:nvContentPartPr>
              <p14:xfrm>
                <a:off x="8895339" y="2559128"/>
                <a:ext cx="313200" cy="188640"/>
              </p14:xfrm>
            </p:contentPart>
          </mc:Choice>
          <mc:Fallback xmlns="">
            <p:pic>
              <p:nvPicPr>
                <p:cNvPr id="12" name="Ink 11">
                  <a:extLst>
                    <a:ext uri="{FF2B5EF4-FFF2-40B4-BE49-F238E27FC236}">
                      <a16:creationId xmlns:a16="http://schemas.microsoft.com/office/drawing/2014/main" id="{DE91E691-777F-4C77-ABFA-6B049226F323}"/>
                    </a:ext>
                  </a:extLst>
                </p:cNvPr>
                <p:cNvPicPr/>
                <p:nvPr/>
              </p:nvPicPr>
              <p:blipFill>
                <a:blip r:embed="rId14"/>
                <a:stretch>
                  <a:fillRect/>
                </a:stretch>
              </p:blipFill>
              <p:spPr>
                <a:xfrm>
                  <a:off x="8886699" y="2550128"/>
                  <a:ext cx="330840" cy="2062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5" name="Ink 14">
                  <a:extLst>
                    <a:ext uri="{FF2B5EF4-FFF2-40B4-BE49-F238E27FC236}">
                      <a16:creationId xmlns:a16="http://schemas.microsoft.com/office/drawing/2014/main" id="{83130EDF-45C7-4A22-8618-97F776CB4FFD}"/>
                    </a:ext>
                  </a:extLst>
                </p14:cNvPr>
                <p14:cNvContentPartPr/>
                <p14:nvPr/>
              </p14:nvContentPartPr>
              <p14:xfrm>
                <a:off x="9693459" y="2554088"/>
                <a:ext cx="416520" cy="246600"/>
              </p14:xfrm>
            </p:contentPart>
          </mc:Choice>
          <mc:Fallback xmlns="">
            <p:pic>
              <p:nvPicPr>
                <p:cNvPr id="15" name="Ink 14">
                  <a:extLst>
                    <a:ext uri="{FF2B5EF4-FFF2-40B4-BE49-F238E27FC236}">
                      <a16:creationId xmlns:a16="http://schemas.microsoft.com/office/drawing/2014/main" id="{83130EDF-45C7-4A22-8618-97F776CB4FFD}"/>
                    </a:ext>
                  </a:extLst>
                </p:cNvPr>
                <p:cNvPicPr/>
                <p:nvPr/>
              </p:nvPicPr>
              <p:blipFill>
                <a:blip r:embed="rId16"/>
                <a:stretch>
                  <a:fillRect/>
                </a:stretch>
              </p:blipFill>
              <p:spPr>
                <a:xfrm>
                  <a:off x="9684459" y="2545448"/>
                  <a:ext cx="434160" cy="2642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7" name="Ink 16">
                  <a:extLst>
                    <a:ext uri="{FF2B5EF4-FFF2-40B4-BE49-F238E27FC236}">
                      <a16:creationId xmlns:a16="http://schemas.microsoft.com/office/drawing/2014/main" id="{A1ED804A-9D14-4F4D-9409-4603FACB7891}"/>
                    </a:ext>
                  </a:extLst>
                </p14:cNvPr>
                <p14:cNvContentPartPr/>
                <p14:nvPr/>
              </p14:nvContentPartPr>
              <p14:xfrm>
                <a:off x="8774379" y="2752088"/>
                <a:ext cx="149400" cy="255240"/>
              </p14:xfrm>
            </p:contentPart>
          </mc:Choice>
          <mc:Fallback xmlns="">
            <p:pic>
              <p:nvPicPr>
                <p:cNvPr id="17" name="Ink 16">
                  <a:extLst>
                    <a:ext uri="{FF2B5EF4-FFF2-40B4-BE49-F238E27FC236}">
                      <a16:creationId xmlns:a16="http://schemas.microsoft.com/office/drawing/2014/main" id="{A1ED804A-9D14-4F4D-9409-4603FACB7891}"/>
                    </a:ext>
                  </a:extLst>
                </p:cNvPr>
                <p:cNvPicPr/>
                <p:nvPr/>
              </p:nvPicPr>
              <p:blipFill>
                <a:blip r:embed="rId18"/>
                <a:stretch>
                  <a:fillRect/>
                </a:stretch>
              </p:blipFill>
              <p:spPr>
                <a:xfrm>
                  <a:off x="8765379" y="2743088"/>
                  <a:ext cx="167040" cy="2728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8" name="Ink 17">
                  <a:extLst>
                    <a:ext uri="{FF2B5EF4-FFF2-40B4-BE49-F238E27FC236}">
                      <a16:creationId xmlns:a16="http://schemas.microsoft.com/office/drawing/2014/main" id="{C77FFA4A-9B85-404E-8EA7-392B0BAC81A4}"/>
                    </a:ext>
                  </a:extLst>
                </p14:cNvPr>
                <p14:cNvContentPartPr/>
                <p14:nvPr/>
              </p14:nvContentPartPr>
              <p14:xfrm>
                <a:off x="9693819" y="2788808"/>
                <a:ext cx="119520" cy="260640"/>
              </p14:xfrm>
            </p:contentPart>
          </mc:Choice>
          <mc:Fallback xmlns="">
            <p:pic>
              <p:nvPicPr>
                <p:cNvPr id="18" name="Ink 17">
                  <a:extLst>
                    <a:ext uri="{FF2B5EF4-FFF2-40B4-BE49-F238E27FC236}">
                      <a16:creationId xmlns:a16="http://schemas.microsoft.com/office/drawing/2014/main" id="{C77FFA4A-9B85-404E-8EA7-392B0BAC81A4}"/>
                    </a:ext>
                  </a:extLst>
                </p:cNvPr>
                <p:cNvPicPr/>
                <p:nvPr/>
              </p:nvPicPr>
              <p:blipFill>
                <a:blip r:embed="rId20"/>
                <a:stretch>
                  <a:fillRect/>
                </a:stretch>
              </p:blipFill>
              <p:spPr>
                <a:xfrm>
                  <a:off x="9685179" y="2779808"/>
                  <a:ext cx="137160" cy="27828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2" name="Ink 21">
                  <a:extLst>
                    <a:ext uri="{FF2B5EF4-FFF2-40B4-BE49-F238E27FC236}">
                      <a16:creationId xmlns:a16="http://schemas.microsoft.com/office/drawing/2014/main" id="{C6952CF8-2E40-4236-9623-5444BFD01ABA}"/>
                    </a:ext>
                  </a:extLst>
                </p14:cNvPr>
                <p14:cNvContentPartPr/>
                <p14:nvPr/>
              </p14:nvContentPartPr>
              <p14:xfrm>
                <a:off x="7757019" y="2570288"/>
                <a:ext cx="1261800" cy="1317240"/>
              </p14:xfrm>
            </p:contentPart>
          </mc:Choice>
          <mc:Fallback xmlns="">
            <p:pic>
              <p:nvPicPr>
                <p:cNvPr id="22" name="Ink 21">
                  <a:extLst>
                    <a:ext uri="{FF2B5EF4-FFF2-40B4-BE49-F238E27FC236}">
                      <a16:creationId xmlns:a16="http://schemas.microsoft.com/office/drawing/2014/main" id="{C6952CF8-2E40-4236-9623-5444BFD01ABA}"/>
                    </a:ext>
                  </a:extLst>
                </p:cNvPr>
                <p:cNvPicPr/>
                <p:nvPr/>
              </p:nvPicPr>
              <p:blipFill>
                <a:blip r:embed="rId22"/>
                <a:stretch>
                  <a:fillRect/>
                </a:stretch>
              </p:blipFill>
              <p:spPr>
                <a:xfrm>
                  <a:off x="7748019" y="2561648"/>
                  <a:ext cx="1279440" cy="13348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3" name="Ink 22">
                  <a:extLst>
                    <a:ext uri="{FF2B5EF4-FFF2-40B4-BE49-F238E27FC236}">
                      <a16:creationId xmlns:a16="http://schemas.microsoft.com/office/drawing/2014/main" id="{36A72006-0C07-4417-82E5-22DD6C5E0C81}"/>
                    </a:ext>
                  </a:extLst>
                </p14:cNvPr>
                <p14:cNvContentPartPr/>
                <p14:nvPr/>
              </p14:nvContentPartPr>
              <p14:xfrm>
                <a:off x="9077859" y="2768288"/>
                <a:ext cx="79560" cy="1132200"/>
              </p14:xfrm>
            </p:contentPart>
          </mc:Choice>
          <mc:Fallback xmlns="">
            <p:pic>
              <p:nvPicPr>
                <p:cNvPr id="23" name="Ink 22">
                  <a:extLst>
                    <a:ext uri="{FF2B5EF4-FFF2-40B4-BE49-F238E27FC236}">
                      <a16:creationId xmlns:a16="http://schemas.microsoft.com/office/drawing/2014/main" id="{36A72006-0C07-4417-82E5-22DD6C5E0C81}"/>
                    </a:ext>
                  </a:extLst>
                </p:cNvPr>
                <p:cNvPicPr/>
                <p:nvPr/>
              </p:nvPicPr>
              <p:blipFill>
                <a:blip r:embed="rId24"/>
                <a:stretch>
                  <a:fillRect/>
                </a:stretch>
              </p:blipFill>
              <p:spPr>
                <a:xfrm>
                  <a:off x="9068859" y="2759288"/>
                  <a:ext cx="97200" cy="11498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4" name="Ink 23">
                  <a:extLst>
                    <a:ext uri="{FF2B5EF4-FFF2-40B4-BE49-F238E27FC236}">
                      <a16:creationId xmlns:a16="http://schemas.microsoft.com/office/drawing/2014/main" id="{1ECCAC72-87FD-47EA-8057-D09237162FF2}"/>
                    </a:ext>
                  </a:extLst>
                </p14:cNvPr>
                <p14:cNvContentPartPr/>
                <p14:nvPr/>
              </p14:nvContentPartPr>
              <p14:xfrm>
                <a:off x="9235899" y="3442208"/>
                <a:ext cx="346680" cy="587160"/>
              </p14:xfrm>
            </p:contentPart>
          </mc:Choice>
          <mc:Fallback xmlns="">
            <p:pic>
              <p:nvPicPr>
                <p:cNvPr id="24" name="Ink 23">
                  <a:extLst>
                    <a:ext uri="{FF2B5EF4-FFF2-40B4-BE49-F238E27FC236}">
                      <a16:creationId xmlns:a16="http://schemas.microsoft.com/office/drawing/2014/main" id="{1ECCAC72-87FD-47EA-8057-D09237162FF2}"/>
                    </a:ext>
                  </a:extLst>
                </p:cNvPr>
                <p:cNvPicPr/>
                <p:nvPr/>
              </p:nvPicPr>
              <p:blipFill>
                <a:blip r:embed="rId26"/>
                <a:stretch>
                  <a:fillRect/>
                </a:stretch>
              </p:blipFill>
              <p:spPr>
                <a:xfrm>
                  <a:off x="9226899" y="3433208"/>
                  <a:ext cx="364320" cy="6048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6" name="Ink 25">
                  <a:extLst>
                    <a:ext uri="{FF2B5EF4-FFF2-40B4-BE49-F238E27FC236}">
                      <a16:creationId xmlns:a16="http://schemas.microsoft.com/office/drawing/2014/main" id="{D57387BA-BEDA-4863-B300-8B4F42A6E7CE}"/>
                    </a:ext>
                  </a:extLst>
                </p14:cNvPr>
                <p14:cNvContentPartPr/>
                <p14:nvPr/>
              </p14:nvContentPartPr>
              <p14:xfrm>
                <a:off x="5979339" y="3049808"/>
                <a:ext cx="133200" cy="564480"/>
              </p14:xfrm>
            </p:contentPart>
          </mc:Choice>
          <mc:Fallback xmlns="">
            <p:pic>
              <p:nvPicPr>
                <p:cNvPr id="26" name="Ink 25">
                  <a:extLst>
                    <a:ext uri="{FF2B5EF4-FFF2-40B4-BE49-F238E27FC236}">
                      <a16:creationId xmlns:a16="http://schemas.microsoft.com/office/drawing/2014/main" id="{D57387BA-BEDA-4863-B300-8B4F42A6E7CE}"/>
                    </a:ext>
                  </a:extLst>
                </p:cNvPr>
                <p:cNvPicPr/>
                <p:nvPr/>
              </p:nvPicPr>
              <p:blipFill>
                <a:blip r:embed="rId28"/>
                <a:stretch>
                  <a:fillRect/>
                </a:stretch>
              </p:blipFill>
              <p:spPr>
                <a:xfrm>
                  <a:off x="5970339" y="3040808"/>
                  <a:ext cx="150840" cy="58212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31" name="Ink 30">
                  <a:extLst>
                    <a:ext uri="{FF2B5EF4-FFF2-40B4-BE49-F238E27FC236}">
                      <a16:creationId xmlns:a16="http://schemas.microsoft.com/office/drawing/2014/main" id="{A2A50B0F-B786-44C4-87E1-F6AA2B60312C}"/>
                    </a:ext>
                  </a:extLst>
                </p14:cNvPr>
                <p14:cNvContentPartPr/>
                <p14:nvPr/>
              </p14:nvContentPartPr>
              <p14:xfrm>
                <a:off x="7301979" y="3789248"/>
                <a:ext cx="193680" cy="339840"/>
              </p14:xfrm>
            </p:contentPart>
          </mc:Choice>
          <mc:Fallback xmlns="">
            <p:pic>
              <p:nvPicPr>
                <p:cNvPr id="31" name="Ink 30">
                  <a:extLst>
                    <a:ext uri="{FF2B5EF4-FFF2-40B4-BE49-F238E27FC236}">
                      <a16:creationId xmlns:a16="http://schemas.microsoft.com/office/drawing/2014/main" id="{A2A50B0F-B786-44C4-87E1-F6AA2B60312C}"/>
                    </a:ext>
                  </a:extLst>
                </p:cNvPr>
                <p:cNvPicPr/>
                <p:nvPr/>
              </p:nvPicPr>
              <p:blipFill>
                <a:blip r:embed="rId30"/>
                <a:stretch>
                  <a:fillRect/>
                </a:stretch>
              </p:blipFill>
              <p:spPr>
                <a:xfrm>
                  <a:off x="7292979" y="3780608"/>
                  <a:ext cx="211320" cy="35748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32" name="Ink 31">
                  <a:extLst>
                    <a:ext uri="{FF2B5EF4-FFF2-40B4-BE49-F238E27FC236}">
                      <a16:creationId xmlns:a16="http://schemas.microsoft.com/office/drawing/2014/main" id="{C3AE6B3F-CF26-4B3E-A013-2C7AA23774A3}"/>
                    </a:ext>
                  </a:extLst>
                </p14:cNvPr>
                <p14:cNvContentPartPr/>
                <p14:nvPr/>
              </p14:nvContentPartPr>
              <p14:xfrm>
                <a:off x="6867459" y="2529248"/>
                <a:ext cx="113760" cy="77760"/>
              </p14:xfrm>
            </p:contentPart>
          </mc:Choice>
          <mc:Fallback xmlns="">
            <p:pic>
              <p:nvPicPr>
                <p:cNvPr id="32" name="Ink 31">
                  <a:extLst>
                    <a:ext uri="{FF2B5EF4-FFF2-40B4-BE49-F238E27FC236}">
                      <a16:creationId xmlns:a16="http://schemas.microsoft.com/office/drawing/2014/main" id="{C3AE6B3F-CF26-4B3E-A013-2C7AA23774A3}"/>
                    </a:ext>
                  </a:extLst>
                </p:cNvPr>
                <p:cNvPicPr/>
                <p:nvPr/>
              </p:nvPicPr>
              <p:blipFill>
                <a:blip r:embed="rId32"/>
                <a:stretch>
                  <a:fillRect/>
                </a:stretch>
              </p:blipFill>
              <p:spPr>
                <a:xfrm>
                  <a:off x="6858819" y="2520248"/>
                  <a:ext cx="131400" cy="954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34" name="Ink 33">
                  <a:extLst>
                    <a:ext uri="{FF2B5EF4-FFF2-40B4-BE49-F238E27FC236}">
                      <a16:creationId xmlns:a16="http://schemas.microsoft.com/office/drawing/2014/main" id="{C706451A-4219-4875-83CA-0E23E2A9D70E}"/>
                    </a:ext>
                  </a:extLst>
                </p14:cNvPr>
                <p14:cNvContentPartPr/>
                <p14:nvPr/>
              </p14:nvContentPartPr>
              <p14:xfrm>
                <a:off x="7622379" y="2385968"/>
                <a:ext cx="174240" cy="135720"/>
              </p14:xfrm>
            </p:contentPart>
          </mc:Choice>
          <mc:Fallback xmlns="">
            <p:pic>
              <p:nvPicPr>
                <p:cNvPr id="34" name="Ink 33">
                  <a:extLst>
                    <a:ext uri="{FF2B5EF4-FFF2-40B4-BE49-F238E27FC236}">
                      <a16:creationId xmlns:a16="http://schemas.microsoft.com/office/drawing/2014/main" id="{C706451A-4219-4875-83CA-0E23E2A9D70E}"/>
                    </a:ext>
                  </a:extLst>
                </p:cNvPr>
                <p:cNvPicPr/>
                <p:nvPr/>
              </p:nvPicPr>
              <p:blipFill>
                <a:blip r:embed="rId34"/>
                <a:stretch>
                  <a:fillRect/>
                </a:stretch>
              </p:blipFill>
              <p:spPr>
                <a:xfrm>
                  <a:off x="7613379" y="2376968"/>
                  <a:ext cx="191880" cy="15336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36" name="Ink 35">
                  <a:extLst>
                    <a:ext uri="{FF2B5EF4-FFF2-40B4-BE49-F238E27FC236}">
                      <a16:creationId xmlns:a16="http://schemas.microsoft.com/office/drawing/2014/main" id="{F8816329-2F7F-492F-BBA1-9325BA7A6895}"/>
                    </a:ext>
                  </a:extLst>
                </p14:cNvPr>
                <p14:cNvContentPartPr/>
                <p14:nvPr/>
              </p14:nvContentPartPr>
              <p14:xfrm>
                <a:off x="2658339" y="3359768"/>
                <a:ext cx="249480" cy="304920"/>
              </p14:xfrm>
            </p:contentPart>
          </mc:Choice>
          <mc:Fallback xmlns="">
            <p:pic>
              <p:nvPicPr>
                <p:cNvPr id="36" name="Ink 35">
                  <a:extLst>
                    <a:ext uri="{FF2B5EF4-FFF2-40B4-BE49-F238E27FC236}">
                      <a16:creationId xmlns:a16="http://schemas.microsoft.com/office/drawing/2014/main" id="{F8816329-2F7F-492F-BBA1-9325BA7A6895}"/>
                    </a:ext>
                  </a:extLst>
                </p:cNvPr>
                <p:cNvPicPr/>
                <p:nvPr/>
              </p:nvPicPr>
              <p:blipFill>
                <a:blip r:embed="rId36"/>
                <a:stretch>
                  <a:fillRect/>
                </a:stretch>
              </p:blipFill>
              <p:spPr>
                <a:xfrm>
                  <a:off x="2649339" y="3351128"/>
                  <a:ext cx="267120" cy="32256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37" name="Ink 36">
                  <a:extLst>
                    <a:ext uri="{FF2B5EF4-FFF2-40B4-BE49-F238E27FC236}">
                      <a16:creationId xmlns:a16="http://schemas.microsoft.com/office/drawing/2014/main" id="{B2470982-A14F-4B4C-AE5E-E8E8B5D01E05}"/>
                    </a:ext>
                  </a:extLst>
                </p14:cNvPr>
                <p14:cNvContentPartPr/>
                <p14:nvPr/>
              </p14:nvContentPartPr>
              <p14:xfrm>
                <a:off x="2967219" y="3511688"/>
                <a:ext cx="118080" cy="116640"/>
              </p14:xfrm>
            </p:contentPart>
          </mc:Choice>
          <mc:Fallback xmlns="">
            <p:pic>
              <p:nvPicPr>
                <p:cNvPr id="37" name="Ink 36">
                  <a:extLst>
                    <a:ext uri="{FF2B5EF4-FFF2-40B4-BE49-F238E27FC236}">
                      <a16:creationId xmlns:a16="http://schemas.microsoft.com/office/drawing/2014/main" id="{B2470982-A14F-4B4C-AE5E-E8E8B5D01E05}"/>
                    </a:ext>
                  </a:extLst>
                </p:cNvPr>
                <p:cNvPicPr/>
                <p:nvPr/>
              </p:nvPicPr>
              <p:blipFill>
                <a:blip r:embed="rId38"/>
                <a:stretch>
                  <a:fillRect/>
                </a:stretch>
              </p:blipFill>
              <p:spPr>
                <a:xfrm>
                  <a:off x="2958579" y="3502688"/>
                  <a:ext cx="135720" cy="13428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8" name="Ink 37">
                  <a:extLst>
                    <a:ext uri="{FF2B5EF4-FFF2-40B4-BE49-F238E27FC236}">
                      <a16:creationId xmlns:a16="http://schemas.microsoft.com/office/drawing/2014/main" id="{B8196481-3BA5-4BE2-90E3-4EB5E6139D8A}"/>
                    </a:ext>
                  </a:extLst>
                </p14:cNvPr>
                <p14:cNvContentPartPr/>
                <p14:nvPr/>
              </p14:nvContentPartPr>
              <p14:xfrm>
                <a:off x="3091059" y="3385688"/>
                <a:ext cx="525600" cy="332640"/>
              </p14:xfrm>
            </p:contentPart>
          </mc:Choice>
          <mc:Fallback xmlns="">
            <p:pic>
              <p:nvPicPr>
                <p:cNvPr id="38" name="Ink 37">
                  <a:extLst>
                    <a:ext uri="{FF2B5EF4-FFF2-40B4-BE49-F238E27FC236}">
                      <a16:creationId xmlns:a16="http://schemas.microsoft.com/office/drawing/2014/main" id="{B8196481-3BA5-4BE2-90E3-4EB5E6139D8A}"/>
                    </a:ext>
                  </a:extLst>
                </p:cNvPr>
                <p:cNvPicPr/>
                <p:nvPr/>
              </p:nvPicPr>
              <p:blipFill>
                <a:blip r:embed="rId40"/>
                <a:stretch>
                  <a:fillRect/>
                </a:stretch>
              </p:blipFill>
              <p:spPr>
                <a:xfrm>
                  <a:off x="3082059" y="3376688"/>
                  <a:ext cx="543240" cy="35028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9" name="Ink 38">
                  <a:extLst>
                    <a:ext uri="{FF2B5EF4-FFF2-40B4-BE49-F238E27FC236}">
                      <a16:creationId xmlns:a16="http://schemas.microsoft.com/office/drawing/2014/main" id="{1E073414-9D3E-48B5-B888-0F7946BF19D9}"/>
                    </a:ext>
                  </a:extLst>
                </p14:cNvPr>
                <p14:cNvContentPartPr/>
                <p14:nvPr/>
              </p14:nvContentPartPr>
              <p14:xfrm>
                <a:off x="3614499" y="3153848"/>
                <a:ext cx="127440" cy="208800"/>
              </p14:xfrm>
            </p:contentPart>
          </mc:Choice>
          <mc:Fallback xmlns="">
            <p:pic>
              <p:nvPicPr>
                <p:cNvPr id="39" name="Ink 38">
                  <a:extLst>
                    <a:ext uri="{FF2B5EF4-FFF2-40B4-BE49-F238E27FC236}">
                      <a16:creationId xmlns:a16="http://schemas.microsoft.com/office/drawing/2014/main" id="{1E073414-9D3E-48B5-B888-0F7946BF19D9}"/>
                    </a:ext>
                  </a:extLst>
                </p:cNvPr>
                <p:cNvPicPr/>
                <p:nvPr/>
              </p:nvPicPr>
              <p:blipFill>
                <a:blip r:embed="rId42"/>
                <a:stretch>
                  <a:fillRect/>
                </a:stretch>
              </p:blipFill>
              <p:spPr>
                <a:xfrm>
                  <a:off x="3605499" y="3145208"/>
                  <a:ext cx="145080" cy="22644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40" name="Ink 39">
                  <a:extLst>
                    <a:ext uri="{FF2B5EF4-FFF2-40B4-BE49-F238E27FC236}">
                      <a16:creationId xmlns:a16="http://schemas.microsoft.com/office/drawing/2014/main" id="{7910F1D0-94D6-4DD5-B0DF-D8E8F19D6D51}"/>
                    </a:ext>
                  </a:extLst>
                </p14:cNvPr>
                <p14:cNvContentPartPr/>
                <p14:nvPr/>
              </p14:nvContentPartPr>
              <p14:xfrm>
                <a:off x="3640059" y="3188768"/>
                <a:ext cx="76680" cy="100080"/>
              </p14:xfrm>
            </p:contentPart>
          </mc:Choice>
          <mc:Fallback xmlns="">
            <p:pic>
              <p:nvPicPr>
                <p:cNvPr id="40" name="Ink 39">
                  <a:extLst>
                    <a:ext uri="{FF2B5EF4-FFF2-40B4-BE49-F238E27FC236}">
                      <a16:creationId xmlns:a16="http://schemas.microsoft.com/office/drawing/2014/main" id="{7910F1D0-94D6-4DD5-B0DF-D8E8F19D6D51}"/>
                    </a:ext>
                  </a:extLst>
                </p:cNvPr>
                <p:cNvPicPr/>
                <p:nvPr/>
              </p:nvPicPr>
              <p:blipFill>
                <a:blip r:embed="rId44"/>
                <a:stretch>
                  <a:fillRect/>
                </a:stretch>
              </p:blipFill>
              <p:spPr>
                <a:xfrm>
                  <a:off x="3631419" y="3179768"/>
                  <a:ext cx="94320" cy="11772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41" name="Ink 40">
                  <a:extLst>
                    <a:ext uri="{FF2B5EF4-FFF2-40B4-BE49-F238E27FC236}">
                      <a16:creationId xmlns:a16="http://schemas.microsoft.com/office/drawing/2014/main" id="{589319E6-916E-4994-AB35-403913E53C32}"/>
                    </a:ext>
                  </a:extLst>
                </p14:cNvPr>
                <p14:cNvContentPartPr/>
                <p14:nvPr/>
              </p14:nvContentPartPr>
              <p14:xfrm>
                <a:off x="3775059" y="3080768"/>
                <a:ext cx="162720" cy="340560"/>
              </p14:xfrm>
            </p:contentPart>
          </mc:Choice>
          <mc:Fallback xmlns="">
            <p:pic>
              <p:nvPicPr>
                <p:cNvPr id="41" name="Ink 40">
                  <a:extLst>
                    <a:ext uri="{FF2B5EF4-FFF2-40B4-BE49-F238E27FC236}">
                      <a16:creationId xmlns:a16="http://schemas.microsoft.com/office/drawing/2014/main" id="{589319E6-916E-4994-AB35-403913E53C32}"/>
                    </a:ext>
                  </a:extLst>
                </p:cNvPr>
                <p:cNvPicPr/>
                <p:nvPr/>
              </p:nvPicPr>
              <p:blipFill>
                <a:blip r:embed="rId46"/>
                <a:stretch>
                  <a:fillRect/>
                </a:stretch>
              </p:blipFill>
              <p:spPr>
                <a:xfrm>
                  <a:off x="3766059" y="3071768"/>
                  <a:ext cx="180360" cy="35820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43" name="Ink 42">
                  <a:extLst>
                    <a:ext uri="{FF2B5EF4-FFF2-40B4-BE49-F238E27FC236}">
                      <a16:creationId xmlns:a16="http://schemas.microsoft.com/office/drawing/2014/main" id="{72E5F9D6-91A6-4440-8D56-F0C895FC19BD}"/>
                    </a:ext>
                  </a:extLst>
                </p14:cNvPr>
                <p14:cNvContentPartPr/>
                <p14:nvPr/>
              </p14:nvContentPartPr>
              <p14:xfrm>
                <a:off x="3090339" y="3758288"/>
                <a:ext cx="431640" cy="274320"/>
              </p14:xfrm>
            </p:contentPart>
          </mc:Choice>
          <mc:Fallback xmlns="">
            <p:pic>
              <p:nvPicPr>
                <p:cNvPr id="43" name="Ink 42">
                  <a:extLst>
                    <a:ext uri="{FF2B5EF4-FFF2-40B4-BE49-F238E27FC236}">
                      <a16:creationId xmlns:a16="http://schemas.microsoft.com/office/drawing/2014/main" id="{72E5F9D6-91A6-4440-8D56-F0C895FC19BD}"/>
                    </a:ext>
                  </a:extLst>
                </p:cNvPr>
                <p:cNvPicPr/>
                <p:nvPr/>
              </p:nvPicPr>
              <p:blipFill>
                <a:blip r:embed="rId48"/>
                <a:stretch>
                  <a:fillRect/>
                </a:stretch>
              </p:blipFill>
              <p:spPr>
                <a:xfrm>
                  <a:off x="3081339" y="3749648"/>
                  <a:ext cx="449280" cy="29196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44" name="Ink 43">
                  <a:extLst>
                    <a:ext uri="{FF2B5EF4-FFF2-40B4-BE49-F238E27FC236}">
                      <a16:creationId xmlns:a16="http://schemas.microsoft.com/office/drawing/2014/main" id="{3DCA18C6-0132-4525-9F09-6A662058B45B}"/>
                    </a:ext>
                  </a:extLst>
                </p14:cNvPr>
                <p14:cNvContentPartPr/>
                <p14:nvPr/>
              </p14:nvContentPartPr>
              <p14:xfrm>
                <a:off x="3421539" y="3768728"/>
                <a:ext cx="115920" cy="143280"/>
              </p14:xfrm>
            </p:contentPart>
          </mc:Choice>
          <mc:Fallback xmlns="">
            <p:pic>
              <p:nvPicPr>
                <p:cNvPr id="44" name="Ink 43">
                  <a:extLst>
                    <a:ext uri="{FF2B5EF4-FFF2-40B4-BE49-F238E27FC236}">
                      <a16:creationId xmlns:a16="http://schemas.microsoft.com/office/drawing/2014/main" id="{3DCA18C6-0132-4525-9F09-6A662058B45B}"/>
                    </a:ext>
                  </a:extLst>
                </p:cNvPr>
                <p:cNvPicPr/>
                <p:nvPr/>
              </p:nvPicPr>
              <p:blipFill>
                <a:blip r:embed="rId50"/>
                <a:stretch>
                  <a:fillRect/>
                </a:stretch>
              </p:blipFill>
              <p:spPr>
                <a:xfrm>
                  <a:off x="3412899" y="3760088"/>
                  <a:ext cx="133560" cy="16092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45" name="Ink 44">
                  <a:extLst>
                    <a:ext uri="{FF2B5EF4-FFF2-40B4-BE49-F238E27FC236}">
                      <a16:creationId xmlns:a16="http://schemas.microsoft.com/office/drawing/2014/main" id="{F63EE076-4CBC-4677-B593-DED10EA17613}"/>
                    </a:ext>
                  </a:extLst>
                </p14:cNvPr>
                <p14:cNvContentPartPr/>
                <p14:nvPr/>
              </p14:nvContentPartPr>
              <p14:xfrm>
                <a:off x="3498579" y="3729488"/>
                <a:ext cx="250920" cy="89280"/>
              </p14:xfrm>
            </p:contentPart>
          </mc:Choice>
          <mc:Fallback xmlns="">
            <p:pic>
              <p:nvPicPr>
                <p:cNvPr id="45" name="Ink 44">
                  <a:extLst>
                    <a:ext uri="{FF2B5EF4-FFF2-40B4-BE49-F238E27FC236}">
                      <a16:creationId xmlns:a16="http://schemas.microsoft.com/office/drawing/2014/main" id="{F63EE076-4CBC-4677-B593-DED10EA17613}"/>
                    </a:ext>
                  </a:extLst>
                </p:cNvPr>
                <p:cNvPicPr/>
                <p:nvPr/>
              </p:nvPicPr>
              <p:blipFill>
                <a:blip r:embed="rId52"/>
                <a:stretch>
                  <a:fillRect/>
                </a:stretch>
              </p:blipFill>
              <p:spPr>
                <a:xfrm>
                  <a:off x="3489939" y="3720848"/>
                  <a:ext cx="268560" cy="10692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46" name="Ink 45">
                  <a:extLst>
                    <a:ext uri="{FF2B5EF4-FFF2-40B4-BE49-F238E27FC236}">
                      <a16:creationId xmlns:a16="http://schemas.microsoft.com/office/drawing/2014/main" id="{54865755-5FB8-468B-8863-B61E07A8512D}"/>
                    </a:ext>
                  </a:extLst>
                </p14:cNvPr>
                <p14:cNvContentPartPr/>
                <p14:nvPr/>
              </p14:nvContentPartPr>
              <p14:xfrm>
                <a:off x="3771099" y="3531848"/>
                <a:ext cx="460080" cy="241560"/>
              </p14:xfrm>
            </p:contentPart>
          </mc:Choice>
          <mc:Fallback xmlns="">
            <p:pic>
              <p:nvPicPr>
                <p:cNvPr id="46" name="Ink 45">
                  <a:extLst>
                    <a:ext uri="{FF2B5EF4-FFF2-40B4-BE49-F238E27FC236}">
                      <a16:creationId xmlns:a16="http://schemas.microsoft.com/office/drawing/2014/main" id="{54865755-5FB8-468B-8863-B61E07A8512D}"/>
                    </a:ext>
                  </a:extLst>
                </p:cNvPr>
                <p:cNvPicPr/>
                <p:nvPr/>
              </p:nvPicPr>
              <p:blipFill>
                <a:blip r:embed="rId54"/>
                <a:stretch>
                  <a:fillRect/>
                </a:stretch>
              </p:blipFill>
              <p:spPr>
                <a:xfrm>
                  <a:off x="3762459" y="3523208"/>
                  <a:ext cx="477720" cy="25920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47" name="Ink 46">
                  <a:extLst>
                    <a:ext uri="{FF2B5EF4-FFF2-40B4-BE49-F238E27FC236}">
                      <a16:creationId xmlns:a16="http://schemas.microsoft.com/office/drawing/2014/main" id="{C8F14173-3DA3-43A3-8177-8C46BE08C57C}"/>
                    </a:ext>
                  </a:extLst>
                </p14:cNvPr>
                <p14:cNvContentPartPr/>
                <p14:nvPr/>
              </p14:nvContentPartPr>
              <p14:xfrm>
                <a:off x="4208139" y="3455888"/>
                <a:ext cx="111240" cy="74160"/>
              </p14:xfrm>
            </p:contentPart>
          </mc:Choice>
          <mc:Fallback xmlns="">
            <p:pic>
              <p:nvPicPr>
                <p:cNvPr id="47" name="Ink 46">
                  <a:extLst>
                    <a:ext uri="{FF2B5EF4-FFF2-40B4-BE49-F238E27FC236}">
                      <a16:creationId xmlns:a16="http://schemas.microsoft.com/office/drawing/2014/main" id="{C8F14173-3DA3-43A3-8177-8C46BE08C57C}"/>
                    </a:ext>
                  </a:extLst>
                </p:cNvPr>
                <p:cNvPicPr/>
                <p:nvPr/>
              </p:nvPicPr>
              <p:blipFill>
                <a:blip r:embed="rId56"/>
                <a:stretch>
                  <a:fillRect/>
                </a:stretch>
              </p:blipFill>
              <p:spPr>
                <a:xfrm>
                  <a:off x="4199499" y="3447248"/>
                  <a:ext cx="128880" cy="9180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48" name="Ink 47">
                  <a:extLst>
                    <a:ext uri="{FF2B5EF4-FFF2-40B4-BE49-F238E27FC236}">
                      <a16:creationId xmlns:a16="http://schemas.microsoft.com/office/drawing/2014/main" id="{EF14DD23-0BAE-4357-9BED-62A79E6E304A}"/>
                    </a:ext>
                  </a:extLst>
                </p14:cNvPr>
                <p14:cNvContentPartPr/>
                <p14:nvPr/>
              </p14:nvContentPartPr>
              <p14:xfrm>
                <a:off x="3090339" y="3568208"/>
                <a:ext cx="1305720" cy="647640"/>
              </p14:xfrm>
            </p:contentPart>
          </mc:Choice>
          <mc:Fallback xmlns="">
            <p:pic>
              <p:nvPicPr>
                <p:cNvPr id="48" name="Ink 47">
                  <a:extLst>
                    <a:ext uri="{FF2B5EF4-FFF2-40B4-BE49-F238E27FC236}">
                      <a16:creationId xmlns:a16="http://schemas.microsoft.com/office/drawing/2014/main" id="{EF14DD23-0BAE-4357-9BED-62A79E6E304A}"/>
                    </a:ext>
                  </a:extLst>
                </p:cNvPr>
                <p:cNvPicPr/>
                <p:nvPr/>
              </p:nvPicPr>
              <p:blipFill>
                <a:blip r:embed="rId58"/>
                <a:stretch>
                  <a:fillRect/>
                </a:stretch>
              </p:blipFill>
              <p:spPr>
                <a:xfrm>
                  <a:off x="3081339" y="3559208"/>
                  <a:ext cx="1323360" cy="66528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49" name="Ink 48">
                  <a:extLst>
                    <a:ext uri="{FF2B5EF4-FFF2-40B4-BE49-F238E27FC236}">
                      <a16:creationId xmlns:a16="http://schemas.microsoft.com/office/drawing/2014/main" id="{9E7EBF4A-1097-4DBC-8C0F-A525A1EF52BC}"/>
                    </a:ext>
                  </a:extLst>
                </p14:cNvPr>
                <p14:cNvContentPartPr/>
                <p14:nvPr/>
              </p14:nvContentPartPr>
              <p14:xfrm>
                <a:off x="3178899" y="3628688"/>
                <a:ext cx="1298880" cy="587160"/>
              </p14:xfrm>
            </p:contentPart>
          </mc:Choice>
          <mc:Fallback xmlns="">
            <p:pic>
              <p:nvPicPr>
                <p:cNvPr id="49" name="Ink 48">
                  <a:extLst>
                    <a:ext uri="{FF2B5EF4-FFF2-40B4-BE49-F238E27FC236}">
                      <a16:creationId xmlns:a16="http://schemas.microsoft.com/office/drawing/2014/main" id="{9E7EBF4A-1097-4DBC-8C0F-A525A1EF52BC}"/>
                    </a:ext>
                  </a:extLst>
                </p:cNvPr>
                <p:cNvPicPr/>
                <p:nvPr/>
              </p:nvPicPr>
              <p:blipFill>
                <a:blip r:embed="rId60"/>
                <a:stretch>
                  <a:fillRect/>
                </a:stretch>
              </p:blipFill>
              <p:spPr>
                <a:xfrm>
                  <a:off x="3169899" y="3619688"/>
                  <a:ext cx="1316520" cy="60480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51" name="Ink 50">
                  <a:extLst>
                    <a:ext uri="{FF2B5EF4-FFF2-40B4-BE49-F238E27FC236}">
                      <a16:creationId xmlns:a16="http://schemas.microsoft.com/office/drawing/2014/main" id="{9D349F79-401C-4012-B5D4-9EBB404852DC}"/>
                    </a:ext>
                  </a:extLst>
                </p14:cNvPr>
                <p14:cNvContentPartPr/>
                <p14:nvPr/>
              </p14:nvContentPartPr>
              <p14:xfrm>
                <a:off x="4696299" y="4340768"/>
                <a:ext cx="3129120" cy="1279440"/>
              </p14:xfrm>
            </p:contentPart>
          </mc:Choice>
          <mc:Fallback xmlns="">
            <p:pic>
              <p:nvPicPr>
                <p:cNvPr id="51" name="Ink 50">
                  <a:extLst>
                    <a:ext uri="{FF2B5EF4-FFF2-40B4-BE49-F238E27FC236}">
                      <a16:creationId xmlns:a16="http://schemas.microsoft.com/office/drawing/2014/main" id="{9D349F79-401C-4012-B5D4-9EBB404852DC}"/>
                    </a:ext>
                  </a:extLst>
                </p:cNvPr>
                <p:cNvPicPr/>
                <p:nvPr/>
              </p:nvPicPr>
              <p:blipFill>
                <a:blip r:embed="rId62"/>
                <a:stretch>
                  <a:fillRect/>
                </a:stretch>
              </p:blipFill>
              <p:spPr>
                <a:xfrm>
                  <a:off x="4687659" y="4331768"/>
                  <a:ext cx="3146760" cy="1297080"/>
                </a:xfrm>
                <a:prstGeom prst="rect">
                  <a:avLst/>
                </a:prstGeom>
              </p:spPr>
            </p:pic>
          </mc:Fallback>
        </mc:AlternateContent>
      </p:grpSp>
      <p:grpSp>
        <p:nvGrpSpPr>
          <p:cNvPr id="61" name="Group 60">
            <a:extLst>
              <a:ext uri="{FF2B5EF4-FFF2-40B4-BE49-F238E27FC236}">
                <a16:creationId xmlns:a16="http://schemas.microsoft.com/office/drawing/2014/main" id="{6AAFEB72-54EB-4E27-BD4A-A2309ADDA31A}"/>
              </a:ext>
            </a:extLst>
          </p:cNvPr>
          <p:cNvGrpSpPr/>
          <p:nvPr/>
        </p:nvGrpSpPr>
        <p:grpSpPr>
          <a:xfrm>
            <a:off x="8704539" y="4574408"/>
            <a:ext cx="1116000" cy="807120"/>
            <a:chOff x="8704539" y="4574408"/>
            <a:chExt cx="1116000" cy="807120"/>
          </a:xfrm>
        </p:grpSpPr>
        <mc:AlternateContent xmlns:mc="http://schemas.openxmlformats.org/markup-compatibility/2006" xmlns:p14="http://schemas.microsoft.com/office/powerpoint/2010/main">
          <mc:Choice Requires="p14">
            <p:contentPart p14:bwMode="auto" r:id="rId63">
              <p14:nvContentPartPr>
                <p14:cNvPr id="53" name="Ink 52">
                  <a:extLst>
                    <a:ext uri="{FF2B5EF4-FFF2-40B4-BE49-F238E27FC236}">
                      <a16:creationId xmlns:a16="http://schemas.microsoft.com/office/drawing/2014/main" id="{8D698CEC-23CF-409F-8A81-F6677BBDE443}"/>
                    </a:ext>
                  </a:extLst>
                </p14:cNvPr>
                <p14:cNvContentPartPr/>
                <p14:nvPr/>
              </p14:nvContentPartPr>
              <p14:xfrm>
                <a:off x="8916219" y="4661888"/>
                <a:ext cx="123120" cy="369000"/>
              </p14:xfrm>
            </p:contentPart>
          </mc:Choice>
          <mc:Fallback xmlns="">
            <p:pic>
              <p:nvPicPr>
                <p:cNvPr id="53" name="Ink 52">
                  <a:extLst>
                    <a:ext uri="{FF2B5EF4-FFF2-40B4-BE49-F238E27FC236}">
                      <a16:creationId xmlns:a16="http://schemas.microsoft.com/office/drawing/2014/main" id="{8D698CEC-23CF-409F-8A81-F6677BBDE443}"/>
                    </a:ext>
                  </a:extLst>
                </p:cNvPr>
                <p:cNvPicPr/>
                <p:nvPr/>
              </p:nvPicPr>
              <p:blipFill>
                <a:blip r:embed="rId64"/>
                <a:stretch>
                  <a:fillRect/>
                </a:stretch>
              </p:blipFill>
              <p:spPr>
                <a:xfrm>
                  <a:off x="8907219" y="4652888"/>
                  <a:ext cx="140760" cy="38664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54" name="Ink 53">
                  <a:extLst>
                    <a:ext uri="{FF2B5EF4-FFF2-40B4-BE49-F238E27FC236}">
                      <a16:creationId xmlns:a16="http://schemas.microsoft.com/office/drawing/2014/main" id="{8548868B-3738-4D22-B967-FE18B523EB36}"/>
                    </a:ext>
                  </a:extLst>
                </p14:cNvPr>
                <p14:cNvContentPartPr/>
                <p14:nvPr/>
              </p14:nvContentPartPr>
              <p14:xfrm>
                <a:off x="8896779" y="4747928"/>
                <a:ext cx="207360" cy="305280"/>
              </p14:xfrm>
            </p:contentPart>
          </mc:Choice>
          <mc:Fallback xmlns="">
            <p:pic>
              <p:nvPicPr>
                <p:cNvPr id="54" name="Ink 53">
                  <a:extLst>
                    <a:ext uri="{FF2B5EF4-FFF2-40B4-BE49-F238E27FC236}">
                      <a16:creationId xmlns:a16="http://schemas.microsoft.com/office/drawing/2014/main" id="{8548868B-3738-4D22-B967-FE18B523EB36}"/>
                    </a:ext>
                  </a:extLst>
                </p:cNvPr>
                <p:cNvPicPr/>
                <p:nvPr/>
              </p:nvPicPr>
              <p:blipFill>
                <a:blip r:embed="rId66"/>
                <a:stretch>
                  <a:fillRect/>
                </a:stretch>
              </p:blipFill>
              <p:spPr>
                <a:xfrm>
                  <a:off x="8887779" y="4738928"/>
                  <a:ext cx="225000" cy="32292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55" name="Ink 54">
                  <a:extLst>
                    <a:ext uri="{FF2B5EF4-FFF2-40B4-BE49-F238E27FC236}">
                      <a16:creationId xmlns:a16="http://schemas.microsoft.com/office/drawing/2014/main" id="{A2BCFFFA-5315-48BD-81F1-3FC0EA310F20}"/>
                    </a:ext>
                  </a:extLst>
                </p14:cNvPr>
                <p14:cNvContentPartPr/>
                <p14:nvPr/>
              </p14:nvContentPartPr>
              <p14:xfrm>
                <a:off x="9139419" y="4828208"/>
                <a:ext cx="169200" cy="222480"/>
              </p14:xfrm>
            </p:contentPart>
          </mc:Choice>
          <mc:Fallback xmlns="">
            <p:pic>
              <p:nvPicPr>
                <p:cNvPr id="55" name="Ink 54">
                  <a:extLst>
                    <a:ext uri="{FF2B5EF4-FFF2-40B4-BE49-F238E27FC236}">
                      <a16:creationId xmlns:a16="http://schemas.microsoft.com/office/drawing/2014/main" id="{A2BCFFFA-5315-48BD-81F1-3FC0EA310F20}"/>
                    </a:ext>
                  </a:extLst>
                </p:cNvPr>
                <p:cNvPicPr/>
                <p:nvPr/>
              </p:nvPicPr>
              <p:blipFill>
                <a:blip r:embed="rId68"/>
                <a:stretch>
                  <a:fillRect/>
                </a:stretch>
              </p:blipFill>
              <p:spPr>
                <a:xfrm>
                  <a:off x="9130419" y="4819568"/>
                  <a:ext cx="186840" cy="24012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56" name="Ink 55">
                  <a:extLst>
                    <a:ext uri="{FF2B5EF4-FFF2-40B4-BE49-F238E27FC236}">
                      <a16:creationId xmlns:a16="http://schemas.microsoft.com/office/drawing/2014/main" id="{A7FF84D0-4526-4219-BC47-979D6ABABD69}"/>
                    </a:ext>
                  </a:extLst>
                </p14:cNvPr>
                <p14:cNvContentPartPr/>
                <p14:nvPr/>
              </p14:nvContentPartPr>
              <p14:xfrm>
                <a:off x="9312219" y="4765568"/>
                <a:ext cx="196920" cy="279000"/>
              </p14:xfrm>
            </p:contentPart>
          </mc:Choice>
          <mc:Fallback xmlns="">
            <p:pic>
              <p:nvPicPr>
                <p:cNvPr id="56" name="Ink 55">
                  <a:extLst>
                    <a:ext uri="{FF2B5EF4-FFF2-40B4-BE49-F238E27FC236}">
                      <a16:creationId xmlns:a16="http://schemas.microsoft.com/office/drawing/2014/main" id="{A7FF84D0-4526-4219-BC47-979D6ABABD69}"/>
                    </a:ext>
                  </a:extLst>
                </p:cNvPr>
                <p:cNvPicPr/>
                <p:nvPr/>
              </p:nvPicPr>
              <p:blipFill>
                <a:blip r:embed="rId70"/>
                <a:stretch>
                  <a:fillRect/>
                </a:stretch>
              </p:blipFill>
              <p:spPr>
                <a:xfrm>
                  <a:off x="9303219" y="4756928"/>
                  <a:ext cx="214560" cy="29664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57" name="Ink 56">
                  <a:extLst>
                    <a:ext uri="{FF2B5EF4-FFF2-40B4-BE49-F238E27FC236}">
                      <a16:creationId xmlns:a16="http://schemas.microsoft.com/office/drawing/2014/main" id="{6700A05F-F552-4ABA-B658-2604CA930F41}"/>
                    </a:ext>
                  </a:extLst>
                </p14:cNvPr>
                <p14:cNvContentPartPr/>
                <p14:nvPr/>
              </p14:nvContentPartPr>
              <p14:xfrm>
                <a:off x="8731899" y="5129528"/>
                <a:ext cx="977760" cy="56880"/>
              </p14:xfrm>
            </p:contentPart>
          </mc:Choice>
          <mc:Fallback xmlns="">
            <p:pic>
              <p:nvPicPr>
                <p:cNvPr id="57" name="Ink 56">
                  <a:extLst>
                    <a:ext uri="{FF2B5EF4-FFF2-40B4-BE49-F238E27FC236}">
                      <a16:creationId xmlns:a16="http://schemas.microsoft.com/office/drawing/2014/main" id="{6700A05F-F552-4ABA-B658-2604CA930F41}"/>
                    </a:ext>
                  </a:extLst>
                </p:cNvPr>
                <p:cNvPicPr/>
                <p:nvPr/>
              </p:nvPicPr>
              <p:blipFill>
                <a:blip r:embed="rId72"/>
                <a:stretch>
                  <a:fillRect/>
                </a:stretch>
              </p:blipFill>
              <p:spPr>
                <a:xfrm>
                  <a:off x="8722899" y="5120528"/>
                  <a:ext cx="995400" cy="7452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58" name="Ink 57">
                  <a:extLst>
                    <a:ext uri="{FF2B5EF4-FFF2-40B4-BE49-F238E27FC236}">
                      <a16:creationId xmlns:a16="http://schemas.microsoft.com/office/drawing/2014/main" id="{F20B5A57-1AB5-45A6-A931-B9BA867F3618}"/>
                    </a:ext>
                  </a:extLst>
                </p14:cNvPr>
                <p14:cNvContentPartPr/>
                <p14:nvPr/>
              </p14:nvContentPartPr>
              <p14:xfrm>
                <a:off x="8704539" y="5185328"/>
                <a:ext cx="961200" cy="56880"/>
              </p14:xfrm>
            </p:contentPart>
          </mc:Choice>
          <mc:Fallback xmlns="">
            <p:pic>
              <p:nvPicPr>
                <p:cNvPr id="58" name="Ink 57">
                  <a:extLst>
                    <a:ext uri="{FF2B5EF4-FFF2-40B4-BE49-F238E27FC236}">
                      <a16:creationId xmlns:a16="http://schemas.microsoft.com/office/drawing/2014/main" id="{F20B5A57-1AB5-45A6-A931-B9BA867F3618}"/>
                    </a:ext>
                  </a:extLst>
                </p:cNvPr>
                <p:cNvPicPr/>
                <p:nvPr/>
              </p:nvPicPr>
              <p:blipFill>
                <a:blip r:embed="rId74"/>
                <a:stretch>
                  <a:fillRect/>
                </a:stretch>
              </p:blipFill>
              <p:spPr>
                <a:xfrm>
                  <a:off x="8695899" y="5176688"/>
                  <a:ext cx="978840" cy="7452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59" name="Ink 58">
                  <a:extLst>
                    <a:ext uri="{FF2B5EF4-FFF2-40B4-BE49-F238E27FC236}">
                      <a16:creationId xmlns:a16="http://schemas.microsoft.com/office/drawing/2014/main" id="{80B5C61E-B606-4FDD-889E-24FDF86B94E5}"/>
                    </a:ext>
                  </a:extLst>
                </p14:cNvPr>
                <p14:cNvContentPartPr/>
                <p14:nvPr/>
              </p14:nvContentPartPr>
              <p14:xfrm>
                <a:off x="8858619" y="4574408"/>
                <a:ext cx="421200" cy="807120"/>
              </p14:xfrm>
            </p:contentPart>
          </mc:Choice>
          <mc:Fallback xmlns="">
            <p:pic>
              <p:nvPicPr>
                <p:cNvPr id="59" name="Ink 58">
                  <a:extLst>
                    <a:ext uri="{FF2B5EF4-FFF2-40B4-BE49-F238E27FC236}">
                      <a16:creationId xmlns:a16="http://schemas.microsoft.com/office/drawing/2014/main" id="{80B5C61E-B606-4FDD-889E-24FDF86B94E5}"/>
                    </a:ext>
                  </a:extLst>
                </p:cNvPr>
                <p:cNvPicPr/>
                <p:nvPr/>
              </p:nvPicPr>
              <p:blipFill>
                <a:blip r:embed="rId76"/>
                <a:stretch>
                  <a:fillRect/>
                </a:stretch>
              </p:blipFill>
              <p:spPr>
                <a:xfrm>
                  <a:off x="8849979" y="4565768"/>
                  <a:ext cx="438840" cy="82476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60" name="Ink 59">
                  <a:extLst>
                    <a:ext uri="{FF2B5EF4-FFF2-40B4-BE49-F238E27FC236}">
                      <a16:creationId xmlns:a16="http://schemas.microsoft.com/office/drawing/2014/main" id="{77EFC27F-B527-48B0-A991-2F58FF0B43F2}"/>
                    </a:ext>
                  </a:extLst>
                </p14:cNvPr>
                <p14:cNvContentPartPr/>
                <p14:nvPr/>
              </p14:nvContentPartPr>
              <p14:xfrm>
                <a:off x="9239859" y="4702208"/>
                <a:ext cx="580680" cy="241200"/>
              </p14:xfrm>
            </p:contentPart>
          </mc:Choice>
          <mc:Fallback xmlns="">
            <p:pic>
              <p:nvPicPr>
                <p:cNvPr id="60" name="Ink 59">
                  <a:extLst>
                    <a:ext uri="{FF2B5EF4-FFF2-40B4-BE49-F238E27FC236}">
                      <a16:creationId xmlns:a16="http://schemas.microsoft.com/office/drawing/2014/main" id="{77EFC27F-B527-48B0-A991-2F58FF0B43F2}"/>
                    </a:ext>
                  </a:extLst>
                </p:cNvPr>
                <p:cNvPicPr/>
                <p:nvPr/>
              </p:nvPicPr>
              <p:blipFill>
                <a:blip r:embed="rId78"/>
                <a:stretch>
                  <a:fillRect/>
                </a:stretch>
              </p:blipFill>
              <p:spPr>
                <a:xfrm>
                  <a:off x="9230859" y="4693568"/>
                  <a:ext cx="598320" cy="258840"/>
                </a:xfrm>
                <a:prstGeom prst="rect">
                  <a:avLst/>
                </a:prstGeom>
              </p:spPr>
            </p:pic>
          </mc:Fallback>
        </mc:AlternateContent>
      </p:grpSp>
    </p:spTree>
    <p:extLst>
      <p:ext uri="{BB962C8B-B14F-4D97-AF65-F5344CB8AC3E}">
        <p14:creationId xmlns:p14="http://schemas.microsoft.com/office/powerpoint/2010/main" val="24039678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icon&#10;&#10;Description automatically generated">
            <a:extLst>
              <a:ext uri="{FF2B5EF4-FFF2-40B4-BE49-F238E27FC236}">
                <a16:creationId xmlns:a16="http://schemas.microsoft.com/office/drawing/2014/main" id="{86B52513-D1D8-415E-A8D2-F5B764E052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0000" y="2143125"/>
            <a:ext cx="4572000" cy="2571750"/>
          </a:xfrm>
          <a:prstGeom prst="rect">
            <a:avLst/>
          </a:prstGeom>
        </p:spPr>
      </p:pic>
      <p:sp>
        <p:nvSpPr>
          <p:cNvPr id="5" name="TextBox 4">
            <a:extLst>
              <a:ext uri="{FF2B5EF4-FFF2-40B4-BE49-F238E27FC236}">
                <a16:creationId xmlns:a16="http://schemas.microsoft.com/office/drawing/2014/main" id="{0F200BE1-654B-4D28-B665-88A1C90E6611}"/>
              </a:ext>
            </a:extLst>
          </p:cNvPr>
          <p:cNvSpPr txBox="1"/>
          <p:nvPr/>
        </p:nvSpPr>
        <p:spPr>
          <a:xfrm>
            <a:off x="3810000" y="4936567"/>
            <a:ext cx="6095010" cy="369332"/>
          </a:xfrm>
          <a:prstGeom prst="rect">
            <a:avLst/>
          </a:prstGeom>
          <a:noFill/>
        </p:spPr>
        <p:txBody>
          <a:bodyPr wrap="square">
            <a:spAutoFit/>
          </a:bodyPr>
          <a:lstStyle/>
          <a:p>
            <a:r>
              <a:rPr lang="en-US" b="0" i="0" dirty="0">
                <a:solidFill>
                  <a:srgbClr val="757575"/>
                </a:solidFill>
                <a:effectLst/>
                <a:latin typeface="sohne"/>
              </a:rPr>
              <a:t>Gradients shrink as it back-propagates through time</a:t>
            </a:r>
            <a:endParaRPr lang="en-US" dirty="0"/>
          </a:p>
        </p:txBody>
      </p:sp>
    </p:spTree>
    <p:extLst>
      <p:ext uri="{BB962C8B-B14F-4D97-AF65-F5344CB8AC3E}">
        <p14:creationId xmlns:p14="http://schemas.microsoft.com/office/powerpoint/2010/main" val="227485796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accent3">
            <a:lumMod val="50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102CC8A-2142-4CD4-A668-416C27F821BC}"/>
              </a:ext>
            </a:extLst>
          </p:cNvPr>
          <p:cNvSpPr>
            <a:spLocks noGrp="1"/>
          </p:cNvSpPr>
          <p:nvPr>
            <p:ph type="title"/>
          </p:nvPr>
        </p:nvSpPr>
        <p:spPr>
          <a:xfrm>
            <a:off x="269239" y="1436765"/>
            <a:ext cx="10349816" cy="6049733"/>
          </a:xfrm>
        </p:spPr>
        <p:txBody>
          <a:bodyPr/>
          <a:lstStyle/>
          <a:p>
            <a:br>
              <a:rPr lang="en-US" dirty="0"/>
            </a:br>
            <a:r>
              <a:rPr lang="en-US" dirty="0"/>
              <a:t>LSTM</a:t>
            </a:r>
            <a:br>
              <a:rPr lang="en-US" dirty="0"/>
            </a:br>
            <a:br>
              <a:rPr lang="en-US" dirty="0"/>
            </a:br>
            <a:r>
              <a:rPr lang="en-US" dirty="0"/>
              <a:t>Long Short-Term Memory</a:t>
            </a:r>
            <a:br>
              <a:rPr lang="en-US" dirty="0"/>
            </a:br>
            <a:br>
              <a:rPr lang="en-US" dirty="0"/>
            </a:br>
            <a:endParaRPr lang="en-US" dirty="0"/>
          </a:p>
        </p:txBody>
      </p:sp>
    </p:spTree>
    <p:extLst>
      <p:ext uri="{BB962C8B-B14F-4D97-AF65-F5344CB8AC3E}">
        <p14:creationId xmlns:p14="http://schemas.microsoft.com/office/powerpoint/2010/main" val="212181677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4754F3E-5EF3-42AD-B22A-555CE8FF5A97}"/>
              </a:ext>
            </a:extLst>
          </p:cNvPr>
          <p:cNvPicPr>
            <a:picLocks noChangeAspect="1"/>
          </p:cNvPicPr>
          <p:nvPr/>
        </p:nvPicPr>
        <p:blipFill>
          <a:blip r:embed="rId2"/>
          <a:stretch>
            <a:fillRect/>
          </a:stretch>
        </p:blipFill>
        <p:spPr>
          <a:xfrm>
            <a:off x="826920" y="-181708"/>
            <a:ext cx="10787865" cy="6858000"/>
          </a:xfrm>
          <a:prstGeom prst="rect">
            <a:avLst/>
          </a:prstGeom>
        </p:spPr>
      </p:pic>
      <mc:AlternateContent xmlns:mc="http://schemas.openxmlformats.org/markup-compatibility/2006" xmlns:p14="http://schemas.microsoft.com/office/powerpoint/2010/main">
        <mc:Choice Requires="p14">
          <p:contentPart p14:bwMode="auto" r:id="rId3">
            <p14:nvContentPartPr>
              <p14:cNvPr id="193" name="Ink 192">
                <a:extLst>
                  <a:ext uri="{FF2B5EF4-FFF2-40B4-BE49-F238E27FC236}">
                    <a16:creationId xmlns:a16="http://schemas.microsoft.com/office/drawing/2014/main" id="{F0B3E309-2A69-4160-954F-D83FA0BB4CD6}"/>
                  </a:ext>
                </a:extLst>
              </p14:cNvPr>
              <p14:cNvContentPartPr/>
              <p14:nvPr/>
            </p14:nvContentPartPr>
            <p14:xfrm>
              <a:off x="11951839" y="3659983"/>
              <a:ext cx="129960" cy="58680"/>
            </p14:xfrm>
          </p:contentPart>
        </mc:Choice>
        <mc:Fallback xmlns="">
          <p:pic>
            <p:nvPicPr>
              <p:cNvPr id="193" name="Ink 192">
                <a:extLst>
                  <a:ext uri="{FF2B5EF4-FFF2-40B4-BE49-F238E27FC236}">
                    <a16:creationId xmlns:a16="http://schemas.microsoft.com/office/drawing/2014/main" id="{F0B3E309-2A69-4160-954F-D83FA0BB4CD6}"/>
                  </a:ext>
                </a:extLst>
              </p:cNvPr>
              <p:cNvPicPr/>
              <p:nvPr/>
            </p:nvPicPr>
            <p:blipFill>
              <a:blip r:embed="rId6"/>
              <a:stretch>
                <a:fillRect/>
              </a:stretch>
            </p:blipFill>
            <p:spPr>
              <a:xfrm>
                <a:off x="11942839" y="3650983"/>
                <a:ext cx="147600" cy="7632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2" name="Ink 1">
                <a:extLst>
                  <a:ext uri="{FF2B5EF4-FFF2-40B4-BE49-F238E27FC236}">
                    <a16:creationId xmlns:a16="http://schemas.microsoft.com/office/drawing/2014/main" id="{3EE976B1-8FA5-4D38-AEE9-E9EB3147C542}"/>
                  </a:ext>
                </a:extLst>
              </p14:cNvPr>
              <p14:cNvContentPartPr/>
              <p14:nvPr/>
            </p14:nvContentPartPr>
            <p14:xfrm>
              <a:off x="3403899" y="338983"/>
              <a:ext cx="11880" cy="19800"/>
            </p14:xfrm>
          </p:contentPart>
        </mc:Choice>
        <mc:Fallback>
          <p:pic>
            <p:nvPicPr>
              <p:cNvPr id="2" name="Ink 1">
                <a:extLst>
                  <a:ext uri="{FF2B5EF4-FFF2-40B4-BE49-F238E27FC236}">
                    <a16:creationId xmlns:a16="http://schemas.microsoft.com/office/drawing/2014/main" id="{3EE976B1-8FA5-4D38-AEE9-E9EB3147C542}"/>
                  </a:ext>
                </a:extLst>
              </p:cNvPr>
              <p:cNvPicPr/>
              <p:nvPr/>
            </p:nvPicPr>
            <p:blipFill>
              <a:blip r:embed="rId8"/>
              <a:stretch>
                <a:fillRect/>
              </a:stretch>
            </p:blipFill>
            <p:spPr>
              <a:xfrm>
                <a:off x="3395259" y="329983"/>
                <a:ext cx="29520" cy="3744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4" name="Ink 3">
                <a:extLst>
                  <a:ext uri="{FF2B5EF4-FFF2-40B4-BE49-F238E27FC236}">
                    <a16:creationId xmlns:a16="http://schemas.microsoft.com/office/drawing/2014/main" id="{5CFD8918-BFC8-419D-9CBF-14BEA77B1C11}"/>
                  </a:ext>
                </a:extLst>
              </p14:cNvPr>
              <p14:cNvContentPartPr/>
              <p14:nvPr/>
            </p14:nvContentPartPr>
            <p14:xfrm>
              <a:off x="3275379" y="152863"/>
              <a:ext cx="472680" cy="244080"/>
            </p14:xfrm>
          </p:contentPart>
        </mc:Choice>
        <mc:Fallback>
          <p:pic>
            <p:nvPicPr>
              <p:cNvPr id="4" name="Ink 3">
                <a:extLst>
                  <a:ext uri="{FF2B5EF4-FFF2-40B4-BE49-F238E27FC236}">
                    <a16:creationId xmlns:a16="http://schemas.microsoft.com/office/drawing/2014/main" id="{5CFD8918-BFC8-419D-9CBF-14BEA77B1C11}"/>
                  </a:ext>
                </a:extLst>
              </p:cNvPr>
              <p:cNvPicPr/>
              <p:nvPr/>
            </p:nvPicPr>
            <p:blipFill>
              <a:blip r:embed="rId10"/>
              <a:stretch>
                <a:fillRect/>
              </a:stretch>
            </p:blipFill>
            <p:spPr>
              <a:xfrm>
                <a:off x="3266739" y="144223"/>
                <a:ext cx="490320" cy="261720"/>
              </a:xfrm>
              <a:prstGeom prst="rect">
                <a:avLst/>
              </a:prstGeom>
            </p:spPr>
          </p:pic>
        </mc:Fallback>
      </mc:AlternateContent>
    </p:spTree>
    <p:extLst>
      <p:ext uri="{BB962C8B-B14F-4D97-AF65-F5344CB8AC3E}">
        <p14:creationId xmlns:p14="http://schemas.microsoft.com/office/powerpoint/2010/main" val="90849850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3D107B9-F1E6-4256-9C49-3739C756A40F}"/>
              </a:ext>
            </a:extLst>
          </p:cNvPr>
          <p:cNvPicPr>
            <a:picLocks noChangeAspect="1"/>
          </p:cNvPicPr>
          <p:nvPr/>
        </p:nvPicPr>
        <p:blipFill>
          <a:blip r:embed="rId2"/>
          <a:stretch>
            <a:fillRect/>
          </a:stretch>
        </p:blipFill>
        <p:spPr>
          <a:xfrm>
            <a:off x="681265" y="0"/>
            <a:ext cx="10829469" cy="6482211"/>
          </a:xfrm>
          <a:prstGeom prst="rect">
            <a:avLst/>
          </a:prstGeom>
        </p:spPr>
      </p:pic>
      <p:sp>
        <p:nvSpPr>
          <p:cNvPr id="5" name="TextBox 4">
            <a:extLst>
              <a:ext uri="{FF2B5EF4-FFF2-40B4-BE49-F238E27FC236}">
                <a16:creationId xmlns:a16="http://schemas.microsoft.com/office/drawing/2014/main" id="{1140694A-29DB-46A8-BCD8-21F8510D6214}"/>
              </a:ext>
            </a:extLst>
          </p:cNvPr>
          <p:cNvSpPr txBox="1"/>
          <p:nvPr/>
        </p:nvSpPr>
        <p:spPr>
          <a:xfrm>
            <a:off x="4674360" y="6430926"/>
            <a:ext cx="6094878" cy="646331"/>
          </a:xfrm>
          <a:prstGeom prst="rect">
            <a:avLst/>
          </a:prstGeom>
          <a:noFill/>
        </p:spPr>
        <p:txBody>
          <a:bodyPr wrap="square">
            <a:spAutoFit/>
          </a:bodyPr>
          <a:lstStyle/>
          <a:p>
            <a:r>
              <a:rPr lang="en-US" dirty="0"/>
              <a:t>LSTM Cell and It’s Operations</a:t>
            </a:r>
            <a:br>
              <a:rPr lang="en-US" dirty="0"/>
            </a:br>
            <a:endParaRPr lang="en-US" dirty="0"/>
          </a:p>
        </p:txBody>
      </p:sp>
      <p:grpSp>
        <p:nvGrpSpPr>
          <p:cNvPr id="12" name="Group 11">
            <a:extLst>
              <a:ext uri="{FF2B5EF4-FFF2-40B4-BE49-F238E27FC236}">
                <a16:creationId xmlns:a16="http://schemas.microsoft.com/office/drawing/2014/main" id="{B0D2AFE8-E2E7-4F60-9468-F5C241ED43B6}"/>
              </a:ext>
            </a:extLst>
          </p:cNvPr>
          <p:cNvGrpSpPr/>
          <p:nvPr/>
        </p:nvGrpSpPr>
        <p:grpSpPr>
          <a:xfrm>
            <a:off x="4347459" y="1678047"/>
            <a:ext cx="988920" cy="807480"/>
            <a:chOff x="4347459" y="1678047"/>
            <a:chExt cx="988920" cy="807480"/>
          </a:xfrm>
        </p:grpSpPr>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4B10CCC1-4CA0-466E-9D91-C1291A7459EC}"/>
                    </a:ext>
                  </a:extLst>
                </p14:cNvPr>
                <p14:cNvContentPartPr/>
                <p14:nvPr/>
              </p14:nvContentPartPr>
              <p14:xfrm>
                <a:off x="4347459" y="2129487"/>
                <a:ext cx="240480" cy="356040"/>
              </p14:xfrm>
            </p:contentPart>
          </mc:Choice>
          <mc:Fallback>
            <p:pic>
              <p:nvPicPr>
                <p:cNvPr id="2" name="Ink 1">
                  <a:extLst>
                    <a:ext uri="{FF2B5EF4-FFF2-40B4-BE49-F238E27FC236}">
                      <a16:creationId xmlns:a16="http://schemas.microsoft.com/office/drawing/2014/main" id="{4B10CCC1-4CA0-466E-9D91-C1291A7459EC}"/>
                    </a:ext>
                  </a:extLst>
                </p:cNvPr>
                <p:cNvPicPr/>
                <p:nvPr/>
              </p:nvPicPr>
              <p:blipFill>
                <a:blip r:embed="rId4"/>
                <a:stretch>
                  <a:fillRect/>
                </a:stretch>
              </p:blipFill>
              <p:spPr>
                <a:xfrm>
                  <a:off x="4338459" y="2120487"/>
                  <a:ext cx="258120" cy="37368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4" name="Ink 3">
                  <a:extLst>
                    <a:ext uri="{FF2B5EF4-FFF2-40B4-BE49-F238E27FC236}">
                      <a16:creationId xmlns:a16="http://schemas.microsoft.com/office/drawing/2014/main" id="{AB0C9E11-3F77-4BAC-99D4-E67CFCDA4B72}"/>
                    </a:ext>
                  </a:extLst>
                </p14:cNvPr>
                <p14:cNvContentPartPr/>
                <p14:nvPr/>
              </p14:nvContentPartPr>
              <p14:xfrm>
                <a:off x="4486419" y="2079807"/>
                <a:ext cx="117720" cy="186480"/>
              </p14:xfrm>
            </p:contentPart>
          </mc:Choice>
          <mc:Fallback>
            <p:pic>
              <p:nvPicPr>
                <p:cNvPr id="4" name="Ink 3">
                  <a:extLst>
                    <a:ext uri="{FF2B5EF4-FFF2-40B4-BE49-F238E27FC236}">
                      <a16:creationId xmlns:a16="http://schemas.microsoft.com/office/drawing/2014/main" id="{AB0C9E11-3F77-4BAC-99D4-E67CFCDA4B72}"/>
                    </a:ext>
                  </a:extLst>
                </p:cNvPr>
                <p:cNvPicPr/>
                <p:nvPr/>
              </p:nvPicPr>
              <p:blipFill>
                <a:blip r:embed="rId6"/>
                <a:stretch>
                  <a:fillRect/>
                </a:stretch>
              </p:blipFill>
              <p:spPr>
                <a:xfrm>
                  <a:off x="4477419" y="2070807"/>
                  <a:ext cx="135360" cy="20412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6" name="Ink 5">
                  <a:extLst>
                    <a:ext uri="{FF2B5EF4-FFF2-40B4-BE49-F238E27FC236}">
                      <a16:creationId xmlns:a16="http://schemas.microsoft.com/office/drawing/2014/main" id="{0C056462-FBEC-493C-8D80-9D8BB8309BAA}"/>
                    </a:ext>
                  </a:extLst>
                </p14:cNvPr>
                <p14:cNvContentPartPr/>
                <p14:nvPr/>
              </p14:nvContentPartPr>
              <p14:xfrm>
                <a:off x="4636179" y="1910247"/>
                <a:ext cx="78840" cy="113760"/>
              </p14:xfrm>
            </p:contentPart>
          </mc:Choice>
          <mc:Fallback>
            <p:pic>
              <p:nvPicPr>
                <p:cNvPr id="6" name="Ink 5">
                  <a:extLst>
                    <a:ext uri="{FF2B5EF4-FFF2-40B4-BE49-F238E27FC236}">
                      <a16:creationId xmlns:a16="http://schemas.microsoft.com/office/drawing/2014/main" id="{0C056462-FBEC-493C-8D80-9D8BB8309BAA}"/>
                    </a:ext>
                  </a:extLst>
                </p:cNvPr>
                <p:cNvPicPr/>
                <p:nvPr/>
              </p:nvPicPr>
              <p:blipFill>
                <a:blip r:embed="rId8"/>
                <a:stretch>
                  <a:fillRect/>
                </a:stretch>
              </p:blipFill>
              <p:spPr>
                <a:xfrm>
                  <a:off x="4627539" y="1901607"/>
                  <a:ext cx="96480" cy="13140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7" name="Ink 6">
                  <a:extLst>
                    <a:ext uri="{FF2B5EF4-FFF2-40B4-BE49-F238E27FC236}">
                      <a16:creationId xmlns:a16="http://schemas.microsoft.com/office/drawing/2014/main" id="{EDA25AFB-D95A-4D03-8F3F-1627FC8807F9}"/>
                    </a:ext>
                  </a:extLst>
                </p14:cNvPr>
                <p14:cNvContentPartPr/>
                <p14:nvPr/>
              </p14:nvContentPartPr>
              <p14:xfrm>
                <a:off x="4728339" y="1826367"/>
                <a:ext cx="44280" cy="159840"/>
              </p14:xfrm>
            </p:contentPart>
          </mc:Choice>
          <mc:Fallback>
            <p:pic>
              <p:nvPicPr>
                <p:cNvPr id="7" name="Ink 6">
                  <a:extLst>
                    <a:ext uri="{FF2B5EF4-FFF2-40B4-BE49-F238E27FC236}">
                      <a16:creationId xmlns:a16="http://schemas.microsoft.com/office/drawing/2014/main" id="{EDA25AFB-D95A-4D03-8F3F-1627FC8807F9}"/>
                    </a:ext>
                  </a:extLst>
                </p:cNvPr>
                <p:cNvPicPr/>
                <p:nvPr/>
              </p:nvPicPr>
              <p:blipFill>
                <a:blip r:embed="rId10"/>
                <a:stretch>
                  <a:fillRect/>
                </a:stretch>
              </p:blipFill>
              <p:spPr>
                <a:xfrm>
                  <a:off x="4719699" y="1817367"/>
                  <a:ext cx="61920" cy="17748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8" name="Ink 7">
                  <a:extLst>
                    <a:ext uri="{FF2B5EF4-FFF2-40B4-BE49-F238E27FC236}">
                      <a16:creationId xmlns:a16="http://schemas.microsoft.com/office/drawing/2014/main" id="{2190E6AD-3523-4C4F-BE07-D5AB17B578BF}"/>
                    </a:ext>
                  </a:extLst>
                </p14:cNvPr>
                <p14:cNvContentPartPr/>
                <p14:nvPr/>
              </p14:nvContentPartPr>
              <p14:xfrm>
                <a:off x="4816539" y="1805127"/>
                <a:ext cx="255960" cy="350640"/>
              </p14:xfrm>
            </p:contentPart>
          </mc:Choice>
          <mc:Fallback>
            <p:pic>
              <p:nvPicPr>
                <p:cNvPr id="8" name="Ink 7">
                  <a:extLst>
                    <a:ext uri="{FF2B5EF4-FFF2-40B4-BE49-F238E27FC236}">
                      <a16:creationId xmlns:a16="http://schemas.microsoft.com/office/drawing/2014/main" id="{2190E6AD-3523-4C4F-BE07-D5AB17B578BF}"/>
                    </a:ext>
                  </a:extLst>
                </p:cNvPr>
                <p:cNvPicPr/>
                <p:nvPr/>
              </p:nvPicPr>
              <p:blipFill>
                <a:blip r:embed="rId12"/>
                <a:stretch>
                  <a:fillRect/>
                </a:stretch>
              </p:blipFill>
              <p:spPr>
                <a:xfrm>
                  <a:off x="4807539" y="1796127"/>
                  <a:ext cx="273600" cy="36828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9" name="Ink 8">
                  <a:extLst>
                    <a:ext uri="{FF2B5EF4-FFF2-40B4-BE49-F238E27FC236}">
                      <a16:creationId xmlns:a16="http://schemas.microsoft.com/office/drawing/2014/main" id="{5265B1F1-F4C1-4502-9B73-174D4F95E27A}"/>
                    </a:ext>
                  </a:extLst>
                </p14:cNvPr>
                <p14:cNvContentPartPr/>
                <p14:nvPr/>
              </p14:nvContentPartPr>
              <p14:xfrm>
                <a:off x="5119659" y="1765887"/>
                <a:ext cx="125640" cy="110520"/>
              </p14:xfrm>
            </p:contentPart>
          </mc:Choice>
          <mc:Fallback>
            <p:pic>
              <p:nvPicPr>
                <p:cNvPr id="9" name="Ink 8">
                  <a:extLst>
                    <a:ext uri="{FF2B5EF4-FFF2-40B4-BE49-F238E27FC236}">
                      <a16:creationId xmlns:a16="http://schemas.microsoft.com/office/drawing/2014/main" id="{5265B1F1-F4C1-4502-9B73-174D4F95E27A}"/>
                    </a:ext>
                  </a:extLst>
                </p:cNvPr>
                <p:cNvPicPr/>
                <p:nvPr/>
              </p:nvPicPr>
              <p:blipFill>
                <a:blip r:embed="rId14"/>
                <a:stretch>
                  <a:fillRect/>
                </a:stretch>
              </p:blipFill>
              <p:spPr>
                <a:xfrm>
                  <a:off x="5111019" y="1756887"/>
                  <a:ext cx="143280" cy="12816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10" name="Ink 9">
                  <a:extLst>
                    <a:ext uri="{FF2B5EF4-FFF2-40B4-BE49-F238E27FC236}">
                      <a16:creationId xmlns:a16="http://schemas.microsoft.com/office/drawing/2014/main" id="{F1B12DFA-BFA1-4A85-BE0A-C9EFE4734B19}"/>
                    </a:ext>
                  </a:extLst>
                </p14:cNvPr>
                <p14:cNvContentPartPr/>
                <p14:nvPr/>
              </p14:nvContentPartPr>
              <p14:xfrm>
                <a:off x="5179059" y="1678047"/>
                <a:ext cx="22680" cy="41400"/>
              </p14:xfrm>
            </p:contentPart>
          </mc:Choice>
          <mc:Fallback>
            <p:pic>
              <p:nvPicPr>
                <p:cNvPr id="10" name="Ink 9">
                  <a:extLst>
                    <a:ext uri="{FF2B5EF4-FFF2-40B4-BE49-F238E27FC236}">
                      <a16:creationId xmlns:a16="http://schemas.microsoft.com/office/drawing/2014/main" id="{F1B12DFA-BFA1-4A85-BE0A-C9EFE4734B19}"/>
                    </a:ext>
                  </a:extLst>
                </p:cNvPr>
                <p:cNvPicPr/>
                <p:nvPr/>
              </p:nvPicPr>
              <p:blipFill>
                <a:blip r:embed="rId16"/>
                <a:stretch>
                  <a:fillRect/>
                </a:stretch>
              </p:blipFill>
              <p:spPr>
                <a:xfrm>
                  <a:off x="5170059" y="1669407"/>
                  <a:ext cx="40320" cy="5904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11" name="Ink 10">
                  <a:extLst>
                    <a:ext uri="{FF2B5EF4-FFF2-40B4-BE49-F238E27FC236}">
                      <a16:creationId xmlns:a16="http://schemas.microsoft.com/office/drawing/2014/main" id="{DE4762B8-DDB1-4E07-8200-CA5D06DCFFA6}"/>
                    </a:ext>
                  </a:extLst>
                </p14:cNvPr>
                <p14:cNvContentPartPr/>
                <p14:nvPr/>
              </p14:nvContentPartPr>
              <p14:xfrm>
                <a:off x="5259339" y="1694967"/>
                <a:ext cx="77040" cy="222840"/>
              </p14:xfrm>
            </p:contentPart>
          </mc:Choice>
          <mc:Fallback>
            <p:pic>
              <p:nvPicPr>
                <p:cNvPr id="11" name="Ink 10">
                  <a:extLst>
                    <a:ext uri="{FF2B5EF4-FFF2-40B4-BE49-F238E27FC236}">
                      <a16:creationId xmlns:a16="http://schemas.microsoft.com/office/drawing/2014/main" id="{DE4762B8-DDB1-4E07-8200-CA5D06DCFFA6}"/>
                    </a:ext>
                  </a:extLst>
                </p:cNvPr>
                <p:cNvPicPr/>
                <p:nvPr/>
              </p:nvPicPr>
              <p:blipFill>
                <a:blip r:embed="rId18"/>
                <a:stretch>
                  <a:fillRect/>
                </a:stretch>
              </p:blipFill>
              <p:spPr>
                <a:xfrm>
                  <a:off x="5250699" y="1685967"/>
                  <a:ext cx="94680" cy="240480"/>
                </a:xfrm>
                <a:prstGeom prst="rect">
                  <a:avLst/>
                </a:prstGeom>
              </p:spPr>
            </p:pic>
          </mc:Fallback>
        </mc:AlternateContent>
      </p:grpSp>
      <p:grpSp>
        <p:nvGrpSpPr>
          <p:cNvPr id="23" name="Group 22">
            <a:extLst>
              <a:ext uri="{FF2B5EF4-FFF2-40B4-BE49-F238E27FC236}">
                <a16:creationId xmlns:a16="http://schemas.microsoft.com/office/drawing/2014/main" id="{A2615449-2494-4F39-980D-41BB93119B34}"/>
              </a:ext>
            </a:extLst>
          </p:cNvPr>
          <p:cNvGrpSpPr/>
          <p:nvPr/>
        </p:nvGrpSpPr>
        <p:grpSpPr>
          <a:xfrm>
            <a:off x="6011019" y="1908807"/>
            <a:ext cx="825480" cy="583560"/>
            <a:chOff x="6011019" y="1908807"/>
            <a:chExt cx="825480" cy="583560"/>
          </a:xfrm>
        </p:grpSpPr>
        <mc:AlternateContent xmlns:mc="http://schemas.openxmlformats.org/markup-compatibility/2006">
          <mc:Choice xmlns:p14="http://schemas.microsoft.com/office/powerpoint/2010/main" Requires="p14">
            <p:contentPart p14:bwMode="auto" r:id="rId19">
              <p14:nvContentPartPr>
                <p14:cNvPr id="13" name="Ink 12">
                  <a:extLst>
                    <a:ext uri="{FF2B5EF4-FFF2-40B4-BE49-F238E27FC236}">
                      <a16:creationId xmlns:a16="http://schemas.microsoft.com/office/drawing/2014/main" id="{4E7C5100-BF1D-40E9-8589-19F8E0757AA6}"/>
                    </a:ext>
                  </a:extLst>
                </p14:cNvPr>
                <p14:cNvContentPartPr/>
                <p14:nvPr/>
              </p14:nvContentPartPr>
              <p14:xfrm>
                <a:off x="6011019" y="2237847"/>
                <a:ext cx="328320" cy="254520"/>
              </p14:xfrm>
            </p:contentPart>
          </mc:Choice>
          <mc:Fallback>
            <p:pic>
              <p:nvPicPr>
                <p:cNvPr id="13" name="Ink 12">
                  <a:extLst>
                    <a:ext uri="{FF2B5EF4-FFF2-40B4-BE49-F238E27FC236}">
                      <a16:creationId xmlns:a16="http://schemas.microsoft.com/office/drawing/2014/main" id="{4E7C5100-BF1D-40E9-8589-19F8E0757AA6}"/>
                    </a:ext>
                  </a:extLst>
                </p:cNvPr>
                <p:cNvPicPr/>
                <p:nvPr/>
              </p:nvPicPr>
              <p:blipFill>
                <a:blip r:embed="rId20"/>
                <a:stretch>
                  <a:fillRect/>
                </a:stretch>
              </p:blipFill>
              <p:spPr>
                <a:xfrm>
                  <a:off x="6002379" y="2228847"/>
                  <a:ext cx="345960" cy="27216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14" name="Ink 13">
                  <a:extLst>
                    <a:ext uri="{FF2B5EF4-FFF2-40B4-BE49-F238E27FC236}">
                      <a16:creationId xmlns:a16="http://schemas.microsoft.com/office/drawing/2014/main" id="{BD69CFF0-B04B-42F7-894F-19906BB1EF45}"/>
                    </a:ext>
                  </a:extLst>
                </p14:cNvPr>
                <p14:cNvContentPartPr/>
                <p14:nvPr/>
              </p14:nvContentPartPr>
              <p14:xfrm>
                <a:off x="6251859" y="2191047"/>
                <a:ext cx="90000" cy="145800"/>
              </p14:xfrm>
            </p:contentPart>
          </mc:Choice>
          <mc:Fallback>
            <p:pic>
              <p:nvPicPr>
                <p:cNvPr id="14" name="Ink 13">
                  <a:extLst>
                    <a:ext uri="{FF2B5EF4-FFF2-40B4-BE49-F238E27FC236}">
                      <a16:creationId xmlns:a16="http://schemas.microsoft.com/office/drawing/2014/main" id="{BD69CFF0-B04B-42F7-894F-19906BB1EF45}"/>
                    </a:ext>
                  </a:extLst>
                </p:cNvPr>
                <p:cNvPicPr/>
                <p:nvPr/>
              </p:nvPicPr>
              <p:blipFill>
                <a:blip r:embed="rId22"/>
                <a:stretch>
                  <a:fillRect/>
                </a:stretch>
              </p:blipFill>
              <p:spPr>
                <a:xfrm>
                  <a:off x="6243219" y="2182047"/>
                  <a:ext cx="107640" cy="163440"/>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15" name="Ink 14">
                  <a:extLst>
                    <a:ext uri="{FF2B5EF4-FFF2-40B4-BE49-F238E27FC236}">
                      <a16:creationId xmlns:a16="http://schemas.microsoft.com/office/drawing/2014/main" id="{19F5E250-43E9-499D-9B49-6C4FE859ACB4}"/>
                    </a:ext>
                  </a:extLst>
                </p14:cNvPr>
                <p14:cNvContentPartPr/>
                <p14:nvPr/>
              </p14:nvContentPartPr>
              <p14:xfrm>
                <a:off x="6407019" y="2042007"/>
                <a:ext cx="47520" cy="214200"/>
              </p14:xfrm>
            </p:contentPart>
          </mc:Choice>
          <mc:Fallback>
            <p:pic>
              <p:nvPicPr>
                <p:cNvPr id="15" name="Ink 14">
                  <a:extLst>
                    <a:ext uri="{FF2B5EF4-FFF2-40B4-BE49-F238E27FC236}">
                      <a16:creationId xmlns:a16="http://schemas.microsoft.com/office/drawing/2014/main" id="{19F5E250-43E9-499D-9B49-6C4FE859ACB4}"/>
                    </a:ext>
                  </a:extLst>
                </p:cNvPr>
                <p:cNvPicPr/>
                <p:nvPr/>
              </p:nvPicPr>
              <p:blipFill>
                <a:blip r:embed="rId24"/>
                <a:stretch>
                  <a:fillRect/>
                </a:stretch>
              </p:blipFill>
              <p:spPr>
                <a:xfrm>
                  <a:off x="6398019" y="2033007"/>
                  <a:ext cx="65160" cy="231840"/>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16" name="Ink 15">
                  <a:extLst>
                    <a:ext uri="{FF2B5EF4-FFF2-40B4-BE49-F238E27FC236}">
                      <a16:creationId xmlns:a16="http://schemas.microsoft.com/office/drawing/2014/main" id="{BA4E2738-4854-49AC-8799-2C93168F84BA}"/>
                    </a:ext>
                  </a:extLst>
                </p14:cNvPr>
                <p14:cNvContentPartPr/>
                <p14:nvPr/>
              </p14:nvContentPartPr>
              <p14:xfrm>
                <a:off x="6377859" y="2059647"/>
                <a:ext cx="329400" cy="124920"/>
              </p14:xfrm>
            </p:contentPart>
          </mc:Choice>
          <mc:Fallback>
            <p:pic>
              <p:nvPicPr>
                <p:cNvPr id="16" name="Ink 15">
                  <a:extLst>
                    <a:ext uri="{FF2B5EF4-FFF2-40B4-BE49-F238E27FC236}">
                      <a16:creationId xmlns:a16="http://schemas.microsoft.com/office/drawing/2014/main" id="{BA4E2738-4854-49AC-8799-2C93168F84BA}"/>
                    </a:ext>
                  </a:extLst>
                </p:cNvPr>
                <p:cNvPicPr/>
                <p:nvPr/>
              </p:nvPicPr>
              <p:blipFill>
                <a:blip r:embed="rId26"/>
                <a:stretch>
                  <a:fillRect/>
                </a:stretch>
              </p:blipFill>
              <p:spPr>
                <a:xfrm>
                  <a:off x="6369219" y="2050647"/>
                  <a:ext cx="347040" cy="142560"/>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17" name="Ink 16">
                  <a:extLst>
                    <a:ext uri="{FF2B5EF4-FFF2-40B4-BE49-F238E27FC236}">
                      <a16:creationId xmlns:a16="http://schemas.microsoft.com/office/drawing/2014/main" id="{6C908AB4-08F3-42A2-B481-48767B9723CE}"/>
                    </a:ext>
                  </a:extLst>
                </p14:cNvPr>
                <p14:cNvContentPartPr/>
                <p14:nvPr/>
              </p14:nvContentPartPr>
              <p14:xfrm>
                <a:off x="6719859" y="1908807"/>
                <a:ext cx="116640" cy="192600"/>
              </p14:xfrm>
            </p:contentPart>
          </mc:Choice>
          <mc:Fallback>
            <p:pic>
              <p:nvPicPr>
                <p:cNvPr id="17" name="Ink 16">
                  <a:extLst>
                    <a:ext uri="{FF2B5EF4-FFF2-40B4-BE49-F238E27FC236}">
                      <a16:creationId xmlns:a16="http://schemas.microsoft.com/office/drawing/2014/main" id="{6C908AB4-08F3-42A2-B481-48767B9723CE}"/>
                    </a:ext>
                  </a:extLst>
                </p:cNvPr>
                <p:cNvPicPr/>
                <p:nvPr/>
              </p:nvPicPr>
              <p:blipFill>
                <a:blip r:embed="rId28"/>
                <a:stretch>
                  <a:fillRect/>
                </a:stretch>
              </p:blipFill>
              <p:spPr>
                <a:xfrm>
                  <a:off x="6710859" y="1900167"/>
                  <a:ext cx="134280" cy="210240"/>
                </a:xfrm>
                <a:prstGeom prst="rect">
                  <a:avLst/>
                </a:prstGeom>
              </p:spPr>
            </p:pic>
          </mc:Fallback>
        </mc:AlternateContent>
      </p:grpSp>
      <p:grpSp>
        <p:nvGrpSpPr>
          <p:cNvPr id="22" name="Group 21">
            <a:extLst>
              <a:ext uri="{FF2B5EF4-FFF2-40B4-BE49-F238E27FC236}">
                <a16:creationId xmlns:a16="http://schemas.microsoft.com/office/drawing/2014/main" id="{50FC4B22-C7A0-4150-B00B-D9BB04E00350}"/>
              </a:ext>
            </a:extLst>
          </p:cNvPr>
          <p:cNvGrpSpPr/>
          <p:nvPr/>
        </p:nvGrpSpPr>
        <p:grpSpPr>
          <a:xfrm>
            <a:off x="7808499" y="1775247"/>
            <a:ext cx="810360" cy="263880"/>
            <a:chOff x="7808499" y="1775247"/>
            <a:chExt cx="810360" cy="263880"/>
          </a:xfrm>
        </p:grpSpPr>
        <mc:AlternateContent xmlns:mc="http://schemas.openxmlformats.org/markup-compatibility/2006">
          <mc:Choice xmlns:p14="http://schemas.microsoft.com/office/powerpoint/2010/main" Requires="p14">
            <p:contentPart p14:bwMode="auto" r:id="rId29">
              <p14:nvContentPartPr>
                <p14:cNvPr id="18" name="Ink 17">
                  <a:extLst>
                    <a:ext uri="{FF2B5EF4-FFF2-40B4-BE49-F238E27FC236}">
                      <a16:creationId xmlns:a16="http://schemas.microsoft.com/office/drawing/2014/main" id="{D4CD3871-DA23-45FF-AA14-9EAC7EB66E2F}"/>
                    </a:ext>
                  </a:extLst>
                </p14:cNvPr>
                <p14:cNvContentPartPr/>
                <p14:nvPr/>
              </p14:nvContentPartPr>
              <p14:xfrm>
                <a:off x="7808499" y="1934727"/>
                <a:ext cx="383040" cy="50760"/>
              </p14:xfrm>
            </p:contentPart>
          </mc:Choice>
          <mc:Fallback>
            <p:pic>
              <p:nvPicPr>
                <p:cNvPr id="18" name="Ink 17">
                  <a:extLst>
                    <a:ext uri="{FF2B5EF4-FFF2-40B4-BE49-F238E27FC236}">
                      <a16:creationId xmlns:a16="http://schemas.microsoft.com/office/drawing/2014/main" id="{D4CD3871-DA23-45FF-AA14-9EAC7EB66E2F}"/>
                    </a:ext>
                  </a:extLst>
                </p:cNvPr>
                <p:cNvPicPr/>
                <p:nvPr/>
              </p:nvPicPr>
              <p:blipFill>
                <a:blip r:embed="rId30"/>
                <a:stretch>
                  <a:fillRect/>
                </a:stretch>
              </p:blipFill>
              <p:spPr>
                <a:xfrm>
                  <a:off x="7799859" y="1926087"/>
                  <a:ext cx="400680" cy="68400"/>
                </a:xfrm>
                <a:prstGeom prst="rect">
                  <a:avLst/>
                </a:prstGeom>
              </p:spPr>
            </p:pic>
          </mc:Fallback>
        </mc:AlternateContent>
        <mc:AlternateContent xmlns:mc="http://schemas.openxmlformats.org/markup-compatibility/2006">
          <mc:Choice xmlns:p14="http://schemas.microsoft.com/office/powerpoint/2010/main" Requires="p14">
            <p:contentPart p14:bwMode="auto" r:id="rId31">
              <p14:nvContentPartPr>
                <p14:cNvPr id="19" name="Ink 18">
                  <a:extLst>
                    <a:ext uri="{FF2B5EF4-FFF2-40B4-BE49-F238E27FC236}">
                      <a16:creationId xmlns:a16="http://schemas.microsoft.com/office/drawing/2014/main" id="{3E2D03F2-AEBA-41F4-AE4E-1076FC295207}"/>
                    </a:ext>
                  </a:extLst>
                </p14:cNvPr>
                <p14:cNvContentPartPr/>
                <p14:nvPr/>
              </p14:nvContentPartPr>
              <p14:xfrm>
                <a:off x="8103339" y="1869207"/>
                <a:ext cx="92880" cy="140760"/>
              </p14:xfrm>
            </p:contentPart>
          </mc:Choice>
          <mc:Fallback>
            <p:pic>
              <p:nvPicPr>
                <p:cNvPr id="19" name="Ink 18">
                  <a:extLst>
                    <a:ext uri="{FF2B5EF4-FFF2-40B4-BE49-F238E27FC236}">
                      <a16:creationId xmlns:a16="http://schemas.microsoft.com/office/drawing/2014/main" id="{3E2D03F2-AEBA-41F4-AE4E-1076FC295207}"/>
                    </a:ext>
                  </a:extLst>
                </p:cNvPr>
                <p:cNvPicPr/>
                <p:nvPr/>
              </p:nvPicPr>
              <p:blipFill>
                <a:blip r:embed="rId32"/>
                <a:stretch>
                  <a:fillRect/>
                </a:stretch>
              </p:blipFill>
              <p:spPr>
                <a:xfrm>
                  <a:off x="8094699" y="1860567"/>
                  <a:ext cx="110520" cy="158400"/>
                </a:xfrm>
                <a:prstGeom prst="rect">
                  <a:avLst/>
                </a:prstGeom>
              </p:spPr>
            </p:pic>
          </mc:Fallback>
        </mc:AlternateContent>
        <mc:AlternateContent xmlns:mc="http://schemas.openxmlformats.org/markup-compatibility/2006">
          <mc:Choice xmlns:p14="http://schemas.microsoft.com/office/powerpoint/2010/main" Requires="p14">
            <p:contentPart p14:bwMode="auto" r:id="rId33">
              <p14:nvContentPartPr>
                <p14:cNvPr id="20" name="Ink 19">
                  <a:extLst>
                    <a:ext uri="{FF2B5EF4-FFF2-40B4-BE49-F238E27FC236}">
                      <a16:creationId xmlns:a16="http://schemas.microsoft.com/office/drawing/2014/main" id="{11ED0A6E-ABB3-47F5-9DE0-BD5E8E2FEB78}"/>
                    </a:ext>
                  </a:extLst>
                </p14:cNvPr>
                <p14:cNvContentPartPr/>
                <p14:nvPr/>
              </p14:nvContentPartPr>
              <p14:xfrm>
                <a:off x="8285499" y="1775247"/>
                <a:ext cx="15480" cy="263880"/>
              </p14:xfrm>
            </p:contentPart>
          </mc:Choice>
          <mc:Fallback>
            <p:pic>
              <p:nvPicPr>
                <p:cNvPr id="20" name="Ink 19">
                  <a:extLst>
                    <a:ext uri="{FF2B5EF4-FFF2-40B4-BE49-F238E27FC236}">
                      <a16:creationId xmlns:a16="http://schemas.microsoft.com/office/drawing/2014/main" id="{11ED0A6E-ABB3-47F5-9DE0-BD5E8E2FEB78}"/>
                    </a:ext>
                  </a:extLst>
                </p:cNvPr>
                <p:cNvPicPr/>
                <p:nvPr/>
              </p:nvPicPr>
              <p:blipFill>
                <a:blip r:embed="rId34"/>
                <a:stretch>
                  <a:fillRect/>
                </a:stretch>
              </p:blipFill>
              <p:spPr>
                <a:xfrm>
                  <a:off x="8276499" y="1766607"/>
                  <a:ext cx="33120" cy="281520"/>
                </a:xfrm>
                <a:prstGeom prst="rect">
                  <a:avLst/>
                </a:prstGeom>
              </p:spPr>
            </p:pic>
          </mc:Fallback>
        </mc:AlternateContent>
        <mc:AlternateContent xmlns:mc="http://schemas.openxmlformats.org/markup-compatibility/2006">
          <mc:Choice xmlns:p14="http://schemas.microsoft.com/office/powerpoint/2010/main" Requires="p14">
            <p:contentPart p14:bwMode="auto" r:id="rId35">
              <p14:nvContentPartPr>
                <p14:cNvPr id="21" name="Ink 20">
                  <a:extLst>
                    <a:ext uri="{FF2B5EF4-FFF2-40B4-BE49-F238E27FC236}">
                      <a16:creationId xmlns:a16="http://schemas.microsoft.com/office/drawing/2014/main" id="{5E649CA2-5130-423D-8F3B-C0A86ED14648}"/>
                    </a:ext>
                  </a:extLst>
                </p14:cNvPr>
                <p14:cNvContentPartPr/>
                <p14:nvPr/>
              </p14:nvContentPartPr>
              <p14:xfrm>
                <a:off x="8225379" y="1822767"/>
                <a:ext cx="393480" cy="177480"/>
              </p14:xfrm>
            </p:contentPart>
          </mc:Choice>
          <mc:Fallback>
            <p:pic>
              <p:nvPicPr>
                <p:cNvPr id="21" name="Ink 20">
                  <a:extLst>
                    <a:ext uri="{FF2B5EF4-FFF2-40B4-BE49-F238E27FC236}">
                      <a16:creationId xmlns:a16="http://schemas.microsoft.com/office/drawing/2014/main" id="{5E649CA2-5130-423D-8F3B-C0A86ED14648}"/>
                    </a:ext>
                  </a:extLst>
                </p:cNvPr>
                <p:cNvPicPr/>
                <p:nvPr/>
              </p:nvPicPr>
              <p:blipFill>
                <a:blip r:embed="rId36"/>
                <a:stretch>
                  <a:fillRect/>
                </a:stretch>
              </p:blipFill>
              <p:spPr>
                <a:xfrm>
                  <a:off x="8216379" y="1814127"/>
                  <a:ext cx="411120" cy="195120"/>
                </a:xfrm>
                <a:prstGeom prst="rect">
                  <a:avLst/>
                </a:prstGeom>
              </p:spPr>
            </p:pic>
          </mc:Fallback>
        </mc:AlternateContent>
      </p:grpSp>
      <p:grpSp>
        <p:nvGrpSpPr>
          <p:cNvPr id="26" name="Group 25">
            <a:extLst>
              <a:ext uri="{FF2B5EF4-FFF2-40B4-BE49-F238E27FC236}">
                <a16:creationId xmlns:a16="http://schemas.microsoft.com/office/drawing/2014/main" id="{7179921E-00E0-46AF-8345-65A5ED347CFC}"/>
              </a:ext>
            </a:extLst>
          </p:cNvPr>
          <p:cNvGrpSpPr/>
          <p:nvPr/>
        </p:nvGrpSpPr>
        <p:grpSpPr>
          <a:xfrm>
            <a:off x="3547539" y="3255567"/>
            <a:ext cx="252000" cy="224280"/>
            <a:chOff x="3547539" y="3255567"/>
            <a:chExt cx="252000" cy="224280"/>
          </a:xfrm>
        </p:grpSpPr>
        <mc:AlternateContent xmlns:mc="http://schemas.openxmlformats.org/markup-compatibility/2006">
          <mc:Choice xmlns:p14="http://schemas.microsoft.com/office/powerpoint/2010/main" Requires="p14">
            <p:contentPart p14:bwMode="auto" r:id="rId37">
              <p14:nvContentPartPr>
                <p14:cNvPr id="24" name="Ink 23">
                  <a:extLst>
                    <a:ext uri="{FF2B5EF4-FFF2-40B4-BE49-F238E27FC236}">
                      <a16:creationId xmlns:a16="http://schemas.microsoft.com/office/drawing/2014/main" id="{2CFBBEF4-9C33-47ED-96ED-FF19E402A957}"/>
                    </a:ext>
                  </a:extLst>
                </p14:cNvPr>
                <p14:cNvContentPartPr/>
                <p14:nvPr/>
              </p14:nvContentPartPr>
              <p14:xfrm>
                <a:off x="3547539" y="3255567"/>
                <a:ext cx="252000" cy="13320"/>
              </p14:xfrm>
            </p:contentPart>
          </mc:Choice>
          <mc:Fallback>
            <p:pic>
              <p:nvPicPr>
                <p:cNvPr id="24" name="Ink 23">
                  <a:extLst>
                    <a:ext uri="{FF2B5EF4-FFF2-40B4-BE49-F238E27FC236}">
                      <a16:creationId xmlns:a16="http://schemas.microsoft.com/office/drawing/2014/main" id="{2CFBBEF4-9C33-47ED-96ED-FF19E402A957}"/>
                    </a:ext>
                  </a:extLst>
                </p:cNvPr>
                <p:cNvPicPr/>
                <p:nvPr/>
              </p:nvPicPr>
              <p:blipFill>
                <a:blip r:embed="rId38"/>
                <a:stretch>
                  <a:fillRect/>
                </a:stretch>
              </p:blipFill>
              <p:spPr>
                <a:xfrm>
                  <a:off x="3538899" y="3246927"/>
                  <a:ext cx="269640" cy="30960"/>
                </a:xfrm>
                <a:prstGeom prst="rect">
                  <a:avLst/>
                </a:prstGeom>
              </p:spPr>
            </p:pic>
          </mc:Fallback>
        </mc:AlternateContent>
        <mc:AlternateContent xmlns:mc="http://schemas.openxmlformats.org/markup-compatibility/2006">
          <mc:Choice xmlns:p14="http://schemas.microsoft.com/office/powerpoint/2010/main" Requires="p14">
            <p:contentPart p14:bwMode="auto" r:id="rId39">
              <p14:nvContentPartPr>
                <p14:cNvPr id="25" name="Ink 24">
                  <a:extLst>
                    <a:ext uri="{FF2B5EF4-FFF2-40B4-BE49-F238E27FC236}">
                      <a16:creationId xmlns:a16="http://schemas.microsoft.com/office/drawing/2014/main" id="{24E87F7B-A08B-45DD-A9BB-008928FF6A3A}"/>
                    </a:ext>
                  </a:extLst>
                </p14:cNvPr>
                <p14:cNvContentPartPr/>
                <p14:nvPr/>
              </p14:nvContentPartPr>
              <p14:xfrm>
                <a:off x="3690819" y="3272487"/>
                <a:ext cx="37080" cy="207360"/>
              </p14:xfrm>
            </p:contentPart>
          </mc:Choice>
          <mc:Fallback>
            <p:pic>
              <p:nvPicPr>
                <p:cNvPr id="25" name="Ink 24">
                  <a:extLst>
                    <a:ext uri="{FF2B5EF4-FFF2-40B4-BE49-F238E27FC236}">
                      <a16:creationId xmlns:a16="http://schemas.microsoft.com/office/drawing/2014/main" id="{24E87F7B-A08B-45DD-A9BB-008928FF6A3A}"/>
                    </a:ext>
                  </a:extLst>
                </p:cNvPr>
                <p:cNvPicPr/>
                <p:nvPr/>
              </p:nvPicPr>
              <p:blipFill>
                <a:blip r:embed="rId40"/>
                <a:stretch>
                  <a:fillRect/>
                </a:stretch>
              </p:blipFill>
              <p:spPr>
                <a:xfrm>
                  <a:off x="3682179" y="3263487"/>
                  <a:ext cx="54720" cy="2250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41">
            <p14:nvContentPartPr>
              <p14:cNvPr id="27" name="Ink 26">
                <a:extLst>
                  <a:ext uri="{FF2B5EF4-FFF2-40B4-BE49-F238E27FC236}">
                    <a16:creationId xmlns:a16="http://schemas.microsoft.com/office/drawing/2014/main" id="{CA0308A0-7542-42C4-85E5-F7DC1723A3B2}"/>
                  </a:ext>
                </a:extLst>
              </p14:cNvPr>
              <p14:cNvContentPartPr/>
              <p14:nvPr/>
            </p14:nvContentPartPr>
            <p14:xfrm>
              <a:off x="9012699" y="5741367"/>
              <a:ext cx="151920" cy="588600"/>
            </p14:xfrm>
          </p:contentPart>
        </mc:Choice>
        <mc:Fallback>
          <p:pic>
            <p:nvPicPr>
              <p:cNvPr id="27" name="Ink 26">
                <a:extLst>
                  <a:ext uri="{FF2B5EF4-FFF2-40B4-BE49-F238E27FC236}">
                    <a16:creationId xmlns:a16="http://schemas.microsoft.com/office/drawing/2014/main" id="{CA0308A0-7542-42C4-85E5-F7DC1723A3B2}"/>
                  </a:ext>
                </a:extLst>
              </p:cNvPr>
              <p:cNvPicPr/>
              <p:nvPr/>
            </p:nvPicPr>
            <p:blipFill>
              <a:blip r:embed="rId42"/>
              <a:stretch>
                <a:fillRect/>
              </a:stretch>
            </p:blipFill>
            <p:spPr>
              <a:xfrm>
                <a:off x="9003699" y="5732727"/>
                <a:ext cx="169560" cy="606240"/>
              </a:xfrm>
              <a:prstGeom prst="rect">
                <a:avLst/>
              </a:prstGeom>
            </p:spPr>
          </p:pic>
        </mc:Fallback>
      </mc:AlternateContent>
      <mc:AlternateContent xmlns:mc="http://schemas.openxmlformats.org/markup-compatibility/2006">
        <mc:Choice xmlns:p14="http://schemas.microsoft.com/office/powerpoint/2010/main" Requires="p14">
          <p:contentPart p14:bwMode="auto" r:id="rId43">
            <p14:nvContentPartPr>
              <p14:cNvPr id="28" name="Ink 27">
                <a:extLst>
                  <a:ext uri="{FF2B5EF4-FFF2-40B4-BE49-F238E27FC236}">
                    <a16:creationId xmlns:a16="http://schemas.microsoft.com/office/drawing/2014/main" id="{37CCFA5C-195F-47D9-8384-1D348D4C7541}"/>
                  </a:ext>
                </a:extLst>
              </p14:cNvPr>
              <p14:cNvContentPartPr/>
              <p14:nvPr/>
            </p14:nvContentPartPr>
            <p14:xfrm>
              <a:off x="10694619" y="5763327"/>
              <a:ext cx="156960" cy="520920"/>
            </p14:xfrm>
          </p:contentPart>
        </mc:Choice>
        <mc:Fallback>
          <p:pic>
            <p:nvPicPr>
              <p:cNvPr id="28" name="Ink 27">
                <a:extLst>
                  <a:ext uri="{FF2B5EF4-FFF2-40B4-BE49-F238E27FC236}">
                    <a16:creationId xmlns:a16="http://schemas.microsoft.com/office/drawing/2014/main" id="{37CCFA5C-195F-47D9-8384-1D348D4C7541}"/>
                  </a:ext>
                </a:extLst>
              </p:cNvPr>
              <p:cNvPicPr/>
              <p:nvPr/>
            </p:nvPicPr>
            <p:blipFill>
              <a:blip r:embed="rId44"/>
              <a:stretch>
                <a:fillRect/>
              </a:stretch>
            </p:blipFill>
            <p:spPr>
              <a:xfrm>
                <a:off x="10685619" y="5754327"/>
                <a:ext cx="174600" cy="538560"/>
              </a:xfrm>
              <a:prstGeom prst="rect">
                <a:avLst/>
              </a:prstGeom>
            </p:spPr>
          </p:pic>
        </mc:Fallback>
      </mc:AlternateContent>
      <mc:AlternateContent xmlns:mc="http://schemas.openxmlformats.org/markup-compatibility/2006">
        <mc:Choice xmlns:p14="http://schemas.microsoft.com/office/powerpoint/2010/main" Requires="p14">
          <p:contentPart p14:bwMode="auto" r:id="rId45">
            <p14:nvContentPartPr>
              <p14:cNvPr id="29" name="Ink 28">
                <a:extLst>
                  <a:ext uri="{FF2B5EF4-FFF2-40B4-BE49-F238E27FC236}">
                    <a16:creationId xmlns:a16="http://schemas.microsoft.com/office/drawing/2014/main" id="{0038064E-80BD-4ADA-A495-3EC9E3D4206D}"/>
                  </a:ext>
                </a:extLst>
              </p14:cNvPr>
              <p14:cNvContentPartPr/>
              <p14:nvPr/>
            </p14:nvContentPartPr>
            <p14:xfrm>
              <a:off x="6070059" y="5309007"/>
              <a:ext cx="12960" cy="17280"/>
            </p14:xfrm>
          </p:contentPart>
        </mc:Choice>
        <mc:Fallback>
          <p:pic>
            <p:nvPicPr>
              <p:cNvPr id="29" name="Ink 28">
                <a:extLst>
                  <a:ext uri="{FF2B5EF4-FFF2-40B4-BE49-F238E27FC236}">
                    <a16:creationId xmlns:a16="http://schemas.microsoft.com/office/drawing/2014/main" id="{0038064E-80BD-4ADA-A495-3EC9E3D4206D}"/>
                  </a:ext>
                </a:extLst>
              </p:cNvPr>
              <p:cNvPicPr/>
              <p:nvPr/>
            </p:nvPicPr>
            <p:blipFill>
              <a:blip r:embed="rId46"/>
              <a:stretch>
                <a:fillRect/>
              </a:stretch>
            </p:blipFill>
            <p:spPr>
              <a:xfrm>
                <a:off x="6061419" y="5300367"/>
                <a:ext cx="30600" cy="34920"/>
              </a:xfrm>
              <a:prstGeom prst="rect">
                <a:avLst/>
              </a:prstGeom>
            </p:spPr>
          </p:pic>
        </mc:Fallback>
      </mc:AlternateContent>
      <mc:AlternateContent xmlns:mc="http://schemas.openxmlformats.org/markup-compatibility/2006">
        <mc:Choice xmlns:p14="http://schemas.microsoft.com/office/powerpoint/2010/main" Requires="p14">
          <p:contentPart p14:bwMode="auto" r:id="rId47">
            <p14:nvContentPartPr>
              <p14:cNvPr id="30" name="Ink 29">
                <a:extLst>
                  <a:ext uri="{FF2B5EF4-FFF2-40B4-BE49-F238E27FC236}">
                    <a16:creationId xmlns:a16="http://schemas.microsoft.com/office/drawing/2014/main" id="{0E53C86A-1B22-4CBE-943C-B292C6CE6B76}"/>
                  </a:ext>
                </a:extLst>
              </p14:cNvPr>
              <p14:cNvContentPartPr/>
              <p14:nvPr/>
            </p14:nvContentPartPr>
            <p14:xfrm>
              <a:off x="5867379" y="2067927"/>
              <a:ext cx="70920" cy="28080"/>
            </p14:xfrm>
          </p:contentPart>
        </mc:Choice>
        <mc:Fallback>
          <p:pic>
            <p:nvPicPr>
              <p:cNvPr id="30" name="Ink 29">
                <a:extLst>
                  <a:ext uri="{FF2B5EF4-FFF2-40B4-BE49-F238E27FC236}">
                    <a16:creationId xmlns:a16="http://schemas.microsoft.com/office/drawing/2014/main" id="{0E53C86A-1B22-4CBE-943C-B292C6CE6B76}"/>
                  </a:ext>
                </a:extLst>
              </p:cNvPr>
              <p:cNvPicPr/>
              <p:nvPr/>
            </p:nvPicPr>
            <p:blipFill>
              <a:blip r:embed="rId48"/>
              <a:stretch>
                <a:fillRect/>
              </a:stretch>
            </p:blipFill>
            <p:spPr>
              <a:xfrm>
                <a:off x="5858739" y="2059287"/>
                <a:ext cx="88560" cy="45720"/>
              </a:xfrm>
              <a:prstGeom prst="rect">
                <a:avLst/>
              </a:prstGeom>
            </p:spPr>
          </p:pic>
        </mc:Fallback>
      </mc:AlternateContent>
      <mc:AlternateContent xmlns:mc="http://schemas.openxmlformats.org/markup-compatibility/2006">
        <mc:Choice xmlns:p14="http://schemas.microsoft.com/office/powerpoint/2010/main" Requires="p14">
          <p:contentPart p14:bwMode="auto" r:id="rId49">
            <p14:nvContentPartPr>
              <p14:cNvPr id="31" name="Ink 30">
                <a:extLst>
                  <a:ext uri="{FF2B5EF4-FFF2-40B4-BE49-F238E27FC236}">
                    <a16:creationId xmlns:a16="http://schemas.microsoft.com/office/drawing/2014/main" id="{BC4FF96A-0B22-43D2-A94B-605D06FC7D94}"/>
                  </a:ext>
                </a:extLst>
              </p14:cNvPr>
              <p14:cNvContentPartPr/>
              <p14:nvPr/>
            </p14:nvContentPartPr>
            <p14:xfrm>
              <a:off x="7614099" y="2629167"/>
              <a:ext cx="24480" cy="11880"/>
            </p14:xfrm>
          </p:contentPart>
        </mc:Choice>
        <mc:Fallback>
          <p:pic>
            <p:nvPicPr>
              <p:cNvPr id="31" name="Ink 30">
                <a:extLst>
                  <a:ext uri="{FF2B5EF4-FFF2-40B4-BE49-F238E27FC236}">
                    <a16:creationId xmlns:a16="http://schemas.microsoft.com/office/drawing/2014/main" id="{BC4FF96A-0B22-43D2-A94B-605D06FC7D94}"/>
                  </a:ext>
                </a:extLst>
              </p:cNvPr>
              <p:cNvPicPr/>
              <p:nvPr/>
            </p:nvPicPr>
            <p:blipFill>
              <a:blip r:embed="rId50"/>
              <a:stretch>
                <a:fillRect/>
              </a:stretch>
            </p:blipFill>
            <p:spPr>
              <a:xfrm>
                <a:off x="7605099" y="2620527"/>
                <a:ext cx="42120" cy="29520"/>
              </a:xfrm>
              <a:prstGeom prst="rect">
                <a:avLst/>
              </a:prstGeom>
            </p:spPr>
          </p:pic>
        </mc:Fallback>
      </mc:AlternateContent>
      <mc:AlternateContent xmlns:mc="http://schemas.openxmlformats.org/markup-compatibility/2006">
        <mc:Choice xmlns:p14="http://schemas.microsoft.com/office/powerpoint/2010/main" Requires="p14">
          <p:contentPart p14:bwMode="auto" r:id="rId51">
            <p14:nvContentPartPr>
              <p14:cNvPr id="32" name="Ink 31">
                <a:extLst>
                  <a:ext uri="{FF2B5EF4-FFF2-40B4-BE49-F238E27FC236}">
                    <a16:creationId xmlns:a16="http://schemas.microsoft.com/office/drawing/2014/main" id="{9A829270-4797-4E0F-99B4-C20A9015E67D}"/>
                  </a:ext>
                </a:extLst>
              </p14:cNvPr>
              <p14:cNvContentPartPr/>
              <p14:nvPr/>
            </p14:nvContentPartPr>
            <p14:xfrm>
              <a:off x="5823459" y="1573287"/>
              <a:ext cx="53280" cy="5040"/>
            </p14:xfrm>
          </p:contentPart>
        </mc:Choice>
        <mc:Fallback>
          <p:pic>
            <p:nvPicPr>
              <p:cNvPr id="32" name="Ink 31">
                <a:extLst>
                  <a:ext uri="{FF2B5EF4-FFF2-40B4-BE49-F238E27FC236}">
                    <a16:creationId xmlns:a16="http://schemas.microsoft.com/office/drawing/2014/main" id="{9A829270-4797-4E0F-99B4-C20A9015E67D}"/>
                  </a:ext>
                </a:extLst>
              </p:cNvPr>
              <p:cNvPicPr/>
              <p:nvPr/>
            </p:nvPicPr>
            <p:blipFill>
              <a:blip r:embed="rId52"/>
              <a:stretch>
                <a:fillRect/>
              </a:stretch>
            </p:blipFill>
            <p:spPr>
              <a:xfrm>
                <a:off x="5814819" y="1564647"/>
                <a:ext cx="70920" cy="22680"/>
              </a:xfrm>
              <a:prstGeom prst="rect">
                <a:avLst/>
              </a:prstGeom>
            </p:spPr>
          </p:pic>
        </mc:Fallback>
      </mc:AlternateContent>
      <mc:AlternateContent xmlns:mc="http://schemas.openxmlformats.org/markup-compatibility/2006">
        <mc:Choice xmlns:p14="http://schemas.microsoft.com/office/powerpoint/2010/main" Requires="p14">
          <p:contentPart p14:bwMode="auto" r:id="rId53">
            <p14:nvContentPartPr>
              <p14:cNvPr id="33" name="Ink 32">
                <a:extLst>
                  <a:ext uri="{FF2B5EF4-FFF2-40B4-BE49-F238E27FC236}">
                    <a16:creationId xmlns:a16="http://schemas.microsoft.com/office/drawing/2014/main" id="{ABE16106-89D1-4872-AF60-B6F443E577A4}"/>
                  </a:ext>
                </a:extLst>
              </p14:cNvPr>
              <p14:cNvContentPartPr/>
              <p14:nvPr/>
            </p14:nvContentPartPr>
            <p14:xfrm>
              <a:off x="7873299" y="6360927"/>
              <a:ext cx="42480" cy="9360"/>
            </p14:xfrm>
          </p:contentPart>
        </mc:Choice>
        <mc:Fallback>
          <p:pic>
            <p:nvPicPr>
              <p:cNvPr id="33" name="Ink 32">
                <a:extLst>
                  <a:ext uri="{FF2B5EF4-FFF2-40B4-BE49-F238E27FC236}">
                    <a16:creationId xmlns:a16="http://schemas.microsoft.com/office/drawing/2014/main" id="{ABE16106-89D1-4872-AF60-B6F443E577A4}"/>
                  </a:ext>
                </a:extLst>
              </p:cNvPr>
              <p:cNvPicPr/>
              <p:nvPr/>
            </p:nvPicPr>
            <p:blipFill>
              <a:blip r:embed="rId54"/>
              <a:stretch>
                <a:fillRect/>
              </a:stretch>
            </p:blipFill>
            <p:spPr>
              <a:xfrm>
                <a:off x="7864299" y="6352287"/>
                <a:ext cx="60120" cy="27000"/>
              </a:xfrm>
              <a:prstGeom prst="rect">
                <a:avLst/>
              </a:prstGeom>
            </p:spPr>
          </p:pic>
        </mc:Fallback>
      </mc:AlternateContent>
    </p:spTree>
    <p:extLst>
      <p:ext uri="{BB962C8B-B14F-4D97-AF65-F5344CB8AC3E}">
        <p14:creationId xmlns:p14="http://schemas.microsoft.com/office/powerpoint/2010/main" val="19014292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028AFC59-834F-40B6-8353-BA50CD7C13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71625" y="1638300"/>
            <a:ext cx="9048750" cy="3581400"/>
          </a:xfrm>
          <a:prstGeom prst="rect">
            <a:avLst/>
          </a:prstGeom>
        </p:spPr>
      </p:pic>
      <p:sp>
        <p:nvSpPr>
          <p:cNvPr id="5" name="TextBox 4">
            <a:extLst>
              <a:ext uri="{FF2B5EF4-FFF2-40B4-BE49-F238E27FC236}">
                <a16:creationId xmlns:a16="http://schemas.microsoft.com/office/drawing/2014/main" id="{12969A48-6DFC-4C44-9867-700477FF5281}"/>
              </a:ext>
            </a:extLst>
          </p:cNvPr>
          <p:cNvSpPr txBox="1"/>
          <p:nvPr/>
        </p:nvSpPr>
        <p:spPr>
          <a:xfrm>
            <a:off x="3936342" y="5475523"/>
            <a:ext cx="6097280" cy="369332"/>
          </a:xfrm>
          <a:prstGeom prst="rect">
            <a:avLst/>
          </a:prstGeom>
          <a:noFill/>
        </p:spPr>
        <p:txBody>
          <a:bodyPr wrap="square">
            <a:spAutoFit/>
          </a:bodyPr>
          <a:lstStyle/>
          <a:p>
            <a:r>
              <a:rPr lang="en-US" b="0" i="0" dirty="0">
                <a:solidFill>
                  <a:srgbClr val="757575"/>
                </a:solidFill>
                <a:effectLst/>
                <a:latin typeface="sohne"/>
              </a:rPr>
              <a:t>Sigmoid squishes values to be between 0 and 1</a:t>
            </a:r>
            <a:endParaRPr lang="en-US" dirty="0"/>
          </a:p>
        </p:txBody>
      </p:sp>
    </p:spTree>
    <p:extLst>
      <p:ext uri="{BB962C8B-B14F-4D97-AF65-F5344CB8AC3E}">
        <p14:creationId xmlns:p14="http://schemas.microsoft.com/office/powerpoint/2010/main" val="400920944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E56D6453-B92C-4B38-8331-BB2A91017F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25708" y="917121"/>
            <a:ext cx="9048750" cy="4762500"/>
          </a:xfrm>
          <a:prstGeom prst="rect">
            <a:avLst/>
          </a:prstGeom>
        </p:spPr>
      </p:pic>
      <p:sp>
        <p:nvSpPr>
          <p:cNvPr id="5" name="TextBox 4">
            <a:extLst>
              <a:ext uri="{FF2B5EF4-FFF2-40B4-BE49-F238E27FC236}">
                <a16:creationId xmlns:a16="http://schemas.microsoft.com/office/drawing/2014/main" id="{B15B38CE-5CEB-4D12-9968-D6BB9414C76E}"/>
              </a:ext>
            </a:extLst>
          </p:cNvPr>
          <p:cNvSpPr txBox="1"/>
          <p:nvPr/>
        </p:nvSpPr>
        <p:spPr>
          <a:xfrm>
            <a:off x="4826082" y="5571547"/>
            <a:ext cx="2539835" cy="369332"/>
          </a:xfrm>
          <a:prstGeom prst="rect">
            <a:avLst/>
          </a:prstGeom>
          <a:noFill/>
        </p:spPr>
        <p:txBody>
          <a:bodyPr wrap="square">
            <a:spAutoFit/>
          </a:bodyPr>
          <a:lstStyle/>
          <a:p>
            <a:r>
              <a:rPr lang="en-US" b="0" i="0" dirty="0">
                <a:solidFill>
                  <a:srgbClr val="757575"/>
                </a:solidFill>
                <a:effectLst/>
                <a:latin typeface="sohne"/>
              </a:rPr>
              <a:t>Forget gate operations</a:t>
            </a:r>
            <a:endParaRPr lang="en-US" dirty="0"/>
          </a:p>
        </p:txBody>
      </p:sp>
      <mc:AlternateContent xmlns:mc="http://schemas.openxmlformats.org/markup-compatibility/2006" xmlns:p14="http://schemas.microsoft.com/office/powerpoint/2010/main">
        <mc:Choice Requires="p14">
          <p:contentPart p14:bwMode="auto" r:id="rId3">
            <p14:nvContentPartPr>
              <p14:cNvPr id="76" name="Ink 75">
                <a:extLst>
                  <a:ext uri="{FF2B5EF4-FFF2-40B4-BE49-F238E27FC236}">
                    <a16:creationId xmlns:a16="http://schemas.microsoft.com/office/drawing/2014/main" id="{F8F761DA-EB82-4A6E-8482-F366A5D420D3}"/>
                  </a:ext>
                </a:extLst>
              </p14:cNvPr>
              <p14:cNvContentPartPr/>
              <p14:nvPr/>
            </p14:nvContentPartPr>
            <p14:xfrm>
              <a:off x="10081505" y="1685723"/>
              <a:ext cx="29520" cy="6120"/>
            </p14:xfrm>
          </p:contentPart>
        </mc:Choice>
        <mc:Fallback xmlns="">
          <p:pic>
            <p:nvPicPr>
              <p:cNvPr id="76" name="Ink 75">
                <a:extLst>
                  <a:ext uri="{FF2B5EF4-FFF2-40B4-BE49-F238E27FC236}">
                    <a16:creationId xmlns:a16="http://schemas.microsoft.com/office/drawing/2014/main" id="{F8F761DA-EB82-4A6E-8482-F366A5D420D3}"/>
                  </a:ext>
                </a:extLst>
              </p:cNvPr>
              <p:cNvPicPr/>
              <p:nvPr/>
            </p:nvPicPr>
            <p:blipFill>
              <a:blip r:embed="rId84"/>
              <a:stretch>
                <a:fillRect/>
              </a:stretch>
            </p:blipFill>
            <p:spPr>
              <a:xfrm>
                <a:off x="10072505" y="1677083"/>
                <a:ext cx="47160" cy="23760"/>
              </a:xfrm>
              <a:prstGeom prst="rect">
                <a:avLst/>
              </a:prstGeom>
            </p:spPr>
          </p:pic>
        </mc:Fallback>
      </mc:AlternateContent>
      <p:grpSp>
        <p:nvGrpSpPr>
          <p:cNvPr id="16" name="Group 15">
            <a:extLst>
              <a:ext uri="{FF2B5EF4-FFF2-40B4-BE49-F238E27FC236}">
                <a16:creationId xmlns:a16="http://schemas.microsoft.com/office/drawing/2014/main" id="{0EE432D7-23DB-45EF-9B91-C2D337E97297}"/>
              </a:ext>
            </a:extLst>
          </p:cNvPr>
          <p:cNvGrpSpPr/>
          <p:nvPr/>
        </p:nvGrpSpPr>
        <p:grpSpPr>
          <a:xfrm>
            <a:off x="10162179" y="2454368"/>
            <a:ext cx="1541160" cy="481320"/>
            <a:chOff x="10162179" y="2454368"/>
            <a:chExt cx="1541160" cy="481320"/>
          </a:xfrm>
        </p:grpSpPr>
        <mc:AlternateContent xmlns:mc="http://schemas.openxmlformats.org/markup-compatibility/2006" xmlns:p14="http://schemas.microsoft.com/office/powerpoint/2010/main">
          <mc:Choice Requires="p14">
            <p:contentPart p14:bwMode="auto" r:id="rId85">
              <p14:nvContentPartPr>
                <p14:cNvPr id="2" name="Ink 1">
                  <a:extLst>
                    <a:ext uri="{FF2B5EF4-FFF2-40B4-BE49-F238E27FC236}">
                      <a16:creationId xmlns:a16="http://schemas.microsoft.com/office/drawing/2014/main" id="{71BDD326-3C9F-4779-8143-AAFD44C2E02E}"/>
                    </a:ext>
                  </a:extLst>
                </p14:cNvPr>
                <p14:cNvContentPartPr/>
                <p14:nvPr/>
              </p14:nvContentPartPr>
              <p14:xfrm>
                <a:off x="10162179" y="2528168"/>
                <a:ext cx="252360" cy="282600"/>
              </p14:xfrm>
            </p:contentPart>
          </mc:Choice>
          <mc:Fallback xmlns="">
            <p:pic>
              <p:nvPicPr>
                <p:cNvPr id="2" name="Ink 1">
                  <a:extLst>
                    <a:ext uri="{FF2B5EF4-FFF2-40B4-BE49-F238E27FC236}">
                      <a16:creationId xmlns:a16="http://schemas.microsoft.com/office/drawing/2014/main" id="{71BDD326-3C9F-4779-8143-AAFD44C2E02E}"/>
                    </a:ext>
                  </a:extLst>
                </p:cNvPr>
                <p:cNvPicPr/>
                <p:nvPr/>
              </p:nvPicPr>
              <p:blipFill>
                <a:blip r:embed="rId86"/>
                <a:stretch>
                  <a:fillRect/>
                </a:stretch>
              </p:blipFill>
              <p:spPr>
                <a:xfrm>
                  <a:off x="10153539" y="2519168"/>
                  <a:ext cx="270000" cy="30024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4" name="Ink 3">
                  <a:extLst>
                    <a:ext uri="{FF2B5EF4-FFF2-40B4-BE49-F238E27FC236}">
                      <a16:creationId xmlns:a16="http://schemas.microsoft.com/office/drawing/2014/main" id="{F00F95F6-5AD5-430D-9CD1-A1239AD3D4CF}"/>
                    </a:ext>
                  </a:extLst>
                </p14:cNvPr>
                <p14:cNvContentPartPr/>
                <p14:nvPr/>
              </p14:nvContentPartPr>
              <p14:xfrm>
                <a:off x="10541979" y="2655608"/>
                <a:ext cx="199800" cy="29520"/>
              </p14:xfrm>
            </p:contentPart>
          </mc:Choice>
          <mc:Fallback xmlns="">
            <p:pic>
              <p:nvPicPr>
                <p:cNvPr id="4" name="Ink 3">
                  <a:extLst>
                    <a:ext uri="{FF2B5EF4-FFF2-40B4-BE49-F238E27FC236}">
                      <a16:creationId xmlns:a16="http://schemas.microsoft.com/office/drawing/2014/main" id="{F00F95F6-5AD5-430D-9CD1-A1239AD3D4CF}"/>
                    </a:ext>
                  </a:extLst>
                </p:cNvPr>
                <p:cNvPicPr/>
                <p:nvPr/>
              </p:nvPicPr>
              <p:blipFill>
                <a:blip r:embed="rId88"/>
                <a:stretch>
                  <a:fillRect/>
                </a:stretch>
              </p:blipFill>
              <p:spPr>
                <a:xfrm>
                  <a:off x="10532979" y="2646608"/>
                  <a:ext cx="217440" cy="4716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6" name="Ink 5">
                  <a:extLst>
                    <a:ext uri="{FF2B5EF4-FFF2-40B4-BE49-F238E27FC236}">
                      <a16:creationId xmlns:a16="http://schemas.microsoft.com/office/drawing/2014/main" id="{CBF01D9E-E901-48BB-B19D-43727C0E88A4}"/>
                    </a:ext>
                  </a:extLst>
                </p14:cNvPr>
                <p14:cNvContentPartPr/>
                <p14:nvPr/>
              </p14:nvContentPartPr>
              <p14:xfrm>
                <a:off x="10835739" y="2469128"/>
                <a:ext cx="393480" cy="466560"/>
              </p14:xfrm>
            </p:contentPart>
          </mc:Choice>
          <mc:Fallback xmlns="">
            <p:pic>
              <p:nvPicPr>
                <p:cNvPr id="6" name="Ink 5">
                  <a:extLst>
                    <a:ext uri="{FF2B5EF4-FFF2-40B4-BE49-F238E27FC236}">
                      <a16:creationId xmlns:a16="http://schemas.microsoft.com/office/drawing/2014/main" id="{CBF01D9E-E901-48BB-B19D-43727C0E88A4}"/>
                    </a:ext>
                  </a:extLst>
                </p:cNvPr>
                <p:cNvPicPr/>
                <p:nvPr/>
              </p:nvPicPr>
              <p:blipFill>
                <a:blip r:embed="rId90"/>
                <a:stretch>
                  <a:fillRect/>
                </a:stretch>
              </p:blipFill>
              <p:spPr>
                <a:xfrm>
                  <a:off x="10827099" y="2460128"/>
                  <a:ext cx="411120" cy="48420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7" name="Ink 6">
                  <a:extLst>
                    <a:ext uri="{FF2B5EF4-FFF2-40B4-BE49-F238E27FC236}">
                      <a16:creationId xmlns:a16="http://schemas.microsoft.com/office/drawing/2014/main" id="{4DF3E807-282C-4DAF-AFEE-924AFE495216}"/>
                    </a:ext>
                  </a:extLst>
                </p14:cNvPr>
                <p14:cNvContentPartPr/>
                <p14:nvPr/>
              </p14:nvContentPartPr>
              <p14:xfrm>
                <a:off x="11190699" y="2595848"/>
                <a:ext cx="155520" cy="296280"/>
              </p14:xfrm>
            </p:contentPart>
          </mc:Choice>
          <mc:Fallback xmlns="">
            <p:pic>
              <p:nvPicPr>
                <p:cNvPr id="7" name="Ink 6">
                  <a:extLst>
                    <a:ext uri="{FF2B5EF4-FFF2-40B4-BE49-F238E27FC236}">
                      <a16:creationId xmlns:a16="http://schemas.microsoft.com/office/drawing/2014/main" id="{4DF3E807-282C-4DAF-AFEE-924AFE495216}"/>
                    </a:ext>
                  </a:extLst>
                </p:cNvPr>
                <p:cNvPicPr/>
                <p:nvPr/>
              </p:nvPicPr>
              <p:blipFill>
                <a:blip r:embed="rId92"/>
                <a:stretch>
                  <a:fillRect/>
                </a:stretch>
              </p:blipFill>
              <p:spPr>
                <a:xfrm>
                  <a:off x="11181699" y="2587208"/>
                  <a:ext cx="173160" cy="31392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8" name="Ink 7">
                  <a:extLst>
                    <a:ext uri="{FF2B5EF4-FFF2-40B4-BE49-F238E27FC236}">
                      <a16:creationId xmlns:a16="http://schemas.microsoft.com/office/drawing/2014/main" id="{4849ABD7-9FB9-4F21-A656-F3902BCD7774}"/>
                    </a:ext>
                  </a:extLst>
                </p14:cNvPr>
                <p14:cNvContentPartPr/>
                <p14:nvPr/>
              </p14:nvContentPartPr>
              <p14:xfrm>
                <a:off x="11411739" y="2454368"/>
                <a:ext cx="181080" cy="281880"/>
              </p14:xfrm>
            </p:contentPart>
          </mc:Choice>
          <mc:Fallback xmlns="">
            <p:pic>
              <p:nvPicPr>
                <p:cNvPr id="8" name="Ink 7">
                  <a:extLst>
                    <a:ext uri="{FF2B5EF4-FFF2-40B4-BE49-F238E27FC236}">
                      <a16:creationId xmlns:a16="http://schemas.microsoft.com/office/drawing/2014/main" id="{4849ABD7-9FB9-4F21-A656-F3902BCD7774}"/>
                    </a:ext>
                  </a:extLst>
                </p:cNvPr>
                <p:cNvPicPr/>
                <p:nvPr/>
              </p:nvPicPr>
              <p:blipFill>
                <a:blip r:embed="rId94"/>
                <a:stretch>
                  <a:fillRect/>
                </a:stretch>
              </p:blipFill>
              <p:spPr>
                <a:xfrm>
                  <a:off x="11403099" y="2445368"/>
                  <a:ext cx="198720" cy="29952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9" name="Ink 8">
                  <a:extLst>
                    <a:ext uri="{FF2B5EF4-FFF2-40B4-BE49-F238E27FC236}">
                      <a16:creationId xmlns:a16="http://schemas.microsoft.com/office/drawing/2014/main" id="{5FE54FE7-7CD4-4AB5-9AF9-78AAAB8F1659}"/>
                    </a:ext>
                  </a:extLst>
                </p14:cNvPr>
                <p14:cNvContentPartPr/>
                <p14:nvPr/>
              </p14:nvContentPartPr>
              <p14:xfrm>
                <a:off x="11576259" y="2557328"/>
                <a:ext cx="127080" cy="69120"/>
              </p14:xfrm>
            </p:contentPart>
          </mc:Choice>
          <mc:Fallback xmlns="">
            <p:pic>
              <p:nvPicPr>
                <p:cNvPr id="9" name="Ink 8">
                  <a:extLst>
                    <a:ext uri="{FF2B5EF4-FFF2-40B4-BE49-F238E27FC236}">
                      <a16:creationId xmlns:a16="http://schemas.microsoft.com/office/drawing/2014/main" id="{5FE54FE7-7CD4-4AB5-9AF9-78AAAB8F1659}"/>
                    </a:ext>
                  </a:extLst>
                </p:cNvPr>
                <p:cNvPicPr/>
                <p:nvPr/>
              </p:nvPicPr>
              <p:blipFill>
                <a:blip r:embed="rId96"/>
                <a:stretch>
                  <a:fillRect/>
                </a:stretch>
              </p:blipFill>
              <p:spPr>
                <a:xfrm>
                  <a:off x="11567259" y="2548328"/>
                  <a:ext cx="144720" cy="86760"/>
                </a:xfrm>
                <a:prstGeom prst="rect">
                  <a:avLst/>
                </a:prstGeom>
              </p:spPr>
            </p:pic>
          </mc:Fallback>
        </mc:AlternateContent>
      </p:grpSp>
      <p:grpSp>
        <p:nvGrpSpPr>
          <p:cNvPr id="15" name="Group 14">
            <a:extLst>
              <a:ext uri="{FF2B5EF4-FFF2-40B4-BE49-F238E27FC236}">
                <a16:creationId xmlns:a16="http://schemas.microsoft.com/office/drawing/2014/main" id="{D1A43B11-CF94-4F7A-B3EC-1A6AA93BEE31}"/>
              </a:ext>
            </a:extLst>
          </p:cNvPr>
          <p:cNvGrpSpPr/>
          <p:nvPr/>
        </p:nvGrpSpPr>
        <p:grpSpPr>
          <a:xfrm>
            <a:off x="10301859" y="3137288"/>
            <a:ext cx="1031760" cy="388800"/>
            <a:chOff x="10301859" y="3137288"/>
            <a:chExt cx="1031760" cy="388800"/>
          </a:xfrm>
        </p:grpSpPr>
        <mc:AlternateContent xmlns:mc="http://schemas.openxmlformats.org/markup-compatibility/2006" xmlns:p14="http://schemas.microsoft.com/office/powerpoint/2010/main">
          <mc:Choice Requires="p14">
            <p:contentPart p14:bwMode="auto" r:id="rId97">
              <p14:nvContentPartPr>
                <p14:cNvPr id="10" name="Ink 9">
                  <a:extLst>
                    <a:ext uri="{FF2B5EF4-FFF2-40B4-BE49-F238E27FC236}">
                      <a16:creationId xmlns:a16="http://schemas.microsoft.com/office/drawing/2014/main" id="{46D30621-D373-44B2-AD36-15B97CCB916E}"/>
                    </a:ext>
                  </a:extLst>
                </p14:cNvPr>
                <p14:cNvContentPartPr/>
                <p14:nvPr/>
              </p14:nvContentPartPr>
              <p14:xfrm>
                <a:off x="10301859" y="3186968"/>
                <a:ext cx="49680" cy="231480"/>
              </p14:xfrm>
            </p:contentPart>
          </mc:Choice>
          <mc:Fallback xmlns="">
            <p:pic>
              <p:nvPicPr>
                <p:cNvPr id="10" name="Ink 9">
                  <a:extLst>
                    <a:ext uri="{FF2B5EF4-FFF2-40B4-BE49-F238E27FC236}">
                      <a16:creationId xmlns:a16="http://schemas.microsoft.com/office/drawing/2014/main" id="{46D30621-D373-44B2-AD36-15B97CCB916E}"/>
                    </a:ext>
                  </a:extLst>
                </p:cNvPr>
                <p:cNvPicPr/>
                <p:nvPr/>
              </p:nvPicPr>
              <p:blipFill>
                <a:blip r:embed="rId98"/>
                <a:stretch>
                  <a:fillRect/>
                </a:stretch>
              </p:blipFill>
              <p:spPr>
                <a:xfrm>
                  <a:off x="10293219" y="3177968"/>
                  <a:ext cx="67320" cy="24912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11" name="Ink 10">
                  <a:extLst>
                    <a:ext uri="{FF2B5EF4-FFF2-40B4-BE49-F238E27FC236}">
                      <a16:creationId xmlns:a16="http://schemas.microsoft.com/office/drawing/2014/main" id="{C2BA5FC5-368C-4D50-A150-09BD5ABC4947}"/>
                    </a:ext>
                  </a:extLst>
                </p14:cNvPr>
                <p14:cNvContentPartPr/>
                <p14:nvPr/>
              </p14:nvContentPartPr>
              <p14:xfrm>
                <a:off x="10380699" y="3328808"/>
                <a:ext cx="157320" cy="30600"/>
              </p14:xfrm>
            </p:contentPart>
          </mc:Choice>
          <mc:Fallback xmlns="">
            <p:pic>
              <p:nvPicPr>
                <p:cNvPr id="11" name="Ink 10">
                  <a:extLst>
                    <a:ext uri="{FF2B5EF4-FFF2-40B4-BE49-F238E27FC236}">
                      <a16:creationId xmlns:a16="http://schemas.microsoft.com/office/drawing/2014/main" id="{C2BA5FC5-368C-4D50-A150-09BD5ABC4947}"/>
                    </a:ext>
                  </a:extLst>
                </p:cNvPr>
                <p:cNvPicPr/>
                <p:nvPr/>
              </p:nvPicPr>
              <p:blipFill>
                <a:blip r:embed="rId100"/>
                <a:stretch>
                  <a:fillRect/>
                </a:stretch>
              </p:blipFill>
              <p:spPr>
                <a:xfrm>
                  <a:off x="10371699" y="3319808"/>
                  <a:ext cx="174960" cy="4824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12" name="Ink 11">
                  <a:extLst>
                    <a:ext uri="{FF2B5EF4-FFF2-40B4-BE49-F238E27FC236}">
                      <a16:creationId xmlns:a16="http://schemas.microsoft.com/office/drawing/2014/main" id="{E2A76D80-A739-4C1E-82D2-A22762F06D15}"/>
                    </a:ext>
                  </a:extLst>
                </p14:cNvPr>
                <p14:cNvContentPartPr/>
                <p14:nvPr/>
              </p14:nvContentPartPr>
              <p14:xfrm>
                <a:off x="10751859" y="3137288"/>
                <a:ext cx="77760" cy="272160"/>
              </p14:xfrm>
            </p:contentPart>
          </mc:Choice>
          <mc:Fallback xmlns="">
            <p:pic>
              <p:nvPicPr>
                <p:cNvPr id="12" name="Ink 11">
                  <a:extLst>
                    <a:ext uri="{FF2B5EF4-FFF2-40B4-BE49-F238E27FC236}">
                      <a16:creationId xmlns:a16="http://schemas.microsoft.com/office/drawing/2014/main" id="{E2A76D80-A739-4C1E-82D2-A22762F06D15}"/>
                    </a:ext>
                  </a:extLst>
                </p:cNvPr>
                <p:cNvPicPr/>
                <p:nvPr/>
              </p:nvPicPr>
              <p:blipFill>
                <a:blip r:embed="rId102"/>
                <a:stretch>
                  <a:fillRect/>
                </a:stretch>
              </p:blipFill>
              <p:spPr>
                <a:xfrm>
                  <a:off x="10743219" y="3128648"/>
                  <a:ext cx="95400" cy="28980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13" name="Ink 12">
                  <a:extLst>
                    <a:ext uri="{FF2B5EF4-FFF2-40B4-BE49-F238E27FC236}">
                      <a16:creationId xmlns:a16="http://schemas.microsoft.com/office/drawing/2014/main" id="{DCB96F96-F470-4033-8E8D-FD2AB0B7E9BD}"/>
                    </a:ext>
                  </a:extLst>
                </p14:cNvPr>
                <p14:cNvContentPartPr/>
                <p14:nvPr/>
              </p14:nvContentPartPr>
              <p14:xfrm>
                <a:off x="10781739" y="3258968"/>
                <a:ext cx="454680" cy="267120"/>
              </p14:xfrm>
            </p:contentPart>
          </mc:Choice>
          <mc:Fallback xmlns="">
            <p:pic>
              <p:nvPicPr>
                <p:cNvPr id="13" name="Ink 12">
                  <a:extLst>
                    <a:ext uri="{FF2B5EF4-FFF2-40B4-BE49-F238E27FC236}">
                      <a16:creationId xmlns:a16="http://schemas.microsoft.com/office/drawing/2014/main" id="{DCB96F96-F470-4033-8E8D-FD2AB0B7E9BD}"/>
                    </a:ext>
                  </a:extLst>
                </p:cNvPr>
                <p:cNvPicPr/>
                <p:nvPr/>
              </p:nvPicPr>
              <p:blipFill>
                <a:blip r:embed="rId104"/>
                <a:stretch>
                  <a:fillRect/>
                </a:stretch>
              </p:blipFill>
              <p:spPr>
                <a:xfrm>
                  <a:off x="10772739" y="3250328"/>
                  <a:ext cx="472320" cy="28476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14" name="Ink 13">
                  <a:extLst>
                    <a:ext uri="{FF2B5EF4-FFF2-40B4-BE49-F238E27FC236}">
                      <a16:creationId xmlns:a16="http://schemas.microsoft.com/office/drawing/2014/main" id="{192621F8-5F22-44F3-973A-DC11390997B2}"/>
                    </a:ext>
                  </a:extLst>
                </p14:cNvPr>
                <p14:cNvContentPartPr/>
                <p14:nvPr/>
              </p14:nvContentPartPr>
              <p14:xfrm>
                <a:off x="11202939" y="3289208"/>
                <a:ext cx="130680" cy="124560"/>
              </p14:xfrm>
            </p:contentPart>
          </mc:Choice>
          <mc:Fallback xmlns="">
            <p:pic>
              <p:nvPicPr>
                <p:cNvPr id="14" name="Ink 13">
                  <a:extLst>
                    <a:ext uri="{FF2B5EF4-FFF2-40B4-BE49-F238E27FC236}">
                      <a16:creationId xmlns:a16="http://schemas.microsoft.com/office/drawing/2014/main" id="{192621F8-5F22-44F3-973A-DC11390997B2}"/>
                    </a:ext>
                  </a:extLst>
                </p:cNvPr>
                <p:cNvPicPr/>
                <p:nvPr/>
              </p:nvPicPr>
              <p:blipFill>
                <a:blip r:embed="rId106"/>
                <a:stretch>
                  <a:fillRect/>
                </a:stretch>
              </p:blipFill>
              <p:spPr>
                <a:xfrm>
                  <a:off x="11194299" y="3280568"/>
                  <a:ext cx="148320" cy="142200"/>
                </a:xfrm>
                <a:prstGeom prst="rect">
                  <a:avLst/>
                </a:prstGeom>
              </p:spPr>
            </p:pic>
          </mc:Fallback>
        </mc:AlternateContent>
      </p:grpSp>
      <p:grpSp>
        <p:nvGrpSpPr>
          <p:cNvPr id="28" name="Group 27">
            <a:extLst>
              <a:ext uri="{FF2B5EF4-FFF2-40B4-BE49-F238E27FC236}">
                <a16:creationId xmlns:a16="http://schemas.microsoft.com/office/drawing/2014/main" id="{7D0394A9-0FAA-4FE9-B8C5-7DC341A45E6E}"/>
              </a:ext>
            </a:extLst>
          </p:cNvPr>
          <p:cNvGrpSpPr/>
          <p:nvPr/>
        </p:nvGrpSpPr>
        <p:grpSpPr>
          <a:xfrm>
            <a:off x="3387339" y="4945208"/>
            <a:ext cx="433080" cy="673200"/>
            <a:chOff x="3387339" y="4945208"/>
            <a:chExt cx="433080" cy="673200"/>
          </a:xfrm>
        </p:grpSpPr>
        <mc:AlternateContent xmlns:mc="http://schemas.openxmlformats.org/markup-compatibility/2006">
          <mc:Choice xmlns:p14="http://schemas.microsoft.com/office/powerpoint/2010/main" Requires="p14">
            <p:contentPart p14:bwMode="auto" r:id="rId107">
              <p14:nvContentPartPr>
                <p14:cNvPr id="23" name="Ink 22">
                  <a:extLst>
                    <a:ext uri="{FF2B5EF4-FFF2-40B4-BE49-F238E27FC236}">
                      <a16:creationId xmlns:a16="http://schemas.microsoft.com/office/drawing/2014/main" id="{1D9AFF17-45A0-4321-B2AB-FA55A7E50C4C}"/>
                    </a:ext>
                  </a:extLst>
                </p14:cNvPr>
                <p14:cNvContentPartPr/>
                <p14:nvPr/>
              </p14:nvContentPartPr>
              <p14:xfrm>
                <a:off x="3387339" y="4969688"/>
                <a:ext cx="79200" cy="126000"/>
              </p14:xfrm>
            </p:contentPart>
          </mc:Choice>
          <mc:Fallback>
            <p:pic>
              <p:nvPicPr>
                <p:cNvPr id="23" name="Ink 22">
                  <a:extLst>
                    <a:ext uri="{FF2B5EF4-FFF2-40B4-BE49-F238E27FC236}">
                      <a16:creationId xmlns:a16="http://schemas.microsoft.com/office/drawing/2014/main" id="{1D9AFF17-45A0-4321-B2AB-FA55A7E50C4C}"/>
                    </a:ext>
                  </a:extLst>
                </p:cNvPr>
                <p:cNvPicPr/>
                <p:nvPr/>
              </p:nvPicPr>
              <p:blipFill>
                <a:blip r:embed="rId108"/>
                <a:stretch>
                  <a:fillRect/>
                </a:stretch>
              </p:blipFill>
              <p:spPr>
                <a:xfrm>
                  <a:off x="3378699" y="4961048"/>
                  <a:ext cx="96840" cy="143640"/>
                </a:xfrm>
                <a:prstGeom prst="rect">
                  <a:avLst/>
                </a:prstGeom>
              </p:spPr>
            </p:pic>
          </mc:Fallback>
        </mc:AlternateContent>
        <mc:AlternateContent xmlns:mc="http://schemas.openxmlformats.org/markup-compatibility/2006">
          <mc:Choice xmlns:p14="http://schemas.microsoft.com/office/powerpoint/2010/main" Requires="p14">
            <p:contentPart p14:bwMode="auto" r:id="rId109">
              <p14:nvContentPartPr>
                <p14:cNvPr id="24" name="Ink 23">
                  <a:extLst>
                    <a:ext uri="{FF2B5EF4-FFF2-40B4-BE49-F238E27FC236}">
                      <a16:creationId xmlns:a16="http://schemas.microsoft.com/office/drawing/2014/main" id="{299001A8-91A0-41E2-81A7-2B87492BCC8B}"/>
                    </a:ext>
                  </a:extLst>
                </p14:cNvPr>
                <p14:cNvContentPartPr/>
                <p14:nvPr/>
              </p14:nvContentPartPr>
              <p14:xfrm>
                <a:off x="3419019" y="4945208"/>
                <a:ext cx="254520" cy="293760"/>
              </p14:xfrm>
            </p:contentPart>
          </mc:Choice>
          <mc:Fallback>
            <p:pic>
              <p:nvPicPr>
                <p:cNvPr id="24" name="Ink 23">
                  <a:extLst>
                    <a:ext uri="{FF2B5EF4-FFF2-40B4-BE49-F238E27FC236}">
                      <a16:creationId xmlns:a16="http://schemas.microsoft.com/office/drawing/2014/main" id="{299001A8-91A0-41E2-81A7-2B87492BCC8B}"/>
                    </a:ext>
                  </a:extLst>
                </p:cNvPr>
                <p:cNvPicPr/>
                <p:nvPr/>
              </p:nvPicPr>
              <p:blipFill>
                <a:blip r:embed="rId110"/>
                <a:stretch>
                  <a:fillRect/>
                </a:stretch>
              </p:blipFill>
              <p:spPr>
                <a:xfrm>
                  <a:off x="3410379" y="4936208"/>
                  <a:ext cx="272160" cy="311400"/>
                </a:xfrm>
                <a:prstGeom prst="rect">
                  <a:avLst/>
                </a:prstGeom>
              </p:spPr>
            </p:pic>
          </mc:Fallback>
        </mc:AlternateContent>
        <mc:AlternateContent xmlns:mc="http://schemas.openxmlformats.org/markup-compatibility/2006">
          <mc:Choice xmlns:p14="http://schemas.microsoft.com/office/powerpoint/2010/main" Requires="p14">
            <p:contentPart p14:bwMode="auto" r:id="rId111">
              <p14:nvContentPartPr>
                <p14:cNvPr id="25" name="Ink 24">
                  <a:extLst>
                    <a:ext uri="{FF2B5EF4-FFF2-40B4-BE49-F238E27FC236}">
                      <a16:creationId xmlns:a16="http://schemas.microsoft.com/office/drawing/2014/main" id="{BE3124BE-DA0C-4F90-825C-ED1284E68D2E}"/>
                    </a:ext>
                  </a:extLst>
                </p14:cNvPr>
                <p14:cNvContentPartPr/>
                <p14:nvPr/>
              </p14:nvContentPartPr>
              <p14:xfrm>
                <a:off x="3420459" y="5352008"/>
                <a:ext cx="207720" cy="185040"/>
              </p14:xfrm>
            </p:contentPart>
          </mc:Choice>
          <mc:Fallback>
            <p:pic>
              <p:nvPicPr>
                <p:cNvPr id="25" name="Ink 24">
                  <a:extLst>
                    <a:ext uri="{FF2B5EF4-FFF2-40B4-BE49-F238E27FC236}">
                      <a16:creationId xmlns:a16="http://schemas.microsoft.com/office/drawing/2014/main" id="{BE3124BE-DA0C-4F90-825C-ED1284E68D2E}"/>
                    </a:ext>
                  </a:extLst>
                </p:cNvPr>
                <p:cNvPicPr/>
                <p:nvPr/>
              </p:nvPicPr>
              <p:blipFill>
                <a:blip r:embed="rId112"/>
                <a:stretch>
                  <a:fillRect/>
                </a:stretch>
              </p:blipFill>
              <p:spPr>
                <a:xfrm>
                  <a:off x="3411459" y="5343008"/>
                  <a:ext cx="225360" cy="202680"/>
                </a:xfrm>
                <a:prstGeom prst="rect">
                  <a:avLst/>
                </a:prstGeom>
              </p:spPr>
            </p:pic>
          </mc:Fallback>
        </mc:AlternateContent>
        <mc:AlternateContent xmlns:mc="http://schemas.openxmlformats.org/markup-compatibility/2006">
          <mc:Choice xmlns:p14="http://schemas.microsoft.com/office/powerpoint/2010/main" Requires="p14">
            <p:contentPart p14:bwMode="auto" r:id="rId113">
              <p14:nvContentPartPr>
                <p14:cNvPr id="26" name="Ink 25">
                  <a:extLst>
                    <a:ext uri="{FF2B5EF4-FFF2-40B4-BE49-F238E27FC236}">
                      <a16:creationId xmlns:a16="http://schemas.microsoft.com/office/drawing/2014/main" id="{DAC3D78C-4647-4941-AAE4-6601713A83E3}"/>
                    </a:ext>
                  </a:extLst>
                </p14:cNvPr>
                <p14:cNvContentPartPr/>
                <p14:nvPr/>
              </p14:nvContentPartPr>
              <p14:xfrm>
                <a:off x="3652299" y="5363888"/>
                <a:ext cx="75600" cy="254520"/>
              </p14:xfrm>
            </p:contentPart>
          </mc:Choice>
          <mc:Fallback>
            <p:pic>
              <p:nvPicPr>
                <p:cNvPr id="26" name="Ink 25">
                  <a:extLst>
                    <a:ext uri="{FF2B5EF4-FFF2-40B4-BE49-F238E27FC236}">
                      <a16:creationId xmlns:a16="http://schemas.microsoft.com/office/drawing/2014/main" id="{DAC3D78C-4647-4941-AAE4-6601713A83E3}"/>
                    </a:ext>
                  </a:extLst>
                </p:cNvPr>
                <p:cNvPicPr/>
                <p:nvPr/>
              </p:nvPicPr>
              <p:blipFill>
                <a:blip r:embed="rId114"/>
                <a:stretch>
                  <a:fillRect/>
                </a:stretch>
              </p:blipFill>
              <p:spPr>
                <a:xfrm>
                  <a:off x="3643659" y="5355248"/>
                  <a:ext cx="93240" cy="272160"/>
                </a:xfrm>
                <a:prstGeom prst="rect">
                  <a:avLst/>
                </a:prstGeom>
              </p:spPr>
            </p:pic>
          </mc:Fallback>
        </mc:AlternateContent>
        <mc:AlternateContent xmlns:mc="http://schemas.openxmlformats.org/markup-compatibility/2006">
          <mc:Choice xmlns:p14="http://schemas.microsoft.com/office/powerpoint/2010/main" Requires="p14">
            <p:contentPart p14:bwMode="auto" r:id="rId115">
              <p14:nvContentPartPr>
                <p14:cNvPr id="27" name="Ink 26">
                  <a:extLst>
                    <a:ext uri="{FF2B5EF4-FFF2-40B4-BE49-F238E27FC236}">
                      <a16:creationId xmlns:a16="http://schemas.microsoft.com/office/drawing/2014/main" id="{739D1F64-AD45-4DF3-A1F9-A3D642625657}"/>
                    </a:ext>
                  </a:extLst>
                </p14:cNvPr>
                <p14:cNvContentPartPr/>
                <p14:nvPr/>
              </p14:nvContentPartPr>
              <p14:xfrm>
                <a:off x="3663099" y="5427968"/>
                <a:ext cx="157320" cy="82440"/>
              </p14:xfrm>
            </p:contentPart>
          </mc:Choice>
          <mc:Fallback>
            <p:pic>
              <p:nvPicPr>
                <p:cNvPr id="27" name="Ink 26">
                  <a:extLst>
                    <a:ext uri="{FF2B5EF4-FFF2-40B4-BE49-F238E27FC236}">
                      <a16:creationId xmlns:a16="http://schemas.microsoft.com/office/drawing/2014/main" id="{739D1F64-AD45-4DF3-A1F9-A3D642625657}"/>
                    </a:ext>
                  </a:extLst>
                </p:cNvPr>
                <p:cNvPicPr/>
                <p:nvPr/>
              </p:nvPicPr>
              <p:blipFill>
                <a:blip r:embed="rId116"/>
                <a:stretch>
                  <a:fillRect/>
                </a:stretch>
              </p:blipFill>
              <p:spPr>
                <a:xfrm>
                  <a:off x="3654459" y="5419328"/>
                  <a:ext cx="174960" cy="100080"/>
                </a:xfrm>
                <a:prstGeom prst="rect">
                  <a:avLst/>
                </a:prstGeom>
              </p:spPr>
            </p:pic>
          </mc:Fallback>
        </mc:AlternateContent>
      </p:grpSp>
      <p:grpSp>
        <p:nvGrpSpPr>
          <p:cNvPr id="44" name="Group 43">
            <a:extLst>
              <a:ext uri="{FF2B5EF4-FFF2-40B4-BE49-F238E27FC236}">
                <a16:creationId xmlns:a16="http://schemas.microsoft.com/office/drawing/2014/main" id="{AB1AAACC-9DEA-49E0-BEA7-5E1B9F9E380B}"/>
              </a:ext>
            </a:extLst>
          </p:cNvPr>
          <p:cNvGrpSpPr/>
          <p:nvPr/>
        </p:nvGrpSpPr>
        <p:grpSpPr>
          <a:xfrm>
            <a:off x="1298979" y="3689168"/>
            <a:ext cx="1594440" cy="974520"/>
            <a:chOff x="1298979" y="3689168"/>
            <a:chExt cx="1594440" cy="974520"/>
          </a:xfrm>
        </p:grpSpPr>
        <mc:AlternateContent xmlns:mc="http://schemas.openxmlformats.org/markup-compatibility/2006">
          <mc:Choice xmlns:p14="http://schemas.microsoft.com/office/powerpoint/2010/main" Requires="p14">
            <p:contentPart p14:bwMode="auto" r:id="rId117">
              <p14:nvContentPartPr>
                <p14:cNvPr id="17" name="Ink 16">
                  <a:extLst>
                    <a:ext uri="{FF2B5EF4-FFF2-40B4-BE49-F238E27FC236}">
                      <a16:creationId xmlns:a16="http://schemas.microsoft.com/office/drawing/2014/main" id="{E6AE8943-2772-4EE0-AA05-82990B7EE6D6}"/>
                    </a:ext>
                  </a:extLst>
                </p14:cNvPr>
                <p14:cNvContentPartPr/>
                <p14:nvPr/>
              </p14:nvContentPartPr>
              <p14:xfrm>
                <a:off x="2348739" y="4097048"/>
                <a:ext cx="93960" cy="222840"/>
              </p14:xfrm>
            </p:contentPart>
          </mc:Choice>
          <mc:Fallback>
            <p:pic>
              <p:nvPicPr>
                <p:cNvPr id="17" name="Ink 16">
                  <a:extLst>
                    <a:ext uri="{FF2B5EF4-FFF2-40B4-BE49-F238E27FC236}">
                      <a16:creationId xmlns:a16="http://schemas.microsoft.com/office/drawing/2014/main" id="{E6AE8943-2772-4EE0-AA05-82990B7EE6D6}"/>
                    </a:ext>
                  </a:extLst>
                </p:cNvPr>
                <p:cNvPicPr/>
                <p:nvPr/>
              </p:nvPicPr>
              <p:blipFill>
                <a:blip r:embed="rId118"/>
                <a:stretch>
                  <a:fillRect/>
                </a:stretch>
              </p:blipFill>
              <p:spPr>
                <a:xfrm>
                  <a:off x="2339739" y="4088048"/>
                  <a:ext cx="111600" cy="240480"/>
                </a:xfrm>
                <a:prstGeom prst="rect">
                  <a:avLst/>
                </a:prstGeom>
              </p:spPr>
            </p:pic>
          </mc:Fallback>
        </mc:AlternateContent>
        <mc:AlternateContent xmlns:mc="http://schemas.openxmlformats.org/markup-compatibility/2006">
          <mc:Choice xmlns:p14="http://schemas.microsoft.com/office/powerpoint/2010/main" Requires="p14">
            <p:contentPart p14:bwMode="auto" r:id="rId119">
              <p14:nvContentPartPr>
                <p14:cNvPr id="18" name="Ink 17">
                  <a:extLst>
                    <a:ext uri="{FF2B5EF4-FFF2-40B4-BE49-F238E27FC236}">
                      <a16:creationId xmlns:a16="http://schemas.microsoft.com/office/drawing/2014/main" id="{DE9D385B-E4A5-4FF6-8F5C-2983BB6ABB8E}"/>
                    </a:ext>
                  </a:extLst>
                </p14:cNvPr>
                <p14:cNvContentPartPr/>
                <p14:nvPr/>
              </p14:nvContentPartPr>
              <p14:xfrm>
                <a:off x="2482299" y="4183448"/>
                <a:ext cx="72000" cy="172440"/>
              </p14:xfrm>
            </p:contentPart>
          </mc:Choice>
          <mc:Fallback>
            <p:pic>
              <p:nvPicPr>
                <p:cNvPr id="18" name="Ink 17">
                  <a:extLst>
                    <a:ext uri="{FF2B5EF4-FFF2-40B4-BE49-F238E27FC236}">
                      <a16:creationId xmlns:a16="http://schemas.microsoft.com/office/drawing/2014/main" id="{DE9D385B-E4A5-4FF6-8F5C-2983BB6ABB8E}"/>
                    </a:ext>
                  </a:extLst>
                </p:cNvPr>
                <p:cNvPicPr/>
                <p:nvPr/>
              </p:nvPicPr>
              <p:blipFill>
                <a:blip r:embed="rId120"/>
                <a:stretch>
                  <a:fillRect/>
                </a:stretch>
              </p:blipFill>
              <p:spPr>
                <a:xfrm>
                  <a:off x="2473659" y="4174448"/>
                  <a:ext cx="89640" cy="190080"/>
                </a:xfrm>
                <a:prstGeom prst="rect">
                  <a:avLst/>
                </a:prstGeom>
              </p:spPr>
            </p:pic>
          </mc:Fallback>
        </mc:AlternateContent>
        <mc:AlternateContent xmlns:mc="http://schemas.openxmlformats.org/markup-compatibility/2006">
          <mc:Choice xmlns:p14="http://schemas.microsoft.com/office/powerpoint/2010/main" Requires="p14">
            <p:contentPart p14:bwMode="auto" r:id="rId121">
              <p14:nvContentPartPr>
                <p14:cNvPr id="19" name="Ink 18">
                  <a:extLst>
                    <a:ext uri="{FF2B5EF4-FFF2-40B4-BE49-F238E27FC236}">
                      <a16:creationId xmlns:a16="http://schemas.microsoft.com/office/drawing/2014/main" id="{3B91EF12-05CA-4F3C-93B3-D92E09DE1A35}"/>
                    </a:ext>
                  </a:extLst>
                </p14:cNvPr>
                <p14:cNvContentPartPr/>
                <p14:nvPr/>
              </p14:nvContentPartPr>
              <p14:xfrm>
                <a:off x="2466459" y="4266968"/>
                <a:ext cx="229320" cy="27000"/>
              </p14:xfrm>
            </p:contentPart>
          </mc:Choice>
          <mc:Fallback>
            <p:pic>
              <p:nvPicPr>
                <p:cNvPr id="19" name="Ink 18">
                  <a:extLst>
                    <a:ext uri="{FF2B5EF4-FFF2-40B4-BE49-F238E27FC236}">
                      <a16:creationId xmlns:a16="http://schemas.microsoft.com/office/drawing/2014/main" id="{3B91EF12-05CA-4F3C-93B3-D92E09DE1A35}"/>
                    </a:ext>
                  </a:extLst>
                </p:cNvPr>
                <p:cNvPicPr/>
                <p:nvPr/>
              </p:nvPicPr>
              <p:blipFill>
                <a:blip r:embed="rId122"/>
                <a:stretch>
                  <a:fillRect/>
                </a:stretch>
              </p:blipFill>
              <p:spPr>
                <a:xfrm>
                  <a:off x="2457459" y="4257968"/>
                  <a:ext cx="246960" cy="44640"/>
                </a:xfrm>
                <a:prstGeom prst="rect">
                  <a:avLst/>
                </a:prstGeom>
              </p:spPr>
            </p:pic>
          </mc:Fallback>
        </mc:AlternateContent>
        <mc:AlternateContent xmlns:mc="http://schemas.openxmlformats.org/markup-compatibility/2006">
          <mc:Choice xmlns:p14="http://schemas.microsoft.com/office/powerpoint/2010/main" Requires="p14">
            <p:contentPart p14:bwMode="auto" r:id="rId123">
              <p14:nvContentPartPr>
                <p14:cNvPr id="20" name="Ink 19">
                  <a:extLst>
                    <a:ext uri="{FF2B5EF4-FFF2-40B4-BE49-F238E27FC236}">
                      <a16:creationId xmlns:a16="http://schemas.microsoft.com/office/drawing/2014/main" id="{79C8B37B-3389-4250-9223-800D733FE13E}"/>
                    </a:ext>
                  </a:extLst>
                </p14:cNvPr>
                <p14:cNvContentPartPr/>
                <p14:nvPr/>
              </p14:nvContentPartPr>
              <p14:xfrm>
                <a:off x="2738619" y="4213688"/>
                <a:ext cx="11160" cy="216000"/>
              </p14:xfrm>
            </p:contentPart>
          </mc:Choice>
          <mc:Fallback>
            <p:pic>
              <p:nvPicPr>
                <p:cNvPr id="20" name="Ink 19">
                  <a:extLst>
                    <a:ext uri="{FF2B5EF4-FFF2-40B4-BE49-F238E27FC236}">
                      <a16:creationId xmlns:a16="http://schemas.microsoft.com/office/drawing/2014/main" id="{79C8B37B-3389-4250-9223-800D733FE13E}"/>
                    </a:ext>
                  </a:extLst>
                </p:cNvPr>
                <p:cNvPicPr/>
                <p:nvPr/>
              </p:nvPicPr>
              <p:blipFill>
                <a:blip r:embed="rId124"/>
                <a:stretch>
                  <a:fillRect/>
                </a:stretch>
              </p:blipFill>
              <p:spPr>
                <a:xfrm>
                  <a:off x="2729619" y="4204688"/>
                  <a:ext cx="28800" cy="233640"/>
                </a:xfrm>
                <a:prstGeom prst="rect">
                  <a:avLst/>
                </a:prstGeom>
              </p:spPr>
            </p:pic>
          </mc:Fallback>
        </mc:AlternateContent>
        <mc:AlternateContent xmlns:mc="http://schemas.openxmlformats.org/markup-compatibility/2006">
          <mc:Choice xmlns:p14="http://schemas.microsoft.com/office/powerpoint/2010/main" Requires="p14">
            <p:contentPart p14:bwMode="auto" r:id="rId125">
              <p14:nvContentPartPr>
                <p14:cNvPr id="21" name="Ink 20">
                  <a:extLst>
                    <a:ext uri="{FF2B5EF4-FFF2-40B4-BE49-F238E27FC236}">
                      <a16:creationId xmlns:a16="http://schemas.microsoft.com/office/drawing/2014/main" id="{CFB90713-00F1-4949-8E5C-A1E04E1D1992}"/>
                    </a:ext>
                  </a:extLst>
                </p14:cNvPr>
                <p14:cNvContentPartPr/>
                <p14:nvPr/>
              </p14:nvContentPartPr>
              <p14:xfrm>
                <a:off x="2217339" y="3993368"/>
                <a:ext cx="676080" cy="670320"/>
              </p14:xfrm>
            </p:contentPart>
          </mc:Choice>
          <mc:Fallback>
            <p:pic>
              <p:nvPicPr>
                <p:cNvPr id="21" name="Ink 20">
                  <a:extLst>
                    <a:ext uri="{FF2B5EF4-FFF2-40B4-BE49-F238E27FC236}">
                      <a16:creationId xmlns:a16="http://schemas.microsoft.com/office/drawing/2014/main" id="{CFB90713-00F1-4949-8E5C-A1E04E1D1992}"/>
                    </a:ext>
                  </a:extLst>
                </p:cNvPr>
                <p:cNvPicPr/>
                <p:nvPr/>
              </p:nvPicPr>
              <p:blipFill>
                <a:blip r:embed="rId126"/>
                <a:stretch>
                  <a:fillRect/>
                </a:stretch>
              </p:blipFill>
              <p:spPr>
                <a:xfrm>
                  <a:off x="2208699" y="3984728"/>
                  <a:ext cx="693720" cy="687960"/>
                </a:xfrm>
                <a:prstGeom prst="rect">
                  <a:avLst/>
                </a:prstGeom>
              </p:spPr>
            </p:pic>
          </mc:Fallback>
        </mc:AlternateContent>
        <mc:AlternateContent xmlns:mc="http://schemas.openxmlformats.org/markup-compatibility/2006">
          <mc:Choice xmlns:p14="http://schemas.microsoft.com/office/powerpoint/2010/main" Requires="p14">
            <p:contentPart p14:bwMode="auto" r:id="rId127">
              <p14:nvContentPartPr>
                <p14:cNvPr id="29" name="Ink 28">
                  <a:extLst>
                    <a:ext uri="{FF2B5EF4-FFF2-40B4-BE49-F238E27FC236}">
                      <a16:creationId xmlns:a16="http://schemas.microsoft.com/office/drawing/2014/main" id="{C10AD425-93C1-401D-B8A2-7C65C063646B}"/>
                    </a:ext>
                  </a:extLst>
                </p14:cNvPr>
                <p14:cNvContentPartPr/>
                <p14:nvPr/>
              </p14:nvContentPartPr>
              <p14:xfrm>
                <a:off x="2641419" y="4315928"/>
                <a:ext cx="4320" cy="4320"/>
              </p14:xfrm>
            </p:contentPart>
          </mc:Choice>
          <mc:Fallback>
            <p:pic>
              <p:nvPicPr>
                <p:cNvPr id="29" name="Ink 28">
                  <a:extLst>
                    <a:ext uri="{FF2B5EF4-FFF2-40B4-BE49-F238E27FC236}">
                      <a16:creationId xmlns:a16="http://schemas.microsoft.com/office/drawing/2014/main" id="{C10AD425-93C1-401D-B8A2-7C65C063646B}"/>
                    </a:ext>
                  </a:extLst>
                </p:cNvPr>
                <p:cNvPicPr/>
                <p:nvPr/>
              </p:nvPicPr>
              <p:blipFill>
                <a:blip r:embed="rId128"/>
                <a:stretch>
                  <a:fillRect/>
                </a:stretch>
              </p:blipFill>
              <p:spPr>
                <a:xfrm>
                  <a:off x="2632419" y="4307288"/>
                  <a:ext cx="21960" cy="21960"/>
                </a:xfrm>
                <a:prstGeom prst="rect">
                  <a:avLst/>
                </a:prstGeom>
              </p:spPr>
            </p:pic>
          </mc:Fallback>
        </mc:AlternateContent>
        <mc:AlternateContent xmlns:mc="http://schemas.openxmlformats.org/markup-compatibility/2006">
          <mc:Choice xmlns:p14="http://schemas.microsoft.com/office/powerpoint/2010/main" Requires="p14">
            <p:contentPart p14:bwMode="auto" r:id="rId129">
              <p14:nvContentPartPr>
                <p14:cNvPr id="31" name="Ink 30">
                  <a:extLst>
                    <a:ext uri="{FF2B5EF4-FFF2-40B4-BE49-F238E27FC236}">
                      <a16:creationId xmlns:a16="http://schemas.microsoft.com/office/drawing/2014/main" id="{36665D18-7FAE-4638-9693-1778D2EB6794}"/>
                    </a:ext>
                  </a:extLst>
                </p14:cNvPr>
                <p14:cNvContentPartPr/>
                <p14:nvPr/>
              </p14:nvContentPartPr>
              <p14:xfrm>
                <a:off x="1670139" y="3732008"/>
                <a:ext cx="21240" cy="238320"/>
              </p14:xfrm>
            </p:contentPart>
          </mc:Choice>
          <mc:Fallback>
            <p:pic>
              <p:nvPicPr>
                <p:cNvPr id="31" name="Ink 30">
                  <a:extLst>
                    <a:ext uri="{FF2B5EF4-FFF2-40B4-BE49-F238E27FC236}">
                      <a16:creationId xmlns:a16="http://schemas.microsoft.com/office/drawing/2014/main" id="{36665D18-7FAE-4638-9693-1778D2EB6794}"/>
                    </a:ext>
                  </a:extLst>
                </p:cNvPr>
                <p:cNvPicPr/>
                <p:nvPr/>
              </p:nvPicPr>
              <p:blipFill>
                <a:blip r:embed="rId130"/>
                <a:stretch>
                  <a:fillRect/>
                </a:stretch>
              </p:blipFill>
              <p:spPr>
                <a:xfrm>
                  <a:off x="1661499" y="3723008"/>
                  <a:ext cx="38880" cy="255960"/>
                </a:xfrm>
                <a:prstGeom prst="rect">
                  <a:avLst/>
                </a:prstGeom>
              </p:spPr>
            </p:pic>
          </mc:Fallback>
        </mc:AlternateContent>
        <mc:AlternateContent xmlns:mc="http://schemas.openxmlformats.org/markup-compatibility/2006">
          <mc:Choice xmlns:p14="http://schemas.microsoft.com/office/powerpoint/2010/main" Requires="p14">
            <p:contentPart p14:bwMode="auto" r:id="rId131">
              <p14:nvContentPartPr>
                <p14:cNvPr id="32" name="Ink 31">
                  <a:extLst>
                    <a:ext uri="{FF2B5EF4-FFF2-40B4-BE49-F238E27FC236}">
                      <a16:creationId xmlns:a16="http://schemas.microsoft.com/office/drawing/2014/main" id="{E3A3AE48-0E37-4075-A23B-6924504445F1}"/>
                    </a:ext>
                  </a:extLst>
                </p14:cNvPr>
                <p14:cNvContentPartPr/>
                <p14:nvPr/>
              </p14:nvContentPartPr>
              <p14:xfrm>
                <a:off x="1610379" y="3836048"/>
                <a:ext cx="161640" cy="40320"/>
              </p14:xfrm>
            </p:contentPart>
          </mc:Choice>
          <mc:Fallback>
            <p:pic>
              <p:nvPicPr>
                <p:cNvPr id="32" name="Ink 31">
                  <a:extLst>
                    <a:ext uri="{FF2B5EF4-FFF2-40B4-BE49-F238E27FC236}">
                      <a16:creationId xmlns:a16="http://schemas.microsoft.com/office/drawing/2014/main" id="{E3A3AE48-0E37-4075-A23B-6924504445F1}"/>
                    </a:ext>
                  </a:extLst>
                </p:cNvPr>
                <p:cNvPicPr/>
                <p:nvPr/>
              </p:nvPicPr>
              <p:blipFill>
                <a:blip r:embed="rId132"/>
                <a:stretch>
                  <a:fillRect/>
                </a:stretch>
              </p:blipFill>
              <p:spPr>
                <a:xfrm>
                  <a:off x="1601739" y="3827408"/>
                  <a:ext cx="179280" cy="57960"/>
                </a:xfrm>
                <a:prstGeom prst="rect">
                  <a:avLst/>
                </a:prstGeom>
              </p:spPr>
            </p:pic>
          </mc:Fallback>
        </mc:AlternateContent>
        <mc:AlternateContent xmlns:mc="http://schemas.openxmlformats.org/markup-compatibility/2006">
          <mc:Choice xmlns:p14="http://schemas.microsoft.com/office/powerpoint/2010/main" Requires="p14">
            <p:contentPart p14:bwMode="auto" r:id="rId133">
              <p14:nvContentPartPr>
                <p14:cNvPr id="33" name="Ink 32">
                  <a:extLst>
                    <a:ext uri="{FF2B5EF4-FFF2-40B4-BE49-F238E27FC236}">
                      <a16:creationId xmlns:a16="http://schemas.microsoft.com/office/drawing/2014/main" id="{A2EEAF80-42DA-48DD-BA48-9FEF4C5C4926}"/>
                    </a:ext>
                  </a:extLst>
                </p14:cNvPr>
                <p14:cNvContentPartPr/>
                <p14:nvPr/>
              </p14:nvContentPartPr>
              <p14:xfrm>
                <a:off x="1775619" y="3729128"/>
                <a:ext cx="128880" cy="237960"/>
              </p14:xfrm>
            </p:contentPart>
          </mc:Choice>
          <mc:Fallback>
            <p:pic>
              <p:nvPicPr>
                <p:cNvPr id="33" name="Ink 32">
                  <a:extLst>
                    <a:ext uri="{FF2B5EF4-FFF2-40B4-BE49-F238E27FC236}">
                      <a16:creationId xmlns:a16="http://schemas.microsoft.com/office/drawing/2014/main" id="{A2EEAF80-42DA-48DD-BA48-9FEF4C5C4926}"/>
                    </a:ext>
                  </a:extLst>
                </p:cNvPr>
                <p:cNvPicPr/>
                <p:nvPr/>
              </p:nvPicPr>
              <p:blipFill>
                <a:blip r:embed="rId134"/>
                <a:stretch>
                  <a:fillRect/>
                </a:stretch>
              </p:blipFill>
              <p:spPr>
                <a:xfrm>
                  <a:off x="1766619" y="3720488"/>
                  <a:ext cx="146520" cy="255600"/>
                </a:xfrm>
                <a:prstGeom prst="rect">
                  <a:avLst/>
                </a:prstGeom>
              </p:spPr>
            </p:pic>
          </mc:Fallback>
        </mc:AlternateContent>
        <mc:AlternateContent xmlns:mc="http://schemas.openxmlformats.org/markup-compatibility/2006">
          <mc:Choice xmlns:p14="http://schemas.microsoft.com/office/powerpoint/2010/main" Requires="p14">
            <p:contentPart p14:bwMode="auto" r:id="rId135">
              <p14:nvContentPartPr>
                <p14:cNvPr id="34" name="Ink 33">
                  <a:extLst>
                    <a:ext uri="{FF2B5EF4-FFF2-40B4-BE49-F238E27FC236}">
                      <a16:creationId xmlns:a16="http://schemas.microsoft.com/office/drawing/2014/main" id="{71D005A1-A09B-4099-BA88-9127D6C2C77B}"/>
                    </a:ext>
                  </a:extLst>
                </p14:cNvPr>
                <p14:cNvContentPartPr/>
                <p14:nvPr/>
              </p14:nvContentPartPr>
              <p14:xfrm>
                <a:off x="1949859" y="3705008"/>
                <a:ext cx="109080" cy="271440"/>
              </p14:xfrm>
            </p:contentPart>
          </mc:Choice>
          <mc:Fallback>
            <p:pic>
              <p:nvPicPr>
                <p:cNvPr id="34" name="Ink 33">
                  <a:extLst>
                    <a:ext uri="{FF2B5EF4-FFF2-40B4-BE49-F238E27FC236}">
                      <a16:creationId xmlns:a16="http://schemas.microsoft.com/office/drawing/2014/main" id="{71D005A1-A09B-4099-BA88-9127D6C2C77B}"/>
                    </a:ext>
                  </a:extLst>
                </p:cNvPr>
                <p:cNvPicPr/>
                <p:nvPr/>
              </p:nvPicPr>
              <p:blipFill>
                <a:blip r:embed="rId136"/>
                <a:stretch>
                  <a:fillRect/>
                </a:stretch>
              </p:blipFill>
              <p:spPr>
                <a:xfrm>
                  <a:off x="1941219" y="3696368"/>
                  <a:ext cx="126720" cy="289080"/>
                </a:xfrm>
                <a:prstGeom prst="rect">
                  <a:avLst/>
                </a:prstGeom>
              </p:spPr>
            </p:pic>
          </mc:Fallback>
        </mc:AlternateContent>
        <mc:AlternateContent xmlns:mc="http://schemas.openxmlformats.org/markup-compatibility/2006">
          <mc:Choice xmlns:p14="http://schemas.microsoft.com/office/powerpoint/2010/main" Requires="p14">
            <p:contentPart p14:bwMode="auto" r:id="rId137">
              <p14:nvContentPartPr>
                <p14:cNvPr id="35" name="Ink 34">
                  <a:extLst>
                    <a:ext uri="{FF2B5EF4-FFF2-40B4-BE49-F238E27FC236}">
                      <a16:creationId xmlns:a16="http://schemas.microsoft.com/office/drawing/2014/main" id="{603A49E9-7754-43B7-BA6E-9F6CEF74197B}"/>
                    </a:ext>
                  </a:extLst>
                </p14:cNvPr>
                <p14:cNvContentPartPr/>
                <p14:nvPr/>
              </p14:nvContentPartPr>
              <p14:xfrm>
                <a:off x="2090619" y="3689168"/>
                <a:ext cx="104760" cy="234000"/>
              </p14:xfrm>
            </p:contentPart>
          </mc:Choice>
          <mc:Fallback>
            <p:pic>
              <p:nvPicPr>
                <p:cNvPr id="35" name="Ink 34">
                  <a:extLst>
                    <a:ext uri="{FF2B5EF4-FFF2-40B4-BE49-F238E27FC236}">
                      <a16:creationId xmlns:a16="http://schemas.microsoft.com/office/drawing/2014/main" id="{603A49E9-7754-43B7-BA6E-9F6CEF74197B}"/>
                    </a:ext>
                  </a:extLst>
                </p:cNvPr>
                <p:cNvPicPr/>
                <p:nvPr/>
              </p:nvPicPr>
              <p:blipFill>
                <a:blip r:embed="rId138"/>
                <a:stretch>
                  <a:fillRect/>
                </a:stretch>
              </p:blipFill>
              <p:spPr>
                <a:xfrm>
                  <a:off x="2081619" y="3680168"/>
                  <a:ext cx="122400" cy="251640"/>
                </a:xfrm>
                <a:prstGeom prst="rect">
                  <a:avLst/>
                </a:prstGeom>
              </p:spPr>
            </p:pic>
          </mc:Fallback>
        </mc:AlternateContent>
        <mc:AlternateContent xmlns:mc="http://schemas.openxmlformats.org/markup-compatibility/2006">
          <mc:Choice xmlns:p14="http://schemas.microsoft.com/office/powerpoint/2010/main" Requires="p14">
            <p:contentPart p14:bwMode="auto" r:id="rId139">
              <p14:nvContentPartPr>
                <p14:cNvPr id="36" name="Ink 35">
                  <a:extLst>
                    <a:ext uri="{FF2B5EF4-FFF2-40B4-BE49-F238E27FC236}">
                      <a16:creationId xmlns:a16="http://schemas.microsoft.com/office/drawing/2014/main" id="{47885DB9-AD78-4458-981E-3A752D81F8DD}"/>
                    </a:ext>
                  </a:extLst>
                </p14:cNvPr>
                <p14:cNvContentPartPr/>
                <p14:nvPr/>
              </p14:nvContentPartPr>
              <p14:xfrm>
                <a:off x="2231379" y="3792848"/>
                <a:ext cx="213840" cy="101520"/>
              </p14:xfrm>
            </p:contentPart>
          </mc:Choice>
          <mc:Fallback>
            <p:pic>
              <p:nvPicPr>
                <p:cNvPr id="36" name="Ink 35">
                  <a:extLst>
                    <a:ext uri="{FF2B5EF4-FFF2-40B4-BE49-F238E27FC236}">
                      <a16:creationId xmlns:a16="http://schemas.microsoft.com/office/drawing/2014/main" id="{47885DB9-AD78-4458-981E-3A752D81F8DD}"/>
                    </a:ext>
                  </a:extLst>
                </p:cNvPr>
                <p:cNvPicPr/>
                <p:nvPr/>
              </p:nvPicPr>
              <p:blipFill>
                <a:blip r:embed="rId140"/>
                <a:stretch>
                  <a:fillRect/>
                </a:stretch>
              </p:blipFill>
              <p:spPr>
                <a:xfrm>
                  <a:off x="2222379" y="3784208"/>
                  <a:ext cx="231480" cy="119160"/>
                </a:xfrm>
                <a:prstGeom prst="rect">
                  <a:avLst/>
                </a:prstGeom>
              </p:spPr>
            </p:pic>
          </mc:Fallback>
        </mc:AlternateContent>
        <mc:AlternateContent xmlns:mc="http://schemas.openxmlformats.org/markup-compatibility/2006">
          <mc:Choice xmlns:p14="http://schemas.microsoft.com/office/powerpoint/2010/main" Requires="p14">
            <p:contentPart p14:bwMode="auto" r:id="rId141">
              <p14:nvContentPartPr>
                <p14:cNvPr id="37" name="Ink 36">
                  <a:extLst>
                    <a:ext uri="{FF2B5EF4-FFF2-40B4-BE49-F238E27FC236}">
                      <a16:creationId xmlns:a16="http://schemas.microsoft.com/office/drawing/2014/main" id="{7FAB7374-E84E-453A-861A-22801CB908A5}"/>
                    </a:ext>
                  </a:extLst>
                </p14:cNvPr>
                <p14:cNvContentPartPr/>
                <p14:nvPr/>
              </p14:nvContentPartPr>
              <p14:xfrm>
                <a:off x="1500939" y="4234208"/>
                <a:ext cx="95040" cy="151200"/>
              </p14:xfrm>
            </p:contentPart>
          </mc:Choice>
          <mc:Fallback>
            <p:pic>
              <p:nvPicPr>
                <p:cNvPr id="37" name="Ink 36">
                  <a:extLst>
                    <a:ext uri="{FF2B5EF4-FFF2-40B4-BE49-F238E27FC236}">
                      <a16:creationId xmlns:a16="http://schemas.microsoft.com/office/drawing/2014/main" id="{7FAB7374-E84E-453A-861A-22801CB908A5}"/>
                    </a:ext>
                  </a:extLst>
                </p:cNvPr>
                <p:cNvPicPr/>
                <p:nvPr/>
              </p:nvPicPr>
              <p:blipFill>
                <a:blip r:embed="rId142"/>
                <a:stretch>
                  <a:fillRect/>
                </a:stretch>
              </p:blipFill>
              <p:spPr>
                <a:xfrm>
                  <a:off x="1491939" y="4225568"/>
                  <a:ext cx="112680" cy="168840"/>
                </a:xfrm>
                <a:prstGeom prst="rect">
                  <a:avLst/>
                </a:prstGeom>
              </p:spPr>
            </p:pic>
          </mc:Fallback>
        </mc:AlternateContent>
        <mc:AlternateContent xmlns:mc="http://schemas.openxmlformats.org/markup-compatibility/2006">
          <mc:Choice xmlns:p14="http://schemas.microsoft.com/office/powerpoint/2010/main" Requires="p14">
            <p:contentPart p14:bwMode="auto" r:id="rId143">
              <p14:nvContentPartPr>
                <p14:cNvPr id="38" name="Ink 37">
                  <a:extLst>
                    <a:ext uri="{FF2B5EF4-FFF2-40B4-BE49-F238E27FC236}">
                      <a16:creationId xmlns:a16="http://schemas.microsoft.com/office/drawing/2014/main" id="{E322A20A-264B-462D-A9B2-139F5C2DEF3A}"/>
                    </a:ext>
                  </a:extLst>
                </p14:cNvPr>
                <p14:cNvContentPartPr/>
                <p14:nvPr/>
              </p14:nvContentPartPr>
              <p14:xfrm>
                <a:off x="1631259" y="4129088"/>
                <a:ext cx="86040" cy="223920"/>
              </p14:xfrm>
            </p:contentPart>
          </mc:Choice>
          <mc:Fallback>
            <p:pic>
              <p:nvPicPr>
                <p:cNvPr id="38" name="Ink 37">
                  <a:extLst>
                    <a:ext uri="{FF2B5EF4-FFF2-40B4-BE49-F238E27FC236}">
                      <a16:creationId xmlns:a16="http://schemas.microsoft.com/office/drawing/2014/main" id="{E322A20A-264B-462D-A9B2-139F5C2DEF3A}"/>
                    </a:ext>
                  </a:extLst>
                </p:cNvPr>
                <p:cNvPicPr/>
                <p:nvPr/>
              </p:nvPicPr>
              <p:blipFill>
                <a:blip r:embed="rId144"/>
                <a:stretch>
                  <a:fillRect/>
                </a:stretch>
              </p:blipFill>
              <p:spPr>
                <a:xfrm>
                  <a:off x="1622619" y="4120088"/>
                  <a:ext cx="103680" cy="241560"/>
                </a:xfrm>
                <a:prstGeom prst="rect">
                  <a:avLst/>
                </a:prstGeom>
              </p:spPr>
            </p:pic>
          </mc:Fallback>
        </mc:AlternateContent>
        <mc:AlternateContent xmlns:mc="http://schemas.openxmlformats.org/markup-compatibility/2006">
          <mc:Choice xmlns:p14="http://schemas.microsoft.com/office/powerpoint/2010/main" Requires="p14">
            <p:contentPart p14:bwMode="auto" r:id="rId145">
              <p14:nvContentPartPr>
                <p14:cNvPr id="39" name="Ink 38">
                  <a:extLst>
                    <a:ext uri="{FF2B5EF4-FFF2-40B4-BE49-F238E27FC236}">
                      <a16:creationId xmlns:a16="http://schemas.microsoft.com/office/drawing/2014/main" id="{DC9A65BF-ECF4-4819-B864-D724143157E3}"/>
                    </a:ext>
                  </a:extLst>
                </p14:cNvPr>
                <p14:cNvContentPartPr/>
                <p14:nvPr/>
              </p14:nvContentPartPr>
              <p14:xfrm>
                <a:off x="1721619" y="4113248"/>
                <a:ext cx="262800" cy="221760"/>
              </p14:xfrm>
            </p:contentPart>
          </mc:Choice>
          <mc:Fallback>
            <p:pic>
              <p:nvPicPr>
                <p:cNvPr id="39" name="Ink 38">
                  <a:extLst>
                    <a:ext uri="{FF2B5EF4-FFF2-40B4-BE49-F238E27FC236}">
                      <a16:creationId xmlns:a16="http://schemas.microsoft.com/office/drawing/2014/main" id="{DC9A65BF-ECF4-4819-B864-D724143157E3}"/>
                    </a:ext>
                  </a:extLst>
                </p:cNvPr>
                <p:cNvPicPr/>
                <p:nvPr/>
              </p:nvPicPr>
              <p:blipFill>
                <a:blip r:embed="rId146"/>
                <a:stretch>
                  <a:fillRect/>
                </a:stretch>
              </p:blipFill>
              <p:spPr>
                <a:xfrm>
                  <a:off x="1712619" y="4104248"/>
                  <a:ext cx="280440" cy="239400"/>
                </a:xfrm>
                <a:prstGeom prst="rect">
                  <a:avLst/>
                </a:prstGeom>
              </p:spPr>
            </p:pic>
          </mc:Fallback>
        </mc:AlternateContent>
        <mc:AlternateContent xmlns:mc="http://schemas.openxmlformats.org/markup-compatibility/2006">
          <mc:Choice xmlns:p14="http://schemas.microsoft.com/office/powerpoint/2010/main" Requires="p14">
            <p:contentPart p14:bwMode="auto" r:id="rId147">
              <p14:nvContentPartPr>
                <p14:cNvPr id="40" name="Ink 39">
                  <a:extLst>
                    <a:ext uri="{FF2B5EF4-FFF2-40B4-BE49-F238E27FC236}">
                      <a16:creationId xmlns:a16="http://schemas.microsoft.com/office/drawing/2014/main" id="{693D1E64-7A08-4E9B-B74A-84544637E888}"/>
                    </a:ext>
                  </a:extLst>
                </p14:cNvPr>
                <p14:cNvContentPartPr/>
                <p14:nvPr/>
              </p14:nvContentPartPr>
              <p14:xfrm>
                <a:off x="1610379" y="4184168"/>
                <a:ext cx="451800" cy="54360"/>
              </p14:xfrm>
            </p:contentPart>
          </mc:Choice>
          <mc:Fallback>
            <p:pic>
              <p:nvPicPr>
                <p:cNvPr id="40" name="Ink 39">
                  <a:extLst>
                    <a:ext uri="{FF2B5EF4-FFF2-40B4-BE49-F238E27FC236}">
                      <a16:creationId xmlns:a16="http://schemas.microsoft.com/office/drawing/2014/main" id="{693D1E64-7A08-4E9B-B74A-84544637E888}"/>
                    </a:ext>
                  </a:extLst>
                </p:cNvPr>
                <p:cNvPicPr/>
                <p:nvPr/>
              </p:nvPicPr>
              <p:blipFill>
                <a:blip r:embed="rId148"/>
                <a:stretch>
                  <a:fillRect/>
                </a:stretch>
              </p:blipFill>
              <p:spPr>
                <a:xfrm>
                  <a:off x="1601379" y="4175168"/>
                  <a:ext cx="46944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149">
              <p14:nvContentPartPr>
                <p14:cNvPr id="41" name="Ink 40">
                  <a:extLst>
                    <a:ext uri="{FF2B5EF4-FFF2-40B4-BE49-F238E27FC236}">
                      <a16:creationId xmlns:a16="http://schemas.microsoft.com/office/drawing/2014/main" id="{0190B30B-7796-4D51-9D77-27DF69BA6835}"/>
                    </a:ext>
                  </a:extLst>
                </p14:cNvPr>
                <p14:cNvContentPartPr/>
                <p14:nvPr/>
              </p14:nvContentPartPr>
              <p14:xfrm>
                <a:off x="1298979" y="3773408"/>
                <a:ext cx="19800" cy="273960"/>
              </p14:xfrm>
            </p:contentPart>
          </mc:Choice>
          <mc:Fallback>
            <p:pic>
              <p:nvPicPr>
                <p:cNvPr id="41" name="Ink 40">
                  <a:extLst>
                    <a:ext uri="{FF2B5EF4-FFF2-40B4-BE49-F238E27FC236}">
                      <a16:creationId xmlns:a16="http://schemas.microsoft.com/office/drawing/2014/main" id="{0190B30B-7796-4D51-9D77-27DF69BA6835}"/>
                    </a:ext>
                  </a:extLst>
                </p:cNvPr>
                <p:cNvPicPr/>
                <p:nvPr/>
              </p:nvPicPr>
              <p:blipFill>
                <a:blip r:embed="rId150"/>
                <a:stretch>
                  <a:fillRect/>
                </a:stretch>
              </p:blipFill>
              <p:spPr>
                <a:xfrm>
                  <a:off x="1290339" y="3764408"/>
                  <a:ext cx="37440" cy="291600"/>
                </a:xfrm>
                <a:prstGeom prst="rect">
                  <a:avLst/>
                </a:prstGeom>
              </p:spPr>
            </p:pic>
          </mc:Fallback>
        </mc:AlternateContent>
        <mc:AlternateContent xmlns:mc="http://schemas.openxmlformats.org/markup-compatibility/2006">
          <mc:Choice xmlns:p14="http://schemas.microsoft.com/office/powerpoint/2010/main" Requires="p14">
            <p:contentPart p14:bwMode="auto" r:id="rId151">
              <p14:nvContentPartPr>
                <p14:cNvPr id="42" name="Ink 41">
                  <a:extLst>
                    <a:ext uri="{FF2B5EF4-FFF2-40B4-BE49-F238E27FC236}">
                      <a16:creationId xmlns:a16="http://schemas.microsoft.com/office/drawing/2014/main" id="{DC62A3C6-AC56-4F9B-A3CC-57833A231108}"/>
                    </a:ext>
                  </a:extLst>
                </p14:cNvPr>
                <p14:cNvContentPartPr/>
                <p14:nvPr/>
              </p14:nvContentPartPr>
              <p14:xfrm>
                <a:off x="1318779" y="3768368"/>
                <a:ext cx="68040" cy="145080"/>
              </p14:xfrm>
            </p:contentPart>
          </mc:Choice>
          <mc:Fallback>
            <p:pic>
              <p:nvPicPr>
                <p:cNvPr id="42" name="Ink 41">
                  <a:extLst>
                    <a:ext uri="{FF2B5EF4-FFF2-40B4-BE49-F238E27FC236}">
                      <a16:creationId xmlns:a16="http://schemas.microsoft.com/office/drawing/2014/main" id="{DC62A3C6-AC56-4F9B-A3CC-57833A231108}"/>
                    </a:ext>
                  </a:extLst>
                </p:cNvPr>
                <p:cNvPicPr/>
                <p:nvPr/>
              </p:nvPicPr>
              <p:blipFill>
                <a:blip r:embed="rId152"/>
                <a:stretch>
                  <a:fillRect/>
                </a:stretch>
              </p:blipFill>
              <p:spPr>
                <a:xfrm>
                  <a:off x="1309779" y="3759368"/>
                  <a:ext cx="85680" cy="162720"/>
                </a:xfrm>
                <a:prstGeom prst="rect">
                  <a:avLst/>
                </a:prstGeom>
              </p:spPr>
            </p:pic>
          </mc:Fallback>
        </mc:AlternateContent>
        <mc:AlternateContent xmlns:mc="http://schemas.openxmlformats.org/markup-compatibility/2006">
          <mc:Choice xmlns:p14="http://schemas.microsoft.com/office/powerpoint/2010/main" Requires="p14">
            <p:contentPart p14:bwMode="auto" r:id="rId153">
              <p14:nvContentPartPr>
                <p14:cNvPr id="43" name="Ink 42">
                  <a:extLst>
                    <a:ext uri="{FF2B5EF4-FFF2-40B4-BE49-F238E27FC236}">
                      <a16:creationId xmlns:a16="http://schemas.microsoft.com/office/drawing/2014/main" id="{79F5FEB5-8297-4A61-B830-1D078C45B796}"/>
                    </a:ext>
                  </a:extLst>
                </p14:cNvPr>
                <p14:cNvContentPartPr/>
                <p14:nvPr/>
              </p14:nvContentPartPr>
              <p14:xfrm>
                <a:off x="1382859" y="3829208"/>
                <a:ext cx="206280" cy="118080"/>
              </p14:xfrm>
            </p:contentPart>
          </mc:Choice>
          <mc:Fallback>
            <p:pic>
              <p:nvPicPr>
                <p:cNvPr id="43" name="Ink 42">
                  <a:extLst>
                    <a:ext uri="{FF2B5EF4-FFF2-40B4-BE49-F238E27FC236}">
                      <a16:creationId xmlns:a16="http://schemas.microsoft.com/office/drawing/2014/main" id="{79F5FEB5-8297-4A61-B830-1D078C45B796}"/>
                    </a:ext>
                  </a:extLst>
                </p:cNvPr>
                <p:cNvPicPr/>
                <p:nvPr/>
              </p:nvPicPr>
              <p:blipFill>
                <a:blip r:embed="rId154"/>
                <a:stretch>
                  <a:fillRect/>
                </a:stretch>
              </p:blipFill>
              <p:spPr>
                <a:xfrm>
                  <a:off x="1374219" y="3820568"/>
                  <a:ext cx="223920" cy="135720"/>
                </a:xfrm>
                <a:prstGeom prst="rect">
                  <a:avLst/>
                </a:prstGeom>
              </p:spPr>
            </p:pic>
          </mc:Fallback>
        </mc:AlternateContent>
      </p:grpSp>
      <p:grpSp>
        <p:nvGrpSpPr>
          <p:cNvPr id="56" name="Group 55">
            <a:extLst>
              <a:ext uri="{FF2B5EF4-FFF2-40B4-BE49-F238E27FC236}">
                <a16:creationId xmlns:a16="http://schemas.microsoft.com/office/drawing/2014/main" id="{D71D1FC2-5315-49A1-B88D-EEFB9BFF7921}"/>
              </a:ext>
            </a:extLst>
          </p:cNvPr>
          <p:cNvGrpSpPr/>
          <p:nvPr/>
        </p:nvGrpSpPr>
        <p:grpSpPr>
          <a:xfrm>
            <a:off x="4027419" y="5215928"/>
            <a:ext cx="1649160" cy="397800"/>
            <a:chOff x="4027419" y="5215928"/>
            <a:chExt cx="1649160" cy="397800"/>
          </a:xfrm>
        </p:grpSpPr>
        <mc:AlternateContent xmlns:mc="http://schemas.openxmlformats.org/markup-compatibility/2006">
          <mc:Choice xmlns:p14="http://schemas.microsoft.com/office/powerpoint/2010/main" Requires="p14">
            <p:contentPart p14:bwMode="auto" r:id="rId155">
              <p14:nvContentPartPr>
                <p14:cNvPr id="45" name="Ink 44">
                  <a:extLst>
                    <a:ext uri="{FF2B5EF4-FFF2-40B4-BE49-F238E27FC236}">
                      <a16:creationId xmlns:a16="http://schemas.microsoft.com/office/drawing/2014/main" id="{8AB984DC-5BE2-424C-8C01-0807E52DFF20}"/>
                    </a:ext>
                  </a:extLst>
                </p14:cNvPr>
                <p14:cNvContentPartPr/>
                <p14:nvPr/>
              </p14:nvContentPartPr>
              <p14:xfrm>
                <a:off x="4027419" y="5359568"/>
                <a:ext cx="331560" cy="152640"/>
              </p14:xfrm>
            </p:contentPart>
          </mc:Choice>
          <mc:Fallback>
            <p:pic>
              <p:nvPicPr>
                <p:cNvPr id="45" name="Ink 44">
                  <a:extLst>
                    <a:ext uri="{FF2B5EF4-FFF2-40B4-BE49-F238E27FC236}">
                      <a16:creationId xmlns:a16="http://schemas.microsoft.com/office/drawing/2014/main" id="{8AB984DC-5BE2-424C-8C01-0807E52DFF20}"/>
                    </a:ext>
                  </a:extLst>
                </p:cNvPr>
                <p:cNvPicPr/>
                <p:nvPr/>
              </p:nvPicPr>
              <p:blipFill>
                <a:blip r:embed="rId156"/>
                <a:stretch>
                  <a:fillRect/>
                </a:stretch>
              </p:blipFill>
              <p:spPr>
                <a:xfrm>
                  <a:off x="4018419" y="5350928"/>
                  <a:ext cx="349200" cy="170280"/>
                </a:xfrm>
                <a:prstGeom prst="rect">
                  <a:avLst/>
                </a:prstGeom>
              </p:spPr>
            </p:pic>
          </mc:Fallback>
        </mc:AlternateContent>
        <mc:AlternateContent xmlns:mc="http://schemas.openxmlformats.org/markup-compatibility/2006">
          <mc:Choice xmlns:p14="http://schemas.microsoft.com/office/powerpoint/2010/main" Requires="p14">
            <p:contentPart p14:bwMode="auto" r:id="rId157">
              <p14:nvContentPartPr>
                <p14:cNvPr id="46" name="Ink 45">
                  <a:extLst>
                    <a:ext uri="{FF2B5EF4-FFF2-40B4-BE49-F238E27FC236}">
                      <a16:creationId xmlns:a16="http://schemas.microsoft.com/office/drawing/2014/main" id="{D1642759-7868-4DE7-AA6B-275FA7F42196}"/>
                    </a:ext>
                  </a:extLst>
                </p14:cNvPr>
                <p14:cNvContentPartPr/>
                <p14:nvPr/>
              </p14:nvContentPartPr>
              <p14:xfrm>
                <a:off x="4362939" y="5388008"/>
                <a:ext cx="97560" cy="111960"/>
              </p14:xfrm>
            </p:contentPart>
          </mc:Choice>
          <mc:Fallback>
            <p:pic>
              <p:nvPicPr>
                <p:cNvPr id="46" name="Ink 45">
                  <a:extLst>
                    <a:ext uri="{FF2B5EF4-FFF2-40B4-BE49-F238E27FC236}">
                      <a16:creationId xmlns:a16="http://schemas.microsoft.com/office/drawing/2014/main" id="{D1642759-7868-4DE7-AA6B-275FA7F42196}"/>
                    </a:ext>
                  </a:extLst>
                </p:cNvPr>
                <p:cNvPicPr/>
                <p:nvPr/>
              </p:nvPicPr>
              <p:blipFill>
                <a:blip r:embed="rId158"/>
                <a:stretch>
                  <a:fillRect/>
                </a:stretch>
              </p:blipFill>
              <p:spPr>
                <a:xfrm>
                  <a:off x="4354299" y="5379368"/>
                  <a:ext cx="115200" cy="129600"/>
                </a:xfrm>
                <a:prstGeom prst="rect">
                  <a:avLst/>
                </a:prstGeom>
              </p:spPr>
            </p:pic>
          </mc:Fallback>
        </mc:AlternateContent>
        <mc:AlternateContent xmlns:mc="http://schemas.openxmlformats.org/markup-compatibility/2006">
          <mc:Choice xmlns:p14="http://schemas.microsoft.com/office/powerpoint/2010/main" Requires="p14">
            <p:contentPart p14:bwMode="auto" r:id="rId159">
              <p14:nvContentPartPr>
                <p14:cNvPr id="47" name="Ink 46">
                  <a:extLst>
                    <a:ext uri="{FF2B5EF4-FFF2-40B4-BE49-F238E27FC236}">
                      <a16:creationId xmlns:a16="http://schemas.microsoft.com/office/drawing/2014/main" id="{A7A97BE3-9AAD-4991-BF99-F5F2C885F3AB}"/>
                    </a:ext>
                  </a:extLst>
                </p14:cNvPr>
                <p14:cNvContentPartPr/>
                <p14:nvPr/>
              </p14:nvContentPartPr>
              <p14:xfrm>
                <a:off x="4465899" y="5386568"/>
                <a:ext cx="172440" cy="112320"/>
              </p14:xfrm>
            </p:contentPart>
          </mc:Choice>
          <mc:Fallback>
            <p:pic>
              <p:nvPicPr>
                <p:cNvPr id="47" name="Ink 46">
                  <a:extLst>
                    <a:ext uri="{FF2B5EF4-FFF2-40B4-BE49-F238E27FC236}">
                      <a16:creationId xmlns:a16="http://schemas.microsoft.com/office/drawing/2014/main" id="{A7A97BE3-9AAD-4991-BF99-F5F2C885F3AB}"/>
                    </a:ext>
                  </a:extLst>
                </p:cNvPr>
                <p:cNvPicPr/>
                <p:nvPr/>
              </p:nvPicPr>
              <p:blipFill>
                <a:blip r:embed="rId160"/>
                <a:stretch>
                  <a:fillRect/>
                </a:stretch>
              </p:blipFill>
              <p:spPr>
                <a:xfrm>
                  <a:off x="4457259" y="5377568"/>
                  <a:ext cx="190080" cy="129960"/>
                </a:xfrm>
                <a:prstGeom prst="rect">
                  <a:avLst/>
                </a:prstGeom>
              </p:spPr>
            </p:pic>
          </mc:Fallback>
        </mc:AlternateContent>
        <mc:AlternateContent xmlns:mc="http://schemas.openxmlformats.org/markup-compatibility/2006">
          <mc:Choice xmlns:p14="http://schemas.microsoft.com/office/powerpoint/2010/main" Requires="p14">
            <p:contentPart p14:bwMode="auto" r:id="rId161">
              <p14:nvContentPartPr>
                <p14:cNvPr id="48" name="Ink 47">
                  <a:extLst>
                    <a:ext uri="{FF2B5EF4-FFF2-40B4-BE49-F238E27FC236}">
                      <a16:creationId xmlns:a16="http://schemas.microsoft.com/office/drawing/2014/main" id="{BBF153BA-007C-4612-B26C-76511B0C927E}"/>
                    </a:ext>
                  </a:extLst>
                </p14:cNvPr>
                <p14:cNvContentPartPr/>
                <p14:nvPr/>
              </p14:nvContentPartPr>
              <p14:xfrm>
                <a:off x="4680819" y="5215928"/>
                <a:ext cx="160920" cy="270360"/>
              </p14:xfrm>
            </p:contentPart>
          </mc:Choice>
          <mc:Fallback>
            <p:pic>
              <p:nvPicPr>
                <p:cNvPr id="48" name="Ink 47">
                  <a:extLst>
                    <a:ext uri="{FF2B5EF4-FFF2-40B4-BE49-F238E27FC236}">
                      <a16:creationId xmlns:a16="http://schemas.microsoft.com/office/drawing/2014/main" id="{BBF153BA-007C-4612-B26C-76511B0C927E}"/>
                    </a:ext>
                  </a:extLst>
                </p:cNvPr>
                <p:cNvPicPr/>
                <p:nvPr/>
              </p:nvPicPr>
              <p:blipFill>
                <a:blip r:embed="rId162"/>
                <a:stretch>
                  <a:fillRect/>
                </a:stretch>
              </p:blipFill>
              <p:spPr>
                <a:xfrm>
                  <a:off x="4671819" y="5206928"/>
                  <a:ext cx="178560" cy="288000"/>
                </a:xfrm>
                <a:prstGeom prst="rect">
                  <a:avLst/>
                </a:prstGeom>
              </p:spPr>
            </p:pic>
          </mc:Fallback>
        </mc:AlternateContent>
        <mc:AlternateContent xmlns:mc="http://schemas.openxmlformats.org/markup-compatibility/2006">
          <mc:Choice xmlns:p14="http://schemas.microsoft.com/office/powerpoint/2010/main" Requires="p14">
            <p:contentPart p14:bwMode="auto" r:id="rId163">
              <p14:nvContentPartPr>
                <p14:cNvPr id="49" name="Ink 48">
                  <a:extLst>
                    <a:ext uri="{FF2B5EF4-FFF2-40B4-BE49-F238E27FC236}">
                      <a16:creationId xmlns:a16="http://schemas.microsoft.com/office/drawing/2014/main" id="{A12AC8CF-AA87-427E-851A-A022C963AFF7}"/>
                    </a:ext>
                  </a:extLst>
                </p14:cNvPr>
                <p14:cNvContentPartPr/>
                <p14:nvPr/>
              </p14:nvContentPartPr>
              <p14:xfrm>
                <a:off x="4741299" y="5319968"/>
                <a:ext cx="156600" cy="53640"/>
              </p14:xfrm>
            </p:contentPart>
          </mc:Choice>
          <mc:Fallback>
            <p:pic>
              <p:nvPicPr>
                <p:cNvPr id="49" name="Ink 48">
                  <a:extLst>
                    <a:ext uri="{FF2B5EF4-FFF2-40B4-BE49-F238E27FC236}">
                      <a16:creationId xmlns:a16="http://schemas.microsoft.com/office/drawing/2014/main" id="{A12AC8CF-AA87-427E-851A-A022C963AFF7}"/>
                    </a:ext>
                  </a:extLst>
                </p:cNvPr>
                <p:cNvPicPr/>
                <p:nvPr/>
              </p:nvPicPr>
              <p:blipFill>
                <a:blip r:embed="rId164"/>
                <a:stretch>
                  <a:fillRect/>
                </a:stretch>
              </p:blipFill>
              <p:spPr>
                <a:xfrm>
                  <a:off x="4732299" y="5310968"/>
                  <a:ext cx="174240" cy="71280"/>
                </a:xfrm>
                <a:prstGeom prst="rect">
                  <a:avLst/>
                </a:prstGeom>
              </p:spPr>
            </p:pic>
          </mc:Fallback>
        </mc:AlternateContent>
        <mc:AlternateContent xmlns:mc="http://schemas.openxmlformats.org/markup-compatibility/2006">
          <mc:Choice xmlns:p14="http://schemas.microsoft.com/office/powerpoint/2010/main" Requires="p14">
            <p:contentPart p14:bwMode="auto" r:id="rId165">
              <p14:nvContentPartPr>
                <p14:cNvPr id="50" name="Ink 49">
                  <a:extLst>
                    <a:ext uri="{FF2B5EF4-FFF2-40B4-BE49-F238E27FC236}">
                      <a16:creationId xmlns:a16="http://schemas.microsoft.com/office/drawing/2014/main" id="{AA2B7D4B-7335-418C-B454-07301CC07763}"/>
                    </a:ext>
                  </a:extLst>
                </p14:cNvPr>
                <p14:cNvContentPartPr/>
                <p14:nvPr/>
              </p14:nvContentPartPr>
              <p14:xfrm>
                <a:off x="4951899" y="5278208"/>
                <a:ext cx="54720" cy="93600"/>
              </p14:xfrm>
            </p:contentPart>
          </mc:Choice>
          <mc:Fallback>
            <p:pic>
              <p:nvPicPr>
                <p:cNvPr id="50" name="Ink 49">
                  <a:extLst>
                    <a:ext uri="{FF2B5EF4-FFF2-40B4-BE49-F238E27FC236}">
                      <a16:creationId xmlns:a16="http://schemas.microsoft.com/office/drawing/2014/main" id="{AA2B7D4B-7335-418C-B454-07301CC07763}"/>
                    </a:ext>
                  </a:extLst>
                </p:cNvPr>
                <p:cNvPicPr/>
                <p:nvPr/>
              </p:nvPicPr>
              <p:blipFill>
                <a:blip r:embed="rId166"/>
                <a:stretch>
                  <a:fillRect/>
                </a:stretch>
              </p:blipFill>
              <p:spPr>
                <a:xfrm>
                  <a:off x="4942899" y="5269208"/>
                  <a:ext cx="72360" cy="111240"/>
                </a:xfrm>
                <a:prstGeom prst="rect">
                  <a:avLst/>
                </a:prstGeom>
              </p:spPr>
            </p:pic>
          </mc:Fallback>
        </mc:AlternateContent>
        <mc:AlternateContent xmlns:mc="http://schemas.openxmlformats.org/markup-compatibility/2006">
          <mc:Choice xmlns:p14="http://schemas.microsoft.com/office/powerpoint/2010/main" Requires="p14">
            <p:contentPart p14:bwMode="auto" r:id="rId167">
              <p14:nvContentPartPr>
                <p14:cNvPr id="51" name="Ink 50">
                  <a:extLst>
                    <a:ext uri="{FF2B5EF4-FFF2-40B4-BE49-F238E27FC236}">
                      <a16:creationId xmlns:a16="http://schemas.microsoft.com/office/drawing/2014/main" id="{B31706A0-0A52-49E9-956B-BA2541069A73}"/>
                    </a:ext>
                  </a:extLst>
                </p14:cNvPr>
                <p14:cNvContentPartPr/>
                <p14:nvPr/>
              </p14:nvContentPartPr>
              <p14:xfrm>
                <a:off x="4969539" y="5393048"/>
                <a:ext cx="186480" cy="93960"/>
              </p14:xfrm>
            </p:contentPart>
          </mc:Choice>
          <mc:Fallback>
            <p:pic>
              <p:nvPicPr>
                <p:cNvPr id="51" name="Ink 50">
                  <a:extLst>
                    <a:ext uri="{FF2B5EF4-FFF2-40B4-BE49-F238E27FC236}">
                      <a16:creationId xmlns:a16="http://schemas.microsoft.com/office/drawing/2014/main" id="{B31706A0-0A52-49E9-956B-BA2541069A73}"/>
                    </a:ext>
                  </a:extLst>
                </p:cNvPr>
                <p:cNvPicPr/>
                <p:nvPr/>
              </p:nvPicPr>
              <p:blipFill>
                <a:blip r:embed="rId168"/>
                <a:stretch>
                  <a:fillRect/>
                </a:stretch>
              </p:blipFill>
              <p:spPr>
                <a:xfrm>
                  <a:off x="4960539" y="5384408"/>
                  <a:ext cx="204120" cy="111600"/>
                </a:xfrm>
                <a:prstGeom prst="rect">
                  <a:avLst/>
                </a:prstGeom>
              </p:spPr>
            </p:pic>
          </mc:Fallback>
        </mc:AlternateContent>
        <mc:AlternateContent xmlns:mc="http://schemas.openxmlformats.org/markup-compatibility/2006">
          <mc:Choice xmlns:p14="http://schemas.microsoft.com/office/powerpoint/2010/main" Requires="p14">
            <p:contentPart p14:bwMode="auto" r:id="rId169">
              <p14:nvContentPartPr>
                <p14:cNvPr id="52" name="Ink 51">
                  <a:extLst>
                    <a:ext uri="{FF2B5EF4-FFF2-40B4-BE49-F238E27FC236}">
                      <a16:creationId xmlns:a16="http://schemas.microsoft.com/office/drawing/2014/main" id="{D147FF6E-B50F-4175-B773-DE65088B00E1}"/>
                    </a:ext>
                  </a:extLst>
                </p14:cNvPr>
                <p14:cNvContentPartPr/>
                <p14:nvPr/>
              </p14:nvContentPartPr>
              <p14:xfrm>
                <a:off x="5176539" y="5376488"/>
                <a:ext cx="53640" cy="237240"/>
              </p14:xfrm>
            </p:contentPart>
          </mc:Choice>
          <mc:Fallback>
            <p:pic>
              <p:nvPicPr>
                <p:cNvPr id="52" name="Ink 51">
                  <a:extLst>
                    <a:ext uri="{FF2B5EF4-FFF2-40B4-BE49-F238E27FC236}">
                      <a16:creationId xmlns:a16="http://schemas.microsoft.com/office/drawing/2014/main" id="{D147FF6E-B50F-4175-B773-DE65088B00E1}"/>
                    </a:ext>
                  </a:extLst>
                </p:cNvPr>
                <p:cNvPicPr/>
                <p:nvPr/>
              </p:nvPicPr>
              <p:blipFill>
                <a:blip r:embed="rId170"/>
                <a:stretch>
                  <a:fillRect/>
                </a:stretch>
              </p:blipFill>
              <p:spPr>
                <a:xfrm>
                  <a:off x="5167899" y="5367488"/>
                  <a:ext cx="71280" cy="254880"/>
                </a:xfrm>
                <a:prstGeom prst="rect">
                  <a:avLst/>
                </a:prstGeom>
              </p:spPr>
            </p:pic>
          </mc:Fallback>
        </mc:AlternateContent>
        <mc:AlternateContent xmlns:mc="http://schemas.openxmlformats.org/markup-compatibility/2006">
          <mc:Choice xmlns:p14="http://schemas.microsoft.com/office/powerpoint/2010/main" Requires="p14">
            <p:contentPart p14:bwMode="auto" r:id="rId171">
              <p14:nvContentPartPr>
                <p14:cNvPr id="53" name="Ink 52">
                  <a:extLst>
                    <a:ext uri="{FF2B5EF4-FFF2-40B4-BE49-F238E27FC236}">
                      <a16:creationId xmlns:a16="http://schemas.microsoft.com/office/drawing/2014/main" id="{3B706FA3-7024-4471-9D1C-95BD1A3F1B9A}"/>
                    </a:ext>
                  </a:extLst>
                </p14:cNvPr>
                <p14:cNvContentPartPr/>
                <p14:nvPr/>
              </p14:nvContentPartPr>
              <p14:xfrm>
                <a:off x="5202099" y="5387648"/>
                <a:ext cx="92880" cy="97560"/>
              </p14:xfrm>
            </p:contentPart>
          </mc:Choice>
          <mc:Fallback>
            <p:pic>
              <p:nvPicPr>
                <p:cNvPr id="53" name="Ink 52">
                  <a:extLst>
                    <a:ext uri="{FF2B5EF4-FFF2-40B4-BE49-F238E27FC236}">
                      <a16:creationId xmlns:a16="http://schemas.microsoft.com/office/drawing/2014/main" id="{3B706FA3-7024-4471-9D1C-95BD1A3F1B9A}"/>
                    </a:ext>
                  </a:extLst>
                </p:cNvPr>
                <p:cNvPicPr/>
                <p:nvPr/>
              </p:nvPicPr>
              <p:blipFill>
                <a:blip r:embed="rId172"/>
                <a:stretch>
                  <a:fillRect/>
                </a:stretch>
              </p:blipFill>
              <p:spPr>
                <a:xfrm>
                  <a:off x="5193459" y="5379008"/>
                  <a:ext cx="110520" cy="115200"/>
                </a:xfrm>
                <a:prstGeom prst="rect">
                  <a:avLst/>
                </a:prstGeom>
              </p:spPr>
            </p:pic>
          </mc:Fallback>
        </mc:AlternateContent>
        <mc:AlternateContent xmlns:mc="http://schemas.openxmlformats.org/markup-compatibility/2006">
          <mc:Choice xmlns:p14="http://schemas.microsoft.com/office/powerpoint/2010/main" Requires="p14">
            <p:contentPart p14:bwMode="auto" r:id="rId173">
              <p14:nvContentPartPr>
                <p14:cNvPr id="54" name="Ink 53">
                  <a:extLst>
                    <a:ext uri="{FF2B5EF4-FFF2-40B4-BE49-F238E27FC236}">
                      <a16:creationId xmlns:a16="http://schemas.microsoft.com/office/drawing/2014/main" id="{7C3349D8-2903-4CD9-BE06-C741015C52CA}"/>
                    </a:ext>
                  </a:extLst>
                </p14:cNvPr>
                <p14:cNvContentPartPr/>
                <p14:nvPr/>
              </p14:nvContentPartPr>
              <p14:xfrm>
                <a:off x="5324859" y="5260208"/>
                <a:ext cx="210600" cy="247320"/>
              </p14:xfrm>
            </p:contentPart>
          </mc:Choice>
          <mc:Fallback>
            <p:pic>
              <p:nvPicPr>
                <p:cNvPr id="54" name="Ink 53">
                  <a:extLst>
                    <a:ext uri="{FF2B5EF4-FFF2-40B4-BE49-F238E27FC236}">
                      <a16:creationId xmlns:a16="http://schemas.microsoft.com/office/drawing/2014/main" id="{7C3349D8-2903-4CD9-BE06-C741015C52CA}"/>
                    </a:ext>
                  </a:extLst>
                </p:cNvPr>
                <p:cNvPicPr/>
                <p:nvPr/>
              </p:nvPicPr>
              <p:blipFill>
                <a:blip r:embed="rId174"/>
                <a:stretch>
                  <a:fillRect/>
                </a:stretch>
              </p:blipFill>
              <p:spPr>
                <a:xfrm>
                  <a:off x="5315859" y="5251568"/>
                  <a:ext cx="228240" cy="264960"/>
                </a:xfrm>
                <a:prstGeom prst="rect">
                  <a:avLst/>
                </a:prstGeom>
              </p:spPr>
            </p:pic>
          </mc:Fallback>
        </mc:AlternateContent>
        <mc:AlternateContent xmlns:mc="http://schemas.openxmlformats.org/markup-compatibility/2006">
          <mc:Choice xmlns:p14="http://schemas.microsoft.com/office/powerpoint/2010/main" Requires="p14">
            <p:contentPart p14:bwMode="auto" r:id="rId175">
              <p14:nvContentPartPr>
                <p14:cNvPr id="55" name="Ink 54">
                  <a:extLst>
                    <a:ext uri="{FF2B5EF4-FFF2-40B4-BE49-F238E27FC236}">
                      <a16:creationId xmlns:a16="http://schemas.microsoft.com/office/drawing/2014/main" id="{389E2099-0234-42EE-9B33-EEDA9EFB9530}"/>
                    </a:ext>
                  </a:extLst>
                </p14:cNvPr>
                <p14:cNvContentPartPr/>
                <p14:nvPr/>
              </p14:nvContentPartPr>
              <p14:xfrm>
                <a:off x="5524299" y="5323208"/>
                <a:ext cx="152280" cy="64440"/>
              </p14:xfrm>
            </p:contentPart>
          </mc:Choice>
          <mc:Fallback>
            <p:pic>
              <p:nvPicPr>
                <p:cNvPr id="55" name="Ink 54">
                  <a:extLst>
                    <a:ext uri="{FF2B5EF4-FFF2-40B4-BE49-F238E27FC236}">
                      <a16:creationId xmlns:a16="http://schemas.microsoft.com/office/drawing/2014/main" id="{389E2099-0234-42EE-9B33-EEDA9EFB9530}"/>
                    </a:ext>
                  </a:extLst>
                </p:cNvPr>
                <p:cNvPicPr/>
                <p:nvPr/>
              </p:nvPicPr>
              <p:blipFill>
                <a:blip r:embed="rId176"/>
                <a:stretch>
                  <a:fillRect/>
                </a:stretch>
              </p:blipFill>
              <p:spPr>
                <a:xfrm>
                  <a:off x="5515299" y="5314568"/>
                  <a:ext cx="169920" cy="8208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77">
            <p14:nvContentPartPr>
              <p14:cNvPr id="63" name="Ink 62">
                <a:extLst>
                  <a:ext uri="{FF2B5EF4-FFF2-40B4-BE49-F238E27FC236}">
                    <a16:creationId xmlns:a16="http://schemas.microsoft.com/office/drawing/2014/main" id="{55B0623D-3951-43DA-BE23-572A54B5F1DF}"/>
                  </a:ext>
                </a:extLst>
              </p14:cNvPr>
              <p14:cNvContentPartPr/>
              <p14:nvPr/>
            </p14:nvContentPartPr>
            <p14:xfrm>
              <a:off x="10231299" y="2785928"/>
              <a:ext cx="13320" cy="10080"/>
            </p14:xfrm>
          </p:contentPart>
        </mc:Choice>
        <mc:Fallback>
          <p:pic>
            <p:nvPicPr>
              <p:cNvPr id="63" name="Ink 62">
                <a:extLst>
                  <a:ext uri="{FF2B5EF4-FFF2-40B4-BE49-F238E27FC236}">
                    <a16:creationId xmlns:a16="http://schemas.microsoft.com/office/drawing/2014/main" id="{55B0623D-3951-43DA-BE23-572A54B5F1DF}"/>
                  </a:ext>
                </a:extLst>
              </p:cNvPr>
              <p:cNvPicPr/>
              <p:nvPr/>
            </p:nvPicPr>
            <p:blipFill>
              <a:blip r:embed="rId178"/>
              <a:stretch>
                <a:fillRect/>
              </a:stretch>
            </p:blipFill>
            <p:spPr>
              <a:xfrm>
                <a:off x="10222659" y="2777288"/>
                <a:ext cx="30960" cy="27720"/>
              </a:xfrm>
              <a:prstGeom prst="rect">
                <a:avLst/>
              </a:prstGeom>
            </p:spPr>
          </p:pic>
        </mc:Fallback>
      </mc:AlternateContent>
      <mc:AlternateContent xmlns:mc="http://schemas.openxmlformats.org/markup-compatibility/2006">
        <mc:Choice xmlns:p14="http://schemas.microsoft.com/office/powerpoint/2010/main" Requires="p14">
          <p:contentPart p14:bwMode="auto" r:id="rId179">
            <p14:nvContentPartPr>
              <p14:cNvPr id="64" name="Ink 63">
                <a:extLst>
                  <a:ext uri="{FF2B5EF4-FFF2-40B4-BE49-F238E27FC236}">
                    <a16:creationId xmlns:a16="http://schemas.microsoft.com/office/drawing/2014/main" id="{5C86E2F7-A5CF-46CE-962C-B39543728EF9}"/>
                  </a:ext>
                </a:extLst>
              </p14:cNvPr>
              <p14:cNvContentPartPr/>
              <p14:nvPr/>
            </p14:nvContentPartPr>
            <p14:xfrm>
              <a:off x="10325259" y="3441488"/>
              <a:ext cx="9720" cy="4320"/>
            </p14:xfrm>
          </p:contentPart>
        </mc:Choice>
        <mc:Fallback>
          <p:pic>
            <p:nvPicPr>
              <p:cNvPr id="64" name="Ink 63">
                <a:extLst>
                  <a:ext uri="{FF2B5EF4-FFF2-40B4-BE49-F238E27FC236}">
                    <a16:creationId xmlns:a16="http://schemas.microsoft.com/office/drawing/2014/main" id="{5C86E2F7-A5CF-46CE-962C-B39543728EF9}"/>
                  </a:ext>
                </a:extLst>
              </p:cNvPr>
              <p:cNvPicPr/>
              <p:nvPr/>
            </p:nvPicPr>
            <p:blipFill>
              <a:blip r:embed="rId180"/>
              <a:stretch>
                <a:fillRect/>
              </a:stretch>
            </p:blipFill>
            <p:spPr>
              <a:xfrm>
                <a:off x="10316259" y="3432488"/>
                <a:ext cx="27360" cy="21960"/>
              </a:xfrm>
              <a:prstGeom prst="rect">
                <a:avLst/>
              </a:prstGeom>
            </p:spPr>
          </p:pic>
        </mc:Fallback>
      </mc:AlternateContent>
      <mc:AlternateContent xmlns:mc="http://schemas.openxmlformats.org/markup-compatibility/2006">
        <mc:Choice xmlns:p14="http://schemas.microsoft.com/office/powerpoint/2010/main" Requires="p14">
          <p:contentPart p14:bwMode="auto" r:id="rId181">
            <p14:nvContentPartPr>
              <p14:cNvPr id="65" name="Ink 64">
                <a:extLst>
                  <a:ext uri="{FF2B5EF4-FFF2-40B4-BE49-F238E27FC236}">
                    <a16:creationId xmlns:a16="http://schemas.microsoft.com/office/drawing/2014/main" id="{2CD9A3A5-3B0D-44D4-8D5D-AFA7D3C329A7}"/>
                  </a:ext>
                </a:extLst>
              </p14:cNvPr>
              <p14:cNvContentPartPr/>
              <p14:nvPr/>
            </p14:nvContentPartPr>
            <p14:xfrm>
              <a:off x="10320939" y="2909408"/>
              <a:ext cx="2880" cy="7200"/>
            </p14:xfrm>
          </p:contentPart>
        </mc:Choice>
        <mc:Fallback>
          <p:pic>
            <p:nvPicPr>
              <p:cNvPr id="65" name="Ink 64">
                <a:extLst>
                  <a:ext uri="{FF2B5EF4-FFF2-40B4-BE49-F238E27FC236}">
                    <a16:creationId xmlns:a16="http://schemas.microsoft.com/office/drawing/2014/main" id="{2CD9A3A5-3B0D-44D4-8D5D-AFA7D3C329A7}"/>
                  </a:ext>
                </a:extLst>
              </p:cNvPr>
              <p:cNvPicPr/>
              <p:nvPr/>
            </p:nvPicPr>
            <p:blipFill>
              <a:blip r:embed="rId182"/>
              <a:stretch>
                <a:fillRect/>
              </a:stretch>
            </p:blipFill>
            <p:spPr>
              <a:xfrm>
                <a:off x="10311939" y="2900768"/>
                <a:ext cx="20520" cy="24840"/>
              </a:xfrm>
              <a:prstGeom prst="rect">
                <a:avLst/>
              </a:prstGeom>
            </p:spPr>
          </p:pic>
        </mc:Fallback>
      </mc:AlternateContent>
      <p:grpSp>
        <p:nvGrpSpPr>
          <p:cNvPr id="68" name="Group 67">
            <a:extLst>
              <a:ext uri="{FF2B5EF4-FFF2-40B4-BE49-F238E27FC236}">
                <a16:creationId xmlns:a16="http://schemas.microsoft.com/office/drawing/2014/main" id="{C40A5EB3-3E18-4FC5-A8CD-3B813D3037A4}"/>
              </a:ext>
            </a:extLst>
          </p:cNvPr>
          <p:cNvGrpSpPr/>
          <p:nvPr/>
        </p:nvGrpSpPr>
        <p:grpSpPr>
          <a:xfrm>
            <a:off x="10942299" y="2943968"/>
            <a:ext cx="722520" cy="121320"/>
            <a:chOff x="10942299" y="2943968"/>
            <a:chExt cx="722520" cy="121320"/>
          </a:xfrm>
        </p:grpSpPr>
        <mc:AlternateContent xmlns:mc="http://schemas.openxmlformats.org/markup-compatibility/2006">
          <mc:Choice xmlns:p14="http://schemas.microsoft.com/office/powerpoint/2010/main" Requires="p14">
            <p:contentPart p14:bwMode="auto" r:id="rId183">
              <p14:nvContentPartPr>
                <p14:cNvPr id="66" name="Ink 65">
                  <a:extLst>
                    <a:ext uri="{FF2B5EF4-FFF2-40B4-BE49-F238E27FC236}">
                      <a16:creationId xmlns:a16="http://schemas.microsoft.com/office/drawing/2014/main" id="{1A7D4ACB-40F9-4247-997E-3EA8C8F1CB02}"/>
                    </a:ext>
                  </a:extLst>
                </p14:cNvPr>
                <p14:cNvContentPartPr/>
                <p14:nvPr/>
              </p14:nvContentPartPr>
              <p14:xfrm>
                <a:off x="10942299" y="2943968"/>
                <a:ext cx="661680" cy="25560"/>
              </p14:xfrm>
            </p:contentPart>
          </mc:Choice>
          <mc:Fallback>
            <p:pic>
              <p:nvPicPr>
                <p:cNvPr id="66" name="Ink 65">
                  <a:extLst>
                    <a:ext uri="{FF2B5EF4-FFF2-40B4-BE49-F238E27FC236}">
                      <a16:creationId xmlns:a16="http://schemas.microsoft.com/office/drawing/2014/main" id="{1A7D4ACB-40F9-4247-997E-3EA8C8F1CB02}"/>
                    </a:ext>
                  </a:extLst>
                </p:cNvPr>
                <p:cNvPicPr/>
                <p:nvPr/>
              </p:nvPicPr>
              <p:blipFill>
                <a:blip r:embed="rId184"/>
                <a:stretch>
                  <a:fillRect/>
                </a:stretch>
              </p:blipFill>
              <p:spPr>
                <a:xfrm>
                  <a:off x="10933659" y="2934968"/>
                  <a:ext cx="679320" cy="43200"/>
                </a:xfrm>
                <a:prstGeom prst="rect">
                  <a:avLst/>
                </a:prstGeom>
              </p:spPr>
            </p:pic>
          </mc:Fallback>
        </mc:AlternateContent>
        <mc:AlternateContent xmlns:mc="http://schemas.openxmlformats.org/markup-compatibility/2006">
          <mc:Choice xmlns:p14="http://schemas.microsoft.com/office/powerpoint/2010/main" Requires="p14">
            <p:contentPart p14:bwMode="auto" r:id="rId185">
              <p14:nvContentPartPr>
                <p14:cNvPr id="67" name="Ink 66">
                  <a:extLst>
                    <a:ext uri="{FF2B5EF4-FFF2-40B4-BE49-F238E27FC236}">
                      <a16:creationId xmlns:a16="http://schemas.microsoft.com/office/drawing/2014/main" id="{5E0D4D52-D50B-4126-B48B-A04B1C57CA94}"/>
                    </a:ext>
                  </a:extLst>
                </p14:cNvPr>
                <p14:cNvContentPartPr/>
                <p14:nvPr/>
              </p14:nvContentPartPr>
              <p14:xfrm>
                <a:off x="10972179" y="3022808"/>
                <a:ext cx="692640" cy="42480"/>
              </p14:xfrm>
            </p:contentPart>
          </mc:Choice>
          <mc:Fallback>
            <p:pic>
              <p:nvPicPr>
                <p:cNvPr id="67" name="Ink 66">
                  <a:extLst>
                    <a:ext uri="{FF2B5EF4-FFF2-40B4-BE49-F238E27FC236}">
                      <a16:creationId xmlns:a16="http://schemas.microsoft.com/office/drawing/2014/main" id="{5E0D4D52-D50B-4126-B48B-A04B1C57CA94}"/>
                    </a:ext>
                  </a:extLst>
                </p:cNvPr>
                <p:cNvPicPr/>
                <p:nvPr/>
              </p:nvPicPr>
              <p:blipFill>
                <a:blip r:embed="rId186"/>
                <a:stretch>
                  <a:fillRect/>
                </a:stretch>
              </p:blipFill>
              <p:spPr>
                <a:xfrm>
                  <a:off x="10963539" y="3013808"/>
                  <a:ext cx="710280" cy="60120"/>
                </a:xfrm>
                <a:prstGeom prst="rect">
                  <a:avLst/>
                </a:prstGeom>
              </p:spPr>
            </p:pic>
          </mc:Fallback>
        </mc:AlternateContent>
      </p:grpSp>
      <p:grpSp>
        <p:nvGrpSpPr>
          <p:cNvPr id="72" name="Group 71">
            <a:extLst>
              <a:ext uri="{FF2B5EF4-FFF2-40B4-BE49-F238E27FC236}">
                <a16:creationId xmlns:a16="http://schemas.microsoft.com/office/drawing/2014/main" id="{F67FAA04-7766-46A9-81FD-F9A46F7B2E80}"/>
              </a:ext>
            </a:extLst>
          </p:cNvPr>
          <p:cNvGrpSpPr/>
          <p:nvPr/>
        </p:nvGrpSpPr>
        <p:grpSpPr>
          <a:xfrm>
            <a:off x="10568619" y="3574688"/>
            <a:ext cx="869760" cy="124200"/>
            <a:chOff x="10568619" y="3574688"/>
            <a:chExt cx="869760" cy="124200"/>
          </a:xfrm>
        </p:grpSpPr>
        <mc:AlternateContent xmlns:mc="http://schemas.openxmlformats.org/markup-compatibility/2006">
          <mc:Choice xmlns:p14="http://schemas.microsoft.com/office/powerpoint/2010/main" Requires="p14">
            <p:contentPart p14:bwMode="auto" r:id="rId187">
              <p14:nvContentPartPr>
                <p14:cNvPr id="69" name="Ink 68">
                  <a:extLst>
                    <a:ext uri="{FF2B5EF4-FFF2-40B4-BE49-F238E27FC236}">
                      <a16:creationId xmlns:a16="http://schemas.microsoft.com/office/drawing/2014/main" id="{BEAC258B-BD0E-4BDE-A497-B8CFDED04DDF}"/>
                    </a:ext>
                  </a:extLst>
                </p14:cNvPr>
                <p14:cNvContentPartPr/>
                <p14:nvPr/>
              </p14:nvContentPartPr>
              <p14:xfrm>
                <a:off x="10854099" y="3592328"/>
                <a:ext cx="4680" cy="11520"/>
              </p14:xfrm>
            </p:contentPart>
          </mc:Choice>
          <mc:Fallback>
            <p:pic>
              <p:nvPicPr>
                <p:cNvPr id="69" name="Ink 68">
                  <a:extLst>
                    <a:ext uri="{FF2B5EF4-FFF2-40B4-BE49-F238E27FC236}">
                      <a16:creationId xmlns:a16="http://schemas.microsoft.com/office/drawing/2014/main" id="{BEAC258B-BD0E-4BDE-A497-B8CFDED04DDF}"/>
                    </a:ext>
                  </a:extLst>
                </p:cNvPr>
                <p:cNvPicPr/>
                <p:nvPr/>
              </p:nvPicPr>
              <p:blipFill>
                <a:blip r:embed="rId188"/>
                <a:stretch>
                  <a:fillRect/>
                </a:stretch>
              </p:blipFill>
              <p:spPr>
                <a:xfrm>
                  <a:off x="10845099" y="3583688"/>
                  <a:ext cx="22320" cy="29160"/>
                </a:xfrm>
                <a:prstGeom prst="rect">
                  <a:avLst/>
                </a:prstGeom>
              </p:spPr>
            </p:pic>
          </mc:Fallback>
        </mc:AlternateContent>
        <mc:AlternateContent xmlns:mc="http://schemas.openxmlformats.org/markup-compatibility/2006">
          <mc:Choice xmlns:p14="http://schemas.microsoft.com/office/powerpoint/2010/main" Requires="p14">
            <p:contentPart p14:bwMode="auto" r:id="rId189">
              <p14:nvContentPartPr>
                <p14:cNvPr id="70" name="Ink 69">
                  <a:extLst>
                    <a:ext uri="{FF2B5EF4-FFF2-40B4-BE49-F238E27FC236}">
                      <a16:creationId xmlns:a16="http://schemas.microsoft.com/office/drawing/2014/main" id="{A46D3CA6-F4A0-4698-A4FB-859A60377B85}"/>
                    </a:ext>
                  </a:extLst>
                </p14:cNvPr>
                <p14:cNvContentPartPr/>
                <p14:nvPr/>
              </p14:nvContentPartPr>
              <p14:xfrm>
                <a:off x="10624059" y="3574688"/>
                <a:ext cx="696960" cy="43560"/>
              </p14:xfrm>
            </p:contentPart>
          </mc:Choice>
          <mc:Fallback>
            <p:pic>
              <p:nvPicPr>
                <p:cNvPr id="70" name="Ink 69">
                  <a:extLst>
                    <a:ext uri="{FF2B5EF4-FFF2-40B4-BE49-F238E27FC236}">
                      <a16:creationId xmlns:a16="http://schemas.microsoft.com/office/drawing/2014/main" id="{A46D3CA6-F4A0-4698-A4FB-859A60377B85}"/>
                    </a:ext>
                  </a:extLst>
                </p:cNvPr>
                <p:cNvPicPr/>
                <p:nvPr/>
              </p:nvPicPr>
              <p:blipFill>
                <a:blip r:embed="rId190"/>
                <a:stretch>
                  <a:fillRect/>
                </a:stretch>
              </p:blipFill>
              <p:spPr>
                <a:xfrm>
                  <a:off x="10615059" y="3566048"/>
                  <a:ext cx="714600" cy="61200"/>
                </a:xfrm>
                <a:prstGeom prst="rect">
                  <a:avLst/>
                </a:prstGeom>
              </p:spPr>
            </p:pic>
          </mc:Fallback>
        </mc:AlternateContent>
        <mc:AlternateContent xmlns:mc="http://schemas.openxmlformats.org/markup-compatibility/2006">
          <mc:Choice xmlns:p14="http://schemas.microsoft.com/office/powerpoint/2010/main" Requires="p14">
            <p:contentPart p14:bwMode="auto" r:id="rId191">
              <p14:nvContentPartPr>
                <p14:cNvPr id="71" name="Ink 70">
                  <a:extLst>
                    <a:ext uri="{FF2B5EF4-FFF2-40B4-BE49-F238E27FC236}">
                      <a16:creationId xmlns:a16="http://schemas.microsoft.com/office/drawing/2014/main" id="{27D1A4E3-FEFF-4F60-A281-F226B464CA6D}"/>
                    </a:ext>
                  </a:extLst>
                </p14:cNvPr>
                <p14:cNvContentPartPr/>
                <p14:nvPr/>
              </p14:nvContentPartPr>
              <p14:xfrm>
                <a:off x="10568619" y="3656408"/>
                <a:ext cx="869760" cy="42480"/>
              </p14:xfrm>
            </p:contentPart>
          </mc:Choice>
          <mc:Fallback>
            <p:pic>
              <p:nvPicPr>
                <p:cNvPr id="71" name="Ink 70">
                  <a:extLst>
                    <a:ext uri="{FF2B5EF4-FFF2-40B4-BE49-F238E27FC236}">
                      <a16:creationId xmlns:a16="http://schemas.microsoft.com/office/drawing/2014/main" id="{27D1A4E3-FEFF-4F60-A281-F226B464CA6D}"/>
                    </a:ext>
                  </a:extLst>
                </p:cNvPr>
                <p:cNvPicPr/>
                <p:nvPr/>
              </p:nvPicPr>
              <p:blipFill>
                <a:blip r:embed="rId192"/>
                <a:stretch>
                  <a:fillRect/>
                </a:stretch>
              </p:blipFill>
              <p:spPr>
                <a:xfrm>
                  <a:off x="10559979" y="3647768"/>
                  <a:ext cx="887400" cy="60120"/>
                </a:xfrm>
                <a:prstGeom prst="rect">
                  <a:avLst/>
                </a:prstGeom>
              </p:spPr>
            </p:pic>
          </mc:Fallback>
        </mc:AlternateContent>
      </p:grpSp>
      <p:grpSp>
        <p:nvGrpSpPr>
          <p:cNvPr id="82" name="Group 81">
            <a:extLst>
              <a:ext uri="{FF2B5EF4-FFF2-40B4-BE49-F238E27FC236}">
                <a16:creationId xmlns:a16="http://schemas.microsoft.com/office/drawing/2014/main" id="{2D8281AE-70DD-40AC-A92E-F4366AA9D41B}"/>
              </a:ext>
            </a:extLst>
          </p:cNvPr>
          <p:cNvGrpSpPr/>
          <p:nvPr/>
        </p:nvGrpSpPr>
        <p:grpSpPr>
          <a:xfrm>
            <a:off x="3163779" y="2833448"/>
            <a:ext cx="855360" cy="1037160"/>
            <a:chOff x="3163779" y="2833448"/>
            <a:chExt cx="855360" cy="1037160"/>
          </a:xfrm>
        </p:grpSpPr>
        <mc:AlternateContent xmlns:mc="http://schemas.openxmlformats.org/markup-compatibility/2006">
          <mc:Choice xmlns:p14="http://schemas.microsoft.com/office/powerpoint/2010/main" Requires="p14">
            <p:contentPart p14:bwMode="auto" r:id="rId193">
              <p14:nvContentPartPr>
                <p14:cNvPr id="57" name="Ink 56">
                  <a:extLst>
                    <a:ext uri="{FF2B5EF4-FFF2-40B4-BE49-F238E27FC236}">
                      <a16:creationId xmlns:a16="http://schemas.microsoft.com/office/drawing/2014/main" id="{D45C294A-08E2-451A-BFC1-02A2853BBFFA}"/>
                    </a:ext>
                  </a:extLst>
                </p14:cNvPr>
                <p14:cNvContentPartPr/>
                <p14:nvPr/>
              </p14:nvContentPartPr>
              <p14:xfrm>
                <a:off x="3835539" y="2833448"/>
                <a:ext cx="51840" cy="254160"/>
              </p14:xfrm>
            </p:contentPart>
          </mc:Choice>
          <mc:Fallback>
            <p:pic>
              <p:nvPicPr>
                <p:cNvPr id="57" name="Ink 56">
                  <a:extLst>
                    <a:ext uri="{FF2B5EF4-FFF2-40B4-BE49-F238E27FC236}">
                      <a16:creationId xmlns:a16="http://schemas.microsoft.com/office/drawing/2014/main" id="{D45C294A-08E2-451A-BFC1-02A2853BBFFA}"/>
                    </a:ext>
                  </a:extLst>
                </p:cNvPr>
                <p:cNvPicPr/>
                <p:nvPr/>
              </p:nvPicPr>
              <p:blipFill>
                <a:blip r:embed="rId194"/>
                <a:stretch>
                  <a:fillRect/>
                </a:stretch>
              </p:blipFill>
              <p:spPr>
                <a:xfrm>
                  <a:off x="3826539" y="2824808"/>
                  <a:ext cx="69480" cy="271800"/>
                </a:xfrm>
                <a:prstGeom prst="rect">
                  <a:avLst/>
                </a:prstGeom>
              </p:spPr>
            </p:pic>
          </mc:Fallback>
        </mc:AlternateContent>
        <mc:AlternateContent xmlns:mc="http://schemas.openxmlformats.org/markup-compatibility/2006">
          <mc:Choice xmlns:p14="http://schemas.microsoft.com/office/powerpoint/2010/main" Requires="p14">
            <p:contentPart p14:bwMode="auto" r:id="rId195">
              <p14:nvContentPartPr>
                <p14:cNvPr id="58" name="Ink 57">
                  <a:extLst>
                    <a:ext uri="{FF2B5EF4-FFF2-40B4-BE49-F238E27FC236}">
                      <a16:creationId xmlns:a16="http://schemas.microsoft.com/office/drawing/2014/main" id="{99B9B7A4-D3F4-4D92-90FA-8E36F38FBB06}"/>
                    </a:ext>
                  </a:extLst>
                </p14:cNvPr>
                <p14:cNvContentPartPr/>
                <p14:nvPr/>
              </p14:nvContentPartPr>
              <p14:xfrm>
                <a:off x="3763179" y="2958728"/>
                <a:ext cx="124920" cy="35280"/>
              </p14:xfrm>
            </p:contentPart>
          </mc:Choice>
          <mc:Fallback>
            <p:pic>
              <p:nvPicPr>
                <p:cNvPr id="58" name="Ink 57">
                  <a:extLst>
                    <a:ext uri="{FF2B5EF4-FFF2-40B4-BE49-F238E27FC236}">
                      <a16:creationId xmlns:a16="http://schemas.microsoft.com/office/drawing/2014/main" id="{99B9B7A4-D3F4-4D92-90FA-8E36F38FBB06}"/>
                    </a:ext>
                  </a:extLst>
                </p:cNvPr>
                <p:cNvPicPr/>
                <p:nvPr/>
              </p:nvPicPr>
              <p:blipFill>
                <a:blip r:embed="rId196"/>
                <a:stretch>
                  <a:fillRect/>
                </a:stretch>
              </p:blipFill>
              <p:spPr>
                <a:xfrm>
                  <a:off x="3754179" y="2949728"/>
                  <a:ext cx="142560" cy="52920"/>
                </a:xfrm>
                <a:prstGeom prst="rect">
                  <a:avLst/>
                </a:prstGeom>
              </p:spPr>
            </p:pic>
          </mc:Fallback>
        </mc:AlternateContent>
        <mc:AlternateContent xmlns:mc="http://schemas.openxmlformats.org/markup-compatibility/2006">
          <mc:Choice xmlns:p14="http://schemas.microsoft.com/office/powerpoint/2010/main" Requires="p14">
            <p:contentPart p14:bwMode="auto" r:id="rId197">
              <p14:nvContentPartPr>
                <p14:cNvPr id="59" name="Ink 58">
                  <a:extLst>
                    <a:ext uri="{FF2B5EF4-FFF2-40B4-BE49-F238E27FC236}">
                      <a16:creationId xmlns:a16="http://schemas.microsoft.com/office/drawing/2014/main" id="{685EE864-4495-45D5-830D-7D3EB2F14FA4}"/>
                    </a:ext>
                  </a:extLst>
                </p14:cNvPr>
                <p14:cNvContentPartPr/>
                <p14:nvPr/>
              </p14:nvContentPartPr>
              <p14:xfrm>
                <a:off x="3942819" y="2887808"/>
                <a:ext cx="76320" cy="157680"/>
              </p14:xfrm>
            </p:contentPart>
          </mc:Choice>
          <mc:Fallback>
            <p:pic>
              <p:nvPicPr>
                <p:cNvPr id="59" name="Ink 58">
                  <a:extLst>
                    <a:ext uri="{FF2B5EF4-FFF2-40B4-BE49-F238E27FC236}">
                      <a16:creationId xmlns:a16="http://schemas.microsoft.com/office/drawing/2014/main" id="{685EE864-4495-45D5-830D-7D3EB2F14FA4}"/>
                    </a:ext>
                  </a:extLst>
                </p:cNvPr>
                <p:cNvPicPr/>
                <p:nvPr/>
              </p:nvPicPr>
              <p:blipFill>
                <a:blip r:embed="rId198"/>
                <a:stretch>
                  <a:fillRect/>
                </a:stretch>
              </p:blipFill>
              <p:spPr>
                <a:xfrm>
                  <a:off x="3933819" y="2878808"/>
                  <a:ext cx="93960" cy="175320"/>
                </a:xfrm>
                <a:prstGeom prst="rect">
                  <a:avLst/>
                </a:prstGeom>
              </p:spPr>
            </p:pic>
          </mc:Fallback>
        </mc:AlternateContent>
        <mc:AlternateContent xmlns:mc="http://schemas.openxmlformats.org/markup-compatibility/2006">
          <mc:Choice xmlns:p14="http://schemas.microsoft.com/office/powerpoint/2010/main" Requires="p14">
            <p:contentPart p14:bwMode="auto" r:id="rId199">
              <p14:nvContentPartPr>
                <p14:cNvPr id="60" name="Ink 59">
                  <a:extLst>
                    <a:ext uri="{FF2B5EF4-FFF2-40B4-BE49-F238E27FC236}">
                      <a16:creationId xmlns:a16="http://schemas.microsoft.com/office/drawing/2014/main" id="{DB8D7092-558D-466F-B0DB-8725D325A114}"/>
                    </a:ext>
                  </a:extLst>
                </p14:cNvPr>
                <p14:cNvContentPartPr/>
                <p14:nvPr/>
              </p14:nvContentPartPr>
              <p14:xfrm>
                <a:off x="3779739" y="3151328"/>
                <a:ext cx="15840" cy="163080"/>
              </p14:xfrm>
            </p:contentPart>
          </mc:Choice>
          <mc:Fallback>
            <p:pic>
              <p:nvPicPr>
                <p:cNvPr id="60" name="Ink 59">
                  <a:extLst>
                    <a:ext uri="{FF2B5EF4-FFF2-40B4-BE49-F238E27FC236}">
                      <a16:creationId xmlns:a16="http://schemas.microsoft.com/office/drawing/2014/main" id="{DB8D7092-558D-466F-B0DB-8725D325A114}"/>
                    </a:ext>
                  </a:extLst>
                </p:cNvPr>
                <p:cNvPicPr/>
                <p:nvPr/>
              </p:nvPicPr>
              <p:blipFill>
                <a:blip r:embed="rId200"/>
                <a:stretch>
                  <a:fillRect/>
                </a:stretch>
              </p:blipFill>
              <p:spPr>
                <a:xfrm>
                  <a:off x="3771099" y="3142688"/>
                  <a:ext cx="33480" cy="180720"/>
                </a:xfrm>
                <a:prstGeom prst="rect">
                  <a:avLst/>
                </a:prstGeom>
              </p:spPr>
            </p:pic>
          </mc:Fallback>
        </mc:AlternateContent>
        <mc:AlternateContent xmlns:mc="http://schemas.openxmlformats.org/markup-compatibility/2006">
          <mc:Choice xmlns:p14="http://schemas.microsoft.com/office/powerpoint/2010/main" Requires="p14">
            <p:contentPart p14:bwMode="auto" r:id="rId201">
              <p14:nvContentPartPr>
                <p14:cNvPr id="61" name="Ink 60">
                  <a:extLst>
                    <a:ext uri="{FF2B5EF4-FFF2-40B4-BE49-F238E27FC236}">
                      <a16:creationId xmlns:a16="http://schemas.microsoft.com/office/drawing/2014/main" id="{E3B52B50-73AF-4866-9044-9B870FA86426}"/>
                    </a:ext>
                  </a:extLst>
                </p14:cNvPr>
                <p14:cNvContentPartPr/>
                <p14:nvPr/>
              </p14:nvContentPartPr>
              <p14:xfrm>
                <a:off x="3740499" y="3133688"/>
                <a:ext cx="140040" cy="73800"/>
              </p14:xfrm>
            </p:contentPart>
          </mc:Choice>
          <mc:Fallback>
            <p:pic>
              <p:nvPicPr>
                <p:cNvPr id="61" name="Ink 60">
                  <a:extLst>
                    <a:ext uri="{FF2B5EF4-FFF2-40B4-BE49-F238E27FC236}">
                      <a16:creationId xmlns:a16="http://schemas.microsoft.com/office/drawing/2014/main" id="{E3B52B50-73AF-4866-9044-9B870FA86426}"/>
                    </a:ext>
                  </a:extLst>
                </p:cNvPr>
                <p:cNvPicPr/>
                <p:nvPr/>
              </p:nvPicPr>
              <p:blipFill>
                <a:blip r:embed="rId202"/>
                <a:stretch>
                  <a:fillRect/>
                </a:stretch>
              </p:blipFill>
              <p:spPr>
                <a:xfrm>
                  <a:off x="3731499" y="3125048"/>
                  <a:ext cx="157680" cy="91440"/>
                </a:xfrm>
                <a:prstGeom prst="rect">
                  <a:avLst/>
                </a:prstGeom>
              </p:spPr>
            </p:pic>
          </mc:Fallback>
        </mc:AlternateContent>
        <mc:AlternateContent xmlns:mc="http://schemas.openxmlformats.org/markup-compatibility/2006">
          <mc:Choice xmlns:p14="http://schemas.microsoft.com/office/powerpoint/2010/main" Requires="p14">
            <p:contentPart p14:bwMode="auto" r:id="rId203">
              <p14:nvContentPartPr>
                <p14:cNvPr id="80" name="Ink 79">
                  <a:extLst>
                    <a:ext uri="{FF2B5EF4-FFF2-40B4-BE49-F238E27FC236}">
                      <a16:creationId xmlns:a16="http://schemas.microsoft.com/office/drawing/2014/main" id="{91BD0667-C9E8-4E58-AB75-9B8D1DFC5AEC}"/>
                    </a:ext>
                  </a:extLst>
                </p14:cNvPr>
                <p14:cNvContentPartPr/>
                <p14:nvPr/>
              </p14:nvContentPartPr>
              <p14:xfrm>
                <a:off x="3497859" y="2895728"/>
                <a:ext cx="491040" cy="104040"/>
              </p14:xfrm>
            </p:contentPart>
          </mc:Choice>
          <mc:Fallback>
            <p:pic>
              <p:nvPicPr>
                <p:cNvPr id="80" name="Ink 79">
                  <a:extLst>
                    <a:ext uri="{FF2B5EF4-FFF2-40B4-BE49-F238E27FC236}">
                      <a16:creationId xmlns:a16="http://schemas.microsoft.com/office/drawing/2014/main" id="{91BD0667-C9E8-4E58-AB75-9B8D1DFC5AEC}"/>
                    </a:ext>
                  </a:extLst>
                </p:cNvPr>
                <p:cNvPicPr/>
                <p:nvPr/>
              </p:nvPicPr>
              <p:blipFill>
                <a:blip r:embed="rId204"/>
                <a:stretch>
                  <a:fillRect/>
                </a:stretch>
              </p:blipFill>
              <p:spPr>
                <a:xfrm>
                  <a:off x="3489219" y="2887088"/>
                  <a:ext cx="508680" cy="121680"/>
                </a:xfrm>
                <a:prstGeom prst="rect">
                  <a:avLst/>
                </a:prstGeom>
              </p:spPr>
            </p:pic>
          </mc:Fallback>
        </mc:AlternateContent>
        <mc:AlternateContent xmlns:mc="http://schemas.openxmlformats.org/markup-compatibility/2006">
          <mc:Choice xmlns:p14="http://schemas.microsoft.com/office/powerpoint/2010/main" Requires="p14">
            <p:contentPart p14:bwMode="auto" r:id="rId205">
              <p14:nvContentPartPr>
                <p14:cNvPr id="81" name="Ink 80">
                  <a:extLst>
                    <a:ext uri="{FF2B5EF4-FFF2-40B4-BE49-F238E27FC236}">
                      <a16:creationId xmlns:a16="http://schemas.microsoft.com/office/drawing/2014/main" id="{F190BBE4-49FC-4156-A744-4201D4A776DC}"/>
                    </a:ext>
                  </a:extLst>
                </p14:cNvPr>
                <p14:cNvContentPartPr/>
                <p14:nvPr/>
              </p14:nvContentPartPr>
              <p14:xfrm>
                <a:off x="3163779" y="2954048"/>
                <a:ext cx="221400" cy="916560"/>
              </p14:xfrm>
            </p:contentPart>
          </mc:Choice>
          <mc:Fallback>
            <p:pic>
              <p:nvPicPr>
                <p:cNvPr id="81" name="Ink 80">
                  <a:extLst>
                    <a:ext uri="{FF2B5EF4-FFF2-40B4-BE49-F238E27FC236}">
                      <a16:creationId xmlns:a16="http://schemas.microsoft.com/office/drawing/2014/main" id="{F190BBE4-49FC-4156-A744-4201D4A776DC}"/>
                    </a:ext>
                  </a:extLst>
                </p:cNvPr>
                <p:cNvPicPr/>
                <p:nvPr/>
              </p:nvPicPr>
              <p:blipFill>
                <a:blip r:embed="rId206"/>
                <a:stretch>
                  <a:fillRect/>
                </a:stretch>
              </p:blipFill>
              <p:spPr>
                <a:xfrm>
                  <a:off x="3154779" y="2945408"/>
                  <a:ext cx="239040" cy="934200"/>
                </a:xfrm>
                <a:prstGeom prst="rect">
                  <a:avLst/>
                </a:prstGeom>
              </p:spPr>
            </p:pic>
          </mc:Fallback>
        </mc:AlternateContent>
      </p:grpSp>
    </p:spTree>
    <p:extLst>
      <p:ext uri="{BB962C8B-B14F-4D97-AF65-F5344CB8AC3E}">
        <p14:creationId xmlns:p14="http://schemas.microsoft.com/office/powerpoint/2010/main" val="216403044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4FA67089-BEB6-4730-8742-39D825068C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999" y="702826"/>
            <a:ext cx="10892920" cy="5159804"/>
          </a:xfrm>
          <a:prstGeom prst="rect">
            <a:avLst/>
          </a:prstGeom>
        </p:spPr>
      </p:pic>
      <p:sp>
        <p:nvSpPr>
          <p:cNvPr id="5" name="TextBox 4">
            <a:extLst>
              <a:ext uri="{FF2B5EF4-FFF2-40B4-BE49-F238E27FC236}">
                <a16:creationId xmlns:a16="http://schemas.microsoft.com/office/drawing/2014/main" id="{26DE7C3E-81DD-4F88-A9FF-5B6E1436F973}"/>
              </a:ext>
            </a:extLst>
          </p:cNvPr>
          <p:cNvSpPr txBox="1"/>
          <p:nvPr/>
        </p:nvSpPr>
        <p:spPr>
          <a:xfrm>
            <a:off x="4070267" y="5441496"/>
            <a:ext cx="2229593" cy="646331"/>
          </a:xfrm>
          <a:prstGeom prst="rect">
            <a:avLst/>
          </a:prstGeom>
          <a:noFill/>
        </p:spPr>
        <p:txBody>
          <a:bodyPr wrap="square">
            <a:spAutoFit/>
          </a:bodyPr>
          <a:lstStyle/>
          <a:p>
            <a:r>
              <a:rPr lang="en-US" dirty="0">
                <a:solidFill>
                  <a:srgbClr val="757575"/>
                </a:solidFill>
                <a:latin typeface="sohne"/>
              </a:rPr>
              <a:t>Input</a:t>
            </a:r>
            <a:r>
              <a:rPr lang="en-US" dirty="0"/>
              <a:t> </a:t>
            </a:r>
            <a:r>
              <a:rPr lang="en-US" dirty="0">
                <a:solidFill>
                  <a:srgbClr val="757575"/>
                </a:solidFill>
                <a:latin typeface="sohne"/>
              </a:rPr>
              <a:t>gate operations</a:t>
            </a:r>
            <a:br>
              <a:rPr lang="en-US" dirty="0"/>
            </a:br>
            <a:endParaRPr lang="en-US" dirty="0"/>
          </a:p>
        </p:txBody>
      </p:sp>
      <p:grpSp>
        <p:nvGrpSpPr>
          <p:cNvPr id="7" name="Group 6">
            <a:extLst>
              <a:ext uri="{FF2B5EF4-FFF2-40B4-BE49-F238E27FC236}">
                <a16:creationId xmlns:a16="http://schemas.microsoft.com/office/drawing/2014/main" id="{1CA883E5-711F-4C31-9B2C-620B292E9D02}"/>
              </a:ext>
            </a:extLst>
          </p:cNvPr>
          <p:cNvGrpSpPr/>
          <p:nvPr/>
        </p:nvGrpSpPr>
        <p:grpSpPr>
          <a:xfrm>
            <a:off x="9543699" y="3039728"/>
            <a:ext cx="529560" cy="243000"/>
            <a:chOff x="9543699" y="3039728"/>
            <a:chExt cx="529560" cy="243000"/>
          </a:xfrm>
        </p:grpSpPr>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2C19F495-7A39-44FC-B9FD-7F20717EF668}"/>
                    </a:ext>
                  </a:extLst>
                </p14:cNvPr>
                <p14:cNvContentPartPr/>
                <p14:nvPr/>
              </p14:nvContentPartPr>
              <p14:xfrm>
                <a:off x="9543699" y="3039728"/>
                <a:ext cx="210960" cy="216720"/>
              </p14:xfrm>
            </p:contentPart>
          </mc:Choice>
          <mc:Fallback xmlns="">
            <p:pic>
              <p:nvPicPr>
                <p:cNvPr id="2" name="Ink 1">
                  <a:extLst>
                    <a:ext uri="{FF2B5EF4-FFF2-40B4-BE49-F238E27FC236}">
                      <a16:creationId xmlns:a16="http://schemas.microsoft.com/office/drawing/2014/main" id="{2C19F495-7A39-44FC-B9FD-7F20717EF668}"/>
                    </a:ext>
                  </a:extLst>
                </p:cNvPr>
                <p:cNvPicPr/>
                <p:nvPr/>
              </p:nvPicPr>
              <p:blipFill>
                <a:blip r:embed="rId4"/>
                <a:stretch>
                  <a:fillRect/>
                </a:stretch>
              </p:blipFill>
              <p:spPr>
                <a:xfrm>
                  <a:off x="9535059" y="3031088"/>
                  <a:ext cx="228600" cy="2343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4" name="Ink 3">
                  <a:extLst>
                    <a:ext uri="{FF2B5EF4-FFF2-40B4-BE49-F238E27FC236}">
                      <a16:creationId xmlns:a16="http://schemas.microsoft.com/office/drawing/2014/main" id="{662FEFFB-A76F-4036-987C-7E5F49AA8EDA}"/>
                    </a:ext>
                  </a:extLst>
                </p14:cNvPr>
                <p14:cNvContentPartPr/>
                <p14:nvPr/>
              </p14:nvContentPartPr>
              <p14:xfrm>
                <a:off x="9835659" y="3145928"/>
                <a:ext cx="168480" cy="20880"/>
              </p14:xfrm>
            </p:contentPart>
          </mc:Choice>
          <mc:Fallback xmlns="">
            <p:pic>
              <p:nvPicPr>
                <p:cNvPr id="4" name="Ink 3">
                  <a:extLst>
                    <a:ext uri="{FF2B5EF4-FFF2-40B4-BE49-F238E27FC236}">
                      <a16:creationId xmlns:a16="http://schemas.microsoft.com/office/drawing/2014/main" id="{662FEFFB-A76F-4036-987C-7E5F49AA8EDA}"/>
                    </a:ext>
                  </a:extLst>
                </p:cNvPr>
                <p:cNvPicPr/>
                <p:nvPr/>
              </p:nvPicPr>
              <p:blipFill>
                <a:blip r:embed="rId6"/>
                <a:stretch>
                  <a:fillRect/>
                </a:stretch>
              </p:blipFill>
              <p:spPr>
                <a:xfrm>
                  <a:off x="9826659" y="3136928"/>
                  <a:ext cx="186120" cy="385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Ink 5">
                  <a:extLst>
                    <a:ext uri="{FF2B5EF4-FFF2-40B4-BE49-F238E27FC236}">
                      <a16:creationId xmlns:a16="http://schemas.microsoft.com/office/drawing/2014/main" id="{46277C1F-E505-4D7A-AE0D-F6CB60979EE3}"/>
                    </a:ext>
                  </a:extLst>
                </p14:cNvPr>
                <p14:cNvContentPartPr/>
                <p14:nvPr/>
              </p14:nvContentPartPr>
              <p14:xfrm>
                <a:off x="10046259" y="3066008"/>
                <a:ext cx="27000" cy="216720"/>
              </p14:xfrm>
            </p:contentPart>
          </mc:Choice>
          <mc:Fallback xmlns="">
            <p:pic>
              <p:nvPicPr>
                <p:cNvPr id="6" name="Ink 5">
                  <a:extLst>
                    <a:ext uri="{FF2B5EF4-FFF2-40B4-BE49-F238E27FC236}">
                      <a16:creationId xmlns:a16="http://schemas.microsoft.com/office/drawing/2014/main" id="{46277C1F-E505-4D7A-AE0D-F6CB60979EE3}"/>
                    </a:ext>
                  </a:extLst>
                </p:cNvPr>
                <p:cNvPicPr/>
                <p:nvPr/>
              </p:nvPicPr>
              <p:blipFill>
                <a:blip r:embed="rId8"/>
                <a:stretch>
                  <a:fillRect/>
                </a:stretch>
              </p:blipFill>
              <p:spPr>
                <a:xfrm>
                  <a:off x="10037259" y="3057368"/>
                  <a:ext cx="44640" cy="234360"/>
                </a:xfrm>
                <a:prstGeom prst="rect">
                  <a:avLst/>
                </a:prstGeom>
              </p:spPr>
            </p:pic>
          </mc:Fallback>
        </mc:AlternateContent>
      </p:grpSp>
      <p:grpSp>
        <p:nvGrpSpPr>
          <p:cNvPr id="26" name="Group 25">
            <a:extLst>
              <a:ext uri="{FF2B5EF4-FFF2-40B4-BE49-F238E27FC236}">
                <a16:creationId xmlns:a16="http://schemas.microsoft.com/office/drawing/2014/main" id="{DDE17CFA-2D93-4B06-8312-E5A1D38E1416}"/>
              </a:ext>
            </a:extLst>
          </p:cNvPr>
          <p:cNvGrpSpPr/>
          <p:nvPr/>
        </p:nvGrpSpPr>
        <p:grpSpPr>
          <a:xfrm>
            <a:off x="8847099" y="2818688"/>
            <a:ext cx="639000" cy="361440"/>
            <a:chOff x="8847099" y="2818688"/>
            <a:chExt cx="639000" cy="361440"/>
          </a:xfrm>
        </p:grpSpPr>
        <mc:AlternateContent xmlns:mc="http://schemas.openxmlformats.org/markup-compatibility/2006" xmlns:p14="http://schemas.microsoft.com/office/powerpoint/2010/main">
          <mc:Choice Requires="p14">
            <p:contentPart p14:bwMode="auto" r:id="rId9">
              <p14:nvContentPartPr>
                <p14:cNvPr id="8" name="Ink 7">
                  <a:extLst>
                    <a:ext uri="{FF2B5EF4-FFF2-40B4-BE49-F238E27FC236}">
                      <a16:creationId xmlns:a16="http://schemas.microsoft.com/office/drawing/2014/main" id="{D10AC0F5-69DE-4BB7-AF2F-7E54BED30343}"/>
                    </a:ext>
                  </a:extLst>
                </p14:cNvPr>
                <p14:cNvContentPartPr/>
                <p14:nvPr/>
              </p14:nvContentPartPr>
              <p14:xfrm>
                <a:off x="8847099" y="2823728"/>
                <a:ext cx="81000" cy="258120"/>
              </p14:xfrm>
            </p:contentPart>
          </mc:Choice>
          <mc:Fallback xmlns="">
            <p:pic>
              <p:nvPicPr>
                <p:cNvPr id="8" name="Ink 7">
                  <a:extLst>
                    <a:ext uri="{FF2B5EF4-FFF2-40B4-BE49-F238E27FC236}">
                      <a16:creationId xmlns:a16="http://schemas.microsoft.com/office/drawing/2014/main" id="{D10AC0F5-69DE-4BB7-AF2F-7E54BED30343}"/>
                    </a:ext>
                  </a:extLst>
                </p:cNvPr>
                <p:cNvPicPr/>
                <p:nvPr/>
              </p:nvPicPr>
              <p:blipFill>
                <a:blip r:embed="rId10"/>
                <a:stretch>
                  <a:fillRect/>
                </a:stretch>
              </p:blipFill>
              <p:spPr>
                <a:xfrm>
                  <a:off x="8838459" y="2814728"/>
                  <a:ext cx="98640" cy="2757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9" name="Ink 8">
                  <a:extLst>
                    <a:ext uri="{FF2B5EF4-FFF2-40B4-BE49-F238E27FC236}">
                      <a16:creationId xmlns:a16="http://schemas.microsoft.com/office/drawing/2014/main" id="{7560172A-32A5-4D05-A095-1A1C2163B6C5}"/>
                    </a:ext>
                  </a:extLst>
                </p14:cNvPr>
                <p14:cNvContentPartPr/>
                <p14:nvPr/>
              </p14:nvContentPartPr>
              <p14:xfrm>
                <a:off x="8871579" y="2818688"/>
                <a:ext cx="153720" cy="239040"/>
              </p14:xfrm>
            </p:contentPart>
          </mc:Choice>
          <mc:Fallback xmlns="">
            <p:pic>
              <p:nvPicPr>
                <p:cNvPr id="9" name="Ink 8">
                  <a:extLst>
                    <a:ext uri="{FF2B5EF4-FFF2-40B4-BE49-F238E27FC236}">
                      <a16:creationId xmlns:a16="http://schemas.microsoft.com/office/drawing/2014/main" id="{7560172A-32A5-4D05-A095-1A1C2163B6C5}"/>
                    </a:ext>
                  </a:extLst>
                </p:cNvPr>
                <p:cNvPicPr/>
                <p:nvPr/>
              </p:nvPicPr>
              <p:blipFill>
                <a:blip r:embed="rId12"/>
                <a:stretch>
                  <a:fillRect/>
                </a:stretch>
              </p:blipFill>
              <p:spPr>
                <a:xfrm>
                  <a:off x="8862579" y="2810048"/>
                  <a:ext cx="171360" cy="2566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6" name="Ink 15">
                  <a:extLst>
                    <a:ext uri="{FF2B5EF4-FFF2-40B4-BE49-F238E27FC236}">
                      <a16:creationId xmlns:a16="http://schemas.microsoft.com/office/drawing/2014/main" id="{AB02D59A-F2EE-47CB-BA41-9515F391A6AE}"/>
                    </a:ext>
                  </a:extLst>
                </p14:cNvPr>
                <p14:cNvContentPartPr/>
                <p14:nvPr/>
              </p14:nvContentPartPr>
              <p14:xfrm>
                <a:off x="9033219" y="2943608"/>
                <a:ext cx="257400" cy="115560"/>
              </p14:xfrm>
            </p:contentPart>
          </mc:Choice>
          <mc:Fallback xmlns="">
            <p:pic>
              <p:nvPicPr>
                <p:cNvPr id="16" name="Ink 15">
                  <a:extLst>
                    <a:ext uri="{FF2B5EF4-FFF2-40B4-BE49-F238E27FC236}">
                      <a16:creationId xmlns:a16="http://schemas.microsoft.com/office/drawing/2014/main" id="{AB02D59A-F2EE-47CB-BA41-9515F391A6AE}"/>
                    </a:ext>
                  </a:extLst>
                </p:cNvPr>
                <p:cNvPicPr/>
                <p:nvPr/>
              </p:nvPicPr>
              <p:blipFill>
                <a:blip r:embed="rId14"/>
                <a:stretch>
                  <a:fillRect/>
                </a:stretch>
              </p:blipFill>
              <p:spPr>
                <a:xfrm>
                  <a:off x="9024579" y="2934608"/>
                  <a:ext cx="275040" cy="1332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0" name="Ink 19">
                  <a:extLst>
                    <a:ext uri="{FF2B5EF4-FFF2-40B4-BE49-F238E27FC236}">
                      <a16:creationId xmlns:a16="http://schemas.microsoft.com/office/drawing/2014/main" id="{471A855F-6623-4FD0-AE65-C5E6362E4E0E}"/>
                    </a:ext>
                  </a:extLst>
                </p14:cNvPr>
                <p14:cNvContentPartPr/>
                <p14:nvPr/>
              </p14:nvContentPartPr>
              <p14:xfrm>
                <a:off x="9273699" y="2962328"/>
                <a:ext cx="104760" cy="217800"/>
              </p14:xfrm>
            </p:contentPart>
          </mc:Choice>
          <mc:Fallback xmlns="">
            <p:pic>
              <p:nvPicPr>
                <p:cNvPr id="20" name="Ink 19">
                  <a:extLst>
                    <a:ext uri="{FF2B5EF4-FFF2-40B4-BE49-F238E27FC236}">
                      <a16:creationId xmlns:a16="http://schemas.microsoft.com/office/drawing/2014/main" id="{471A855F-6623-4FD0-AE65-C5E6362E4E0E}"/>
                    </a:ext>
                  </a:extLst>
                </p:cNvPr>
                <p:cNvPicPr/>
                <p:nvPr/>
              </p:nvPicPr>
              <p:blipFill>
                <a:blip r:embed="rId16"/>
                <a:stretch>
                  <a:fillRect/>
                </a:stretch>
              </p:blipFill>
              <p:spPr>
                <a:xfrm>
                  <a:off x="9264699" y="2953328"/>
                  <a:ext cx="122400" cy="2354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1" name="Ink 20">
                  <a:extLst>
                    <a:ext uri="{FF2B5EF4-FFF2-40B4-BE49-F238E27FC236}">
                      <a16:creationId xmlns:a16="http://schemas.microsoft.com/office/drawing/2014/main" id="{60600734-5DE9-4180-972E-EC68F2B80ACB}"/>
                    </a:ext>
                  </a:extLst>
                </p14:cNvPr>
                <p14:cNvContentPartPr/>
                <p14:nvPr/>
              </p14:nvContentPartPr>
              <p14:xfrm>
                <a:off x="9410859" y="2943248"/>
                <a:ext cx="75240" cy="93960"/>
              </p14:xfrm>
            </p:contentPart>
          </mc:Choice>
          <mc:Fallback xmlns="">
            <p:pic>
              <p:nvPicPr>
                <p:cNvPr id="21" name="Ink 20">
                  <a:extLst>
                    <a:ext uri="{FF2B5EF4-FFF2-40B4-BE49-F238E27FC236}">
                      <a16:creationId xmlns:a16="http://schemas.microsoft.com/office/drawing/2014/main" id="{60600734-5DE9-4180-972E-EC68F2B80ACB}"/>
                    </a:ext>
                  </a:extLst>
                </p:cNvPr>
                <p:cNvPicPr/>
                <p:nvPr/>
              </p:nvPicPr>
              <p:blipFill>
                <a:blip r:embed="rId18"/>
                <a:stretch>
                  <a:fillRect/>
                </a:stretch>
              </p:blipFill>
              <p:spPr>
                <a:xfrm>
                  <a:off x="9402219" y="2934608"/>
                  <a:ext cx="92880" cy="111600"/>
                </a:xfrm>
                <a:prstGeom prst="rect">
                  <a:avLst/>
                </a:prstGeom>
              </p:spPr>
            </p:pic>
          </mc:Fallback>
        </mc:AlternateContent>
      </p:grpSp>
      <p:grpSp>
        <p:nvGrpSpPr>
          <p:cNvPr id="25" name="Group 24">
            <a:extLst>
              <a:ext uri="{FF2B5EF4-FFF2-40B4-BE49-F238E27FC236}">
                <a16:creationId xmlns:a16="http://schemas.microsoft.com/office/drawing/2014/main" id="{27F2B3C0-8A76-4537-BDAF-E865B9ED6B06}"/>
              </a:ext>
            </a:extLst>
          </p:cNvPr>
          <p:cNvGrpSpPr/>
          <p:nvPr/>
        </p:nvGrpSpPr>
        <p:grpSpPr>
          <a:xfrm>
            <a:off x="9222579" y="3612488"/>
            <a:ext cx="484560" cy="174240"/>
            <a:chOff x="9222579" y="3612488"/>
            <a:chExt cx="484560" cy="174240"/>
          </a:xfrm>
        </p:grpSpPr>
        <mc:AlternateContent xmlns:mc="http://schemas.openxmlformats.org/markup-compatibility/2006" xmlns:p14="http://schemas.microsoft.com/office/powerpoint/2010/main">
          <mc:Choice Requires="p14">
            <p:contentPart p14:bwMode="auto" r:id="rId19">
              <p14:nvContentPartPr>
                <p14:cNvPr id="23" name="Ink 22">
                  <a:extLst>
                    <a:ext uri="{FF2B5EF4-FFF2-40B4-BE49-F238E27FC236}">
                      <a16:creationId xmlns:a16="http://schemas.microsoft.com/office/drawing/2014/main" id="{E24B512C-9C07-4E8E-9AA6-4DBD43B85B92}"/>
                    </a:ext>
                  </a:extLst>
                </p14:cNvPr>
                <p14:cNvContentPartPr/>
                <p14:nvPr/>
              </p14:nvContentPartPr>
              <p14:xfrm>
                <a:off x="9222579" y="3612488"/>
                <a:ext cx="178200" cy="174240"/>
              </p14:xfrm>
            </p:contentPart>
          </mc:Choice>
          <mc:Fallback xmlns="">
            <p:pic>
              <p:nvPicPr>
                <p:cNvPr id="23" name="Ink 22">
                  <a:extLst>
                    <a:ext uri="{FF2B5EF4-FFF2-40B4-BE49-F238E27FC236}">
                      <a16:creationId xmlns:a16="http://schemas.microsoft.com/office/drawing/2014/main" id="{E24B512C-9C07-4E8E-9AA6-4DBD43B85B92}"/>
                    </a:ext>
                  </a:extLst>
                </p:cNvPr>
                <p:cNvPicPr/>
                <p:nvPr/>
              </p:nvPicPr>
              <p:blipFill>
                <a:blip r:embed="rId20"/>
                <a:stretch>
                  <a:fillRect/>
                </a:stretch>
              </p:blipFill>
              <p:spPr>
                <a:xfrm>
                  <a:off x="9213579" y="3603848"/>
                  <a:ext cx="195840" cy="19188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4" name="Ink 23">
                  <a:extLst>
                    <a:ext uri="{FF2B5EF4-FFF2-40B4-BE49-F238E27FC236}">
                      <a16:creationId xmlns:a16="http://schemas.microsoft.com/office/drawing/2014/main" id="{D0CBA295-5906-46C8-976B-C291E74D6F51}"/>
                    </a:ext>
                  </a:extLst>
                </p14:cNvPr>
                <p14:cNvContentPartPr/>
                <p14:nvPr/>
              </p14:nvContentPartPr>
              <p14:xfrm>
                <a:off x="9535059" y="3684488"/>
                <a:ext cx="172080" cy="21240"/>
              </p14:xfrm>
            </p:contentPart>
          </mc:Choice>
          <mc:Fallback xmlns="">
            <p:pic>
              <p:nvPicPr>
                <p:cNvPr id="24" name="Ink 23">
                  <a:extLst>
                    <a:ext uri="{FF2B5EF4-FFF2-40B4-BE49-F238E27FC236}">
                      <a16:creationId xmlns:a16="http://schemas.microsoft.com/office/drawing/2014/main" id="{D0CBA295-5906-46C8-976B-C291E74D6F51}"/>
                    </a:ext>
                  </a:extLst>
                </p:cNvPr>
                <p:cNvPicPr/>
                <p:nvPr/>
              </p:nvPicPr>
              <p:blipFill>
                <a:blip r:embed="rId22"/>
                <a:stretch>
                  <a:fillRect/>
                </a:stretch>
              </p:blipFill>
              <p:spPr>
                <a:xfrm>
                  <a:off x="9526419" y="3675848"/>
                  <a:ext cx="189720" cy="38880"/>
                </a:xfrm>
                <a:prstGeom prst="rect">
                  <a:avLst/>
                </a:prstGeom>
              </p:spPr>
            </p:pic>
          </mc:Fallback>
        </mc:AlternateContent>
      </p:grpSp>
      <p:grpSp>
        <p:nvGrpSpPr>
          <p:cNvPr id="42" name="Group 41">
            <a:extLst>
              <a:ext uri="{FF2B5EF4-FFF2-40B4-BE49-F238E27FC236}">
                <a16:creationId xmlns:a16="http://schemas.microsoft.com/office/drawing/2014/main" id="{DBF6997D-2DBA-4A15-9432-E24A1E1D0907}"/>
              </a:ext>
            </a:extLst>
          </p:cNvPr>
          <p:cNvGrpSpPr/>
          <p:nvPr/>
        </p:nvGrpSpPr>
        <p:grpSpPr>
          <a:xfrm>
            <a:off x="9877059" y="3429968"/>
            <a:ext cx="1776240" cy="465120"/>
            <a:chOff x="9877059" y="3429968"/>
            <a:chExt cx="1776240" cy="465120"/>
          </a:xfrm>
        </p:grpSpPr>
        <mc:AlternateContent xmlns:mc="http://schemas.openxmlformats.org/markup-compatibility/2006" xmlns:p14="http://schemas.microsoft.com/office/powerpoint/2010/main">
          <mc:Choice Requires="p14">
            <p:contentPart p14:bwMode="auto" r:id="rId23">
              <p14:nvContentPartPr>
                <p14:cNvPr id="27" name="Ink 26">
                  <a:extLst>
                    <a:ext uri="{FF2B5EF4-FFF2-40B4-BE49-F238E27FC236}">
                      <a16:creationId xmlns:a16="http://schemas.microsoft.com/office/drawing/2014/main" id="{1FA3FF48-C7A7-41D6-ACAB-ACFA8CD60A9B}"/>
                    </a:ext>
                  </a:extLst>
                </p14:cNvPr>
                <p14:cNvContentPartPr/>
                <p14:nvPr/>
              </p14:nvContentPartPr>
              <p14:xfrm>
                <a:off x="9877059" y="3622568"/>
                <a:ext cx="247680" cy="128880"/>
              </p14:xfrm>
            </p:contentPart>
          </mc:Choice>
          <mc:Fallback xmlns="">
            <p:pic>
              <p:nvPicPr>
                <p:cNvPr id="27" name="Ink 26">
                  <a:extLst>
                    <a:ext uri="{FF2B5EF4-FFF2-40B4-BE49-F238E27FC236}">
                      <a16:creationId xmlns:a16="http://schemas.microsoft.com/office/drawing/2014/main" id="{1FA3FF48-C7A7-41D6-ACAB-ACFA8CD60A9B}"/>
                    </a:ext>
                  </a:extLst>
                </p:cNvPr>
                <p:cNvPicPr/>
                <p:nvPr/>
              </p:nvPicPr>
              <p:blipFill>
                <a:blip r:embed="rId24"/>
                <a:stretch>
                  <a:fillRect/>
                </a:stretch>
              </p:blipFill>
              <p:spPr>
                <a:xfrm>
                  <a:off x="9868059" y="3613568"/>
                  <a:ext cx="265320" cy="14652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8" name="Ink 27">
                  <a:extLst>
                    <a:ext uri="{FF2B5EF4-FFF2-40B4-BE49-F238E27FC236}">
                      <a16:creationId xmlns:a16="http://schemas.microsoft.com/office/drawing/2014/main" id="{598C20E0-2087-48AF-9C2A-7A4C878F7875}"/>
                    </a:ext>
                  </a:extLst>
                </p14:cNvPr>
                <p14:cNvContentPartPr/>
                <p14:nvPr/>
              </p14:nvContentPartPr>
              <p14:xfrm>
                <a:off x="10209339" y="3429968"/>
                <a:ext cx="39600" cy="256680"/>
              </p14:xfrm>
            </p:contentPart>
          </mc:Choice>
          <mc:Fallback xmlns="">
            <p:pic>
              <p:nvPicPr>
                <p:cNvPr id="28" name="Ink 27">
                  <a:extLst>
                    <a:ext uri="{FF2B5EF4-FFF2-40B4-BE49-F238E27FC236}">
                      <a16:creationId xmlns:a16="http://schemas.microsoft.com/office/drawing/2014/main" id="{598C20E0-2087-48AF-9C2A-7A4C878F7875}"/>
                    </a:ext>
                  </a:extLst>
                </p:cNvPr>
                <p:cNvPicPr/>
                <p:nvPr/>
              </p:nvPicPr>
              <p:blipFill>
                <a:blip r:embed="rId26"/>
                <a:stretch>
                  <a:fillRect/>
                </a:stretch>
              </p:blipFill>
              <p:spPr>
                <a:xfrm>
                  <a:off x="10200339" y="3420968"/>
                  <a:ext cx="57240" cy="27432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9" name="Ink 28">
                  <a:extLst>
                    <a:ext uri="{FF2B5EF4-FFF2-40B4-BE49-F238E27FC236}">
                      <a16:creationId xmlns:a16="http://schemas.microsoft.com/office/drawing/2014/main" id="{BB4D1F3C-5232-4A5D-A2D7-1D1D98963C3A}"/>
                    </a:ext>
                  </a:extLst>
                </p14:cNvPr>
                <p14:cNvContentPartPr/>
                <p14:nvPr/>
              </p14:nvContentPartPr>
              <p14:xfrm>
                <a:off x="10165059" y="3545528"/>
                <a:ext cx="171360" cy="37080"/>
              </p14:xfrm>
            </p:contentPart>
          </mc:Choice>
          <mc:Fallback xmlns="">
            <p:pic>
              <p:nvPicPr>
                <p:cNvPr id="29" name="Ink 28">
                  <a:extLst>
                    <a:ext uri="{FF2B5EF4-FFF2-40B4-BE49-F238E27FC236}">
                      <a16:creationId xmlns:a16="http://schemas.microsoft.com/office/drawing/2014/main" id="{BB4D1F3C-5232-4A5D-A2D7-1D1D98963C3A}"/>
                    </a:ext>
                  </a:extLst>
                </p:cNvPr>
                <p:cNvPicPr/>
                <p:nvPr/>
              </p:nvPicPr>
              <p:blipFill>
                <a:blip r:embed="rId28"/>
                <a:stretch>
                  <a:fillRect/>
                </a:stretch>
              </p:blipFill>
              <p:spPr>
                <a:xfrm>
                  <a:off x="10156419" y="3536888"/>
                  <a:ext cx="189000" cy="5472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30" name="Ink 29">
                  <a:extLst>
                    <a:ext uri="{FF2B5EF4-FFF2-40B4-BE49-F238E27FC236}">
                      <a16:creationId xmlns:a16="http://schemas.microsoft.com/office/drawing/2014/main" id="{FA7982C5-FC05-402F-AF52-0F281EA5E2A4}"/>
                    </a:ext>
                  </a:extLst>
                </p14:cNvPr>
                <p14:cNvContentPartPr/>
                <p14:nvPr/>
              </p14:nvContentPartPr>
              <p14:xfrm>
                <a:off x="10423539" y="3563168"/>
                <a:ext cx="5040" cy="5040"/>
              </p14:xfrm>
            </p:contentPart>
          </mc:Choice>
          <mc:Fallback xmlns="">
            <p:pic>
              <p:nvPicPr>
                <p:cNvPr id="30" name="Ink 29">
                  <a:extLst>
                    <a:ext uri="{FF2B5EF4-FFF2-40B4-BE49-F238E27FC236}">
                      <a16:creationId xmlns:a16="http://schemas.microsoft.com/office/drawing/2014/main" id="{FA7982C5-FC05-402F-AF52-0F281EA5E2A4}"/>
                    </a:ext>
                  </a:extLst>
                </p:cNvPr>
                <p:cNvPicPr/>
                <p:nvPr/>
              </p:nvPicPr>
              <p:blipFill>
                <a:blip r:embed="rId30"/>
                <a:stretch>
                  <a:fillRect/>
                </a:stretch>
              </p:blipFill>
              <p:spPr>
                <a:xfrm>
                  <a:off x="10414539" y="3554528"/>
                  <a:ext cx="22680" cy="2268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34" name="Ink 33">
                  <a:extLst>
                    <a:ext uri="{FF2B5EF4-FFF2-40B4-BE49-F238E27FC236}">
                      <a16:creationId xmlns:a16="http://schemas.microsoft.com/office/drawing/2014/main" id="{A2394D5F-C713-4B98-BBEE-E14D5CC1A010}"/>
                    </a:ext>
                  </a:extLst>
                </p14:cNvPr>
                <p14:cNvContentPartPr/>
                <p14:nvPr/>
              </p14:nvContentPartPr>
              <p14:xfrm>
                <a:off x="10408419" y="3635888"/>
                <a:ext cx="217800" cy="108360"/>
              </p14:xfrm>
            </p:contentPart>
          </mc:Choice>
          <mc:Fallback xmlns="">
            <p:pic>
              <p:nvPicPr>
                <p:cNvPr id="34" name="Ink 33">
                  <a:extLst>
                    <a:ext uri="{FF2B5EF4-FFF2-40B4-BE49-F238E27FC236}">
                      <a16:creationId xmlns:a16="http://schemas.microsoft.com/office/drawing/2014/main" id="{A2394D5F-C713-4B98-BBEE-E14D5CC1A010}"/>
                    </a:ext>
                  </a:extLst>
                </p:cNvPr>
                <p:cNvPicPr/>
                <p:nvPr/>
              </p:nvPicPr>
              <p:blipFill>
                <a:blip r:embed="rId32"/>
                <a:stretch>
                  <a:fillRect/>
                </a:stretch>
              </p:blipFill>
              <p:spPr>
                <a:xfrm>
                  <a:off x="10399419" y="3627248"/>
                  <a:ext cx="23544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35" name="Ink 34">
                  <a:extLst>
                    <a:ext uri="{FF2B5EF4-FFF2-40B4-BE49-F238E27FC236}">
                      <a16:creationId xmlns:a16="http://schemas.microsoft.com/office/drawing/2014/main" id="{B56302BD-62A9-4076-9045-137468F174C2}"/>
                    </a:ext>
                  </a:extLst>
                </p14:cNvPr>
                <p14:cNvContentPartPr/>
                <p14:nvPr/>
              </p14:nvContentPartPr>
              <p14:xfrm>
                <a:off x="10650699" y="3463088"/>
                <a:ext cx="506160" cy="432000"/>
              </p14:xfrm>
            </p:contentPart>
          </mc:Choice>
          <mc:Fallback xmlns="">
            <p:pic>
              <p:nvPicPr>
                <p:cNvPr id="35" name="Ink 34">
                  <a:extLst>
                    <a:ext uri="{FF2B5EF4-FFF2-40B4-BE49-F238E27FC236}">
                      <a16:creationId xmlns:a16="http://schemas.microsoft.com/office/drawing/2014/main" id="{B56302BD-62A9-4076-9045-137468F174C2}"/>
                    </a:ext>
                  </a:extLst>
                </p:cNvPr>
                <p:cNvPicPr/>
                <p:nvPr/>
              </p:nvPicPr>
              <p:blipFill>
                <a:blip r:embed="rId34"/>
                <a:stretch>
                  <a:fillRect/>
                </a:stretch>
              </p:blipFill>
              <p:spPr>
                <a:xfrm>
                  <a:off x="10642059" y="3454448"/>
                  <a:ext cx="523800" cy="44964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36" name="Ink 35">
                  <a:extLst>
                    <a:ext uri="{FF2B5EF4-FFF2-40B4-BE49-F238E27FC236}">
                      <a16:creationId xmlns:a16="http://schemas.microsoft.com/office/drawing/2014/main" id="{DB1B29C1-69A6-4FC0-B992-F8EA2491748B}"/>
                    </a:ext>
                  </a:extLst>
                </p14:cNvPr>
                <p14:cNvContentPartPr/>
                <p14:nvPr/>
              </p14:nvContentPartPr>
              <p14:xfrm>
                <a:off x="11162979" y="3624728"/>
                <a:ext cx="223920" cy="132840"/>
              </p14:xfrm>
            </p:contentPart>
          </mc:Choice>
          <mc:Fallback xmlns="">
            <p:pic>
              <p:nvPicPr>
                <p:cNvPr id="36" name="Ink 35">
                  <a:extLst>
                    <a:ext uri="{FF2B5EF4-FFF2-40B4-BE49-F238E27FC236}">
                      <a16:creationId xmlns:a16="http://schemas.microsoft.com/office/drawing/2014/main" id="{DB1B29C1-69A6-4FC0-B992-F8EA2491748B}"/>
                    </a:ext>
                  </a:extLst>
                </p:cNvPr>
                <p:cNvPicPr/>
                <p:nvPr/>
              </p:nvPicPr>
              <p:blipFill>
                <a:blip r:embed="rId36"/>
                <a:stretch>
                  <a:fillRect/>
                </a:stretch>
              </p:blipFill>
              <p:spPr>
                <a:xfrm>
                  <a:off x="11153979" y="3615728"/>
                  <a:ext cx="241560" cy="15048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37" name="Ink 36">
                  <a:extLst>
                    <a:ext uri="{FF2B5EF4-FFF2-40B4-BE49-F238E27FC236}">
                      <a16:creationId xmlns:a16="http://schemas.microsoft.com/office/drawing/2014/main" id="{11267A6D-A366-46B0-9410-F748483C678D}"/>
                    </a:ext>
                  </a:extLst>
                </p14:cNvPr>
                <p14:cNvContentPartPr/>
                <p14:nvPr/>
              </p14:nvContentPartPr>
              <p14:xfrm>
                <a:off x="11462499" y="3488648"/>
                <a:ext cx="44640" cy="293760"/>
              </p14:xfrm>
            </p:contentPart>
          </mc:Choice>
          <mc:Fallback xmlns="">
            <p:pic>
              <p:nvPicPr>
                <p:cNvPr id="37" name="Ink 36">
                  <a:extLst>
                    <a:ext uri="{FF2B5EF4-FFF2-40B4-BE49-F238E27FC236}">
                      <a16:creationId xmlns:a16="http://schemas.microsoft.com/office/drawing/2014/main" id="{11267A6D-A366-46B0-9410-F748483C678D}"/>
                    </a:ext>
                  </a:extLst>
                </p:cNvPr>
                <p:cNvPicPr/>
                <p:nvPr/>
              </p:nvPicPr>
              <p:blipFill>
                <a:blip r:embed="rId38"/>
                <a:stretch>
                  <a:fillRect/>
                </a:stretch>
              </p:blipFill>
              <p:spPr>
                <a:xfrm>
                  <a:off x="11453499" y="3479648"/>
                  <a:ext cx="62280" cy="31140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8" name="Ink 37">
                  <a:extLst>
                    <a:ext uri="{FF2B5EF4-FFF2-40B4-BE49-F238E27FC236}">
                      <a16:creationId xmlns:a16="http://schemas.microsoft.com/office/drawing/2014/main" id="{589B7718-D798-4500-AE81-6DB84B9C11E1}"/>
                    </a:ext>
                  </a:extLst>
                </p14:cNvPr>
                <p14:cNvContentPartPr/>
                <p14:nvPr/>
              </p14:nvContentPartPr>
              <p14:xfrm>
                <a:off x="11511459" y="3568928"/>
                <a:ext cx="141840" cy="50040"/>
              </p14:xfrm>
            </p:contentPart>
          </mc:Choice>
          <mc:Fallback xmlns="">
            <p:pic>
              <p:nvPicPr>
                <p:cNvPr id="38" name="Ink 37">
                  <a:extLst>
                    <a:ext uri="{FF2B5EF4-FFF2-40B4-BE49-F238E27FC236}">
                      <a16:creationId xmlns:a16="http://schemas.microsoft.com/office/drawing/2014/main" id="{589B7718-D798-4500-AE81-6DB84B9C11E1}"/>
                    </a:ext>
                  </a:extLst>
                </p:cNvPr>
                <p:cNvPicPr/>
                <p:nvPr/>
              </p:nvPicPr>
              <p:blipFill>
                <a:blip r:embed="rId40"/>
                <a:stretch>
                  <a:fillRect/>
                </a:stretch>
              </p:blipFill>
              <p:spPr>
                <a:xfrm>
                  <a:off x="11502819" y="3560288"/>
                  <a:ext cx="159480" cy="67680"/>
                </a:xfrm>
                <a:prstGeom prst="rect">
                  <a:avLst/>
                </a:prstGeom>
              </p:spPr>
            </p:pic>
          </mc:Fallback>
        </mc:AlternateContent>
      </p:grpSp>
      <p:grpSp>
        <p:nvGrpSpPr>
          <p:cNvPr id="41" name="Group 40">
            <a:extLst>
              <a:ext uri="{FF2B5EF4-FFF2-40B4-BE49-F238E27FC236}">
                <a16:creationId xmlns:a16="http://schemas.microsoft.com/office/drawing/2014/main" id="{71521485-D6B1-4DEB-8212-2578DEA05579}"/>
              </a:ext>
            </a:extLst>
          </p:cNvPr>
          <p:cNvGrpSpPr/>
          <p:nvPr/>
        </p:nvGrpSpPr>
        <p:grpSpPr>
          <a:xfrm>
            <a:off x="9330579" y="4113608"/>
            <a:ext cx="256320" cy="203760"/>
            <a:chOff x="9330579" y="4113608"/>
            <a:chExt cx="256320" cy="203760"/>
          </a:xfrm>
        </p:grpSpPr>
        <mc:AlternateContent xmlns:mc="http://schemas.openxmlformats.org/markup-compatibility/2006" xmlns:p14="http://schemas.microsoft.com/office/powerpoint/2010/main">
          <mc:Choice Requires="p14">
            <p:contentPart p14:bwMode="auto" r:id="rId41">
              <p14:nvContentPartPr>
                <p14:cNvPr id="39" name="Ink 38">
                  <a:extLst>
                    <a:ext uri="{FF2B5EF4-FFF2-40B4-BE49-F238E27FC236}">
                      <a16:creationId xmlns:a16="http://schemas.microsoft.com/office/drawing/2014/main" id="{81D84FDE-205A-43F8-BC1B-F1DAA262C85A}"/>
                    </a:ext>
                  </a:extLst>
                </p14:cNvPr>
                <p14:cNvContentPartPr/>
                <p14:nvPr/>
              </p14:nvContentPartPr>
              <p14:xfrm>
                <a:off x="9330579" y="4113608"/>
                <a:ext cx="22680" cy="203760"/>
              </p14:xfrm>
            </p:contentPart>
          </mc:Choice>
          <mc:Fallback xmlns="">
            <p:pic>
              <p:nvPicPr>
                <p:cNvPr id="39" name="Ink 38">
                  <a:extLst>
                    <a:ext uri="{FF2B5EF4-FFF2-40B4-BE49-F238E27FC236}">
                      <a16:creationId xmlns:a16="http://schemas.microsoft.com/office/drawing/2014/main" id="{81D84FDE-205A-43F8-BC1B-F1DAA262C85A}"/>
                    </a:ext>
                  </a:extLst>
                </p:cNvPr>
                <p:cNvPicPr/>
                <p:nvPr/>
              </p:nvPicPr>
              <p:blipFill>
                <a:blip r:embed="rId42"/>
                <a:stretch>
                  <a:fillRect/>
                </a:stretch>
              </p:blipFill>
              <p:spPr>
                <a:xfrm>
                  <a:off x="9321579" y="4104608"/>
                  <a:ext cx="40320" cy="22140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40" name="Ink 39">
                  <a:extLst>
                    <a:ext uri="{FF2B5EF4-FFF2-40B4-BE49-F238E27FC236}">
                      <a16:creationId xmlns:a16="http://schemas.microsoft.com/office/drawing/2014/main" id="{6E55370C-FBD4-44E5-A91F-E8A7657EE3D5}"/>
                    </a:ext>
                  </a:extLst>
                </p14:cNvPr>
                <p14:cNvContentPartPr/>
                <p14:nvPr/>
              </p14:nvContentPartPr>
              <p14:xfrm>
                <a:off x="9429579" y="4212968"/>
                <a:ext cx="157320" cy="9720"/>
              </p14:xfrm>
            </p:contentPart>
          </mc:Choice>
          <mc:Fallback xmlns="">
            <p:pic>
              <p:nvPicPr>
                <p:cNvPr id="40" name="Ink 39">
                  <a:extLst>
                    <a:ext uri="{FF2B5EF4-FFF2-40B4-BE49-F238E27FC236}">
                      <a16:creationId xmlns:a16="http://schemas.microsoft.com/office/drawing/2014/main" id="{6E55370C-FBD4-44E5-A91F-E8A7657EE3D5}"/>
                    </a:ext>
                  </a:extLst>
                </p:cNvPr>
                <p:cNvPicPr/>
                <p:nvPr/>
              </p:nvPicPr>
              <p:blipFill>
                <a:blip r:embed="rId44"/>
                <a:stretch>
                  <a:fillRect/>
                </a:stretch>
              </p:blipFill>
              <p:spPr>
                <a:xfrm>
                  <a:off x="9420939" y="4204328"/>
                  <a:ext cx="174960" cy="27360"/>
                </a:xfrm>
                <a:prstGeom prst="rect">
                  <a:avLst/>
                </a:prstGeom>
              </p:spPr>
            </p:pic>
          </mc:Fallback>
        </mc:AlternateContent>
      </p:grpSp>
      <p:grpSp>
        <p:nvGrpSpPr>
          <p:cNvPr id="53" name="Group 52">
            <a:extLst>
              <a:ext uri="{FF2B5EF4-FFF2-40B4-BE49-F238E27FC236}">
                <a16:creationId xmlns:a16="http://schemas.microsoft.com/office/drawing/2014/main" id="{B9011A3F-45D2-4BCC-8CF4-4376298D0566}"/>
              </a:ext>
            </a:extLst>
          </p:cNvPr>
          <p:cNvGrpSpPr/>
          <p:nvPr/>
        </p:nvGrpSpPr>
        <p:grpSpPr>
          <a:xfrm>
            <a:off x="9843939" y="4044488"/>
            <a:ext cx="1264320" cy="419400"/>
            <a:chOff x="9843939" y="4044488"/>
            <a:chExt cx="1264320" cy="419400"/>
          </a:xfrm>
        </p:grpSpPr>
        <mc:AlternateContent xmlns:mc="http://schemas.openxmlformats.org/markup-compatibility/2006" xmlns:p14="http://schemas.microsoft.com/office/powerpoint/2010/main">
          <mc:Choice Requires="p14">
            <p:contentPart p14:bwMode="auto" r:id="rId45">
              <p14:nvContentPartPr>
                <p14:cNvPr id="43" name="Ink 42">
                  <a:extLst>
                    <a:ext uri="{FF2B5EF4-FFF2-40B4-BE49-F238E27FC236}">
                      <a16:creationId xmlns:a16="http://schemas.microsoft.com/office/drawing/2014/main" id="{9830A28B-0361-42CE-ADFB-978521D3F935}"/>
                    </a:ext>
                  </a:extLst>
                </p14:cNvPr>
                <p14:cNvContentPartPr/>
                <p14:nvPr/>
              </p14:nvContentPartPr>
              <p14:xfrm>
                <a:off x="9843939" y="4150328"/>
                <a:ext cx="71640" cy="72720"/>
              </p14:xfrm>
            </p:contentPart>
          </mc:Choice>
          <mc:Fallback xmlns="">
            <p:pic>
              <p:nvPicPr>
                <p:cNvPr id="43" name="Ink 42">
                  <a:extLst>
                    <a:ext uri="{FF2B5EF4-FFF2-40B4-BE49-F238E27FC236}">
                      <a16:creationId xmlns:a16="http://schemas.microsoft.com/office/drawing/2014/main" id="{9830A28B-0361-42CE-ADFB-978521D3F935}"/>
                    </a:ext>
                  </a:extLst>
                </p:cNvPr>
                <p:cNvPicPr/>
                <p:nvPr/>
              </p:nvPicPr>
              <p:blipFill>
                <a:blip r:embed="rId46"/>
                <a:stretch>
                  <a:fillRect/>
                </a:stretch>
              </p:blipFill>
              <p:spPr>
                <a:xfrm>
                  <a:off x="9835299" y="4141688"/>
                  <a:ext cx="89280" cy="9036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44" name="Ink 43">
                  <a:extLst>
                    <a:ext uri="{FF2B5EF4-FFF2-40B4-BE49-F238E27FC236}">
                      <a16:creationId xmlns:a16="http://schemas.microsoft.com/office/drawing/2014/main" id="{106A6C67-04AA-428A-9386-82B45B6A8AE2}"/>
                    </a:ext>
                  </a:extLst>
                </p14:cNvPr>
                <p14:cNvContentPartPr/>
                <p14:nvPr/>
              </p14:nvContentPartPr>
              <p14:xfrm>
                <a:off x="9844659" y="4262288"/>
                <a:ext cx="211680" cy="88920"/>
              </p14:xfrm>
            </p:contentPart>
          </mc:Choice>
          <mc:Fallback xmlns="">
            <p:pic>
              <p:nvPicPr>
                <p:cNvPr id="44" name="Ink 43">
                  <a:extLst>
                    <a:ext uri="{FF2B5EF4-FFF2-40B4-BE49-F238E27FC236}">
                      <a16:creationId xmlns:a16="http://schemas.microsoft.com/office/drawing/2014/main" id="{106A6C67-04AA-428A-9386-82B45B6A8AE2}"/>
                    </a:ext>
                  </a:extLst>
                </p:cNvPr>
                <p:cNvPicPr/>
                <p:nvPr/>
              </p:nvPicPr>
              <p:blipFill>
                <a:blip r:embed="rId48"/>
                <a:stretch>
                  <a:fillRect/>
                </a:stretch>
              </p:blipFill>
              <p:spPr>
                <a:xfrm>
                  <a:off x="9835659" y="4253288"/>
                  <a:ext cx="229320" cy="10656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45" name="Ink 44">
                  <a:extLst>
                    <a:ext uri="{FF2B5EF4-FFF2-40B4-BE49-F238E27FC236}">
                      <a16:creationId xmlns:a16="http://schemas.microsoft.com/office/drawing/2014/main" id="{63F82FAC-11CF-4A9E-94A6-AFDD1BE76167}"/>
                    </a:ext>
                  </a:extLst>
                </p14:cNvPr>
                <p14:cNvContentPartPr/>
                <p14:nvPr/>
              </p14:nvContentPartPr>
              <p14:xfrm>
                <a:off x="10121139" y="4221248"/>
                <a:ext cx="29520" cy="242640"/>
              </p14:xfrm>
            </p:contentPart>
          </mc:Choice>
          <mc:Fallback xmlns="">
            <p:pic>
              <p:nvPicPr>
                <p:cNvPr id="45" name="Ink 44">
                  <a:extLst>
                    <a:ext uri="{FF2B5EF4-FFF2-40B4-BE49-F238E27FC236}">
                      <a16:creationId xmlns:a16="http://schemas.microsoft.com/office/drawing/2014/main" id="{63F82FAC-11CF-4A9E-94A6-AFDD1BE76167}"/>
                    </a:ext>
                  </a:extLst>
                </p:cNvPr>
                <p:cNvPicPr/>
                <p:nvPr/>
              </p:nvPicPr>
              <p:blipFill>
                <a:blip r:embed="rId50"/>
                <a:stretch>
                  <a:fillRect/>
                </a:stretch>
              </p:blipFill>
              <p:spPr>
                <a:xfrm>
                  <a:off x="10112139" y="4212608"/>
                  <a:ext cx="47160" cy="26028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46" name="Ink 45">
                  <a:extLst>
                    <a:ext uri="{FF2B5EF4-FFF2-40B4-BE49-F238E27FC236}">
                      <a16:creationId xmlns:a16="http://schemas.microsoft.com/office/drawing/2014/main" id="{BFDAD5FD-F2EB-4660-9050-D985AE4D14E4}"/>
                    </a:ext>
                  </a:extLst>
                </p14:cNvPr>
                <p14:cNvContentPartPr/>
                <p14:nvPr/>
              </p14:nvContentPartPr>
              <p14:xfrm>
                <a:off x="10147419" y="4212968"/>
                <a:ext cx="106200" cy="136080"/>
              </p14:xfrm>
            </p:contentPart>
          </mc:Choice>
          <mc:Fallback xmlns="">
            <p:pic>
              <p:nvPicPr>
                <p:cNvPr id="46" name="Ink 45">
                  <a:extLst>
                    <a:ext uri="{FF2B5EF4-FFF2-40B4-BE49-F238E27FC236}">
                      <a16:creationId xmlns:a16="http://schemas.microsoft.com/office/drawing/2014/main" id="{BFDAD5FD-F2EB-4660-9050-D985AE4D14E4}"/>
                    </a:ext>
                  </a:extLst>
                </p:cNvPr>
                <p:cNvPicPr/>
                <p:nvPr/>
              </p:nvPicPr>
              <p:blipFill>
                <a:blip r:embed="rId52"/>
                <a:stretch>
                  <a:fillRect/>
                </a:stretch>
              </p:blipFill>
              <p:spPr>
                <a:xfrm>
                  <a:off x="10138419" y="4204328"/>
                  <a:ext cx="123840" cy="15372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47" name="Ink 46">
                  <a:extLst>
                    <a:ext uri="{FF2B5EF4-FFF2-40B4-BE49-F238E27FC236}">
                      <a16:creationId xmlns:a16="http://schemas.microsoft.com/office/drawing/2014/main" id="{F65E3220-9726-45C3-BA2F-9C376C546A45}"/>
                    </a:ext>
                  </a:extLst>
                </p14:cNvPr>
                <p14:cNvContentPartPr/>
                <p14:nvPr/>
              </p14:nvContentPartPr>
              <p14:xfrm>
                <a:off x="10296819" y="4222328"/>
                <a:ext cx="61920" cy="111960"/>
              </p14:xfrm>
            </p:contentPart>
          </mc:Choice>
          <mc:Fallback xmlns="">
            <p:pic>
              <p:nvPicPr>
                <p:cNvPr id="47" name="Ink 46">
                  <a:extLst>
                    <a:ext uri="{FF2B5EF4-FFF2-40B4-BE49-F238E27FC236}">
                      <a16:creationId xmlns:a16="http://schemas.microsoft.com/office/drawing/2014/main" id="{F65E3220-9726-45C3-BA2F-9C376C546A45}"/>
                    </a:ext>
                  </a:extLst>
                </p:cNvPr>
                <p:cNvPicPr/>
                <p:nvPr/>
              </p:nvPicPr>
              <p:blipFill>
                <a:blip r:embed="rId54"/>
                <a:stretch>
                  <a:fillRect/>
                </a:stretch>
              </p:blipFill>
              <p:spPr>
                <a:xfrm>
                  <a:off x="10287819" y="4213328"/>
                  <a:ext cx="79560" cy="12960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48" name="Ink 47">
                  <a:extLst>
                    <a:ext uri="{FF2B5EF4-FFF2-40B4-BE49-F238E27FC236}">
                      <a16:creationId xmlns:a16="http://schemas.microsoft.com/office/drawing/2014/main" id="{D918A297-9176-458F-926F-E8DEE57ACD56}"/>
                    </a:ext>
                  </a:extLst>
                </p14:cNvPr>
                <p14:cNvContentPartPr/>
                <p14:nvPr/>
              </p14:nvContentPartPr>
              <p14:xfrm>
                <a:off x="10358379" y="4183088"/>
                <a:ext cx="124920" cy="132840"/>
              </p14:xfrm>
            </p:contentPart>
          </mc:Choice>
          <mc:Fallback xmlns="">
            <p:pic>
              <p:nvPicPr>
                <p:cNvPr id="48" name="Ink 47">
                  <a:extLst>
                    <a:ext uri="{FF2B5EF4-FFF2-40B4-BE49-F238E27FC236}">
                      <a16:creationId xmlns:a16="http://schemas.microsoft.com/office/drawing/2014/main" id="{D918A297-9176-458F-926F-E8DEE57ACD56}"/>
                    </a:ext>
                  </a:extLst>
                </p:cNvPr>
                <p:cNvPicPr/>
                <p:nvPr/>
              </p:nvPicPr>
              <p:blipFill>
                <a:blip r:embed="rId56"/>
                <a:stretch>
                  <a:fillRect/>
                </a:stretch>
              </p:blipFill>
              <p:spPr>
                <a:xfrm>
                  <a:off x="10349379" y="4174088"/>
                  <a:ext cx="142560" cy="15048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49" name="Ink 48">
                  <a:extLst>
                    <a:ext uri="{FF2B5EF4-FFF2-40B4-BE49-F238E27FC236}">
                      <a16:creationId xmlns:a16="http://schemas.microsoft.com/office/drawing/2014/main" id="{AAE9D226-1D67-40E1-BBA6-64A62F4EFC0D}"/>
                    </a:ext>
                  </a:extLst>
                </p14:cNvPr>
                <p14:cNvContentPartPr/>
                <p14:nvPr/>
              </p14:nvContentPartPr>
              <p14:xfrm>
                <a:off x="10526139" y="4044488"/>
                <a:ext cx="112680" cy="294840"/>
              </p14:xfrm>
            </p:contentPart>
          </mc:Choice>
          <mc:Fallback xmlns="">
            <p:pic>
              <p:nvPicPr>
                <p:cNvPr id="49" name="Ink 48">
                  <a:extLst>
                    <a:ext uri="{FF2B5EF4-FFF2-40B4-BE49-F238E27FC236}">
                      <a16:creationId xmlns:a16="http://schemas.microsoft.com/office/drawing/2014/main" id="{AAE9D226-1D67-40E1-BBA6-64A62F4EFC0D}"/>
                    </a:ext>
                  </a:extLst>
                </p:cNvPr>
                <p:cNvPicPr/>
                <p:nvPr/>
              </p:nvPicPr>
              <p:blipFill>
                <a:blip r:embed="rId58"/>
                <a:stretch>
                  <a:fillRect/>
                </a:stretch>
              </p:blipFill>
              <p:spPr>
                <a:xfrm>
                  <a:off x="10517499" y="4035488"/>
                  <a:ext cx="130320" cy="31248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50" name="Ink 49">
                  <a:extLst>
                    <a:ext uri="{FF2B5EF4-FFF2-40B4-BE49-F238E27FC236}">
                      <a16:creationId xmlns:a16="http://schemas.microsoft.com/office/drawing/2014/main" id="{53EDC09C-AFDA-46C4-A25B-2F21581EE17D}"/>
                    </a:ext>
                  </a:extLst>
                </p14:cNvPr>
                <p14:cNvContentPartPr/>
                <p14:nvPr/>
              </p14:nvContentPartPr>
              <p14:xfrm>
                <a:off x="10621539" y="4191368"/>
                <a:ext cx="331920" cy="141840"/>
              </p14:xfrm>
            </p:contentPart>
          </mc:Choice>
          <mc:Fallback xmlns="">
            <p:pic>
              <p:nvPicPr>
                <p:cNvPr id="50" name="Ink 49">
                  <a:extLst>
                    <a:ext uri="{FF2B5EF4-FFF2-40B4-BE49-F238E27FC236}">
                      <a16:creationId xmlns:a16="http://schemas.microsoft.com/office/drawing/2014/main" id="{53EDC09C-AFDA-46C4-A25B-2F21581EE17D}"/>
                    </a:ext>
                  </a:extLst>
                </p:cNvPr>
                <p:cNvPicPr/>
                <p:nvPr/>
              </p:nvPicPr>
              <p:blipFill>
                <a:blip r:embed="rId60"/>
                <a:stretch>
                  <a:fillRect/>
                </a:stretch>
              </p:blipFill>
              <p:spPr>
                <a:xfrm>
                  <a:off x="10612899" y="4182368"/>
                  <a:ext cx="349560" cy="15948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51" name="Ink 50">
                  <a:extLst>
                    <a:ext uri="{FF2B5EF4-FFF2-40B4-BE49-F238E27FC236}">
                      <a16:creationId xmlns:a16="http://schemas.microsoft.com/office/drawing/2014/main" id="{F47C63DE-7EAE-45A3-8506-F8B75989A9DA}"/>
                    </a:ext>
                  </a:extLst>
                </p14:cNvPr>
                <p14:cNvContentPartPr/>
                <p14:nvPr/>
              </p14:nvContentPartPr>
              <p14:xfrm>
                <a:off x="10942299" y="4060688"/>
                <a:ext cx="45000" cy="271080"/>
              </p14:xfrm>
            </p:contentPart>
          </mc:Choice>
          <mc:Fallback xmlns="">
            <p:pic>
              <p:nvPicPr>
                <p:cNvPr id="51" name="Ink 50">
                  <a:extLst>
                    <a:ext uri="{FF2B5EF4-FFF2-40B4-BE49-F238E27FC236}">
                      <a16:creationId xmlns:a16="http://schemas.microsoft.com/office/drawing/2014/main" id="{F47C63DE-7EAE-45A3-8506-F8B75989A9DA}"/>
                    </a:ext>
                  </a:extLst>
                </p:cNvPr>
                <p:cNvPicPr/>
                <p:nvPr/>
              </p:nvPicPr>
              <p:blipFill>
                <a:blip r:embed="rId62"/>
                <a:stretch>
                  <a:fillRect/>
                </a:stretch>
              </p:blipFill>
              <p:spPr>
                <a:xfrm>
                  <a:off x="10933299" y="4051688"/>
                  <a:ext cx="62640" cy="28872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52" name="Ink 51">
                  <a:extLst>
                    <a:ext uri="{FF2B5EF4-FFF2-40B4-BE49-F238E27FC236}">
                      <a16:creationId xmlns:a16="http://schemas.microsoft.com/office/drawing/2014/main" id="{3CE184AD-744B-40B7-BE12-988986559BDF}"/>
                    </a:ext>
                  </a:extLst>
                </p14:cNvPr>
                <p14:cNvContentPartPr/>
                <p14:nvPr/>
              </p14:nvContentPartPr>
              <p14:xfrm>
                <a:off x="10959579" y="4147448"/>
                <a:ext cx="148680" cy="70200"/>
              </p14:xfrm>
            </p:contentPart>
          </mc:Choice>
          <mc:Fallback xmlns="">
            <p:pic>
              <p:nvPicPr>
                <p:cNvPr id="52" name="Ink 51">
                  <a:extLst>
                    <a:ext uri="{FF2B5EF4-FFF2-40B4-BE49-F238E27FC236}">
                      <a16:creationId xmlns:a16="http://schemas.microsoft.com/office/drawing/2014/main" id="{3CE184AD-744B-40B7-BE12-988986559BDF}"/>
                    </a:ext>
                  </a:extLst>
                </p:cNvPr>
                <p:cNvPicPr/>
                <p:nvPr/>
              </p:nvPicPr>
              <p:blipFill>
                <a:blip r:embed="rId64"/>
                <a:stretch>
                  <a:fillRect/>
                </a:stretch>
              </p:blipFill>
              <p:spPr>
                <a:xfrm>
                  <a:off x="10950579" y="4138448"/>
                  <a:ext cx="166320" cy="87840"/>
                </a:xfrm>
                <a:prstGeom prst="rect">
                  <a:avLst/>
                </a:prstGeom>
              </p:spPr>
            </p:pic>
          </mc:Fallback>
        </mc:AlternateContent>
      </p:grpSp>
      <p:grpSp>
        <p:nvGrpSpPr>
          <p:cNvPr id="56" name="Group 55">
            <a:extLst>
              <a:ext uri="{FF2B5EF4-FFF2-40B4-BE49-F238E27FC236}">
                <a16:creationId xmlns:a16="http://schemas.microsoft.com/office/drawing/2014/main" id="{CFF32CD9-5B3E-49CC-9CFB-944853FED0C2}"/>
              </a:ext>
            </a:extLst>
          </p:cNvPr>
          <p:cNvGrpSpPr/>
          <p:nvPr/>
        </p:nvGrpSpPr>
        <p:grpSpPr>
          <a:xfrm>
            <a:off x="9398979" y="2011568"/>
            <a:ext cx="654120" cy="67320"/>
            <a:chOff x="9398979" y="2011568"/>
            <a:chExt cx="654120" cy="67320"/>
          </a:xfrm>
        </p:grpSpPr>
        <mc:AlternateContent xmlns:mc="http://schemas.openxmlformats.org/markup-compatibility/2006" xmlns:p14="http://schemas.microsoft.com/office/powerpoint/2010/main">
          <mc:Choice Requires="p14">
            <p:contentPart p14:bwMode="auto" r:id="rId65">
              <p14:nvContentPartPr>
                <p14:cNvPr id="54" name="Ink 53">
                  <a:extLst>
                    <a:ext uri="{FF2B5EF4-FFF2-40B4-BE49-F238E27FC236}">
                      <a16:creationId xmlns:a16="http://schemas.microsoft.com/office/drawing/2014/main" id="{E2138ACE-DE26-485B-A40B-234ABC77762A}"/>
                    </a:ext>
                  </a:extLst>
                </p14:cNvPr>
                <p14:cNvContentPartPr/>
                <p14:nvPr/>
              </p14:nvContentPartPr>
              <p14:xfrm>
                <a:off x="9398979" y="2011568"/>
                <a:ext cx="654120" cy="50040"/>
              </p14:xfrm>
            </p:contentPart>
          </mc:Choice>
          <mc:Fallback xmlns="">
            <p:pic>
              <p:nvPicPr>
                <p:cNvPr id="54" name="Ink 53">
                  <a:extLst>
                    <a:ext uri="{FF2B5EF4-FFF2-40B4-BE49-F238E27FC236}">
                      <a16:creationId xmlns:a16="http://schemas.microsoft.com/office/drawing/2014/main" id="{E2138ACE-DE26-485B-A40B-234ABC77762A}"/>
                    </a:ext>
                  </a:extLst>
                </p:cNvPr>
                <p:cNvPicPr/>
                <p:nvPr/>
              </p:nvPicPr>
              <p:blipFill>
                <a:blip r:embed="rId66"/>
                <a:stretch>
                  <a:fillRect/>
                </a:stretch>
              </p:blipFill>
              <p:spPr>
                <a:xfrm>
                  <a:off x="9389979" y="2002928"/>
                  <a:ext cx="671760" cy="6768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55" name="Ink 54">
                  <a:extLst>
                    <a:ext uri="{FF2B5EF4-FFF2-40B4-BE49-F238E27FC236}">
                      <a16:creationId xmlns:a16="http://schemas.microsoft.com/office/drawing/2014/main" id="{2B10DB55-1392-427B-B5E3-AE35321B58AA}"/>
                    </a:ext>
                  </a:extLst>
                </p14:cNvPr>
                <p14:cNvContentPartPr/>
                <p14:nvPr/>
              </p14:nvContentPartPr>
              <p14:xfrm>
                <a:off x="9434979" y="2043248"/>
                <a:ext cx="606240" cy="35640"/>
              </p14:xfrm>
            </p:contentPart>
          </mc:Choice>
          <mc:Fallback xmlns="">
            <p:pic>
              <p:nvPicPr>
                <p:cNvPr id="55" name="Ink 54">
                  <a:extLst>
                    <a:ext uri="{FF2B5EF4-FFF2-40B4-BE49-F238E27FC236}">
                      <a16:creationId xmlns:a16="http://schemas.microsoft.com/office/drawing/2014/main" id="{2B10DB55-1392-427B-B5E3-AE35321B58AA}"/>
                    </a:ext>
                  </a:extLst>
                </p:cNvPr>
                <p:cNvPicPr/>
                <p:nvPr/>
              </p:nvPicPr>
              <p:blipFill>
                <a:blip r:embed="rId68"/>
                <a:stretch>
                  <a:fillRect/>
                </a:stretch>
              </p:blipFill>
              <p:spPr>
                <a:xfrm>
                  <a:off x="9426339" y="2034248"/>
                  <a:ext cx="623880" cy="53280"/>
                </a:xfrm>
                <a:prstGeom prst="rect">
                  <a:avLst/>
                </a:prstGeom>
              </p:spPr>
            </p:pic>
          </mc:Fallback>
        </mc:AlternateContent>
      </p:grpSp>
      <p:grpSp>
        <p:nvGrpSpPr>
          <p:cNvPr id="88" name="Group 87">
            <a:extLst>
              <a:ext uri="{FF2B5EF4-FFF2-40B4-BE49-F238E27FC236}">
                <a16:creationId xmlns:a16="http://schemas.microsoft.com/office/drawing/2014/main" id="{34BE07D9-A310-4267-B0BF-ABEBA7396805}"/>
              </a:ext>
            </a:extLst>
          </p:cNvPr>
          <p:cNvGrpSpPr/>
          <p:nvPr/>
        </p:nvGrpSpPr>
        <p:grpSpPr>
          <a:xfrm>
            <a:off x="10287819" y="2210648"/>
            <a:ext cx="620280" cy="223200"/>
            <a:chOff x="10287819" y="2210648"/>
            <a:chExt cx="620280" cy="223200"/>
          </a:xfrm>
        </p:grpSpPr>
        <mc:AlternateContent xmlns:mc="http://schemas.openxmlformats.org/markup-compatibility/2006" xmlns:p14="http://schemas.microsoft.com/office/powerpoint/2010/main">
          <mc:Choice Requires="p14">
            <p:contentPart p14:bwMode="auto" r:id="rId69">
              <p14:nvContentPartPr>
                <p14:cNvPr id="73" name="Ink 72">
                  <a:extLst>
                    <a:ext uri="{FF2B5EF4-FFF2-40B4-BE49-F238E27FC236}">
                      <a16:creationId xmlns:a16="http://schemas.microsoft.com/office/drawing/2014/main" id="{8D2CFBFE-A812-4FC0-91CF-5E92B847A645}"/>
                    </a:ext>
                  </a:extLst>
                </p14:cNvPr>
                <p14:cNvContentPartPr/>
                <p14:nvPr/>
              </p14:nvContentPartPr>
              <p14:xfrm>
                <a:off x="10287819" y="2369048"/>
                <a:ext cx="149040" cy="11520"/>
              </p14:xfrm>
            </p:contentPart>
          </mc:Choice>
          <mc:Fallback xmlns="">
            <p:pic>
              <p:nvPicPr>
                <p:cNvPr id="73" name="Ink 72">
                  <a:extLst>
                    <a:ext uri="{FF2B5EF4-FFF2-40B4-BE49-F238E27FC236}">
                      <a16:creationId xmlns:a16="http://schemas.microsoft.com/office/drawing/2014/main" id="{8D2CFBFE-A812-4FC0-91CF-5E92B847A645}"/>
                    </a:ext>
                  </a:extLst>
                </p:cNvPr>
                <p:cNvPicPr/>
                <p:nvPr/>
              </p:nvPicPr>
              <p:blipFill>
                <a:blip r:embed="rId70"/>
                <a:stretch>
                  <a:fillRect/>
                </a:stretch>
              </p:blipFill>
              <p:spPr>
                <a:xfrm>
                  <a:off x="10278819" y="2360048"/>
                  <a:ext cx="166680" cy="2916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74" name="Ink 73">
                  <a:extLst>
                    <a:ext uri="{FF2B5EF4-FFF2-40B4-BE49-F238E27FC236}">
                      <a16:creationId xmlns:a16="http://schemas.microsoft.com/office/drawing/2014/main" id="{D0118E48-65A7-4185-848E-BC3647CB1C66}"/>
                    </a:ext>
                  </a:extLst>
                </p14:cNvPr>
                <p14:cNvContentPartPr/>
                <p14:nvPr/>
              </p14:nvContentPartPr>
              <p14:xfrm>
                <a:off x="10485459" y="2210648"/>
                <a:ext cx="59400" cy="193320"/>
              </p14:xfrm>
            </p:contentPart>
          </mc:Choice>
          <mc:Fallback xmlns="">
            <p:pic>
              <p:nvPicPr>
                <p:cNvPr id="74" name="Ink 73">
                  <a:extLst>
                    <a:ext uri="{FF2B5EF4-FFF2-40B4-BE49-F238E27FC236}">
                      <a16:creationId xmlns:a16="http://schemas.microsoft.com/office/drawing/2014/main" id="{D0118E48-65A7-4185-848E-BC3647CB1C66}"/>
                    </a:ext>
                  </a:extLst>
                </p:cNvPr>
                <p:cNvPicPr/>
                <p:nvPr/>
              </p:nvPicPr>
              <p:blipFill>
                <a:blip r:embed="rId72"/>
                <a:stretch>
                  <a:fillRect/>
                </a:stretch>
              </p:blipFill>
              <p:spPr>
                <a:xfrm>
                  <a:off x="10476819" y="2202008"/>
                  <a:ext cx="77040" cy="21096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75" name="Ink 74">
                  <a:extLst>
                    <a:ext uri="{FF2B5EF4-FFF2-40B4-BE49-F238E27FC236}">
                      <a16:creationId xmlns:a16="http://schemas.microsoft.com/office/drawing/2014/main" id="{D2DF575A-09AA-47CD-BAF8-AC8C652E82B4}"/>
                    </a:ext>
                  </a:extLst>
                </p14:cNvPr>
                <p14:cNvContentPartPr/>
                <p14:nvPr/>
              </p14:nvContentPartPr>
              <p14:xfrm>
                <a:off x="10443339" y="2289128"/>
                <a:ext cx="117360" cy="9720"/>
              </p14:xfrm>
            </p:contentPart>
          </mc:Choice>
          <mc:Fallback xmlns="">
            <p:pic>
              <p:nvPicPr>
                <p:cNvPr id="75" name="Ink 74">
                  <a:extLst>
                    <a:ext uri="{FF2B5EF4-FFF2-40B4-BE49-F238E27FC236}">
                      <a16:creationId xmlns:a16="http://schemas.microsoft.com/office/drawing/2014/main" id="{D2DF575A-09AA-47CD-BAF8-AC8C652E82B4}"/>
                    </a:ext>
                  </a:extLst>
                </p:cNvPr>
                <p:cNvPicPr/>
                <p:nvPr/>
              </p:nvPicPr>
              <p:blipFill>
                <a:blip r:embed="rId74"/>
                <a:stretch>
                  <a:fillRect/>
                </a:stretch>
              </p:blipFill>
              <p:spPr>
                <a:xfrm>
                  <a:off x="10434699" y="2280488"/>
                  <a:ext cx="135000" cy="2736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76" name="Ink 75">
                  <a:extLst>
                    <a:ext uri="{FF2B5EF4-FFF2-40B4-BE49-F238E27FC236}">
                      <a16:creationId xmlns:a16="http://schemas.microsoft.com/office/drawing/2014/main" id="{E8E68F64-8BCB-4DF7-B178-A2232EFCFD2A}"/>
                    </a:ext>
                  </a:extLst>
                </p14:cNvPr>
                <p14:cNvContentPartPr/>
                <p14:nvPr/>
              </p14:nvContentPartPr>
              <p14:xfrm>
                <a:off x="10576899" y="2309648"/>
                <a:ext cx="107640" cy="69120"/>
              </p14:xfrm>
            </p:contentPart>
          </mc:Choice>
          <mc:Fallback xmlns="">
            <p:pic>
              <p:nvPicPr>
                <p:cNvPr id="76" name="Ink 75">
                  <a:extLst>
                    <a:ext uri="{FF2B5EF4-FFF2-40B4-BE49-F238E27FC236}">
                      <a16:creationId xmlns:a16="http://schemas.microsoft.com/office/drawing/2014/main" id="{E8E68F64-8BCB-4DF7-B178-A2232EFCFD2A}"/>
                    </a:ext>
                  </a:extLst>
                </p:cNvPr>
                <p:cNvPicPr/>
                <p:nvPr/>
              </p:nvPicPr>
              <p:blipFill>
                <a:blip r:embed="rId76"/>
                <a:stretch>
                  <a:fillRect/>
                </a:stretch>
              </p:blipFill>
              <p:spPr>
                <a:xfrm>
                  <a:off x="10568259" y="2300648"/>
                  <a:ext cx="125280" cy="8676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77" name="Ink 76">
                  <a:extLst>
                    <a:ext uri="{FF2B5EF4-FFF2-40B4-BE49-F238E27FC236}">
                      <a16:creationId xmlns:a16="http://schemas.microsoft.com/office/drawing/2014/main" id="{E99AD88C-60CD-4BF4-89B8-6938C12E014C}"/>
                    </a:ext>
                  </a:extLst>
                </p14:cNvPr>
                <p14:cNvContentPartPr/>
                <p14:nvPr/>
              </p14:nvContentPartPr>
              <p14:xfrm>
                <a:off x="10684899" y="2311808"/>
                <a:ext cx="92520" cy="73800"/>
              </p14:xfrm>
            </p:contentPart>
          </mc:Choice>
          <mc:Fallback xmlns="">
            <p:pic>
              <p:nvPicPr>
                <p:cNvPr id="77" name="Ink 76">
                  <a:extLst>
                    <a:ext uri="{FF2B5EF4-FFF2-40B4-BE49-F238E27FC236}">
                      <a16:creationId xmlns:a16="http://schemas.microsoft.com/office/drawing/2014/main" id="{E99AD88C-60CD-4BF4-89B8-6938C12E014C}"/>
                    </a:ext>
                  </a:extLst>
                </p:cNvPr>
                <p:cNvPicPr/>
                <p:nvPr/>
              </p:nvPicPr>
              <p:blipFill>
                <a:blip r:embed="rId78"/>
                <a:stretch>
                  <a:fillRect/>
                </a:stretch>
              </p:blipFill>
              <p:spPr>
                <a:xfrm>
                  <a:off x="10675899" y="2303168"/>
                  <a:ext cx="110160" cy="9144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78" name="Ink 77">
                  <a:extLst>
                    <a:ext uri="{FF2B5EF4-FFF2-40B4-BE49-F238E27FC236}">
                      <a16:creationId xmlns:a16="http://schemas.microsoft.com/office/drawing/2014/main" id="{46967B56-82B8-4222-A3F0-B340B9563C74}"/>
                    </a:ext>
                  </a:extLst>
                </p14:cNvPr>
                <p14:cNvContentPartPr/>
                <p14:nvPr/>
              </p14:nvContentPartPr>
              <p14:xfrm>
                <a:off x="10800819" y="2225408"/>
                <a:ext cx="107280" cy="208440"/>
              </p14:xfrm>
            </p:contentPart>
          </mc:Choice>
          <mc:Fallback xmlns="">
            <p:pic>
              <p:nvPicPr>
                <p:cNvPr id="78" name="Ink 77">
                  <a:extLst>
                    <a:ext uri="{FF2B5EF4-FFF2-40B4-BE49-F238E27FC236}">
                      <a16:creationId xmlns:a16="http://schemas.microsoft.com/office/drawing/2014/main" id="{46967B56-82B8-4222-A3F0-B340B9563C74}"/>
                    </a:ext>
                  </a:extLst>
                </p:cNvPr>
                <p:cNvPicPr/>
                <p:nvPr/>
              </p:nvPicPr>
              <p:blipFill>
                <a:blip r:embed="rId80"/>
                <a:stretch>
                  <a:fillRect/>
                </a:stretch>
              </p:blipFill>
              <p:spPr>
                <a:xfrm>
                  <a:off x="10791819" y="2216768"/>
                  <a:ext cx="124920" cy="226080"/>
                </a:xfrm>
                <a:prstGeom prst="rect">
                  <a:avLst/>
                </a:prstGeom>
              </p:spPr>
            </p:pic>
          </mc:Fallback>
        </mc:AlternateContent>
      </p:grpSp>
      <p:grpSp>
        <p:nvGrpSpPr>
          <p:cNvPr id="87" name="Group 86">
            <a:extLst>
              <a:ext uri="{FF2B5EF4-FFF2-40B4-BE49-F238E27FC236}">
                <a16:creationId xmlns:a16="http://schemas.microsoft.com/office/drawing/2014/main" id="{9752BE0F-D13D-4BDB-BCEF-07CEEA38071B}"/>
              </a:ext>
            </a:extLst>
          </p:cNvPr>
          <p:cNvGrpSpPr/>
          <p:nvPr/>
        </p:nvGrpSpPr>
        <p:grpSpPr>
          <a:xfrm>
            <a:off x="10911699" y="1688288"/>
            <a:ext cx="901440" cy="377280"/>
            <a:chOff x="10911699" y="1688288"/>
            <a:chExt cx="901440" cy="377280"/>
          </a:xfrm>
        </p:grpSpPr>
        <mc:AlternateContent xmlns:mc="http://schemas.openxmlformats.org/markup-compatibility/2006" xmlns:p14="http://schemas.microsoft.com/office/powerpoint/2010/main">
          <mc:Choice Requires="p14">
            <p:contentPart p14:bwMode="auto" r:id="rId81">
              <p14:nvContentPartPr>
                <p14:cNvPr id="79" name="Ink 78">
                  <a:extLst>
                    <a:ext uri="{FF2B5EF4-FFF2-40B4-BE49-F238E27FC236}">
                      <a16:creationId xmlns:a16="http://schemas.microsoft.com/office/drawing/2014/main" id="{951C5E1A-3778-4DAC-9282-8515F8A4A6B9}"/>
                    </a:ext>
                  </a:extLst>
                </p14:cNvPr>
                <p14:cNvContentPartPr/>
                <p14:nvPr/>
              </p14:nvContentPartPr>
              <p14:xfrm>
                <a:off x="10911699" y="1865768"/>
                <a:ext cx="96840" cy="8280"/>
              </p14:xfrm>
            </p:contentPart>
          </mc:Choice>
          <mc:Fallback xmlns="">
            <p:pic>
              <p:nvPicPr>
                <p:cNvPr id="79" name="Ink 78">
                  <a:extLst>
                    <a:ext uri="{FF2B5EF4-FFF2-40B4-BE49-F238E27FC236}">
                      <a16:creationId xmlns:a16="http://schemas.microsoft.com/office/drawing/2014/main" id="{951C5E1A-3778-4DAC-9282-8515F8A4A6B9}"/>
                    </a:ext>
                  </a:extLst>
                </p:cNvPr>
                <p:cNvPicPr/>
                <p:nvPr/>
              </p:nvPicPr>
              <p:blipFill>
                <a:blip r:embed="rId82"/>
                <a:stretch>
                  <a:fillRect/>
                </a:stretch>
              </p:blipFill>
              <p:spPr>
                <a:xfrm>
                  <a:off x="10903059" y="1856768"/>
                  <a:ext cx="114480" cy="2592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80" name="Ink 79">
                  <a:extLst>
                    <a:ext uri="{FF2B5EF4-FFF2-40B4-BE49-F238E27FC236}">
                      <a16:creationId xmlns:a16="http://schemas.microsoft.com/office/drawing/2014/main" id="{914AA386-DF99-40D6-8E9B-3144D0CEE9DD}"/>
                    </a:ext>
                  </a:extLst>
                </p14:cNvPr>
                <p14:cNvContentPartPr/>
                <p14:nvPr/>
              </p14:nvContentPartPr>
              <p14:xfrm>
                <a:off x="11129139" y="1777568"/>
                <a:ext cx="68760" cy="108360"/>
              </p14:xfrm>
            </p:contentPart>
          </mc:Choice>
          <mc:Fallback xmlns="">
            <p:pic>
              <p:nvPicPr>
                <p:cNvPr id="80" name="Ink 79">
                  <a:extLst>
                    <a:ext uri="{FF2B5EF4-FFF2-40B4-BE49-F238E27FC236}">
                      <a16:creationId xmlns:a16="http://schemas.microsoft.com/office/drawing/2014/main" id="{914AA386-DF99-40D6-8E9B-3144D0CEE9DD}"/>
                    </a:ext>
                  </a:extLst>
                </p:cNvPr>
                <p:cNvPicPr/>
                <p:nvPr/>
              </p:nvPicPr>
              <p:blipFill>
                <a:blip r:embed="rId84"/>
                <a:stretch>
                  <a:fillRect/>
                </a:stretch>
              </p:blipFill>
              <p:spPr>
                <a:xfrm>
                  <a:off x="11120499" y="1768568"/>
                  <a:ext cx="864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81" name="Ink 80">
                  <a:extLst>
                    <a:ext uri="{FF2B5EF4-FFF2-40B4-BE49-F238E27FC236}">
                      <a16:creationId xmlns:a16="http://schemas.microsoft.com/office/drawing/2014/main" id="{BDC5502F-ECC1-435F-BFA8-DD9636287055}"/>
                    </a:ext>
                  </a:extLst>
                </p14:cNvPr>
                <p14:cNvContentPartPr/>
                <p14:nvPr/>
              </p14:nvContentPartPr>
              <p14:xfrm>
                <a:off x="11260179" y="1725008"/>
                <a:ext cx="4680" cy="160200"/>
              </p14:xfrm>
            </p:contentPart>
          </mc:Choice>
          <mc:Fallback xmlns="">
            <p:pic>
              <p:nvPicPr>
                <p:cNvPr id="81" name="Ink 80">
                  <a:extLst>
                    <a:ext uri="{FF2B5EF4-FFF2-40B4-BE49-F238E27FC236}">
                      <a16:creationId xmlns:a16="http://schemas.microsoft.com/office/drawing/2014/main" id="{BDC5502F-ECC1-435F-BFA8-DD9636287055}"/>
                    </a:ext>
                  </a:extLst>
                </p:cNvPr>
                <p:cNvPicPr/>
                <p:nvPr/>
              </p:nvPicPr>
              <p:blipFill>
                <a:blip r:embed="rId86"/>
                <a:stretch>
                  <a:fillRect/>
                </a:stretch>
              </p:blipFill>
              <p:spPr>
                <a:xfrm>
                  <a:off x="11251539" y="1716008"/>
                  <a:ext cx="22320" cy="17784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82" name="Ink 81">
                  <a:extLst>
                    <a:ext uri="{FF2B5EF4-FFF2-40B4-BE49-F238E27FC236}">
                      <a16:creationId xmlns:a16="http://schemas.microsoft.com/office/drawing/2014/main" id="{529A1D41-8F0C-4CD4-9A8F-8BED01D398E6}"/>
                    </a:ext>
                  </a:extLst>
                </p14:cNvPr>
                <p14:cNvContentPartPr/>
                <p14:nvPr/>
              </p14:nvContentPartPr>
              <p14:xfrm>
                <a:off x="11262699" y="1802048"/>
                <a:ext cx="122400" cy="263520"/>
              </p14:xfrm>
            </p:contentPart>
          </mc:Choice>
          <mc:Fallback xmlns="">
            <p:pic>
              <p:nvPicPr>
                <p:cNvPr id="82" name="Ink 81">
                  <a:extLst>
                    <a:ext uri="{FF2B5EF4-FFF2-40B4-BE49-F238E27FC236}">
                      <a16:creationId xmlns:a16="http://schemas.microsoft.com/office/drawing/2014/main" id="{529A1D41-8F0C-4CD4-9A8F-8BED01D398E6}"/>
                    </a:ext>
                  </a:extLst>
                </p:cNvPr>
                <p:cNvPicPr/>
                <p:nvPr/>
              </p:nvPicPr>
              <p:blipFill>
                <a:blip r:embed="rId88"/>
                <a:stretch>
                  <a:fillRect/>
                </a:stretch>
              </p:blipFill>
              <p:spPr>
                <a:xfrm>
                  <a:off x="11253699" y="1793408"/>
                  <a:ext cx="140040" cy="28116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83" name="Ink 82">
                  <a:extLst>
                    <a:ext uri="{FF2B5EF4-FFF2-40B4-BE49-F238E27FC236}">
                      <a16:creationId xmlns:a16="http://schemas.microsoft.com/office/drawing/2014/main" id="{306C0734-0E1F-449D-941D-615F5B3FD772}"/>
                    </a:ext>
                  </a:extLst>
                </p14:cNvPr>
                <p14:cNvContentPartPr/>
                <p14:nvPr/>
              </p14:nvContentPartPr>
              <p14:xfrm>
                <a:off x="11407779" y="1790888"/>
                <a:ext cx="123480" cy="97920"/>
              </p14:xfrm>
            </p:contentPart>
          </mc:Choice>
          <mc:Fallback xmlns="">
            <p:pic>
              <p:nvPicPr>
                <p:cNvPr id="83" name="Ink 82">
                  <a:extLst>
                    <a:ext uri="{FF2B5EF4-FFF2-40B4-BE49-F238E27FC236}">
                      <a16:creationId xmlns:a16="http://schemas.microsoft.com/office/drawing/2014/main" id="{306C0734-0E1F-449D-941D-615F5B3FD772}"/>
                    </a:ext>
                  </a:extLst>
                </p:cNvPr>
                <p:cNvPicPr/>
                <p:nvPr/>
              </p:nvPicPr>
              <p:blipFill>
                <a:blip r:embed="rId90"/>
                <a:stretch>
                  <a:fillRect/>
                </a:stretch>
              </p:blipFill>
              <p:spPr>
                <a:xfrm>
                  <a:off x="11399139" y="1782248"/>
                  <a:ext cx="141120" cy="11556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84" name="Ink 83">
                  <a:extLst>
                    <a:ext uri="{FF2B5EF4-FFF2-40B4-BE49-F238E27FC236}">
                      <a16:creationId xmlns:a16="http://schemas.microsoft.com/office/drawing/2014/main" id="{2FB4309B-78A1-454F-BB75-B71F4B21B009}"/>
                    </a:ext>
                  </a:extLst>
                </p14:cNvPr>
                <p14:cNvContentPartPr/>
                <p14:nvPr/>
              </p14:nvContentPartPr>
              <p14:xfrm>
                <a:off x="11565099" y="1823648"/>
                <a:ext cx="152280" cy="80280"/>
              </p14:xfrm>
            </p:contentPart>
          </mc:Choice>
          <mc:Fallback xmlns="">
            <p:pic>
              <p:nvPicPr>
                <p:cNvPr id="84" name="Ink 83">
                  <a:extLst>
                    <a:ext uri="{FF2B5EF4-FFF2-40B4-BE49-F238E27FC236}">
                      <a16:creationId xmlns:a16="http://schemas.microsoft.com/office/drawing/2014/main" id="{2FB4309B-78A1-454F-BB75-B71F4B21B009}"/>
                    </a:ext>
                  </a:extLst>
                </p:cNvPr>
                <p:cNvPicPr/>
                <p:nvPr/>
              </p:nvPicPr>
              <p:blipFill>
                <a:blip r:embed="rId92"/>
                <a:stretch>
                  <a:fillRect/>
                </a:stretch>
              </p:blipFill>
              <p:spPr>
                <a:xfrm>
                  <a:off x="11556459" y="1814648"/>
                  <a:ext cx="169920" cy="9792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85" name="Ink 84">
                  <a:extLst>
                    <a:ext uri="{FF2B5EF4-FFF2-40B4-BE49-F238E27FC236}">
                      <a16:creationId xmlns:a16="http://schemas.microsoft.com/office/drawing/2014/main" id="{77A1D70D-56F2-4232-B747-DC733038F73B}"/>
                    </a:ext>
                  </a:extLst>
                </p14:cNvPr>
                <p14:cNvContentPartPr/>
                <p14:nvPr/>
              </p14:nvContentPartPr>
              <p14:xfrm>
                <a:off x="11635659" y="1722848"/>
                <a:ext cx="61200" cy="57960"/>
              </p14:xfrm>
            </p:contentPart>
          </mc:Choice>
          <mc:Fallback xmlns="">
            <p:pic>
              <p:nvPicPr>
                <p:cNvPr id="85" name="Ink 84">
                  <a:extLst>
                    <a:ext uri="{FF2B5EF4-FFF2-40B4-BE49-F238E27FC236}">
                      <a16:creationId xmlns:a16="http://schemas.microsoft.com/office/drawing/2014/main" id="{77A1D70D-56F2-4232-B747-DC733038F73B}"/>
                    </a:ext>
                  </a:extLst>
                </p:cNvPr>
                <p:cNvPicPr/>
                <p:nvPr/>
              </p:nvPicPr>
              <p:blipFill>
                <a:blip r:embed="rId94"/>
                <a:stretch>
                  <a:fillRect/>
                </a:stretch>
              </p:blipFill>
              <p:spPr>
                <a:xfrm>
                  <a:off x="11627019" y="1713848"/>
                  <a:ext cx="78840" cy="7560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86" name="Ink 85">
                  <a:extLst>
                    <a:ext uri="{FF2B5EF4-FFF2-40B4-BE49-F238E27FC236}">
                      <a16:creationId xmlns:a16="http://schemas.microsoft.com/office/drawing/2014/main" id="{59572BEF-C85F-4A12-AE3E-0A9F88841FF0}"/>
                    </a:ext>
                  </a:extLst>
                </p14:cNvPr>
                <p14:cNvContentPartPr/>
                <p14:nvPr/>
              </p14:nvContentPartPr>
              <p14:xfrm>
                <a:off x="11707299" y="1688288"/>
                <a:ext cx="105840" cy="267480"/>
              </p14:xfrm>
            </p:contentPart>
          </mc:Choice>
          <mc:Fallback xmlns="">
            <p:pic>
              <p:nvPicPr>
                <p:cNvPr id="86" name="Ink 85">
                  <a:extLst>
                    <a:ext uri="{FF2B5EF4-FFF2-40B4-BE49-F238E27FC236}">
                      <a16:creationId xmlns:a16="http://schemas.microsoft.com/office/drawing/2014/main" id="{59572BEF-C85F-4A12-AE3E-0A9F88841FF0}"/>
                    </a:ext>
                  </a:extLst>
                </p:cNvPr>
                <p:cNvPicPr/>
                <p:nvPr/>
              </p:nvPicPr>
              <p:blipFill>
                <a:blip r:embed="rId96"/>
                <a:stretch>
                  <a:fillRect/>
                </a:stretch>
              </p:blipFill>
              <p:spPr>
                <a:xfrm>
                  <a:off x="11698659" y="1679288"/>
                  <a:ext cx="123480" cy="2851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97">
            <p14:nvContentPartPr>
              <p14:cNvPr id="89" name="Ink 88">
                <a:extLst>
                  <a:ext uri="{FF2B5EF4-FFF2-40B4-BE49-F238E27FC236}">
                    <a16:creationId xmlns:a16="http://schemas.microsoft.com/office/drawing/2014/main" id="{F2C4D1C7-2775-44DE-BE3E-8D2C6265B0D1}"/>
                  </a:ext>
                </a:extLst>
              </p14:cNvPr>
              <p14:cNvContentPartPr/>
              <p14:nvPr/>
            </p14:nvContentPartPr>
            <p14:xfrm>
              <a:off x="9159219" y="4803728"/>
              <a:ext cx="51120" cy="52200"/>
            </p14:xfrm>
          </p:contentPart>
        </mc:Choice>
        <mc:Fallback xmlns="">
          <p:pic>
            <p:nvPicPr>
              <p:cNvPr id="89" name="Ink 88">
                <a:extLst>
                  <a:ext uri="{FF2B5EF4-FFF2-40B4-BE49-F238E27FC236}">
                    <a16:creationId xmlns:a16="http://schemas.microsoft.com/office/drawing/2014/main" id="{F2C4D1C7-2775-44DE-BE3E-8D2C6265B0D1}"/>
                  </a:ext>
                </a:extLst>
              </p:cNvPr>
              <p:cNvPicPr/>
              <p:nvPr/>
            </p:nvPicPr>
            <p:blipFill>
              <a:blip r:embed="rId98"/>
              <a:stretch>
                <a:fillRect/>
              </a:stretch>
            </p:blipFill>
            <p:spPr>
              <a:xfrm>
                <a:off x="9150219" y="4794728"/>
                <a:ext cx="68760" cy="69840"/>
              </a:xfrm>
              <a:prstGeom prst="rect">
                <a:avLst/>
              </a:prstGeom>
            </p:spPr>
          </p:pic>
        </mc:Fallback>
      </mc:AlternateContent>
      <p:grpSp>
        <p:nvGrpSpPr>
          <p:cNvPr id="99" name="Group 98">
            <a:extLst>
              <a:ext uri="{FF2B5EF4-FFF2-40B4-BE49-F238E27FC236}">
                <a16:creationId xmlns:a16="http://schemas.microsoft.com/office/drawing/2014/main" id="{B6B0FE99-96F4-4905-B3B9-50280578A4C1}"/>
              </a:ext>
            </a:extLst>
          </p:cNvPr>
          <p:cNvGrpSpPr/>
          <p:nvPr/>
        </p:nvGrpSpPr>
        <p:grpSpPr>
          <a:xfrm>
            <a:off x="9204219" y="4972208"/>
            <a:ext cx="726480" cy="285120"/>
            <a:chOff x="9204219" y="4972208"/>
            <a:chExt cx="726480" cy="285120"/>
          </a:xfrm>
        </p:grpSpPr>
        <mc:AlternateContent xmlns:mc="http://schemas.openxmlformats.org/markup-compatibility/2006" xmlns:p14="http://schemas.microsoft.com/office/powerpoint/2010/main">
          <mc:Choice Requires="p14">
            <p:contentPart p14:bwMode="auto" r:id="rId99">
              <p14:nvContentPartPr>
                <p14:cNvPr id="90" name="Ink 89">
                  <a:extLst>
                    <a:ext uri="{FF2B5EF4-FFF2-40B4-BE49-F238E27FC236}">
                      <a16:creationId xmlns:a16="http://schemas.microsoft.com/office/drawing/2014/main" id="{8710B108-409D-47B8-929D-36790A25B4C6}"/>
                    </a:ext>
                  </a:extLst>
                </p14:cNvPr>
                <p14:cNvContentPartPr/>
                <p14:nvPr/>
              </p14:nvContentPartPr>
              <p14:xfrm>
                <a:off x="9204219" y="4972208"/>
                <a:ext cx="8640" cy="156600"/>
              </p14:xfrm>
            </p:contentPart>
          </mc:Choice>
          <mc:Fallback xmlns="">
            <p:pic>
              <p:nvPicPr>
                <p:cNvPr id="90" name="Ink 89">
                  <a:extLst>
                    <a:ext uri="{FF2B5EF4-FFF2-40B4-BE49-F238E27FC236}">
                      <a16:creationId xmlns:a16="http://schemas.microsoft.com/office/drawing/2014/main" id="{8710B108-409D-47B8-929D-36790A25B4C6}"/>
                    </a:ext>
                  </a:extLst>
                </p:cNvPr>
                <p:cNvPicPr/>
                <p:nvPr/>
              </p:nvPicPr>
              <p:blipFill>
                <a:blip r:embed="rId100"/>
                <a:stretch>
                  <a:fillRect/>
                </a:stretch>
              </p:blipFill>
              <p:spPr>
                <a:xfrm>
                  <a:off x="9195219" y="4963208"/>
                  <a:ext cx="26280" cy="17424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91" name="Ink 90">
                  <a:extLst>
                    <a:ext uri="{FF2B5EF4-FFF2-40B4-BE49-F238E27FC236}">
                      <a16:creationId xmlns:a16="http://schemas.microsoft.com/office/drawing/2014/main" id="{7E346E2B-D989-4F4A-8010-529233DFA73C}"/>
                    </a:ext>
                  </a:extLst>
                </p14:cNvPr>
                <p14:cNvContentPartPr/>
                <p14:nvPr/>
              </p14:nvContentPartPr>
              <p14:xfrm>
                <a:off x="9292419" y="5051768"/>
                <a:ext cx="65160" cy="205560"/>
              </p14:xfrm>
            </p:contentPart>
          </mc:Choice>
          <mc:Fallback xmlns="">
            <p:pic>
              <p:nvPicPr>
                <p:cNvPr id="91" name="Ink 90">
                  <a:extLst>
                    <a:ext uri="{FF2B5EF4-FFF2-40B4-BE49-F238E27FC236}">
                      <a16:creationId xmlns:a16="http://schemas.microsoft.com/office/drawing/2014/main" id="{7E346E2B-D989-4F4A-8010-529233DFA73C}"/>
                    </a:ext>
                  </a:extLst>
                </p:cNvPr>
                <p:cNvPicPr/>
                <p:nvPr/>
              </p:nvPicPr>
              <p:blipFill>
                <a:blip r:embed="rId102"/>
                <a:stretch>
                  <a:fillRect/>
                </a:stretch>
              </p:blipFill>
              <p:spPr>
                <a:xfrm>
                  <a:off x="9283779" y="5042768"/>
                  <a:ext cx="82800" cy="22320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92" name="Ink 91">
                  <a:extLst>
                    <a:ext uri="{FF2B5EF4-FFF2-40B4-BE49-F238E27FC236}">
                      <a16:creationId xmlns:a16="http://schemas.microsoft.com/office/drawing/2014/main" id="{C5334703-5450-4BF5-BF35-0EA887C5A170}"/>
                    </a:ext>
                  </a:extLst>
                </p14:cNvPr>
                <p14:cNvContentPartPr/>
                <p14:nvPr/>
              </p14:nvContentPartPr>
              <p14:xfrm>
                <a:off x="9293139" y="5109368"/>
                <a:ext cx="79200" cy="36360"/>
              </p14:xfrm>
            </p:contentPart>
          </mc:Choice>
          <mc:Fallback xmlns="">
            <p:pic>
              <p:nvPicPr>
                <p:cNvPr id="92" name="Ink 91">
                  <a:extLst>
                    <a:ext uri="{FF2B5EF4-FFF2-40B4-BE49-F238E27FC236}">
                      <a16:creationId xmlns:a16="http://schemas.microsoft.com/office/drawing/2014/main" id="{C5334703-5450-4BF5-BF35-0EA887C5A170}"/>
                    </a:ext>
                  </a:extLst>
                </p:cNvPr>
                <p:cNvPicPr/>
                <p:nvPr/>
              </p:nvPicPr>
              <p:blipFill>
                <a:blip r:embed="rId104"/>
                <a:stretch>
                  <a:fillRect/>
                </a:stretch>
              </p:blipFill>
              <p:spPr>
                <a:xfrm>
                  <a:off x="9284139" y="5100728"/>
                  <a:ext cx="96840" cy="5400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94" name="Ink 93">
                  <a:extLst>
                    <a:ext uri="{FF2B5EF4-FFF2-40B4-BE49-F238E27FC236}">
                      <a16:creationId xmlns:a16="http://schemas.microsoft.com/office/drawing/2014/main" id="{B869B6FE-CB08-4A36-88F7-940473543C4B}"/>
                    </a:ext>
                  </a:extLst>
                </p14:cNvPr>
                <p14:cNvContentPartPr/>
                <p14:nvPr/>
              </p14:nvContentPartPr>
              <p14:xfrm>
                <a:off x="9452619" y="4984088"/>
                <a:ext cx="134640" cy="79920"/>
              </p14:xfrm>
            </p:contentPart>
          </mc:Choice>
          <mc:Fallback xmlns="">
            <p:pic>
              <p:nvPicPr>
                <p:cNvPr id="94" name="Ink 93">
                  <a:extLst>
                    <a:ext uri="{FF2B5EF4-FFF2-40B4-BE49-F238E27FC236}">
                      <a16:creationId xmlns:a16="http://schemas.microsoft.com/office/drawing/2014/main" id="{B869B6FE-CB08-4A36-88F7-940473543C4B}"/>
                    </a:ext>
                  </a:extLst>
                </p:cNvPr>
                <p:cNvPicPr/>
                <p:nvPr/>
              </p:nvPicPr>
              <p:blipFill>
                <a:blip r:embed="rId106"/>
                <a:stretch>
                  <a:fillRect/>
                </a:stretch>
              </p:blipFill>
              <p:spPr>
                <a:xfrm>
                  <a:off x="9443619" y="4975088"/>
                  <a:ext cx="152280" cy="9756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95" name="Ink 94">
                  <a:extLst>
                    <a:ext uri="{FF2B5EF4-FFF2-40B4-BE49-F238E27FC236}">
                      <a16:creationId xmlns:a16="http://schemas.microsoft.com/office/drawing/2014/main" id="{0B516867-836F-453F-BFC5-B9EAC74D389F}"/>
                    </a:ext>
                  </a:extLst>
                </p14:cNvPr>
                <p14:cNvContentPartPr/>
                <p14:nvPr/>
              </p14:nvContentPartPr>
              <p14:xfrm>
                <a:off x="9454419" y="5006408"/>
                <a:ext cx="119880" cy="167760"/>
              </p14:xfrm>
            </p:contentPart>
          </mc:Choice>
          <mc:Fallback xmlns="">
            <p:pic>
              <p:nvPicPr>
                <p:cNvPr id="95" name="Ink 94">
                  <a:extLst>
                    <a:ext uri="{FF2B5EF4-FFF2-40B4-BE49-F238E27FC236}">
                      <a16:creationId xmlns:a16="http://schemas.microsoft.com/office/drawing/2014/main" id="{0B516867-836F-453F-BFC5-B9EAC74D389F}"/>
                    </a:ext>
                  </a:extLst>
                </p:cNvPr>
                <p:cNvPicPr/>
                <p:nvPr/>
              </p:nvPicPr>
              <p:blipFill>
                <a:blip r:embed="rId108"/>
                <a:stretch>
                  <a:fillRect/>
                </a:stretch>
              </p:blipFill>
              <p:spPr>
                <a:xfrm>
                  <a:off x="9445779" y="4997768"/>
                  <a:ext cx="137520" cy="18540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96" name="Ink 95">
                  <a:extLst>
                    <a:ext uri="{FF2B5EF4-FFF2-40B4-BE49-F238E27FC236}">
                      <a16:creationId xmlns:a16="http://schemas.microsoft.com/office/drawing/2014/main" id="{1D8C39C0-96A1-495D-B73F-AA7259282392}"/>
                    </a:ext>
                  </a:extLst>
                </p14:cNvPr>
                <p14:cNvContentPartPr/>
                <p14:nvPr/>
              </p14:nvContentPartPr>
              <p14:xfrm>
                <a:off x="9672939" y="5038808"/>
                <a:ext cx="122400" cy="145440"/>
              </p14:xfrm>
            </p:contentPart>
          </mc:Choice>
          <mc:Fallback xmlns="">
            <p:pic>
              <p:nvPicPr>
                <p:cNvPr id="96" name="Ink 95">
                  <a:extLst>
                    <a:ext uri="{FF2B5EF4-FFF2-40B4-BE49-F238E27FC236}">
                      <a16:creationId xmlns:a16="http://schemas.microsoft.com/office/drawing/2014/main" id="{1D8C39C0-96A1-495D-B73F-AA7259282392}"/>
                    </a:ext>
                  </a:extLst>
                </p:cNvPr>
                <p:cNvPicPr/>
                <p:nvPr/>
              </p:nvPicPr>
              <p:blipFill>
                <a:blip r:embed="rId110"/>
                <a:stretch>
                  <a:fillRect/>
                </a:stretch>
              </p:blipFill>
              <p:spPr>
                <a:xfrm>
                  <a:off x="9664299" y="5029808"/>
                  <a:ext cx="140040" cy="16308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97" name="Ink 96">
                  <a:extLst>
                    <a:ext uri="{FF2B5EF4-FFF2-40B4-BE49-F238E27FC236}">
                      <a16:creationId xmlns:a16="http://schemas.microsoft.com/office/drawing/2014/main" id="{FDFA5117-28DF-4A4C-BB85-6551A7D00B8A}"/>
                    </a:ext>
                  </a:extLst>
                </p14:cNvPr>
                <p14:cNvContentPartPr/>
                <p14:nvPr/>
              </p14:nvContentPartPr>
              <p14:xfrm>
                <a:off x="9807939" y="5054648"/>
                <a:ext cx="62640" cy="178200"/>
              </p14:xfrm>
            </p:contentPart>
          </mc:Choice>
          <mc:Fallback xmlns="">
            <p:pic>
              <p:nvPicPr>
                <p:cNvPr id="97" name="Ink 96">
                  <a:extLst>
                    <a:ext uri="{FF2B5EF4-FFF2-40B4-BE49-F238E27FC236}">
                      <a16:creationId xmlns:a16="http://schemas.microsoft.com/office/drawing/2014/main" id="{FDFA5117-28DF-4A4C-BB85-6551A7D00B8A}"/>
                    </a:ext>
                  </a:extLst>
                </p:cNvPr>
                <p:cNvPicPr/>
                <p:nvPr/>
              </p:nvPicPr>
              <p:blipFill>
                <a:blip r:embed="rId112"/>
                <a:stretch>
                  <a:fillRect/>
                </a:stretch>
              </p:blipFill>
              <p:spPr>
                <a:xfrm>
                  <a:off x="9798939" y="5045648"/>
                  <a:ext cx="80280" cy="19584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98" name="Ink 97">
                  <a:extLst>
                    <a:ext uri="{FF2B5EF4-FFF2-40B4-BE49-F238E27FC236}">
                      <a16:creationId xmlns:a16="http://schemas.microsoft.com/office/drawing/2014/main" id="{DFCE03CA-E74B-4F5B-B454-EBF1A3ABF52A}"/>
                    </a:ext>
                  </a:extLst>
                </p14:cNvPr>
                <p14:cNvContentPartPr/>
                <p14:nvPr/>
              </p14:nvContentPartPr>
              <p14:xfrm>
                <a:off x="9817659" y="5105408"/>
                <a:ext cx="113040" cy="50760"/>
              </p14:xfrm>
            </p:contentPart>
          </mc:Choice>
          <mc:Fallback xmlns="">
            <p:pic>
              <p:nvPicPr>
                <p:cNvPr id="98" name="Ink 97">
                  <a:extLst>
                    <a:ext uri="{FF2B5EF4-FFF2-40B4-BE49-F238E27FC236}">
                      <a16:creationId xmlns:a16="http://schemas.microsoft.com/office/drawing/2014/main" id="{DFCE03CA-E74B-4F5B-B454-EBF1A3ABF52A}"/>
                    </a:ext>
                  </a:extLst>
                </p:cNvPr>
                <p:cNvPicPr/>
                <p:nvPr/>
              </p:nvPicPr>
              <p:blipFill>
                <a:blip r:embed="rId114"/>
                <a:stretch>
                  <a:fillRect/>
                </a:stretch>
              </p:blipFill>
              <p:spPr>
                <a:xfrm>
                  <a:off x="9809019" y="5096408"/>
                  <a:ext cx="130680" cy="68400"/>
                </a:xfrm>
                <a:prstGeom prst="rect">
                  <a:avLst/>
                </a:prstGeom>
              </p:spPr>
            </p:pic>
          </mc:Fallback>
        </mc:AlternateContent>
      </p:grpSp>
      <p:grpSp>
        <p:nvGrpSpPr>
          <p:cNvPr id="123" name="Group 122">
            <a:extLst>
              <a:ext uri="{FF2B5EF4-FFF2-40B4-BE49-F238E27FC236}">
                <a16:creationId xmlns:a16="http://schemas.microsoft.com/office/drawing/2014/main" id="{DF79E860-DB2C-4A88-9030-8E8A243CF9D4}"/>
              </a:ext>
            </a:extLst>
          </p:cNvPr>
          <p:cNvGrpSpPr/>
          <p:nvPr/>
        </p:nvGrpSpPr>
        <p:grpSpPr>
          <a:xfrm>
            <a:off x="9027459" y="5497808"/>
            <a:ext cx="1130400" cy="466560"/>
            <a:chOff x="9027459" y="5497808"/>
            <a:chExt cx="1130400" cy="466560"/>
          </a:xfrm>
        </p:grpSpPr>
        <mc:AlternateContent xmlns:mc="http://schemas.openxmlformats.org/markup-compatibility/2006" xmlns:p14="http://schemas.microsoft.com/office/powerpoint/2010/main">
          <mc:Choice Requires="p14">
            <p:contentPart p14:bwMode="auto" r:id="rId115">
              <p14:nvContentPartPr>
                <p14:cNvPr id="100" name="Ink 99">
                  <a:extLst>
                    <a:ext uri="{FF2B5EF4-FFF2-40B4-BE49-F238E27FC236}">
                      <a16:creationId xmlns:a16="http://schemas.microsoft.com/office/drawing/2014/main" id="{EBFEE6C9-22BA-4884-9E40-3A87DF95CE7F}"/>
                    </a:ext>
                  </a:extLst>
                </p14:cNvPr>
                <p14:cNvContentPartPr/>
                <p14:nvPr/>
              </p14:nvContentPartPr>
              <p14:xfrm>
                <a:off x="9050859" y="5497808"/>
                <a:ext cx="53640" cy="87480"/>
              </p14:xfrm>
            </p:contentPart>
          </mc:Choice>
          <mc:Fallback xmlns="">
            <p:pic>
              <p:nvPicPr>
                <p:cNvPr id="100" name="Ink 99">
                  <a:extLst>
                    <a:ext uri="{FF2B5EF4-FFF2-40B4-BE49-F238E27FC236}">
                      <a16:creationId xmlns:a16="http://schemas.microsoft.com/office/drawing/2014/main" id="{EBFEE6C9-22BA-4884-9E40-3A87DF95CE7F}"/>
                    </a:ext>
                  </a:extLst>
                </p:cNvPr>
                <p:cNvPicPr/>
                <p:nvPr/>
              </p:nvPicPr>
              <p:blipFill>
                <a:blip r:embed="rId116"/>
                <a:stretch>
                  <a:fillRect/>
                </a:stretch>
              </p:blipFill>
              <p:spPr>
                <a:xfrm>
                  <a:off x="9042219" y="5488808"/>
                  <a:ext cx="7128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101" name="Ink 100">
                  <a:extLst>
                    <a:ext uri="{FF2B5EF4-FFF2-40B4-BE49-F238E27FC236}">
                      <a16:creationId xmlns:a16="http://schemas.microsoft.com/office/drawing/2014/main" id="{790005C7-5C0A-400D-AEAE-5059A3CF76AD}"/>
                    </a:ext>
                  </a:extLst>
                </p14:cNvPr>
                <p14:cNvContentPartPr/>
                <p14:nvPr/>
              </p14:nvContentPartPr>
              <p14:xfrm>
                <a:off x="9027459" y="5638928"/>
                <a:ext cx="204840" cy="104400"/>
              </p14:xfrm>
            </p:contentPart>
          </mc:Choice>
          <mc:Fallback xmlns="">
            <p:pic>
              <p:nvPicPr>
                <p:cNvPr id="101" name="Ink 100">
                  <a:extLst>
                    <a:ext uri="{FF2B5EF4-FFF2-40B4-BE49-F238E27FC236}">
                      <a16:creationId xmlns:a16="http://schemas.microsoft.com/office/drawing/2014/main" id="{790005C7-5C0A-400D-AEAE-5059A3CF76AD}"/>
                    </a:ext>
                  </a:extLst>
                </p:cNvPr>
                <p:cNvPicPr/>
                <p:nvPr/>
              </p:nvPicPr>
              <p:blipFill>
                <a:blip r:embed="rId118"/>
                <a:stretch>
                  <a:fillRect/>
                </a:stretch>
              </p:blipFill>
              <p:spPr>
                <a:xfrm>
                  <a:off x="9018459" y="5630288"/>
                  <a:ext cx="222480" cy="12204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102" name="Ink 101">
                  <a:extLst>
                    <a:ext uri="{FF2B5EF4-FFF2-40B4-BE49-F238E27FC236}">
                      <a16:creationId xmlns:a16="http://schemas.microsoft.com/office/drawing/2014/main" id="{99359BFC-D5E0-4EF7-9B88-9CFEFD2DCD38}"/>
                    </a:ext>
                  </a:extLst>
                </p14:cNvPr>
                <p14:cNvContentPartPr/>
                <p14:nvPr/>
              </p14:nvContentPartPr>
              <p14:xfrm>
                <a:off x="9242019" y="5656208"/>
                <a:ext cx="28800" cy="223920"/>
              </p14:xfrm>
            </p:contentPart>
          </mc:Choice>
          <mc:Fallback xmlns="">
            <p:pic>
              <p:nvPicPr>
                <p:cNvPr id="102" name="Ink 101">
                  <a:extLst>
                    <a:ext uri="{FF2B5EF4-FFF2-40B4-BE49-F238E27FC236}">
                      <a16:creationId xmlns:a16="http://schemas.microsoft.com/office/drawing/2014/main" id="{99359BFC-D5E0-4EF7-9B88-9CFEFD2DCD38}"/>
                    </a:ext>
                  </a:extLst>
                </p:cNvPr>
                <p:cNvPicPr/>
                <p:nvPr/>
              </p:nvPicPr>
              <p:blipFill>
                <a:blip r:embed="rId120"/>
                <a:stretch>
                  <a:fillRect/>
                </a:stretch>
              </p:blipFill>
              <p:spPr>
                <a:xfrm>
                  <a:off x="9233019" y="5647568"/>
                  <a:ext cx="46440" cy="24156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103" name="Ink 102">
                  <a:extLst>
                    <a:ext uri="{FF2B5EF4-FFF2-40B4-BE49-F238E27FC236}">
                      <a16:creationId xmlns:a16="http://schemas.microsoft.com/office/drawing/2014/main" id="{0F25E4EB-21C5-4EEB-B390-94E7D7B330B6}"/>
                    </a:ext>
                  </a:extLst>
                </p14:cNvPr>
                <p14:cNvContentPartPr/>
                <p14:nvPr/>
              </p14:nvContentPartPr>
              <p14:xfrm>
                <a:off x="9241659" y="5658368"/>
                <a:ext cx="87840" cy="118080"/>
              </p14:xfrm>
            </p:contentPart>
          </mc:Choice>
          <mc:Fallback xmlns="">
            <p:pic>
              <p:nvPicPr>
                <p:cNvPr id="103" name="Ink 102">
                  <a:extLst>
                    <a:ext uri="{FF2B5EF4-FFF2-40B4-BE49-F238E27FC236}">
                      <a16:creationId xmlns:a16="http://schemas.microsoft.com/office/drawing/2014/main" id="{0F25E4EB-21C5-4EEB-B390-94E7D7B330B6}"/>
                    </a:ext>
                  </a:extLst>
                </p:cNvPr>
                <p:cNvPicPr/>
                <p:nvPr/>
              </p:nvPicPr>
              <p:blipFill>
                <a:blip r:embed="rId122"/>
                <a:stretch>
                  <a:fillRect/>
                </a:stretch>
              </p:blipFill>
              <p:spPr>
                <a:xfrm>
                  <a:off x="9233019" y="5649728"/>
                  <a:ext cx="105480" cy="13572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104" name="Ink 103">
                  <a:extLst>
                    <a:ext uri="{FF2B5EF4-FFF2-40B4-BE49-F238E27FC236}">
                      <a16:creationId xmlns:a16="http://schemas.microsoft.com/office/drawing/2014/main" id="{7F216014-305E-4F0A-A2A2-C69B34630C51}"/>
                    </a:ext>
                  </a:extLst>
                </p14:cNvPr>
                <p14:cNvContentPartPr/>
                <p14:nvPr/>
              </p14:nvContentPartPr>
              <p14:xfrm>
                <a:off x="9357579" y="5669528"/>
                <a:ext cx="176400" cy="81000"/>
              </p14:xfrm>
            </p:contentPart>
          </mc:Choice>
          <mc:Fallback xmlns="">
            <p:pic>
              <p:nvPicPr>
                <p:cNvPr id="104" name="Ink 103">
                  <a:extLst>
                    <a:ext uri="{FF2B5EF4-FFF2-40B4-BE49-F238E27FC236}">
                      <a16:creationId xmlns:a16="http://schemas.microsoft.com/office/drawing/2014/main" id="{7F216014-305E-4F0A-A2A2-C69B34630C51}"/>
                    </a:ext>
                  </a:extLst>
                </p:cNvPr>
                <p:cNvPicPr/>
                <p:nvPr/>
              </p:nvPicPr>
              <p:blipFill>
                <a:blip r:embed="rId124"/>
                <a:stretch>
                  <a:fillRect/>
                </a:stretch>
              </p:blipFill>
              <p:spPr>
                <a:xfrm>
                  <a:off x="9348579" y="5660528"/>
                  <a:ext cx="194040" cy="9864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105" name="Ink 104">
                  <a:extLst>
                    <a:ext uri="{FF2B5EF4-FFF2-40B4-BE49-F238E27FC236}">
                      <a16:creationId xmlns:a16="http://schemas.microsoft.com/office/drawing/2014/main" id="{5E6FBADE-5E6A-465D-A495-50B2FCD710E7}"/>
                    </a:ext>
                  </a:extLst>
                </p14:cNvPr>
                <p14:cNvContentPartPr/>
                <p14:nvPr/>
              </p14:nvContentPartPr>
              <p14:xfrm>
                <a:off x="9480339" y="5535608"/>
                <a:ext cx="32400" cy="262080"/>
              </p14:xfrm>
            </p:contentPart>
          </mc:Choice>
          <mc:Fallback xmlns="">
            <p:pic>
              <p:nvPicPr>
                <p:cNvPr id="105" name="Ink 104">
                  <a:extLst>
                    <a:ext uri="{FF2B5EF4-FFF2-40B4-BE49-F238E27FC236}">
                      <a16:creationId xmlns:a16="http://schemas.microsoft.com/office/drawing/2014/main" id="{5E6FBADE-5E6A-465D-A495-50B2FCD710E7}"/>
                    </a:ext>
                  </a:extLst>
                </p:cNvPr>
                <p:cNvPicPr/>
                <p:nvPr/>
              </p:nvPicPr>
              <p:blipFill>
                <a:blip r:embed="rId126"/>
                <a:stretch>
                  <a:fillRect/>
                </a:stretch>
              </p:blipFill>
              <p:spPr>
                <a:xfrm>
                  <a:off x="9471699" y="5526608"/>
                  <a:ext cx="50040" cy="27972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106" name="Ink 105">
                  <a:extLst>
                    <a:ext uri="{FF2B5EF4-FFF2-40B4-BE49-F238E27FC236}">
                      <a16:creationId xmlns:a16="http://schemas.microsoft.com/office/drawing/2014/main" id="{E1DEDC8B-A41A-4B3C-B119-692D4A66B4FA}"/>
                    </a:ext>
                  </a:extLst>
                </p14:cNvPr>
                <p14:cNvContentPartPr/>
                <p14:nvPr/>
              </p14:nvContentPartPr>
              <p14:xfrm>
                <a:off x="9477819" y="5654048"/>
                <a:ext cx="100440" cy="51120"/>
              </p14:xfrm>
            </p:contentPart>
          </mc:Choice>
          <mc:Fallback xmlns="">
            <p:pic>
              <p:nvPicPr>
                <p:cNvPr id="106" name="Ink 105">
                  <a:extLst>
                    <a:ext uri="{FF2B5EF4-FFF2-40B4-BE49-F238E27FC236}">
                      <a16:creationId xmlns:a16="http://schemas.microsoft.com/office/drawing/2014/main" id="{E1DEDC8B-A41A-4B3C-B119-692D4A66B4FA}"/>
                    </a:ext>
                  </a:extLst>
                </p:cNvPr>
                <p:cNvPicPr/>
                <p:nvPr/>
              </p:nvPicPr>
              <p:blipFill>
                <a:blip r:embed="rId128"/>
                <a:stretch>
                  <a:fillRect/>
                </a:stretch>
              </p:blipFill>
              <p:spPr>
                <a:xfrm>
                  <a:off x="9469179" y="5645048"/>
                  <a:ext cx="118080" cy="6876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107" name="Ink 106">
                  <a:extLst>
                    <a:ext uri="{FF2B5EF4-FFF2-40B4-BE49-F238E27FC236}">
                      <a16:creationId xmlns:a16="http://schemas.microsoft.com/office/drawing/2014/main" id="{5EB9F82C-13A8-4EE8-B8E9-5B987FA4C6F6}"/>
                    </a:ext>
                  </a:extLst>
                </p14:cNvPr>
                <p14:cNvContentPartPr/>
                <p14:nvPr/>
              </p14:nvContentPartPr>
              <p14:xfrm>
                <a:off x="9713259" y="5676368"/>
                <a:ext cx="137160" cy="288000"/>
              </p14:xfrm>
            </p:contentPart>
          </mc:Choice>
          <mc:Fallback xmlns="">
            <p:pic>
              <p:nvPicPr>
                <p:cNvPr id="107" name="Ink 106">
                  <a:extLst>
                    <a:ext uri="{FF2B5EF4-FFF2-40B4-BE49-F238E27FC236}">
                      <a16:creationId xmlns:a16="http://schemas.microsoft.com/office/drawing/2014/main" id="{5EB9F82C-13A8-4EE8-B8E9-5B987FA4C6F6}"/>
                    </a:ext>
                  </a:extLst>
                </p:cNvPr>
                <p:cNvPicPr/>
                <p:nvPr/>
              </p:nvPicPr>
              <p:blipFill>
                <a:blip r:embed="rId130"/>
                <a:stretch>
                  <a:fillRect/>
                </a:stretch>
              </p:blipFill>
              <p:spPr>
                <a:xfrm>
                  <a:off x="9704259" y="5667368"/>
                  <a:ext cx="154800" cy="30564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108" name="Ink 107">
                  <a:extLst>
                    <a:ext uri="{FF2B5EF4-FFF2-40B4-BE49-F238E27FC236}">
                      <a16:creationId xmlns:a16="http://schemas.microsoft.com/office/drawing/2014/main" id="{5AB00060-C586-4310-81C0-2312CB54CC38}"/>
                    </a:ext>
                  </a:extLst>
                </p14:cNvPr>
                <p14:cNvContentPartPr/>
                <p14:nvPr/>
              </p14:nvContentPartPr>
              <p14:xfrm>
                <a:off x="9871659" y="5700488"/>
                <a:ext cx="113760" cy="76320"/>
              </p14:xfrm>
            </p:contentPart>
          </mc:Choice>
          <mc:Fallback xmlns="">
            <p:pic>
              <p:nvPicPr>
                <p:cNvPr id="108" name="Ink 107">
                  <a:extLst>
                    <a:ext uri="{FF2B5EF4-FFF2-40B4-BE49-F238E27FC236}">
                      <a16:creationId xmlns:a16="http://schemas.microsoft.com/office/drawing/2014/main" id="{5AB00060-C586-4310-81C0-2312CB54CC38}"/>
                    </a:ext>
                  </a:extLst>
                </p:cNvPr>
                <p:cNvPicPr/>
                <p:nvPr/>
              </p:nvPicPr>
              <p:blipFill>
                <a:blip r:embed="rId132"/>
                <a:stretch>
                  <a:fillRect/>
                </a:stretch>
              </p:blipFill>
              <p:spPr>
                <a:xfrm>
                  <a:off x="9863019" y="5691848"/>
                  <a:ext cx="13140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109" name="Ink 108">
                  <a:extLst>
                    <a:ext uri="{FF2B5EF4-FFF2-40B4-BE49-F238E27FC236}">
                      <a16:creationId xmlns:a16="http://schemas.microsoft.com/office/drawing/2014/main" id="{C7636188-6358-4BD3-B7AB-10D2C5E63225}"/>
                    </a:ext>
                  </a:extLst>
                </p14:cNvPr>
                <p14:cNvContentPartPr/>
                <p14:nvPr/>
              </p14:nvContentPartPr>
              <p14:xfrm>
                <a:off x="10025379" y="5532368"/>
                <a:ext cx="104040" cy="232560"/>
              </p14:xfrm>
            </p:contentPart>
          </mc:Choice>
          <mc:Fallback xmlns="">
            <p:pic>
              <p:nvPicPr>
                <p:cNvPr id="109" name="Ink 108">
                  <a:extLst>
                    <a:ext uri="{FF2B5EF4-FFF2-40B4-BE49-F238E27FC236}">
                      <a16:creationId xmlns:a16="http://schemas.microsoft.com/office/drawing/2014/main" id="{C7636188-6358-4BD3-B7AB-10D2C5E63225}"/>
                    </a:ext>
                  </a:extLst>
                </p:cNvPr>
                <p:cNvPicPr/>
                <p:nvPr/>
              </p:nvPicPr>
              <p:blipFill>
                <a:blip r:embed="rId134"/>
                <a:stretch>
                  <a:fillRect/>
                </a:stretch>
              </p:blipFill>
              <p:spPr>
                <a:xfrm>
                  <a:off x="10016379" y="5523368"/>
                  <a:ext cx="121680" cy="25020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110" name="Ink 109">
                  <a:extLst>
                    <a:ext uri="{FF2B5EF4-FFF2-40B4-BE49-F238E27FC236}">
                      <a16:creationId xmlns:a16="http://schemas.microsoft.com/office/drawing/2014/main" id="{91923493-01AE-4F96-9801-214CDAC00CA0}"/>
                    </a:ext>
                  </a:extLst>
                </p14:cNvPr>
                <p14:cNvContentPartPr/>
                <p14:nvPr/>
              </p14:nvContentPartPr>
              <p14:xfrm>
                <a:off x="10063899" y="5575568"/>
                <a:ext cx="93960" cy="47880"/>
              </p14:xfrm>
            </p:contentPart>
          </mc:Choice>
          <mc:Fallback xmlns="">
            <p:pic>
              <p:nvPicPr>
                <p:cNvPr id="110" name="Ink 109">
                  <a:extLst>
                    <a:ext uri="{FF2B5EF4-FFF2-40B4-BE49-F238E27FC236}">
                      <a16:creationId xmlns:a16="http://schemas.microsoft.com/office/drawing/2014/main" id="{91923493-01AE-4F96-9801-214CDAC00CA0}"/>
                    </a:ext>
                  </a:extLst>
                </p:cNvPr>
                <p:cNvPicPr/>
                <p:nvPr/>
              </p:nvPicPr>
              <p:blipFill>
                <a:blip r:embed="rId136"/>
                <a:stretch>
                  <a:fillRect/>
                </a:stretch>
              </p:blipFill>
              <p:spPr>
                <a:xfrm>
                  <a:off x="10054899" y="5566928"/>
                  <a:ext cx="111600" cy="65520"/>
                </a:xfrm>
                <a:prstGeom prst="rect">
                  <a:avLst/>
                </a:prstGeom>
              </p:spPr>
            </p:pic>
          </mc:Fallback>
        </mc:AlternateContent>
      </p:grpSp>
      <p:grpSp>
        <p:nvGrpSpPr>
          <p:cNvPr id="122" name="Group 121">
            <a:extLst>
              <a:ext uri="{FF2B5EF4-FFF2-40B4-BE49-F238E27FC236}">
                <a16:creationId xmlns:a16="http://schemas.microsoft.com/office/drawing/2014/main" id="{3C818270-ED5E-41FB-B008-315AA0D8AE77}"/>
              </a:ext>
            </a:extLst>
          </p:cNvPr>
          <p:cNvGrpSpPr/>
          <p:nvPr/>
        </p:nvGrpSpPr>
        <p:grpSpPr>
          <a:xfrm>
            <a:off x="10326339" y="5660888"/>
            <a:ext cx="81720" cy="151200"/>
            <a:chOff x="10326339" y="5660888"/>
            <a:chExt cx="81720" cy="151200"/>
          </a:xfrm>
        </p:grpSpPr>
        <mc:AlternateContent xmlns:mc="http://schemas.openxmlformats.org/markup-compatibility/2006" xmlns:p14="http://schemas.microsoft.com/office/powerpoint/2010/main">
          <mc:Choice Requires="p14">
            <p:contentPart p14:bwMode="auto" r:id="rId137">
              <p14:nvContentPartPr>
                <p14:cNvPr id="111" name="Ink 110">
                  <a:extLst>
                    <a:ext uri="{FF2B5EF4-FFF2-40B4-BE49-F238E27FC236}">
                      <a16:creationId xmlns:a16="http://schemas.microsoft.com/office/drawing/2014/main" id="{453794DE-8A00-4F87-A577-B3E014366B8A}"/>
                    </a:ext>
                  </a:extLst>
                </p14:cNvPr>
                <p14:cNvContentPartPr/>
                <p14:nvPr/>
              </p14:nvContentPartPr>
              <p14:xfrm>
                <a:off x="10329579" y="5660888"/>
                <a:ext cx="78480" cy="86040"/>
              </p14:xfrm>
            </p:contentPart>
          </mc:Choice>
          <mc:Fallback xmlns="">
            <p:pic>
              <p:nvPicPr>
                <p:cNvPr id="111" name="Ink 110">
                  <a:extLst>
                    <a:ext uri="{FF2B5EF4-FFF2-40B4-BE49-F238E27FC236}">
                      <a16:creationId xmlns:a16="http://schemas.microsoft.com/office/drawing/2014/main" id="{453794DE-8A00-4F87-A577-B3E014366B8A}"/>
                    </a:ext>
                  </a:extLst>
                </p:cNvPr>
                <p:cNvPicPr/>
                <p:nvPr/>
              </p:nvPicPr>
              <p:blipFill>
                <a:blip r:embed="rId138"/>
                <a:stretch>
                  <a:fillRect/>
                </a:stretch>
              </p:blipFill>
              <p:spPr>
                <a:xfrm>
                  <a:off x="10320939" y="5651888"/>
                  <a:ext cx="96120" cy="10368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112" name="Ink 111">
                  <a:extLst>
                    <a:ext uri="{FF2B5EF4-FFF2-40B4-BE49-F238E27FC236}">
                      <a16:creationId xmlns:a16="http://schemas.microsoft.com/office/drawing/2014/main" id="{5010A287-D4A7-441C-BDCC-2C44E54D4FAD}"/>
                    </a:ext>
                  </a:extLst>
                </p14:cNvPr>
                <p14:cNvContentPartPr/>
                <p14:nvPr/>
              </p14:nvContentPartPr>
              <p14:xfrm>
                <a:off x="10326339" y="5694728"/>
                <a:ext cx="79920" cy="117360"/>
              </p14:xfrm>
            </p:contentPart>
          </mc:Choice>
          <mc:Fallback xmlns="">
            <p:pic>
              <p:nvPicPr>
                <p:cNvPr id="112" name="Ink 111">
                  <a:extLst>
                    <a:ext uri="{FF2B5EF4-FFF2-40B4-BE49-F238E27FC236}">
                      <a16:creationId xmlns:a16="http://schemas.microsoft.com/office/drawing/2014/main" id="{5010A287-D4A7-441C-BDCC-2C44E54D4FAD}"/>
                    </a:ext>
                  </a:extLst>
                </p:cNvPr>
                <p:cNvPicPr/>
                <p:nvPr/>
              </p:nvPicPr>
              <p:blipFill>
                <a:blip r:embed="rId140"/>
                <a:stretch>
                  <a:fillRect/>
                </a:stretch>
              </p:blipFill>
              <p:spPr>
                <a:xfrm>
                  <a:off x="10317699" y="5685728"/>
                  <a:ext cx="97560" cy="135000"/>
                </a:xfrm>
                <a:prstGeom prst="rect">
                  <a:avLst/>
                </a:prstGeom>
              </p:spPr>
            </p:pic>
          </mc:Fallback>
        </mc:AlternateContent>
      </p:grpSp>
      <p:grpSp>
        <p:nvGrpSpPr>
          <p:cNvPr id="121" name="Group 120">
            <a:extLst>
              <a:ext uri="{FF2B5EF4-FFF2-40B4-BE49-F238E27FC236}">
                <a16:creationId xmlns:a16="http://schemas.microsoft.com/office/drawing/2014/main" id="{8BBBEA73-F58B-4EB3-9CEF-45B176CAFCDB}"/>
              </a:ext>
            </a:extLst>
          </p:cNvPr>
          <p:cNvGrpSpPr/>
          <p:nvPr/>
        </p:nvGrpSpPr>
        <p:grpSpPr>
          <a:xfrm>
            <a:off x="10623699" y="5473688"/>
            <a:ext cx="1090800" cy="297000"/>
            <a:chOff x="10623699" y="5473688"/>
            <a:chExt cx="1090800" cy="297000"/>
          </a:xfrm>
        </p:grpSpPr>
        <mc:AlternateContent xmlns:mc="http://schemas.openxmlformats.org/markup-compatibility/2006" xmlns:p14="http://schemas.microsoft.com/office/powerpoint/2010/main">
          <mc:Choice Requires="p14">
            <p:contentPart p14:bwMode="auto" r:id="rId141">
              <p14:nvContentPartPr>
                <p14:cNvPr id="113" name="Ink 112">
                  <a:extLst>
                    <a:ext uri="{FF2B5EF4-FFF2-40B4-BE49-F238E27FC236}">
                      <a16:creationId xmlns:a16="http://schemas.microsoft.com/office/drawing/2014/main" id="{0206350A-B817-4265-8B2D-9225D275A70D}"/>
                    </a:ext>
                  </a:extLst>
                </p14:cNvPr>
                <p14:cNvContentPartPr/>
                <p14:nvPr/>
              </p14:nvContentPartPr>
              <p14:xfrm>
                <a:off x="10623699" y="5636768"/>
                <a:ext cx="119520" cy="133920"/>
              </p14:xfrm>
            </p:contentPart>
          </mc:Choice>
          <mc:Fallback xmlns="">
            <p:pic>
              <p:nvPicPr>
                <p:cNvPr id="113" name="Ink 112">
                  <a:extLst>
                    <a:ext uri="{FF2B5EF4-FFF2-40B4-BE49-F238E27FC236}">
                      <a16:creationId xmlns:a16="http://schemas.microsoft.com/office/drawing/2014/main" id="{0206350A-B817-4265-8B2D-9225D275A70D}"/>
                    </a:ext>
                  </a:extLst>
                </p:cNvPr>
                <p:cNvPicPr/>
                <p:nvPr/>
              </p:nvPicPr>
              <p:blipFill>
                <a:blip r:embed="rId142"/>
                <a:stretch>
                  <a:fillRect/>
                </a:stretch>
              </p:blipFill>
              <p:spPr>
                <a:xfrm>
                  <a:off x="10615059" y="5628128"/>
                  <a:ext cx="137160" cy="15156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114" name="Ink 113">
                  <a:extLst>
                    <a:ext uri="{FF2B5EF4-FFF2-40B4-BE49-F238E27FC236}">
                      <a16:creationId xmlns:a16="http://schemas.microsoft.com/office/drawing/2014/main" id="{70CFCA56-C72D-4304-A682-A6FD921F8A59}"/>
                    </a:ext>
                  </a:extLst>
                </p14:cNvPr>
                <p14:cNvContentPartPr/>
                <p14:nvPr/>
              </p14:nvContentPartPr>
              <p14:xfrm>
                <a:off x="10766259" y="5642528"/>
                <a:ext cx="241560" cy="100080"/>
              </p14:xfrm>
            </p:contentPart>
          </mc:Choice>
          <mc:Fallback xmlns="">
            <p:pic>
              <p:nvPicPr>
                <p:cNvPr id="114" name="Ink 113">
                  <a:extLst>
                    <a:ext uri="{FF2B5EF4-FFF2-40B4-BE49-F238E27FC236}">
                      <a16:creationId xmlns:a16="http://schemas.microsoft.com/office/drawing/2014/main" id="{70CFCA56-C72D-4304-A682-A6FD921F8A59}"/>
                    </a:ext>
                  </a:extLst>
                </p:cNvPr>
                <p:cNvPicPr/>
                <p:nvPr/>
              </p:nvPicPr>
              <p:blipFill>
                <a:blip r:embed="rId144"/>
                <a:stretch>
                  <a:fillRect/>
                </a:stretch>
              </p:blipFill>
              <p:spPr>
                <a:xfrm>
                  <a:off x="10757259" y="5633528"/>
                  <a:ext cx="259200" cy="11772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115" name="Ink 114">
                  <a:extLst>
                    <a:ext uri="{FF2B5EF4-FFF2-40B4-BE49-F238E27FC236}">
                      <a16:creationId xmlns:a16="http://schemas.microsoft.com/office/drawing/2014/main" id="{20BC0115-06A5-407B-82A0-331CCACF0FAF}"/>
                    </a:ext>
                  </a:extLst>
                </p14:cNvPr>
                <p14:cNvContentPartPr/>
                <p14:nvPr/>
              </p14:nvContentPartPr>
              <p14:xfrm>
                <a:off x="11045979" y="5501048"/>
                <a:ext cx="92880" cy="219600"/>
              </p14:xfrm>
            </p:contentPart>
          </mc:Choice>
          <mc:Fallback xmlns="">
            <p:pic>
              <p:nvPicPr>
                <p:cNvPr id="115" name="Ink 114">
                  <a:extLst>
                    <a:ext uri="{FF2B5EF4-FFF2-40B4-BE49-F238E27FC236}">
                      <a16:creationId xmlns:a16="http://schemas.microsoft.com/office/drawing/2014/main" id="{20BC0115-06A5-407B-82A0-331CCACF0FAF}"/>
                    </a:ext>
                  </a:extLst>
                </p:cNvPr>
                <p:cNvPicPr/>
                <p:nvPr/>
              </p:nvPicPr>
              <p:blipFill>
                <a:blip r:embed="rId146"/>
                <a:stretch>
                  <a:fillRect/>
                </a:stretch>
              </p:blipFill>
              <p:spPr>
                <a:xfrm>
                  <a:off x="11037339" y="5492408"/>
                  <a:ext cx="110520" cy="23724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116" name="Ink 115">
                  <a:extLst>
                    <a:ext uri="{FF2B5EF4-FFF2-40B4-BE49-F238E27FC236}">
                      <a16:creationId xmlns:a16="http://schemas.microsoft.com/office/drawing/2014/main" id="{1E9A4CCF-9060-4E07-B73D-D2A58744D8B9}"/>
                    </a:ext>
                  </a:extLst>
                </p14:cNvPr>
                <p14:cNvContentPartPr/>
                <p14:nvPr/>
              </p14:nvContentPartPr>
              <p14:xfrm>
                <a:off x="11183139" y="5593208"/>
                <a:ext cx="32760" cy="119880"/>
              </p14:xfrm>
            </p:contentPart>
          </mc:Choice>
          <mc:Fallback xmlns="">
            <p:pic>
              <p:nvPicPr>
                <p:cNvPr id="116" name="Ink 115">
                  <a:extLst>
                    <a:ext uri="{FF2B5EF4-FFF2-40B4-BE49-F238E27FC236}">
                      <a16:creationId xmlns:a16="http://schemas.microsoft.com/office/drawing/2014/main" id="{1E9A4CCF-9060-4E07-B73D-D2A58744D8B9}"/>
                    </a:ext>
                  </a:extLst>
                </p:cNvPr>
                <p:cNvPicPr/>
                <p:nvPr/>
              </p:nvPicPr>
              <p:blipFill>
                <a:blip r:embed="rId148"/>
                <a:stretch>
                  <a:fillRect/>
                </a:stretch>
              </p:blipFill>
              <p:spPr>
                <a:xfrm>
                  <a:off x="11174139" y="5584568"/>
                  <a:ext cx="50400" cy="13752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117" name="Ink 116">
                  <a:extLst>
                    <a:ext uri="{FF2B5EF4-FFF2-40B4-BE49-F238E27FC236}">
                      <a16:creationId xmlns:a16="http://schemas.microsoft.com/office/drawing/2014/main" id="{F8124229-CD69-4690-9CAE-698AF3B5C421}"/>
                    </a:ext>
                  </a:extLst>
                </p14:cNvPr>
                <p14:cNvContentPartPr/>
                <p14:nvPr/>
              </p14:nvContentPartPr>
              <p14:xfrm>
                <a:off x="11260899" y="5473688"/>
                <a:ext cx="109440" cy="239400"/>
              </p14:xfrm>
            </p:contentPart>
          </mc:Choice>
          <mc:Fallback xmlns="">
            <p:pic>
              <p:nvPicPr>
                <p:cNvPr id="117" name="Ink 116">
                  <a:extLst>
                    <a:ext uri="{FF2B5EF4-FFF2-40B4-BE49-F238E27FC236}">
                      <a16:creationId xmlns:a16="http://schemas.microsoft.com/office/drawing/2014/main" id="{F8124229-CD69-4690-9CAE-698AF3B5C421}"/>
                    </a:ext>
                  </a:extLst>
                </p:cNvPr>
                <p:cNvPicPr/>
                <p:nvPr/>
              </p:nvPicPr>
              <p:blipFill>
                <a:blip r:embed="rId150"/>
                <a:stretch>
                  <a:fillRect/>
                </a:stretch>
              </p:blipFill>
              <p:spPr>
                <a:xfrm>
                  <a:off x="11252259" y="5464688"/>
                  <a:ext cx="127080" cy="25704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118" name="Ink 117">
                  <a:extLst>
                    <a:ext uri="{FF2B5EF4-FFF2-40B4-BE49-F238E27FC236}">
                      <a16:creationId xmlns:a16="http://schemas.microsoft.com/office/drawing/2014/main" id="{7DFCF549-1B03-4FA1-A527-A5E8436F5D2A}"/>
                    </a:ext>
                  </a:extLst>
                </p14:cNvPr>
                <p14:cNvContentPartPr/>
                <p14:nvPr/>
              </p14:nvContentPartPr>
              <p14:xfrm>
                <a:off x="11396259" y="5631728"/>
                <a:ext cx="136800" cy="95400"/>
              </p14:xfrm>
            </p:contentPart>
          </mc:Choice>
          <mc:Fallback xmlns="">
            <p:pic>
              <p:nvPicPr>
                <p:cNvPr id="118" name="Ink 117">
                  <a:extLst>
                    <a:ext uri="{FF2B5EF4-FFF2-40B4-BE49-F238E27FC236}">
                      <a16:creationId xmlns:a16="http://schemas.microsoft.com/office/drawing/2014/main" id="{7DFCF549-1B03-4FA1-A527-A5E8436F5D2A}"/>
                    </a:ext>
                  </a:extLst>
                </p:cNvPr>
                <p:cNvPicPr/>
                <p:nvPr/>
              </p:nvPicPr>
              <p:blipFill>
                <a:blip r:embed="rId152"/>
                <a:stretch>
                  <a:fillRect/>
                </a:stretch>
              </p:blipFill>
              <p:spPr>
                <a:xfrm>
                  <a:off x="11387619" y="5622728"/>
                  <a:ext cx="154440" cy="11304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119" name="Ink 118">
                  <a:extLst>
                    <a:ext uri="{FF2B5EF4-FFF2-40B4-BE49-F238E27FC236}">
                      <a16:creationId xmlns:a16="http://schemas.microsoft.com/office/drawing/2014/main" id="{8905C91C-3065-4D4C-B5F2-E6DD32F3E416}"/>
                    </a:ext>
                  </a:extLst>
                </p14:cNvPr>
                <p14:cNvContentPartPr/>
                <p14:nvPr/>
              </p14:nvContentPartPr>
              <p14:xfrm>
                <a:off x="11563299" y="5477648"/>
                <a:ext cx="55080" cy="227160"/>
              </p14:xfrm>
            </p:contentPart>
          </mc:Choice>
          <mc:Fallback xmlns="">
            <p:pic>
              <p:nvPicPr>
                <p:cNvPr id="119" name="Ink 118">
                  <a:extLst>
                    <a:ext uri="{FF2B5EF4-FFF2-40B4-BE49-F238E27FC236}">
                      <a16:creationId xmlns:a16="http://schemas.microsoft.com/office/drawing/2014/main" id="{8905C91C-3065-4D4C-B5F2-E6DD32F3E416}"/>
                    </a:ext>
                  </a:extLst>
                </p:cNvPr>
                <p:cNvPicPr/>
                <p:nvPr/>
              </p:nvPicPr>
              <p:blipFill>
                <a:blip r:embed="rId154"/>
                <a:stretch>
                  <a:fillRect/>
                </a:stretch>
              </p:blipFill>
              <p:spPr>
                <a:xfrm>
                  <a:off x="11554659" y="5468648"/>
                  <a:ext cx="72720" cy="24480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120" name="Ink 119">
                  <a:extLst>
                    <a:ext uri="{FF2B5EF4-FFF2-40B4-BE49-F238E27FC236}">
                      <a16:creationId xmlns:a16="http://schemas.microsoft.com/office/drawing/2014/main" id="{9B53D3AF-1F86-4373-83E8-AFC27D38915E}"/>
                    </a:ext>
                  </a:extLst>
                </p14:cNvPr>
                <p14:cNvContentPartPr/>
                <p14:nvPr/>
              </p14:nvContentPartPr>
              <p14:xfrm>
                <a:off x="11648619" y="5580248"/>
                <a:ext cx="65880" cy="43200"/>
              </p14:xfrm>
            </p:contentPart>
          </mc:Choice>
          <mc:Fallback xmlns="">
            <p:pic>
              <p:nvPicPr>
                <p:cNvPr id="120" name="Ink 119">
                  <a:extLst>
                    <a:ext uri="{FF2B5EF4-FFF2-40B4-BE49-F238E27FC236}">
                      <a16:creationId xmlns:a16="http://schemas.microsoft.com/office/drawing/2014/main" id="{9B53D3AF-1F86-4373-83E8-AFC27D38915E}"/>
                    </a:ext>
                  </a:extLst>
                </p:cNvPr>
                <p:cNvPicPr/>
                <p:nvPr/>
              </p:nvPicPr>
              <p:blipFill>
                <a:blip r:embed="rId156"/>
                <a:stretch>
                  <a:fillRect/>
                </a:stretch>
              </p:blipFill>
              <p:spPr>
                <a:xfrm>
                  <a:off x="11639619" y="5571248"/>
                  <a:ext cx="83520" cy="60840"/>
                </a:xfrm>
                <a:prstGeom prst="rect">
                  <a:avLst/>
                </a:prstGeom>
              </p:spPr>
            </p:pic>
          </mc:Fallback>
        </mc:AlternateContent>
      </p:grpSp>
      <p:grpSp>
        <p:nvGrpSpPr>
          <p:cNvPr id="127" name="Group 126">
            <a:extLst>
              <a:ext uri="{FF2B5EF4-FFF2-40B4-BE49-F238E27FC236}">
                <a16:creationId xmlns:a16="http://schemas.microsoft.com/office/drawing/2014/main" id="{E727E448-C135-47D0-A7DB-A109413A7239}"/>
              </a:ext>
            </a:extLst>
          </p:cNvPr>
          <p:cNvGrpSpPr/>
          <p:nvPr/>
        </p:nvGrpSpPr>
        <p:grpSpPr>
          <a:xfrm>
            <a:off x="8756019" y="5701208"/>
            <a:ext cx="81720" cy="100440"/>
            <a:chOff x="8756019" y="5701208"/>
            <a:chExt cx="81720" cy="100440"/>
          </a:xfrm>
        </p:grpSpPr>
        <mc:AlternateContent xmlns:mc="http://schemas.openxmlformats.org/markup-compatibility/2006" xmlns:p14="http://schemas.microsoft.com/office/powerpoint/2010/main">
          <mc:Choice Requires="p14">
            <p:contentPart p14:bwMode="auto" r:id="rId157">
              <p14:nvContentPartPr>
                <p14:cNvPr id="124" name="Ink 123">
                  <a:extLst>
                    <a:ext uri="{FF2B5EF4-FFF2-40B4-BE49-F238E27FC236}">
                      <a16:creationId xmlns:a16="http://schemas.microsoft.com/office/drawing/2014/main" id="{891F20DE-DB76-4B7B-B171-CB6E231A3A13}"/>
                    </a:ext>
                  </a:extLst>
                </p14:cNvPr>
                <p14:cNvContentPartPr/>
                <p14:nvPr/>
              </p14:nvContentPartPr>
              <p14:xfrm>
                <a:off x="8756019" y="5701208"/>
                <a:ext cx="81720" cy="16920"/>
              </p14:xfrm>
            </p:contentPart>
          </mc:Choice>
          <mc:Fallback xmlns="">
            <p:pic>
              <p:nvPicPr>
                <p:cNvPr id="124" name="Ink 123">
                  <a:extLst>
                    <a:ext uri="{FF2B5EF4-FFF2-40B4-BE49-F238E27FC236}">
                      <a16:creationId xmlns:a16="http://schemas.microsoft.com/office/drawing/2014/main" id="{891F20DE-DB76-4B7B-B171-CB6E231A3A13}"/>
                    </a:ext>
                  </a:extLst>
                </p:cNvPr>
                <p:cNvPicPr/>
                <p:nvPr/>
              </p:nvPicPr>
              <p:blipFill>
                <a:blip r:embed="rId158"/>
                <a:stretch>
                  <a:fillRect/>
                </a:stretch>
              </p:blipFill>
              <p:spPr>
                <a:xfrm>
                  <a:off x="8747379" y="5692208"/>
                  <a:ext cx="99360" cy="34560"/>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125" name="Ink 124">
                  <a:extLst>
                    <a:ext uri="{FF2B5EF4-FFF2-40B4-BE49-F238E27FC236}">
                      <a16:creationId xmlns:a16="http://schemas.microsoft.com/office/drawing/2014/main" id="{C7A7325A-1710-46BD-BF46-6946FE687ADD}"/>
                    </a:ext>
                  </a:extLst>
                </p14:cNvPr>
                <p14:cNvContentPartPr/>
                <p14:nvPr/>
              </p14:nvContentPartPr>
              <p14:xfrm>
                <a:off x="8763939" y="5755928"/>
                <a:ext cx="48960" cy="45720"/>
              </p14:xfrm>
            </p:contentPart>
          </mc:Choice>
          <mc:Fallback xmlns="">
            <p:pic>
              <p:nvPicPr>
                <p:cNvPr id="125" name="Ink 124">
                  <a:extLst>
                    <a:ext uri="{FF2B5EF4-FFF2-40B4-BE49-F238E27FC236}">
                      <a16:creationId xmlns:a16="http://schemas.microsoft.com/office/drawing/2014/main" id="{C7A7325A-1710-46BD-BF46-6946FE687ADD}"/>
                    </a:ext>
                  </a:extLst>
                </p:cNvPr>
                <p:cNvPicPr/>
                <p:nvPr/>
              </p:nvPicPr>
              <p:blipFill>
                <a:blip r:embed="rId160"/>
                <a:stretch>
                  <a:fillRect/>
                </a:stretch>
              </p:blipFill>
              <p:spPr>
                <a:xfrm>
                  <a:off x="8755299" y="5746928"/>
                  <a:ext cx="66600" cy="63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61">
            <p14:nvContentPartPr>
              <p14:cNvPr id="126" name="Ink 125">
                <a:extLst>
                  <a:ext uri="{FF2B5EF4-FFF2-40B4-BE49-F238E27FC236}">
                    <a16:creationId xmlns:a16="http://schemas.microsoft.com/office/drawing/2014/main" id="{8D120009-9C0D-4519-B1C4-30D66A60D4E3}"/>
                  </a:ext>
                </a:extLst>
              </p14:cNvPr>
              <p14:cNvContentPartPr/>
              <p14:nvPr/>
            </p14:nvContentPartPr>
            <p14:xfrm>
              <a:off x="8304939" y="5661608"/>
              <a:ext cx="282600" cy="330840"/>
            </p14:xfrm>
          </p:contentPart>
        </mc:Choice>
        <mc:Fallback xmlns="">
          <p:pic>
            <p:nvPicPr>
              <p:cNvPr id="126" name="Ink 125">
                <a:extLst>
                  <a:ext uri="{FF2B5EF4-FFF2-40B4-BE49-F238E27FC236}">
                    <a16:creationId xmlns:a16="http://schemas.microsoft.com/office/drawing/2014/main" id="{8D120009-9C0D-4519-B1C4-30D66A60D4E3}"/>
                  </a:ext>
                </a:extLst>
              </p:cNvPr>
              <p:cNvPicPr/>
              <p:nvPr/>
            </p:nvPicPr>
            <p:blipFill>
              <a:blip r:embed="rId162"/>
              <a:stretch>
                <a:fillRect/>
              </a:stretch>
            </p:blipFill>
            <p:spPr>
              <a:xfrm>
                <a:off x="8295939" y="5652608"/>
                <a:ext cx="300240" cy="348480"/>
              </a:xfrm>
              <a:prstGeom prst="rect">
                <a:avLst/>
              </a:prstGeom>
            </p:spPr>
          </p:pic>
        </mc:Fallback>
      </mc:AlternateContent>
      <p:grpSp>
        <p:nvGrpSpPr>
          <p:cNvPr id="17" name="Group 16">
            <a:extLst>
              <a:ext uri="{FF2B5EF4-FFF2-40B4-BE49-F238E27FC236}">
                <a16:creationId xmlns:a16="http://schemas.microsoft.com/office/drawing/2014/main" id="{984F645E-58CA-4CB7-B81C-F4416A28895C}"/>
              </a:ext>
            </a:extLst>
          </p:cNvPr>
          <p:cNvGrpSpPr/>
          <p:nvPr/>
        </p:nvGrpSpPr>
        <p:grpSpPr>
          <a:xfrm>
            <a:off x="286659" y="4123328"/>
            <a:ext cx="398520" cy="315720"/>
            <a:chOff x="286659" y="4123328"/>
            <a:chExt cx="398520" cy="315720"/>
          </a:xfrm>
        </p:grpSpPr>
        <mc:AlternateContent xmlns:mc="http://schemas.openxmlformats.org/markup-compatibility/2006">
          <mc:Choice xmlns:p14="http://schemas.microsoft.com/office/powerpoint/2010/main" Requires="p14">
            <p:contentPart p14:bwMode="auto" r:id="rId163">
              <p14:nvContentPartPr>
                <p14:cNvPr id="10" name="Ink 9">
                  <a:extLst>
                    <a:ext uri="{FF2B5EF4-FFF2-40B4-BE49-F238E27FC236}">
                      <a16:creationId xmlns:a16="http://schemas.microsoft.com/office/drawing/2014/main" id="{678163CF-2D11-4171-A253-AEF1B062D481}"/>
                    </a:ext>
                  </a:extLst>
                </p14:cNvPr>
                <p14:cNvContentPartPr/>
                <p14:nvPr/>
              </p14:nvContentPartPr>
              <p14:xfrm>
                <a:off x="286659" y="4123328"/>
                <a:ext cx="128160" cy="184320"/>
              </p14:xfrm>
            </p:contentPart>
          </mc:Choice>
          <mc:Fallback>
            <p:pic>
              <p:nvPicPr>
                <p:cNvPr id="10" name="Ink 9">
                  <a:extLst>
                    <a:ext uri="{FF2B5EF4-FFF2-40B4-BE49-F238E27FC236}">
                      <a16:creationId xmlns:a16="http://schemas.microsoft.com/office/drawing/2014/main" id="{678163CF-2D11-4171-A253-AEF1B062D481}"/>
                    </a:ext>
                  </a:extLst>
                </p:cNvPr>
                <p:cNvPicPr/>
                <p:nvPr/>
              </p:nvPicPr>
              <p:blipFill>
                <a:blip r:embed="rId164"/>
                <a:stretch>
                  <a:fillRect/>
                </a:stretch>
              </p:blipFill>
              <p:spPr>
                <a:xfrm>
                  <a:off x="277659" y="4114328"/>
                  <a:ext cx="145800" cy="201960"/>
                </a:xfrm>
                <a:prstGeom prst="rect">
                  <a:avLst/>
                </a:prstGeom>
              </p:spPr>
            </p:pic>
          </mc:Fallback>
        </mc:AlternateContent>
        <mc:AlternateContent xmlns:mc="http://schemas.openxmlformats.org/markup-compatibility/2006">
          <mc:Choice xmlns:p14="http://schemas.microsoft.com/office/powerpoint/2010/main" Requires="p14">
            <p:contentPart p14:bwMode="auto" r:id="rId165">
              <p14:nvContentPartPr>
                <p14:cNvPr id="11" name="Ink 10">
                  <a:extLst>
                    <a:ext uri="{FF2B5EF4-FFF2-40B4-BE49-F238E27FC236}">
                      <a16:creationId xmlns:a16="http://schemas.microsoft.com/office/drawing/2014/main" id="{7476075D-22D1-45DB-AF5E-263FDB7E5D8F}"/>
                    </a:ext>
                  </a:extLst>
                </p14:cNvPr>
                <p14:cNvContentPartPr/>
                <p14:nvPr/>
              </p14:nvContentPartPr>
              <p14:xfrm>
                <a:off x="425259" y="4168328"/>
                <a:ext cx="42120" cy="154080"/>
              </p14:xfrm>
            </p:contentPart>
          </mc:Choice>
          <mc:Fallback>
            <p:pic>
              <p:nvPicPr>
                <p:cNvPr id="11" name="Ink 10">
                  <a:extLst>
                    <a:ext uri="{FF2B5EF4-FFF2-40B4-BE49-F238E27FC236}">
                      <a16:creationId xmlns:a16="http://schemas.microsoft.com/office/drawing/2014/main" id="{7476075D-22D1-45DB-AF5E-263FDB7E5D8F}"/>
                    </a:ext>
                  </a:extLst>
                </p:cNvPr>
                <p:cNvPicPr/>
                <p:nvPr/>
              </p:nvPicPr>
              <p:blipFill>
                <a:blip r:embed="rId166"/>
                <a:stretch>
                  <a:fillRect/>
                </a:stretch>
              </p:blipFill>
              <p:spPr>
                <a:xfrm>
                  <a:off x="416259" y="4159688"/>
                  <a:ext cx="59760" cy="171720"/>
                </a:xfrm>
                <a:prstGeom prst="rect">
                  <a:avLst/>
                </a:prstGeom>
              </p:spPr>
            </p:pic>
          </mc:Fallback>
        </mc:AlternateContent>
        <mc:AlternateContent xmlns:mc="http://schemas.openxmlformats.org/markup-compatibility/2006">
          <mc:Choice xmlns:p14="http://schemas.microsoft.com/office/powerpoint/2010/main" Requires="p14">
            <p:contentPart p14:bwMode="auto" r:id="rId167">
              <p14:nvContentPartPr>
                <p14:cNvPr id="12" name="Ink 11">
                  <a:extLst>
                    <a:ext uri="{FF2B5EF4-FFF2-40B4-BE49-F238E27FC236}">
                      <a16:creationId xmlns:a16="http://schemas.microsoft.com/office/drawing/2014/main" id="{0040B330-D10F-4B05-AEAB-9F4608697CCC}"/>
                    </a:ext>
                  </a:extLst>
                </p14:cNvPr>
                <p14:cNvContentPartPr/>
                <p14:nvPr/>
              </p14:nvContentPartPr>
              <p14:xfrm>
                <a:off x="412299" y="4151408"/>
                <a:ext cx="272880" cy="287640"/>
              </p14:xfrm>
            </p:contentPart>
          </mc:Choice>
          <mc:Fallback>
            <p:pic>
              <p:nvPicPr>
                <p:cNvPr id="12" name="Ink 11">
                  <a:extLst>
                    <a:ext uri="{FF2B5EF4-FFF2-40B4-BE49-F238E27FC236}">
                      <a16:creationId xmlns:a16="http://schemas.microsoft.com/office/drawing/2014/main" id="{0040B330-D10F-4B05-AEAB-9F4608697CCC}"/>
                    </a:ext>
                  </a:extLst>
                </p:cNvPr>
                <p:cNvPicPr/>
                <p:nvPr/>
              </p:nvPicPr>
              <p:blipFill>
                <a:blip r:embed="rId168"/>
                <a:stretch>
                  <a:fillRect/>
                </a:stretch>
              </p:blipFill>
              <p:spPr>
                <a:xfrm>
                  <a:off x="403659" y="4142408"/>
                  <a:ext cx="290520" cy="305280"/>
                </a:xfrm>
                <a:prstGeom prst="rect">
                  <a:avLst/>
                </a:prstGeom>
              </p:spPr>
            </p:pic>
          </mc:Fallback>
        </mc:AlternateContent>
      </p:grpSp>
      <p:grpSp>
        <p:nvGrpSpPr>
          <p:cNvPr id="15" name="Group 14">
            <a:extLst>
              <a:ext uri="{FF2B5EF4-FFF2-40B4-BE49-F238E27FC236}">
                <a16:creationId xmlns:a16="http://schemas.microsoft.com/office/drawing/2014/main" id="{130BAD6B-B433-466A-AFB8-9DB8697F31E1}"/>
              </a:ext>
            </a:extLst>
          </p:cNvPr>
          <p:cNvGrpSpPr/>
          <p:nvPr/>
        </p:nvGrpSpPr>
        <p:grpSpPr>
          <a:xfrm>
            <a:off x="1337139" y="5861768"/>
            <a:ext cx="413640" cy="210240"/>
            <a:chOff x="1337139" y="5861768"/>
            <a:chExt cx="413640" cy="210240"/>
          </a:xfrm>
        </p:grpSpPr>
        <mc:AlternateContent xmlns:mc="http://schemas.openxmlformats.org/markup-compatibility/2006">
          <mc:Choice xmlns:p14="http://schemas.microsoft.com/office/powerpoint/2010/main" Requires="p14">
            <p:contentPart p14:bwMode="auto" r:id="rId169">
              <p14:nvContentPartPr>
                <p14:cNvPr id="13" name="Ink 12">
                  <a:extLst>
                    <a:ext uri="{FF2B5EF4-FFF2-40B4-BE49-F238E27FC236}">
                      <a16:creationId xmlns:a16="http://schemas.microsoft.com/office/drawing/2014/main" id="{2CDC1391-8088-4DEE-87C2-B832850B9337}"/>
                    </a:ext>
                  </a:extLst>
                </p14:cNvPr>
                <p14:cNvContentPartPr/>
                <p14:nvPr/>
              </p14:nvContentPartPr>
              <p14:xfrm>
                <a:off x="1337139" y="5861768"/>
                <a:ext cx="185760" cy="163800"/>
              </p14:xfrm>
            </p:contentPart>
          </mc:Choice>
          <mc:Fallback>
            <p:pic>
              <p:nvPicPr>
                <p:cNvPr id="13" name="Ink 12">
                  <a:extLst>
                    <a:ext uri="{FF2B5EF4-FFF2-40B4-BE49-F238E27FC236}">
                      <a16:creationId xmlns:a16="http://schemas.microsoft.com/office/drawing/2014/main" id="{2CDC1391-8088-4DEE-87C2-B832850B9337}"/>
                    </a:ext>
                  </a:extLst>
                </p:cNvPr>
                <p:cNvPicPr/>
                <p:nvPr/>
              </p:nvPicPr>
              <p:blipFill>
                <a:blip r:embed="rId170"/>
                <a:stretch>
                  <a:fillRect/>
                </a:stretch>
              </p:blipFill>
              <p:spPr>
                <a:xfrm>
                  <a:off x="1328499" y="5853128"/>
                  <a:ext cx="203400" cy="181440"/>
                </a:xfrm>
                <a:prstGeom prst="rect">
                  <a:avLst/>
                </a:prstGeom>
              </p:spPr>
            </p:pic>
          </mc:Fallback>
        </mc:AlternateContent>
        <mc:AlternateContent xmlns:mc="http://schemas.openxmlformats.org/markup-compatibility/2006">
          <mc:Choice xmlns:p14="http://schemas.microsoft.com/office/powerpoint/2010/main" Requires="p14">
            <p:contentPart p14:bwMode="auto" r:id="rId171">
              <p14:nvContentPartPr>
                <p14:cNvPr id="14" name="Ink 13">
                  <a:extLst>
                    <a:ext uri="{FF2B5EF4-FFF2-40B4-BE49-F238E27FC236}">
                      <a16:creationId xmlns:a16="http://schemas.microsoft.com/office/drawing/2014/main" id="{14154B3F-C25F-4A07-90F3-53AF00CCE632}"/>
                    </a:ext>
                  </a:extLst>
                </p14:cNvPr>
                <p14:cNvContentPartPr/>
                <p14:nvPr/>
              </p14:nvContentPartPr>
              <p14:xfrm>
                <a:off x="1592019" y="5868968"/>
                <a:ext cx="158760" cy="203040"/>
              </p14:xfrm>
            </p:contentPart>
          </mc:Choice>
          <mc:Fallback>
            <p:pic>
              <p:nvPicPr>
                <p:cNvPr id="14" name="Ink 13">
                  <a:extLst>
                    <a:ext uri="{FF2B5EF4-FFF2-40B4-BE49-F238E27FC236}">
                      <a16:creationId xmlns:a16="http://schemas.microsoft.com/office/drawing/2014/main" id="{14154B3F-C25F-4A07-90F3-53AF00CCE632}"/>
                    </a:ext>
                  </a:extLst>
                </p:cNvPr>
                <p:cNvPicPr/>
                <p:nvPr/>
              </p:nvPicPr>
              <p:blipFill>
                <a:blip r:embed="rId172"/>
                <a:stretch>
                  <a:fillRect/>
                </a:stretch>
              </p:blipFill>
              <p:spPr>
                <a:xfrm>
                  <a:off x="1583019" y="5860328"/>
                  <a:ext cx="176400" cy="22068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73">
            <p14:nvContentPartPr>
              <p14:cNvPr id="18" name="Ink 17">
                <a:extLst>
                  <a:ext uri="{FF2B5EF4-FFF2-40B4-BE49-F238E27FC236}">
                    <a16:creationId xmlns:a16="http://schemas.microsoft.com/office/drawing/2014/main" id="{8E218F50-9B3D-47F2-99A3-8FA19FC62DE5}"/>
                  </a:ext>
                </a:extLst>
              </p14:cNvPr>
              <p14:cNvContentPartPr/>
              <p14:nvPr/>
            </p14:nvContentPartPr>
            <p14:xfrm>
              <a:off x="3081699" y="3198488"/>
              <a:ext cx="11160" cy="79920"/>
            </p14:xfrm>
          </p:contentPart>
        </mc:Choice>
        <mc:Fallback>
          <p:pic>
            <p:nvPicPr>
              <p:cNvPr id="18" name="Ink 17">
                <a:extLst>
                  <a:ext uri="{FF2B5EF4-FFF2-40B4-BE49-F238E27FC236}">
                    <a16:creationId xmlns:a16="http://schemas.microsoft.com/office/drawing/2014/main" id="{8E218F50-9B3D-47F2-99A3-8FA19FC62DE5}"/>
                  </a:ext>
                </a:extLst>
              </p:cNvPr>
              <p:cNvPicPr/>
              <p:nvPr/>
            </p:nvPicPr>
            <p:blipFill>
              <a:blip r:embed="rId174"/>
              <a:stretch>
                <a:fillRect/>
              </a:stretch>
            </p:blipFill>
            <p:spPr>
              <a:xfrm>
                <a:off x="3073059" y="3189488"/>
                <a:ext cx="28800" cy="97560"/>
              </a:xfrm>
              <a:prstGeom prst="rect">
                <a:avLst/>
              </a:prstGeom>
            </p:spPr>
          </p:pic>
        </mc:Fallback>
      </mc:AlternateContent>
      <p:grpSp>
        <p:nvGrpSpPr>
          <p:cNvPr id="138" name="Group 137">
            <a:extLst>
              <a:ext uri="{FF2B5EF4-FFF2-40B4-BE49-F238E27FC236}">
                <a16:creationId xmlns:a16="http://schemas.microsoft.com/office/drawing/2014/main" id="{15B65D0E-B411-432C-B3F6-6AD1986CBC33}"/>
              </a:ext>
            </a:extLst>
          </p:cNvPr>
          <p:cNvGrpSpPr/>
          <p:nvPr/>
        </p:nvGrpSpPr>
        <p:grpSpPr>
          <a:xfrm>
            <a:off x="4732299" y="582008"/>
            <a:ext cx="1226520" cy="1916640"/>
            <a:chOff x="4732299" y="582008"/>
            <a:chExt cx="1226520" cy="1916640"/>
          </a:xfrm>
        </p:grpSpPr>
        <mc:AlternateContent xmlns:mc="http://schemas.openxmlformats.org/markup-compatibility/2006">
          <mc:Choice xmlns:p14="http://schemas.microsoft.com/office/powerpoint/2010/main" Requires="p14">
            <p:contentPart p14:bwMode="auto" r:id="rId175">
              <p14:nvContentPartPr>
                <p14:cNvPr id="64" name="Ink 63">
                  <a:extLst>
                    <a:ext uri="{FF2B5EF4-FFF2-40B4-BE49-F238E27FC236}">
                      <a16:creationId xmlns:a16="http://schemas.microsoft.com/office/drawing/2014/main" id="{0D37CDCD-1317-4564-9633-595D517604CA}"/>
                    </a:ext>
                  </a:extLst>
                </p14:cNvPr>
                <p14:cNvContentPartPr/>
                <p14:nvPr/>
              </p14:nvContentPartPr>
              <p14:xfrm>
                <a:off x="4833459" y="2199848"/>
                <a:ext cx="42840" cy="298800"/>
              </p14:xfrm>
            </p:contentPart>
          </mc:Choice>
          <mc:Fallback>
            <p:pic>
              <p:nvPicPr>
                <p:cNvPr id="64" name="Ink 63">
                  <a:extLst>
                    <a:ext uri="{FF2B5EF4-FFF2-40B4-BE49-F238E27FC236}">
                      <a16:creationId xmlns:a16="http://schemas.microsoft.com/office/drawing/2014/main" id="{0D37CDCD-1317-4564-9633-595D517604CA}"/>
                    </a:ext>
                  </a:extLst>
                </p:cNvPr>
                <p:cNvPicPr/>
                <p:nvPr/>
              </p:nvPicPr>
              <p:blipFill>
                <a:blip r:embed="rId176"/>
                <a:stretch>
                  <a:fillRect/>
                </a:stretch>
              </p:blipFill>
              <p:spPr>
                <a:xfrm>
                  <a:off x="4824459" y="2190848"/>
                  <a:ext cx="60480" cy="316440"/>
                </a:xfrm>
                <a:prstGeom prst="rect">
                  <a:avLst/>
                </a:prstGeom>
              </p:spPr>
            </p:pic>
          </mc:Fallback>
        </mc:AlternateContent>
        <mc:AlternateContent xmlns:mc="http://schemas.openxmlformats.org/markup-compatibility/2006">
          <mc:Choice xmlns:p14="http://schemas.microsoft.com/office/powerpoint/2010/main" Requires="p14">
            <p:contentPart p14:bwMode="auto" r:id="rId177">
              <p14:nvContentPartPr>
                <p14:cNvPr id="65" name="Ink 64">
                  <a:extLst>
                    <a:ext uri="{FF2B5EF4-FFF2-40B4-BE49-F238E27FC236}">
                      <a16:creationId xmlns:a16="http://schemas.microsoft.com/office/drawing/2014/main" id="{692B2828-242A-4F0C-BA2C-5BA9687C433F}"/>
                    </a:ext>
                  </a:extLst>
                </p14:cNvPr>
                <p14:cNvContentPartPr/>
                <p14:nvPr/>
              </p14:nvContentPartPr>
              <p14:xfrm>
                <a:off x="4830939" y="1040288"/>
                <a:ext cx="66600" cy="1114560"/>
              </p14:xfrm>
            </p:contentPart>
          </mc:Choice>
          <mc:Fallback>
            <p:pic>
              <p:nvPicPr>
                <p:cNvPr id="65" name="Ink 64">
                  <a:extLst>
                    <a:ext uri="{FF2B5EF4-FFF2-40B4-BE49-F238E27FC236}">
                      <a16:creationId xmlns:a16="http://schemas.microsoft.com/office/drawing/2014/main" id="{692B2828-242A-4F0C-BA2C-5BA9687C433F}"/>
                    </a:ext>
                  </a:extLst>
                </p:cNvPr>
                <p:cNvPicPr/>
                <p:nvPr/>
              </p:nvPicPr>
              <p:blipFill>
                <a:blip r:embed="rId178"/>
                <a:stretch>
                  <a:fillRect/>
                </a:stretch>
              </p:blipFill>
              <p:spPr>
                <a:xfrm>
                  <a:off x="4821939" y="1031288"/>
                  <a:ext cx="84240" cy="1132200"/>
                </a:xfrm>
                <a:prstGeom prst="rect">
                  <a:avLst/>
                </a:prstGeom>
              </p:spPr>
            </p:pic>
          </mc:Fallback>
        </mc:AlternateContent>
        <mc:AlternateContent xmlns:mc="http://schemas.openxmlformats.org/markup-compatibility/2006">
          <mc:Choice xmlns:p14="http://schemas.microsoft.com/office/powerpoint/2010/main" Requires="p14">
            <p:contentPart p14:bwMode="auto" r:id="rId179">
              <p14:nvContentPartPr>
                <p14:cNvPr id="66" name="Ink 65">
                  <a:extLst>
                    <a:ext uri="{FF2B5EF4-FFF2-40B4-BE49-F238E27FC236}">
                      <a16:creationId xmlns:a16="http://schemas.microsoft.com/office/drawing/2014/main" id="{6016AE28-8256-420C-93D2-5210C2865841}"/>
                    </a:ext>
                  </a:extLst>
                </p14:cNvPr>
                <p14:cNvContentPartPr/>
                <p14:nvPr/>
              </p14:nvContentPartPr>
              <p14:xfrm>
                <a:off x="4747059" y="701168"/>
                <a:ext cx="116640" cy="217440"/>
              </p14:xfrm>
            </p:contentPart>
          </mc:Choice>
          <mc:Fallback>
            <p:pic>
              <p:nvPicPr>
                <p:cNvPr id="66" name="Ink 65">
                  <a:extLst>
                    <a:ext uri="{FF2B5EF4-FFF2-40B4-BE49-F238E27FC236}">
                      <a16:creationId xmlns:a16="http://schemas.microsoft.com/office/drawing/2014/main" id="{6016AE28-8256-420C-93D2-5210C2865841}"/>
                    </a:ext>
                  </a:extLst>
                </p:cNvPr>
                <p:cNvPicPr/>
                <p:nvPr/>
              </p:nvPicPr>
              <p:blipFill>
                <a:blip r:embed="rId180"/>
                <a:stretch>
                  <a:fillRect/>
                </a:stretch>
              </p:blipFill>
              <p:spPr>
                <a:xfrm>
                  <a:off x="4738059" y="692168"/>
                  <a:ext cx="134280" cy="235080"/>
                </a:xfrm>
                <a:prstGeom prst="rect">
                  <a:avLst/>
                </a:prstGeom>
              </p:spPr>
            </p:pic>
          </mc:Fallback>
        </mc:AlternateContent>
        <mc:AlternateContent xmlns:mc="http://schemas.openxmlformats.org/markup-compatibility/2006">
          <mc:Choice xmlns:p14="http://schemas.microsoft.com/office/powerpoint/2010/main" Requires="p14">
            <p:contentPart p14:bwMode="auto" r:id="rId181">
              <p14:nvContentPartPr>
                <p14:cNvPr id="67" name="Ink 66">
                  <a:extLst>
                    <a:ext uri="{FF2B5EF4-FFF2-40B4-BE49-F238E27FC236}">
                      <a16:creationId xmlns:a16="http://schemas.microsoft.com/office/drawing/2014/main" id="{AAB9D21C-C437-4B59-BBDF-BC9D86D6B021}"/>
                    </a:ext>
                  </a:extLst>
                </p14:cNvPr>
                <p14:cNvContentPartPr/>
                <p14:nvPr/>
              </p14:nvContentPartPr>
              <p14:xfrm>
                <a:off x="4732299" y="812768"/>
                <a:ext cx="120960" cy="19800"/>
              </p14:xfrm>
            </p:contentPart>
          </mc:Choice>
          <mc:Fallback>
            <p:pic>
              <p:nvPicPr>
                <p:cNvPr id="67" name="Ink 66">
                  <a:extLst>
                    <a:ext uri="{FF2B5EF4-FFF2-40B4-BE49-F238E27FC236}">
                      <a16:creationId xmlns:a16="http://schemas.microsoft.com/office/drawing/2014/main" id="{AAB9D21C-C437-4B59-BBDF-BC9D86D6B021}"/>
                    </a:ext>
                  </a:extLst>
                </p:cNvPr>
                <p:cNvPicPr/>
                <p:nvPr/>
              </p:nvPicPr>
              <p:blipFill>
                <a:blip r:embed="rId182"/>
                <a:stretch>
                  <a:fillRect/>
                </a:stretch>
              </p:blipFill>
              <p:spPr>
                <a:xfrm>
                  <a:off x="4723659" y="803768"/>
                  <a:ext cx="138600" cy="37440"/>
                </a:xfrm>
                <a:prstGeom prst="rect">
                  <a:avLst/>
                </a:prstGeom>
              </p:spPr>
            </p:pic>
          </mc:Fallback>
        </mc:AlternateContent>
        <mc:AlternateContent xmlns:mc="http://schemas.openxmlformats.org/markup-compatibility/2006">
          <mc:Choice xmlns:p14="http://schemas.microsoft.com/office/powerpoint/2010/main" Requires="p14">
            <p:contentPart p14:bwMode="auto" r:id="rId183">
              <p14:nvContentPartPr>
                <p14:cNvPr id="68" name="Ink 67">
                  <a:extLst>
                    <a:ext uri="{FF2B5EF4-FFF2-40B4-BE49-F238E27FC236}">
                      <a16:creationId xmlns:a16="http://schemas.microsoft.com/office/drawing/2014/main" id="{5166A118-E6DB-4D97-8D17-6038D4C09628}"/>
                    </a:ext>
                  </a:extLst>
                </p14:cNvPr>
                <p14:cNvContentPartPr/>
                <p14:nvPr/>
              </p14:nvContentPartPr>
              <p14:xfrm>
                <a:off x="4916619" y="724568"/>
                <a:ext cx="277920" cy="149400"/>
              </p14:xfrm>
            </p:contentPart>
          </mc:Choice>
          <mc:Fallback>
            <p:pic>
              <p:nvPicPr>
                <p:cNvPr id="68" name="Ink 67">
                  <a:extLst>
                    <a:ext uri="{FF2B5EF4-FFF2-40B4-BE49-F238E27FC236}">
                      <a16:creationId xmlns:a16="http://schemas.microsoft.com/office/drawing/2014/main" id="{5166A118-E6DB-4D97-8D17-6038D4C09628}"/>
                    </a:ext>
                  </a:extLst>
                </p:cNvPr>
                <p:cNvPicPr/>
                <p:nvPr/>
              </p:nvPicPr>
              <p:blipFill>
                <a:blip r:embed="rId184"/>
                <a:stretch>
                  <a:fillRect/>
                </a:stretch>
              </p:blipFill>
              <p:spPr>
                <a:xfrm>
                  <a:off x="4907619" y="715568"/>
                  <a:ext cx="295560" cy="167040"/>
                </a:xfrm>
                <a:prstGeom prst="rect">
                  <a:avLst/>
                </a:prstGeom>
              </p:spPr>
            </p:pic>
          </mc:Fallback>
        </mc:AlternateContent>
        <mc:AlternateContent xmlns:mc="http://schemas.openxmlformats.org/markup-compatibility/2006">
          <mc:Choice xmlns:p14="http://schemas.microsoft.com/office/powerpoint/2010/main" Requires="p14">
            <p:contentPart p14:bwMode="auto" r:id="rId185">
              <p14:nvContentPartPr>
                <p14:cNvPr id="69" name="Ink 68">
                  <a:extLst>
                    <a:ext uri="{FF2B5EF4-FFF2-40B4-BE49-F238E27FC236}">
                      <a16:creationId xmlns:a16="http://schemas.microsoft.com/office/drawing/2014/main" id="{C2834A7C-97C8-46A8-9E9E-99886FFDEF73}"/>
                    </a:ext>
                  </a:extLst>
                </p14:cNvPr>
                <p14:cNvContentPartPr/>
                <p14:nvPr/>
              </p14:nvContentPartPr>
              <p14:xfrm>
                <a:off x="5224059" y="582008"/>
                <a:ext cx="155880" cy="194760"/>
              </p14:xfrm>
            </p:contentPart>
          </mc:Choice>
          <mc:Fallback>
            <p:pic>
              <p:nvPicPr>
                <p:cNvPr id="69" name="Ink 68">
                  <a:extLst>
                    <a:ext uri="{FF2B5EF4-FFF2-40B4-BE49-F238E27FC236}">
                      <a16:creationId xmlns:a16="http://schemas.microsoft.com/office/drawing/2014/main" id="{C2834A7C-97C8-46A8-9E9E-99886FFDEF73}"/>
                    </a:ext>
                  </a:extLst>
                </p:cNvPr>
                <p:cNvPicPr/>
                <p:nvPr/>
              </p:nvPicPr>
              <p:blipFill>
                <a:blip r:embed="rId186"/>
                <a:stretch>
                  <a:fillRect/>
                </a:stretch>
              </p:blipFill>
              <p:spPr>
                <a:xfrm>
                  <a:off x="5215419" y="573368"/>
                  <a:ext cx="173520" cy="212400"/>
                </a:xfrm>
                <a:prstGeom prst="rect">
                  <a:avLst/>
                </a:prstGeom>
              </p:spPr>
            </p:pic>
          </mc:Fallback>
        </mc:AlternateContent>
        <mc:AlternateContent xmlns:mc="http://schemas.openxmlformats.org/markup-compatibility/2006">
          <mc:Choice xmlns:p14="http://schemas.microsoft.com/office/powerpoint/2010/main" Requires="p14">
            <p:contentPart p14:bwMode="auto" r:id="rId187">
              <p14:nvContentPartPr>
                <p14:cNvPr id="130" name="Ink 129">
                  <a:extLst>
                    <a:ext uri="{FF2B5EF4-FFF2-40B4-BE49-F238E27FC236}">
                      <a16:creationId xmlns:a16="http://schemas.microsoft.com/office/drawing/2014/main" id="{80707200-EB8D-494E-96D5-7150D2E739A7}"/>
                    </a:ext>
                  </a:extLst>
                </p14:cNvPr>
                <p14:cNvContentPartPr/>
                <p14:nvPr/>
              </p14:nvContentPartPr>
              <p14:xfrm>
                <a:off x="5334219" y="964328"/>
                <a:ext cx="139680" cy="38160"/>
              </p14:xfrm>
            </p:contentPart>
          </mc:Choice>
          <mc:Fallback>
            <p:pic>
              <p:nvPicPr>
                <p:cNvPr id="130" name="Ink 129">
                  <a:extLst>
                    <a:ext uri="{FF2B5EF4-FFF2-40B4-BE49-F238E27FC236}">
                      <a16:creationId xmlns:a16="http://schemas.microsoft.com/office/drawing/2014/main" id="{80707200-EB8D-494E-96D5-7150D2E739A7}"/>
                    </a:ext>
                  </a:extLst>
                </p:cNvPr>
                <p:cNvPicPr/>
                <p:nvPr/>
              </p:nvPicPr>
              <p:blipFill>
                <a:blip r:embed="rId188"/>
                <a:stretch>
                  <a:fillRect/>
                </a:stretch>
              </p:blipFill>
              <p:spPr>
                <a:xfrm>
                  <a:off x="5325219" y="955688"/>
                  <a:ext cx="157320" cy="55800"/>
                </a:xfrm>
                <a:prstGeom prst="rect">
                  <a:avLst/>
                </a:prstGeom>
              </p:spPr>
            </p:pic>
          </mc:Fallback>
        </mc:AlternateContent>
        <mc:AlternateContent xmlns:mc="http://schemas.openxmlformats.org/markup-compatibility/2006">
          <mc:Choice xmlns:p14="http://schemas.microsoft.com/office/powerpoint/2010/main" Requires="p14">
            <p:contentPart p14:bwMode="auto" r:id="rId189">
              <p14:nvContentPartPr>
                <p14:cNvPr id="131" name="Ink 130">
                  <a:extLst>
                    <a:ext uri="{FF2B5EF4-FFF2-40B4-BE49-F238E27FC236}">
                      <a16:creationId xmlns:a16="http://schemas.microsoft.com/office/drawing/2014/main" id="{2E439B55-1C8F-4297-BD52-BCB137AF8E8A}"/>
                    </a:ext>
                  </a:extLst>
                </p14:cNvPr>
                <p14:cNvContentPartPr/>
                <p14:nvPr/>
              </p14:nvContentPartPr>
              <p14:xfrm>
                <a:off x="5485419" y="880448"/>
                <a:ext cx="51840" cy="141840"/>
              </p14:xfrm>
            </p:contentPart>
          </mc:Choice>
          <mc:Fallback>
            <p:pic>
              <p:nvPicPr>
                <p:cNvPr id="131" name="Ink 130">
                  <a:extLst>
                    <a:ext uri="{FF2B5EF4-FFF2-40B4-BE49-F238E27FC236}">
                      <a16:creationId xmlns:a16="http://schemas.microsoft.com/office/drawing/2014/main" id="{2E439B55-1C8F-4297-BD52-BCB137AF8E8A}"/>
                    </a:ext>
                  </a:extLst>
                </p:cNvPr>
                <p:cNvPicPr/>
                <p:nvPr/>
              </p:nvPicPr>
              <p:blipFill>
                <a:blip r:embed="rId190"/>
                <a:stretch>
                  <a:fillRect/>
                </a:stretch>
              </p:blipFill>
              <p:spPr>
                <a:xfrm>
                  <a:off x="5476779" y="871808"/>
                  <a:ext cx="69480" cy="159480"/>
                </a:xfrm>
                <a:prstGeom prst="rect">
                  <a:avLst/>
                </a:prstGeom>
              </p:spPr>
            </p:pic>
          </mc:Fallback>
        </mc:AlternateContent>
        <mc:AlternateContent xmlns:mc="http://schemas.openxmlformats.org/markup-compatibility/2006">
          <mc:Choice xmlns:p14="http://schemas.microsoft.com/office/powerpoint/2010/main" Requires="p14">
            <p:contentPart p14:bwMode="auto" r:id="rId191">
              <p14:nvContentPartPr>
                <p14:cNvPr id="132" name="Ink 131">
                  <a:extLst>
                    <a:ext uri="{FF2B5EF4-FFF2-40B4-BE49-F238E27FC236}">
                      <a16:creationId xmlns:a16="http://schemas.microsoft.com/office/drawing/2014/main" id="{98350C36-E33C-4EEA-8940-65B300D9DE9D}"/>
                    </a:ext>
                  </a:extLst>
                </p14:cNvPr>
                <p14:cNvContentPartPr/>
                <p14:nvPr/>
              </p14:nvContentPartPr>
              <p14:xfrm>
                <a:off x="5580099" y="1021208"/>
                <a:ext cx="27360" cy="62280"/>
              </p14:xfrm>
            </p:contentPart>
          </mc:Choice>
          <mc:Fallback>
            <p:pic>
              <p:nvPicPr>
                <p:cNvPr id="132" name="Ink 131">
                  <a:extLst>
                    <a:ext uri="{FF2B5EF4-FFF2-40B4-BE49-F238E27FC236}">
                      <a16:creationId xmlns:a16="http://schemas.microsoft.com/office/drawing/2014/main" id="{98350C36-E33C-4EEA-8940-65B300D9DE9D}"/>
                    </a:ext>
                  </a:extLst>
                </p:cNvPr>
                <p:cNvPicPr/>
                <p:nvPr/>
              </p:nvPicPr>
              <p:blipFill>
                <a:blip r:embed="rId192"/>
                <a:stretch>
                  <a:fillRect/>
                </a:stretch>
              </p:blipFill>
              <p:spPr>
                <a:xfrm>
                  <a:off x="5571459" y="1012568"/>
                  <a:ext cx="45000" cy="79920"/>
                </a:xfrm>
                <a:prstGeom prst="rect">
                  <a:avLst/>
                </a:prstGeom>
              </p:spPr>
            </p:pic>
          </mc:Fallback>
        </mc:AlternateContent>
        <mc:AlternateContent xmlns:mc="http://schemas.openxmlformats.org/markup-compatibility/2006">
          <mc:Choice xmlns:p14="http://schemas.microsoft.com/office/powerpoint/2010/main" Requires="p14">
            <p:contentPart p14:bwMode="auto" r:id="rId193">
              <p14:nvContentPartPr>
                <p14:cNvPr id="133" name="Ink 132">
                  <a:extLst>
                    <a:ext uri="{FF2B5EF4-FFF2-40B4-BE49-F238E27FC236}">
                      <a16:creationId xmlns:a16="http://schemas.microsoft.com/office/drawing/2014/main" id="{751B6F66-85C4-4ECF-B9E2-6DFD2ED079A2}"/>
                    </a:ext>
                  </a:extLst>
                </p14:cNvPr>
                <p14:cNvContentPartPr/>
                <p14:nvPr/>
              </p14:nvContentPartPr>
              <p14:xfrm>
                <a:off x="5693139" y="847328"/>
                <a:ext cx="65160" cy="179280"/>
              </p14:xfrm>
            </p:contentPart>
          </mc:Choice>
          <mc:Fallback>
            <p:pic>
              <p:nvPicPr>
                <p:cNvPr id="133" name="Ink 132">
                  <a:extLst>
                    <a:ext uri="{FF2B5EF4-FFF2-40B4-BE49-F238E27FC236}">
                      <a16:creationId xmlns:a16="http://schemas.microsoft.com/office/drawing/2014/main" id="{751B6F66-85C4-4ECF-B9E2-6DFD2ED079A2}"/>
                    </a:ext>
                  </a:extLst>
                </p:cNvPr>
                <p:cNvPicPr/>
                <p:nvPr/>
              </p:nvPicPr>
              <p:blipFill>
                <a:blip r:embed="rId194"/>
                <a:stretch>
                  <a:fillRect/>
                </a:stretch>
              </p:blipFill>
              <p:spPr>
                <a:xfrm>
                  <a:off x="5684499" y="838688"/>
                  <a:ext cx="82800" cy="196920"/>
                </a:xfrm>
                <a:prstGeom prst="rect">
                  <a:avLst/>
                </a:prstGeom>
              </p:spPr>
            </p:pic>
          </mc:Fallback>
        </mc:AlternateContent>
        <mc:AlternateContent xmlns:mc="http://schemas.openxmlformats.org/markup-compatibility/2006">
          <mc:Choice xmlns:p14="http://schemas.microsoft.com/office/powerpoint/2010/main" Requires="p14">
            <p:contentPart p14:bwMode="auto" r:id="rId195">
              <p14:nvContentPartPr>
                <p14:cNvPr id="134" name="Ink 133">
                  <a:extLst>
                    <a:ext uri="{FF2B5EF4-FFF2-40B4-BE49-F238E27FC236}">
                      <a16:creationId xmlns:a16="http://schemas.microsoft.com/office/drawing/2014/main" id="{FC7A1E7D-35D7-4E67-BF57-061030D95EA3}"/>
                    </a:ext>
                  </a:extLst>
                </p14:cNvPr>
                <p14:cNvContentPartPr/>
                <p14:nvPr/>
              </p14:nvContentPartPr>
              <p14:xfrm>
                <a:off x="5219379" y="776048"/>
                <a:ext cx="739440" cy="432720"/>
              </p14:xfrm>
            </p:contentPart>
          </mc:Choice>
          <mc:Fallback>
            <p:pic>
              <p:nvPicPr>
                <p:cNvPr id="134" name="Ink 133">
                  <a:extLst>
                    <a:ext uri="{FF2B5EF4-FFF2-40B4-BE49-F238E27FC236}">
                      <a16:creationId xmlns:a16="http://schemas.microsoft.com/office/drawing/2014/main" id="{FC7A1E7D-35D7-4E67-BF57-061030D95EA3}"/>
                    </a:ext>
                  </a:extLst>
                </p:cNvPr>
                <p:cNvPicPr/>
                <p:nvPr/>
              </p:nvPicPr>
              <p:blipFill>
                <a:blip r:embed="rId196"/>
                <a:stretch>
                  <a:fillRect/>
                </a:stretch>
              </p:blipFill>
              <p:spPr>
                <a:xfrm>
                  <a:off x="5210379" y="767048"/>
                  <a:ext cx="757080" cy="450360"/>
                </a:xfrm>
                <a:prstGeom prst="rect">
                  <a:avLst/>
                </a:prstGeom>
              </p:spPr>
            </p:pic>
          </mc:Fallback>
        </mc:AlternateContent>
        <mc:AlternateContent xmlns:mc="http://schemas.openxmlformats.org/markup-compatibility/2006">
          <mc:Choice xmlns:p14="http://schemas.microsoft.com/office/powerpoint/2010/main" Requires="p14">
            <p:contentPart p14:bwMode="auto" r:id="rId197">
              <p14:nvContentPartPr>
                <p14:cNvPr id="136" name="Ink 135">
                  <a:extLst>
                    <a:ext uri="{FF2B5EF4-FFF2-40B4-BE49-F238E27FC236}">
                      <a16:creationId xmlns:a16="http://schemas.microsoft.com/office/drawing/2014/main" id="{87992C3B-4478-4AB3-8DEF-DB53374005CD}"/>
                    </a:ext>
                  </a:extLst>
                </p14:cNvPr>
                <p14:cNvContentPartPr/>
                <p14:nvPr/>
              </p14:nvContentPartPr>
              <p14:xfrm>
                <a:off x="5416659" y="1083488"/>
                <a:ext cx="440280" cy="129600"/>
              </p14:xfrm>
            </p:contentPart>
          </mc:Choice>
          <mc:Fallback>
            <p:pic>
              <p:nvPicPr>
                <p:cNvPr id="136" name="Ink 135">
                  <a:extLst>
                    <a:ext uri="{FF2B5EF4-FFF2-40B4-BE49-F238E27FC236}">
                      <a16:creationId xmlns:a16="http://schemas.microsoft.com/office/drawing/2014/main" id="{87992C3B-4478-4AB3-8DEF-DB53374005CD}"/>
                    </a:ext>
                  </a:extLst>
                </p:cNvPr>
                <p:cNvPicPr/>
                <p:nvPr/>
              </p:nvPicPr>
              <p:blipFill>
                <a:blip r:embed="rId198"/>
                <a:stretch>
                  <a:fillRect/>
                </a:stretch>
              </p:blipFill>
              <p:spPr>
                <a:xfrm>
                  <a:off x="5407659" y="1074848"/>
                  <a:ext cx="457920" cy="147240"/>
                </a:xfrm>
                <a:prstGeom prst="rect">
                  <a:avLst/>
                </a:prstGeom>
              </p:spPr>
            </p:pic>
          </mc:Fallback>
        </mc:AlternateContent>
        <mc:AlternateContent xmlns:mc="http://schemas.openxmlformats.org/markup-compatibility/2006">
          <mc:Choice xmlns:p14="http://schemas.microsoft.com/office/powerpoint/2010/main" Requires="p14">
            <p:contentPart p14:bwMode="auto" r:id="rId199">
              <p14:nvContentPartPr>
                <p14:cNvPr id="137" name="Ink 136">
                  <a:extLst>
                    <a:ext uri="{FF2B5EF4-FFF2-40B4-BE49-F238E27FC236}">
                      <a16:creationId xmlns:a16="http://schemas.microsoft.com/office/drawing/2014/main" id="{75741F5C-696F-4A9D-813D-13F89DCD1848}"/>
                    </a:ext>
                  </a:extLst>
                </p14:cNvPr>
                <p14:cNvContentPartPr/>
                <p14:nvPr/>
              </p14:nvContentPartPr>
              <p14:xfrm>
                <a:off x="5501979" y="1115888"/>
                <a:ext cx="430560" cy="133920"/>
              </p14:xfrm>
            </p:contentPart>
          </mc:Choice>
          <mc:Fallback>
            <p:pic>
              <p:nvPicPr>
                <p:cNvPr id="137" name="Ink 136">
                  <a:extLst>
                    <a:ext uri="{FF2B5EF4-FFF2-40B4-BE49-F238E27FC236}">
                      <a16:creationId xmlns:a16="http://schemas.microsoft.com/office/drawing/2014/main" id="{75741F5C-696F-4A9D-813D-13F89DCD1848}"/>
                    </a:ext>
                  </a:extLst>
                </p:cNvPr>
                <p:cNvPicPr/>
                <p:nvPr/>
              </p:nvPicPr>
              <p:blipFill>
                <a:blip r:embed="rId200"/>
                <a:stretch>
                  <a:fillRect/>
                </a:stretch>
              </p:blipFill>
              <p:spPr>
                <a:xfrm>
                  <a:off x="5492979" y="1106888"/>
                  <a:ext cx="448200" cy="151560"/>
                </a:xfrm>
                <a:prstGeom prst="rect">
                  <a:avLst/>
                </a:prstGeom>
              </p:spPr>
            </p:pic>
          </mc:Fallback>
        </mc:AlternateContent>
      </p:grpSp>
      <p:grpSp>
        <p:nvGrpSpPr>
          <p:cNvPr id="163" name="Group 162">
            <a:extLst>
              <a:ext uri="{FF2B5EF4-FFF2-40B4-BE49-F238E27FC236}">
                <a16:creationId xmlns:a16="http://schemas.microsoft.com/office/drawing/2014/main" id="{596E36A1-9330-4A30-8A75-C0622DF2898A}"/>
              </a:ext>
            </a:extLst>
          </p:cNvPr>
          <p:cNvGrpSpPr/>
          <p:nvPr/>
        </p:nvGrpSpPr>
        <p:grpSpPr>
          <a:xfrm>
            <a:off x="4511259" y="2666408"/>
            <a:ext cx="1135440" cy="757080"/>
            <a:chOff x="4511259" y="2666408"/>
            <a:chExt cx="1135440" cy="757080"/>
          </a:xfrm>
        </p:grpSpPr>
        <mc:AlternateContent xmlns:mc="http://schemas.openxmlformats.org/markup-compatibility/2006">
          <mc:Choice xmlns:p14="http://schemas.microsoft.com/office/powerpoint/2010/main" Requires="p14">
            <p:contentPart p14:bwMode="auto" r:id="rId201">
              <p14:nvContentPartPr>
                <p14:cNvPr id="62" name="Ink 61">
                  <a:extLst>
                    <a:ext uri="{FF2B5EF4-FFF2-40B4-BE49-F238E27FC236}">
                      <a16:creationId xmlns:a16="http://schemas.microsoft.com/office/drawing/2014/main" id="{4CB52E76-3D27-4CEA-8770-C8069B4F9A07}"/>
                    </a:ext>
                  </a:extLst>
                </p14:cNvPr>
                <p14:cNvContentPartPr/>
                <p14:nvPr/>
              </p14:nvContentPartPr>
              <p14:xfrm>
                <a:off x="4511259" y="3294608"/>
                <a:ext cx="131760" cy="44280"/>
              </p14:xfrm>
            </p:contentPart>
          </mc:Choice>
          <mc:Fallback>
            <p:pic>
              <p:nvPicPr>
                <p:cNvPr id="62" name="Ink 61">
                  <a:extLst>
                    <a:ext uri="{FF2B5EF4-FFF2-40B4-BE49-F238E27FC236}">
                      <a16:creationId xmlns:a16="http://schemas.microsoft.com/office/drawing/2014/main" id="{4CB52E76-3D27-4CEA-8770-C8069B4F9A07}"/>
                    </a:ext>
                  </a:extLst>
                </p:cNvPr>
                <p:cNvPicPr/>
                <p:nvPr/>
              </p:nvPicPr>
              <p:blipFill>
                <a:blip r:embed="rId202"/>
                <a:stretch>
                  <a:fillRect/>
                </a:stretch>
              </p:blipFill>
              <p:spPr>
                <a:xfrm>
                  <a:off x="4502259" y="3285608"/>
                  <a:ext cx="149400" cy="61920"/>
                </a:xfrm>
                <a:prstGeom prst="rect">
                  <a:avLst/>
                </a:prstGeom>
              </p:spPr>
            </p:pic>
          </mc:Fallback>
        </mc:AlternateContent>
        <mc:AlternateContent xmlns:mc="http://schemas.openxmlformats.org/markup-compatibility/2006">
          <mc:Choice xmlns:p14="http://schemas.microsoft.com/office/powerpoint/2010/main" Requires="p14">
            <p:contentPart p14:bwMode="auto" r:id="rId203">
              <p14:nvContentPartPr>
                <p14:cNvPr id="63" name="Ink 62">
                  <a:extLst>
                    <a:ext uri="{FF2B5EF4-FFF2-40B4-BE49-F238E27FC236}">
                      <a16:creationId xmlns:a16="http://schemas.microsoft.com/office/drawing/2014/main" id="{0AB8F6AD-7885-4271-929C-40A2EF16AA23}"/>
                    </a:ext>
                  </a:extLst>
                </p14:cNvPr>
                <p14:cNvContentPartPr/>
                <p14:nvPr/>
              </p14:nvContentPartPr>
              <p14:xfrm>
                <a:off x="4745619" y="2666408"/>
                <a:ext cx="83520" cy="624960"/>
              </p14:xfrm>
            </p:contentPart>
          </mc:Choice>
          <mc:Fallback>
            <p:pic>
              <p:nvPicPr>
                <p:cNvPr id="63" name="Ink 62">
                  <a:extLst>
                    <a:ext uri="{FF2B5EF4-FFF2-40B4-BE49-F238E27FC236}">
                      <a16:creationId xmlns:a16="http://schemas.microsoft.com/office/drawing/2014/main" id="{0AB8F6AD-7885-4271-929C-40A2EF16AA23}"/>
                    </a:ext>
                  </a:extLst>
                </p:cNvPr>
                <p:cNvPicPr/>
                <p:nvPr/>
              </p:nvPicPr>
              <p:blipFill>
                <a:blip r:embed="rId204"/>
                <a:stretch>
                  <a:fillRect/>
                </a:stretch>
              </p:blipFill>
              <p:spPr>
                <a:xfrm>
                  <a:off x="4736979" y="2657768"/>
                  <a:ext cx="101160" cy="642600"/>
                </a:xfrm>
                <a:prstGeom prst="rect">
                  <a:avLst/>
                </a:prstGeom>
              </p:spPr>
            </p:pic>
          </mc:Fallback>
        </mc:AlternateContent>
        <mc:AlternateContent xmlns:mc="http://schemas.openxmlformats.org/markup-compatibility/2006">
          <mc:Choice xmlns:p14="http://schemas.microsoft.com/office/powerpoint/2010/main" Requires="p14">
            <p:contentPart p14:bwMode="auto" r:id="rId205">
              <p14:nvContentPartPr>
                <p14:cNvPr id="139" name="Ink 138">
                  <a:extLst>
                    <a:ext uri="{FF2B5EF4-FFF2-40B4-BE49-F238E27FC236}">
                      <a16:creationId xmlns:a16="http://schemas.microsoft.com/office/drawing/2014/main" id="{3378F34F-E590-4326-A6D7-065B81BB23D6}"/>
                    </a:ext>
                  </a:extLst>
                </p14:cNvPr>
                <p14:cNvContentPartPr/>
                <p14:nvPr/>
              </p14:nvContentPartPr>
              <p14:xfrm>
                <a:off x="4624299" y="3088688"/>
                <a:ext cx="141480" cy="118080"/>
              </p14:xfrm>
            </p:contentPart>
          </mc:Choice>
          <mc:Fallback>
            <p:pic>
              <p:nvPicPr>
                <p:cNvPr id="139" name="Ink 138">
                  <a:extLst>
                    <a:ext uri="{FF2B5EF4-FFF2-40B4-BE49-F238E27FC236}">
                      <a16:creationId xmlns:a16="http://schemas.microsoft.com/office/drawing/2014/main" id="{3378F34F-E590-4326-A6D7-065B81BB23D6}"/>
                    </a:ext>
                  </a:extLst>
                </p:cNvPr>
                <p:cNvPicPr/>
                <p:nvPr/>
              </p:nvPicPr>
              <p:blipFill>
                <a:blip r:embed="rId206"/>
                <a:stretch>
                  <a:fillRect/>
                </a:stretch>
              </p:blipFill>
              <p:spPr>
                <a:xfrm>
                  <a:off x="4615659" y="3079688"/>
                  <a:ext cx="159120" cy="135720"/>
                </a:xfrm>
                <a:prstGeom prst="rect">
                  <a:avLst/>
                </a:prstGeom>
              </p:spPr>
            </p:pic>
          </mc:Fallback>
        </mc:AlternateContent>
        <mc:AlternateContent xmlns:mc="http://schemas.openxmlformats.org/markup-compatibility/2006">
          <mc:Choice xmlns:p14="http://schemas.microsoft.com/office/powerpoint/2010/main" Requires="p14">
            <p:contentPart p14:bwMode="auto" r:id="rId207">
              <p14:nvContentPartPr>
                <p14:cNvPr id="140" name="Ink 139">
                  <a:extLst>
                    <a:ext uri="{FF2B5EF4-FFF2-40B4-BE49-F238E27FC236}">
                      <a16:creationId xmlns:a16="http://schemas.microsoft.com/office/drawing/2014/main" id="{7C5A8D3E-AE9F-46C0-B747-07482F937696}"/>
                    </a:ext>
                  </a:extLst>
                </p14:cNvPr>
                <p14:cNvContentPartPr/>
                <p14:nvPr/>
              </p14:nvContentPartPr>
              <p14:xfrm>
                <a:off x="4777659" y="3079328"/>
                <a:ext cx="236880" cy="79920"/>
              </p14:xfrm>
            </p:contentPart>
          </mc:Choice>
          <mc:Fallback>
            <p:pic>
              <p:nvPicPr>
                <p:cNvPr id="140" name="Ink 139">
                  <a:extLst>
                    <a:ext uri="{FF2B5EF4-FFF2-40B4-BE49-F238E27FC236}">
                      <a16:creationId xmlns:a16="http://schemas.microsoft.com/office/drawing/2014/main" id="{7C5A8D3E-AE9F-46C0-B747-07482F937696}"/>
                    </a:ext>
                  </a:extLst>
                </p:cNvPr>
                <p:cNvPicPr/>
                <p:nvPr/>
              </p:nvPicPr>
              <p:blipFill>
                <a:blip r:embed="rId208"/>
                <a:stretch>
                  <a:fillRect/>
                </a:stretch>
              </p:blipFill>
              <p:spPr>
                <a:xfrm>
                  <a:off x="4768659" y="3070328"/>
                  <a:ext cx="254520" cy="97560"/>
                </a:xfrm>
                <a:prstGeom prst="rect">
                  <a:avLst/>
                </a:prstGeom>
              </p:spPr>
            </p:pic>
          </mc:Fallback>
        </mc:AlternateContent>
        <mc:AlternateContent xmlns:mc="http://schemas.openxmlformats.org/markup-compatibility/2006">
          <mc:Choice xmlns:p14="http://schemas.microsoft.com/office/powerpoint/2010/main" Requires="p14">
            <p:contentPart p14:bwMode="auto" r:id="rId209">
              <p14:nvContentPartPr>
                <p14:cNvPr id="141" name="Ink 140">
                  <a:extLst>
                    <a:ext uri="{FF2B5EF4-FFF2-40B4-BE49-F238E27FC236}">
                      <a16:creationId xmlns:a16="http://schemas.microsoft.com/office/drawing/2014/main" id="{AE0A09B0-AC03-4061-9CCA-0AD29F7CABE8}"/>
                    </a:ext>
                  </a:extLst>
                </p14:cNvPr>
                <p14:cNvContentPartPr/>
                <p14:nvPr/>
              </p14:nvContentPartPr>
              <p14:xfrm>
                <a:off x="5048379" y="2945048"/>
                <a:ext cx="171360" cy="183240"/>
              </p14:xfrm>
            </p:contentPart>
          </mc:Choice>
          <mc:Fallback>
            <p:pic>
              <p:nvPicPr>
                <p:cNvPr id="141" name="Ink 140">
                  <a:extLst>
                    <a:ext uri="{FF2B5EF4-FFF2-40B4-BE49-F238E27FC236}">
                      <a16:creationId xmlns:a16="http://schemas.microsoft.com/office/drawing/2014/main" id="{AE0A09B0-AC03-4061-9CCA-0AD29F7CABE8}"/>
                    </a:ext>
                  </a:extLst>
                </p:cNvPr>
                <p:cNvPicPr/>
                <p:nvPr/>
              </p:nvPicPr>
              <p:blipFill>
                <a:blip r:embed="rId210"/>
                <a:stretch>
                  <a:fillRect/>
                </a:stretch>
              </p:blipFill>
              <p:spPr>
                <a:xfrm>
                  <a:off x="5039379" y="2936408"/>
                  <a:ext cx="189000" cy="200880"/>
                </a:xfrm>
                <a:prstGeom prst="rect">
                  <a:avLst/>
                </a:prstGeom>
              </p:spPr>
            </p:pic>
          </mc:Fallback>
        </mc:AlternateContent>
        <mc:AlternateContent xmlns:mc="http://schemas.openxmlformats.org/markup-compatibility/2006">
          <mc:Choice xmlns:p14="http://schemas.microsoft.com/office/powerpoint/2010/main" Requires="p14">
            <p:contentPart p14:bwMode="auto" r:id="rId211">
              <p14:nvContentPartPr>
                <p14:cNvPr id="142" name="Ink 141">
                  <a:extLst>
                    <a:ext uri="{FF2B5EF4-FFF2-40B4-BE49-F238E27FC236}">
                      <a16:creationId xmlns:a16="http://schemas.microsoft.com/office/drawing/2014/main" id="{829017F1-21C4-409A-9DB7-EF8C14286B1D}"/>
                    </a:ext>
                  </a:extLst>
                </p14:cNvPr>
                <p14:cNvContentPartPr/>
                <p14:nvPr/>
              </p14:nvContentPartPr>
              <p14:xfrm>
                <a:off x="5199219" y="2978888"/>
                <a:ext cx="13320" cy="10080"/>
              </p14:xfrm>
            </p:contentPart>
          </mc:Choice>
          <mc:Fallback>
            <p:pic>
              <p:nvPicPr>
                <p:cNvPr id="142" name="Ink 141">
                  <a:extLst>
                    <a:ext uri="{FF2B5EF4-FFF2-40B4-BE49-F238E27FC236}">
                      <a16:creationId xmlns:a16="http://schemas.microsoft.com/office/drawing/2014/main" id="{829017F1-21C4-409A-9DB7-EF8C14286B1D}"/>
                    </a:ext>
                  </a:extLst>
                </p:cNvPr>
                <p:cNvPicPr/>
                <p:nvPr/>
              </p:nvPicPr>
              <p:blipFill>
                <a:blip r:embed="rId212"/>
                <a:stretch>
                  <a:fillRect/>
                </a:stretch>
              </p:blipFill>
              <p:spPr>
                <a:xfrm>
                  <a:off x="5190579" y="2969888"/>
                  <a:ext cx="30960" cy="27720"/>
                </a:xfrm>
                <a:prstGeom prst="rect">
                  <a:avLst/>
                </a:prstGeom>
              </p:spPr>
            </p:pic>
          </mc:Fallback>
        </mc:AlternateContent>
        <mc:AlternateContent xmlns:mc="http://schemas.openxmlformats.org/markup-compatibility/2006">
          <mc:Choice xmlns:p14="http://schemas.microsoft.com/office/powerpoint/2010/main" Requires="p14">
            <p:contentPart p14:bwMode="auto" r:id="rId213">
              <p14:nvContentPartPr>
                <p14:cNvPr id="143" name="Ink 142">
                  <a:extLst>
                    <a:ext uri="{FF2B5EF4-FFF2-40B4-BE49-F238E27FC236}">
                      <a16:creationId xmlns:a16="http://schemas.microsoft.com/office/drawing/2014/main" id="{C32DC883-B48B-4CC2-8D04-DC1D8DF468BF}"/>
                    </a:ext>
                  </a:extLst>
                </p14:cNvPr>
                <p14:cNvContentPartPr/>
                <p14:nvPr/>
              </p14:nvContentPartPr>
              <p14:xfrm>
                <a:off x="5241339" y="2898248"/>
                <a:ext cx="90000" cy="212400"/>
              </p14:xfrm>
            </p:contentPart>
          </mc:Choice>
          <mc:Fallback>
            <p:pic>
              <p:nvPicPr>
                <p:cNvPr id="143" name="Ink 142">
                  <a:extLst>
                    <a:ext uri="{FF2B5EF4-FFF2-40B4-BE49-F238E27FC236}">
                      <a16:creationId xmlns:a16="http://schemas.microsoft.com/office/drawing/2014/main" id="{C32DC883-B48B-4CC2-8D04-DC1D8DF468BF}"/>
                    </a:ext>
                  </a:extLst>
                </p:cNvPr>
                <p:cNvPicPr/>
                <p:nvPr/>
              </p:nvPicPr>
              <p:blipFill>
                <a:blip r:embed="rId214"/>
                <a:stretch>
                  <a:fillRect/>
                </a:stretch>
              </p:blipFill>
              <p:spPr>
                <a:xfrm>
                  <a:off x="5232339" y="2889248"/>
                  <a:ext cx="107640" cy="230040"/>
                </a:xfrm>
                <a:prstGeom prst="rect">
                  <a:avLst/>
                </a:prstGeom>
              </p:spPr>
            </p:pic>
          </mc:Fallback>
        </mc:AlternateContent>
        <mc:AlternateContent xmlns:mc="http://schemas.openxmlformats.org/markup-compatibility/2006">
          <mc:Choice xmlns:p14="http://schemas.microsoft.com/office/powerpoint/2010/main" Requires="p14">
            <p:contentPart p14:bwMode="auto" r:id="rId215">
              <p14:nvContentPartPr>
                <p14:cNvPr id="144" name="Ink 143">
                  <a:extLst>
                    <a:ext uri="{FF2B5EF4-FFF2-40B4-BE49-F238E27FC236}">
                      <a16:creationId xmlns:a16="http://schemas.microsoft.com/office/drawing/2014/main" id="{9B4D2737-35D6-4954-985C-B9B7AB601232}"/>
                    </a:ext>
                  </a:extLst>
                </p14:cNvPr>
                <p14:cNvContentPartPr/>
                <p14:nvPr/>
              </p14:nvContentPartPr>
              <p14:xfrm>
                <a:off x="5383899" y="2870168"/>
                <a:ext cx="262800" cy="201240"/>
              </p14:xfrm>
            </p:contentPart>
          </mc:Choice>
          <mc:Fallback>
            <p:pic>
              <p:nvPicPr>
                <p:cNvPr id="144" name="Ink 143">
                  <a:extLst>
                    <a:ext uri="{FF2B5EF4-FFF2-40B4-BE49-F238E27FC236}">
                      <a16:creationId xmlns:a16="http://schemas.microsoft.com/office/drawing/2014/main" id="{9B4D2737-35D6-4954-985C-B9B7AB601232}"/>
                    </a:ext>
                  </a:extLst>
                </p:cNvPr>
                <p:cNvPicPr/>
                <p:nvPr/>
              </p:nvPicPr>
              <p:blipFill>
                <a:blip r:embed="rId216"/>
                <a:stretch>
                  <a:fillRect/>
                </a:stretch>
              </p:blipFill>
              <p:spPr>
                <a:xfrm>
                  <a:off x="5375259" y="2861528"/>
                  <a:ext cx="280440" cy="218880"/>
                </a:xfrm>
                <a:prstGeom prst="rect">
                  <a:avLst/>
                </a:prstGeom>
              </p:spPr>
            </p:pic>
          </mc:Fallback>
        </mc:AlternateContent>
        <mc:AlternateContent xmlns:mc="http://schemas.openxmlformats.org/markup-compatibility/2006">
          <mc:Choice xmlns:p14="http://schemas.microsoft.com/office/powerpoint/2010/main" Requires="p14">
            <p:contentPart p14:bwMode="auto" r:id="rId217">
              <p14:nvContentPartPr>
                <p14:cNvPr id="145" name="Ink 144">
                  <a:extLst>
                    <a:ext uri="{FF2B5EF4-FFF2-40B4-BE49-F238E27FC236}">
                      <a16:creationId xmlns:a16="http://schemas.microsoft.com/office/drawing/2014/main" id="{30310F70-450E-497F-801A-E9319E9FA48B}"/>
                    </a:ext>
                  </a:extLst>
                </p14:cNvPr>
                <p14:cNvContentPartPr/>
                <p14:nvPr/>
              </p14:nvContentPartPr>
              <p14:xfrm>
                <a:off x="5557419" y="2891768"/>
                <a:ext cx="88920" cy="47160"/>
              </p14:xfrm>
            </p:contentPart>
          </mc:Choice>
          <mc:Fallback>
            <p:pic>
              <p:nvPicPr>
                <p:cNvPr id="145" name="Ink 144">
                  <a:extLst>
                    <a:ext uri="{FF2B5EF4-FFF2-40B4-BE49-F238E27FC236}">
                      <a16:creationId xmlns:a16="http://schemas.microsoft.com/office/drawing/2014/main" id="{30310F70-450E-497F-801A-E9319E9FA48B}"/>
                    </a:ext>
                  </a:extLst>
                </p:cNvPr>
                <p:cNvPicPr/>
                <p:nvPr/>
              </p:nvPicPr>
              <p:blipFill>
                <a:blip r:embed="rId218"/>
                <a:stretch>
                  <a:fillRect/>
                </a:stretch>
              </p:blipFill>
              <p:spPr>
                <a:xfrm>
                  <a:off x="5548419" y="2883128"/>
                  <a:ext cx="106560" cy="64800"/>
                </a:xfrm>
                <a:prstGeom prst="rect">
                  <a:avLst/>
                </a:prstGeom>
              </p:spPr>
            </p:pic>
          </mc:Fallback>
        </mc:AlternateContent>
        <mc:AlternateContent xmlns:mc="http://schemas.openxmlformats.org/markup-compatibility/2006">
          <mc:Choice xmlns:p14="http://schemas.microsoft.com/office/powerpoint/2010/main" Requires="p14">
            <p:contentPart p14:bwMode="auto" r:id="rId219">
              <p14:nvContentPartPr>
                <p14:cNvPr id="146" name="Ink 145">
                  <a:extLst>
                    <a:ext uri="{FF2B5EF4-FFF2-40B4-BE49-F238E27FC236}">
                      <a16:creationId xmlns:a16="http://schemas.microsoft.com/office/drawing/2014/main" id="{3577EE80-8B7C-49A9-835E-028A59EF3E6C}"/>
                    </a:ext>
                  </a:extLst>
                </p14:cNvPr>
                <p14:cNvContentPartPr/>
                <p14:nvPr/>
              </p14:nvContentPartPr>
              <p14:xfrm>
                <a:off x="4716459" y="3198488"/>
                <a:ext cx="265320" cy="201240"/>
              </p14:xfrm>
            </p:contentPart>
          </mc:Choice>
          <mc:Fallback>
            <p:pic>
              <p:nvPicPr>
                <p:cNvPr id="146" name="Ink 145">
                  <a:extLst>
                    <a:ext uri="{FF2B5EF4-FFF2-40B4-BE49-F238E27FC236}">
                      <a16:creationId xmlns:a16="http://schemas.microsoft.com/office/drawing/2014/main" id="{3577EE80-8B7C-49A9-835E-028A59EF3E6C}"/>
                    </a:ext>
                  </a:extLst>
                </p:cNvPr>
                <p:cNvPicPr/>
                <p:nvPr/>
              </p:nvPicPr>
              <p:blipFill>
                <a:blip r:embed="rId220"/>
                <a:stretch>
                  <a:fillRect/>
                </a:stretch>
              </p:blipFill>
              <p:spPr>
                <a:xfrm>
                  <a:off x="4707459" y="3189488"/>
                  <a:ext cx="282960" cy="218880"/>
                </a:xfrm>
                <a:prstGeom prst="rect">
                  <a:avLst/>
                </a:prstGeom>
              </p:spPr>
            </p:pic>
          </mc:Fallback>
        </mc:AlternateContent>
        <mc:AlternateContent xmlns:mc="http://schemas.openxmlformats.org/markup-compatibility/2006">
          <mc:Choice xmlns:p14="http://schemas.microsoft.com/office/powerpoint/2010/main" Requires="p14">
            <p:contentPart p14:bwMode="auto" r:id="rId221">
              <p14:nvContentPartPr>
                <p14:cNvPr id="147" name="Ink 146">
                  <a:extLst>
                    <a:ext uri="{FF2B5EF4-FFF2-40B4-BE49-F238E27FC236}">
                      <a16:creationId xmlns:a16="http://schemas.microsoft.com/office/drawing/2014/main" id="{B8A32F87-2A51-4AD2-BC9F-29FAA440953F}"/>
                    </a:ext>
                  </a:extLst>
                </p14:cNvPr>
                <p14:cNvContentPartPr/>
                <p14:nvPr/>
              </p14:nvContentPartPr>
              <p14:xfrm>
                <a:off x="4806459" y="3367328"/>
                <a:ext cx="82800" cy="56160"/>
              </p14:xfrm>
            </p:contentPart>
          </mc:Choice>
          <mc:Fallback>
            <p:pic>
              <p:nvPicPr>
                <p:cNvPr id="147" name="Ink 146">
                  <a:extLst>
                    <a:ext uri="{FF2B5EF4-FFF2-40B4-BE49-F238E27FC236}">
                      <a16:creationId xmlns:a16="http://schemas.microsoft.com/office/drawing/2014/main" id="{B8A32F87-2A51-4AD2-BC9F-29FAA440953F}"/>
                    </a:ext>
                  </a:extLst>
                </p:cNvPr>
                <p:cNvPicPr/>
                <p:nvPr/>
              </p:nvPicPr>
              <p:blipFill>
                <a:blip r:embed="rId222"/>
                <a:stretch>
                  <a:fillRect/>
                </a:stretch>
              </p:blipFill>
              <p:spPr>
                <a:xfrm>
                  <a:off x="4797459" y="3358688"/>
                  <a:ext cx="100440" cy="73800"/>
                </a:xfrm>
                <a:prstGeom prst="rect">
                  <a:avLst/>
                </a:prstGeom>
              </p:spPr>
            </p:pic>
          </mc:Fallback>
        </mc:AlternateContent>
        <mc:AlternateContent xmlns:mc="http://schemas.openxmlformats.org/markup-compatibility/2006">
          <mc:Choice xmlns:p14="http://schemas.microsoft.com/office/powerpoint/2010/main" Requires="p14">
            <p:contentPart p14:bwMode="auto" r:id="rId223">
              <p14:nvContentPartPr>
                <p14:cNvPr id="148" name="Ink 147">
                  <a:extLst>
                    <a:ext uri="{FF2B5EF4-FFF2-40B4-BE49-F238E27FC236}">
                      <a16:creationId xmlns:a16="http://schemas.microsoft.com/office/drawing/2014/main" id="{B34CF495-46CF-463F-B63A-235087F6BA1B}"/>
                    </a:ext>
                  </a:extLst>
                </p14:cNvPr>
                <p14:cNvContentPartPr/>
                <p14:nvPr/>
              </p14:nvContentPartPr>
              <p14:xfrm>
                <a:off x="5028219" y="3235568"/>
                <a:ext cx="37440" cy="95400"/>
              </p14:xfrm>
            </p:contentPart>
          </mc:Choice>
          <mc:Fallback>
            <p:pic>
              <p:nvPicPr>
                <p:cNvPr id="148" name="Ink 147">
                  <a:extLst>
                    <a:ext uri="{FF2B5EF4-FFF2-40B4-BE49-F238E27FC236}">
                      <a16:creationId xmlns:a16="http://schemas.microsoft.com/office/drawing/2014/main" id="{B34CF495-46CF-463F-B63A-235087F6BA1B}"/>
                    </a:ext>
                  </a:extLst>
                </p:cNvPr>
                <p:cNvPicPr/>
                <p:nvPr/>
              </p:nvPicPr>
              <p:blipFill>
                <a:blip r:embed="rId224"/>
                <a:stretch>
                  <a:fillRect/>
                </a:stretch>
              </p:blipFill>
              <p:spPr>
                <a:xfrm>
                  <a:off x="5019219" y="3226568"/>
                  <a:ext cx="55080" cy="113040"/>
                </a:xfrm>
                <a:prstGeom prst="rect">
                  <a:avLst/>
                </a:prstGeom>
              </p:spPr>
            </p:pic>
          </mc:Fallback>
        </mc:AlternateContent>
        <mc:AlternateContent xmlns:mc="http://schemas.openxmlformats.org/markup-compatibility/2006">
          <mc:Choice xmlns:p14="http://schemas.microsoft.com/office/powerpoint/2010/main" Requires="p14">
            <p:contentPart p14:bwMode="auto" r:id="rId225">
              <p14:nvContentPartPr>
                <p14:cNvPr id="149" name="Ink 148">
                  <a:extLst>
                    <a:ext uri="{FF2B5EF4-FFF2-40B4-BE49-F238E27FC236}">
                      <a16:creationId xmlns:a16="http://schemas.microsoft.com/office/drawing/2014/main" id="{2B089376-7F6E-4EEA-B965-71A7E703D035}"/>
                    </a:ext>
                  </a:extLst>
                </p14:cNvPr>
                <p14:cNvContentPartPr/>
                <p14:nvPr/>
              </p14:nvContentPartPr>
              <p14:xfrm>
                <a:off x="5099499" y="3176168"/>
                <a:ext cx="36360" cy="139680"/>
              </p14:xfrm>
            </p:contentPart>
          </mc:Choice>
          <mc:Fallback>
            <p:pic>
              <p:nvPicPr>
                <p:cNvPr id="149" name="Ink 148">
                  <a:extLst>
                    <a:ext uri="{FF2B5EF4-FFF2-40B4-BE49-F238E27FC236}">
                      <a16:creationId xmlns:a16="http://schemas.microsoft.com/office/drawing/2014/main" id="{2B089376-7F6E-4EEA-B965-71A7E703D035}"/>
                    </a:ext>
                  </a:extLst>
                </p:cNvPr>
                <p:cNvPicPr/>
                <p:nvPr/>
              </p:nvPicPr>
              <p:blipFill>
                <a:blip r:embed="rId226"/>
                <a:stretch>
                  <a:fillRect/>
                </a:stretch>
              </p:blipFill>
              <p:spPr>
                <a:xfrm>
                  <a:off x="5090859" y="3167528"/>
                  <a:ext cx="54000" cy="157320"/>
                </a:xfrm>
                <a:prstGeom prst="rect">
                  <a:avLst/>
                </a:prstGeom>
              </p:spPr>
            </p:pic>
          </mc:Fallback>
        </mc:AlternateContent>
        <mc:AlternateContent xmlns:mc="http://schemas.openxmlformats.org/markup-compatibility/2006">
          <mc:Choice xmlns:p14="http://schemas.microsoft.com/office/powerpoint/2010/main" Requires="p14">
            <p:contentPart p14:bwMode="auto" r:id="rId227">
              <p14:nvContentPartPr>
                <p14:cNvPr id="150" name="Ink 149">
                  <a:extLst>
                    <a:ext uri="{FF2B5EF4-FFF2-40B4-BE49-F238E27FC236}">
                      <a16:creationId xmlns:a16="http://schemas.microsoft.com/office/drawing/2014/main" id="{06210959-A0EA-4BDF-9E94-33EC4D43D69A}"/>
                    </a:ext>
                  </a:extLst>
                </p14:cNvPr>
                <p14:cNvContentPartPr/>
                <p14:nvPr/>
              </p14:nvContentPartPr>
              <p14:xfrm>
                <a:off x="5112459" y="3234848"/>
                <a:ext cx="78120" cy="26280"/>
              </p14:xfrm>
            </p:contentPart>
          </mc:Choice>
          <mc:Fallback>
            <p:pic>
              <p:nvPicPr>
                <p:cNvPr id="150" name="Ink 149">
                  <a:extLst>
                    <a:ext uri="{FF2B5EF4-FFF2-40B4-BE49-F238E27FC236}">
                      <a16:creationId xmlns:a16="http://schemas.microsoft.com/office/drawing/2014/main" id="{06210959-A0EA-4BDF-9E94-33EC4D43D69A}"/>
                    </a:ext>
                  </a:extLst>
                </p:cNvPr>
                <p:cNvPicPr/>
                <p:nvPr/>
              </p:nvPicPr>
              <p:blipFill>
                <a:blip r:embed="rId228"/>
                <a:stretch>
                  <a:fillRect/>
                </a:stretch>
              </p:blipFill>
              <p:spPr>
                <a:xfrm>
                  <a:off x="5103459" y="3226208"/>
                  <a:ext cx="95760" cy="43920"/>
                </a:xfrm>
                <a:prstGeom prst="rect">
                  <a:avLst/>
                </a:prstGeom>
              </p:spPr>
            </p:pic>
          </mc:Fallback>
        </mc:AlternateContent>
        <mc:AlternateContent xmlns:mc="http://schemas.openxmlformats.org/markup-compatibility/2006">
          <mc:Choice xmlns:p14="http://schemas.microsoft.com/office/powerpoint/2010/main" Requires="p14">
            <p:contentPart p14:bwMode="auto" r:id="rId229">
              <p14:nvContentPartPr>
                <p14:cNvPr id="151" name="Ink 150">
                  <a:extLst>
                    <a:ext uri="{FF2B5EF4-FFF2-40B4-BE49-F238E27FC236}">
                      <a16:creationId xmlns:a16="http://schemas.microsoft.com/office/drawing/2014/main" id="{15A5A452-F065-481C-9977-CD1255F2DE11}"/>
                    </a:ext>
                  </a:extLst>
                </p14:cNvPr>
                <p14:cNvContentPartPr/>
                <p14:nvPr/>
              </p14:nvContentPartPr>
              <p14:xfrm>
                <a:off x="5159259" y="3118928"/>
                <a:ext cx="111600" cy="179280"/>
              </p14:xfrm>
            </p:contentPart>
          </mc:Choice>
          <mc:Fallback>
            <p:pic>
              <p:nvPicPr>
                <p:cNvPr id="151" name="Ink 150">
                  <a:extLst>
                    <a:ext uri="{FF2B5EF4-FFF2-40B4-BE49-F238E27FC236}">
                      <a16:creationId xmlns:a16="http://schemas.microsoft.com/office/drawing/2014/main" id="{15A5A452-F065-481C-9977-CD1255F2DE11}"/>
                    </a:ext>
                  </a:extLst>
                </p:cNvPr>
                <p:cNvPicPr/>
                <p:nvPr/>
              </p:nvPicPr>
              <p:blipFill>
                <a:blip r:embed="rId230"/>
                <a:stretch>
                  <a:fillRect/>
                </a:stretch>
              </p:blipFill>
              <p:spPr>
                <a:xfrm>
                  <a:off x="5150259" y="3109928"/>
                  <a:ext cx="129240" cy="196920"/>
                </a:xfrm>
                <a:prstGeom prst="rect">
                  <a:avLst/>
                </a:prstGeom>
              </p:spPr>
            </p:pic>
          </mc:Fallback>
        </mc:AlternateContent>
        <mc:AlternateContent xmlns:mc="http://schemas.openxmlformats.org/markup-compatibility/2006">
          <mc:Choice xmlns:p14="http://schemas.microsoft.com/office/powerpoint/2010/main" Requires="p14">
            <p:contentPart p14:bwMode="auto" r:id="rId231">
              <p14:nvContentPartPr>
                <p14:cNvPr id="152" name="Ink 151">
                  <a:extLst>
                    <a:ext uri="{FF2B5EF4-FFF2-40B4-BE49-F238E27FC236}">
                      <a16:creationId xmlns:a16="http://schemas.microsoft.com/office/drawing/2014/main" id="{117BA479-B038-4E3E-9C9D-A7E99C3C9AB8}"/>
                    </a:ext>
                  </a:extLst>
                </p14:cNvPr>
                <p14:cNvContentPartPr/>
                <p14:nvPr/>
              </p14:nvContentPartPr>
              <p14:xfrm>
                <a:off x="5283819" y="3133328"/>
                <a:ext cx="111600" cy="131760"/>
              </p14:xfrm>
            </p:contentPart>
          </mc:Choice>
          <mc:Fallback>
            <p:pic>
              <p:nvPicPr>
                <p:cNvPr id="152" name="Ink 151">
                  <a:extLst>
                    <a:ext uri="{FF2B5EF4-FFF2-40B4-BE49-F238E27FC236}">
                      <a16:creationId xmlns:a16="http://schemas.microsoft.com/office/drawing/2014/main" id="{117BA479-B038-4E3E-9C9D-A7E99C3C9AB8}"/>
                    </a:ext>
                  </a:extLst>
                </p:cNvPr>
                <p:cNvPicPr/>
                <p:nvPr/>
              </p:nvPicPr>
              <p:blipFill>
                <a:blip r:embed="rId232"/>
                <a:stretch>
                  <a:fillRect/>
                </a:stretch>
              </p:blipFill>
              <p:spPr>
                <a:xfrm>
                  <a:off x="5275179" y="3124328"/>
                  <a:ext cx="129240" cy="149400"/>
                </a:xfrm>
                <a:prstGeom prst="rect">
                  <a:avLst/>
                </a:prstGeom>
              </p:spPr>
            </p:pic>
          </mc:Fallback>
        </mc:AlternateContent>
        <mc:AlternateContent xmlns:mc="http://schemas.openxmlformats.org/markup-compatibility/2006">
          <mc:Choice xmlns:p14="http://schemas.microsoft.com/office/powerpoint/2010/main" Requires="p14">
            <p:contentPart p14:bwMode="auto" r:id="rId233">
              <p14:nvContentPartPr>
                <p14:cNvPr id="159" name="Ink 158">
                  <a:extLst>
                    <a:ext uri="{FF2B5EF4-FFF2-40B4-BE49-F238E27FC236}">
                      <a16:creationId xmlns:a16="http://schemas.microsoft.com/office/drawing/2014/main" id="{6B1A264B-6209-4127-8562-F8C7B7F5CB52}"/>
                    </a:ext>
                  </a:extLst>
                </p14:cNvPr>
                <p14:cNvContentPartPr/>
                <p14:nvPr/>
              </p14:nvContentPartPr>
              <p14:xfrm>
                <a:off x="4663179" y="2878448"/>
                <a:ext cx="161280" cy="110160"/>
              </p14:xfrm>
            </p:contentPart>
          </mc:Choice>
          <mc:Fallback>
            <p:pic>
              <p:nvPicPr>
                <p:cNvPr id="159" name="Ink 158">
                  <a:extLst>
                    <a:ext uri="{FF2B5EF4-FFF2-40B4-BE49-F238E27FC236}">
                      <a16:creationId xmlns:a16="http://schemas.microsoft.com/office/drawing/2014/main" id="{6B1A264B-6209-4127-8562-F8C7B7F5CB52}"/>
                    </a:ext>
                  </a:extLst>
                </p:cNvPr>
                <p:cNvPicPr/>
                <p:nvPr/>
              </p:nvPicPr>
              <p:blipFill>
                <a:blip r:embed="rId234"/>
                <a:stretch>
                  <a:fillRect/>
                </a:stretch>
              </p:blipFill>
              <p:spPr>
                <a:xfrm>
                  <a:off x="4654539" y="2869808"/>
                  <a:ext cx="178920" cy="127800"/>
                </a:xfrm>
                <a:prstGeom prst="rect">
                  <a:avLst/>
                </a:prstGeom>
              </p:spPr>
            </p:pic>
          </mc:Fallback>
        </mc:AlternateContent>
        <mc:AlternateContent xmlns:mc="http://schemas.openxmlformats.org/markup-compatibility/2006">
          <mc:Choice xmlns:p14="http://schemas.microsoft.com/office/powerpoint/2010/main" Requires="p14">
            <p:contentPart p14:bwMode="auto" r:id="rId235">
              <p14:nvContentPartPr>
                <p14:cNvPr id="160" name="Ink 159">
                  <a:extLst>
                    <a:ext uri="{FF2B5EF4-FFF2-40B4-BE49-F238E27FC236}">
                      <a16:creationId xmlns:a16="http://schemas.microsoft.com/office/drawing/2014/main" id="{8DAAB689-4FCA-4F60-820B-06B60F41914E}"/>
                    </a:ext>
                  </a:extLst>
                </p14:cNvPr>
                <p14:cNvContentPartPr/>
                <p14:nvPr/>
              </p14:nvContentPartPr>
              <p14:xfrm>
                <a:off x="4658499" y="2770808"/>
                <a:ext cx="139680" cy="78120"/>
              </p14:xfrm>
            </p:contentPart>
          </mc:Choice>
          <mc:Fallback>
            <p:pic>
              <p:nvPicPr>
                <p:cNvPr id="160" name="Ink 159">
                  <a:extLst>
                    <a:ext uri="{FF2B5EF4-FFF2-40B4-BE49-F238E27FC236}">
                      <a16:creationId xmlns:a16="http://schemas.microsoft.com/office/drawing/2014/main" id="{8DAAB689-4FCA-4F60-820B-06B60F41914E}"/>
                    </a:ext>
                  </a:extLst>
                </p:cNvPr>
                <p:cNvPicPr/>
                <p:nvPr/>
              </p:nvPicPr>
              <p:blipFill>
                <a:blip r:embed="rId236"/>
                <a:stretch>
                  <a:fillRect/>
                </a:stretch>
              </p:blipFill>
              <p:spPr>
                <a:xfrm>
                  <a:off x="4649499" y="2761808"/>
                  <a:ext cx="157320" cy="95760"/>
                </a:xfrm>
                <a:prstGeom prst="rect">
                  <a:avLst/>
                </a:prstGeom>
              </p:spPr>
            </p:pic>
          </mc:Fallback>
        </mc:AlternateContent>
        <mc:AlternateContent xmlns:mc="http://schemas.openxmlformats.org/markup-compatibility/2006">
          <mc:Choice xmlns:p14="http://schemas.microsoft.com/office/powerpoint/2010/main" Requires="p14">
            <p:contentPart p14:bwMode="auto" r:id="rId237">
              <p14:nvContentPartPr>
                <p14:cNvPr id="161" name="Ink 160">
                  <a:extLst>
                    <a:ext uri="{FF2B5EF4-FFF2-40B4-BE49-F238E27FC236}">
                      <a16:creationId xmlns:a16="http://schemas.microsoft.com/office/drawing/2014/main" id="{C36C9DBE-87FF-4061-BFA4-273495318338}"/>
                    </a:ext>
                  </a:extLst>
                </p14:cNvPr>
                <p14:cNvContentPartPr/>
                <p14:nvPr/>
              </p14:nvContentPartPr>
              <p14:xfrm>
                <a:off x="4858659" y="2874488"/>
                <a:ext cx="78480" cy="131400"/>
              </p14:xfrm>
            </p:contentPart>
          </mc:Choice>
          <mc:Fallback>
            <p:pic>
              <p:nvPicPr>
                <p:cNvPr id="161" name="Ink 160">
                  <a:extLst>
                    <a:ext uri="{FF2B5EF4-FFF2-40B4-BE49-F238E27FC236}">
                      <a16:creationId xmlns:a16="http://schemas.microsoft.com/office/drawing/2014/main" id="{C36C9DBE-87FF-4061-BFA4-273495318338}"/>
                    </a:ext>
                  </a:extLst>
                </p:cNvPr>
                <p:cNvPicPr/>
                <p:nvPr/>
              </p:nvPicPr>
              <p:blipFill>
                <a:blip r:embed="rId238"/>
                <a:stretch>
                  <a:fillRect/>
                </a:stretch>
              </p:blipFill>
              <p:spPr>
                <a:xfrm>
                  <a:off x="4850019" y="2865848"/>
                  <a:ext cx="96120" cy="149040"/>
                </a:xfrm>
                <a:prstGeom prst="rect">
                  <a:avLst/>
                </a:prstGeom>
              </p:spPr>
            </p:pic>
          </mc:Fallback>
        </mc:AlternateContent>
        <mc:AlternateContent xmlns:mc="http://schemas.openxmlformats.org/markup-compatibility/2006">
          <mc:Choice xmlns:p14="http://schemas.microsoft.com/office/powerpoint/2010/main" Requires="p14">
            <p:contentPart p14:bwMode="auto" r:id="rId239">
              <p14:nvContentPartPr>
                <p14:cNvPr id="162" name="Ink 161">
                  <a:extLst>
                    <a:ext uri="{FF2B5EF4-FFF2-40B4-BE49-F238E27FC236}">
                      <a16:creationId xmlns:a16="http://schemas.microsoft.com/office/drawing/2014/main" id="{A3E2948B-E190-47D2-931D-AE5DADDFC106}"/>
                    </a:ext>
                  </a:extLst>
                </p14:cNvPr>
                <p14:cNvContentPartPr/>
                <p14:nvPr/>
              </p14:nvContentPartPr>
              <p14:xfrm>
                <a:off x="4877379" y="2871248"/>
                <a:ext cx="99000" cy="75240"/>
              </p14:xfrm>
            </p:contentPart>
          </mc:Choice>
          <mc:Fallback>
            <p:pic>
              <p:nvPicPr>
                <p:cNvPr id="162" name="Ink 161">
                  <a:extLst>
                    <a:ext uri="{FF2B5EF4-FFF2-40B4-BE49-F238E27FC236}">
                      <a16:creationId xmlns:a16="http://schemas.microsoft.com/office/drawing/2014/main" id="{A3E2948B-E190-47D2-931D-AE5DADDFC106}"/>
                    </a:ext>
                  </a:extLst>
                </p:cNvPr>
                <p:cNvPicPr/>
                <p:nvPr/>
              </p:nvPicPr>
              <p:blipFill>
                <a:blip r:embed="rId240"/>
                <a:stretch>
                  <a:fillRect/>
                </a:stretch>
              </p:blipFill>
              <p:spPr>
                <a:xfrm>
                  <a:off x="4868379" y="2862248"/>
                  <a:ext cx="116640" cy="9288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241">
            <p14:nvContentPartPr>
              <p14:cNvPr id="164" name="Ink 163">
                <a:extLst>
                  <a:ext uri="{FF2B5EF4-FFF2-40B4-BE49-F238E27FC236}">
                    <a16:creationId xmlns:a16="http://schemas.microsoft.com/office/drawing/2014/main" id="{79B4BA0B-E942-47D2-BC9B-0A374B90D365}"/>
                  </a:ext>
                </a:extLst>
              </p14:cNvPr>
              <p14:cNvContentPartPr/>
              <p14:nvPr/>
            </p14:nvContentPartPr>
            <p14:xfrm>
              <a:off x="3347379" y="3816608"/>
              <a:ext cx="5400" cy="8280"/>
            </p14:xfrm>
          </p:contentPart>
        </mc:Choice>
        <mc:Fallback>
          <p:pic>
            <p:nvPicPr>
              <p:cNvPr id="164" name="Ink 163">
                <a:extLst>
                  <a:ext uri="{FF2B5EF4-FFF2-40B4-BE49-F238E27FC236}">
                    <a16:creationId xmlns:a16="http://schemas.microsoft.com/office/drawing/2014/main" id="{79B4BA0B-E942-47D2-BC9B-0A374B90D365}"/>
                  </a:ext>
                </a:extLst>
              </p:cNvPr>
              <p:cNvPicPr/>
              <p:nvPr/>
            </p:nvPicPr>
            <p:blipFill>
              <a:blip r:embed="rId242"/>
              <a:stretch>
                <a:fillRect/>
              </a:stretch>
            </p:blipFill>
            <p:spPr>
              <a:xfrm>
                <a:off x="3338739" y="3807968"/>
                <a:ext cx="23040" cy="25920"/>
              </a:xfrm>
              <a:prstGeom prst="rect">
                <a:avLst/>
              </a:prstGeom>
            </p:spPr>
          </p:pic>
        </mc:Fallback>
      </mc:AlternateContent>
      <p:grpSp>
        <p:nvGrpSpPr>
          <p:cNvPr id="167" name="Group 166">
            <a:extLst>
              <a:ext uri="{FF2B5EF4-FFF2-40B4-BE49-F238E27FC236}">
                <a16:creationId xmlns:a16="http://schemas.microsoft.com/office/drawing/2014/main" id="{070C2D53-88A0-4676-8A73-6378D71D2580}"/>
              </a:ext>
            </a:extLst>
          </p:cNvPr>
          <p:cNvGrpSpPr/>
          <p:nvPr/>
        </p:nvGrpSpPr>
        <p:grpSpPr>
          <a:xfrm>
            <a:off x="3072339" y="2374808"/>
            <a:ext cx="555120" cy="644040"/>
            <a:chOff x="3072339" y="2374808"/>
            <a:chExt cx="555120" cy="644040"/>
          </a:xfrm>
        </p:grpSpPr>
        <mc:AlternateContent xmlns:mc="http://schemas.openxmlformats.org/markup-compatibility/2006">
          <mc:Choice xmlns:p14="http://schemas.microsoft.com/office/powerpoint/2010/main" Requires="p14">
            <p:contentPart p14:bwMode="auto" r:id="rId243">
              <p14:nvContentPartPr>
                <p14:cNvPr id="19" name="Ink 18">
                  <a:extLst>
                    <a:ext uri="{FF2B5EF4-FFF2-40B4-BE49-F238E27FC236}">
                      <a16:creationId xmlns:a16="http://schemas.microsoft.com/office/drawing/2014/main" id="{23BB5462-39CC-46A4-981E-FE377D16CBBA}"/>
                    </a:ext>
                  </a:extLst>
                </p14:cNvPr>
                <p14:cNvContentPartPr/>
                <p14:nvPr/>
              </p14:nvContentPartPr>
              <p14:xfrm>
                <a:off x="3088899" y="2579648"/>
                <a:ext cx="17640" cy="439200"/>
              </p14:xfrm>
            </p:contentPart>
          </mc:Choice>
          <mc:Fallback>
            <p:pic>
              <p:nvPicPr>
                <p:cNvPr id="19" name="Ink 18">
                  <a:extLst>
                    <a:ext uri="{FF2B5EF4-FFF2-40B4-BE49-F238E27FC236}">
                      <a16:creationId xmlns:a16="http://schemas.microsoft.com/office/drawing/2014/main" id="{23BB5462-39CC-46A4-981E-FE377D16CBBA}"/>
                    </a:ext>
                  </a:extLst>
                </p:cNvPr>
                <p:cNvPicPr/>
                <p:nvPr/>
              </p:nvPicPr>
              <p:blipFill>
                <a:blip r:embed="rId244"/>
                <a:stretch>
                  <a:fillRect/>
                </a:stretch>
              </p:blipFill>
              <p:spPr>
                <a:xfrm>
                  <a:off x="3079899" y="2570648"/>
                  <a:ext cx="35280" cy="456840"/>
                </a:xfrm>
                <a:prstGeom prst="rect">
                  <a:avLst/>
                </a:prstGeom>
              </p:spPr>
            </p:pic>
          </mc:Fallback>
        </mc:AlternateContent>
        <mc:AlternateContent xmlns:mc="http://schemas.openxmlformats.org/markup-compatibility/2006">
          <mc:Choice xmlns:p14="http://schemas.microsoft.com/office/powerpoint/2010/main" Requires="p14">
            <p:contentPart p14:bwMode="auto" r:id="rId245">
              <p14:nvContentPartPr>
                <p14:cNvPr id="22" name="Ink 21">
                  <a:extLst>
                    <a:ext uri="{FF2B5EF4-FFF2-40B4-BE49-F238E27FC236}">
                      <a16:creationId xmlns:a16="http://schemas.microsoft.com/office/drawing/2014/main" id="{27A13ECA-BCC7-4BBA-BDB3-EFEE4C81059B}"/>
                    </a:ext>
                  </a:extLst>
                </p14:cNvPr>
                <p14:cNvContentPartPr/>
                <p14:nvPr/>
              </p14:nvContentPartPr>
              <p14:xfrm>
                <a:off x="3072339" y="2374808"/>
                <a:ext cx="14400" cy="84960"/>
              </p14:xfrm>
            </p:contentPart>
          </mc:Choice>
          <mc:Fallback>
            <p:pic>
              <p:nvPicPr>
                <p:cNvPr id="22" name="Ink 21">
                  <a:extLst>
                    <a:ext uri="{FF2B5EF4-FFF2-40B4-BE49-F238E27FC236}">
                      <a16:creationId xmlns:a16="http://schemas.microsoft.com/office/drawing/2014/main" id="{27A13ECA-BCC7-4BBA-BDB3-EFEE4C81059B}"/>
                    </a:ext>
                  </a:extLst>
                </p:cNvPr>
                <p:cNvPicPr/>
                <p:nvPr/>
              </p:nvPicPr>
              <p:blipFill>
                <a:blip r:embed="rId246"/>
                <a:stretch>
                  <a:fillRect/>
                </a:stretch>
              </p:blipFill>
              <p:spPr>
                <a:xfrm>
                  <a:off x="3063339" y="2365808"/>
                  <a:ext cx="32040" cy="102600"/>
                </a:xfrm>
                <a:prstGeom prst="rect">
                  <a:avLst/>
                </a:prstGeom>
              </p:spPr>
            </p:pic>
          </mc:Fallback>
        </mc:AlternateContent>
        <mc:AlternateContent xmlns:mc="http://schemas.openxmlformats.org/markup-compatibility/2006">
          <mc:Choice xmlns:p14="http://schemas.microsoft.com/office/powerpoint/2010/main" Requires="p14">
            <p:contentPart p14:bwMode="auto" r:id="rId247">
              <p14:nvContentPartPr>
                <p14:cNvPr id="154" name="Ink 153">
                  <a:extLst>
                    <a:ext uri="{FF2B5EF4-FFF2-40B4-BE49-F238E27FC236}">
                      <a16:creationId xmlns:a16="http://schemas.microsoft.com/office/drawing/2014/main" id="{372B527C-ECC0-410F-889D-B9939F109B2F}"/>
                    </a:ext>
                  </a:extLst>
                </p14:cNvPr>
                <p14:cNvContentPartPr/>
                <p14:nvPr/>
              </p14:nvContentPartPr>
              <p14:xfrm>
                <a:off x="3353859" y="2651648"/>
                <a:ext cx="27000" cy="48960"/>
              </p14:xfrm>
            </p:contentPart>
          </mc:Choice>
          <mc:Fallback>
            <p:pic>
              <p:nvPicPr>
                <p:cNvPr id="154" name="Ink 153">
                  <a:extLst>
                    <a:ext uri="{FF2B5EF4-FFF2-40B4-BE49-F238E27FC236}">
                      <a16:creationId xmlns:a16="http://schemas.microsoft.com/office/drawing/2014/main" id="{372B527C-ECC0-410F-889D-B9939F109B2F}"/>
                    </a:ext>
                  </a:extLst>
                </p:cNvPr>
                <p:cNvPicPr/>
                <p:nvPr/>
              </p:nvPicPr>
              <p:blipFill>
                <a:blip r:embed="rId248"/>
                <a:stretch>
                  <a:fillRect/>
                </a:stretch>
              </p:blipFill>
              <p:spPr>
                <a:xfrm>
                  <a:off x="3344859" y="2642648"/>
                  <a:ext cx="44640" cy="66600"/>
                </a:xfrm>
                <a:prstGeom prst="rect">
                  <a:avLst/>
                </a:prstGeom>
              </p:spPr>
            </p:pic>
          </mc:Fallback>
        </mc:AlternateContent>
        <mc:AlternateContent xmlns:mc="http://schemas.openxmlformats.org/markup-compatibility/2006">
          <mc:Choice xmlns:p14="http://schemas.microsoft.com/office/powerpoint/2010/main" Requires="p14">
            <p:contentPart p14:bwMode="auto" r:id="rId249">
              <p14:nvContentPartPr>
                <p14:cNvPr id="155" name="Ink 154">
                  <a:extLst>
                    <a:ext uri="{FF2B5EF4-FFF2-40B4-BE49-F238E27FC236}">
                      <a16:creationId xmlns:a16="http://schemas.microsoft.com/office/drawing/2014/main" id="{E99CA69F-602F-495B-BEC1-C12744B9F363}"/>
                    </a:ext>
                  </a:extLst>
                </p14:cNvPr>
                <p14:cNvContentPartPr/>
                <p14:nvPr/>
              </p14:nvContentPartPr>
              <p14:xfrm>
                <a:off x="3345579" y="2754608"/>
                <a:ext cx="16560" cy="67680"/>
              </p14:xfrm>
            </p:contentPart>
          </mc:Choice>
          <mc:Fallback>
            <p:pic>
              <p:nvPicPr>
                <p:cNvPr id="155" name="Ink 154">
                  <a:extLst>
                    <a:ext uri="{FF2B5EF4-FFF2-40B4-BE49-F238E27FC236}">
                      <a16:creationId xmlns:a16="http://schemas.microsoft.com/office/drawing/2014/main" id="{E99CA69F-602F-495B-BEC1-C12744B9F363}"/>
                    </a:ext>
                  </a:extLst>
                </p:cNvPr>
                <p:cNvPicPr/>
                <p:nvPr/>
              </p:nvPicPr>
              <p:blipFill>
                <a:blip r:embed="rId250"/>
                <a:stretch>
                  <a:fillRect/>
                </a:stretch>
              </p:blipFill>
              <p:spPr>
                <a:xfrm>
                  <a:off x="3336579" y="2745608"/>
                  <a:ext cx="34200" cy="85320"/>
                </a:xfrm>
                <a:prstGeom prst="rect">
                  <a:avLst/>
                </a:prstGeom>
              </p:spPr>
            </p:pic>
          </mc:Fallback>
        </mc:AlternateContent>
        <mc:AlternateContent xmlns:mc="http://schemas.openxmlformats.org/markup-compatibility/2006">
          <mc:Choice xmlns:p14="http://schemas.microsoft.com/office/powerpoint/2010/main" Requires="p14">
            <p:contentPart p14:bwMode="auto" r:id="rId251">
              <p14:nvContentPartPr>
                <p14:cNvPr id="156" name="Ink 155">
                  <a:extLst>
                    <a:ext uri="{FF2B5EF4-FFF2-40B4-BE49-F238E27FC236}">
                      <a16:creationId xmlns:a16="http://schemas.microsoft.com/office/drawing/2014/main" id="{E35883D2-9B64-4401-A100-B8A387C128D6}"/>
                    </a:ext>
                  </a:extLst>
                </p14:cNvPr>
                <p14:cNvContentPartPr/>
                <p14:nvPr/>
              </p14:nvContentPartPr>
              <p14:xfrm>
                <a:off x="3447819" y="2683688"/>
                <a:ext cx="96480" cy="176040"/>
              </p14:xfrm>
            </p:contentPart>
          </mc:Choice>
          <mc:Fallback>
            <p:pic>
              <p:nvPicPr>
                <p:cNvPr id="156" name="Ink 155">
                  <a:extLst>
                    <a:ext uri="{FF2B5EF4-FFF2-40B4-BE49-F238E27FC236}">
                      <a16:creationId xmlns:a16="http://schemas.microsoft.com/office/drawing/2014/main" id="{E35883D2-9B64-4401-A100-B8A387C128D6}"/>
                    </a:ext>
                  </a:extLst>
                </p:cNvPr>
                <p:cNvPicPr/>
                <p:nvPr/>
              </p:nvPicPr>
              <p:blipFill>
                <a:blip r:embed="rId252"/>
                <a:stretch>
                  <a:fillRect/>
                </a:stretch>
              </p:blipFill>
              <p:spPr>
                <a:xfrm>
                  <a:off x="3439179" y="2675048"/>
                  <a:ext cx="114120" cy="193680"/>
                </a:xfrm>
                <a:prstGeom prst="rect">
                  <a:avLst/>
                </a:prstGeom>
              </p:spPr>
            </p:pic>
          </mc:Fallback>
        </mc:AlternateContent>
        <mc:AlternateContent xmlns:mc="http://schemas.openxmlformats.org/markup-compatibility/2006">
          <mc:Choice xmlns:p14="http://schemas.microsoft.com/office/powerpoint/2010/main" Requires="p14">
            <p:contentPart p14:bwMode="auto" r:id="rId253">
              <p14:nvContentPartPr>
                <p14:cNvPr id="157" name="Ink 156">
                  <a:extLst>
                    <a:ext uri="{FF2B5EF4-FFF2-40B4-BE49-F238E27FC236}">
                      <a16:creationId xmlns:a16="http://schemas.microsoft.com/office/drawing/2014/main" id="{45EE03CF-B340-4023-B0EA-D913C0DB9299}"/>
                    </a:ext>
                  </a:extLst>
                </p14:cNvPr>
                <p14:cNvContentPartPr/>
                <p14:nvPr/>
              </p14:nvContentPartPr>
              <p14:xfrm>
                <a:off x="3492459" y="2696648"/>
                <a:ext cx="118440" cy="90720"/>
              </p14:xfrm>
            </p:contentPart>
          </mc:Choice>
          <mc:Fallback>
            <p:pic>
              <p:nvPicPr>
                <p:cNvPr id="157" name="Ink 156">
                  <a:extLst>
                    <a:ext uri="{FF2B5EF4-FFF2-40B4-BE49-F238E27FC236}">
                      <a16:creationId xmlns:a16="http://schemas.microsoft.com/office/drawing/2014/main" id="{45EE03CF-B340-4023-B0EA-D913C0DB9299}"/>
                    </a:ext>
                  </a:extLst>
                </p:cNvPr>
                <p:cNvPicPr/>
                <p:nvPr/>
              </p:nvPicPr>
              <p:blipFill>
                <a:blip r:embed="rId254"/>
                <a:stretch>
                  <a:fillRect/>
                </a:stretch>
              </p:blipFill>
              <p:spPr>
                <a:xfrm>
                  <a:off x="3483459" y="2688008"/>
                  <a:ext cx="136080" cy="108360"/>
                </a:xfrm>
                <a:prstGeom prst="rect">
                  <a:avLst/>
                </a:prstGeom>
              </p:spPr>
            </p:pic>
          </mc:Fallback>
        </mc:AlternateContent>
        <mc:AlternateContent xmlns:mc="http://schemas.openxmlformats.org/markup-compatibility/2006">
          <mc:Choice xmlns:p14="http://schemas.microsoft.com/office/powerpoint/2010/main" Requires="p14">
            <p:contentPart p14:bwMode="auto" r:id="rId255">
              <p14:nvContentPartPr>
                <p14:cNvPr id="165" name="Ink 164">
                  <a:extLst>
                    <a:ext uri="{FF2B5EF4-FFF2-40B4-BE49-F238E27FC236}">
                      <a16:creationId xmlns:a16="http://schemas.microsoft.com/office/drawing/2014/main" id="{FB81364A-C089-494E-A0E6-4944329080EA}"/>
                    </a:ext>
                  </a:extLst>
                </p14:cNvPr>
                <p14:cNvContentPartPr/>
                <p14:nvPr/>
              </p14:nvContentPartPr>
              <p14:xfrm>
                <a:off x="3169179" y="2541128"/>
                <a:ext cx="281520" cy="472680"/>
              </p14:xfrm>
            </p:contentPart>
          </mc:Choice>
          <mc:Fallback>
            <p:pic>
              <p:nvPicPr>
                <p:cNvPr id="165" name="Ink 164">
                  <a:extLst>
                    <a:ext uri="{FF2B5EF4-FFF2-40B4-BE49-F238E27FC236}">
                      <a16:creationId xmlns:a16="http://schemas.microsoft.com/office/drawing/2014/main" id="{FB81364A-C089-494E-A0E6-4944329080EA}"/>
                    </a:ext>
                  </a:extLst>
                </p:cNvPr>
                <p:cNvPicPr/>
                <p:nvPr/>
              </p:nvPicPr>
              <p:blipFill>
                <a:blip r:embed="rId256"/>
                <a:stretch>
                  <a:fillRect/>
                </a:stretch>
              </p:blipFill>
              <p:spPr>
                <a:xfrm>
                  <a:off x="3160539" y="2532488"/>
                  <a:ext cx="299160" cy="490320"/>
                </a:xfrm>
                <a:prstGeom prst="rect">
                  <a:avLst/>
                </a:prstGeom>
              </p:spPr>
            </p:pic>
          </mc:Fallback>
        </mc:AlternateContent>
        <mc:AlternateContent xmlns:mc="http://schemas.openxmlformats.org/markup-compatibility/2006">
          <mc:Choice xmlns:p14="http://schemas.microsoft.com/office/powerpoint/2010/main" Requires="p14">
            <p:contentPart p14:bwMode="auto" r:id="rId257">
              <p14:nvContentPartPr>
                <p14:cNvPr id="166" name="Ink 165">
                  <a:extLst>
                    <a:ext uri="{FF2B5EF4-FFF2-40B4-BE49-F238E27FC236}">
                      <a16:creationId xmlns:a16="http://schemas.microsoft.com/office/drawing/2014/main" id="{E64266A8-23FB-4A1C-BA64-4AD017FF8740}"/>
                    </a:ext>
                  </a:extLst>
                </p14:cNvPr>
                <p14:cNvContentPartPr/>
                <p14:nvPr/>
              </p14:nvContentPartPr>
              <p14:xfrm>
                <a:off x="3553299" y="2601968"/>
                <a:ext cx="74160" cy="47160"/>
              </p14:xfrm>
            </p:contentPart>
          </mc:Choice>
          <mc:Fallback>
            <p:pic>
              <p:nvPicPr>
                <p:cNvPr id="166" name="Ink 165">
                  <a:extLst>
                    <a:ext uri="{FF2B5EF4-FFF2-40B4-BE49-F238E27FC236}">
                      <a16:creationId xmlns:a16="http://schemas.microsoft.com/office/drawing/2014/main" id="{E64266A8-23FB-4A1C-BA64-4AD017FF8740}"/>
                    </a:ext>
                  </a:extLst>
                </p:cNvPr>
                <p:cNvPicPr/>
                <p:nvPr/>
              </p:nvPicPr>
              <p:blipFill>
                <a:blip r:embed="rId258"/>
                <a:stretch>
                  <a:fillRect/>
                </a:stretch>
              </p:blipFill>
              <p:spPr>
                <a:xfrm>
                  <a:off x="3544659" y="2592968"/>
                  <a:ext cx="91800" cy="64800"/>
                </a:xfrm>
                <a:prstGeom prst="rect">
                  <a:avLst/>
                </a:prstGeom>
              </p:spPr>
            </p:pic>
          </mc:Fallback>
        </mc:AlternateContent>
      </p:grpSp>
      <p:grpSp>
        <p:nvGrpSpPr>
          <p:cNvPr id="177" name="Group 176">
            <a:extLst>
              <a:ext uri="{FF2B5EF4-FFF2-40B4-BE49-F238E27FC236}">
                <a16:creationId xmlns:a16="http://schemas.microsoft.com/office/drawing/2014/main" id="{2AC513D3-4E1B-4B12-9DED-FD60A0E2798B}"/>
              </a:ext>
            </a:extLst>
          </p:cNvPr>
          <p:cNvGrpSpPr/>
          <p:nvPr/>
        </p:nvGrpSpPr>
        <p:grpSpPr>
          <a:xfrm>
            <a:off x="3010419" y="3865928"/>
            <a:ext cx="213120" cy="1349640"/>
            <a:chOff x="3010419" y="3865928"/>
            <a:chExt cx="213120" cy="1349640"/>
          </a:xfrm>
        </p:grpSpPr>
        <mc:AlternateContent xmlns:mc="http://schemas.openxmlformats.org/markup-compatibility/2006">
          <mc:Choice xmlns:p14="http://schemas.microsoft.com/office/powerpoint/2010/main" Requires="p14">
            <p:contentPart p14:bwMode="auto" r:id="rId259">
              <p14:nvContentPartPr>
                <p14:cNvPr id="168" name="Ink 167">
                  <a:extLst>
                    <a:ext uri="{FF2B5EF4-FFF2-40B4-BE49-F238E27FC236}">
                      <a16:creationId xmlns:a16="http://schemas.microsoft.com/office/drawing/2014/main" id="{5EDE1150-EBB9-47D2-B50B-292836CB438A}"/>
                    </a:ext>
                  </a:extLst>
                </p14:cNvPr>
                <p14:cNvContentPartPr/>
                <p14:nvPr/>
              </p14:nvContentPartPr>
              <p14:xfrm>
                <a:off x="3114099" y="3865928"/>
                <a:ext cx="48960" cy="1329120"/>
              </p14:xfrm>
            </p:contentPart>
          </mc:Choice>
          <mc:Fallback>
            <p:pic>
              <p:nvPicPr>
                <p:cNvPr id="168" name="Ink 167">
                  <a:extLst>
                    <a:ext uri="{FF2B5EF4-FFF2-40B4-BE49-F238E27FC236}">
                      <a16:creationId xmlns:a16="http://schemas.microsoft.com/office/drawing/2014/main" id="{5EDE1150-EBB9-47D2-B50B-292836CB438A}"/>
                    </a:ext>
                  </a:extLst>
                </p:cNvPr>
                <p:cNvPicPr/>
                <p:nvPr/>
              </p:nvPicPr>
              <p:blipFill>
                <a:blip r:embed="rId260"/>
                <a:stretch>
                  <a:fillRect/>
                </a:stretch>
              </p:blipFill>
              <p:spPr>
                <a:xfrm>
                  <a:off x="3105099" y="3856928"/>
                  <a:ext cx="66600" cy="1346760"/>
                </a:xfrm>
                <a:prstGeom prst="rect">
                  <a:avLst/>
                </a:prstGeom>
              </p:spPr>
            </p:pic>
          </mc:Fallback>
        </mc:AlternateContent>
        <mc:AlternateContent xmlns:mc="http://schemas.openxmlformats.org/markup-compatibility/2006">
          <mc:Choice xmlns:p14="http://schemas.microsoft.com/office/powerpoint/2010/main" Requires="p14">
            <p:contentPart p14:bwMode="auto" r:id="rId261">
              <p14:nvContentPartPr>
                <p14:cNvPr id="169" name="Ink 168">
                  <a:extLst>
                    <a:ext uri="{FF2B5EF4-FFF2-40B4-BE49-F238E27FC236}">
                      <a16:creationId xmlns:a16="http://schemas.microsoft.com/office/drawing/2014/main" id="{CA642BD0-CD1B-4111-A7A0-A510FCD3E574}"/>
                    </a:ext>
                  </a:extLst>
                </p14:cNvPr>
                <p14:cNvContentPartPr/>
                <p14:nvPr/>
              </p14:nvContentPartPr>
              <p14:xfrm>
                <a:off x="3010419" y="5114768"/>
                <a:ext cx="173160" cy="58680"/>
              </p14:xfrm>
            </p:contentPart>
          </mc:Choice>
          <mc:Fallback>
            <p:pic>
              <p:nvPicPr>
                <p:cNvPr id="169" name="Ink 168">
                  <a:extLst>
                    <a:ext uri="{FF2B5EF4-FFF2-40B4-BE49-F238E27FC236}">
                      <a16:creationId xmlns:a16="http://schemas.microsoft.com/office/drawing/2014/main" id="{CA642BD0-CD1B-4111-A7A0-A510FCD3E574}"/>
                    </a:ext>
                  </a:extLst>
                </p:cNvPr>
                <p:cNvPicPr/>
                <p:nvPr/>
              </p:nvPicPr>
              <p:blipFill>
                <a:blip r:embed="rId262"/>
                <a:stretch>
                  <a:fillRect/>
                </a:stretch>
              </p:blipFill>
              <p:spPr>
                <a:xfrm>
                  <a:off x="3001779" y="5106128"/>
                  <a:ext cx="190800" cy="76320"/>
                </a:xfrm>
                <a:prstGeom prst="rect">
                  <a:avLst/>
                </a:prstGeom>
              </p:spPr>
            </p:pic>
          </mc:Fallback>
        </mc:AlternateContent>
        <mc:AlternateContent xmlns:mc="http://schemas.openxmlformats.org/markup-compatibility/2006">
          <mc:Choice xmlns:p14="http://schemas.microsoft.com/office/powerpoint/2010/main" Requires="p14">
            <p:contentPart p14:bwMode="auto" r:id="rId263">
              <p14:nvContentPartPr>
                <p14:cNvPr id="170" name="Ink 169">
                  <a:extLst>
                    <a:ext uri="{FF2B5EF4-FFF2-40B4-BE49-F238E27FC236}">
                      <a16:creationId xmlns:a16="http://schemas.microsoft.com/office/drawing/2014/main" id="{9F4EFBF0-BC47-4136-9B4B-0AE255C38B50}"/>
                    </a:ext>
                  </a:extLst>
                </p14:cNvPr>
                <p14:cNvContentPartPr/>
                <p14:nvPr/>
              </p14:nvContentPartPr>
              <p14:xfrm>
                <a:off x="3165579" y="5099648"/>
                <a:ext cx="57960" cy="115920"/>
              </p14:xfrm>
            </p:contentPart>
          </mc:Choice>
          <mc:Fallback>
            <p:pic>
              <p:nvPicPr>
                <p:cNvPr id="170" name="Ink 169">
                  <a:extLst>
                    <a:ext uri="{FF2B5EF4-FFF2-40B4-BE49-F238E27FC236}">
                      <a16:creationId xmlns:a16="http://schemas.microsoft.com/office/drawing/2014/main" id="{9F4EFBF0-BC47-4136-9B4B-0AE255C38B50}"/>
                    </a:ext>
                  </a:extLst>
                </p:cNvPr>
                <p:cNvPicPr/>
                <p:nvPr/>
              </p:nvPicPr>
              <p:blipFill>
                <a:blip r:embed="rId264"/>
                <a:stretch>
                  <a:fillRect/>
                </a:stretch>
              </p:blipFill>
              <p:spPr>
                <a:xfrm>
                  <a:off x="3156939" y="5091008"/>
                  <a:ext cx="75600" cy="133560"/>
                </a:xfrm>
                <a:prstGeom prst="rect">
                  <a:avLst/>
                </a:prstGeom>
              </p:spPr>
            </p:pic>
          </mc:Fallback>
        </mc:AlternateContent>
      </p:grpSp>
      <p:grpSp>
        <p:nvGrpSpPr>
          <p:cNvPr id="182" name="Group 181">
            <a:extLst>
              <a:ext uri="{FF2B5EF4-FFF2-40B4-BE49-F238E27FC236}">
                <a16:creationId xmlns:a16="http://schemas.microsoft.com/office/drawing/2014/main" id="{2DB3B67A-0EAC-4844-AC4D-FB1627AE28D1}"/>
              </a:ext>
            </a:extLst>
          </p:cNvPr>
          <p:cNvGrpSpPr/>
          <p:nvPr/>
        </p:nvGrpSpPr>
        <p:grpSpPr>
          <a:xfrm>
            <a:off x="2909259" y="5327888"/>
            <a:ext cx="1069560" cy="443520"/>
            <a:chOff x="2909259" y="5327888"/>
            <a:chExt cx="1069560" cy="443520"/>
          </a:xfrm>
        </p:grpSpPr>
        <mc:AlternateContent xmlns:mc="http://schemas.openxmlformats.org/markup-compatibility/2006">
          <mc:Choice xmlns:p14="http://schemas.microsoft.com/office/powerpoint/2010/main" Requires="p14">
            <p:contentPart p14:bwMode="auto" r:id="rId265">
              <p14:nvContentPartPr>
                <p14:cNvPr id="171" name="Ink 170">
                  <a:extLst>
                    <a:ext uri="{FF2B5EF4-FFF2-40B4-BE49-F238E27FC236}">
                      <a16:creationId xmlns:a16="http://schemas.microsoft.com/office/drawing/2014/main" id="{84C60FE4-937F-408C-84EA-CC99A1B99BE3}"/>
                    </a:ext>
                  </a:extLst>
                </p14:cNvPr>
                <p14:cNvContentPartPr/>
                <p14:nvPr/>
              </p14:nvContentPartPr>
              <p14:xfrm>
                <a:off x="2909259" y="5341568"/>
                <a:ext cx="44640" cy="90720"/>
              </p14:xfrm>
            </p:contentPart>
          </mc:Choice>
          <mc:Fallback>
            <p:pic>
              <p:nvPicPr>
                <p:cNvPr id="171" name="Ink 170">
                  <a:extLst>
                    <a:ext uri="{FF2B5EF4-FFF2-40B4-BE49-F238E27FC236}">
                      <a16:creationId xmlns:a16="http://schemas.microsoft.com/office/drawing/2014/main" id="{84C60FE4-937F-408C-84EA-CC99A1B99BE3}"/>
                    </a:ext>
                  </a:extLst>
                </p:cNvPr>
                <p:cNvPicPr/>
                <p:nvPr/>
              </p:nvPicPr>
              <p:blipFill>
                <a:blip r:embed="rId266"/>
                <a:stretch>
                  <a:fillRect/>
                </a:stretch>
              </p:blipFill>
              <p:spPr>
                <a:xfrm>
                  <a:off x="2900259" y="5332928"/>
                  <a:ext cx="62280" cy="108360"/>
                </a:xfrm>
                <a:prstGeom prst="rect">
                  <a:avLst/>
                </a:prstGeom>
              </p:spPr>
            </p:pic>
          </mc:Fallback>
        </mc:AlternateContent>
        <mc:AlternateContent xmlns:mc="http://schemas.openxmlformats.org/markup-compatibility/2006">
          <mc:Choice xmlns:p14="http://schemas.microsoft.com/office/powerpoint/2010/main" Requires="p14">
            <p:contentPart p14:bwMode="auto" r:id="rId267">
              <p14:nvContentPartPr>
                <p14:cNvPr id="172" name="Ink 171">
                  <a:extLst>
                    <a:ext uri="{FF2B5EF4-FFF2-40B4-BE49-F238E27FC236}">
                      <a16:creationId xmlns:a16="http://schemas.microsoft.com/office/drawing/2014/main" id="{CD7817F8-211F-4819-A978-3ECF4C37A7F6}"/>
                    </a:ext>
                  </a:extLst>
                </p14:cNvPr>
                <p14:cNvContentPartPr/>
                <p14:nvPr/>
              </p14:nvContentPartPr>
              <p14:xfrm>
                <a:off x="2925459" y="5449568"/>
                <a:ext cx="236160" cy="285840"/>
              </p14:xfrm>
            </p:contentPart>
          </mc:Choice>
          <mc:Fallback>
            <p:pic>
              <p:nvPicPr>
                <p:cNvPr id="172" name="Ink 171">
                  <a:extLst>
                    <a:ext uri="{FF2B5EF4-FFF2-40B4-BE49-F238E27FC236}">
                      <a16:creationId xmlns:a16="http://schemas.microsoft.com/office/drawing/2014/main" id="{CD7817F8-211F-4819-A978-3ECF4C37A7F6}"/>
                    </a:ext>
                  </a:extLst>
                </p:cNvPr>
                <p:cNvPicPr/>
                <p:nvPr/>
              </p:nvPicPr>
              <p:blipFill>
                <a:blip r:embed="rId268"/>
                <a:stretch>
                  <a:fillRect/>
                </a:stretch>
              </p:blipFill>
              <p:spPr>
                <a:xfrm>
                  <a:off x="2916459" y="5440928"/>
                  <a:ext cx="253800" cy="303480"/>
                </a:xfrm>
                <a:prstGeom prst="rect">
                  <a:avLst/>
                </a:prstGeom>
              </p:spPr>
            </p:pic>
          </mc:Fallback>
        </mc:AlternateContent>
        <mc:AlternateContent xmlns:mc="http://schemas.openxmlformats.org/markup-compatibility/2006">
          <mc:Choice xmlns:p14="http://schemas.microsoft.com/office/powerpoint/2010/main" Requires="p14">
            <p:contentPart p14:bwMode="auto" r:id="rId269">
              <p14:nvContentPartPr>
                <p14:cNvPr id="173" name="Ink 172">
                  <a:extLst>
                    <a:ext uri="{FF2B5EF4-FFF2-40B4-BE49-F238E27FC236}">
                      <a16:creationId xmlns:a16="http://schemas.microsoft.com/office/drawing/2014/main" id="{CD533368-02B2-46DA-AD99-739404B28CD1}"/>
                    </a:ext>
                  </a:extLst>
                </p14:cNvPr>
                <p14:cNvContentPartPr/>
                <p14:nvPr/>
              </p14:nvContentPartPr>
              <p14:xfrm>
                <a:off x="3129579" y="5476928"/>
                <a:ext cx="68760" cy="95400"/>
              </p14:xfrm>
            </p:contentPart>
          </mc:Choice>
          <mc:Fallback>
            <p:pic>
              <p:nvPicPr>
                <p:cNvPr id="173" name="Ink 172">
                  <a:extLst>
                    <a:ext uri="{FF2B5EF4-FFF2-40B4-BE49-F238E27FC236}">
                      <a16:creationId xmlns:a16="http://schemas.microsoft.com/office/drawing/2014/main" id="{CD533368-02B2-46DA-AD99-739404B28CD1}"/>
                    </a:ext>
                  </a:extLst>
                </p:cNvPr>
                <p:cNvPicPr/>
                <p:nvPr/>
              </p:nvPicPr>
              <p:blipFill>
                <a:blip r:embed="rId270"/>
                <a:stretch>
                  <a:fillRect/>
                </a:stretch>
              </p:blipFill>
              <p:spPr>
                <a:xfrm>
                  <a:off x="3120579" y="5467928"/>
                  <a:ext cx="86400" cy="113040"/>
                </a:xfrm>
                <a:prstGeom prst="rect">
                  <a:avLst/>
                </a:prstGeom>
              </p:spPr>
            </p:pic>
          </mc:Fallback>
        </mc:AlternateContent>
        <mc:AlternateContent xmlns:mc="http://schemas.openxmlformats.org/markup-compatibility/2006">
          <mc:Choice xmlns:p14="http://schemas.microsoft.com/office/powerpoint/2010/main" Requires="p14">
            <p:contentPart p14:bwMode="auto" r:id="rId271">
              <p14:nvContentPartPr>
                <p14:cNvPr id="174" name="Ink 173">
                  <a:extLst>
                    <a:ext uri="{FF2B5EF4-FFF2-40B4-BE49-F238E27FC236}">
                      <a16:creationId xmlns:a16="http://schemas.microsoft.com/office/drawing/2014/main" id="{8D6D14C4-F86F-4C99-9415-4A052806CEDF}"/>
                    </a:ext>
                  </a:extLst>
                </p14:cNvPr>
                <p14:cNvContentPartPr/>
                <p14:nvPr/>
              </p14:nvContentPartPr>
              <p14:xfrm>
                <a:off x="3232539" y="5480528"/>
                <a:ext cx="140760" cy="111600"/>
              </p14:xfrm>
            </p:contentPart>
          </mc:Choice>
          <mc:Fallback>
            <p:pic>
              <p:nvPicPr>
                <p:cNvPr id="174" name="Ink 173">
                  <a:extLst>
                    <a:ext uri="{FF2B5EF4-FFF2-40B4-BE49-F238E27FC236}">
                      <a16:creationId xmlns:a16="http://schemas.microsoft.com/office/drawing/2014/main" id="{8D6D14C4-F86F-4C99-9415-4A052806CEDF}"/>
                    </a:ext>
                  </a:extLst>
                </p:cNvPr>
                <p:cNvPicPr/>
                <p:nvPr/>
              </p:nvPicPr>
              <p:blipFill>
                <a:blip r:embed="rId272"/>
                <a:stretch>
                  <a:fillRect/>
                </a:stretch>
              </p:blipFill>
              <p:spPr>
                <a:xfrm>
                  <a:off x="3223539" y="5471528"/>
                  <a:ext cx="158400" cy="129240"/>
                </a:xfrm>
                <a:prstGeom prst="rect">
                  <a:avLst/>
                </a:prstGeom>
              </p:spPr>
            </p:pic>
          </mc:Fallback>
        </mc:AlternateContent>
        <mc:AlternateContent xmlns:mc="http://schemas.openxmlformats.org/markup-compatibility/2006">
          <mc:Choice xmlns:p14="http://schemas.microsoft.com/office/powerpoint/2010/main" Requires="p14">
            <p:contentPart p14:bwMode="auto" r:id="rId273">
              <p14:nvContentPartPr>
                <p14:cNvPr id="175" name="Ink 174">
                  <a:extLst>
                    <a:ext uri="{FF2B5EF4-FFF2-40B4-BE49-F238E27FC236}">
                      <a16:creationId xmlns:a16="http://schemas.microsoft.com/office/drawing/2014/main" id="{FAFBACBD-AE82-4A81-9833-31BE5DFA898D}"/>
                    </a:ext>
                  </a:extLst>
                </p14:cNvPr>
                <p14:cNvContentPartPr/>
                <p14:nvPr/>
              </p14:nvContentPartPr>
              <p14:xfrm>
                <a:off x="3328299" y="5399528"/>
                <a:ext cx="116640" cy="221760"/>
              </p14:xfrm>
            </p:contentPart>
          </mc:Choice>
          <mc:Fallback>
            <p:pic>
              <p:nvPicPr>
                <p:cNvPr id="175" name="Ink 174">
                  <a:extLst>
                    <a:ext uri="{FF2B5EF4-FFF2-40B4-BE49-F238E27FC236}">
                      <a16:creationId xmlns:a16="http://schemas.microsoft.com/office/drawing/2014/main" id="{FAFBACBD-AE82-4A81-9833-31BE5DFA898D}"/>
                    </a:ext>
                  </a:extLst>
                </p:cNvPr>
                <p:cNvPicPr/>
                <p:nvPr/>
              </p:nvPicPr>
              <p:blipFill>
                <a:blip r:embed="rId274"/>
                <a:stretch>
                  <a:fillRect/>
                </a:stretch>
              </p:blipFill>
              <p:spPr>
                <a:xfrm>
                  <a:off x="3319659" y="5390528"/>
                  <a:ext cx="134280" cy="239400"/>
                </a:xfrm>
                <a:prstGeom prst="rect">
                  <a:avLst/>
                </a:prstGeom>
              </p:spPr>
            </p:pic>
          </mc:Fallback>
        </mc:AlternateContent>
        <mc:AlternateContent xmlns:mc="http://schemas.openxmlformats.org/markup-compatibility/2006">
          <mc:Choice xmlns:p14="http://schemas.microsoft.com/office/powerpoint/2010/main" Requires="p14">
            <p:contentPart p14:bwMode="auto" r:id="rId275">
              <p14:nvContentPartPr>
                <p14:cNvPr id="178" name="Ink 177">
                  <a:extLst>
                    <a:ext uri="{FF2B5EF4-FFF2-40B4-BE49-F238E27FC236}">
                      <a16:creationId xmlns:a16="http://schemas.microsoft.com/office/drawing/2014/main" id="{48F965C2-2BCE-49AB-92BC-1E1595C436A3}"/>
                    </a:ext>
                  </a:extLst>
                </p14:cNvPr>
                <p14:cNvContentPartPr/>
                <p14:nvPr/>
              </p14:nvContentPartPr>
              <p14:xfrm>
                <a:off x="3461139" y="5542808"/>
                <a:ext cx="152640" cy="228600"/>
              </p14:xfrm>
            </p:contentPart>
          </mc:Choice>
          <mc:Fallback>
            <p:pic>
              <p:nvPicPr>
                <p:cNvPr id="178" name="Ink 177">
                  <a:extLst>
                    <a:ext uri="{FF2B5EF4-FFF2-40B4-BE49-F238E27FC236}">
                      <a16:creationId xmlns:a16="http://schemas.microsoft.com/office/drawing/2014/main" id="{48F965C2-2BCE-49AB-92BC-1E1595C436A3}"/>
                    </a:ext>
                  </a:extLst>
                </p:cNvPr>
                <p:cNvPicPr/>
                <p:nvPr/>
              </p:nvPicPr>
              <p:blipFill>
                <a:blip r:embed="rId276"/>
                <a:stretch>
                  <a:fillRect/>
                </a:stretch>
              </p:blipFill>
              <p:spPr>
                <a:xfrm>
                  <a:off x="3452139" y="5534168"/>
                  <a:ext cx="170280" cy="246240"/>
                </a:xfrm>
                <a:prstGeom prst="rect">
                  <a:avLst/>
                </a:prstGeom>
              </p:spPr>
            </p:pic>
          </mc:Fallback>
        </mc:AlternateContent>
        <mc:AlternateContent xmlns:mc="http://schemas.openxmlformats.org/markup-compatibility/2006">
          <mc:Choice xmlns:p14="http://schemas.microsoft.com/office/powerpoint/2010/main" Requires="p14">
            <p:contentPart p14:bwMode="auto" r:id="rId277">
              <p14:nvContentPartPr>
                <p14:cNvPr id="179" name="Ink 178">
                  <a:extLst>
                    <a:ext uri="{FF2B5EF4-FFF2-40B4-BE49-F238E27FC236}">
                      <a16:creationId xmlns:a16="http://schemas.microsoft.com/office/drawing/2014/main" id="{A8B4A679-AF83-4747-AF03-770231FDDA66}"/>
                    </a:ext>
                  </a:extLst>
                </p14:cNvPr>
                <p14:cNvContentPartPr/>
                <p14:nvPr/>
              </p14:nvContentPartPr>
              <p14:xfrm>
                <a:off x="3608739" y="5327888"/>
                <a:ext cx="231840" cy="268560"/>
              </p14:xfrm>
            </p:contentPart>
          </mc:Choice>
          <mc:Fallback>
            <p:pic>
              <p:nvPicPr>
                <p:cNvPr id="179" name="Ink 178">
                  <a:extLst>
                    <a:ext uri="{FF2B5EF4-FFF2-40B4-BE49-F238E27FC236}">
                      <a16:creationId xmlns:a16="http://schemas.microsoft.com/office/drawing/2014/main" id="{A8B4A679-AF83-4747-AF03-770231FDDA66}"/>
                    </a:ext>
                  </a:extLst>
                </p:cNvPr>
                <p:cNvPicPr/>
                <p:nvPr/>
              </p:nvPicPr>
              <p:blipFill>
                <a:blip r:embed="rId278"/>
                <a:stretch>
                  <a:fillRect/>
                </a:stretch>
              </p:blipFill>
              <p:spPr>
                <a:xfrm>
                  <a:off x="3599739" y="5319248"/>
                  <a:ext cx="249480" cy="286200"/>
                </a:xfrm>
                <a:prstGeom prst="rect">
                  <a:avLst/>
                </a:prstGeom>
              </p:spPr>
            </p:pic>
          </mc:Fallback>
        </mc:AlternateContent>
        <mc:AlternateContent xmlns:mc="http://schemas.openxmlformats.org/markup-compatibility/2006">
          <mc:Choice xmlns:p14="http://schemas.microsoft.com/office/powerpoint/2010/main" Requires="p14">
            <p:contentPart p14:bwMode="auto" r:id="rId279">
              <p14:nvContentPartPr>
                <p14:cNvPr id="180" name="Ink 179">
                  <a:extLst>
                    <a:ext uri="{FF2B5EF4-FFF2-40B4-BE49-F238E27FC236}">
                      <a16:creationId xmlns:a16="http://schemas.microsoft.com/office/drawing/2014/main" id="{D0AB6562-CF23-482D-B163-20D84D0ED0F6}"/>
                    </a:ext>
                  </a:extLst>
                </p14:cNvPr>
                <p14:cNvContentPartPr/>
                <p14:nvPr/>
              </p14:nvContentPartPr>
              <p14:xfrm>
                <a:off x="3812499" y="5366768"/>
                <a:ext cx="118440" cy="78120"/>
              </p14:xfrm>
            </p:contentPart>
          </mc:Choice>
          <mc:Fallback>
            <p:pic>
              <p:nvPicPr>
                <p:cNvPr id="180" name="Ink 179">
                  <a:extLst>
                    <a:ext uri="{FF2B5EF4-FFF2-40B4-BE49-F238E27FC236}">
                      <a16:creationId xmlns:a16="http://schemas.microsoft.com/office/drawing/2014/main" id="{D0AB6562-CF23-482D-B163-20D84D0ED0F6}"/>
                    </a:ext>
                  </a:extLst>
                </p:cNvPr>
                <p:cNvPicPr/>
                <p:nvPr/>
              </p:nvPicPr>
              <p:blipFill>
                <a:blip r:embed="rId280"/>
                <a:stretch>
                  <a:fillRect/>
                </a:stretch>
              </p:blipFill>
              <p:spPr>
                <a:xfrm>
                  <a:off x="3803859" y="5358128"/>
                  <a:ext cx="136080" cy="95760"/>
                </a:xfrm>
                <a:prstGeom prst="rect">
                  <a:avLst/>
                </a:prstGeom>
              </p:spPr>
            </p:pic>
          </mc:Fallback>
        </mc:AlternateContent>
        <mc:AlternateContent xmlns:mc="http://schemas.openxmlformats.org/markup-compatibility/2006">
          <mc:Choice xmlns:p14="http://schemas.microsoft.com/office/powerpoint/2010/main" Requires="p14">
            <p:contentPart p14:bwMode="auto" r:id="rId281">
              <p14:nvContentPartPr>
                <p14:cNvPr id="181" name="Ink 180">
                  <a:extLst>
                    <a:ext uri="{FF2B5EF4-FFF2-40B4-BE49-F238E27FC236}">
                      <a16:creationId xmlns:a16="http://schemas.microsoft.com/office/drawing/2014/main" id="{7952147F-49A1-4815-B135-C453C1737BA0}"/>
                    </a:ext>
                  </a:extLst>
                </p14:cNvPr>
                <p14:cNvContentPartPr/>
                <p14:nvPr/>
              </p14:nvContentPartPr>
              <p14:xfrm>
                <a:off x="3854259" y="5470808"/>
                <a:ext cx="124560" cy="74520"/>
              </p14:xfrm>
            </p:contentPart>
          </mc:Choice>
          <mc:Fallback>
            <p:pic>
              <p:nvPicPr>
                <p:cNvPr id="181" name="Ink 180">
                  <a:extLst>
                    <a:ext uri="{FF2B5EF4-FFF2-40B4-BE49-F238E27FC236}">
                      <a16:creationId xmlns:a16="http://schemas.microsoft.com/office/drawing/2014/main" id="{7952147F-49A1-4815-B135-C453C1737BA0}"/>
                    </a:ext>
                  </a:extLst>
                </p:cNvPr>
                <p:cNvPicPr/>
                <p:nvPr/>
              </p:nvPicPr>
              <p:blipFill>
                <a:blip r:embed="rId282"/>
                <a:stretch>
                  <a:fillRect/>
                </a:stretch>
              </p:blipFill>
              <p:spPr>
                <a:xfrm>
                  <a:off x="3845259" y="5462168"/>
                  <a:ext cx="142200" cy="92160"/>
                </a:xfrm>
                <a:prstGeom prst="rect">
                  <a:avLst/>
                </a:prstGeom>
              </p:spPr>
            </p:pic>
          </mc:Fallback>
        </mc:AlternateContent>
      </p:grpSp>
      <p:grpSp>
        <p:nvGrpSpPr>
          <p:cNvPr id="187" name="Group 186">
            <a:extLst>
              <a:ext uri="{FF2B5EF4-FFF2-40B4-BE49-F238E27FC236}">
                <a16:creationId xmlns:a16="http://schemas.microsoft.com/office/drawing/2014/main" id="{78CF07A7-BFCE-4C03-A6A2-BA12DBAB812D}"/>
              </a:ext>
            </a:extLst>
          </p:cNvPr>
          <p:cNvGrpSpPr/>
          <p:nvPr/>
        </p:nvGrpSpPr>
        <p:grpSpPr>
          <a:xfrm>
            <a:off x="9497619" y="3359048"/>
            <a:ext cx="581400" cy="114120"/>
            <a:chOff x="9497619" y="3359048"/>
            <a:chExt cx="581400" cy="114120"/>
          </a:xfrm>
        </p:grpSpPr>
        <mc:AlternateContent xmlns:mc="http://schemas.openxmlformats.org/markup-compatibility/2006">
          <mc:Choice xmlns:p14="http://schemas.microsoft.com/office/powerpoint/2010/main" Requires="p14">
            <p:contentPart p14:bwMode="auto" r:id="rId283">
              <p14:nvContentPartPr>
                <p14:cNvPr id="183" name="Ink 182">
                  <a:extLst>
                    <a:ext uri="{FF2B5EF4-FFF2-40B4-BE49-F238E27FC236}">
                      <a16:creationId xmlns:a16="http://schemas.microsoft.com/office/drawing/2014/main" id="{3B56F257-12CB-4B6B-8D7A-FC2387B6E0B3}"/>
                    </a:ext>
                  </a:extLst>
                </p14:cNvPr>
                <p14:cNvContentPartPr/>
                <p14:nvPr/>
              </p14:nvContentPartPr>
              <p14:xfrm>
                <a:off x="9500859" y="3369488"/>
                <a:ext cx="558000" cy="42840"/>
              </p14:xfrm>
            </p:contentPart>
          </mc:Choice>
          <mc:Fallback>
            <p:pic>
              <p:nvPicPr>
                <p:cNvPr id="183" name="Ink 182">
                  <a:extLst>
                    <a:ext uri="{FF2B5EF4-FFF2-40B4-BE49-F238E27FC236}">
                      <a16:creationId xmlns:a16="http://schemas.microsoft.com/office/drawing/2014/main" id="{3B56F257-12CB-4B6B-8D7A-FC2387B6E0B3}"/>
                    </a:ext>
                  </a:extLst>
                </p:cNvPr>
                <p:cNvPicPr/>
                <p:nvPr/>
              </p:nvPicPr>
              <p:blipFill>
                <a:blip r:embed="rId284"/>
                <a:stretch>
                  <a:fillRect/>
                </a:stretch>
              </p:blipFill>
              <p:spPr>
                <a:xfrm>
                  <a:off x="9492219" y="3360488"/>
                  <a:ext cx="575640" cy="60480"/>
                </a:xfrm>
                <a:prstGeom prst="rect">
                  <a:avLst/>
                </a:prstGeom>
              </p:spPr>
            </p:pic>
          </mc:Fallback>
        </mc:AlternateContent>
        <mc:AlternateContent xmlns:mc="http://schemas.openxmlformats.org/markup-compatibility/2006">
          <mc:Choice xmlns:p14="http://schemas.microsoft.com/office/powerpoint/2010/main" Requires="p14">
            <p:contentPart p14:bwMode="auto" r:id="rId285">
              <p14:nvContentPartPr>
                <p14:cNvPr id="184" name="Ink 183">
                  <a:extLst>
                    <a:ext uri="{FF2B5EF4-FFF2-40B4-BE49-F238E27FC236}">
                      <a16:creationId xmlns:a16="http://schemas.microsoft.com/office/drawing/2014/main" id="{B18BCF8D-82F4-43CF-8FCD-B379E38E8998}"/>
                    </a:ext>
                  </a:extLst>
                </p14:cNvPr>
                <p14:cNvContentPartPr/>
                <p14:nvPr/>
              </p14:nvContentPartPr>
              <p14:xfrm>
                <a:off x="9497619" y="3359048"/>
                <a:ext cx="581400" cy="114120"/>
              </p14:xfrm>
            </p:contentPart>
          </mc:Choice>
          <mc:Fallback>
            <p:pic>
              <p:nvPicPr>
                <p:cNvPr id="184" name="Ink 183">
                  <a:extLst>
                    <a:ext uri="{FF2B5EF4-FFF2-40B4-BE49-F238E27FC236}">
                      <a16:creationId xmlns:a16="http://schemas.microsoft.com/office/drawing/2014/main" id="{B18BCF8D-82F4-43CF-8FCD-B379E38E8998}"/>
                    </a:ext>
                  </a:extLst>
                </p:cNvPr>
                <p:cNvPicPr/>
                <p:nvPr/>
              </p:nvPicPr>
              <p:blipFill>
                <a:blip r:embed="rId286"/>
                <a:stretch>
                  <a:fillRect/>
                </a:stretch>
              </p:blipFill>
              <p:spPr>
                <a:xfrm>
                  <a:off x="9488979" y="3350408"/>
                  <a:ext cx="599040" cy="131760"/>
                </a:xfrm>
                <a:prstGeom prst="rect">
                  <a:avLst/>
                </a:prstGeom>
              </p:spPr>
            </p:pic>
          </mc:Fallback>
        </mc:AlternateContent>
      </p:grpSp>
      <p:grpSp>
        <p:nvGrpSpPr>
          <p:cNvPr id="190" name="Group 189">
            <a:extLst>
              <a:ext uri="{FF2B5EF4-FFF2-40B4-BE49-F238E27FC236}">
                <a16:creationId xmlns:a16="http://schemas.microsoft.com/office/drawing/2014/main" id="{E070737E-445F-49CA-BFAF-9ACE932E38B2}"/>
              </a:ext>
            </a:extLst>
          </p:cNvPr>
          <p:cNvGrpSpPr/>
          <p:nvPr/>
        </p:nvGrpSpPr>
        <p:grpSpPr>
          <a:xfrm>
            <a:off x="9199539" y="3845408"/>
            <a:ext cx="1976040" cy="96840"/>
            <a:chOff x="9199539" y="3845408"/>
            <a:chExt cx="1976040" cy="96840"/>
          </a:xfrm>
        </p:grpSpPr>
        <mc:AlternateContent xmlns:mc="http://schemas.openxmlformats.org/markup-compatibility/2006">
          <mc:Choice xmlns:p14="http://schemas.microsoft.com/office/powerpoint/2010/main" Requires="p14">
            <p:contentPart p14:bwMode="auto" r:id="rId287">
              <p14:nvContentPartPr>
                <p14:cNvPr id="185" name="Ink 184">
                  <a:extLst>
                    <a:ext uri="{FF2B5EF4-FFF2-40B4-BE49-F238E27FC236}">
                      <a16:creationId xmlns:a16="http://schemas.microsoft.com/office/drawing/2014/main" id="{22CD1189-04F1-48FE-AD3C-ADA81A73A52E}"/>
                    </a:ext>
                  </a:extLst>
                </p14:cNvPr>
                <p14:cNvContentPartPr/>
                <p14:nvPr/>
              </p14:nvContentPartPr>
              <p14:xfrm>
                <a:off x="9199539" y="3878888"/>
                <a:ext cx="275040" cy="35640"/>
              </p14:xfrm>
            </p:contentPart>
          </mc:Choice>
          <mc:Fallback>
            <p:pic>
              <p:nvPicPr>
                <p:cNvPr id="185" name="Ink 184">
                  <a:extLst>
                    <a:ext uri="{FF2B5EF4-FFF2-40B4-BE49-F238E27FC236}">
                      <a16:creationId xmlns:a16="http://schemas.microsoft.com/office/drawing/2014/main" id="{22CD1189-04F1-48FE-AD3C-ADA81A73A52E}"/>
                    </a:ext>
                  </a:extLst>
                </p:cNvPr>
                <p:cNvPicPr/>
                <p:nvPr/>
              </p:nvPicPr>
              <p:blipFill>
                <a:blip r:embed="rId288"/>
                <a:stretch>
                  <a:fillRect/>
                </a:stretch>
              </p:blipFill>
              <p:spPr>
                <a:xfrm>
                  <a:off x="9190899" y="3870248"/>
                  <a:ext cx="292680" cy="53280"/>
                </a:xfrm>
                <a:prstGeom prst="rect">
                  <a:avLst/>
                </a:prstGeom>
              </p:spPr>
            </p:pic>
          </mc:Fallback>
        </mc:AlternateContent>
        <mc:AlternateContent xmlns:mc="http://schemas.openxmlformats.org/markup-compatibility/2006">
          <mc:Choice xmlns:p14="http://schemas.microsoft.com/office/powerpoint/2010/main" Requires="p14">
            <p:contentPart p14:bwMode="auto" r:id="rId289">
              <p14:nvContentPartPr>
                <p14:cNvPr id="188" name="Ink 187">
                  <a:extLst>
                    <a:ext uri="{FF2B5EF4-FFF2-40B4-BE49-F238E27FC236}">
                      <a16:creationId xmlns:a16="http://schemas.microsoft.com/office/drawing/2014/main" id="{9AD4EC4C-A488-412E-A56F-88E5533A3D48}"/>
                    </a:ext>
                  </a:extLst>
                </p14:cNvPr>
                <p14:cNvContentPartPr/>
                <p14:nvPr/>
              </p14:nvContentPartPr>
              <p14:xfrm>
                <a:off x="9890019" y="3845408"/>
                <a:ext cx="1285560" cy="45360"/>
              </p14:xfrm>
            </p:contentPart>
          </mc:Choice>
          <mc:Fallback>
            <p:pic>
              <p:nvPicPr>
                <p:cNvPr id="188" name="Ink 187">
                  <a:extLst>
                    <a:ext uri="{FF2B5EF4-FFF2-40B4-BE49-F238E27FC236}">
                      <a16:creationId xmlns:a16="http://schemas.microsoft.com/office/drawing/2014/main" id="{9AD4EC4C-A488-412E-A56F-88E5533A3D48}"/>
                    </a:ext>
                  </a:extLst>
                </p:cNvPr>
                <p:cNvPicPr/>
                <p:nvPr/>
              </p:nvPicPr>
              <p:blipFill>
                <a:blip r:embed="rId290"/>
                <a:stretch>
                  <a:fillRect/>
                </a:stretch>
              </p:blipFill>
              <p:spPr>
                <a:xfrm>
                  <a:off x="9881019" y="3836408"/>
                  <a:ext cx="1303200" cy="63000"/>
                </a:xfrm>
                <a:prstGeom prst="rect">
                  <a:avLst/>
                </a:prstGeom>
              </p:spPr>
            </p:pic>
          </mc:Fallback>
        </mc:AlternateContent>
        <mc:AlternateContent xmlns:mc="http://schemas.openxmlformats.org/markup-compatibility/2006">
          <mc:Choice xmlns:p14="http://schemas.microsoft.com/office/powerpoint/2010/main" Requires="p14">
            <p:contentPart p14:bwMode="auto" r:id="rId291">
              <p14:nvContentPartPr>
                <p14:cNvPr id="189" name="Ink 188">
                  <a:extLst>
                    <a:ext uri="{FF2B5EF4-FFF2-40B4-BE49-F238E27FC236}">
                      <a16:creationId xmlns:a16="http://schemas.microsoft.com/office/drawing/2014/main" id="{4293BB5A-9022-4F27-9465-9A2EC3D3ABBE}"/>
                    </a:ext>
                  </a:extLst>
                </p14:cNvPr>
                <p14:cNvContentPartPr/>
                <p14:nvPr/>
              </p14:nvContentPartPr>
              <p14:xfrm>
                <a:off x="9850419" y="3883568"/>
                <a:ext cx="1195200" cy="58680"/>
              </p14:xfrm>
            </p:contentPart>
          </mc:Choice>
          <mc:Fallback>
            <p:pic>
              <p:nvPicPr>
                <p:cNvPr id="189" name="Ink 188">
                  <a:extLst>
                    <a:ext uri="{FF2B5EF4-FFF2-40B4-BE49-F238E27FC236}">
                      <a16:creationId xmlns:a16="http://schemas.microsoft.com/office/drawing/2014/main" id="{4293BB5A-9022-4F27-9465-9A2EC3D3ABBE}"/>
                    </a:ext>
                  </a:extLst>
                </p:cNvPr>
                <p:cNvPicPr/>
                <p:nvPr/>
              </p:nvPicPr>
              <p:blipFill>
                <a:blip r:embed="rId292"/>
                <a:stretch>
                  <a:fillRect/>
                </a:stretch>
              </p:blipFill>
              <p:spPr>
                <a:xfrm>
                  <a:off x="9841779" y="3874928"/>
                  <a:ext cx="1212840" cy="7632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293">
            <p14:nvContentPartPr>
              <p14:cNvPr id="191" name="Ink 190">
                <a:extLst>
                  <a:ext uri="{FF2B5EF4-FFF2-40B4-BE49-F238E27FC236}">
                    <a16:creationId xmlns:a16="http://schemas.microsoft.com/office/drawing/2014/main" id="{CE7A2519-A593-4CDF-BC3C-94B361A36712}"/>
                  </a:ext>
                </a:extLst>
              </p14:cNvPr>
              <p14:cNvContentPartPr/>
              <p14:nvPr/>
            </p14:nvContentPartPr>
            <p14:xfrm>
              <a:off x="608859" y="4423568"/>
              <a:ext cx="360" cy="8640"/>
            </p14:xfrm>
          </p:contentPart>
        </mc:Choice>
        <mc:Fallback>
          <p:pic>
            <p:nvPicPr>
              <p:cNvPr id="191" name="Ink 190">
                <a:extLst>
                  <a:ext uri="{FF2B5EF4-FFF2-40B4-BE49-F238E27FC236}">
                    <a16:creationId xmlns:a16="http://schemas.microsoft.com/office/drawing/2014/main" id="{CE7A2519-A593-4CDF-BC3C-94B361A36712}"/>
                  </a:ext>
                </a:extLst>
              </p:cNvPr>
              <p:cNvPicPr/>
              <p:nvPr/>
            </p:nvPicPr>
            <p:blipFill>
              <a:blip r:embed="rId294"/>
              <a:stretch>
                <a:fillRect/>
              </a:stretch>
            </p:blipFill>
            <p:spPr>
              <a:xfrm>
                <a:off x="599859" y="4414928"/>
                <a:ext cx="18000" cy="26280"/>
              </a:xfrm>
              <a:prstGeom prst="rect">
                <a:avLst/>
              </a:prstGeom>
            </p:spPr>
          </p:pic>
        </mc:Fallback>
      </mc:AlternateContent>
      <mc:AlternateContent xmlns:mc="http://schemas.openxmlformats.org/markup-compatibility/2006">
        <mc:Choice xmlns:p14="http://schemas.microsoft.com/office/powerpoint/2010/main" Requires="p14">
          <p:contentPart p14:bwMode="auto" r:id="rId295">
            <p14:nvContentPartPr>
              <p14:cNvPr id="192" name="Ink 191">
                <a:extLst>
                  <a:ext uri="{FF2B5EF4-FFF2-40B4-BE49-F238E27FC236}">
                    <a16:creationId xmlns:a16="http://schemas.microsoft.com/office/drawing/2014/main" id="{AAC5E16B-1E50-4083-9963-9E4A958E1ADC}"/>
                  </a:ext>
                </a:extLst>
              </p14:cNvPr>
              <p14:cNvContentPartPr/>
              <p14:nvPr/>
            </p14:nvContentPartPr>
            <p14:xfrm>
              <a:off x="1846179" y="6009728"/>
              <a:ext cx="5760" cy="7920"/>
            </p14:xfrm>
          </p:contentPart>
        </mc:Choice>
        <mc:Fallback>
          <p:pic>
            <p:nvPicPr>
              <p:cNvPr id="192" name="Ink 191">
                <a:extLst>
                  <a:ext uri="{FF2B5EF4-FFF2-40B4-BE49-F238E27FC236}">
                    <a16:creationId xmlns:a16="http://schemas.microsoft.com/office/drawing/2014/main" id="{AAC5E16B-1E50-4083-9963-9E4A958E1ADC}"/>
                  </a:ext>
                </a:extLst>
              </p:cNvPr>
              <p:cNvPicPr/>
              <p:nvPr/>
            </p:nvPicPr>
            <p:blipFill>
              <a:blip r:embed="rId296"/>
              <a:stretch>
                <a:fillRect/>
              </a:stretch>
            </p:blipFill>
            <p:spPr>
              <a:xfrm>
                <a:off x="1837539" y="6000728"/>
                <a:ext cx="23400" cy="25560"/>
              </a:xfrm>
              <a:prstGeom prst="rect">
                <a:avLst/>
              </a:prstGeom>
            </p:spPr>
          </p:pic>
        </mc:Fallback>
      </mc:AlternateContent>
      <mc:AlternateContent xmlns:mc="http://schemas.openxmlformats.org/markup-compatibility/2006">
        <mc:Choice xmlns:p14="http://schemas.microsoft.com/office/powerpoint/2010/main" Requires="p14">
          <p:contentPart p14:bwMode="auto" r:id="rId297">
            <p14:nvContentPartPr>
              <p14:cNvPr id="193" name="Ink 192">
                <a:extLst>
                  <a:ext uri="{FF2B5EF4-FFF2-40B4-BE49-F238E27FC236}">
                    <a16:creationId xmlns:a16="http://schemas.microsoft.com/office/drawing/2014/main" id="{B77C3584-E43A-495E-B3D0-270A57640035}"/>
                  </a:ext>
                </a:extLst>
              </p14:cNvPr>
              <p14:cNvContentPartPr/>
              <p14:nvPr/>
            </p14:nvContentPartPr>
            <p14:xfrm>
              <a:off x="9294579" y="4422848"/>
              <a:ext cx="18000" cy="4320"/>
            </p14:xfrm>
          </p:contentPart>
        </mc:Choice>
        <mc:Fallback>
          <p:pic>
            <p:nvPicPr>
              <p:cNvPr id="193" name="Ink 192">
                <a:extLst>
                  <a:ext uri="{FF2B5EF4-FFF2-40B4-BE49-F238E27FC236}">
                    <a16:creationId xmlns:a16="http://schemas.microsoft.com/office/drawing/2014/main" id="{B77C3584-E43A-495E-B3D0-270A57640035}"/>
                  </a:ext>
                </a:extLst>
              </p:cNvPr>
              <p:cNvPicPr/>
              <p:nvPr/>
            </p:nvPicPr>
            <p:blipFill>
              <a:blip r:embed="rId298"/>
              <a:stretch>
                <a:fillRect/>
              </a:stretch>
            </p:blipFill>
            <p:spPr>
              <a:xfrm>
                <a:off x="9285939" y="4414208"/>
                <a:ext cx="35640" cy="21960"/>
              </a:xfrm>
              <a:prstGeom prst="rect">
                <a:avLst/>
              </a:prstGeom>
            </p:spPr>
          </p:pic>
        </mc:Fallback>
      </mc:AlternateContent>
      <mc:AlternateContent xmlns:mc="http://schemas.openxmlformats.org/markup-compatibility/2006">
        <mc:Choice xmlns:p14="http://schemas.microsoft.com/office/powerpoint/2010/main" Requires="p14">
          <p:contentPart p14:bwMode="auto" r:id="rId299">
            <p14:nvContentPartPr>
              <p14:cNvPr id="194" name="Ink 193">
                <a:extLst>
                  <a:ext uri="{FF2B5EF4-FFF2-40B4-BE49-F238E27FC236}">
                    <a16:creationId xmlns:a16="http://schemas.microsoft.com/office/drawing/2014/main" id="{744809E1-B0EB-4F42-AD0B-856BD3BC861E}"/>
                  </a:ext>
                </a:extLst>
              </p14:cNvPr>
              <p14:cNvContentPartPr/>
              <p14:nvPr/>
            </p14:nvContentPartPr>
            <p14:xfrm>
              <a:off x="635499" y="4554608"/>
              <a:ext cx="30960" cy="108360"/>
            </p14:xfrm>
          </p:contentPart>
        </mc:Choice>
        <mc:Fallback>
          <p:pic>
            <p:nvPicPr>
              <p:cNvPr id="194" name="Ink 193">
                <a:extLst>
                  <a:ext uri="{FF2B5EF4-FFF2-40B4-BE49-F238E27FC236}">
                    <a16:creationId xmlns:a16="http://schemas.microsoft.com/office/drawing/2014/main" id="{744809E1-B0EB-4F42-AD0B-856BD3BC861E}"/>
                  </a:ext>
                </a:extLst>
              </p:cNvPr>
              <p:cNvPicPr/>
              <p:nvPr/>
            </p:nvPicPr>
            <p:blipFill>
              <a:blip r:embed="rId300"/>
              <a:stretch>
                <a:fillRect/>
              </a:stretch>
            </p:blipFill>
            <p:spPr>
              <a:xfrm>
                <a:off x="626499" y="4545608"/>
                <a:ext cx="48600" cy="126000"/>
              </a:xfrm>
              <a:prstGeom prst="rect">
                <a:avLst/>
              </a:prstGeom>
            </p:spPr>
          </p:pic>
        </mc:Fallback>
      </mc:AlternateContent>
      <p:grpSp>
        <p:nvGrpSpPr>
          <p:cNvPr id="220" name="Group 219">
            <a:extLst>
              <a:ext uri="{FF2B5EF4-FFF2-40B4-BE49-F238E27FC236}">
                <a16:creationId xmlns:a16="http://schemas.microsoft.com/office/drawing/2014/main" id="{7A9D1308-AC34-434F-9DA4-DC2989AA2CF5}"/>
              </a:ext>
            </a:extLst>
          </p:cNvPr>
          <p:cNvGrpSpPr/>
          <p:nvPr/>
        </p:nvGrpSpPr>
        <p:grpSpPr>
          <a:xfrm>
            <a:off x="2466819" y="298328"/>
            <a:ext cx="1489320" cy="1839240"/>
            <a:chOff x="2466819" y="298328"/>
            <a:chExt cx="1489320" cy="1839240"/>
          </a:xfrm>
        </p:grpSpPr>
        <mc:AlternateContent xmlns:mc="http://schemas.openxmlformats.org/markup-compatibility/2006">
          <mc:Choice xmlns:p14="http://schemas.microsoft.com/office/powerpoint/2010/main" Requires="p14">
            <p:contentPart p14:bwMode="auto" r:id="rId301">
              <p14:nvContentPartPr>
                <p14:cNvPr id="211" name="Ink 210">
                  <a:extLst>
                    <a:ext uri="{FF2B5EF4-FFF2-40B4-BE49-F238E27FC236}">
                      <a16:creationId xmlns:a16="http://schemas.microsoft.com/office/drawing/2014/main" id="{EB8ADEEF-F5E6-4CFB-880C-2D415F24991F}"/>
                    </a:ext>
                  </a:extLst>
                </p14:cNvPr>
                <p14:cNvContentPartPr/>
                <p14:nvPr/>
              </p14:nvContentPartPr>
              <p14:xfrm>
                <a:off x="2466819" y="395168"/>
                <a:ext cx="167400" cy="177480"/>
              </p14:xfrm>
            </p:contentPart>
          </mc:Choice>
          <mc:Fallback>
            <p:pic>
              <p:nvPicPr>
                <p:cNvPr id="211" name="Ink 210">
                  <a:extLst>
                    <a:ext uri="{FF2B5EF4-FFF2-40B4-BE49-F238E27FC236}">
                      <a16:creationId xmlns:a16="http://schemas.microsoft.com/office/drawing/2014/main" id="{EB8ADEEF-F5E6-4CFB-880C-2D415F24991F}"/>
                    </a:ext>
                  </a:extLst>
                </p:cNvPr>
                <p:cNvPicPr/>
                <p:nvPr/>
              </p:nvPicPr>
              <p:blipFill>
                <a:blip r:embed="rId302"/>
                <a:stretch>
                  <a:fillRect/>
                </a:stretch>
              </p:blipFill>
              <p:spPr>
                <a:xfrm>
                  <a:off x="2458179" y="386168"/>
                  <a:ext cx="185040" cy="195120"/>
                </a:xfrm>
                <a:prstGeom prst="rect">
                  <a:avLst/>
                </a:prstGeom>
              </p:spPr>
            </p:pic>
          </mc:Fallback>
        </mc:AlternateContent>
        <mc:AlternateContent xmlns:mc="http://schemas.openxmlformats.org/markup-compatibility/2006">
          <mc:Choice xmlns:p14="http://schemas.microsoft.com/office/powerpoint/2010/main" Requires="p14">
            <p:contentPart p14:bwMode="auto" r:id="rId303">
              <p14:nvContentPartPr>
                <p14:cNvPr id="212" name="Ink 211">
                  <a:extLst>
                    <a:ext uri="{FF2B5EF4-FFF2-40B4-BE49-F238E27FC236}">
                      <a16:creationId xmlns:a16="http://schemas.microsoft.com/office/drawing/2014/main" id="{338D0105-9F92-43F8-8471-29D63AC1FC16}"/>
                    </a:ext>
                  </a:extLst>
                </p14:cNvPr>
                <p14:cNvContentPartPr/>
                <p14:nvPr/>
              </p14:nvContentPartPr>
              <p14:xfrm>
                <a:off x="2702619" y="490568"/>
                <a:ext cx="7920" cy="7560"/>
              </p14:xfrm>
            </p:contentPart>
          </mc:Choice>
          <mc:Fallback>
            <p:pic>
              <p:nvPicPr>
                <p:cNvPr id="212" name="Ink 211">
                  <a:extLst>
                    <a:ext uri="{FF2B5EF4-FFF2-40B4-BE49-F238E27FC236}">
                      <a16:creationId xmlns:a16="http://schemas.microsoft.com/office/drawing/2014/main" id="{338D0105-9F92-43F8-8471-29D63AC1FC16}"/>
                    </a:ext>
                  </a:extLst>
                </p:cNvPr>
                <p:cNvPicPr/>
                <p:nvPr/>
              </p:nvPicPr>
              <p:blipFill>
                <a:blip r:embed="rId304"/>
                <a:stretch>
                  <a:fillRect/>
                </a:stretch>
              </p:blipFill>
              <p:spPr>
                <a:xfrm>
                  <a:off x="2693619" y="481928"/>
                  <a:ext cx="25560" cy="25200"/>
                </a:xfrm>
                <a:prstGeom prst="rect">
                  <a:avLst/>
                </a:prstGeom>
              </p:spPr>
            </p:pic>
          </mc:Fallback>
        </mc:AlternateContent>
        <mc:AlternateContent xmlns:mc="http://schemas.openxmlformats.org/markup-compatibility/2006">
          <mc:Choice xmlns:p14="http://schemas.microsoft.com/office/powerpoint/2010/main" Requires="p14">
            <p:contentPart p14:bwMode="auto" r:id="rId305">
              <p14:nvContentPartPr>
                <p14:cNvPr id="31" name="Ink 30">
                  <a:extLst>
                    <a:ext uri="{FF2B5EF4-FFF2-40B4-BE49-F238E27FC236}">
                      <a16:creationId xmlns:a16="http://schemas.microsoft.com/office/drawing/2014/main" id="{0ECEAC61-DA75-4CF0-8131-F1D40929AB46}"/>
                    </a:ext>
                  </a:extLst>
                </p14:cNvPr>
                <p14:cNvContentPartPr/>
                <p14:nvPr/>
              </p14:nvContentPartPr>
              <p14:xfrm>
                <a:off x="3069819" y="1129928"/>
                <a:ext cx="42840" cy="1007640"/>
              </p14:xfrm>
            </p:contentPart>
          </mc:Choice>
          <mc:Fallback>
            <p:pic>
              <p:nvPicPr>
                <p:cNvPr id="31" name="Ink 30">
                  <a:extLst>
                    <a:ext uri="{FF2B5EF4-FFF2-40B4-BE49-F238E27FC236}">
                      <a16:creationId xmlns:a16="http://schemas.microsoft.com/office/drawing/2014/main" id="{0ECEAC61-DA75-4CF0-8131-F1D40929AB46}"/>
                    </a:ext>
                  </a:extLst>
                </p:cNvPr>
                <p:cNvPicPr/>
                <p:nvPr/>
              </p:nvPicPr>
              <p:blipFill>
                <a:blip r:embed="rId306"/>
                <a:stretch>
                  <a:fillRect/>
                </a:stretch>
              </p:blipFill>
              <p:spPr>
                <a:xfrm>
                  <a:off x="3061179" y="1121288"/>
                  <a:ext cx="60480" cy="1025280"/>
                </a:xfrm>
                <a:prstGeom prst="rect">
                  <a:avLst/>
                </a:prstGeom>
              </p:spPr>
            </p:pic>
          </mc:Fallback>
        </mc:AlternateContent>
        <mc:AlternateContent xmlns:mc="http://schemas.openxmlformats.org/markup-compatibility/2006">
          <mc:Choice xmlns:p14="http://schemas.microsoft.com/office/powerpoint/2010/main" Requires="p14">
            <p:contentPart p14:bwMode="auto" r:id="rId307">
              <p14:nvContentPartPr>
                <p14:cNvPr id="32" name="Ink 31">
                  <a:extLst>
                    <a:ext uri="{FF2B5EF4-FFF2-40B4-BE49-F238E27FC236}">
                      <a16:creationId xmlns:a16="http://schemas.microsoft.com/office/drawing/2014/main" id="{5FBFCF5B-B5C4-4231-A0D3-CBC760BB8D92}"/>
                    </a:ext>
                  </a:extLst>
                </p14:cNvPr>
                <p14:cNvContentPartPr/>
                <p14:nvPr/>
              </p14:nvContentPartPr>
              <p14:xfrm>
                <a:off x="2935179" y="758768"/>
                <a:ext cx="135360" cy="262080"/>
              </p14:xfrm>
            </p:contentPart>
          </mc:Choice>
          <mc:Fallback>
            <p:pic>
              <p:nvPicPr>
                <p:cNvPr id="32" name="Ink 31">
                  <a:extLst>
                    <a:ext uri="{FF2B5EF4-FFF2-40B4-BE49-F238E27FC236}">
                      <a16:creationId xmlns:a16="http://schemas.microsoft.com/office/drawing/2014/main" id="{5FBFCF5B-B5C4-4231-A0D3-CBC760BB8D92}"/>
                    </a:ext>
                  </a:extLst>
                </p:cNvPr>
                <p:cNvPicPr/>
                <p:nvPr/>
              </p:nvPicPr>
              <p:blipFill>
                <a:blip r:embed="rId308"/>
                <a:stretch>
                  <a:fillRect/>
                </a:stretch>
              </p:blipFill>
              <p:spPr>
                <a:xfrm>
                  <a:off x="2926179" y="750128"/>
                  <a:ext cx="153000" cy="279720"/>
                </a:xfrm>
                <a:prstGeom prst="rect">
                  <a:avLst/>
                </a:prstGeom>
              </p:spPr>
            </p:pic>
          </mc:Fallback>
        </mc:AlternateContent>
        <mc:AlternateContent xmlns:mc="http://schemas.openxmlformats.org/markup-compatibility/2006">
          <mc:Choice xmlns:p14="http://schemas.microsoft.com/office/powerpoint/2010/main" Requires="p14">
            <p:contentPart p14:bwMode="auto" r:id="rId309">
              <p14:nvContentPartPr>
                <p14:cNvPr id="33" name="Ink 32">
                  <a:extLst>
                    <a:ext uri="{FF2B5EF4-FFF2-40B4-BE49-F238E27FC236}">
                      <a16:creationId xmlns:a16="http://schemas.microsoft.com/office/drawing/2014/main" id="{0696A041-E467-40FB-8757-5B82E7E0CE58}"/>
                    </a:ext>
                  </a:extLst>
                </p14:cNvPr>
                <p14:cNvContentPartPr/>
                <p14:nvPr/>
              </p14:nvContentPartPr>
              <p14:xfrm>
                <a:off x="3106539" y="793688"/>
                <a:ext cx="42480" cy="146520"/>
              </p14:xfrm>
            </p:contentPart>
          </mc:Choice>
          <mc:Fallback>
            <p:pic>
              <p:nvPicPr>
                <p:cNvPr id="33" name="Ink 32">
                  <a:extLst>
                    <a:ext uri="{FF2B5EF4-FFF2-40B4-BE49-F238E27FC236}">
                      <a16:creationId xmlns:a16="http://schemas.microsoft.com/office/drawing/2014/main" id="{0696A041-E467-40FB-8757-5B82E7E0CE58}"/>
                    </a:ext>
                  </a:extLst>
                </p:cNvPr>
                <p:cNvPicPr/>
                <p:nvPr/>
              </p:nvPicPr>
              <p:blipFill>
                <a:blip r:embed="rId310"/>
                <a:stretch>
                  <a:fillRect/>
                </a:stretch>
              </p:blipFill>
              <p:spPr>
                <a:xfrm>
                  <a:off x="3097539" y="785048"/>
                  <a:ext cx="60120" cy="164160"/>
                </a:xfrm>
                <a:prstGeom prst="rect">
                  <a:avLst/>
                </a:prstGeom>
              </p:spPr>
            </p:pic>
          </mc:Fallback>
        </mc:AlternateContent>
        <mc:AlternateContent xmlns:mc="http://schemas.openxmlformats.org/markup-compatibility/2006">
          <mc:Choice xmlns:p14="http://schemas.microsoft.com/office/powerpoint/2010/main" Requires="p14">
            <p:contentPart p14:bwMode="auto" r:id="rId311">
              <p14:nvContentPartPr>
                <p14:cNvPr id="57" name="Ink 56">
                  <a:extLst>
                    <a:ext uri="{FF2B5EF4-FFF2-40B4-BE49-F238E27FC236}">
                      <a16:creationId xmlns:a16="http://schemas.microsoft.com/office/drawing/2014/main" id="{0836D10A-B108-4EDD-BAC5-866AB3B3AAA1}"/>
                    </a:ext>
                  </a:extLst>
                </p14:cNvPr>
                <p14:cNvContentPartPr/>
                <p14:nvPr/>
              </p14:nvContentPartPr>
              <p14:xfrm>
                <a:off x="3193659" y="745088"/>
                <a:ext cx="355680" cy="343800"/>
              </p14:xfrm>
            </p:contentPart>
          </mc:Choice>
          <mc:Fallback>
            <p:pic>
              <p:nvPicPr>
                <p:cNvPr id="57" name="Ink 56">
                  <a:extLst>
                    <a:ext uri="{FF2B5EF4-FFF2-40B4-BE49-F238E27FC236}">
                      <a16:creationId xmlns:a16="http://schemas.microsoft.com/office/drawing/2014/main" id="{0836D10A-B108-4EDD-BAC5-866AB3B3AAA1}"/>
                    </a:ext>
                  </a:extLst>
                </p:cNvPr>
                <p:cNvPicPr/>
                <p:nvPr/>
              </p:nvPicPr>
              <p:blipFill>
                <a:blip r:embed="rId312"/>
                <a:stretch>
                  <a:fillRect/>
                </a:stretch>
              </p:blipFill>
              <p:spPr>
                <a:xfrm>
                  <a:off x="3185019" y="736088"/>
                  <a:ext cx="373320" cy="361440"/>
                </a:xfrm>
                <a:prstGeom prst="rect">
                  <a:avLst/>
                </a:prstGeom>
              </p:spPr>
            </p:pic>
          </mc:Fallback>
        </mc:AlternateContent>
        <mc:AlternateContent xmlns:mc="http://schemas.openxmlformats.org/markup-compatibility/2006">
          <mc:Choice xmlns:p14="http://schemas.microsoft.com/office/powerpoint/2010/main" Requires="p14">
            <p:contentPart p14:bwMode="auto" r:id="rId313">
              <p14:nvContentPartPr>
                <p14:cNvPr id="58" name="Ink 57">
                  <a:extLst>
                    <a:ext uri="{FF2B5EF4-FFF2-40B4-BE49-F238E27FC236}">
                      <a16:creationId xmlns:a16="http://schemas.microsoft.com/office/drawing/2014/main" id="{3FF71C56-7D75-48BC-B939-F70E59C83E1E}"/>
                    </a:ext>
                  </a:extLst>
                </p14:cNvPr>
                <p14:cNvContentPartPr/>
                <p14:nvPr/>
              </p14:nvContentPartPr>
              <p14:xfrm>
                <a:off x="3610539" y="683528"/>
                <a:ext cx="157680" cy="128520"/>
              </p14:xfrm>
            </p:contentPart>
          </mc:Choice>
          <mc:Fallback>
            <p:pic>
              <p:nvPicPr>
                <p:cNvPr id="58" name="Ink 57">
                  <a:extLst>
                    <a:ext uri="{FF2B5EF4-FFF2-40B4-BE49-F238E27FC236}">
                      <a16:creationId xmlns:a16="http://schemas.microsoft.com/office/drawing/2014/main" id="{3FF71C56-7D75-48BC-B939-F70E59C83E1E}"/>
                    </a:ext>
                  </a:extLst>
                </p:cNvPr>
                <p:cNvPicPr/>
                <p:nvPr/>
              </p:nvPicPr>
              <p:blipFill>
                <a:blip r:embed="rId314"/>
                <a:stretch>
                  <a:fillRect/>
                </a:stretch>
              </p:blipFill>
              <p:spPr>
                <a:xfrm>
                  <a:off x="3601539" y="674888"/>
                  <a:ext cx="175320" cy="146160"/>
                </a:xfrm>
                <a:prstGeom prst="rect">
                  <a:avLst/>
                </a:prstGeom>
              </p:spPr>
            </p:pic>
          </mc:Fallback>
        </mc:AlternateContent>
        <mc:AlternateContent xmlns:mc="http://schemas.openxmlformats.org/markup-compatibility/2006">
          <mc:Choice xmlns:p14="http://schemas.microsoft.com/office/powerpoint/2010/main" Requires="p14">
            <p:contentPart p14:bwMode="auto" r:id="rId315">
              <p14:nvContentPartPr>
                <p14:cNvPr id="59" name="Ink 58">
                  <a:extLst>
                    <a:ext uri="{FF2B5EF4-FFF2-40B4-BE49-F238E27FC236}">
                      <a16:creationId xmlns:a16="http://schemas.microsoft.com/office/drawing/2014/main" id="{28F467F8-3A40-423F-942C-991BE78A57C4}"/>
                    </a:ext>
                  </a:extLst>
                </p14:cNvPr>
                <p14:cNvContentPartPr/>
                <p14:nvPr/>
              </p14:nvContentPartPr>
              <p14:xfrm>
                <a:off x="3683619" y="586688"/>
                <a:ext cx="51120" cy="105840"/>
              </p14:xfrm>
            </p:contentPart>
          </mc:Choice>
          <mc:Fallback>
            <p:pic>
              <p:nvPicPr>
                <p:cNvPr id="59" name="Ink 58">
                  <a:extLst>
                    <a:ext uri="{FF2B5EF4-FFF2-40B4-BE49-F238E27FC236}">
                      <a16:creationId xmlns:a16="http://schemas.microsoft.com/office/drawing/2014/main" id="{28F467F8-3A40-423F-942C-991BE78A57C4}"/>
                    </a:ext>
                  </a:extLst>
                </p:cNvPr>
                <p:cNvPicPr/>
                <p:nvPr/>
              </p:nvPicPr>
              <p:blipFill>
                <a:blip r:embed="rId316"/>
                <a:stretch>
                  <a:fillRect/>
                </a:stretch>
              </p:blipFill>
              <p:spPr>
                <a:xfrm>
                  <a:off x="3674979" y="578048"/>
                  <a:ext cx="68760" cy="123480"/>
                </a:xfrm>
                <a:prstGeom prst="rect">
                  <a:avLst/>
                </a:prstGeom>
              </p:spPr>
            </p:pic>
          </mc:Fallback>
        </mc:AlternateContent>
        <mc:AlternateContent xmlns:mc="http://schemas.openxmlformats.org/markup-compatibility/2006">
          <mc:Choice xmlns:p14="http://schemas.microsoft.com/office/powerpoint/2010/main" Requires="p14">
            <p:contentPart p14:bwMode="auto" r:id="rId317">
              <p14:nvContentPartPr>
                <p14:cNvPr id="60" name="Ink 59">
                  <a:extLst>
                    <a:ext uri="{FF2B5EF4-FFF2-40B4-BE49-F238E27FC236}">
                      <a16:creationId xmlns:a16="http://schemas.microsoft.com/office/drawing/2014/main" id="{A6BE75B0-002E-4311-89DB-5CD161640305}"/>
                    </a:ext>
                  </a:extLst>
                </p14:cNvPr>
                <p14:cNvContentPartPr/>
                <p14:nvPr/>
              </p14:nvContentPartPr>
              <p14:xfrm>
                <a:off x="3799179" y="554288"/>
                <a:ext cx="115200" cy="238680"/>
              </p14:xfrm>
            </p:contentPart>
          </mc:Choice>
          <mc:Fallback>
            <p:pic>
              <p:nvPicPr>
                <p:cNvPr id="60" name="Ink 59">
                  <a:extLst>
                    <a:ext uri="{FF2B5EF4-FFF2-40B4-BE49-F238E27FC236}">
                      <a16:creationId xmlns:a16="http://schemas.microsoft.com/office/drawing/2014/main" id="{A6BE75B0-002E-4311-89DB-5CD161640305}"/>
                    </a:ext>
                  </a:extLst>
                </p:cNvPr>
                <p:cNvPicPr/>
                <p:nvPr/>
              </p:nvPicPr>
              <p:blipFill>
                <a:blip r:embed="rId318"/>
                <a:stretch>
                  <a:fillRect/>
                </a:stretch>
              </p:blipFill>
              <p:spPr>
                <a:xfrm>
                  <a:off x="3790179" y="545648"/>
                  <a:ext cx="132840" cy="256320"/>
                </a:xfrm>
                <a:prstGeom prst="rect">
                  <a:avLst/>
                </a:prstGeom>
              </p:spPr>
            </p:pic>
          </mc:Fallback>
        </mc:AlternateContent>
        <mc:AlternateContent xmlns:mc="http://schemas.openxmlformats.org/markup-compatibility/2006">
          <mc:Choice xmlns:p14="http://schemas.microsoft.com/office/powerpoint/2010/main" Requires="p14">
            <p:contentPart p14:bwMode="auto" r:id="rId319">
              <p14:nvContentPartPr>
                <p14:cNvPr id="70" name="Ink 69">
                  <a:extLst>
                    <a:ext uri="{FF2B5EF4-FFF2-40B4-BE49-F238E27FC236}">
                      <a16:creationId xmlns:a16="http://schemas.microsoft.com/office/drawing/2014/main" id="{1D9F8F8B-7CF4-4E48-A9B2-AE708C86C53D}"/>
                    </a:ext>
                  </a:extLst>
                </p14:cNvPr>
                <p14:cNvContentPartPr/>
                <p14:nvPr/>
              </p14:nvContentPartPr>
              <p14:xfrm>
                <a:off x="3507579" y="1006448"/>
                <a:ext cx="135720" cy="66240"/>
              </p14:xfrm>
            </p:contentPart>
          </mc:Choice>
          <mc:Fallback>
            <p:pic>
              <p:nvPicPr>
                <p:cNvPr id="70" name="Ink 69">
                  <a:extLst>
                    <a:ext uri="{FF2B5EF4-FFF2-40B4-BE49-F238E27FC236}">
                      <a16:creationId xmlns:a16="http://schemas.microsoft.com/office/drawing/2014/main" id="{1D9F8F8B-7CF4-4E48-A9B2-AE708C86C53D}"/>
                    </a:ext>
                  </a:extLst>
                </p:cNvPr>
                <p:cNvPicPr/>
                <p:nvPr/>
              </p:nvPicPr>
              <p:blipFill>
                <a:blip r:embed="rId320"/>
                <a:stretch>
                  <a:fillRect/>
                </a:stretch>
              </p:blipFill>
              <p:spPr>
                <a:xfrm>
                  <a:off x="3498939" y="997448"/>
                  <a:ext cx="153360" cy="83880"/>
                </a:xfrm>
                <a:prstGeom prst="rect">
                  <a:avLst/>
                </a:prstGeom>
              </p:spPr>
            </p:pic>
          </mc:Fallback>
        </mc:AlternateContent>
        <mc:AlternateContent xmlns:mc="http://schemas.openxmlformats.org/markup-compatibility/2006">
          <mc:Choice xmlns:p14="http://schemas.microsoft.com/office/powerpoint/2010/main" Requires="p14">
            <p:contentPart p14:bwMode="auto" r:id="rId321">
              <p14:nvContentPartPr>
                <p14:cNvPr id="71" name="Ink 70">
                  <a:extLst>
                    <a:ext uri="{FF2B5EF4-FFF2-40B4-BE49-F238E27FC236}">
                      <a16:creationId xmlns:a16="http://schemas.microsoft.com/office/drawing/2014/main" id="{C0E342AE-6F32-4AC4-9CC2-09487BCDBFD0}"/>
                    </a:ext>
                  </a:extLst>
                </p14:cNvPr>
                <p14:cNvContentPartPr/>
                <p14:nvPr/>
              </p14:nvContentPartPr>
              <p14:xfrm>
                <a:off x="3569859" y="1007168"/>
                <a:ext cx="153000" cy="149760"/>
              </p14:xfrm>
            </p:contentPart>
          </mc:Choice>
          <mc:Fallback>
            <p:pic>
              <p:nvPicPr>
                <p:cNvPr id="71" name="Ink 70">
                  <a:extLst>
                    <a:ext uri="{FF2B5EF4-FFF2-40B4-BE49-F238E27FC236}">
                      <a16:creationId xmlns:a16="http://schemas.microsoft.com/office/drawing/2014/main" id="{C0E342AE-6F32-4AC4-9CC2-09487BCDBFD0}"/>
                    </a:ext>
                  </a:extLst>
                </p:cNvPr>
                <p:cNvPicPr/>
                <p:nvPr/>
              </p:nvPicPr>
              <p:blipFill>
                <a:blip r:embed="rId322"/>
                <a:stretch>
                  <a:fillRect/>
                </a:stretch>
              </p:blipFill>
              <p:spPr>
                <a:xfrm>
                  <a:off x="3560859" y="998528"/>
                  <a:ext cx="170640" cy="167400"/>
                </a:xfrm>
                <a:prstGeom prst="rect">
                  <a:avLst/>
                </a:prstGeom>
              </p:spPr>
            </p:pic>
          </mc:Fallback>
        </mc:AlternateContent>
        <mc:AlternateContent xmlns:mc="http://schemas.openxmlformats.org/markup-compatibility/2006">
          <mc:Choice xmlns:p14="http://schemas.microsoft.com/office/powerpoint/2010/main" Requires="p14">
            <p:contentPart p14:bwMode="auto" r:id="rId323">
              <p14:nvContentPartPr>
                <p14:cNvPr id="72" name="Ink 71">
                  <a:extLst>
                    <a:ext uri="{FF2B5EF4-FFF2-40B4-BE49-F238E27FC236}">
                      <a16:creationId xmlns:a16="http://schemas.microsoft.com/office/drawing/2014/main" id="{4E95F5B6-85E0-427A-90EE-BF89B93A1093}"/>
                    </a:ext>
                  </a:extLst>
                </p14:cNvPr>
                <p14:cNvContentPartPr/>
                <p14:nvPr/>
              </p14:nvContentPartPr>
              <p14:xfrm>
                <a:off x="3790539" y="943808"/>
                <a:ext cx="165600" cy="251280"/>
              </p14:xfrm>
            </p:contentPart>
          </mc:Choice>
          <mc:Fallback>
            <p:pic>
              <p:nvPicPr>
                <p:cNvPr id="72" name="Ink 71">
                  <a:extLst>
                    <a:ext uri="{FF2B5EF4-FFF2-40B4-BE49-F238E27FC236}">
                      <a16:creationId xmlns:a16="http://schemas.microsoft.com/office/drawing/2014/main" id="{4E95F5B6-85E0-427A-90EE-BF89B93A1093}"/>
                    </a:ext>
                  </a:extLst>
                </p:cNvPr>
                <p:cNvPicPr/>
                <p:nvPr/>
              </p:nvPicPr>
              <p:blipFill>
                <a:blip r:embed="rId324"/>
                <a:stretch>
                  <a:fillRect/>
                </a:stretch>
              </p:blipFill>
              <p:spPr>
                <a:xfrm>
                  <a:off x="3781539" y="934808"/>
                  <a:ext cx="183240" cy="268920"/>
                </a:xfrm>
                <a:prstGeom prst="rect">
                  <a:avLst/>
                </a:prstGeom>
              </p:spPr>
            </p:pic>
          </mc:Fallback>
        </mc:AlternateContent>
        <mc:AlternateContent xmlns:mc="http://schemas.openxmlformats.org/markup-compatibility/2006">
          <mc:Choice xmlns:p14="http://schemas.microsoft.com/office/powerpoint/2010/main" Requires="p14">
            <p:contentPart p14:bwMode="auto" r:id="rId325">
              <p14:nvContentPartPr>
                <p14:cNvPr id="213" name="Ink 212">
                  <a:extLst>
                    <a:ext uri="{FF2B5EF4-FFF2-40B4-BE49-F238E27FC236}">
                      <a16:creationId xmlns:a16="http://schemas.microsoft.com/office/drawing/2014/main" id="{DC682A61-E34C-4CDC-83BC-DC9BA7F7F71A}"/>
                    </a:ext>
                  </a:extLst>
                </p14:cNvPr>
                <p14:cNvContentPartPr/>
                <p14:nvPr/>
              </p14:nvContentPartPr>
              <p14:xfrm>
                <a:off x="2880819" y="505328"/>
                <a:ext cx="50040" cy="9360"/>
              </p14:xfrm>
            </p:contentPart>
          </mc:Choice>
          <mc:Fallback>
            <p:pic>
              <p:nvPicPr>
                <p:cNvPr id="213" name="Ink 212">
                  <a:extLst>
                    <a:ext uri="{FF2B5EF4-FFF2-40B4-BE49-F238E27FC236}">
                      <a16:creationId xmlns:a16="http://schemas.microsoft.com/office/drawing/2014/main" id="{DC682A61-E34C-4CDC-83BC-DC9BA7F7F71A}"/>
                    </a:ext>
                  </a:extLst>
                </p:cNvPr>
                <p:cNvPicPr/>
                <p:nvPr/>
              </p:nvPicPr>
              <p:blipFill>
                <a:blip r:embed="rId326"/>
                <a:stretch>
                  <a:fillRect/>
                </a:stretch>
              </p:blipFill>
              <p:spPr>
                <a:xfrm>
                  <a:off x="2872179" y="496688"/>
                  <a:ext cx="67680" cy="27000"/>
                </a:xfrm>
                <a:prstGeom prst="rect">
                  <a:avLst/>
                </a:prstGeom>
              </p:spPr>
            </p:pic>
          </mc:Fallback>
        </mc:AlternateContent>
        <mc:AlternateContent xmlns:mc="http://schemas.openxmlformats.org/markup-compatibility/2006">
          <mc:Choice xmlns:p14="http://schemas.microsoft.com/office/powerpoint/2010/main" Requires="p14">
            <p:contentPart p14:bwMode="auto" r:id="rId327">
              <p14:nvContentPartPr>
                <p14:cNvPr id="214" name="Ink 213">
                  <a:extLst>
                    <a:ext uri="{FF2B5EF4-FFF2-40B4-BE49-F238E27FC236}">
                      <a16:creationId xmlns:a16="http://schemas.microsoft.com/office/drawing/2014/main" id="{3616BFFF-BE8E-4858-B3C0-D91589A2CB5B}"/>
                    </a:ext>
                  </a:extLst>
                </p14:cNvPr>
                <p14:cNvContentPartPr/>
                <p14:nvPr/>
              </p14:nvContentPartPr>
              <p14:xfrm>
                <a:off x="3148299" y="381128"/>
                <a:ext cx="601920" cy="181080"/>
              </p14:xfrm>
            </p:contentPart>
          </mc:Choice>
          <mc:Fallback>
            <p:pic>
              <p:nvPicPr>
                <p:cNvPr id="214" name="Ink 213">
                  <a:extLst>
                    <a:ext uri="{FF2B5EF4-FFF2-40B4-BE49-F238E27FC236}">
                      <a16:creationId xmlns:a16="http://schemas.microsoft.com/office/drawing/2014/main" id="{3616BFFF-BE8E-4858-B3C0-D91589A2CB5B}"/>
                    </a:ext>
                  </a:extLst>
                </p:cNvPr>
                <p:cNvPicPr/>
                <p:nvPr/>
              </p:nvPicPr>
              <p:blipFill>
                <a:blip r:embed="rId328"/>
                <a:stretch>
                  <a:fillRect/>
                </a:stretch>
              </p:blipFill>
              <p:spPr>
                <a:xfrm>
                  <a:off x="3139659" y="372128"/>
                  <a:ext cx="619560" cy="198720"/>
                </a:xfrm>
                <a:prstGeom prst="rect">
                  <a:avLst/>
                </a:prstGeom>
              </p:spPr>
            </p:pic>
          </mc:Fallback>
        </mc:AlternateContent>
        <mc:AlternateContent xmlns:mc="http://schemas.openxmlformats.org/markup-compatibility/2006">
          <mc:Choice xmlns:p14="http://schemas.microsoft.com/office/powerpoint/2010/main" Requires="p14">
            <p:contentPart p14:bwMode="auto" r:id="rId329">
              <p14:nvContentPartPr>
                <p14:cNvPr id="217" name="Ink 216">
                  <a:extLst>
                    <a:ext uri="{FF2B5EF4-FFF2-40B4-BE49-F238E27FC236}">
                      <a16:creationId xmlns:a16="http://schemas.microsoft.com/office/drawing/2014/main" id="{D58B79BA-BCB3-4CAE-B025-4601723145C2}"/>
                    </a:ext>
                  </a:extLst>
                </p14:cNvPr>
                <p14:cNvContentPartPr/>
                <p14:nvPr/>
              </p14:nvContentPartPr>
              <p14:xfrm>
                <a:off x="2752659" y="367088"/>
                <a:ext cx="1020600" cy="36360"/>
              </p14:xfrm>
            </p:contentPart>
          </mc:Choice>
          <mc:Fallback>
            <p:pic>
              <p:nvPicPr>
                <p:cNvPr id="217" name="Ink 216">
                  <a:extLst>
                    <a:ext uri="{FF2B5EF4-FFF2-40B4-BE49-F238E27FC236}">
                      <a16:creationId xmlns:a16="http://schemas.microsoft.com/office/drawing/2014/main" id="{D58B79BA-BCB3-4CAE-B025-4601723145C2}"/>
                    </a:ext>
                  </a:extLst>
                </p:cNvPr>
                <p:cNvPicPr/>
                <p:nvPr/>
              </p:nvPicPr>
              <p:blipFill>
                <a:blip r:embed="rId330"/>
                <a:stretch>
                  <a:fillRect/>
                </a:stretch>
              </p:blipFill>
              <p:spPr>
                <a:xfrm>
                  <a:off x="2743659" y="358088"/>
                  <a:ext cx="1038240" cy="54000"/>
                </a:xfrm>
                <a:prstGeom prst="rect">
                  <a:avLst/>
                </a:prstGeom>
              </p:spPr>
            </p:pic>
          </mc:Fallback>
        </mc:AlternateContent>
        <mc:AlternateContent xmlns:mc="http://schemas.openxmlformats.org/markup-compatibility/2006">
          <mc:Choice xmlns:p14="http://schemas.microsoft.com/office/powerpoint/2010/main" Requires="p14">
            <p:contentPart p14:bwMode="auto" r:id="rId331">
              <p14:nvContentPartPr>
                <p14:cNvPr id="218" name="Ink 217">
                  <a:extLst>
                    <a:ext uri="{FF2B5EF4-FFF2-40B4-BE49-F238E27FC236}">
                      <a16:creationId xmlns:a16="http://schemas.microsoft.com/office/drawing/2014/main" id="{E99E66DC-8A79-4119-AF26-F5B5794998A9}"/>
                    </a:ext>
                  </a:extLst>
                </p14:cNvPr>
                <p14:cNvContentPartPr/>
                <p14:nvPr/>
              </p14:nvContentPartPr>
              <p14:xfrm>
                <a:off x="3524139" y="298328"/>
                <a:ext cx="232920" cy="142200"/>
              </p14:xfrm>
            </p:contentPart>
          </mc:Choice>
          <mc:Fallback>
            <p:pic>
              <p:nvPicPr>
                <p:cNvPr id="218" name="Ink 217">
                  <a:extLst>
                    <a:ext uri="{FF2B5EF4-FFF2-40B4-BE49-F238E27FC236}">
                      <a16:creationId xmlns:a16="http://schemas.microsoft.com/office/drawing/2014/main" id="{E99E66DC-8A79-4119-AF26-F5B5794998A9}"/>
                    </a:ext>
                  </a:extLst>
                </p:cNvPr>
                <p:cNvPicPr/>
                <p:nvPr/>
              </p:nvPicPr>
              <p:blipFill>
                <a:blip r:embed="rId332"/>
                <a:stretch>
                  <a:fillRect/>
                </a:stretch>
              </p:blipFill>
              <p:spPr>
                <a:xfrm>
                  <a:off x="3515139" y="289688"/>
                  <a:ext cx="250560" cy="159840"/>
                </a:xfrm>
                <a:prstGeom prst="rect">
                  <a:avLst/>
                </a:prstGeom>
              </p:spPr>
            </p:pic>
          </mc:Fallback>
        </mc:AlternateContent>
        <mc:AlternateContent xmlns:mc="http://schemas.openxmlformats.org/markup-compatibility/2006">
          <mc:Choice xmlns:p14="http://schemas.microsoft.com/office/powerpoint/2010/main" Requires="p14">
            <p:contentPart p14:bwMode="auto" r:id="rId333">
              <p14:nvContentPartPr>
                <p14:cNvPr id="219" name="Ink 218">
                  <a:extLst>
                    <a:ext uri="{FF2B5EF4-FFF2-40B4-BE49-F238E27FC236}">
                      <a16:creationId xmlns:a16="http://schemas.microsoft.com/office/drawing/2014/main" id="{69BFFECA-AB38-404A-BC00-47DA5973E146}"/>
                    </a:ext>
                  </a:extLst>
                </p14:cNvPr>
                <p14:cNvContentPartPr/>
                <p14:nvPr/>
              </p14:nvContentPartPr>
              <p14:xfrm>
                <a:off x="2672739" y="321728"/>
                <a:ext cx="148680" cy="158760"/>
              </p14:xfrm>
            </p:contentPart>
          </mc:Choice>
          <mc:Fallback>
            <p:pic>
              <p:nvPicPr>
                <p:cNvPr id="219" name="Ink 218">
                  <a:extLst>
                    <a:ext uri="{FF2B5EF4-FFF2-40B4-BE49-F238E27FC236}">
                      <a16:creationId xmlns:a16="http://schemas.microsoft.com/office/drawing/2014/main" id="{69BFFECA-AB38-404A-BC00-47DA5973E146}"/>
                    </a:ext>
                  </a:extLst>
                </p:cNvPr>
                <p:cNvPicPr/>
                <p:nvPr/>
              </p:nvPicPr>
              <p:blipFill>
                <a:blip r:embed="rId334"/>
                <a:stretch>
                  <a:fillRect/>
                </a:stretch>
              </p:blipFill>
              <p:spPr>
                <a:xfrm>
                  <a:off x="2664099" y="313088"/>
                  <a:ext cx="166320" cy="1764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335">
            <p14:nvContentPartPr>
              <p14:cNvPr id="221" name="Ink 220">
                <a:extLst>
                  <a:ext uri="{FF2B5EF4-FFF2-40B4-BE49-F238E27FC236}">
                    <a16:creationId xmlns:a16="http://schemas.microsoft.com/office/drawing/2014/main" id="{07AF1544-7256-442F-986D-7F5308972D55}"/>
                  </a:ext>
                </a:extLst>
              </p14:cNvPr>
              <p14:cNvContentPartPr/>
              <p14:nvPr/>
            </p14:nvContentPartPr>
            <p14:xfrm>
              <a:off x="2375739" y="674888"/>
              <a:ext cx="280080" cy="48240"/>
            </p14:xfrm>
          </p:contentPart>
        </mc:Choice>
        <mc:Fallback>
          <p:pic>
            <p:nvPicPr>
              <p:cNvPr id="221" name="Ink 220">
                <a:extLst>
                  <a:ext uri="{FF2B5EF4-FFF2-40B4-BE49-F238E27FC236}">
                    <a16:creationId xmlns:a16="http://schemas.microsoft.com/office/drawing/2014/main" id="{07AF1544-7256-442F-986D-7F5308972D55}"/>
                  </a:ext>
                </a:extLst>
              </p:cNvPr>
              <p:cNvPicPr/>
              <p:nvPr/>
            </p:nvPicPr>
            <p:blipFill>
              <a:blip r:embed="rId336"/>
              <a:stretch>
                <a:fillRect/>
              </a:stretch>
            </p:blipFill>
            <p:spPr>
              <a:xfrm>
                <a:off x="2366739" y="665888"/>
                <a:ext cx="297720" cy="65880"/>
              </a:xfrm>
              <a:prstGeom prst="rect">
                <a:avLst/>
              </a:prstGeom>
            </p:spPr>
          </p:pic>
        </mc:Fallback>
      </mc:AlternateContent>
      <p:grpSp>
        <p:nvGrpSpPr>
          <p:cNvPr id="237" name="Group 236">
            <a:extLst>
              <a:ext uri="{FF2B5EF4-FFF2-40B4-BE49-F238E27FC236}">
                <a16:creationId xmlns:a16="http://schemas.microsoft.com/office/drawing/2014/main" id="{57479CC8-E3B8-4046-B23A-0A05A3A41E80}"/>
              </a:ext>
            </a:extLst>
          </p:cNvPr>
          <p:cNvGrpSpPr/>
          <p:nvPr/>
        </p:nvGrpSpPr>
        <p:grpSpPr>
          <a:xfrm>
            <a:off x="8429139" y="3445808"/>
            <a:ext cx="702720" cy="256320"/>
            <a:chOff x="8429139" y="3445808"/>
            <a:chExt cx="702720" cy="256320"/>
          </a:xfrm>
        </p:grpSpPr>
        <mc:AlternateContent xmlns:mc="http://schemas.openxmlformats.org/markup-compatibility/2006">
          <mc:Choice xmlns:p14="http://schemas.microsoft.com/office/powerpoint/2010/main" Requires="p14">
            <p:contentPart p14:bwMode="auto" r:id="rId337">
              <p14:nvContentPartPr>
                <p14:cNvPr id="222" name="Ink 221">
                  <a:extLst>
                    <a:ext uri="{FF2B5EF4-FFF2-40B4-BE49-F238E27FC236}">
                      <a16:creationId xmlns:a16="http://schemas.microsoft.com/office/drawing/2014/main" id="{361A7FF0-35F9-4705-AB90-AF7F19CB4AEC}"/>
                    </a:ext>
                  </a:extLst>
                </p14:cNvPr>
                <p14:cNvContentPartPr/>
                <p14:nvPr/>
              </p14:nvContentPartPr>
              <p14:xfrm>
                <a:off x="8429139" y="3445808"/>
                <a:ext cx="218520" cy="252000"/>
              </p14:xfrm>
            </p:contentPart>
          </mc:Choice>
          <mc:Fallback>
            <p:pic>
              <p:nvPicPr>
                <p:cNvPr id="222" name="Ink 221">
                  <a:extLst>
                    <a:ext uri="{FF2B5EF4-FFF2-40B4-BE49-F238E27FC236}">
                      <a16:creationId xmlns:a16="http://schemas.microsoft.com/office/drawing/2014/main" id="{361A7FF0-35F9-4705-AB90-AF7F19CB4AEC}"/>
                    </a:ext>
                  </a:extLst>
                </p:cNvPr>
                <p:cNvPicPr/>
                <p:nvPr/>
              </p:nvPicPr>
              <p:blipFill>
                <a:blip r:embed="rId338"/>
                <a:stretch>
                  <a:fillRect/>
                </a:stretch>
              </p:blipFill>
              <p:spPr>
                <a:xfrm>
                  <a:off x="8420499" y="3436808"/>
                  <a:ext cx="236160" cy="269640"/>
                </a:xfrm>
                <a:prstGeom prst="rect">
                  <a:avLst/>
                </a:prstGeom>
              </p:spPr>
            </p:pic>
          </mc:Fallback>
        </mc:AlternateContent>
        <mc:AlternateContent xmlns:mc="http://schemas.openxmlformats.org/markup-compatibility/2006">
          <mc:Choice xmlns:p14="http://schemas.microsoft.com/office/powerpoint/2010/main" Requires="p14">
            <p:contentPart p14:bwMode="auto" r:id="rId339">
              <p14:nvContentPartPr>
                <p14:cNvPr id="223" name="Ink 222">
                  <a:extLst>
                    <a:ext uri="{FF2B5EF4-FFF2-40B4-BE49-F238E27FC236}">
                      <a16:creationId xmlns:a16="http://schemas.microsoft.com/office/drawing/2014/main" id="{728E1D5A-AEC1-4FE8-815C-201264324EBC}"/>
                    </a:ext>
                  </a:extLst>
                </p14:cNvPr>
                <p14:cNvContentPartPr/>
                <p14:nvPr/>
              </p14:nvContentPartPr>
              <p14:xfrm>
                <a:off x="8686179" y="3615008"/>
                <a:ext cx="87480" cy="87120"/>
              </p14:xfrm>
            </p:contentPart>
          </mc:Choice>
          <mc:Fallback>
            <p:pic>
              <p:nvPicPr>
                <p:cNvPr id="223" name="Ink 222">
                  <a:extLst>
                    <a:ext uri="{FF2B5EF4-FFF2-40B4-BE49-F238E27FC236}">
                      <a16:creationId xmlns:a16="http://schemas.microsoft.com/office/drawing/2014/main" id="{728E1D5A-AEC1-4FE8-815C-201264324EBC}"/>
                    </a:ext>
                  </a:extLst>
                </p:cNvPr>
                <p:cNvPicPr/>
                <p:nvPr/>
              </p:nvPicPr>
              <p:blipFill>
                <a:blip r:embed="rId340"/>
                <a:stretch>
                  <a:fillRect/>
                </a:stretch>
              </p:blipFill>
              <p:spPr>
                <a:xfrm>
                  <a:off x="8677179" y="3606008"/>
                  <a:ext cx="105120" cy="104760"/>
                </a:xfrm>
                <a:prstGeom prst="rect">
                  <a:avLst/>
                </a:prstGeom>
              </p:spPr>
            </p:pic>
          </mc:Fallback>
        </mc:AlternateContent>
        <mc:AlternateContent xmlns:mc="http://schemas.openxmlformats.org/markup-compatibility/2006">
          <mc:Choice xmlns:p14="http://schemas.microsoft.com/office/powerpoint/2010/main" Requires="p14">
            <p:contentPart p14:bwMode="auto" r:id="rId341">
              <p14:nvContentPartPr>
                <p14:cNvPr id="224" name="Ink 223">
                  <a:extLst>
                    <a:ext uri="{FF2B5EF4-FFF2-40B4-BE49-F238E27FC236}">
                      <a16:creationId xmlns:a16="http://schemas.microsoft.com/office/drawing/2014/main" id="{4EB6CEAE-60CC-445B-BD08-3DE3C2CC91AB}"/>
                    </a:ext>
                  </a:extLst>
                </p14:cNvPr>
                <p14:cNvContentPartPr/>
                <p14:nvPr/>
              </p14:nvContentPartPr>
              <p14:xfrm>
                <a:off x="8806419" y="3581168"/>
                <a:ext cx="46800" cy="108000"/>
              </p14:xfrm>
            </p:contentPart>
          </mc:Choice>
          <mc:Fallback>
            <p:pic>
              <p:nvPicPr>
                <p:cNvPr id="224" name="Ink 223">
                  <a:extLst>
                    <a:ext uri="{FF2B5EF4-FFF2-40B4-BE49-F238E27FC236}">
                      <a16:creationId xmlns:a16="http://schemas.microsoft.com/office/drawing/2014/main" id="{4EB6CEAE-60CC-445B-BD08-3DE3C2CC91AB}"/>
                    </a:ext>
                  </a:extLst>
                </p:cNvPr>
                <p:cNvPicPr/>
                <p:nvPr/>
              </p:nvPicPr>
              <p:blipFill>
                <a:blip r:embed="rId342"/>
                <a:stretch>
                  <a:fillRect/>
                </a:stretch>
              </p:blipFill>
              <p:spPr>
                <a:xfrm>
                  <a:off x="8797419" y="3572528"/>
                  <a:ext cx="64440" cy="125640"/>
                </a:xfrm>
                <a:prstGeom prst="rect">
                  <a:avLst/>
                </a:prstGeom>
              </p:spPr>
            </p:pic>
          </mc:Fallback>
        </mc:AlternateContent>
        <mc:AlternateContent xmlns:mc="http://schemas.openxmlformats.org/markup-compatibility/2006">
          <mc:Choice xmlns:p14="http://schemas.microsoft.com/office/powerpoint/2010/main" Requires="p14">
            <p:contentPart p14:bwMode="auto" r:id="rId343">
              <p14:nvContentPartPr>
                <p14:cNvPr id="225" name="Ink 224">
                  <a:extLst>
                    <a:ext uri="{FF2B5EF4-FFF2-40B4-BE49-F238E27FC236}">
                      <a16:creationId xmlns:a16="http://schemas.microsoft.com/office/drawing/2014/main" id="{5ACD8837-C7C0-4F89-B62E-4D03D2DF125E}"/>
                    </a:ext>
                  </a:extLst>
                </p14:cNvPr>
                <p14:cNvContentPartPr/>
                <p14:nvPr/>
              </p14:nvContentPartPr>
              <p14:xfrm>
                <a:off x="8894619" y="3584048"/>
                <a:ext cx="155520" cy="110520"/>
              </p14:xfrm>
            </p:contentPart>
          </mc:Choice>
          <mc:Fallback>
            <p:pic>
              <p:nvPicPr>
                <p:cNvPr id="225" name="Ink 224">
                  <a:extLst>
                    <a:ext uri="{FF2B5EF4-FFF2-40B4-BE49-F238E27FC236}">
                      <a16:creationId xmlns:a16="http://schemas.microsoft.com/office/drawing/2014/main" id="{5ACD8837-C7C0-4F89-B62E-4D03D2DF125E}"/>
                    </a:ext>
                  </a:extLst>
                </p:cNvPr>
                <p:cNvPicPr/>
                <p:nvPr/>
              </p:nvPicPr>
              <p:blipFill>
                <a:blip r:embed="rId344"/>
                <a:stretch>
                  <a:fillRect/>
                </a:stretch>
              </p:blipFill>
              <p:spPr>
                <a:xfrm>
                  <a:off x="8885619" y="3575048"/>
                  <a:ext cx="173160" cy="128160"/>
                </a:xfrm>
                <a:prstGeom prst="rect">
                  <a:avLst/>
                </a:prstGeom>
              </p:spPr>
            </p:pic>
          </mc:Fallback>
        </mc:AlternateContent>
        <mc:AlternateContent xmlns:mc="http://schemas.openxmlformats.org/markup-compatibility/2006">
          <mc:Choice xmlns:p14="http://schemas.microsoft.com/office/powerpoint/2010/main" Requires="p14">
            <p:contentPart p14:bwMode="auto" r:id="rId345">
              <p14:nvContentPartPr>
                <p14:cNvPr id="226" name="Ink 225">
                  <a:extLst>
                    <a:ext uri="{FF2B5EF4-FFF2-40B4-BE49-F238E27FC236}">
                      <a16:creationId xmlns:a16="http://schemas.microsoft.com/office/drawing/2014/main" id="{93CC10FA-5796-47BE-80F1-8A4253F63449}"/>
                    </a:ext>
                  </a:extLst>
                </p14:cNvPr>
                <p14:cNvContentPartPr/>
                <p14:nvPr/>
              </p14:nvContentPartPr>
              <p14:xfrm>
                <a:off x="9041859" y="3446888"/>
                <a:ext cx="31680" cy="221040"/>
              </p14:xfrm>
            </p:contentPart>
          </mc:Choice>
          <mc:Fallback>
            <p:pic>
              <p:nvPicPr>
                <p:cNvPr id="226" name="Ink 225">
                  <a:extLst>
                    <a:ext uri="{FF2B5EF4-FFF2-40B4-BE49-F238E27FC236}">
                      <a16:creationId xmlns:a16="http://schemas.microsoft.com/office/drawing/2014/main" id="{93CC10FA-5796-47BE-80F1-8A4253F63449}"/>
                    </a:ext>
                  </a:extLst>
                </p:cNvPr>
                <p:cNvPicPr/>
                <p:nvPr/>
              </p:nvPicPr>
              <p:blipFill>
                <a:blip r:embed="rId346"/>
                <a:stretch>
                  <a:fillRect/>
                </a:stretch>
              </p:blipFill>
              <p:spPr>
                <a:xfrm>
                  <a:off x="9033219" y="3438248"/>
                  <a:ext cx="49320" cy="238680"/>
                </a:xfrm>
                <a:prstGeom prst="rect">
                  <a:avLst/>
                </a:prstGeom>
              </p:spPr>
            </p:pic>
          </mc:Fallback>
        </mc:AlternateContent>
        <mc:AlternateContent xmlns:mc="http://schemas.openxmlformats.org/markup-compatibility/2006">
          <mc:Choice xmlns:p14="http://schemas.microsoft.com/office/powerpoint/2010/main" Requires="p14">
            <p:contentPart p14:bwMode="auto" r:id="rId347">
              <p14:nvContentPartPr>
                <p14:cNvPr id="227" name="Ink 226">
                  <a:extLst>
                    <a:ext uri="{FF2B5EF4-FFF2-40B4-BE49-F238E27FC236}">
                      <a16:creationId xmlns:a16="http://schemas.microsoft.com/office/drawing/2014/main" id="{CB3BB14F-E226-4C41-9D97-F6E98977E76B}"/>
                    </a:ext>
                  </a:extLst>
                </p14:cNvPr>
                <p14:cNvContentPartPr/>
                <p14:nvPr/>
              </p14:nvContentPartPr>
              <p14:xfrm>
                <a:off x="8987139" y="3567848"/>
                <a:ext cx="144720" cy="122400"/>
              </p14:xfrm>
            </p:contentPart>
          </mc:Choice>
          <mc:Fallback>
            <p:pic>
              <p:nvPicPr>
                <p:cNvPr id="227" name="Ink 226">
                  <a:extLst>
                    <a:ext uri="{FF2B5EF4-FFF2-40B4-BE49-F238E27FC236}">
                      <a16:creationId xmlns:a16="http://schemas.microsoft.com/office/drawing/2014/main" id="{CB3BB14F-E226-4C41-9D97-F6E98977E76B}"/>
                    </a:ext>
                  </a:extLst>
                </p:cNvPr>
                <p:cNvPicPr/>
                <p:nvPr/>
              </p:nvPicPr>
              <p:blipFill>
                <a:blip r:embed="rId348"/>
                <a:stretch>
                  <a:fillRect/>
                </a:stretch>
              </p:blipFill>
              <p:spPr>
                <a:xfrm>
                  <a:off x="8978499" y="3559208"/>
                  <a:ext cx="162360" cy="140040"/>
                </a:xfrm>
                <a:prstGeom prst="rect">
                  <a:avLst/>
                </a:prstGeom>
              </p:spPr>
            </p:pic>
          </mc:Fallback>
        </mc:AlternateContent>
      </p:grpSp>
      <p:grpSp>
        <p:nvGrpSpPr>
          <p:cNvPr id="236" name="Group 235">
            <a:extLst>
              <a:ext uri="{FF2B5EF4-FFF2-40B4-BE49-F238E27FC236}">
                <a16:creationId xmlns:a16="http://schemas.microsoft.com/office/drawing/2014/main" id="{66EEE1F2-641D-4BCD-BA87-401BAC4B290F}"/>
              </a:ext>
            </a:extLst>
          </p:cNvPr>
          <p:cNvGrpSpPr/>
          <p:nvPr/>
        </p:nvGrpSpPr>
        <p:grpSpPr>
          <a:xfrm>
            <a:off x="8470539" y="3963848"/>
            <a:ext cx="695160" cy="286560"/>
            <a:chOff x="8470539" y="3963848"/>
            <a:chExt cx="695160" cy="286560"/>
          </a:xfrm>
        </p:grpSpPr>
        <mc:AlternateContent xmlns:mc="http://schemas.openxmlformats.org/markup-compatibility/2006">
          <mc:Choice xmlns:p14="http://schemas.microsoft.com/office/powerpoint/2010/main" Requires="p14">
            <p:contentPart p14:bwMode="auto" r:id="rId349">
              <p14:nvContentPartPr>
                <p14:cNvPr id="228" name="Ink 227">
                  <a:extLst>
                    <a:ext uri="{FF2B5EF4-FFF2-40B4-BE49-F238E27FC236}">
                      <a16:creationId xmlns:a16="http://schemas.microsoft.com/office/drawing/2014/main" id="{A1103BB3-398A-4122-B8A1-80F933211BE8}"/>
                    </a:ext>
                  </a:extLst>
                </p14:cNvPr>
                <p14:cNvContentPartPr/>
                <p14:nvPr/>
              </p14:nvContentPartPr>
              <p14:xfrm>
                <a:off x="8470539" y="4046648"/>
                <a:ext cx="152280" cy="128160"/>
              </p14:xfrm>
            </p:contentPart>
          </mc:Choice>
          <mc:Fallback>
            <p:pic>
              <p:nvPicPr>
                <p:cNvPr id="228" name="Ink 227">
                  <a:extLst>
                    <a:ext uri="{FF2B5EF4-FFF2-40B4-BE49-F238E27FC236}">
                      <a16:creationId xmlns:a16="http://schemas.microsoft.com/office/drawing/2014/main" id="{A1103BB3-398A-4122-B8A1-80F933211BE8}"/>
                    </a:ext>
                  </a:extLst>
                </p:cNvPr>
                <p:cNvPicPr/>
                <p:nvPr/>
              </p:nvPicPr>
              <p:blipFill>
                <a:blip r:embed="rId350"/>
                <a:stretch>
                  <a:fillRect/>
                </a:stretch>
              </p:blipFill>
              <p:spPr>
                <a:xfrm>
                  <a:off x="8461539" y="4037648"/>
                  <a:ext cx="169920" cy="145800"/>
                </a:xfrm>
                <a:prstGeom prst="rect">
                  <a:avLst/>
                </a:prstGeom>
              </p:spPr>
            </p:pic>
          </mc:Fallback>
        </mc:AlternateContent>
        <mc:AlternateContent xmlns:mc="http://schemas.openxmlformats.org/markup-compatibility/2006">
          <mc:Choice xmlns:p14="http://schemas.microsoft.com/office/powerpoint/2010/main" Requires="p14">
            <p:contentPart p14:bwMode="auto" r:id="rId351">
              <p14:nvContentPartPr>
                <p14:cNvPr id="229" name="Ink 228">
                  <a:extLst>
                    <a:ext uri="{FF2B5EF4-FFF2-40B4-BE49-F238E27FC236}">
                      <a16:creationId xmlns:a16="http://schemas.microsoft.com/office/drawing/2014/main" id="{D0E57AFE-D916-4223-8A6F-3BFAED0E61D8}"/>
                    </a:ext>
                  </a:extLst>
                </p14:cNvPr>
                <p14:cNvContentPartPr/>
                <p14:nvPr/>
              </p14:nvContentPartPr>
              <p14:xfrm>
                <a:off x="8601219" y="3963848"/>
                <a:ext cx="130680" cy="234000"/>
              </p14:xfrm>
            </p:contentPart>
          </mc:Choice>
          <mc:Fallback>
            <p:pic>
              <p:nvPicPr>
                <p:cNvPr id="229" name="Ink 228">
                  <a:extLst>
                    <a:ext uri="{FF2B5EF4-FFF2-40B4-BE49-F238E27FC236}">
                      <a16:creationId xmlns:a16="http://schemas.microsoft.com/office/drawing/2014/main" id="{D0E57AFE-D916-4223-8A6F-3BFAED0E61D8}"/>
                    </a:ext>
                  </a:extLst>
                </p:cNvPr>
                <p:cNvPicPr/>
                <p:nvPr/>
              </p:nvPicPr>
              <p:blipFill>
                <a:blip r:embed="rId352"/>
                <a:stretch>
                  <a:fillRect/>
                </a:stretch>
              </p:blipFill>
              <p:spPr>
                <a:xfrm>
                  <a:off x="8592219" y="3955208"/>
                  <a:ext cx="148320" cy="251640"/>
                </a:xfrm>
                <a:prstGeom prst="rect">
                  <a:avLst/>
                </a:prstGeom>
              </p:spPr>
            </p:pic>
          </mc:Fallback>
        </mc:AlternateContent>
        <mc:AlternateContent xmlns:mc="http://schemas.openxmlformats.org/markup-compatibility/2006">
          <mc:Choice xmlns:p14="http://schemas.microsoft.com/office/powerpoint/2010/main" Requires="p14">
            <p:contentPart p14:bwMode="auto" r:id="rId353">
              <p14:nvContentPartPr>
                <p14:cNvPr id="230" name="Ink 229">
                  <a:extLst>
                    <a:ext uri="{FF2B5EF4-FFF2-40B4-BE49-F238E27FC236}">
                      <a16:creationId xmlns:a16="http://schemas.microsoft.com/office/drawing/2014/main" id="{C8A5F00F-0B1B-4C5E-97E6-71CDFEAF21FB}"/>
                    </a:ext>
                  </a:extLst>
                </p14:cNvPr>
                <p14:cNvContentPartPr/>
                <p14:nvPr/>
              </p14:nvContentPartPr>
              <p14:xfrm>
                <a:off x="8769699" y="4072928"/>
                <a:ext cx="27720" cy="92160"/>
              </p14:xfrm>
            </p:contentPart>
          </mc:Choice>
          <mc:Fallback>
            <p:pic>
              <p:nvPicPr>
                <p:cNvPr id="230" name="Ink 229">
                  <a:extLst>
                    <a:ext uri="{FF2B5EF4-FFF2-40B4-BE49-F238E27FC236}">
                      <a16:creationId xmlns:a16="http://schemas.microsoft.com/office/drawing/2014/main" id="{C8A5F00F-0B1B-4C5E-97E6-71CDFEAF21FB}"/>
                    </a:ext>
                  </a:extLst>
                </p:cNvPr>
                <p:cNvPicPr/>
                <p:nvPr/>
              </p:nvPicPr>
              <p:blipFill>
                <a:blip r:embed="rId354"/>
                <a:stretch>
                  <a:fillRect/>
                </a:stretch>
              </p:blipFill>
              <p:spPr>
                <a:xfrm>
                  <a:off x="8760699" y="4064288"/>
                  <a:ext cx="45360" cy="109800"/>
                </a:xfrm>
                <a:prstGeom prst="rect">
                  <a:avLst/>
                </a:prstGeom>
              </p:spPr>
            </p:pic>
          </mc:Fallback>
        </mc:AlternateContent>
        <mc:AlternateContent xmlns:mc="http://schemas.openxmlformats.org/markup-compatibility/2006">
          <mc:Choice xmlns:p14="http://schemas.microsoft.com/office/powerpoint/2010/main" Requires="p14">
            <p:contentPart p14:bwMode="auto" r:id="rId355">
              <p14:nvContentPartPr>
                <p14:cNvPr id="231" name="Ink 230">
                  <a:extLst>
                    <a:ext uri="{FF2B5EF4-FFF2-40B4-BE49-F238E27FC236}">
                      <a16:creationId xmlns:a16="http://schemas.microsoft.com/office/drawing/2014/main" id="{DF5B11E3-F145-4BD1-9A97-9C0D092C4B25}"/>
                    </a:ext>
                  </a:extLst>
                </p14:cNvPr>
                <p14:cNvContentPartPr/>
                <p14:nvPr/>
              </p14:nvContentPartPr>
              <p14:xfrm>
                <a:off x="8840979" y="4098128"/>
                <a:ext cx="148680" cy="111600"/>
              </p14:xfrm>
            </p:contentPart>
          </mc:Choice>
          <mc:Fallback>
            <p:pic>
              <p:nvPicPr>
                <p:cNvPr id="231" name="Ink 230">
                  <a:extLst>
                    <a:ext uri="{FF2B5EF4-FFF2-40B4-BE49-F238E27FC236}">
                      <a16:creationId xmlns:a16="http://schemas.microsoft.com/office/drawing/2014/main" id="{DF5B11E3-F145-4BD1-9A97-9C0D092C4B25}"/>
                    </a:ext>
                  </a:extLst>
                </p:cNvPr>
                <p:cNvPicPr/>
                <p:nvPr/>
              </p:nvPicPr>
              <p:blipFill>
                <a:blip r:embed="rId356"/>
                <a:stretch>
                  <a:fillRect/>
                </a:stretch>
              </p:blipFill>
              <p:spPr>
                <a:xfrm>
                  <a:off x="8831979" y="4089488"/>
                  <a:ext cx="166320" cy="129240"/>
                </a:xfrm>
                <a:prstGeom prst="rect">
                  <a:avLst/>
                </a:prstGeom>
              </p:spPr>
            </p:pic>
          </mc:Fallback>
        </mc:AlternateContent>
        <mc:AlternateContent xmlns:mc="http://schemas.openxmlformats.org/markup-compatibility/2006">
          <mc:Choice xmlns:p14="http://schemas.microsoft.com/office/powerpoint/2010/main" Requires="p14">
            <p:contentPart p14:bwMode="auto" r:id="rId357">
              <p14:nvContentPartPr>
                <p14:cNvPr id="232" name="Ink 231">
                  <a:extLst>
                    <a:ext uri="{FF2B5EF4-FFF2-40B4-BE49-F238E27FC236}">
                      <a16:creationId xmlns:a16="http://schemas.microsoft.com/office/drawing/2014/main" id="{E31B1324-CB32-43F2-A450-4D32ED583D5C}"/>
                    </a:ext>
                  </a:extLst>
                </p14:cNvPr>
                <p14:cNvContentPartPr/>
                <p14:nvPr/>
              </p14:nvContentPartPr>
              <p14:xfrm>
                <a:off x="8979579" y="4022528"/>
                <a:ext cx="186120" cy="227880"/>
              </p14:xfrm>
            </p:contentPart>
          </mc:Choice>
          <mc:Fallback>
            <p:pic>
              <p:nvPicPr>
                <p:cNvPr id="232" name="Ink 231">
                  <a:extLst>
                    <a:ext uri="{FF2B5EF4-FFF2-40B4-BE49-F238E27FC236}">
                      <a16:creationId xmlns:a16="http://schemas.microsoft.com/office/drawing/2014/main" id="{E31B1324-CB32-43F2-A450-4D32ED583D5C}"/>
                    </a:ext>
                  </a:extLst>
                </p:cNvPr>
                <p:cNvPicPr/>
                <p:nvPr/>
              </p:nvPicPr>
              <p:blipFill>
                <a:blip r:embed="rId358"/>
                <a:stretch>
                  <a:fillRect/>
                </a:stretch>
              </p:blipFill>
              <p:spPr>
                <a:xfrm>
                  <a:off x="8970939" y="4013888"/>
                  <a:ext cx="203760" cy="245520"/>
                </a:xfrm>
                <a:prstGeom prst="rect">
                  <a:avLst/>
                </a:prstGeom>
              </p:spPr>
            </p:pic>
          </mc:Fallback>
        </mc:AlternateContent>
      </p:grpSp>
      <p:grpSp>
        <p:nvGrpSpPr>
          <p:cNvPr id="235" name="Group 234">
            <a:extLst>
              <a:ext uri="{FF2B5EF4-FFF2-40B4-BE49-F238E27FC236}">
                <a16:creationId xmlns:a16="http://schemas.microsoft.com/office/drawing/2014/main" id="{591E9C31-B2E6-46CA-993C-F7D4D0677550}"/>
              </a:ext>
            </a:extLst>
          </p:cNvPr>
          <p:cNvGrpSpPr/>
          <p:nvPr/>
        </p:nvGrpSpPr>
        <p:grpSpPr>
          <a:xfrm>
            <a:off x="9793179" y="4346528"/>
            <a:ext cx="1071360" cy="168840"/>
            <a:chOff x="9793179" y="4346528"/>
            <a:chExt cx="1071360" cy="168840"/>
          </a:xfrm>
        </p:grpSpPr>
        <mc:AlternateContent xmlns:mc="http://schemas.openxmlformats.org/markup-compatibility/2006">
          <mc:Choice xmlns:p14="http://schemas.microsoft.com/office/powerpoint/2010/main" Requires="p14">
            <p:contentPart p14:bwMode="auto" r:id="rId359">
              <p14:nvContentPartPr>
                <p14:cNvPr id="233" name="Ink 232">
                  <a:extLst>
                    <a:ext uri="{FF2B5EF4-FFF2-40B4-BE49-F238E27FC236}">
                      <a16:creationId xmlns:a16="http://schemas.microsoft.com/office/drawing/2014/main" id="{B453CADB-3E3B-4346-BEB2-DA3EBDF99680}"/>
                    </a:ext>
                  </a:extLst>
                </p14:cNvPr>
                <p14:cNvContentPartPr/>
                <p14:nvPr/>
              </p14:nvContentPartPr>
              <p14:xfrm>
                <a:off x="9893259" y="4346528"/>
                <a:ext cx="971280" cy="48960"/>
              </p14:xfrm>
            </p:contentPart>
          </mc:Choice>
          <mc:Fallback>
            <p:pic>
              <p:nvPicPr>
                <p:cNvPr id="233" name="Ink 232">
                  <a:extLst>
                    <a:ext uri="{FF2B5EF4-FFF2-40B4-BE49-F238E27FC236}">
                      <a16:creationId xmlns:a16="http://schemas.microsoft.com/office/drawing/2014/main" id="{B453CADB-3E3B-4346-BEB2-DA3EBDF99680}"/>
                    </a:ext>
                  </a:extLst>
                </p:cNvPr>
                <p:cNvPicPr/>
                <p:nvPr/>
              </p:nvPicPr>
              <p:blipFill>
                <a:blip r:embed="rId360"/>
                <a:stretch>
                  <a:fillRect/>
                </a:stretch>
              </p:blipFill>
              <p:spPr>
                <a:xfrm>
                  <a:off x="9884619" y="4337528"/>
                  <a:ext cx="988920" cy="66600"/>
                </a:xfrm>
                <a:prstGeom prst="rect">
                  <a:avLst/>
                </a:prstGeom>
              </p:spPr>
            </p:pic>
          </mc:Fallback>
        </mc:AlternateContent>
        <mc:AlternateContent xmlns:mc="http://schemas.openxmlformats.org/markup-compatibility/2006">
          <mc:Choice xmlns:p14="http://schemas.microsoft.com/office/powerpoint/2010/main" Requires="p14">
            <p:contentPart p14:bwMode="auto" r:id="rId361">
              <p14:nvContentPartPr>
                <p14:cNvPr id="234" name="Ink 233">
                  <a:extLst>
                    <a:ext uri="{FF2B5EF4-FFF2-40B4-BE49-F238E27FC236}">
                      <a16:creationId xmlns:a16="http://schemas.microsoft.com/office/drawing/2014/main" id="{C7940DA5-B09B-493D-8E1B-C805C4B6D3CA}"/>
                    </a:ext>
                  </a:extLst>
                </p14:cNvPr>
                <p14:cNvContentPartPr/>
                <p14:nvPr/>
              </p14:nvContentPartPr>
              <p14:xfrm>
                <a:off x="9793179" y="4457768"/>
                <a:ext cx="984960" cy="57600"/>
              </p14:xfrm>
            </p:contentPart>
          </mc:Choice>
          <mc:Fallback>
            <p:pic>
              <p:nvPicPr>
                <p:cNvPr id="234" name="Ink 233">
                  <a:extLst>
                    <a:ext uri="{FF2B5EF4-FFF2-40B4-BE49-F238E27FC236}">
                      <a16:creationId xmlns:a16="http://schemas.microsoft.com/office/drawing/2014/main" id="{C7940DA5-B09B-493D-8E1B-C805C4B6D3CA}"/>
                    </a:ext>
                  </a:extLst>
                </p:cNvPr>
                <p:cNvPicPr/>
                <p:nvPr/>
              </p:nvPicPr>
              <p:blipFill>
                <a:blip r:embed="rId362"/>
                <a:stretch>
                  <a:fillRect/>
                </a:stretch>
              </p:blipFill>
              <p:spPr>
                <a:xfrm>
                  <a:off x="9784179" y="4449128"/>
                  <a:ext cx="1002600" cy="75240"/>
                </a:xfrm>
                <a:prstGeom prst="rect">
                  <a:avLst/>
                </a:prstGeom>
              </p:spPr>
            </p:pic>
          </mc:Fallback>
        </mc:AlternateContent>
      </p:grpSp>
    </p:spTree>
    <p:extLst>
      <p:ext uri="{BB962C8B-B14F-4D97-AF65-F5344CB8AC3E}">
        <p14:creationId xmlns:p14="http://schemas.microsoft.com/office/powerpoint/2010/main" val="135593769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A1C43CA1-8FC8-499A-98E7-09CA7F224A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8953" y="766444"/>
            <a:ext cx="9048750" cy="4762500"/>
          </a:xfrm>
          <a:prstGeom prst="rect">
            <a:avLst/>
          </a:prstGeom>
        </p:spPr>
      </p:pic>
      <p:sp>
        <p:nvSpPr>
          <p:cNvPr id="7" name="TextBox 6">
            <a:extLst>
              <a:ext uri="{FF2B5EF4-FFF2-40B4-BE49-F238E27FC236}">
                <a16:creationId xmlns:a16="http://schemas.microsoft.com/office/drawing/2014/main" id="{7EAC0562-CDF4-4913-BA82-12ACDD1F95E4}"/>
              </a:ext>
            </a:extLst>
          </p:cNvPr>
          <p:cNvSpPr txBox="1"/>
          <p:nvPr/>
        </p:nvSpPr>
        <p:spPr>
          <a:xfrm>
            <a:off x="5057567" y="5901879"/>
            <a:ext cx="2691473" cy="646331"/>
          </a:xfrm>
          <a:prstGeom prst="rect">
            <a:avLst/>
          </a:prstGeom>
          <a:noFill/>
        </p:spPr>
        <p:txBody>
          <a:bodyPr wrap="square">
            <a:spAutoFit/>
          </a:bodyPr>
          <a:lstStyle/>
          <a:p>
            <a:r>
              <a:rPr lang="en-US" dirty="0"/>
              <a:t>Calculating cell state</a:t>
            </a:r>
            <a:br>
              <a:rPr lang="en-US" dirty="0"/>
            </a:br>
            <a:endParaRPr lang="en-US" dirty="0"/>
          </a:p>
        </p:txBody>
      </p:sp>
      <p:grpSp>
        <p:nvGrpSpPr>
          <p:cNvPr id="55" name="Group 54">
            <a:extLst>
              <a:ext uri="{FF2B5EF4-FFF2-40B4-BE49-F238E27FC236}">
                <a16:creationId xmlns:a16="http://schemas.microsoft.com/office/drawing/2014/main" id="{98429A9F-64A2-4694-8E42-FF8A3866F446}"/>
              </a:ext>
            </a:extLst>
          </p:cNvPr>
          <p:cNvGrpSpPr/>
          <p:nvPr/>
        </p:nvGrpSpPr>
        <p:grpSpPr>
          <a:xfrm>
            <a:off x="6246819" y="4552808"/>
            <a:ext cx="3357360" cy="1489680"/>
            <a:chOff x="6246819" y="4552808"/>
            <a:chExt cx="3357360" cy="1489680"/>
          </a:xfrm>
        </p:grpSpPr>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00DE346D-E9B2-43CA-B0C7-A78680F3F147}"/>
                    </a:ext>
                  </a:extLst>
                </p14:cNvPr>
                <p14:cNvContentPartPr/>
                <p14:nvPr/>
              </p14:nvContentPartPr>
              <p14:xfrm>
                <a:off x="6632019" y="5262008"/>
                <a:ext cx="35280" cy="288720"/>
              </p14:xfrm>
            </p:contentPart>
          </mc:Choice>
          <mc:Fallback xmlns="">
            <p:pic>
              <p:nvPicPr>
                <p:cNvPr id="6" name="Ink 5">
                  <a:extLst>
                    <a:ext uri="{FF2B5EF4-FFF2-40B4-BE49-F238E27FC236}">
                      <a16:creationId xmlns:a16="http://schemas.microsoft.com/office/drawing/2014/main" id="{00DE346D-E9B2-43CA-B0C7-A78680F3F147}"/>
                    </a:ext>
                  </a:extLst>
                </p:cNvPr>
                <p:cNvPicPr/>
                <p:nvPr/>
              </p:nvPicPr>
              <p:blipFill>
                <a:blip r:embed="rId4"/>
                <a:stretch>
                  <a:fillRect/>
                </a:stretch>
              </p:blipFill>
              <p:spPr>
                <a:xfrm>
                  <a:off x="6623019" y="5253368"/>
                  <a:ext cx="52920" cy="3063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7C5B1446-A191-4BD9-BB85-3DF57680F526}"/>
                    </a:ext>
                  </a:extLst>
                </p14:cNvPr>
                <p14:cNvContentPartPr/>
                <p14:nvPr/>
              </p14:nvContentPartPr>
              <p14:xfrm>
                <a:off x="6558939" y="5489168"/>
                <a:ext cx="193680" cy="114840"/>
              </p14:xfrm>
            </p:contentPart>
          </mc:Choice>
          <mc:Fallback xmlns="">
            <p:pic>
              <p:nvPicPr>
                <p:cNvPr id="8" name="Ink 7">
                  <a:extLst>
                    <a:ext uri="{FF2B5EF4-FFF2-40B4-BE49-F238E27FC236}">
                      <a16:creationId xmlns:a16="http://schemas.microsoft.com/office/drawing/2014/main" id="{7C5B1446-A191-4BD9-BB85-3DF57680F526}"/>
                    </a:ext>
                  </a:extLst>
                </p:cNvPr>
                <p:cNvPicPr/>
                <p:nvPr/>
              </p:nvPicPr>
              <p:blipFill>
                <a:blip r:embed="rId6"/>
                <a:stretch>
                  <a:fillRect/>
                </a:stretch>
              </p:blipFill>
              <p:spPr>
                <a:xfrm>
                  <a:off x="6549939" y="5480528"/>
                  <a:ext cx="211320" cy="1324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9" name="Ink 8">
                  <a:extLst>
                    <a:ext uri="{FF2B5EF4-FFF2-40B4-BE49-F238E27FC236}">
                      <a16:creationId xmlns:a16="http://schemas.microsoft.com/office/drawing/2014/main" id="{AEA6D84A-6647-4A4A-8B34-C3725953FE03}"/>
                    </a:ext>
                  </a:extLst>
                </p14:cNvPr>
                <p14:cNvContentPartPr/>
                <p14:nvPr/>
              </p14:nvContentPartPr>
              <p14:xfrm>
                <a:off x="6246819" y="5572688"/>
                <a:ext cx="291600" cy="341280"/>
              </p14:xfrm>
            </p:contentPart>
          </mc:Choice>
          <mc:Fallback xmlns="">
            <p:pic>
              <p:nvPicPr>
                <p:cNvPr id="9" name="Ink 8">
                  <a:extLst>
                    <a:ext uri="{FF2B5EF4-FFF2-40B4-BE49-F238E27FC236}">
                      <a16:creationId xmlns:a16="http://schemas.microsoft.com/office/drawing/2014/main" id="{AEA6D84A-6647-4A4A-8B34-C3725953FE03}"/>
                    </a:ext>
                  </a:extLst>
                </p:cNvPr>
                <p:cNvPicPr/>
                <p:nvPr/>
              </p:nvPicPr>
              <p:blipFill>
                <a:blip r:embed="rId8"/>
                <a:stretch>
                  <a:fillRect/>
                </a:stretch>
              </p:blipFill>
              <p:spPr>
                <a:xfrm>
                  <a:off x="6237819" y="5564048"/>
                  <a:ext cx="309240" cy="3589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0" name="Ink 9">
                  <a:extLst>
                    <a:ext uri="{FF2B5EF4-FFF2-40B4-BE49-F238E27FC236}">
                      <a16:creationId xmlns:a16="http://schemas.microsoft.com/office/drawing/2014/main" id="{3F4C0B25-5BC8-46C9-87CB-A506EC7EA038}"/>
                    </a:ext>
                  </a:extLst>
                </p14:cNvPr>
                <p14:cNvContentPartPr/>
                <p14:nvPr/>
              </p14:nvContentPartPr>
              <p14:xfrm>
                <a:off x="6528699" y="5727128"/>
                <a:ext cx="101160" cy="263880"/>
              </p14:xfrm>
            </p:contentPart>
          </mc:Choice>
          <mc:Fallback xmlns="">
            <p:pic>
              <p:nvPicPr>
                <p:cNvPr id="10" name="Ink 9">
                  <a:extLst>
                    <a:ext uri="{FF2B5EF4-FFF2-40B4-BE49-F238E27FC236}">
                      <a16:creationId xmlns:a16="http://schemas.microsoft.com/office/drawing/2014/main" id="{3F4C0B25-5BC8-46C9-87CB-A506EC7EA038}"/>
                    </a:ext>
                  </a:extLst>
                </p:cNvPr>
                <p:cNvPicPr/>
                <p:nvPr/>
              </p:nvPicPr>
              <p:blipFill>
                <a:blip r:embed="rId10"/>
                <a:stretch>
                  <a:fillRect/>
                </a:stretch>
              </p:blipFill>
              <p:spPr>
                <a:xfrm>
                  <a:off x="6519699" y="5718488"/>
                  <a:ext cx="118800" cy="2815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1" name="Ink 10">
                  <a:extLst>
                    <a:ext uri="{FF2B5EF4-FFF2-40B4-BE49-F238E27FC236}">
                      <a16:creationId xmlns:a16="http://schemas.microsoft.com/office/drawing/2014/main" id="{D1CBDF06-526F-4AC1-9539-EA94C485B9DB}"/>
                    </a:ext>
                  </a:extLst>
                </p14:cNvPr>
                <p14:cNvContentPartPr/>
                <p14:nvPr/>
              </p14:nvContentPartPr>
              <p14:xfrm>
                <a:off x="6663339" y="5617328"/>
                <a:ext cx="130320" cy="202320"/>
              </p14:xfrm>
            </p:contentPart>
          </mc:Choice>
          <mc:Fallback xmlns="">
            <p:pic>
              <p:nvPicPr>
                <p:cNvPr id="11" name="Ink 10">
                  <a:extLst>
                    <a:ext uri="{FF2B5EF4-FFF2-40B4-BE49-F238E27FC236}">
                      <a16:creationId xmlns:a16="http://schemas.microsoft.com/office/drawing/2014/main" id="{D1CBDF06-526F-4AC1-9539-EA94C485B9DB}"/>
                    </a:ext>
                  </a:extLst>
                </p:cNvPr>
                <p:cNvPicPr/>
                <p:nvPr/>
              </p:nvPicPr>
              <p:blipFill>
                <a:blip r:embed="rId12"/>
                <a:stretch>
                  <a:fillRect/>
                </a:stretch>
              </p:blipFill>
              <p:spPr>
                <a:xfrm>
                  <a:off x="6654699" y="5608328"/>
                  <a:ext cx="147960" cy="2199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2" name="Ink 11">
                  <a:extLst>
                    <a:ext uri="{FF2B5EF4-FFF2-40B4-BE49-F238E27FC236}">
                      <a16:creationId xmlns:a16="http://schemas.microsoft.com/office/drawing/2014/main" id="{94613CFA-1484-4880-B544-D87A30F81642}"/>
                    </a:ext>
                  </a:extLst>
                </p14:cNvPr>
                <p14:cNvContentPartPr/>
                <p14:nvPr/>
              </p14:nvContentPartPr>
              <p14:xfrm>
                <a:off x="6807339" y="5693288"/>
                <a:ext cx="70920" cy="35280"/>
              </p14:xfrm>
            </p:contentPart>
          </mc:Choice>
          <mc:Fallback xmlns="">
            <p:pic>
              <p:nvPicPr>
                <p:cNvPr id="12" name="Ink 11">
                  <a:extLst>
                    <a:ext uri="{FF2B5EF4-FFF2-40B4-BE49-F238E27FC236}">
                      <a16:creationId xmlns:a16="http://schemas.microsoft.com/office/drawing/2014/main" id="{94613CFA-1484-4880-B544-D87A30F81642}"/>
                    </a:ext>
                  </a:extLst>
                </p:cNvPr>
                <p:cNvPicPr/>
                <p:nvPr/>
              </p:nvPicPr>
              <p:blipFill>
                <a:blip r:embed="rId14"/>
                <a:stretch>
                  <a:fillRect/>
                </a:stretch>
              </p:blipFill>
              <p:spPr>
                <a:xfrm>
                  <a:off x="6798699" y="5684648"/>
                  <a:ext cx="88560" cy="529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4" name="Ink 13">
                  <a:extLst>
                    <a:ext uri="{FF2B5EF4-FFF2-40B4-BE49-F238E27FC236}">
                      <a16:creationId xmlns:a16="http://schemas.microsoft.com/office/drawing/2014/main" id="{208D380E-DAC3-42D9-AC26-FDED9C6DA0D1}"/>
                    </a:ext>
                  </a:extLst>
                </p14:cNvPr>
                <p14:cNvContentPartPr/>
                <p14:nvPr/>
              </p14:nvContentPartPr>
              <p14:xfrm>
                <a:off x="6907419" y="5750888"/>
                <a:ext cx="119160" cy="291600"/>
              </p14:xfrm>
            </p:contentPart>
          </mc:Choice>
          <mc:Fallback xmlns="">
            <p:pic>
              <p:nvPicPr>
                <p:cNvPr id="14" name="Ink 13">
                  <a:extLst>
                    <a:ext uri="{FF2B5EF4-FFF2-40B4-BE49-F238E27FC236}">
                      <a16:creationId xmlns:a16="http://schemas.microsoft.com/office/drawing/2014/main" id="{208D380E-DAC3-42D9-AC26-FDED9C6DA0D1}"/>
                    </a:ext>
                  </a:extLst>
                </p:cNvPr>
                <p:cNvPicPr/>
                <p:nvPr/>
              </p:nvPicPr>
              <p:blipFill>
                <a:blip r:embed="rId16"/>
                <a:stretch>
                  <a:fillRect/>
                </a:stretch>
              </p:blipFill>
              <p:spPr>
                <a:xfrm>
                  <a:off x="6898419" y="5742248"/>
                  <a:ext cx="136800" cy="3092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5" name="Ink 14">
                  <a:extLst>
                    <a:ext uri="{FF2B5EF4-FFF2-40B4-BE49-F238E27FC236}">
                      <a16:creationId xmlns:a16="http://schemas.microsoft.com/office/drawing/2014/main" id="{9F5E9FEF-341F-4F59-80DD-CEA28D3ACDB2}"/>
                    </a:ext>
                  </a:extLst>
                </p14:cNvPr>
                <p14:cNvContentPartPr/>
                <p14:nvPr/>
              </p14:nvContentPartPr>
              <p14:xfrm>
                <a:off x="7051419" y="5577728"/>
                <a:ext cx="247320" cy="266040"/>
              </p14:xfrm>
            </p:contentPart>
          </mc:Choice>
          <mc:Fallback xmlns="">
            <p:pic>
              <p:nvPicPr>
                <p:cNvPr id="15" name="Ink 14">
                  <a:extLst>
                    <a:ext uri="{FF2B5EF4-FFF2-40B4-BE49-F238E27FC236}">
                      <a16:creationId xmlns:a16="http://schemas.microsoft.com/office/drawing/2014/main" id="{9F5E9FEF-341F-4F59-80DD-CEA28D3ACDB2}"/>
                    </a:ext>
                  </a:extLst>
                </p:cNvPr>
                <p:cNvPicPr/>
                <p:nvPr/>
              </p:nvPicPr>
              <p:blipFill>
                <a:blip r:embed="rId18"/>
                <a:stretch>
                  <a:fillRect/>
                </a:stretch>
              </p:blipFill>
              <p:spPr>
                <a:xfrm>
                  <a:off x="7042779" y="5569088"/>
                  <a:ext cx="264960" cy="2836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6" name="Ink 15">
                  <a:extLst>
                    <a:ext uri="{FF2B5EF4-FFF2-40B4-BE49-F238E27FC236}">
                      <a16:creationId xmlns:a16="http://schemas.microsoft.com/office/drawing/2014/main" id="{A910EDCA-FE51-467E-BC4E-BA53B849B5FC}"/>
                    </a:ext>
                  </a:extLst>
                </p14:cNvPr>
                <p14:cNvContentPartPr/>
                <p14:nvPr/>
              </p14:nvContentPartPr>
              <p14:xfrm>
                <a:off x="7299459" y="5699768"/>
                <a:ext cx="17640" cy="14760"/>
              </p14:xfrm>
            </p:contentPart>
          </mc:Choice>
          <mc:Fallback xmlns="">
            <p:pic>
              <p:nvPicPr>
                <p:cNvPr id="16" name="Ink 15">
                  <a:extLst>
                    <a:ext uri="{FF2B5EF4-FFF2-40B4-BE49-F238E27FC236}">
                      <a16:creationId xmlns:a16="http://schemas.microsoft.com/office/drawing/2014/main" id="{A910EDCA-FE51-467E-BC4E-BA53B849B5FC}"/>
                    </a:ext>
                  </a:extLst>
                </p:cNvPr>
                <p:cNvPicPr/>
                <p:nvPr/>
              </p:nvPicPr>
              <p:blipFill>
                <a:blip r:embed="rId20"/>
                <a:stretch>
                  <a:fillRect/>
                </a:stretch>
              </p:blipFill>
              <p:spPr>
                <a:xfrm>
                  <a:off x="7290459" y="5690768"/>
                  <a:ext cx="35280" cy="324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8" name="Ink 17">
                  <a:extLst>
                    <a:ext uri="{FF2B5EF4-FFF2-40B4-BE49-F238E27FC236}">
                      <a16:creationId xmlns:a16="http://schemas.microsoft.com/office/drawing/2014/main" id="{03BEB85A-0FAE-4713-8B3D-771EC043AE8F}"/>
                    </a:ext>
                  </a:extLst>
                </p14:cNvPr>
                <p14:cNvContentPartPr/>
                <p14:nvPr/>
              </p14:nvContentPartPr>
              <p14:xfrm>
                <a:off x="7009659" y="4807328"/>
                <a:ext cx="23400" cy="162000"/>
              </p14:xfrm>
            </p:contentPart>
          </mc:Choice>
          <mc:Fallback xmlns="">
            <p:pic>
              <p:nvPicPr>
                <p:cNvPr id="18" name="Ink 17">
                  <a:extLst>
                    <a:ext uri="{FF2B5EF4-FFF2-40B4-BE49-F238E27FC236}">
                      <a16:creationId xmlns:a16="http://schemas.microsoft.com/office/drawing/2014/main" id="{03BEB85A-0FAE-4713-8B3D-771EC043AE8F}"/>
                    </a:ext>
                  </a:extLst>
                </p:cNvPr>
                <p:cNvPicPr/>
                <p:nvPr/>
              </p:nvPicPr>
              <p:blipFill>
                <a:blip r:embed="rId22"/>
                <a:stretch>
                  <a:fillRect/>
                </a:stretch>
              </p:blipFill>
              <p:spPr>
                <a:xfrm>
                  <a:off x="7001019" y="4798688"/>
                  <a:ext cx="41040" cy="17964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9" name="Ink 18">
                  <a:extLst>
                    <a:ext uri="{FF2B5EF4-FFF2-40B4-BE49-F238E27FC236}">
                      <a16:creationId xmlns:a16="http://schemas.microsoft.com/office/drawing/2014/main" id="{352AACDA-BABE-42FB-A30F-A9E80BD03D87}"/>
                    </a:ext>
                  </a:extLst>
                </p14:cNvPr>
                <p14:cNvContentPartPr/>
                <p14:nvPr/>
              </p14:nvContentPartPr>
              <p14:xfrm>
                <a:off x="6956019" y="4764128"/>
                <a:ext cx="158760" cy="95760"/>
              </p14:xfrm>
            </p:contentPart>
          </mc:Choice>
          <mc:Fallback xmlns="">
            <p:pic>
              <p:nvPicPr>
                <p:cNvPr id="19" name="Ink 18">
                  <a:extLst>
                    <a:ext uri="{FF2B5EF4-FFF2-40B4-BE49-F238E27FC236}">
                      <a16:creationId xmlns:a16="http://schemas.microsoft.com/office/drawing/2014/main" id="{352AACDA-BABE-42FB-A30F-A9E80BD03D87}"/>
                    </a:ext>
                  </a:extLst>
                </p:cNvPr>
                <p:cNvPicPr/>
                <p:nvPr/>
              </p:nvPicPr>
              <p:blipFill>
                <a:blip r:embed="rId24"/>
                <a:stretch>
                  <a:fillRect/>
                </a:stretch>
              </p:blipFill>
              <p:spPr>
                <a:xfrm>
                  <a:off x="6947379" y="4755128"/>
                  <a:ext cx="176400" cy="1134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0" name="Ink 19">
                  <a:extLst>
                    <a:ext uri="{FF2B5EF4-FFF2-40B4-BE49-F238E27FC236}">
                      <a16:creationId xmlns:a16="http://schemas.microsoft.com/office/drawing/2014/main" id="{8685D073-D254-43B5-976F-BEE9F95BA562}"/>
                    </a:ext>
                  </a:extLst>
                </p14:cNvPr>
                <p14:cNvContentPartPr/>
                <p14:nvPr/>
              </p14:nvContentPartPr>
              <p14:xfrm>
                <a:off x="7196499" y="4693568"/>
                <a:ext cx="6840" cy="157680"/>
              </p14:xfrm>
            </p:contentPart>
          </mc:Choice>
          <mc:Fallback xmlns="">
            <p:pic>
              <p:nvPicPr>
                <p:cNvPr id="20" name="Ink 19">
                  <a:extLst>
                    <a:ext uri="{FF2B5EF4-FFF2-40B4-BE49-F238E27FC236}">
                      <a16:creationId xmlns:a16="http://schemas.microsoft.com/office/drawing/2014/main" id="{8685D073-D254-43B5-976F-BEE9F95BA562}"/>
                    </a:ext>
                  </a:extLst>
                </p:cNvPr>
                <p:cNvPicPr/>
                <p:nvPr/>
              </p:nvPicPr>
              <p:blipFill>
                <a:blip r:embed="rId26"/>
                <a:stretch>
                  <a:fillRect/>
                </a:stretch>
              </p:blipFill>
              <p:spPr>
                <a:xfrm>
                  <a:off x="7187499" y="4684568"/>
                  <a:ext cx="24480" cy="17532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1" name="Ink 20">
                  <a:extLst>
                    <a:ext uri="{FF2B5EF4-FFF2-40B4-BE49-F238E27FC236}">
                      <a16:creationId xmlns:a16="http://schemas.microsoft.com/office/drawing/2014/main" id="{D7AB3039-73E8-49C1-A4D5-E2EE8329F9B0}"/>
                    </a:ext>
                  </a:extLst>
                </p14:cNvPr>
                <p14:cNvContentPartPr/>
                <p14:nvPr/>
              </p14:nvContentPartPr>
              <p14:xfrm>
                <a:off x="7193979" y="4697888"/>
                <a:ext cx="74520" cy="86040"/>
              </p14:xfrm>
            </p:contentPart>
          </mc:Choice>
          <mc:Fallback xmlns="">
            <p:pic>
              <p:nvPicPr>
                <p:cNvPr id="21" name="Ink 20">
                  <a:extLst>
                    <a:ext uri="{FF2B5EF4-FFF2-40B4-BE49-F238E27FC236}">
                      <a16:creationId xmlns:a16="http://schemas.microsoft.com/office/drawing/2014/main" id="{D7AB3039-73E8-49C1-A4D5-E2EE8329F9B0}"/>
                    </a:ext>
                  </a:extLst>
                </p:cNvPr>
                <p:cNvPicPr/>
                <p:nvPr/>
              </p:nvPicPr>
              <p:blipFill>
                <a:blip r:embed="rId28"/>
                <a:stretch>
                  <a:fillRect/>
                </a:stretch>
              </p:blipFill>
              <p:spPr>
                <a:xfrm>
                  <a:off x="7184979" y="4689248"/>
                  <a:ext cx="92160" cy="10368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2" name="Ink 21">
                  <a:extLst>
                    <a:ext uri="{FF2B5EF4-FFF2-40B4-BE49-F238E27FC236}">
                      <a16:creationId xmlns:a16="http://schemas.microsoft.com/office/drawing/2014/main" id="{811C3EA0-CB02-413B-A451-35EAA580C9AC}"/>
                    </a:ext>
                  </a:extLst>
                </p14:cNvPr>
                <p14:cNvContentPartPr/>
                <p14:nvPr/>
              </p14:nvContentPartPr>
              <p14:xfrm>
                <a:off x="7286139" y="4689608"/>
                <a:ext cx="211320" cy="95400"/>
              </p14:xfrm>
            </p:contentPart>
          </mc:Choice>
          <mc:Fallback xmlns="">
            <p:pic>
              <p:nvPicPr>
                <p:cNvPr id="22" name="Ink 21">
                  <a:extLst>
                    <a:ext uri="{FF2B5EF4-FFF2-40B4-BE49-F238E27FC236}">
                      <a16:creationId xmlns:a16="http://schemas.microsoft.com/office/drawing/2014/main" id="{811C3EA0-CB02-413B-A451-35EAA580C9AC}"/>
                    </a:ext>
                  </a:extLst>
                </p:cNvPr>
                <p:cNvPicPr/>
                <p:nvPr/>
              </p:nvPicPr>
              <p:blipFill>
                <a:blip r:embed="rId30"/>
                <a:stretch>
                  <a:fillRect/>
                </a:stretch>
              </p:blipFill>
              <p:spPr>
                <a:xfrm>
                  <a:off x="7277139" y="4680608"/>
                  <a:ext cx="228960" cy="11304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3" name="Ink 22">
                  <a:extLst>
                    <a:ext uri="{FF2B5EF4-FFF2-40B4-BE49-F238E27FC236}">
                      <a16:creationId xmlns:a16="http://schemas.microsoft.com/office/drawing/2014/main" id="{05FA1E6A-E3EA-4005-8614-DA8ED5018EFC}"/>
                    </a:ext>
                  </a:extLst>
                </p14:cNvPr>
                <p14:cNvContentPartPr/>
                <p14:nvPr/>
              </p14:nvContentPartPr>
              <p14:xfrm>
                <a:off x="7615179" y="4622648"/>
                <a:ext cx="227520" cy="177120"/>
              </p14:xfrm>
            </p:contentPart>
          </mc:Choice>
          <mc:Fallback xmlns="">
            <p:pic>
              <p:nvPicPr>
                <p:cNvPr id="23" name="Ink 22">
                  <a:extLst>
                    <a:ext uri="{FF2B5EF4-FFF2-40B4-BE49-F238E27FC236}">
                      <a16:creationId xmlns:a16="http://schemas.microsoft.com/office/drawing/2014/main" id="{05FA1E6A-E3EA-4005-8614-DA8ED5018EFC}"/>
                    </a:ext>
                  </a:extLst>
                </p:cNvPr>
                <p:cNvPicPr/>
                <p:nvPr/>
              </p:nvPicPr>
              <p:blipFill>
                <a:blip r:embed="rId32"/>
                <a:stretch>
                  <a:fillRect/>
                </a:stretch>
              </p:blipFill>
              <p:spPr>
                <a:xfrm>
                  <a:off x="7606179" y="4613648"/>
                  <a:ext cx="245160" cy="19476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4" name="Ink 23">
                  <a:extLst>
                    <a:ext uri="{FF2B5EF4-FFF2-40B4-BE49-F238E27FC236}">
                      <a16:creationId xmlns:a16="http://schemas.microsoft.com/office/drawing/2014/main" id="{D1A7132B-C7A9-455B-AFB2-47A2EA67C9A0}"/>
                    </a:ext>
                  </a:extLst>
                </p14:cNvPr>
                <p14:cNvContentPartPr/>
                <p14:nvPr/>
              </p14:nvContentPartPr>
              <p14:xfrm>
                <a:off x="7901739" y="4613648"/>
                <a:ext cx="17640" cy="235440"/>
              </p14:xfrm>
            </p:contentPart>
          </mc:Choice>
          <mc:Fallback xmlns="">
            <p:pic>
              <p:nvPicPr>
                <p:cNvPr id="24" name="Ink 23">
                  <a:extLst>
                    <a:ext uri="{FF2B5EF4-FFF2-40B4-BE49-F238E27FC236}">
                      <a16:creationId xmlns:a16="http://schemas.microsoft.com/office/drawing/2014/main" id="{D1A7132B-C7A9-455B-AFB2-47A2EA67C9A0}"/>
                    </a:ext>
                  </a:extLst>
                </p:cNvPr>
                <p:cNvPicPr/>
                <p:nvPr/>
              </p:nvPicPr>
              <p:blipFill>
                <a:blip r:embed="rId34"/>
                <a:stretch>
                  <a:fillRect/>
                </a:stretch>
              </p:blipFill>
              <p:spPr>
                <a:xfrm>
                  <a:off x="7893099" y="4604648"/>
                  <a:ext cx="35280" cy="2530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5" name="Ink 24">
                  <a:extLst>
                    <a:ext uri="{FF2B5EF4-FFF2-40B4-BE49-F238E27FC236}">
                      <a16:creationId xmlns:a16="http://schemas.microsoft.com/office/drawing/2014/main" id="{383E9D82-0BA2-4867-8A61-02B8BA251B27}"/>
                    </a:ext>
                  </a:extLst>
                </p14:cNvPr>
                <p14:cNvContentPartPr/>
                <p14:nvPr/>
              </p14:nvContentPartPr>
              <p14:xfrm>
                <a:off x="8015139" y="4665128"/>
                <a:ext cx="79560" cy="142920"/>
              </p14:xfrm>
            </p:contentPart>
          </mc:Choice>
          <mc:Fallback xmlns="">
            <p:pic>
              <p:nvPicPr>
                <p:cNvPr id="25" name="Ink 24">
                  <a:extLst>
                    <a:ext uri="{FF2B5EF4-FFF2-40B4-BE49-F238E27FC236}">
                      <a16:creationId xmlns:a16="http://schemas.microsoft.com/office/drawing/2014/main" id="{383E9D82-0BA2-4867-8A61-02B8BA251B27}"/>
                    </a:ext>
                  </a:extLst>
                </p:cNvPr>
                <p:cNvPicPr/>
                <p:nvPr/>
              </p:nvPicPr>
              <p:blipFill>
                <a:blip r:embed="rId36"/>
                <a:stretch>
                  <a:fillRect/>
                </a:stretch>
              </p:blipFill>
              <p:spPr>
                <a:xfrm>
                  <a:off x="8006139" y="4656128"/>
                  <a:ext cx="97200" cy="16056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6" name="Ink 25">
                  <a:extLst>
                    <a:ext uri="{FF2B5EF4-FFF2-40B4-BE49-F238E27FC236}">
                      <a16:creationId xmlns:a16="http://schemas.microsoft.com/office/drawing/2014/main" id="{9C19906D-96F7-4AC6-BD69-AF909AAD2FEE}"/>
                    </a:ext>
                  </a:extLst>
                </p14:cNvPr>
                <p14:cNvContentPartPr/>
                <p14:nvPr/>
              </p14:nvContentPartPr>
              <p14:xfrm>
                <a:off x="8150139" y="4559648"/>
                <a:ext cx="29880" cy="254160"/>
              </p14:xfrm>
            </p:contentPart>
          </mc:Choice>
          <mc:Fallback xmlns="">
            <p:pic>
              <p:nvPicPr>
                <p:cNvPr id="26" name="Ink 25">
                  <a:extLst>
                    <a:ext uri="{FF2B5EF4-FFF2-40B4-BE49-F238E27FC236}">
                      <a16:creationId xmlns:a16="http://schemas.microsoft.com/office/drawing/2014/main" id="{9C19906D-96F7-4AC6-BD69-AF909AAD2FEE}"/>
                    </a:ext>
                  </a:extLst>
                </p:cNvPr>
                <p:cNvPicPr/>
                <p:nvPr/>
              </p:nvPicPr>
              <p:blipFill>
                <a:blip r:embed="rId38"/>
                <a:stretch>
                  <a:fillRect/>
                </a:stretch>
              </p:blipFill>
              <p:spPr>
                <a:xfrm>
                  <a:off x="8141499" y="4551008"/>
                  <a:ext cx="47520" cy="27180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7" name="Ink 26">
                  <a:extLst>
                    <a:ext uri="{FF2B5EF4-FFF2-40B4-BE49-F238E27FC236}">
                      <a16:creationId xmlns:a16="http://schemas.microsoft.com/office/drawing/2014/main" id="{3AFB4174-2368-4C8E-8D3B-A72208C38EDF}"/>
                    </a:ext>
                  </a:extLst>
                </p14:cNvPr>
                <p14:cNvContentPartPr/>
                <p14:nvPr/>
              </p14:nvContentPartPr>
              <p14:xfrm>
                <a:off x="8158419" y="4668368"/>
                <a:ext cx="74880" cy="31680"/>
              </p14:xfrm>
            </p:contentPart>
          </mc:Choice>
          <mc:Fallback xmlns="">
            <p:pic>
              <p:nvPicPr>
                <p:cNvPr id="27" name="Ink 26">
                  <a:extLst>
                    <a:ext uri="{FF2B5EF4-FFF2-40B4-BE49-F238E27FC236}">
                      <a16:creationId xmlns:a16="http://schemas.microsoft.com/office/drawing/2014/main" id="{3AFB4174-2368-4C8E-8D3B-A72208C38EDF}"/>
                    </a:ext>
                  </a:extLst>
                </p:cNvPr>
                <p:cNvPicPr/>
                <p:nvPr/>
              </p:nvPicPr>
              <p:blipFill>
                <a:blip r:embed="rId40"/>
                <a:stretch>
                  <a:fillRect/>
                </a:stretch>
              </p:blipFill>
              <p:spPr>
                <a:xfrm>
                  <a:off x="8149419" y="4659728"/>
                  <a:ext cx="92520" cy="4932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28" name="Ink 27">
                  <a:extLst>
                    <a:ext uri="{FF2B5EF4-FFF2-40B4-BE49-F238E27FC236}">
                      <a16:creationId xmlns:a16="http://schemas.microsoft.com/office/drawing/2014/main" id="{56CC1379-7872-43EF-9411-76E564AB126E}"/>
                    </a:ext>
                  </a:extLst>
                </p14:cNvPr>
                <p14:cNvContentPartPr/>
                <p14:nvPr/>
              </p14:nvContentPartPr>
              <p14:xfrm>
                <a:off x="8223219" y="4695368"/>
                <a:ext cx="103680" cy="80640"/>
              </p14:xfrm>
            </p:contentPart>
          </mc:Choice>
          <mc:Fallback xmlns="">
            <p:pic>
              <p:nvPicPr>
                <p:cNvPr id="28" name="Ink 27">
                  <a:extLst>
                    <a:ext uri="{FF2B5EF4-FFF2-40B4-BE49-F238E27FC236}">
                      <a16:creationId xmlns:a16="http://schemas.microsoft.com/office/drawing/2014/main" id="{56CC1379-7872-43EF-9411-76E564AB126E}"/>
                    </a:ext>
                  </a:extLst>
                </p:cNvPr>
                <p:cNvPicPr/>
                <p:nvPr/>
              </p:nvPicPr>
              <p:blipFill>
                <a:blip r:embed="rId42"/>
                <a:stretch>
                  <a:fillRect/>
                </a:stretch>
              </p:blipFill>
              <p:spPr>
                <a:xfrm>
                  <a:off x="8214219" y="4686728"/>
                  <a:ext cx="121320" cy="9828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29" name="Ink 28">
                  <a:extLst>
                    <a:ext uri="{FF2B5EF4-FFF2-40B4-BE49-F238E27FC236}">
                      <a16:creationId xmlns:a16="http://schemas.microsoft.com/office/drawing/2014/main" id="{F536729B-0C7B-4BC5-B263-427D565CC80E}"/>
                    </a:ext>
                  </a:extLst>
                </p14:cNvPr>
                <p14:cNvContentPartPr/>
                <p14:nvPr/>
              </p14:nvContentPartPr>
              <p14:xfrm>
                <a:off x="8374419" y="4552808"/>
                <a:ext cx="209520" cy="219960"/>
              </p14:xfrm>
            </p:contentPart>
          </mc:Choice>
          <mc:Fallback xmlns="">
            <p:pic>
              <p:nvPicPr>
                <p:cNvPr id="29" name="Ink 28">
                  <a:extLst>
                    <a:ext uri="{FF2B5EF4-FFF2-40B4-BE49-F238E27FC236}">
                      <a16:creationId xmlns:a16="http://schemas.microsoft.com/office/drawing/2014/main" id="{F536729B-0C7B-4BC5-B263-427D565CC80E}"/>
                    </a:ext>
                  </a:extLst>
                </p:cNvPr>
                <p:cNvPicPr/>
                <p:nvPr/>
              </p:nvPicPr>
              <p:blipFill>
                <a:blip r:embed="rId44"/>
                <a:stretch>
                  <a:fillRect/>
                </a:stretch>
              </p:blipFill>
              <p:spPr>
                <a:xfrm>
                  <a:off x="8365419" y="4544168"/>
                  <a:ext cx="227160" cy="23760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0" name="Ink 29">
                  <a:extLst>
                    <a:ext uri="{FF2B5EF4-FFF2-40B4-BE49-F238E27FC236}">
                      <a16:creationId xmlns:a16="http://schemas.microsoft.com/office/drawing/2014/main" id="{D3BB9056-D75F-43DD-9C49-84D9EE67DB0E}"/>
                    </a:ext>
                  </a:extLst>
                </p14:cNvPr>
                <p14:cNvContentPartPr/>
                <p14:nvPr/>
              </p14:nvContentPartPr>
              <p14:xfrm>
                <a:off x="7652619" y="5263808"/>
                <a:ext cx="22680" cy="243000"/>
              </p14:xfrm>
            </p:contentPart>
          </mc:Choice>
          <mc:Fallback xmlns="">
            <p:pic>
              <p:nvPicPr>
                <p:cNvPr id="30" name="Ink 29">
                  <a:extLst>
                    <a:ext uri="{FF2B5EF4-FFF2-40B4-BE49-F238E27FC236}">
                      <a16:creationId xmlns:a16="http://schemas.microsoft.com/office/drawing/2014/main" id="{D3BB9056-D75F-43DD-9C49-84D9EE67DB0E}"/>
                    </a:ext>
                  </a:extLst>
                </p:cNvPr>
                <p:cNvPicPr/>
                <p:nvPr/>
              </p:nvPicPr>
              <p:blipFill>
                <a:blip r:embed="rId46"/>
                <a:stretch>
                  <a:fillRect/>
                </a:stretch>
              </p:blipFill>
              <p:spPr>
                <a:xfrm>
                  <a:off x="7643979" y="5255168"/>
                  <a:ext cx="40320" cy="26064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31" name="Ink 30">
                  <a:extLst>
                    <a:ext uri="{FF2B5EF4-FFF2-40B4-BE49-F238E27FC236}">
                      <a16:creationId xmlns:a16="http://schemas.microsoft.com/office/drawing/2014/main" id="{2AA4C71A-11DA-4217-AF7F-2D1DF28D3BF5}"/>
                    </a:ext>
                  </a:extLst>
                </p14:cNvPr>
                <p14:cNvContentPartPr/>
                <p14:nvPr/>
              </p14:nvContentPartPr>
              <p14:xfrm>
                <a:off x="7599339" y="5456768"/>
                <a:ext cx="140040" cy="87480"/>
              </p14:xfrm>
            </p:contentPart>
          </mc:Choice>
          <mc:Fallback xmlns="">
            <p:pic>
              <p:nvPicPr>
                <p:cNvPr id="31" name="Ink 30">
                  <a:extLst>
                    <a:ext uri="{FF2B5EF4-FFF2-40B4-BE49-F238E27FC236}">
                      <a16:creationId xmlns:a16="http://schemas.microsoft.com/office/drawing/2014/main" id="{2AA4C71A-11DA-4217-AF7F-2D1DF28D3BF5}"/>
                    </a:ext>
                  </a:extLst>
                </p:cNvPr>
                <p:cNvPicPr/>
                <p:nvPr/>
              </p:nvPicPr>
              <p:blipFill>
                <a:blip r:embed="rId48"/>
                <a:stretch>
                  <a:fillRect/>
                </a:stretch>
              </p:blipFill>
              <p:spPr>
                <a:xfrm>
                  <a:off x="7590339" y="5447768"/>
                  <a:ext cx="15768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3" name="Ink 32">
                  <a:extLst>
                    <a:ext uri="{FF2B5EF4-FFF2-40B4-BE49-F238E27FC236}">
                      <a16:creationId xmlns:a16="http://schemas.microsoft.com/office/drawing/2014/main" id="{51DC630F-8980-46DF-8CE0-A767195C112A}"/>
                    </a:ext>
                  </a:extLst>
                </p14:cNvPr>
                <p14:cNvContentPartPr/>
                <p14:nvPr/>
              </p14:nvContentPartPr>
              <p14:xfrm>
                <a:off x="7674579" y="5610848"/>
                <a:ext cx="38880" cy="78120"/>
              </p14:xfrm>
            </p:contentPart>
          </mc:Choice>
          <mc:Fallback xmlns="">
            <p:pic>
              <p:nvPicPr>
                <p:cNvPr id="33" name="Ink 32">
                  <a:extLst>
                    <a:ext uri="{FF2B5EF4-FFF2-40B4-BE49-F238E27FC236}">
                      <a16:creationId xmlns:a16="http://schemas.microsoft.com/office/drawing/2014/main" id="{51DC630F-8980-46DF-8CE0-A767195C112A}"/>
                    </a:ext>
                  </a:extLst>
                </p:cNvPr>
                <p:cNvPicPr/>
                <p:nvPr/>
              </p:nvPicPr>
              <p:blipFill>
                <a:blip r:embed="rId50"/>
                <a:stretch>
                  <a:fillRect/>
                </a:stretch>
              </p:blipFill>
              <p:spPr>
                <a:xfrm>
                  <a:off x="7665939" y="5602208"/>
                  <a:ext cx="56520" cy="9576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34" name="Ink 33">
                  <a:extLst>
                    <a:ext uri="{FF2B5EF4-FFF2-40B4-BE49-F238E27FC236}">
                      <a16:creationId xmlns:a16="http://schemas.microsoft.com/office/drawing/2014/main" id="{836B4CD7-3EF9-4087-8BE8-B1EC85305C77}"/>
                    </a:ext>
                  </a:extLst>
                </p14:cNvPr>
                <p14:cNvContentPartPr/>
                <p14:nvPr/>
              </p14:nvContentPartPr>
              <p14:xfrm>
                <a:off x="7700859" y="5697248"/>
                <a:ext cx="215280" cy="209160"/>
              </p14:xfrm>
            </p:contentPart>
          </mc:Choice>
          <mc:Fallback xmlns="">
            <p:pic>
              <p:nvPicPr>
                <p:cNvPr id="34" name="Ink 33">
                  <a:extLst>
                    <a:ext uri="{FF2B5EF4-FFF2-40B4-BE49-F238E27FC236}">
                      <a16:creationId xmlns:a16="http://schemas.microsoft.com/office/drawing/2014/main" id="{836B4CD7-3EF9-4087-8BE8-B1EC85305C77}"/>
                    </a:ext>
                  </a:extLst>
                </p:cNvPr>
                <p:cNvPicPr/>
                <p:nvPr/>
              </p:nvPicPr>
              <p:blipFill>
                <a:blip r:embed="rId52"/>
                <a:stretch>
                  <a:fillRect/>
                </a:stretch>
              </p:blipFill>
              <p:spPr>
                <a:xfrm>
                  <a:off x="7692219" y="5688608"/>
                  <a:ext cx="232920" cy="22680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35" name="Ink 34">
                  <a:extLst>
                    <a:ext uri="{FF2B5EF4-FFF2-40B4-BE49-F238E27FC236}">
                      <a16:creationId xmlns:a16="http://schemas.microsoft.com/office/drawing/2014/main" id="{AD1FAA0A-2CF7-43D8-B8EF-7D49894AAFC4}"/>
                    </a:ext>
                  </a:extLst>
                </p14:cNvPr>
                <p14:cNvContentPartPr/>
                <p14:nvPr/>
              </p14:nvContentPartPr>
              <p14:xfrm>
                <a:off x="7897419" y="5721728"/>
                <a:ext cx="81720" cy="84960"/>
              </p14:xfrm>
            </p:contentPart>
          </mc:Choice>
          <mc:Fallback xmlns="">
            <p:pic>
              <p:nvPicPr>
                <p:cNvPr id="35" name="Ink 34">
                  <a:extLst>
                    <a:ext uri="{FF2B5EF4-FFF2-40B4-BE49-F238E27FC236}">
                      <a16:creationId xmlns:a16="http://schemas.microsoft.com/office/drawing/2014/main" id="{AD1FAA0A-2CF7-43D8-B8EF-7D49894AAFC4}"/>
                    </a:ext>
                  </a:extLst>
                </p:cNvPr>
                <p:cNvPicPr/>
                <p:nvPr/>
              </p:nvPicPr>
              <p:blipFill>
                <a:blip r:embed="rId54"/>
                <a:stretch>
                  <a:fillRect/>
                </a:stretch>
              </p:blipFill>
              <p:spPr>
                <a:xfrm>
                  <a:off x="7888419" y="5712728"/>
                  <a:ext cx="99360" cy="10260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37" name="Ink 36">
                  <a:extLst>
                    <a:ext uri="{FF2B5EF4-FFF2-40B4-BE49-F238E27FC236}">
                      <a16:creationId xmlns:a16="http://schemas.microsoft.com/office/drawing/2014/main" id="{611B5EA2-A928-469E-9722-9CFC0C0FC813}"/>
                    </a:ext>
                  </a:extLst>
                </p14:cNvPr>
                <p14:cNvContentPartPr/>
                <p14:nvPr/>
              </p14:nvContentPartPr>
              <p14:xfrm>
                <a:off x="7982739" y="5593568"/>
                <a:ext cx="110160" cy="195480"/>
              </p14:xfrm>
            </p:contentPart>
          </mc:Choice>
          <mc:Fallback xmlns="">
            <p:pic>
              <p:nvPicPr>
                <p:cNvPr id="37" name="Ink 36">
                  <a:extLst>
                    <a:ext uri="{FF2B5EF4-FFF2-40B4-BE49-F238E27FC236}">
                      <a16:creationId xmlns:a16="http://schemas.microsoft.com/office/drawing/2014/main" id="{611B5EA2-A928-469E-9722-9CFC0C0FC813}"/>
                    </a:ext>
                  </a:extLst>
                </p:cNvPr>
                <p:cNvPicPr/>
                <p:nvPr/>
              </p:nvPicPr>
              <p:blipFill>
                <a:blip r:embed="rId56"/>
                <a:stretch>
                  <a:fillRect/>
                </a:stretch>
              </p:blipFill>
              <p:spPr>
                <a:xfrm>
                  <a:off x="7973739" y="5584568"/>
                  <a:ext cx="12780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38" name="Ink 37">
                  <a:extLst>
                    <a:ext uri="{FF2B5EF4-FFF2-40B4-BE49-F238E27FC236}">
                      <a16:creationId xmlns:a16="http://schemas.microsoft.com/office/drawing/2014/main" id="{9C1245CC-9EE0-4A92-9C40-C31D440B8019}"/>
                    </a:ext>
                  </a:extLst>
                </p14:cNvPr>
                <p14:cNvContentPartPr/>
                <p14:nvPr/>
              </p14:nvContentPartPr>
              <p14:xfrm>
                <a:off x="8108379" y="5657288"/>
                <a:ext cx="86760" cy="41400"/>
              </p14:xfrm>
            </p:contentPart>
          </mc:Choice>
          <mc:Fallback xmlns="">
            <p:pic>
              <p:nvPicPr>
                <p:cNvPr id="38" name="Ink 37">
                  <a:extLst>
                    <a:ext uri="{FF2B5EF4-FFF2-40B4-BE49-F238E27FC236}">
                      <a16:creationId xmlns:a16="http://schemas.microsoft.com/office/drawing/2014/main" id="{9C1245CC-9EE0-4A92-9C40-C31D440B8019}"/>
                    </a:ext>
                  </a:extLst>
                </p:cNvPr>
                <p:cNvPicPr/>
                <p:nvPr/>
              </p:nvPicPr>
              <p:blipFill>
                <a:blip r:embed="rId58"/>
                <a:stretch>
                  <a:fillRect/>
                </a:stretch>
              </p:blipFill>
              <p:spPr>
                <a:xfrm>
                  <a:off x="8099739" y="5648648"/>
                  <a:ext cx="104400" cy="5904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39" name="Ink 38">
                  <a:extLst>
                    <a:ext uri="{FF2B5EF4-FFF2-40B4-BE49-F238E27FC236}">
                      <a16:creationId xmlns:a16="http://schemas.microsoft.com/office/drawing/2014/main" id="{854D9628-1D13-44AC-97F8-9CE66E8E1473}"/>
                    </a:ext>
                  </a:extLst>
                </p14:cNvPr>
                <p14:cNvContentPartPr/>
                <p14:nvPr/>
              </p14:nvContentPartPr>
              <p14:xfrm>
                <a:off x="8204499" y="5730368"/>
                <a:ext cx="133200" cy="255240"/>
              </p14:xfrm>
            </p:contentPart>
          </mc:Choice>
          <mc:Fallback xmlns="">
            <p:pic>
              <p:nvPicPr>
                <p:cNvPr id="39" name="Ink 38">
                  <a:extLst>
                    <a:ext uri="{FF2B5EF4-FFF2-40B4-BE49-F238E27FC236}">
                      <a16:creationId xmlns:a16="http://schemas.microsoft.com/office/drawing/2014/main" id="{854D9628-1D13-44AC-97F8-9CE66E8E1473}"/>
                    </a:ext>
                  </a:extLst>
                </p:cNvPr>
                <p:cNvPicPr/>
                <p:nvPr/>
              </p:nvPicPr>
              <p:blipFill>
                <a:blip r:embed="rId60"/>
                <a:stretch>
                  <a:fillRect/>
                </a:stretch>
              </p:blipFill>
              <p:spPr>
                <a:xfrm>
                  <a:off x="8195499" y="5721368"/>
                  <a:ext cx="150840" cy="27288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40" name="Ink 39">
                  <a:extLst>
                    <a:ext uri="{FF2B5EF4-FFF2-40B4-BE49-F238E27FC236}">
                      <a16:creationId xmlns:a16="http://schemas.microsoft.com/office/drawing/2014/main" id="{F7F3C3CA-57F0-4E85-8125-DED59179E6E3}"/>
                    </a:ext>
                  </a:extLst>
                </p14:cNvPr>
                <p14:cNvContentPartPr/>
                <p14:nvPr/>
              </p14:nvContentPartPr>
              <p14:xfrm>
                <a:off x="8371539" y="5552528"/>
                <a:ext cx="234000" cy="226800"/>
              </p14:xfrm>
            </p:contentPart>
          </mc:Choice>
          <mc:Fallback xmlns="">
            <p:pic>
              <p:nvPicPr>
                <p:cNvPr id="40" name="Ink 39">
                  <a:extLst>
                    <a:ext uri="{FF2B5EF4-FFF2-40B4-BE49-F238E27FC236}">
                      <a16:creationId xmlns:a16="http://schemas.microsoft.com/office/drawing/2014/main" id="{F7F3C3CA-57F0-4E85-8125-DED59179E6E3}"/>
                    </a:ext>
                  </a:extLst>
                </p:cNvPr>
                <p:cNvPicPr/>
                <p:nvPr/>
              </p:nvPicPr>
              <p:blipFill>
                <a:blip r:embed="rId62"/>
                <a:stretch>
                  <a:fillRect/>
                </a:stretch>
              </p:blipFill>
              <p:spPr>
                <a:xfrm>
                  <a:off x="8362899" y="5543528"/>
                  <a:ext cx="251640" cy="24444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41" name="Ink 40">
                  <a:extLst>
                    <a:ext uri="{FF2B5EF4-FFF2-40B4-BE49-F238E27FC236}">
                      <a16:creationId xmlns:a16="http://schemas.microsoft.com/office/drawing/2014/main" id="{F9EDD16F-99B0-44AC-B2AE-9F0D5D197E20}"/>
                    </a:ext>
                  </a:extLst>
                </p14:cNvPr>
                <p14:cNvContentPartPr/>
                <p14:nvPr/>
              </p14:nvContentPartPr>
              <p14:xfrm>
                <a:off x="8586819" y="5644688"/>
                <a:ext cx="70560" cy="47880"/>
              </p14:xfrm>
            </p:contentPart>
          </mc:Choice>
          <mc:Fallback xmlns="">
            <p:pic>
              <p:nvPicPr>
                <p:cNvPr id="41" name="Ink 40">
                  <a:extLst>
                    <a:ext uri="{FF2B5EF4-FFF2-40B4-BE49-F238E27FC236}">
                      <a16:creationId xmlns:a16="http://schemas.microsoft.com/office/drawing/2014/main" id="{F9EDD16F-99B0-44AC-B2AE-9F0D5D197E20}"/>
                    </a:ext>
                  </a:extLst>
                </p:cNvPr>
                <p:cNvPicPr/>
                <p:nvPr/>
              </p:nvPicPr>
              <p:blipFill>
                <a:blip r:embed="rId64"/>
                <a:stretch>
                  <a:fillRect/>
                </a:stretch>
              </p:blipFill>
              <p:spPr>
                <a:xfrm>
                  <a:off x="8577819" y="5636048"/>
                  <a:ext cx="88200" cy="6552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42" name="Ink 41">
                  <a:extLst>
                    <a:ext uri="{FF2B5EF4-FFF2-40B4-BE49-F238E27FC236}">
                      <a16:creationId xmlns:a16="http://schemas.microsoft.com/office/drawing/2014/main" id="{BCEBD010-8C42-404A-A8F6-6B54C1B98C7E}"/>
                    </a:ext>
                  </a:extLst>
                </p14:cNvPr>
                <p14:cNvContentPartPr/>
                <p14:nvPr/>
              </p14:nvContentPartPr>
              <p14:xfrm>
                <a:off x="8173179" y="5062568"/>
                <a:ext cx="288000" cy="36720"/>
              </p14:xfrm>
            </p:contentPart>
          </mc:Choice>
          <mc:Fallback xmlns="">
            <p:pic>
              <p:nvPicPr>
                <p:cNvPr id="42" name="Ink 41">
                  <a:extLst>
                    <a:ext uri="{FF2B5EF4-FFF2-40B4-BE49-F238E27FC236}">
                      <a16:creationId xmlns:a16="http://schemas.microsoft.com/office/drawing/2014/main" id="{BCEBD010-8C42-404A-A8F6-6B54C1B98C7E}"/>
                    </a:ext>
                  </a:extLst>
                </p:cNvPr>
                <p:cNvPicPr/>
                <p:nvPr/>
              </p:nvPicPr>
              <p:blipFill>
                <a:blip r:embed="rId66"/>
                <a:stretch>
                  <a:fillRect/>
                </a:stretch>
              </p:blipFill>
              <p:spPr>
                <a:xfrm>
                  <a:off x="8164179" y="5053568"/>
                  <a:ext cx="305640" cy="5436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43" name="Ink 42">
                  <a:extLst>
                    <a:ext uri="{FF2B5EF4-FFF2-40B4-BE49-F238E27FC236}">
                      <a16:creationId xmlns:a16="http://schemas.microsoft.com/office/drawing/2014/main" id="{B42817E1-5473-41B9-81B8-CEF06197ED5A}"/>
                    </a:ext>
                  </a:extLst>
                </p14:cNvPr>
                <p14:cNvContentPartPr/>
                <p14:nvPr/>
              </p14:nvContentPartPr>
              <p14:xfrm>
                <a:off x="8380899" y="5008208"/>
                <a:ext cx="92880" cy="151920"/>
              </p14:xfrm>
            </p:contentPart>
          </mc:Choice>
          <mc:Fallback xmlns="">
            <p:pic>
              <p:nvPicPr>
                <p:cNvPr id="43" name="Ink 42">
                  <a:extLst>
                    <a:ext uri="{FF2B5EF4-FFF2-40B4-BE49-F238E27FC236}">
                      <a16:creationId xmlns:a16="http://schemas.microsoft.com/office/drawing/2014/main" id="{B42817E1-5473-41B9-81B8-CEF06197ED5A}"/>
                    </a:ext>
                  </a:extLst>
                </p:cNvPr>
                <p:cNvPicPr/>
                <p:nvPr/>
              </p:nvPicPr>
              <p:blipFill>
                <a:blip r:embed="rId68"/>
                <a:stretch>
                  <a:fillRect/>
                </a:stretch>
              </p:blipFill>
              <p:spPr>
                <a:xfrm>
                  <a:off x="8372259" y="4999208"/>
                  <a:ext cx="110520" cy="16956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44" name="Ink 43">
                  <a:extLst>
                    <a:ext uri="{FF2B5EF4-FFF2-40B4-BE49-F238E27FC236}">
                      <a16:creationId xmlns:a16="http://schemas.microsoft.com/office/drawing/2014/main" id="{37935C66-D7A4-49CB-958A-1B8DACD13DD0}"/>
                    </a:ext>
                  </a:extLst>
                </p14:cNvPr>
                <p14:cNvContentPartPr/>
                <p14:nvPr/>
              </p14:nvContentPartPr>
              <p14:xfrm>
                <a:off x="8599059" y="5051048"/>
                <a:ext cx="146520" cy="119880"/>
              </p14:xfrm>
            </p:contentPart>
          </mc:Choice>
          <mc:Fallback xmlns="">
            <p:pic>
              <p:nvPicPr>
                <p:cNvPr id="44" name="Ink 43">
                  <a:extLst>
                    <a:ext uri="{FF2B5EF4-FFF2-40B4-BE49-F238E27FC236}">
                      <a16:creationId xmlns:a16="http://schemas.microsoft.com/office/drawing/2014/main" id="{37935C66-D7A4-49CB-958A-1B8DACD13DD0}"/>
                    </a:ext>
                  </a:extLst>
                </p:cNvPr>
                <p:cNvPicPr/>
                <p:nvPr/>
              </p:nvPicPr>
              <p:blipFill>
                <a:blip r:embed="rId70"/>
                <a:stretch>
                  <a:fillRect/>
                </a:stretch>
              </p:blipFill>
              <p:spPr>
                <a:xfrm>
                  <a:off x="8590059" y="5042048"/>
                  <a:ext cx="164160" cy="13752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45" name="Ink 44">
                  <a:extLst>
                    <a:ext uri="{FF2B5EF4-FFF2-40B4-BE49-F238E27FC236}">
                      <a16:creationId xmlns:a16="http://schemas.microsoft.com/office/drawing/2014/main" id="{591391A4-CFA4-455F-9823-114B042F6E85}"/>
                    </a:ext>
                  </a:extLst>
                </p14:cNvPr>
                <p14:cNvContentPartPr/>
                <p14:nvPr/>
              </p14:nvContentPartPr>
              <p14:xfrm>
                <a:off x="8726139" y="5061488"/>
                <a:ext cx="215640" cy="137880"/>
              </p14:xfrm>
            </p:contentPart>
          </mc:Choice>
          <mc:Fallback xmlns="">
            <p:pic>
              <p:nvPicPr>
                <p:cNvPr id="45" name="Ink 44">
                  <a:extLst>
                    <a:ext uri="{FF2B5EF4-FFF2-40B4-BE49-F238E27FC236}">
                      <a16:creationId xmlns:a16="http://schemas.microsoft.com/office/drawing/2014/main" id="{591391A4-CFA4-455F-9823-114B042F6E85}"/>
                    </a:ext>
                  </a:extLst>
                </p:cNvPr>
                <p:cNvPicPr/>
                <p:nvPr/>
              </p:nvPicPr>
              <p:blipFill>
                <a:blip r:embed="rId72"/>
                <a:stretch>
                  <a:fillRect/>
                </a:stretch>
              </p:blipFill>
              <p:spPr>
                <a:xfrm>
                  <a:off x="8717139" y="5052488"/>
                  <a:ext cx="23328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46" name="Ink 45">
                  <a:extLst>
                    <a:ext uri="{FF2B5EF4-FFF2-40B4-BE49-F238E27FC236}">
                      <a16:creationId xmlns:a16="http://schemas.microsoft.com/office/drawing/2014/main" id="{22F21F4E-12B4-40C7-97F5-803A920A0F74}"/>
                    </a:ext>
                  </a:extLst>
                </p14:cNvPr>
                <p14:cNvContentPartPr/>
                <p14:nvPr/>
              </p14:nvContentPartPr>
              <p14:xfrm>
                <a:off x="8966619" y="4942328"/>
                <a:ext cx="161640" cy="238680"/>
              </p14:xfrm>
            </p:contentPart>
          </mc:Choice>
          <mc:Fallback xmlns="">
            <p:pic>
              <p:nvPicPr>
                <p:cNvPr id="46" name="Ink 45">
                  <a:extLst>
                    <a:ext uri="{FF2B5EF4-FFF2-40B4-BE49-F238E27FC236}">
                      <a16:creationId xmlns:a16="http://schemas.microsoft.com/office/drawing/2014/main" id="{22F21F4E-12B4-40C7-97F5-803A920A0F74}"/>
                    </a:ext>
                  </a:extLst>
                </p:cNvPr>
                <p:cNvPicPr/>
                <p:nvPr/>
              </p:nvPicPr>
              <p:blipFill>
                <a:blip r:embed="rId74"/>
                <a:stretch>
                  <a:fillRect/>
                </a:stretch>
              </p:blipFill>
              <p:spPr>
                <a:xfrm>
                  <a:off x="8957619" y="4933688"/>
                  <a:ext cx="179280" cy="25632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47" name="Ink 46">
                  <a:extLst>
                    <a:ext uri="{FF2B5EF4-FFF2-40B4-BE49-F238E27FC236}">
                      <a16:creationId xmlns:a16="http://schemas.microsoft.com/office/drawing/2014/main" id="{28CCBB4B-9F5C-4B18-A5B0-BD27365E9BE4}"/>
                    </a:ext>
                  </a:extLst>
                </p14:cNvPr>
                <p14:cNvContentPartPr/>
                <p14:nvPr/>
              </p14:nvContentPartPr>
              <p14:xfrm>
                <a:off x="9125739" y="5055728"/>
                <a:ext cx="18000" cy="15120"/>
              </p14:xfrm>
            </p:contentPart>
          </mc:Choice>
          <mc:Fallback xmlns="">
            <p:pic>
              <p:nvPicPr>
                <p:cNvPr id="47" name="Ink 46">
                  <a:extLst>
                    <a:ext uri="{FF2B5EF4-FFF2-40B4-BE49-F238E27FC236}">
                      <a16:creationId xmlns:a16="http://schemas.microsoft.com/office/drawing/2014/main" id="{28CCBB4B-9F5C-4B18-A5B0-BD27365E9BE4}"/>
                    </a:ext>
                  </a:extLst>
                </p:cNvPr>
                <p:cNvPicPr/>
                <p:nvPr/>
              </p:nvPicPr>
              <p:blipFill>
                <a:blip r:embed="rId76"/>
                <a:stretch>
                  <a:fillRect/>
                </a:stretch>
              </p:blipFill>
              <p:spPr>
                <a:xfrm>
                  <a:off x="9116739" y="5047088"/>
                  <a:ext cx="35640" cy="3276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48" name="Ink 47">
                  <a:extLst>
                    <a:ext uri="{FF2B5EF4-FFF2-40B4-BE49-F238E27FC236}">
                      <a16:creationId xmlns:a16="http://schemas.microsoft.com/office/drawing/2014/main" id="{29811F9D-32AB-4446-A6BC-1A46AC0CC0B1}"/>
                    </a:ext>
                  </a:extLst>
                </p14:cNvPr>
                <p14:cNvContentPartPr/>
                <p14:nvPr/>
              </p14:nvContentPartPr>
              <p14:xfrm>
                <a:off x="9175779" y="5073728"/>
                <a:ext cx="95040" cy="87120"/>
              </p14:xfrm>
            </p:contentPart>
          </mc:Choice>
          <mc:Fallback xmlns="">
            <p:pic>
              <p:nvPicPr>
                <p:cNvPr id="48" name="Ink 47">
                  <a:extLst>
                    <a:ext uri="{FF2B5EF4-FFF2-40B4-BE49-F238E27FC236}">
                      <a16:creationId xmlns:a16="http://schemas.microsoft.com/office/drawing/2014/main" id="{29811F9D-32AB-4446-A6BC-1A46AC0CC0B1}"/>
                    </a:ext>
                  </a:extLst>
                </p:cNvPr>
                <p:cNvPicPr/>
                <p:nvPr/>
              </p:nvPicPr>
              <p:blipFill>
                <a:blip r:embed="rId78"/>
                <a:stretch>
                  <a:fillRect/>
                </a:stretch>
              </p:blipFill>
              <p:spPr>
                <a:xfrm>
                  <a:off x="9167139" y="5064728"/>
                  <a:ext cx="112680" cy="10476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49" name="Ink 48">
                  <a:extLst>
                    <a:ext uri="{FF2B5EF4-FFF2-40B4-BE49-F238E27FC236}">
                      <a16:creationId xmlns:a16="http://schemas.microsoft.com/office/drawing/2014/main" id="{453DC915-5685-4B55-8CA8-DB7385CE10D1}"/>
                    </a:ext>
                  </a:extLst>
                </p14:cNvPr>
                <p14:cNvContentPartPr/>
                <p14:nvPr/>
              </p14:nvContentPartPr>
              <p14:xfrm>
                <a:off x="9261099" y="4941248"/>
                <a:ext cx="15120" cy="251640"/>
              </p14:xfrm>
            </p:contentPart>
          </mc:Choice>
          <mc:Fallback xmlns="">
            <p:pic>
              <p:nvPicPr>
                <p:cNvPr id="49" name="Ink 48">
                  <a:extLst>
                    <a:ext uri="{FF2B5EF4-FFF2-40B4-BE49-F238E27FC236}">
                      <a16:creationId xmlns:a16="http://schemas.microsoft.com/office/drawing/2014/main" id="{453DC915-5685-4B55-8CA8-DB7385CE10D1}"/>
                    </a:ext>
                  </a:extLst>
                </p:cNvPr>
                <p:cNvPicPr/>
                <p:nvPr/>
              </p:nvPicPr>
              <p:blipFill>
                <a:blip r:embed="rId80"/>
                <a:stretch>
                  <a:fillRect/>
                </a:stretch>
              </p:blipFill>
              <p:spPr>
                <a:xfrm>
                  <a:off x="9252099" y="4932248"/>
                  <a:ext cx="32760" cy="26928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50" name="Ink 49">
                  <a:extLst>
                    <a:ext uri="{FF2B5EF4-FFF2-40B4-BE49-F238E27FC236}">
                      <a16:creationId xmlns:a16="http://schemas.microsoft.com/office/drawing/2014/main" id="{841A8FBE-5A30-462D-88A1-4AAB71AECAF3}"/>
                    </a:ext>
                  </a:extLst>
                </p14:cNvPr>
                <p14:cNvContentPartPr/>
                <p14:nvPr/>
              </p14:nvContentPartPr>
              <p14:xfrm>
                <a:off x="9330579" y="4880768"/>
                <a:ext cx="194040" cy="251640"/>
              </p14:xfrm>
            </p:contentPart>
          </mc:Choice>
          <mc:Fallback xmlns="">
            <p:pic>
              <p:nvPicPr>
                <p:cNvPr id="50" name="Ink 49">
                  <a:extLst>
                    <a:ext uri="{FF2B5EF4-FFF2-40B4-BE49-F238E27FC236}">
                      <a16:creationId xmlns:a16="http://schemas.microsoft.com/office/drawing/2014/main" id="{841A8FBE-5A30-462D-88A1-4AAB71AECAF3}"/>
                    </a:ext>
                  </a:extLst>
                </p:cNvPr>
                <p:cNvPicPr/>
                <p:nvPr/>
              </p:nvPicPr>
              <p:blipFill>
                <a:blip r:embed="rId82"/>
                <a:stretch>
                  <a:fillRect/>
                </a:stretch>
              </p:blipFill>
              <p:spPr>
                <a:xfrm>
                  <a:off x="9321939" y="4871768"/>
                  <a:ext cx="211680" cy="26928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52" name="Ink 51">
                  <a:extLst>
                    <a:ext uri="{FF2B5EF4-FFF2-40B4-BE49-F238E27FC236}">
                      <a16:creationId xmlns:a16="http://schemas.microsoft.com/office/drawing/2014/main" id="{97EACB6A-62A4-4DF5-A3B9-F485349FDFEE}"/>
                    </a:ext>
                  </a:extLst>
                </p14:cNvPr>
                <p14:cNvContentPartPr/>
                <p14:nvPr/>
              </p14:nvContentPartPr>
              <p14:xfrm>
                <a:off x="9521739" y="4962488"/>
                <a:ext cx="82440" cy="49680"/>
              </p14:xfrm>
            </p:contentPart>
          </mc:Choice>
          <mc:Fallback xmlns="">
            <p:pic>
              <p:nvPicPr>
                <p:cNvPr id="52" name="Ink 51">
                  <a:extLst>
                    <a:ext uri="{FF2B5EF4-FFF2-40B4-BE49-F238E27FC236}">
                      <a16:creationId xmlns:a16="http://schemas.microsoft.com/office/drawing/2014/main" id="{97EACB6A-62A4-4DF5-A3B9-F485349FDFEE}"/>
                    </a:ext>
                  </a:extLst>
                </p:cNvPr>
                <p:cNvPicPr/>
                <p:nvPr/>
              </p:nvPicPr>
              <p:blipFill>
                <a:blip r:embed="rId84"/>
                <a:stretch>
                  <a:fillRect/>
                </a:stretch>
              </p:blipFill>
              <p:spPr>
                <a:xfrm>
                  <a:off x="9513099" y="4953488"/>
                  <a:ext cx="100080" cy="67320"/>
                </a:xfrm>
                <a:prstGeom prst="rect">
                  <a:avLst/>
                </a:prstGeom>
              </p:spPr>
            </p:pic>
          </mc:Fallback>
        </mc:AlternateContent>
      </p:grpSp>
      <p:grpSp>
        <p:nvGrpSpPr>
          <p:cNvPr id="80" name="Group 79">
            <a:extLst>
              <a:ext uri="{FF2B5EF4-FFF2-40B4-BE49-F238E27FC236}">
                <a16:creationId xmlns:a16="http://schemas.microsoft.com/office/drawing/2014/main" id="{C32FDEA5-E6A0-4D6F-A0BB-8B9150C3C0EB}"/>
              </a:ext>
            </a:extLst>
          </p:cNvPr>
          <p:cNvGrpSpPr/>
          <p:nvPr/>
        </p:nvGrpSpPr>
        <p:grpSpPr>
          <a:xfrm>
            <a:off x="10630539" y="1306328"/>
            <a:ext cx="1398600" cy="1014120"/>
            <a:chOff x="10630539" y="1306328"/>
            <a:chExt cx="1398600" cy="1014120"/>
          </a:xfrm>
        </p:grpSpPr>
        <mc:AlternateContent xmlns:mc="http://schemas.openxmlformats.org/markup-compatibility/2006" xmlns:p14="http://schemas.microsoft.com/office/powerpoint/2010/main">
          <mc:Choice Requires="p14">
            <p:contentPart p14:bwMode="auto" r:id="rId85">
              <p14:nvContentPartPr>
                <p14:cNvPr id="61" name="Ink 60">
                  <a:extLst>
                    <a:ext uri="{FF2B5EF4-FFF2-40B4-BE49-F238E27FC236}">
                      <a16:creationId xmlns:a16="http://schemas.microsoft.com/office/drawing/2014/main" id="{9446035E-F23B-4251-909C-DB3C9A9F04CA}"/>
                    </a:ext>
                  </a:extLst>
                </p14:cNvPr>
                <p14:cNvContentPartPr/>
                <p14:nvPr/>
              </p14:nvContentPartPr>
              <p14:xfrm>
                <a:off x="11147859" y="1461848"/>
                <a:ext cx="121680" cy="9720"/>
              </p14:xfrm>
            </p:contentPart>
          </mc:Choice>
          <mc:Fallback xmlns="">
            <p:pic>
              <p:nvPicPr>
                <p:cNvPr id="61" name="Ink 60">
                  <a:extLst>
                    <a:ext uri="{FF2B5EF4-FFF2-40B4-BE49-F238E27FC236}">
                      <a16:creationId xmlns:a16="http://schemas.microsoft.com/office/drawing/2014/main" id="{9446035E-F23B-4251-909C-DB3C9A9F04CA}"/>
                    </a:ext>
                  </a:extLst>
                </p:cNvPr>
                <p:cNvPicPr/>
                <p:nvPr/>
              </p:nvPicPr>
              <p:blipFill>
                <a:blip r:embed="rId86"/>
                <a:stretch>
                  <a:fillRect/>
                </a:stretch>
              </p:blipFill>
              <p:spPr>
                <a:xfrm>
                  <a:off x="11138859" y="1452848"/>
                  <a:ext cx="139320" cy="2736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62" name="Ink 61">
                  <a:extLst>
                    <a:ext uri="{FF2B5EF4-FFF2-40B4-BE49-F238E27FC236}">
                      <a16:creationId xmlns:a16="http://schemas.microsoft.com/office/drawing/2014/main" id="{20189350-B331-4068-8E7E-C63B6C3E05C6}"/>
                    </a:ext>
                  </a:extLst>
                </p14:cNvPr>
                <p14:cNvContentPartPr/>
                <p14:nvPr/>
              </p14:nvContentPartPr>
              <p14:xfrm>
                <a:off x="11325699" y="1416488"/>
                <a:ext cx="110880" cy="117000"/>
              </p14:xfrm>
            </p:contentPart>
          </mc:Choice>
          <mc:Fallback xmlns="">
            <p:pic>
              <p:nvPicPr>
                <p:cNvPr id="62" name="Ink 61">
                  <a:extLst>
                    <a:ext uri="{FF2B5EF4-FFF2-40B4-BE49-F238E27FC236}">
                      <a16:creationId xmlns:a16="http://schemas.microsoft.com/office/drawing/2014/main" id="{20189350-B331-4068-8E7E-C63B6C3E05C6}"/>
                    </a:ext>
                  </a:extLst>
                </p:cNvPr>
                <p:cNvPicPr/>
                <p:nvPr/>
              </p:nvPicPr>
              <p:blipFill>
                <a:blip r:embed="rId88"/>
                <a:stretch>
                  <a:fillRect/>
                </a:stretch>
              </p:blipFill>
              <p:spPr>
                <a:xfrm>
                  <a:off x="11317059" y="1407488"/>
                  <a:ext cx="128520" cy="13464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63" name="Ink 62">
                  <a:extLst>
                    <a:ext uri="{FF2B5EF4-FFF2-40B4-BE49-F238E27FC236}">
                      <a16:creationId xmlns:a16="http://schemas.microsoft.com/office/drawing/2014/main" id="{80151706-C0CD-40CA-B26F-55B15DD861F6}"/>
                    </a:ext>
                  </a:extLst>
                </p14:cNvPr>
                <p14:cNvContentPartPr/>
                <p14:nvPr/>
              </p14:nvContentPartPr>
              <p14:xfrm>
                <a:off x="11472579" y="1357088"/>
                <a:ext cx="14040" cy="164160"/>
              </p14:xfrm>
            </p:contentPart>
          </mc:Choice>
          <mc:Fallback xmlns="">
            <p:pic>
              <p:nvPicPr>
                <p:cNvPr id="63" name="Ink 62">
                  <a:extLst>
                    <a:ext uri="{FF2B5EF4-FFF2-40B4-BE49-F238E27FC236}">
                      <a16:creationId xmlns:a16="http://schemas.microsoft.com/office/drawing/2014/main" id="{80151706-C0CD-40CA-B26F-55B15DD861F6}"/>
                    </a:ext>
                  </a:extLst>
                </p:cNvPr>
                <p:cNvPicPr/>
                <p:nvPr/>
              </p:nvPicPr>
              <p:blipFill>
                <a:blip r:embed="rId90"/>
                <a:stretch>
                  <a:fillRect/>
                </a:stretch>
              </p:blipFill>
              <p:spPr>
                <a:xfrm>
                  <a:off x="11463579" y="1348448"/>
                  <a:ext cx="31680" cy="18180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64" name="Ink 63">
                  <a:extLst>
                    <a:ext uri="{FF2B5EF4-FFF2-40B4-BE49-F238E27FC236}">
                      <a16:creationId xmlns:a16="http://schemas.microsoft.com/office/drawing/2014/main" id="{290C4BE6-F660-498B-AE9D-65C4A0681887}"/>
                    </a:ext>
                  </a:extLst>
                </p14:cNvPr>
                <p14:cNvContentPartPr/>
                <p14:nvPr/>
              </p14:nvContentPartPr>
              <p14:xfrm>
                <a:off x="11472939" y="1425488"/>
                <a:ext cx="122400" cy="225360"/>
              </p14:xfrm>
            </p:contentPart>
          </mc:Choice>
          <mc:Fallback xmlns="">
            <p:pic>
              <p:nvPicPr>
                <p:cNvPr id="64" name="Ink 63">
                  <a:extLst>
                    <a:ext uri="{FF2B5EF4-FFF2-40B4-BE49-F238E27FC236}">
                      <a16:creationId xmlns:a16="http://schemas.microsoft.com/office/drawing/2014/main" id="{290C4BE6-F660-498B-AE9D-65C4A0681887}"/>
                    </a:ext>
                  </a:extLst>
                </p:cNvPr>
                <p:cNvPicPr/>
                <p:nvPr/>
              </p:nvPicPr>
              <p:blipFill>
                <a:blip r:embed="rId92"/>
                <a:stretch>
                  <a:fillRect/>
                </a:stretch>
              </p:blipFill>
              <p:spPr>
                <a:xfrm>
                  <a:off x="11464299" y="1416488"/>
                  <a:ext cx="140040" cy="24300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65" name="Ink 64">
                  <a:extLst>
                    <a:ext uri="{FF2B5EF4-FFF2-40B4-BE49-F238E27FC236}">
                      <a16:creationId xmlns:a16="http://schemas.microsoft.com/office/drawing/2014/main" id="{81DAD2A6-6992-4291-8F8B-13F183E1E0CE}"/>
                    </a:ext>
                  </a:extLst>
                </p14:cNvPr>
                <p14:cNvContentPartPr/>
                <p14:nvPr/>
              </p14:nvContentPartPr>
              <p14:xfrm>
                <a:off x="11624499" y="1412168"/>
                <a:ext cx="158760" cy="79200"/>
              </p14:xfrm>
            </p:contentPart>
          </mc:Choice>
          <mc:Fallback xmlns="">
            <p:pic>
              <p:nvPicPr>
                <p:cNvPr id="65" name="Ink 64">
                  <a:extLst>
                    <a:ext uri="{FF2B5EF4-FFF2-40B4-BE49-F238E27FC236}">
                      <a16:creationId xmlns:a16="http://schemas.microsoft.com/office/drawing/2014/main" id="{81DAD2A6-6992-4291-8F8B-13F183E1E0CE}"/>
                    </a:ext>
                  </a:extLst>
                </p:cNvPr>
                <p:cNvPicPr/>
                <p:nvPr/>
              </p:nvPicPr>
              <p:blipFill>
                <a:blip r:embed="rId94"/>
                <a:stretch>
                  <a:fillRect/>
                </a:stretch>
              </p:blipFill>
              <p:spPr>
                <a:xfrm>
                  <a:off x="11615499" y="1403168"/>
                  <a:ext cx="176400" cy="9684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66" name="Ink 65">
                  <a:extLst>
                    <a:ext uri="{FF2B5EF4-FFF2-40B4-BE49-F238E27FC236}">
                      <a16:creationId xmlns:a16="http://schemas.microsoft.com/office/drawing/2014/main" id="{9455B358-7CF4-4341-94E4-53369A1C24AA}"/>
                    </a:ext>
                  </a:extLst>
                </p14:cNvPr>
                <p14:cNvContentPartPr/>
                <p14:nvPr/>
              </p14:nvContentPartPr>
              <p14:xfrm>
                <a:off x="11804139" y="1411448"/>
                <a:ext cx="120960" cy="90720"/>
              </p14:xfrm>
            </p:contentPart>
          </mc:Choice>
          <mc:Fallback xmlns="">
            <p:pic>
              <p:nvPicPr>
                <p:cNvPr id="66" name="Ink 65">
                  <a:extLst>
                    <a:ext uri="{FF2B5EF4-FFF2-40B4-BE49-F238E27FC236}">
                      <a16:creationId xmlns:a16="http://schemas.microsoft.com/office/drawing/2014/main" id="{9455B358-7CF4-4341-94E4-53369A1C24AA}"/>
                    </a:ext>
                  </a:extLst>
                </p:cNvPr>
                <p:cNvPicPr/>
                <p:nvPr/>
              </p:nvPicPr>
              <p:blipFill>
                <a:blip r:embed="rId96"/>
                <a:stretch>
                  <a:fillRect/>
                </a:stretch>
              </p:blipFill>
              <p:spPr>
                <a:xfrm>
                  <a:off x="11795499" y="1402448"/>
                  <a:ext cx="138600" cy="10836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67" name="Ink 66">
                  <a:extLst>
                    <a:ext uri="{FF2B5EF4-FFF2-40B4-BE49-F238E27FC236}">
                      <a16:creationId xmlns:a16="http://schemas.microsoft.com/office/drawing/2014/main" id="{3997FEB3-6D2A-4D22-A3A2-4704F8753DDF}"/>
                    </a:ext>
                  </a:extLst>
                </p14:cNvPr>
                <p14:cNvContentPartPr/>
                <p14:nvPr/>
              </p14:nvContentPartPr>
              <p14:xfrm>
                <a:off x="11854899" y="1306328"/>
                <a:ext cx="62280" cy="84960"/>
              </p14:xfrm>
            </p:contentPart>
          </mc:Choice>
          <mc:Fallback xmlns="">
            <p:pic>
              <p:nvPicPr>
                <p:cNvPr id="67" name="Ink 66">
                  <a:extLst>
                    <a:ext uri="{FF2B5EF4-FFF2-40B4-BE49-F238E27FC236}">
                      <a16:creationId xmlns:a16="http://schemas.microsoft.com/office/drawing/2014/main" id="{3997FEB3-6D2A-4D22-A3A2-4704F8753DDF}"/>
                    </a:ext>
                  </a:extLst>
                </p:cNvPr>
                <p:cNvPicPr/>
                <p:nvPr/>
              </p:nvPicPr>
              <p:blipFill>
                <a:blip r:embed="rId98"/>
                <a:stretch>
                  <a:fillRect/>
                </a:stretch>
              </p:blipFill>
              <p:spPr>
                <a:xfrm>
                  <a:off x="11846259" y="1297328"/>
                  <a:ext cx="79920" cy="10260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68" name="Ink 67">
                  <a:extLst>
                    <a:ext uri="{FF2B5EF4-FFF2-40B4-BE49-F238E27FC236}">
                      <a16:creationId xmlns:a16="http://schemas.microsoft.com/office/drawing/2014/main" id="{40C11417-3B26-4FE7-9CD7-1E2CC372ED92}"/>
                    </a:ext>
                  </a:extLst>
                </p14:cNvPr>
                <p14:cNvContentPartPr/>
                <p14:nvPr/>
              </p14:nvContentPartPr>
              <p14:xfrm>
                <a:off x="11944539" y="1315328"/>
                <a:ext cx="84600" cy="261720"/>
              </p14:xfrm>
            </p:contentPart>
          </mc:Choice>
          <mc:Fallback xmlns="">
            <p:pic>
              <p:nvPicPr>
                <p:cNvPr id="68" name="Ink 67">
                  <a:extLst>
                    <a:ext uri="{FF2B5EF4-FFF2-40B4-BE49-F238E27FC236}">
                      <a16:creationId xmlns:a16="http://schemas.microsoft.com/office/drawing/2014/main" id="{40C11417-3B26-4FE7-9CD7-1E2CC372ED92}"/>
                    </a:ext>
                  </a:extLst>
                </p:cNvPr>
                <p:cNvPicPr/>
                <p:nvPr/>
              </p:nvPicPr>
              <p:blipFill>
                <a:blip r:embed="rId100"/>
                <a:stretch>
                  <a:fillRect/>
                </a:stretch>
              </p:blipFill>
              <p:spPr>
                <a:xfrm>
                  <a:off x="11935539" y="1306688"/>
                  <a:ext cx="102240" cy="27936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69" name="Ink 68">
                  <a:extLst>
                    <a:ext uri="{FF2B5EF4-FFF2-40B4-BE49-F238E27FC236}">
                      <a16:creationId xmlns:a16="http://schemas.microsoft.com/office/drawing/2014/main" id="{2E402D3A-71E6-427A-ACF8-5ED694DB80F1}"/>
                    </a:ext>
                  </a:extLst>
                </p14:cNvPr>
                <p14:cNvContentPartPr/>
                <p14:nvPr/>
              </p14:nvContentPartPr>
              <p14:xfrm>
                <a:off x="11028339" y="1879448"/>
                <a:ext cx="90720" cy="12240"/>
              </p14:xfrm>
            </p:contentPart>
          </mc:Choice>
          <mc:Fallback xmlns="">
            <p:pic>
              <p:nvPicPr>
                <p:cNvPr id="69" name="Ink 68">
                  <a:extLst>
                    <a:ext uri="{FF2B5EF4-FFF2-40B4-BE49-F238E27FC236}">
                      <a16:creationId xmlns:a16="http://schemas.microsoft.com/office/drawing/2014/main" id="{2E402D3A-71E6-427A-ACF8-5ED694DB80F1}"/>
                    </a:ext>
                  </a:extLst>
                </p:cNvPr>
                <p:cNvPicPr/>
                <p:nvPr/>
              </p:nvPicPr>
              <p:blipFill>
                <a:blip r:embed="rId102"/>
                <a:stretch>
                  <a:fillRect/>
                </a:stretch>
              </p:blipFill>
              <p:spPr>
                <a:xfrm>
                  <a:off x="11019339" y="1870448"/>
                  <a:ext cx="108360" cy="2988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70" name="Ink 69">
                  <a:extLst>
                    <a:ext uri="{FF2B5EF4-FFF2-40B4-BE49-F238E27FC236}">
                      <a16:creationId xmlns:a16="http://schemas.microsoft.com/office/drawing/2014/main" id="{0AAF7A0F-E009-42DA-9ED8-0B9E54682A47}"/>
                    </a:ext>
                  </a:extLst>
                </p14:cNvPr>
                <p14:cNvContentPartPr/>
                <p14:nvPr/>
              </p14:nvContentPartPr>
              <p14:xfrm>
                <a:off x="11186739" y="1796648"/>
                <a:ext cx="114840" cy="119880"/>
              </p14:xfrm>
            </p:contentPart>
          </mc:Choice>
          <mc:Fallback xmlns="">
            <p:pic>
              <p:nvPicPr>
                <p:cNvPr id="70" name="Ink 69">
                  <a:extLst>
                    <a:ext uri="{FF2B5EF4-FFF2-40B4-BE49-F238E27FC236}">
                      <a16:creationId xmlns:a16="http://schemas.microsoft.com/office/drawing/2014/main" id="{0AAF7A0F-E009-42DA-9ED8-0B9E54682A47}"/>
                    </a:ext>
                  </a:extLst>
                </p:cNvPr>
                <p:cNvPicPr/>
                <p:nvPr/>
              </p:nvPicPr>
              <p:blipFill>
                <a:blip r:embed="rId104"/>
                <a:stretch>
                  <a:fillRect/>
                </a:stretch>
              </p:blipFill>
              <p:spPr>
                <a:xfrm>
                  <a:off x="11178099" y="1788008"/>
                  <a:ext cx="132480" cy="13752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71" name="Ink 70">
                  <a:extLst>
                    <a:ext uri="{FF2B5EF4-FFF2-40B4-BE49-F238E27FC236}">
                      <a16:creationId xmlns:a16="http://schemas.microsoft.com/office/drawing/2014/main" id="{C3AC1198-0E9E-48FB-B377-FA9B0DCD57DD}"/>
                    </a:ext>
                  </a:extLst>
                </p14:cNvPr>
                <p14:cNvContentPartPr/>
                <p14:nvPr/>
              </p14:nvContentPartPr>
              <p14:xfrm>
                <a:off x="11310939" y="1743368"/>
                <a:ext cx="31680" cy="167400"/>
              </p14:xfrm>
            </p:contentPart>
          </mc:Choice>
          <mc:Fallback xmlns="">
            <p:pic>
              <p:nvPicPr>
                <p:cNvPr id="71" name="Ink 70">
                  <a:extLst>
                    <a:ext uri="{FF2B5EF4-FFF2-40B4-BE49-F238E27FC236}">
                      <a16:creationId xmlns:a16="http://schemas.microsoft.com/office/drawing/2014/main" id="{C3AC1198-0E9E-48FB-B377-FA9B0DCD57DD}"/>
                    </a:ext>
                  </a:extLst>
                </p:cNvPr>
                <p:cNvPicPr/>
                <p:nvPr/>
              </p:nvPicPr>
              <p:blipFill>
                <a:blip r:embed="rId106"/>
                <a:stretch>
                  <a:fillRect/>
                </a:stretch>
              </p:blipFill>
              <p:spPr>
                <a:xfrm>
                  <a:off x="11302299" y="1734368"/>
                  <a:ext cx="49320" cy="18504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72" name="Ink 71">
                  <a:extLst>
                    <a:ext uri="{FF2B5EF4-FFF2-40B4-BE49-F238E27FC236}">
                      <a16:creationId xmlns:a16="http://schemas.microsoft.com/office/drawing/2014/main" id="{81A5F86D-2016-4059-9F73-F9B398620781}"/>
                    </a:ext>
                  </a:extLst>
                </p14:cNvPr>
                <p14:cNvContentPartPr/>
                <p14:nvPr/>
              </p14:nvContentPartPr>
              <p14:xfrm>
                <a:off x="11303739" y="1813928"/>
                <a:ext cx="144000" cy="284400"/>
              </p14:xfrm>
            </p:contentPart>
          </mc:Choice>
          <mc:Fallback xmlns="">
            <p:pic>
              <p:nvPicPr>
                <p:cNvPr id="72" name="Ink 71">
                  <a:extLst>
                    <a:ext uri="{FF2B5EF4-FFF2-40B4-BE49-F238E27FC236}">
                      <a16:creationId xmlns:a16="http://schemas.microsoft.com/office/drawing/2014/main" id="{81A5F86D-2016-4059-9F73-F9B398620781}"/>
                    </a:ext>
                  </a:extLst>
                </p:cNvPr>
                <p:cNvPicPr/>
                <p:nvPr/>
              </p:nvPicPr>
              <p:blipFill>
                <a:blip r:embed="rId108"/>
                <a:stretch>
                  <a:fillRect/>
                </a:stretch>
              </p:blipFill>
              <p:spPr>
                <a:xfrm>
                  <a:off x="11295099" y="1805288"/>
                  <a:ext cx="161640" cy="30204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73" name="Ink 72">
                  <a:extLst>
                    <a:ext uri="{FF2B5EF4-FFF2-40B4-BE49-F238E27FC236}">
                      <a16:creationId xmlns:a16="http://schemas.microsoft.com/office/drawing/2014/main" id="{B1FE6EBA-351F-48EE-8B86-7C6C9C440931}"/>
                    </a:ext>
                  </a:extLst>
                </p14:cNvPr>
                <p14:cNvContentPartPr/>
                <p14:nvPr/>
              </p14:nvContentPartPr>
              <p14:xfrm>
                <a:off x="11494179" y="1798448"/>
                <a:ext cx="349920" cy="99720"/>
              </p14:xfrm>
            </p:contentPart>
          </mc:Choice>
          <mc:Fallback xmlns="">
            <p:pic>
              <p:nvPicPr>
                <p:cNvPr id="73" name="Ink 72">
                  <a:extLst>
                    <a:ext uri="{FF2B5EF4-FFF2-40B4-BE49-F238E27FC236}">
                      <a16:creationId xmlns:a16="http://schemas.microsoft.com/office/drawing/2014/main" id="{B1FE6EBA-351F-48EE-8B86-7C6C9C440931}"/>
                    </a:ext>
                  </a:extLst>
                </p:cNvPr>
                <p:cNvPicPr/>
                <p:nvPr/>
              </p:nvPicPr>
              <p:blipFill>
                <a:blip r:embed="rId110"/>
                <a:stretch>
                  <a:fillRect/>
                </a:stretch>
              </p:blipFill>
              <p:spPr>
                <a:xfrm>
                  <a:off x="11485179" y="1789448"/>
                  <a:ext cx="367560" cy="11736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74" name="Ink 73">
                  <a:extLst>
                    <a:ext uri="{FF2B5EF4-FFF2-40B4-BE49-F238E27FC236}">
                      <a16:creationId xmlns:a16="http://schemas.microsoft.com/office/drawing/2014/main" id="{417B8CF3-0E10-4DF6-818E-C1633E8BDC50}"/>
                    </a:ext>
                  </a:extLst>
                </p14:cNvPr>
                <p14:cNvContentPartPr/>
                <p14:nvPr/>
              </p14:nvContentPartPr>
              <p14:xfrm>
                <a:off x="11788659" y="1690448"/>
                <a:ext cx="41400" cy="57240"/>
              </p14:xfrm>
            </p:contentPart>
          </mc:Choice>
          <mc:Fallback xmlns="">
            <p:pic>
              <p:nvPicPr>
                <p:cNvPr id="74" name="Ink 73">
                  <a:extLst>
                    <a:ext uri="{FF2B5EF4-FFF2-40B4-BE49-F238E27FC236}">
                      <a16:creationId xmlns:a16="http://schemas.microsoft.com/office/drawing/2014/main" id="{417B8CF3-0E10-4DF6-818E-C1633E8BDC50}"/>
                    </a:ext>
                  </a:extLst>
                </p:cNvPr>
                <p:cNvPicPr/>
                <p:nvPr/>
              </p:nvPicPr>
              <p:blipFill>
                <a:blip r:embed="rId112"/>
                <a:stretch>
                  <a:fillRect/>
                </a:stretch>
              </p:blipFill>
              <p:spPr>
                <a:xfrm>
                  <a:off x="11779659" y="1681448"/>
                  <a:ext cx="59040" cy="7488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75" name="Ink 74">
                  <a:extLst>
                    <a:ext uri="{FF2B5EF4-FFF2-40B4-BE49-F238E27FC236}">
                      <a16:creationId xmlns:a16="http://schemas.microsoft.com/office/drawing/2014/main" id="{4A6EA38F-CBB7-468C-8229-E08C3B500938}"/>
                    </a:ext>
                  </a:extLst>
                </p14:cNvPr>
                <p14:cNvContentPartPr/>
                <p14:nvPr/>
              </p14:nvContentPartPr>
              <p14:xfrm>
                <a:off x="11875779" y="1721408"/>
                <a:ext cx="79200" cy="210960"/>
              </p14:xfrm>
            </p:contentPart>
          </mc:Choice>
          <mc:Fallback xmlns="">
            <p:pic>
              <p:nvPicPr>
                <p:cNvPr id="75" name="Ink 74">
                  <a:extLst>
                    <a:ext uri="{FF2B5EF4-FFF2-40B4-BE49-F238E27FC236}">
                      <a16:creationId xmlns:a16="http://schemas.microsoft.com/office/drawing/2014/main" id="{4A6EA38F-CBB7-468C-8229-E08C3B500938}"/>
                    </a:ext>
                  </a:extLst>
                </p:cNvPr>
                <p:cNvPicPr/>
                <p:nvPr/>
              </p:nvPicPr>
              <p:blipFill>
                <a:blip r:embed="rId114"/>
                <a:stretch>
                  <a:fillRect/>
                </a:stretch>
              </p:blipFill>
              <p:spPr>
                <a:xfrm>
                  <a:off x="11866779" y="1712768"/>
                  <a:ext cx="96840" cy="22860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76" name="Ink 75">
                  <a:extLst>
                    <a:ext uri="{FF2B5EF4-FFF2-40B4-BE49-F238E27FC236}">
                      <a16:creationId xmlns:a16="http://schemas.microsoft.com/office/drawing/2014/main" id="{144012DE-903D-4528-B948-33973A98A1A2}"/>
                    </a:ext>
                  </a:extLst>
                </p14:cNvPr>
                <p14:cNvContentPartPr/>
                <p14:nvPr/>
              </p14:nvContentPartPr>
              <p14:xfrm>
                <a:off x="10630539" y="2252768"/>
                <a:ext cx="146880" cy="22320"/>
              </p14:xfrm>
            </p:contentPart>
          </mc:Choice>
          <mc:Fallback xmlns="">
            <p:pic>
              <p:nvPicPr>
                <p:cNvPr id="76" name="Ink 75">
                  <a:extLst>
                    <a:ext uri="{FF2B5EF4-FFF2-40B4-BE49-F238E27FC236}">
                      <a16:creationId xmlns:a16="http://schemas.microsoft.com/office/drawing/2014/main" id="{144012DE-903D-4528-B948-33973A98A1A2}"/>
                    </a:ext>
                  </a:extLst>
                </p:cNvPr>
                <p:cNvPicPr/>
                <p:nvPr/>
              </p:nvPicPr>
              <p:blipFill>
                <a:blip r:embed="rId116"/>
                <a:stretch>
                  <a:fillRect/>
                </a:stretch>
              </p:blipFill>
              <p:spPr>
                <a:xfrm>
                  <a:off x="10621899" y="2244128"/>
                  <a:ext cx="164520" cy="3996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77" name="Ink 76">
                  <a:extLst>
                    <a:ext uri="{FF2B5EF4-FFF2-40B4-BE49-F238E27FC236}">
                      <a16:creationId xmlns:a16="http://schemas.microsoft.com/office/drawing/2014/main" id="{5A67EAB7-EF8B-4AAB-BB79-F92FBEB204F3}"/>
                    </a:ext>
                  </a:extLst>
                </p14:cNvPr>
                <p14:cNvContentPartPr/>
                <p14:nvPr/>
              </p14:nvContentPartPr>
              <p14:xfrm>
                <a:off x="10934019" y="2135048"/>
                <a:ext cx="42840" cy="185400"/>
              </p14:xfrm>
            </p:contentPart>
          </mc:Choice>
          <mc:Fallback xmlns="">
            <p:pic>
              <p:nvPicPr>
                <p:cNvPr id="77" name="Ink 76">
                  <a:extLst>
                    <a:ext uri="{FF2B5EF4-FFF2-40B4-BE49-F238E27FC236}">
                      <a16:creationId xmlns:a16="http://schemas.microsoft.com/office/drawing/2014/main" id="{5A67EAB7-EF8B-4AAB-BB79-F92FBEB204F3}"/>
                    </a:ext>
                  </a:extLst>
                </p:cNvPr>
                <p:cNvPicPr/>
                <p:nvPr/>
              </p:nvPicPr>
              <p:blipFill>
                <a:blip r:embed="rId118"/>
                <a:stretch>
                  <a:fillRect/>
                </a:stretch>
              </p:blipFill>
              <p:spPr>
                <a:xfrm>
                  <a:off x="10925379" y="2126408"/>
                  <a:ext cx="60480" cy="20304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78" name="Ink 77">
                  <a:extLst>
                    <a:ext uri="{FF2B5EF4-FFF2-40B4-BE49-F238E27FC236}">
                      <a16:creationId xmlns:a16="http://schemas.microsoft.com/office/drawing/2014/main" id="{F0828911-C30D-47B2-9DBC-043151F6917E}"/>
                    </a:ext>
                  </a:extLst>
                </p14:cNvPr>
                <p14:cNvContentPartPr/>
                <p14:nvPr/>
              </p14:nvContentPartPr>
              <p14:xfrm>
                <a:off x="10929699" y="2216768"/>
                <a:ext cx="300240" cy="93240"/>
              </p14:xfrm>
            </p:contentPart>
          </mc:Choice>
          <mc:Fallback xmlns="">
            <p:pic>
              <p:nvPicPr>
                <p:cNvPr id="78" name="Ink 77">
                  <a:extLst>
                    <a:ext uri="{FF2B5EF4-FFF2-40B4-BE49-F238E27FC236}">
                      <a16:creationId xmlns:a16="http://schemas.microsoft.com/office/drawing/2014/main" id="{F0828911-C30D-47B2-9DBC-043151F6917E}"/>
                    </a:ext>
                  </a:extLst>
                </p:cNvPr>
                <p:cNvPicPr/>
                <p:nvPr/>
              </p:nvPicPr>
              <p:blipFill>
                <a:blip r:embed="rId120"/>
                <a:stretch>
                  <a:fillRect/>
                </a:stretch>
              </p:blipFill>
              <p:spPr>
                <a:xfrm>
                  <a:off x="10921059" y="2208128"/>
                  <a:ext cx="31788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79" name="Ink 78">
                  <a:extLst>
                    <a:ext uri="{FF2B5EF4-FFF2-40B4-BE49-F238E27FC236}">
                      <a16:creationId xmlns:a16="http://schemas.microsoft.com/office/drawing/2014/main" id="{2F01858E-52CA-4ED1-A022-6DE37D686F86}"/>
                    </a:ext>
                  </a:extLst>
                </p14:cNvPr>
                <p14:cNvContentPartPr/>
                <p14:nvPr/>
              </p14:nvContentPartPr>
              <p14:xfrm>
                <a:off x="11277459" y="2121728"/>
                <a:ext cx="80280" cy="193320"/>
              </p14:xfrm>
            </p:contentPart>
          </mc:Choice>
          <mc:Fallback xmlns="">
            <p:pic>
              <p:nvPicPr>
                <p:cNvPr id="79" name="Ink 78">
                  <a:extLst>
                    <a:ext uri="{FF2B5EF4-FFF2-40B4-BE49-F238E27FC236}">
                      <a16:creationId xmlns:a16="http://schemas.microsoft.com/office/drawing/2014/main" id="{2F01858E-52CA-4ED1-A022-6DE37D686F86}"/>
                    </a:ext>
                  </a:extLst>
                </p:cNvPr>
                <p:cNvPicPr/>
                <p:nvPr/>
              </p:nvPicPr>
              <p:blipFill>
                <a:blip r:embed="rId122"/>
                <a:stretch>
                  <a:fillRect/>
                </a:stretch>
              </p:blipFill>
              <p:spPr>
                <a:xfrm>
                  <a:off x="11268459" y="2112728"/>
                  <a:ext cx="97920" cy="210960"/>
                </a:xfrm>
                <a:prstGeom prst="rect">
                  <a:avLst/>
                </a:prstGeom>
              </p:spPr>
            </p:pic>
          </mc:Fallback>
        </mc:AlternateContent>
      </p:grpSp>
      <p:grpSp>
        <p:nvGrpSpPr>
          <p:cNvPr id="94" name="Group 93">
            <a:extLst>
              <a:ext uri="{FF2B5EF4-FFF2-40B4-BE49-F238E27FC236}">
                <a16:creationId xmlns:a16="http://schemas.microsoft.com/office/drawing/2014/main" id="{8607AA66-188C-4D7C-9CE6-5B92D6F62D36}"/>
              </a:ext>
            </a:extLst>
          </p:cNvPr>
          <p:cNvGrpSpPr/>
          <p:nvPr/>
        </p:nvGrpSpPr>
        <p:grpSpPr>
          <a:xfrm>
            <a:off x="10440819" y="2495408"/>
            <a:ext cx="1456560" cy="878760"/>
            <a:chOff x="10440819" y="2495408"/>
            <a:chExt cx="1456560" cy="878760"/>
          </a:xfrm>
        </p:grpSpPr>
        <mc:AlternateContent xmlns:mc="http://schemas.openxmlformats.org/markup-compatibility/2006" xmlns:p14="http://schemas.microsoft.com/office/powerpoint/2010/main">
          <mc:Choice Requires="p14">
            <p:contentPart p14:bwMode="auto" r:id="rId123">
              <p14:nvContentPartPr>
                <p14:cNvPr id="81" name="Ink 80">
                  <a:extLst>
                    <a:ext uri="{FF2B5EF4-FFF2-40B4-BE49-F238E27FC236}">
                      <a16:creationId xmlns:a16="http://schemas.microsoft.com/office/drawing/2014/main" id="{5E08887C-4263-4DA4-9DC2-15330D2F7749}"/>
                    </a:ext>
                  </a:extLst>
                </p14:cNvPr>
                <p14:cNvContentPartPr/>
                <p14:nvPr/>
              </p14:nvContentPartPr>
              <p14:xfrm>
                <a:off x="10853379" y="2648048"/>
                <a:ext cx="100800" cy="24840"/>
              </p14:xfrm>
            </p:contentPart>
          </mc:Choice>
          <mc:Fallback xmlns="">
            <p:pic>
              <p:nvPicPr>
                <p:cNvPr id="81" name="Ink 80">
                  <a:extLst>
                    <a:ext uri="{FF2B5EF4-FFF2-40B4-BE49-F238E27FC236}">
                      <a16:creationId xmlns:a16="http://schemas.microsoft.com/office/drawing/2014/main" id="{5E08887C-4263-4DA4-9DC2-15330D2F7749}"/>
                    </a:ext>
                  </a:extLst>
                </p:cNvPr>
                <p:cNvPicPr/>
                <p:nvPr/>
              </p:nvPicPr>
              <p:blipFill>
                <a:blip r:embed="rId124"/>
                <a:stretch>
                  <a:fillRect/>
                </a:stretch>
              </p:blipFill>
              <p:spPr>
                <a:xfrm>
                  <a:off x="10844379" y="2639408"/>
                  <a:ext cx="118440" cy="4248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82" name="Ink 81">
                  <a:extLst>
                    <a:ext uri="{FF2B5EF4-FFF2-40B4-BE49-F238E27FC236}">
                      <a16:creationId xmlns:a16="http://schemas.microsoft.com/office/drawing/2014/main" id="{54C56A2C-C3C4-47F2-890F-AEFD04D5D796}"/>
                    </a:ext>
                  </a:extLst>
                </p14:cNvPr>
                <p14:cNvContentPartPr/>
                <p14:nvPr/>
              </p14:nvContentPartPr>
              <p14:xfrm>
                <a:off x="11033019" y="2583968"/>
                <a:ext cx="203040" cy="128160"/>
              </p14:xfrm>
            </p:contentPart>
          </mc:Choice>
          <mc:Fallback xmlns="">
            <p:pic>
              <p:nvPicPr>
                <p:cNvPr id="82" name="Ink 81">
                  <a:extLst>
                    <a:ext uri="{FF2B5EF4-FFF2-40B4-BE49-F238E27FC236}">
                      <a16:creationId xmlns:a16="http://schemas.microsoft.com/office/drawing/2014/main" id="{54C56A2C-C3C4-47F2-890F-AEFD04D5D796}"/>
                    </a:ext>
                  </a:extLst>
                </p:cNvPr>
                <p:cNvPicPr/>
                <p:nvPr/>
              </p:nvPicPr>
              <p:blipFill>
                <a:blip r:embed="rId126"/>
                <a:stretch>
                  <a:fillRect/>
                </a:stretch>
              </p:blipFill>
              <p:spPr>
                <a:xfrm>
                  <a:off x="11024379" y="2574968"/>
                  <a:ext cx="220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83" name="Ink 82">
                  <a:extLst>
                    <a:ext uri="{FF2B5EF4-FFF2-40B4-BE49-F238E27FC236}">
                      <a16:creationId xmlns:a16="http://schemas.microsoft.com/office/drawing/2014/main" id="{843C85F7-3DD4-41D1-ACC3-EFDDBBC6322D}"/>
                    </a:ext>
                  </a:extLst>
                </p14:cNvPr>
                <p14:cNvContentPartPr/>
                <p14:nvPr/>
              </p14:nvContentPartPr>
              <p14:xfrm>
                <a:off x="11270619" y="2526368"/>
                <a:ext cx="166680" cy="192960"/>
              </p14:xfrm>
            </p:contentPart>
          </mc:Choice>
          <mc:Fallback xmlns="">
            <p:pic>
              <p:nvPicPr>
                <p:cNvPr id="83" name="Ink 82">
                  <a:extLst>
                    <a:ext uri="{FF2B5EF4-FFF2-40B4-BE49-F238E27FC236}">
                      <a16:creationId xmlns:a16="http://schemas.microsoft.com/office/drawing/2014/main" id="{843C85F7-3DD4-41D1-ACC3-EFDDBBC6322D}"/>
                    </a:ext>
                  </a:extLst>
                </p:cNvPr>
                <p:cNvPicPr/>
                <p:nvPr/>
              </p:nvPicPr>
              <p:blipFill>
                <a:blip r:embed="rId128"/>
                <a:stretch>
                  <a:fillRect/>
                </a:stretch>
              </p:blipFill>
              <p:spPr>
                <a:xfrm>
                  <a:off x="11261619" y="2517368"/>
                  <a:ext cx="184320" cy="21060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84" name="Ink 83">
                  <a:extLst>
                    <a:ext uri="{FF2B5EF4-FFF2-40B4-BE49-F238E27FC236}">
                      <a16:creationId xmlns:a16="http://schemas.microsoft.com/office/drawing/2014/main" id="{B570B9BA-1EF7-46A3-A130-70B4C54F9FC3}"/>
                    </a:ext>
                  </a:extLst>
                </p14:cNvPr>
                <p14:cNvContentPartPr/>
                <p14:nvPr/>
              </p14:nvContentPartPr>
              <p14:xfrm>
                <a:off x="11485539" y="2495408"/>
                <a:ext cx="102960" cy="231120"/>
              </p14:xfrm>
            </p:contentPart>
          </mc:Choice>
          <mc:Fallback xmlns="">
            <p:pic>
              <p:nvPicPr>
                <p:cNvPr id="84" name="Ink 83">
                  <a:extLst>
                    <a:ext uri="{FF2B5EF4-FFF2-40B4-BE49-F238E27FC236}">
                      <a16:creationId xmlns:a16="http://schemas.microsoft.com/office/drawing/2014/main" id="{B570B9BA-1EF7-46A3-A130-70B4C54F9FC3}"/>
                    </a:ext>
                  </a:extLst>
                </p:cNvPr>
                <p:cNvPicPr/>
                <p:nvPr/>
              </p:nvPicPr>
              <p:blipFill>
                <a:blip r:embed="rId130"/>
                <a:stretch>
                  <a:fillRect/>
                </a:stretch>
              </p:blipFill>
              <p:spPr>
                <a:xfrm>
                  <a:off x="11476539" y="2486768"/>
                  <a:ext cx="120600" cy="24876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85" name="Ink 84">
                  <a:extLst>
                    <a:ext uri="{FF2B5EF4-FFF2-40B4-BE49-F238E27FC236}">
                      <a16:creationId xmlns:a16="http://schemas.microsoft.com/office/drawing/2014/main" id="{159F7820-9D6B-4431-98C7-7C254B1276CA}"/>
                    </a:ext>
                  </a:extLst>
                </p14:cNvPr>
                <p14:cNvContentPartPr/>
                <p14:nvPr/>
              </p14:nvContentPartPr>
              <p14:xfrm>
                <a:off x="11663739" y="2650928"/>
                <a:ext cx="4320" cy="19800"/>
              </p14:xfrm>
            </p:contentPart>
          </mc:Choice>
          <mc:Fallback xmlns="">
            <p:pic>
              <p:nvPicPr>
                <p:cNvPr id="85" name="Ink 84">
                  <a:extLst>
                    <a:ext uri="{FF2B5EF4-FFF2-40B4-BE49-F238E27FC236}">
                      <a16:creationId xmlns:a16="http://schemas.microsoft.com/office/drawing/2014/main" id="{159F7820-9D6B-4431-98C7-7C254B1276CA}"/>
                    </a:ext>
                  </a:extLst>
                </p:cNvPr>
                <p:cNvPicPr/>
                <p:nvPr/>
              </p:nvPicPr>
              <p:blipFill>
                <a:blip r:embed="rId132"/>
                <a:stretch>
                  <a:fillRect/>
                </a:stretch>
              </p:blipFill>
              <p:spPr>
                <a:xfrm>
                  <a:off x="11654739" y="2642288"/>
                  <a:ext cx="21960" cy="3744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86" name="Ink 85">
                  <a:extLst>
                    <a:ext uri="{FF2B5EF4-FFF2-40B4-BE49-F238E27FC236}">
                      <a16:creationId xmlns:a16="http://schemas.microsoft.com/office/drawing/2014/main" id="{0AD8D2A0-E373-4BFD-9F38-9D3BDF3036E5}"/>
                    </a:ext>
                  </a:extLst>
                </p14:cNvPr>
                <p14:cNvContentPartPr/>
                <p14:nvPr/>
              </p14:nvContentPartPr>
              <p14:xfrm>
                <a:off x="11676339" y="2502248"/>
                <a:ext cx="164520" cy="383760"/>
              </p14:xfrm>
            </p:contentPart>
          </mc:Choice>
          <mc:Fallback xmlns="">
            <p:pic>
              <p:nvPicPr>
                <p:cNvPr id="86" name="Ink 85">
                  <a:extLst>
                    <a:ext uri="{FF2B5EF4-FFF2-40B4-BE49-F238E27FC236}">
                      <a16:creationId xmlns:a16="http://schemas.microsoft.com/office/drawing/2014/main" id="{0AD8D2A0-E373-4BFD-9F38-9D3BDF3036E5}"/>
                    </a:ext>
                  </a:extLst>
                </p:cNvPr>
                <p:cNvPicPr/>
                <p:nvPr/>
              </p:nvPicPr>
              <p:blipFill>
                <a:blip r:embed="rId134"/>
                <a:stretch>
                  <a:fillRect/>
                </a:stretch>
              </p:blipFill>
              <p:spPr>
                <a:xfrm>
                  <a:off x="11667699" y="2493608"/>
                  <a:ext cx="182160" cy="40140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87" name="Ink 86">
                  <a:extLst>
                    <a:ext uri="{FF2B5EF4-FFF2-40B4-BE49-F238E27FC236}">
                      <a16:creationId xmlns:a16="http://schemas.microsoft.com/office/drawing/2014/main" id="{7F3C94B9-9706-43B6-84B4-A52785397E50}"/>
                    </a:ext>
                  </a:extLst>
                </p14:cNvPr>
                <p14:cNvContentPartPr/>
                <p14:nvPr/>
              </p14:nvContentPartPr>
              <p14:xfrm>
                <a:off x="11743299" y="2693768"/>
                <a:ext cx="127440" cy="77400"/>
              </p14:xfrm>
            </p:contentPart>
          </mc:Choice>
          <mc:Fallback xmlns="">
            <p:pic>
              <p:nvPicPr>
                <p:cNvPr id="87" name="Ink 86">
                  <a:extLst>
                    <a:ext uri="{FF2B5EF4-FFF2-40B4-BE49-F238E27FC236}">
                      <a16:creationId xmlns:a16="http://schemas.microsoft.com/office/drawing/2014/main" id="{7F3C94B9-9706-43B6-84B4-A52785397E50}"/>
                    </a:ext>
                  </a:extLst>
                </p:cNvPr>
                <p:cNvPicPr/>
                <p:nvPr/>
              </p:nvPicPr>
              <p:blipFill>
                <a:blip r:embed="rId136"/>
                <a:stretch>
                  <a:fillRect/>
                </a:stretch>
              </p:blipFill>
              <p:spPr>
                <a:xfrm>
                  <a:off x="11734299" y="2685128"/>
                  <a:ext cx="145080" cy="9504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88" name="Ink 87">
                  <a:extLst>
                    <a:ext uri="{FF2B5EF4-FFF2-40B4-BE49-F238E27FC236}">
                      <a16:creationId xmlns:a16="http://schemas.microsoft.com/office/drawing/2014/main" id="{9D35E8EE-E6FE-4161-84CE-F255C553EC56}"/>
                    </a:ext>
                  </a:extLst>
                </p14:cNvPr>
                <p14:cNvContentPartPr/>
                <p14:nvPr/>
              </p14:nvContentPartPr>
              <p14:xfrm>
                <a:off x="10489059" y="3003728"/>
                <a:ext cx="33480" cy="207000"/>
              </p14:xfrm>
            </p:contentPart>
          </mc:Choice>
          <mc:Fallback xmlns="">
            <p:pic>
              <p:nvPicPr>
                <p:cNvPr id="88" name="Ink 87">
                  <a:extLst>
                    <a:ext uri="{FF2B5EF4-FFF2-40B4-BE49-F238E27FC236}">
                      <a16:creationId xmlns:a16="http://schemas.microsoft.com/office/drawing/2014/main" id="{9D35E8EE-E6FE-4161-84CE-F255C553EC56}"/>
                    </a:ext>
                  </a:extLst>
                </p:cNvPr>
                <p:cNvPicPr/>
                <p:nvPr/>
              </p:nvPicPr>
              <p:blipFill>
                <a:blip r:embed="rId138"/>
                <a:stretch>
                  <a:fillRect/>
                </a:stretch>
              </p:blipFill>
              <p:spPr>
                <a:xfrm>
                  <a:off x="10480419" y="2995088"/>
                  <a:ext cx="51120" cy="22464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89" name="Ink 88">
                  <a:extLst>
                    <a:ext uri="{FF2B5EF4-FFF2-40B4-BE49-F238E27FC236}">
                      <a16:creationId xmlns:a16="http://schemas.microsoft.com/office/drawing/2014/main" id="{038C1AEB-DE6F-4FF4-A52A-2316B86D9020}"/>
                    </a:ext>
                  </a:extLst>
                </p14:cNvPr>
                <p14:cNvContentPartPr/>
                <p14:nvPr/>
              </p14:nvContentPartPr>
              <p14:xfrm>
                <a:off x="10481499" y="3044408"/>
                <a:ext cx="103680" cy="150120"/>
              </p14:xfrm>
            </p:contentPart>
          </mc:Choice>
          <mc:Fallback xmlns="">
            <p:pic>
              <p:nvPicPr>
                <p:cNvPr id="89" name="Ink 88">
                  <a:extLst>
                    <a:ext uri="{FF2B5EF4-FFF2-40B4-BE49-F238E27FC236}">
                      <a16:creationId xmlns:a16="http://schemas.microsoft.com/office/drawing/2014/main" id="{038C1AEB-DE6F-4FF4-A52A-2316B86D9020}"/>
                    </a:ext>
                  </a:extLst>
                </p:cNvPr>
                <p:cNvPicPr/>
                <p:nvPr/>
              </p:nvPicPr>
              <p:blipFill>
                <a:blip r:embed="rId140"/>
                <a:stretch>
                  <a:fillRect/>
                </a:stretch>
              </p:blipFill>
              <p:spPr>
                <a:xfrm>
                  <a:off x="10472859" y="3035408"/>
                  <a:ext cx="121320" cy="16776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90" name="Ink 89">
                  <a:extLst>
                    <a:ext uri="{FF2B5EF4-FFF2-40B4-BE49-F238E27FC236}">
                      <a16:creationId xmlns:a16="http://schemas.microsoft.com/office/drawing/2014/main" id="{71AC1BC7-A6F8-43A2-9B56-8342070D02C8}"/>
                    </a:ext>
                  </a:extLst>
                </p14:cNvPr>
                <p14:cNvContentPartPr/>
                <p14:nvPr/>
              </p14:nvContentPartPr>
              <p14:xfrm>
                <a:off x="10608579" y="2931008"/>
                <a:ext cx="329400" cy="233640"/>
              </p14:xfrm>
            </p:contentPart>
          </mc:Choice>
          <mc:Fallback xmlns="">
            <p:pic>
              <p:nvPicPr>
                <p:cNvPr id="90" name="Ink 89">
                  <a:extLst>
                    <a:ext uri="{FF2B5EF4-FFF2-40B4-BE49-F238E27FC236}">
                      <a16:creationId xmlns:a16="http://schemas.microsoft.com/office/drawing/2014/main" id="{71AC1BC7-A6F8-43A2-9B56-8342070D02C8}"/>
                    </a:ext>
                  </a:extLst>
                </p:cNvPr>
                <p:cNvPicPr/>
                <p:nvPr/>
              </p:nvPicPr>
              <p:blipFill>
                <a:blip r:embed="rId142"/>
                <a:stretch>
                  <a:fillRect/>
                </a:stretch>
              </p:blipFill>
              <p:spPr>
                <a:xfrm>
                  <a:off x="10599939" y="2922368"/>
                  <a:ext cx="347040" cy="25128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91" name="Ink 90">
                  <a:extLst>
                    <a:ext uri="{FF2B5EF4-FFF2-40B4-BE49-F238E27FC236}">
                      <a16:creationId xmlns:a16="http://schemas.microsoft.com/office/drawing/2014/main" id="{BC8AF6FF-A431-40B9-8559-B552EEF7E08B}"/>
                    </a:ext>
                  </a:extLst>
                </p14:cNvPr>
                <p14:cNvContentPartPr/>
                <p14:nvPr/>
              </p14:nvContentPartPr>
              <p14:xfrm>
                <a:off x="10983699" y="2918408"/>
                <a:ext cx="588600" cy="286200"/>
              </p14:xfrm>
            </p:contentPart>
          </mc:Choice>
          <mc:Fallback xmlns="">
            <p:pic>
              <p:nvPicPr>
                <p:cNvPr id="91" name="Ink 90">
                  <a:extLst>
                    <a:ext uri="{FF2B5EF4-FFF2-40B4-BE49-F238E27FC236}">
                      <a16:creationId xmlns:a16="http://schemas.microsoft.com/office/drawing/2014/main" id="{BC8AF6FF-A431-40B9-8559-B552EEF7E08B}"/>
                    </a:ext>
                  </a:extLst>
                </p:cNvPr>
                <p:cNvPicPr/>
                <p:nvPr/>
              </p:nvPicPr>
              <p:blipFill>
                <a:blip r:embed="rId144"/>
                <a:stretch>
                  <a:fillRect/>
                </a:stretch>
              </p:blipFill>
              <p:spPr>
                <a:xfrm>
                  <a:off x="10974699" y="2909408"/>
                  <a:ext cx="606240" cy="30384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92" name="Ink 91">
                  <a:extLst>
                    <a:ext uri="{FF2B5EF4-FFF2-40B4-BE49-F238E27FC236}">
                      <a16:creationId xmlns:a16="http://schemas.microsoft.com/office/drawing/2014/main" id="{D7C86761-BA72-46CA-9C44-5DBAAB347DBB}"/>
                    </a:ext>
                  </a:extLst>
                </p14:cNvPr>
                <p14:cNvContentPartPr/>
                <p14:nvPr/>
              </p14:nvContentPartPr>
              <p14:xfrm>
                <a:off x="11627379" y="3040448"/>
                <a:ext cx="270000" cy="132120"/>
              </p14:xfrm>
            </p:contentPart>
          </mc:Choice>
          <mc:Fallback xmlns="">
            <p:pic>
              <p:nvPicPr>
                <p:cNvPr id="92" name="Ink 91">
                  <a:extLst>
                    <a:ext uri="{FF2B5EF4-FFF2-40B4-BE49-F238E27FC236}">
                      <a16:creationId xmlns:a16="http://schemas.microsoft.com/office/drawing/2014/main" id="{D7C86761-BA72-46CA-9C44-5DBAAB347DBB}"/>
                    </a:ext>
                  </a:extLst>
                </p:cNvPr>
                <p:cNvPicPr/>
                <p:nvPr/>
              </p:nvPicPr>
              <p:blipFill>
                <a:blip r:embed="rId146"/>
                <a:stretch>
                  <a:fillRect/>
                </a:stretch>
              </p:blipFill>
              <p:spPr>
                <a:xfrm>
                  <a:off x="11618739" y="3031448"/>
                  <a:ext cx="287640" cy="14976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93" name="Ink 92">
                  <a:extLst>
                    <a:ext uri="{FF2B5EF4-FFF2-40B4-BE49-F238E27FC236}">
                      <a16:creationId xmlns:a16="http://schemas.microsoft.com/office/drawing/2014/main" id="{DA9A93B2-7F3D-45E5-AC0D-12B348A4C579}"/>
                    </a:ext>
                  </a:extLst>
                </p14:cNvPr>
                <p14:cNvContentPartPr/>
                <p14:nvPr/>
              </p14:nvContentPartPr>
              <p14:xfrm>
                <a:off x="10440819" y="3120008"/>
                <a:ext cx="64440" cy="254160"/>
              </p14:xfrm>
            </p:contentPart>
          </mc:Choice>
          <mc:Fallback xmlns="">
            <p:pic>
              <p:nvPicPr>
                <p:cNvPr id="93" name="Ink 92">
                  <a:extLst>
                    <a:ext uri="{FF2B5EF4-FFF2-40B4-BE49-F238E27FC236}">
                      <a16:creationId xmlns:a16="http://schemas.microsoft.com/office/drawing/2014/main" id="{DA9A93B2-7F3D-45E5-AC0D-12B348A4C579}"/>
                    </a:ext>
                  </a:extLst>
                </p:cNvPr>
                <p:cNvPicPr/>
                <p:nvPr/>
              </p:nvPicPr>
              <p:blipFill>
                <a:blip r:embed="rId148"/>
                <a:stretch>
                  <a:fillRect/>
                </a:stretch>
              </p:blipFill>
              <p:spPr>
                <a:xfrm>
                  <a:off x="10432179" y="3111368"/>
                  <a:ext cx="82080" cy="271800"/>
                </a:xfrm>
                <a:prstGeom prst="rect">
                  <a:avLst/>
                </a:prstGeom>
              </p:spPr>
            </p:pic>
          </mc:Fallback>
        </mc:AlternateContent>
      </p:grpSp>
      <p:grpSp>
        <p:nvGrpSpPr>
          <p:cNvPr id="106" name="Group 105">
            <a:extLst>
              <a:ext uri="{FF2B5EF4-FFF2-40B4-BE49-F238E27FC236}">
                <a16:creationId xmlns:a16="http://schemas.microsoft.com/office/drawing/2014/main" id="{660E1C19-7444-4834-B70C-2085939AA152}"/>
              </a:ext>
            </a:extLst>
          </p:cNvPr>
          <p:cNvGrpSpPr/>
          <p:nvPr/>
        </p:nvGrpSpPr>
        <p:grpSpPr>
          <a:xfrm>
            <a:off x="1213659" y="242528"/>
            <a:ext cx="1757520" cy="509040"/>
            <a:chOff x="1213659" y="242528"/>
            <a:chExt cx="1757520" cy="509040"/>
          </a:xfrm>
        </p:grpSpPr>
        <mc:AlternateContent xmlns:mc="http://schemas.openxmlformats.org/markup-compatibility/2006" xmlns:p14="http://schemas.microsoft.com/office/powerpoint/2010/main">
          <mc:Choice Requires="p14">
            <p:contentPart p14:bwMode="auto" r:id="rId149">
              <p14:nvContentPartPr>
                <p14:cNvPr id="95" name="Ink 94">
                  <a:extLst>
                    <a:ext uri="{FF2B5EF4-FFF2-40B4-BE49-F238E27FC236}">
                      <a16:creationId xmlns:a16="http://schemas.microsoft.com/office/drawing/2014/main" id="{20BD21EC-E589-4ADE-A69A-020940720E55}"/>
                    </a:ext>
                  </a:extLst>
                </p14:cNvPr>
                <p14:cNvContentPartPr/>
                <p14:nvPr/>
              </p14:nvContentPartPr>
              <p14:xfrm>
                <a:off x="1213659" y="316328"/>
                <a:ext cx="377280" cy="380520"/>
              </p14:xfrm>
            </p:contentPart>
          </mc:Choice>
          <mc:Fallback xmlns="">
            <p:pic>
              <p:nvPicPr>
                <p:cNvPr id="95" name="Ink 94">
                  <a:extLst>
                    <a:ext uri="{FF2B5EF4-FFF2-40B4-BE49-F238E27FC236}">
                      <a16:creationId xmlns:a16="http://schemas.microsoft.com/office/drawing/2014/main" id="{20BD21EC-E589-4ADE-A69A-020940720E55}"/>
                    </a:ext>
                  </a:extLst>
                </p:cNvPr>
                <p:cNvPicPr/>
                <p:nvPr/>
              </p:nvPicPr>
              <p:blipFill>
                <a:blip r:embed="rId150"/>
                <a:stretch>
                  <a:fillRect/>
                </a:stretch>
              </p:blipFill>
              <p:spPr>
                <a:xfrm>
                  <a:off x="1205019" y="307328"/>
                  <a:ext cx="394920" cy="39816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96" name="Ink 95">
                  <a:extLst>
                    <a:ext uri="{FF2B5EF4-FFF2-40B4-BE49-F238E27FC236}">
                      <a16:creationId xmlns:a16="http://schemas.microsoft.com/office/drawing/2014/main" id="{7F239C59-B093-40F3-9231-AC9135796254}"/>
                    </a:ext>
                  </a:extLst>
                </p14:cNvPr>
                <p14:cNvContentPartPr/>
                <p14:nvPr/>
              </p14:nvContentPartPr>
              <p14:xfrm>
                <a:off x="1575819" y="464288"/>
                <a:ext cx="172440" cy="172080"/>
              </p14:xfrm>
            </p:contentPart>
          </mc:Choice>
          <mc:Fallback xmlns="">
            <p:pic>
              <p:nvPicPr>
                <p:cNvPr id="96" name="Ink 95">
                  <a:extLst>
                    <a:ext uri="{FF2B5EF4-FFF2-40B4-BE49-F238E27FC236}">
                      <a16:creationId xmlns:a16="http://schemas.microsoft.com/office/drawing/2014/main" id="{7F239C59-B093-40F3-9231-AC9135796254}"/>
                    </a:ext>
                  </a:extLst>
                </p:cNvPr>
                <p:cNvPicPr/>
                <p:nvPr/>
              </p:nvPicPr>
              <p:blipFill>
                <a:blip r:embed="rId152"/>
                <a:stretch>
                  <a:fillRect/>
                </a:stretch>
              </p:blipFill>
              <p:spPr>
                <a:xfrm>
                  <a:off x="1566819" y="455288"/>
                  <a:ext cx="190080" cy="18972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97" name="Ink 96">
                  <a:extLst>
                    <a:ext uri="{FF2B5EF4-FFF2-40B4-BE49-F238E27FC236}">
                      <a16:creationId xmlns:a16="http://schemas.microsoft.com/office/drawing/2014/main" id="{83369C97-B64F-4422-B74E-0D16564A78AF}"/>
                    </a:ext>
                  </a:extLst>
                </p14:cNvPr>
                <p14:cNvContentPartPr/>
                <p14:nvPr/>
              </p14:nvContentPartPr>
              <p14:xfrm>
                <a:off x="1800819" y="295088"/>
                <a:ext cx="11160" cy="361800"/>
              </p14:xfrm>
            </p:contentPart>
          </mc:Choice>
          <mc:Fallback xmlns="">
            <p:pic>
              <p:nvPicPr>
                <p:cNvPr id="97" name="Ink 96">
                  <a:extLst>
                    <a:ext uri="{FF2B5EF4-FFF2-40B4-BE49-F238E27FC236}">
                      <a16:creationId xmlns:a16="http://schemas.microsoft.com/office/drawing/2014/main" id="{83369C97-B64F-4422-B74E-0D16564A78AF}"/>
                    </a:ext>
                  </a:extLst>
                </p:cNvPr>
                <p:cNvPicPr/>
                <p:nvPr/>
              </p:nvPicPr>
              <p:blipFill>
                <a:blip r:embed="rId154"/>
                <a:stretch>
                  <a:fillRect/>
                </a:stretch>
              </p:blipFill>
              <p:spPr>
                <a:xfrm>
                  <a:off x="1791819" y="286448"/>
                  <a:ext cx="28800" cy="37944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98" name="Ink 97">
                  <a:extLst>
                    <a:ext uri="{FF2B5EF4-FFF2-40B4-BE49-F238E27FC236}">
                      <a16:creationId xmlns:a16="http://schemas.microsoft.com/office/drawing/2014/main" id="{A287BC6F-BC18-42F4-9D75-209C7ABCE718}"/>
                    </a:ext>
                  </a:extLst>
                </p14:cNvPr>
                <p14:cNvContentPartPr/>
                <p14:nvPr/>
              </p14:nvContentPartPr>
              <p14:xfrm>
                <a:off x="1897659" y="310568"/>
                <a:ext cx="25920" cy="441000"/>
              </p14:xfrm>
            </p:contentPart>
          </mc:Choice>
          <mc:Fallback xmlns="">
            <p:pic>
              <p:nvPicPr>
                <p:cNvPr id="98" name="Ink 97">
                  <a:extLst>
                    <a:ext uri="{FF2B5EF4-FFF2-40B4-BE49-F238E27FC236}">
                      <a16:creationId xmlns:a16="http://schemas.microsoft.com/office/drawing/2014/main" id="{A287BC6F-BC18-42F4-9D75-209C7ABCE718}"/>
                    </a:ext>
                  </a:extLst>
                </p:cNvPr>
                <p:cNvPicPr/>
                <p:nvPr/>
              </p:nvPicPr>
              <p:blipFill>
                <a:blip r:embed="rId156"/>
                <a:stretch>
                  <a:fillRect/>
                </a:stretch>
              </p:blipFill>
              <p:spPr>
                <a:xfrm>
                  <a:off x="1889019" y="301928"/>
                  <a:ext cx="43560" cy="45864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99" name="Ink 98">
                  <a:extLst>
                    <a:ext uri="{FF2B5EF4-FFF2-40B4-BE49-F238E27FC236}">
                      <a16:creationId xmlns:a16="http://schemas.microsoft.com/office/drawing/2014/main" id="{32EDA921-A30A-41E2-A223-9242A9586729}"/>
                    </a:ext>
                  </a:extLst>
                </p14:cNvPr>
                <p14:cNvContentPartPr/>
                <p14:nvPr/>
              </p14:nvContentPartPr>
              <p14:xfrm>
                <a:off x="2085939" y="489848"/>
                <a:ext cx="163080" cy="189720"/>
              </p14:xfrm>
            </p:contentPart>
          </mc:Choice>
          <mc:Fallback xmlns="">
            <p:pic>
              <p:nvPicPr>
                <p:cNvPr id="99" name="Ink 98">
                  <a:extLst>
                    <a:ext uri="{FF2B5EF4-FFF2-40B4-BE49-F238E27FC236}">
                      <a16:creationId xmlns:a16="http://schemas.microsoft.com/office/drawing/2014/main" id="{32EDA921-A30A-41E2-A223-9242A9586729}"/>
                    </a:ext>
                  </a:extLst>
                </p:cNvPr>
                <p:cNvPicPr/>
                <p:nvPr/>
              </p:nvPicPr>
              <p:blipFill>
                <a:blip r:embed="rId158"/>
                <a:stretch>
                  <a:fillRect/>
                </a:stretch>
              </p:blipFill>
              <p:spPr>
                <a:xfrm>
                  <a:off x="2077299" y="480848"/>
                  <a:ext cx="180720" cy="207360"/>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100" name="Ink 99">
                  <a:extLst>
                    <a:ext uri="{FF2B5EF4-FFF2-40B4-BE49-F238E27FC236}">
                      <a16:creationId xmlns:a16="http://schemas.microsoft.com/office/drawing/2014/main" id="{2964314D-CA35-4018-B7F8-F8BE781C5814}"/>
                    </a:ext>
                  </a:extLst>
                </p14:cNvPr>
                <p14:cNvContentPartPr/>
                <p14:nvPr/>
              </p14:nvContentPartPr>
              <p14:xfrm>
                <a:off x="2306979" y="322808"/>
                <a:ext cx="99000" cy="335520"/>
              </p14:xfrm>
            </p:contentPart>
          </mc:Choice>
          <mc:Fallback xmlns="">
            <p:pic>
              <p:nvPicPr>
                <p:cNvPr id="100" name="Ink 99">
                  <a:extLst>
                    <a:ext uri="{FF2B5EF4-FFF2-40B4-BE49-F238E27FC236}">
                      <a16:creationId xmlns:a16="http://schemas.microsoft.com/office/drawing/2014/main" id="{2964314D-CA35-4018-B7F8-F8BE781C5814}"/>
                    </a:ext>
                  </a:extLst>
                </p:cNvPr>
                <p:cNvPicPr/>
                <p:nvPr/>
              </p:nvPicPr>
              <p:blipFill>
                <a:blip r:embed="rId160"/>
                <a:stretch>
                  <a:fillRect/>
                </a:stretch>
              </p:blipFill>
              <p:spPr>
                <a:xfrm>
                  <a:off x="2298339" y="314168"/>
                  <a:ext cx="116640" cy="35316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101" name="Ink 100">
                  <a:extLst>
                    <a:ext uri="{FF2B5EF4-FFF2-40B4-BE49-F238E27FC236}">
                      <a16:creationId xmlns:a16="http://schemas.microsoft.com/office/drawing/2014/main" id="{6C602026-382F-4B91-B71C-0F304058169B}"/>
                    </a:ext>
                  </a:extLst>
                </p14:cNvPr>
                <p14:cNvContentPartPr/>
                <p14:nvPr/>
              </p14:nvContentPartPr>
              <p14:xfrm>
                <a:off x="2270979" y="457448"/>
                <a:ext cx="152640" cy="37080"/>
              </p14:xfrm>
            </p:contentPart>
          </mc:Choice>
          <mc:Fallback xmlns="">
            <p:pic>
              <p:nvPicPr>
                <p:cNvPr id="101" name="Ink 100">
                  <a:extLst>
                    <a:ext uri="{FF2B5EF4-FFF2-40B4-BE49-F238E27FC236}">
                      <a16:creationId xmlns:a16="http://schemas.microsoft.com/office/drawing/2014/main" id="{6C602026-382F-4B91-B71C-0F304058169B}"/>
                    </a:ext>
                  </a:extLst>
                </p:cNvPr>
                <p:cNvPicPr/>
                <p:nvPr/>
              </p:nvPicPr>
              <p:blipFill>
                <a:blip r:embed="rId162"/>
                <a:stretch>
                  <a:fillRect/>
                </a:stretch>
              </p:blipFill>
              <p:spPr>
                <a:xfrm>
                  <a:off x="2262339" y="448448"/>
                  <a:ext cx="170280" cy="54720"/>
                </a:xfrm>
                <a:prstGeom prst="rect">
                  <a:avLst/>
                </a:prstGeom>
              </p:spPr>
            </p:pic>
          </mc:Fallback>
        </mc:AlternateContent>
        <mc:AlternateContent xmlns:mc="http://schemas.openxmlformats.org/markup-compatibility/2006" xmlns:p14="http://schemas.microsoft.com/office/powerpoint/2010/main">
          <mc:Choice Requires="p14">
            <p:contentPart p14:bwMode="auto" r:id="rId163">
              <p14:nvContentPartPr>
                <p14:cNvPr id="102" name="Ink 101">
                  <a:extLst>
                    <a:ext uri="{FF2B5EF4-FFF2-40B4-BE49-F238E27FC236}">
                      <a16:creationId xmlns:a16="http://schemas.microsoft.com/office/drawing/2014/main" id="{AFB0E88B-2EFD-45C4-B37B-7D56F0C478BC}"/>
                    </a:ext>
                  </a:extLst>
                </p14:cNvPr>
                <p14:cNvContentPartPr/>
                <p14:nvPr/>
              </p14:nvContentPartPr>
              <p14:xfrm>
                <a:off x="2478339" y="514688"/>
                <a:ext cx="218520" cy="136800"/>
              </p14:xfrm>
            </p:contentPart>
          </mc:Choice>
          <mc:Fallback xmlns="">
            <p:pic>
              <p:nvPicPr>
                <p:cNvPr id="102" name="Ink 101">
                  <a:extLst>
                    <a:ext uri="{FF2B5EF4-FFF2-40B4-BE49-F238E27FC236}">
                      <a16:creationId xmlns:a16="http://schemas.microsoft.com/office/drawing/2014/main" id="{AFB0E88B-2EFD-45C4-B37B-7D56F0C478BC}"/>
                    </a:ext>
                  </a:extLst>
                </p:cNvPr>
                <p:cNvPicPr/>
                <p:nvPr/>
              </p:nvPicPr>
              <p:blipFill>
                <a:blip r:embed="rId164"/>
                <a:stretch>
                  <a:fillRect/>
                </a:stretch>
              </p:blipFill>
              <p:spPr>
                <a:xfrm>
                  <a:off x="2469339" y="506048"/>
                  <a:ext cx="236160" cy="154440"/>
                </a:xfrm>
                <a:prstGeom prst="rect">
                  <a:avLst/>
                </a:prstGeom>
              </p:spPr>
            </p:pic>
          </mc:Fallback>
        </mc:AlternateContent>
        <mc:AlternateContent xmlns:mc="http://schemas.openxmlformats.org/markup-compatibility/2006" xmlns:p14="http://schemas.microsoft.com/office/powerpoint/2010/main">
          <mc:Choice Requires="p14">
            <p:contentPart p14:bwMode="auto" r:id="rId165">
              <p14:nvContentPartPr>
                <p14:cNvPr id="103" name="Ink 102">
                  <a:extLst>
                    <a:ext uri="{FF2B5EF4-FFF2-40B4-BE49-F238E27FC236}">
                      <a16:creationId xmlns:a16="http://schemas.microsoft.com/office/drawing/2014/main" id="{08EA2E2C-D269-46A1-9C56-51F85DD38A50}"/>
                    </a:ext>
                  </a:extLst>
                </p14:cNvPr>
                <p14:cNvContentPartPr/>
                <p14:nvPr/>
              </p14:nvContentPartPr>
              <p14:xfrm>
                <a:off x="2694339" y="242528"/>
                <a:ext cx="41760" cy="394560"/>
              </p14:xfrm>
            </p:contentPart>
          </mc:Choice>
          <mc:Fallback xmlns="">
            <p:pic>
              <p:nvPicPr>
                <p:cNvPr id="103" name="Ink 102">
                  <a:extLst>
                    <a:ext uri="{FF2B5EF4-FFF2-40B4-BE49-F238E27FC236}">
                      <a16:creationId xmlns:a16="http://schemas.microsoft.com/office/drawing/2014/main" id="{08EA2E2C-D269-46A1-9C56-51F85DD38A50}"/>
                    </a:ext>
                  </a:extLst>
                </p:cNvPr>
                <p:cNvPicPr/>
                <p:nvPr/>
              </p:nvPicPr>
              <p:blipFill>
                <a:blip r:embed="rId166"/>
                <a:stretch>
                  <a:fillRect/>
                </a:stretch>
              </p:blipFill>
              <p:spPr>
                <a:xfrm>
                  <a:off x="2685339" y="233888"/>
                  <a:ext cx="59400" cy="412200"/>
                </a:xfrm>
                <a:prstGeom prst="rect">
                  <a:avLst/>
                </a:prstGeom>
              </p:spPr>
            </p:pic>
          </mc:Fallback>
        </mc:AlternateContent>
        <mc:AlternateContent xmlns:mc="http://schemas.openxmlformats.org/markup-compatibility/2006" xmlns:p14="http://schemas.microsoft.com/office/powerpoint/2010/main">
          <mc:Choice Requires="p14">
            <p:contentPart p14:bwMode="auto" r:id="rId167">
              <p14:nvContentPartPr>
                <p14:cNvPr id="104" name="Ink 103">
                  <a:extLst>
                    <a:ext uri="{FF2B5EF4-FFF2-40B4-BE49-F238E27FC236}">
                      <a16:creationId xmlns:a16="http://schemas.microsoft.com/office/drawing/2014/main" id="{8D242D8F-4EF6-415A-ABE5-2EF73742AF64}"/>
                    </a:ext>
                  </a:extLst>
                </p14:cNvPr>
                <p14:cNvContentPartPr/>
                <p14:nvPr/>
              </p14:nvContentPartPr>
              <p14:xfrm>
                <a:off x="2638179" y="431888"/>
                <a:ext cx="139680" cy="27000"/>
              </p14:xfrm>
            </p:contentPart>
          </mc:Choice>
          <mc:Fallback xmlns="">
            <p:pic>
              <p:nvPicPr>
                <p:cNvPr id="104" name="Ink 103">
                  <a:extLst>
                    <a:ext uri="{FF2B5EF4-FFF2-40B4-BE49-F238E27FC236}">
                      <a16:creationId xmlns:a16="http://schemas.microsoft.com/office/drawing/2014/main" id="{8D242D8F-4EF6-415A-ABE5-2EF73742AF64}"/>
                    </a:ext>
                  </a:extLst>
                </p:cNvPr>
                <p:cNvPicPr/>
                <p:nvPr/>
              </p:nvPicPr>
              <p:blipFill>
                <a:blip r:embed="rId168"/>
                <a:stretch>
                  <a:fillRect/>
                </a:stretch>
              </p:blipFill>
              <p:spPr>
                <a:xfrm>
                  <a:off x="2629179" y="423248"/>
                  <a:ext cx="157320" cy="44640"/>
                </a:xfrm>
                <a:prstGeom prst="rect">
                  <a:avLst/>
                </a:prstGeom>
              </p:spPr>
            </p:pic>
          </mc:Fallback>
        </mc:AlternateContent>
        <mc:AlternateContent xmlns:mc="http://schemas.openxmlformats.org/markup-compatibility/2006" xmlns:p14="http://schemas.microsoft.com/office/powerpoint/2010/main">
          <mc:Choice Requires="p14">
            <p:contentPart p14:bwMode="auto" r:id="rId169">
              <p14:nvContentPartPr>
                <p14:cNvPr id="105" name="Ink 104">
                  <a:extLst>
                    <a:ext uri="{FF2B5EF4-FFF2-40B4-BE49-F238E27FC236}">
                      <a16:creationId xmlns:a16="http://schemas.microsoft.com/office/drawing/2014/main" id="{82192006-A0C5-4196-8EF3-CD7AF1D585B9}"/>
                    </a:ext>
                  </a:extLst>
                </p14:cNvPr>
                <p14:cNvContentPartPr/>
                <p14:nvPr/>
              </p14:nvContentPartPr>
              <p14:xfrm>
                <a:off x="2787579" y="448448"/>
                <a:ext cx="183600" cy="155160"/>
              </p14:xfrm>
            </p:contentPart>
          </mc:Choice>
          <mc:Fallback xmlns="">
            <p:pic>
              <p:nvPicPr>
                <p:cNvPr id="105" name="Ink 104">
                  <a:extLst>
                    <a:ext uri="{FF2B5EF4-FFF2-40B4-BE49-F238E27FC236}">
                      <a16:creationId xmlns:a16="http://schemas.microsoft.com/office/drawing/2014/main" id="{82192006-A0C5-4196-8EF3-CD7AF1D585B9}"/>
                    </a:ext>
                  </a:extLst>
                </p:cNvPr>
                <p:cNvPicPr/>
                <p:nvPr/>
              </p:nvPicPr>
              <p:blipFill>
                <a:blip r:embed="rId170"/>
                <a:stretch>
                  <a:fillRect/>
                </a:stretch>
              </p:blipFill>
              <p:spPr>
                <a:xfrm>
                  <a:off x="2778579" y="439808"/>
                  <a:ext cx="201240" cy="172800"/>
                </a:xfrm>
                <a:prstGeom prst="rect">
                  <a:avLst/>
                </a:prstGeom>
              </p:spPr>
            </p:pic>
          </mc:Fallback>
        </mc:AlternateContent>
      </p:grpSp>
      <p:grpSp>
        <p:nvGrpSpPr>
          <p:cNvPr id="137" name="Group 136">
            <a:extLst>
              <a:ext uri="{FF2B5EF4-FFF2-40B4-BE49-F238E27FC236}">
                <a16:creationId xmlns:a16="http://schemas.microsoft.com/office/drawing/2014/main" id="{529B8F0F-2D76-4A60-92A6-48B7718D8DFD}"/>
              </a:ext>
            </a:extLst>
          </p:cNvPr>
          <p:cNvGrpSpPr/>
          <p:nvPr/>
        </p:nvGrpSpPr>
        <p:grpSpPr>
          <a:xfrm>
            <a:off x="3020859" y="203648"/>
            <a:ext cx="2474640" cy="536040"/>
            <a:chOff x="3020859" y="203648"/>
            <a:chExt cx="2474640" cy="536040"/>
          </a:xfrm>
        </p:grpSpPr>
        <mc:AlternateContent xmlns:mc="http://schemas.openxmlformats.org/markup-compatibility/2006" xmlns:p14="http://schemas.microsoft.com/office/powerpoint/2010/main">
          <mc:Choice Requires="p14">
            <p:contentPart p14:bwMode="auto" r:id="rId171">
              <p14:nvContentPartPr>
                <p14:cNvPr id="107" name="Ink 106">
                  <a:extLst>
                    <a:ext uri="{FF2B5EF4-FFF2-40B4-BE49-F238E27FC236}">
                      <a16:creationId xmlns:a16="http://schemas.microsoft.com/office/drawing/2014/main" id="{5EDC20D4-BFD9-40B5-B6DB-80013E761FFE}"/>
                    </a:ext>
                  </a:extLst>
                </p14:cNvPr>
                <p14:cNvContentPartPr/>
                <p14:nvPr/>
              </p14:nvContentPartPr>
              <p14:xfrm>
                <a:off x="3020859" y="503888"/>
                <a:ext cx="356040" cy="52920"/>
              </p14:xfrm>
            </p:contentPart>
          </mc:Choice>
          <mc:Fallback xmlns="">
            <p:pic>
              <p:nvPicPr>
                <p:cNvPr id="107" name="Ink 106">
                  <a:extLst>
                    <a:ext uri="{FF2B5EF4-FFF2-40B4-BE49-F238E27FC236}">
                      <a16:creationId xmlns:a16="http://schemas.microsoft.com/office/drawing/2014/main" id="{5EDC20D4-BFD9-40B5-B6DB-80013E761FFE}"/>
                    </a:ext>
                  </a:extLst>
                </p:cNvPr>
                <p:cNvPicPr/>
                <p:nvPr/>
              </p:nvPicPr>
              <p:blipFill>
                <a:blip r:embed="rId172"/>
                <a:stretch>
                  <a:fillRect/>
                </a:stretch>
              </p:blipFill>
              <p:spPr>
                <a:xfrm>
                  <a:off x="3011859" y="494888"/>
                  <a:ext cx="373680" cy="70560"/>
                </a:xfrm>
                <a:prstGeom prst="rect">
                  <a:avLst/>
                </a:prstGeom>
              </p:spPr>
            </p:pic>
          </mc:Fallback>
        </mc:AlternateContent>
        <mc:AlternateContent xmlns:mc="http://schemas.openxmlformats.org/markup-compatibility/2006" xmlns:p14="http://schemas.microsoft.com/office/powerpoint/2010/main">
          <mc:Choice Requires="p14">
            <p:contentPart p14:bwMode="auto" r:id="rId173">
              <p14:nvContentPartPr>
                <p14:cNvPr id="108" name="Ink 107">
                  <a:extLst>
                    <a:ext uri="{FF2B5EF4-FFF2-40B4-BE49-F238E27FC236}">
                      <a16:creationId xmlns:a16="http://schemas.microsoft.com/office/drawing/2014/main" id="{3DA5DBBD-917B-4F32-946E-4E32C531514B}"/>
                    </a:ext>
                  </a:extLst>
                </p14:cNvPr>
                <p14:cNvContentPartPr/>
                <p14:nvPr/>
              </p14:nvContentPartPr>
              <p14:xfrm>
                <a:off x="3542499" y="345128"/>
                <a:ext cx="276840" cy="213840"/>
              </p14:xfrm>
            </p:contentPart>
          </mc:Choice>
          <mc:Fallback xmlns="">
            <p:pic>
              <p:nvPicPr>
                <p:cNvPr id="108" name="Ink 107">
                  <a:extLst>
                    <a:ext uri="{FF2B5EF4-FFF2-40B4-BE49-F238E27FC236}">
                      <a16:creationId xmlns:a16="http://schemas.microsoft.com/office/drawing/2014/main" id="{3DA5DBBD-917B-4F32-946E-4E32C531514B}"/>
                    </a:ext>
                  </a:extLst>
                </p:cNvPr>
                <p:cNvPicPr/>
                <p:nvPr/>
              </p:nvPicPr>
              <p:blipFill>
                <a:blip r:embed="rId174"/>
                <a:stretch>
                  <a:fillRect/>
                </a:stretch>
              </p:blipFill>
              <p:spPr>
                <a:xfrm>
                  <a:off x="3533859" y="336488"/>
                  <a:ext cx="294480" cy="23148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109" name="Ink 108">
                  <a:extLst>
                    <a:ext uri="{FF2B5EF4-FFF2-40B4-BE49-F238E27FC236}">
                      <a16:creationId xmlns:a16="http://schemas.microsoft.com/office/drawing/2014/main" id="{15F60BE2-1C13-41C2-8B01-AE680868427C}"/>
                    </a:ext>
                  </a:extLst>
                </p14:cNvPr>
                <p14:cNvContentPartPr/>
                <p14:nvPr/>
              </p14:nvContentPartPr>
              <p14:xfrm>
                <a:off x="3853899" y="395168"/>
                <a:ext cx="20160" cy="344520"/>
              </p14:xfrm>
            </p:contentPart>
          </mc:Choice>
          <mc:Fallback xmlns="">
            <p:pic>
              <p:nvPicPr>
                <p:cNvPr id="109" name="Ink 108">
                  <a:extLst>
                    <a:ext uri="{FF2B5EF4-FFF2-40B4-BE49-F238E27FC236}">
                      <a16:creationId xmlns:a16="http://schemas.microsoft.com/office/drawing/2014/main" id="{15F60BE2-1C13-41C2-8B01-AE680868427C}"/>
                    </a:ext>
                  </a:extLst>
                </p:cNvPr>
                <p:cNvPicPr/>
                <p:nvPr/>
              </p:nvPicPr>
              <p:blipFill>
                <a:blip r:embed="rId176"/>
                <a:stretch>
                  <a:fillRect/>
                </a:stretch>
              </p:blipFill>
              <p:spPr>
                <a:xfrm>
                  <a:off x="3845259" y="386168"/>
                  <a:ext cx="37800" cy="362160"/>
                </a:xfrm>
                <a:prstGeom prst="rect">
                  <a:avLst/>
                </a:prstGeom>
              </p:spPr>
            </p:pic>
          </mc:Fallback>
        </mc:AlternateContent>
        <mc:AlternateContent xmlns:mc="http://schemas.openxmlformats.org/markup-compatibility/2006" xmlns:p14="http://schemas.microsoft.com/office/powerpoint/2010/main">
          <mc:Choice Requires="p14">
            <p:contentPart p14:bwMode="auto" r:id="rId177">
              <p14:nvContentPartPr>
                <p14:cNvPr id="110" name="Ink 109">
                  <a:extLst>
                    <a:ext uri="{FF2B5EF4-FFF2-40B4-BE49-F238E27FC236}">
                      <a16:creationId xmlns:a16="http://schemas.microsoft.com/office/drawing/2014/main" id="{A5513BDF-8401-4AA4-BD5B-B761D45B54EF}"/>
                    </a:ext>
                  </a:extLst>
                </p14:cNvPr>
                <p14:cNvContentPartPr/>
                <p14:nvPr/>
              </p14:nvContentPartPr>
              <p14:xfrm>
                <a:off x="3859299" y="428288"/>
                <a:ext cx="106560" cy="110880"/>
              </p14:xfrm>
            </p:contentPart>
          </mc:Choice>
          <mc:Fallback xmlns="">
            <p:pic>
              <p:nvPicPr>
                <p:cNvPr id="110" name="Ink 109">
                  <a:extLst>
                    <a:ext uri="{FF2B5EF4-FFF2-40B4-BE49-F238E27FC236}">
                      <a16:creationId xmlns:a16="http://schemas.microsoft.com/office/drawing/2014/main" id="{A5513BDF-8401-4AA4-BD5B-B761D45B54EF}"/>
                    </a:ext>
                  </a:extLst>
                </p:cNvPr>
                <p:cNvPicPr/>
                <p:nvPr/>
              </p:nvPicPr>
              <p:blipFill>
                <a:blip r:embed="rId178"/>
                <a:stretch>
                  <a:fillRect/>
                </a:stretch>
              </p:blipFill>
              <p:spPr>
                <a:xfrm>
                  <a:off x="3850659" y="419288"/>
                  <a:ext cx="124200" cy="128520"/>
                </a:xfrm>
                <a:prstGeom prst="rect">
                  <a:avLst/>
                </a:prstGeom>
              </p:spPr>
            </p:pic>
          </mc:Fallback>
        </mc:AlternateContent>
        <mc:AlternateContent xmlns:mc="http://schemas.openxmlformats.org/markup-compatibility/2006" xmlns:p14="http://schemas.microsoft.com/office/powerpoint/2010/main">
          <mc:Choice Requires="p14">
            <p:contentPart p14:bwMode="auto" r:id="rId179">
              <p14:nvContentPartPr>
                <p14:cNvPr id="111" name="Ink 110">
                  <a:extLst>
                    <a:ext uri="{FF2B5EF4-FFF2-40B4-BE49-F238E27FC236}">
                      <a16:creationId xmlns:a16="http://schemas.microsoft.com/office/drawing/2014/main" id="{2A92E770-9CEE-43E0-A665-BED06CDC85A6}"/>
                    </a:ext>
                  </a:extLst>
                </p14:cNvPr>
                <p14:cNvContentPartPr/>
                <p14:nvPr/>
              </p14:nvContentPartPr>
              <p14:xfrm>
                <a:off x="3982419" y="373928"/>
                <a:ext cx="276480" cy="158760"/>
              </p14:xfrm>
            </p:contentPart>
          </mc:Choice>
          <mc:Fallback xmlns="">
            <p:pic>
              <p:nvPicPr>
                <p:cNvPr id="111" name="Ink 110">
                  <a:extLst>
                    <a:ext uri="{FF2B5EF4-FFF2-40B4-BE49-F238E27FC236}">
                      <a16:creationId xmlns:a16="http://schemas.microsoft.com/office/drawing/2014/main" id="{2A92E770-9CEE-43E0-A665-BED06CDC85A6}"/>
                    </a:ext>
                  </a:extLst>
                </p:cNvPr>
                <p:cNvPicPr/>
                <p:nvPr/>
              </p:nvPicPr>
              <p:blipFill>
                <a:blip r:embed="rId180"/>
                <a:stretch>
                  <a:fillRect/>
                </a:stretch>
              </p:blipFill>
              <p:spPr>
                <a:xfrm>
                  <a:off x="3973419" y="364928"/>
                  <a:ext cx="29412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181">
              <p14:nvContentPartPr>
                <p14:cNvPr id="112" name="Ink 111">
                  <a:extLst>
                    <a:ext uri="{FF2B5EF4-FFF2-40B4-BE49-F238E27FC236}">
                      <a16:creationId xmlns:a16="http://schemas.microsoft.com/office/drawing/2014/main" id="{151B3209-E101-460A-9AE5-1A8D110649EF}"/>
                    </a:ext>
                  </a:extLst>
                </p14:cNvPr>
                <p14:cNvContentPartPr/>
                <p14:nvPr/>
              </p14:nvContentPartPr>
              <p14:xfrm>
                <a:off x="4303899" y="249368"/>
                <a:ext cx="288360" cy="269640"/>
              </p14:xfrm>
            </p:contentPart>
          </mc:Choice>
          <mc:Fallback xmlns="">
            <p:pic>
              <p:nvPicPr>
                <p:cNvPr id="112" name="Ink 111">
                  <a:extLst>
                    <a:ext uri="{FF2B5EF4-FFF2-40B4-BE49-F238E27FC236}">
                      <a16:creationId xmlns:a16="http://schemas.microsoft.com/office/drawing/2014/main" id="{151B3209-E101-460A-9AE5-1A8D110649EF}"/>
                    </a:ext>
                  </a:extLst>
                </p:cNvPr>
                <p:cNvPicPr/>
                <p:nvPr/>
              </p:nvPicPr>
              <p:blipFill>
                <a:blip r:embed="rId182"/>
                <a:stretch>
                  <a:fillRect/>
                </a:stretch>
              </p:blipFill>
              <p:spPr>
                <a:xfrm>
                  <a:off x="4294899" y="240368"/>
                  <a:ext cx="306000" cy="287280"/>
                </a:xfrm>
                <a:prstGeom prst="rect">
                  <a:avLst/>
                </a:prstGeom>
              </p:spPr>
            </p:pic>
          </mc:Fallback>
        </mc:AlternateContent>
        <mc:AlternateContent xmlns:mc="http://schemas.openxmlformats.org/markup-compatibility/2006" xmlns:p14="http://schemas.microsoft.com/office/powerpoint/2010/main">
          <mc:Choice Requires="p14">
            <p:contentPart p14:bwMode="auto" r:id="rId183">
              <p14:nvContentPartPr>
                <p14:cNvPr id="113" name="Ink 112">
                  <a:extLst>
                    <a:ext uri="{FF2B5EF4-FFF2-40B4-BE49-F238E27FC236}">
                      <a16:creationId xmlns:a16="http://schemas.microsoft.com/office/drawing/2014/main" id="{C4392CD9-B7F9-4732-A753-B223FB80E6FB}"/>
                    </a:ext>
                  </a:extLst>
                </p14:cNvPr>
                <p14:cNvContentPartPr/>
                <p14:nvPr/>
              </p14:nvContentPartPr>
              <p14:xfrm>
                <a:off x="4549419" y="388328"/>
                <a:ext cx="133560" cy="51840"/>
              </p14:xfrm>
            </p:contentPart>
          </mc:Choice>
          <mc:Fallback xmlns="">
            <p:pic>
              <p:nvPicPr>
                <p:cNvPr id="113" name="Ink 112">
                  <a:extLst>
                    <a:ext uri="{FF2B5EF4-FFF2-40B4-BE49-F238E27FC236}">
                      <a16:creationId xmlns:a16="http://schemas.microsoft.com/office/drawing/2014/main" id="{C4392CD9-B7F9-4732-A753-B223FB80E6FB}"/>
                    </a:ext>
                  </a:extLst>
                </p:cNvPr>
                <p:cNvPicPr/>
                <p:nvPr/>
              </p:nvPicPr>
              <p:blipFill>
                <a:blip r:embed="rId184"/>
                <a:stretch>
                  <a:fillRect/>
                </a:stretch>
              </p:blipFill>
              <p:spPr>
                <a:xfrm>
                  <a:off x="4540779" y="379328"/>
                  <a:ext cx="151200" cy="69480"/>
                </a:xfrm>
                <a:prstGeom prst="rect">
                  <a:avLst/>
                </a:prstGeom>
              </p:spPr>
            </p:pic>
          </mc:Fallback>
        </mc:AlternateContent>
        <mc:AlternateContent xmlns:mc="http://schemas.openxmlformats.org/markup-compatibility/2006" xmlns:p14="http://schemas.microsoft.com/office/powerpoint/2010/main">
          <mc:Choice Requires="p14">
            <p:contentPart p14:bwMode="auto" r:id="rId185">
              <p14:nvContentPartPr>
                <p14:cNvPr id="114" name="Ink 113">
                  <a:extLst>
                    <a:ext uri="{FF2B5EF4-FFF2-40B4-BE49-F238E27FC236}">
                      <a16:creationId xmlns:a16="http://schemas.microsoft.com/office/drawing/2014/main" id="{EA149F81-315E-4FF9-A7B6-741189982674}"/>
                    </a:ext>
                  </a:extLst>
                </p14:cNvPr>
                <p14:cNvContentPartPr/>
                <p14:nvPr/>
              </p14:nvContentPartPr>
              <p14:xfrm>
                <a:off x="4794579" y="249728"/>
                <a:ext cx="136080" cy="264600"/>
              </p14:xfrm>
            </p:contentPart>
          </mc:Choice>
          <mc:Fallback xmlns="">
            <p:pic>
              <p:nvPicPr>
                <p:cNvPr id="114" name="Ink 113">
                  <a:extLst>
                    <a:ext uri="{FF2B5EF4-FFF2-40B4-BE49-F238E27FC236}">
                      <a16:creationId xmlns:a16="http://schemas.microsoft.com/office/drawing/2014/main" id="{EA149F81-315E-4FF9-A7B6-741189982674}"/>
                    </a:ext>
                  </a:extLst>
                </p:cNvPr>
                <p:cNvPicPr/>
                <p:nvPr/>
              </p:nvPicPr>
              <p:blipFill>
                <a:blip r:embed="rId186"/>
                <a:stretch>
                  <a:fillRect/>
                </a:stretch>
              </p:blipFill>
              <p:spPr>
                <a:xfrm>
                  <a:off x="4785939" y="241088"/>
                  <a:ext cx="153720" cy="282240"/>
                </a:xfrm>
                <a:prstGeom prst="rect">
                  <a:avLst/>
                </a:prstGeom>
              </p:spPr>
            </p:pic>
          </mc:Fallback>
        </mc:AlternateContent>
        <mc:AlternateContent xmlns:mc="http://schemas.openxmlformats.org/markup-compatibility/2006" xmlns:p14="http://schemas.microsoft.com/office/powerpoint/2010/main">
          <mc:Choice Requires="p14">
            <p:contentPart p14:bwMode="auto" r:id="rId187">
              <p14:nvContentPartPr>
                <p14:cNvPr id="115" name="Ink 114">
                  <a:extLst>
                    <a:ext uri="{FF2B5EF4-FFF2-40B4-BE49-F238E27FC236}">
                      <a16:creationId xmlns:a16="http://schemas.microsoft.com/office/drawing/2014/main" id="{3E0BF5C1-7ADE-4945-A5E2-02ABACA56221}"/>
                    </a:ext>
                  </a:extLst>
                </p14:cNvPr>
                <p14:cNvContentPartPr/>
                <p14:nvPr/>
              </p14:nvContentPartPr>
              <p14:xfrm>
                <a:off x="4994019" y="341168"/>
                <a:ext cx="246960" cy="151920"/>
              </p14:xfrm>
            </p:contentPart>
          </mc:Choice>
          <mc:Fallback xmlns="">
            <p:pic>
              <p:nvPicPr>
                <p:cNvPr id="115" name="Ink 114">
                  <a:extLst>
                    <a:ext uri="{FF2B5EF4-FFF2-40B4-BE49-F238E27FC236}">
                      <a16:creationId xmlns:a16="http://schemas.microsoft.com/office/drawing/2014/main" id="{3E0BF5C1-7ADE-4945-A5E2-02ABACA56221}"/>
                    </a:ext>
                  </a:extLst>
                </p:cNvPr>
                <p:cNvPicPr/>
                <p:nvPr/>
              </p:nvPicPr>
              <p:blipFill>
                <a:blip r:embed="rId188"/>
                <a:stretch>
                  <a:fillRect/>
                </a:stretch>
              </p:blipFill>
              <p:spPr>
                <a:xfrm>
                  <a:off x="4985019" y="332528"/>
                  <a:ext cx="264600" cy="169560"/>
                </a:xfrm>
                <a:prstGeom prst="rect">
                  <a:avLst/>
                </a:prstGeom>
              </p:spPr>
            </p:pic>
          </mc:Fallback>
        </mc:AlternateContent>
        <mc:AlternateContent xmlns:mc="http://schemas.openxmlformats.org/markup-compatibility/2006" xmlns:p14="http://schemas.microsoft.com/office/powerpoint/2010/main">
          <mc:Choice Requires="p14">
            <p:contentPart p14:bwMode="auto" r:id="rId189">
              <p14:nvContentPartPr>
                <p14:cNvPr id="116" name="Ink 115">
                  <a:extLst>
                    <a:ext uri="{FF2B5EF4-FFF2-40B4-BE49-F238E27FC236}">
                      <a16:creationId xmlns:a16="http://schemas.microsoft.com/office/drawing/2014/main" id="{E6FB64FF-1C17-4361-8FE1-EDCDF387BBB2}"/>
                    </a:ext>
                  </a:extLst>
                </p14:cNvPr>
                <p14:cNvContentPartPr/>
                <p14:nvPr/>
              </p14:nvContentPartPr>
              <p14:xfrm>
                <a:off x="5266899" y="342968"/>
                <a:ext cx="95040" cy="101520"/>
              </p14:xfrm>
            </p:contentPart>
          </mc:Choice>
          <mc:Fallback xmlns="">
            <p:pic>
              <p:nvPicPr>
                <p:cNvPr id="116" name="Ink 115">
                  <a:extLst>
                    <a:ext uri="{FF2B5EF4-FFF2-40B4-BE49-F238E27FC236}">
                      <a16:creationId xmlns:a16="http://schemas.microsoft.com/office/drawing/2014/main" id="{E6FB64FF-1C17-4361-8FE1-EDCDF387BBB2}"/>
                    </a:ext>
                  </a:extLst>
                </p:cNvPr>
                <p:cNvPicPr/>
                <p:nvPr/>
              </p:nvPicPr>
              <p:blipFill>
                <a:blip r:embed="rId190"/>
                <a:stretch>
                  <a:fillRect/>
                </a:stretch>
              </p:blipFill>
              <p:spPr>
                <a:xfrm>
                  <a:off x="5257899" y="334328"/>
                  <a:ext cx="112680" cy="119160"/>
                </a:xfrm>
                <a:prstGeom prst="rect">
                  <a:avLst/>
                </a:prstGeom>
              </p:spPr>
            </p:pic>
          </mc:Fallback>
        </mc:AlternateContent>
        <mc:AlternateContent xmlns:mc="http://schemas.openxmlformats.org/markup-compatibility/2006" xmlns:p14="http://schemas.microsoft.com/office/powerpoint/2010/main">
          <mc:Choice Requires="p14">
            <p:contentPart p14:bwMode="auto" r:id="rId191">
              <p14:nvContentPartPr>
                <p14:cNvPr id="117" name="Ink 116">
                  <a:extLst>
                    <a:ext uri="{FF2B5EF4-FFF2-40B4-BE49-F238E27FC236}">
                      <a16:creationId xmlns:a16="http://schemas.microsoft.com/office/drawing/2014/main" id="{C30765BA-4AB3-446D-8466-3F34633F5C26}"/>
                    </a:ext>
                  </a:extLst>
                </p14:cNvPr>
                <p14:cNvContentPartPr/>
                <p14:nvPr/>
              </p14:nvContentPartPr>
              <p14:xfrm>
                <a:off x="5395779" y="203648"/>
                <a:ext cx="99720" cy="323640"/>
              </p14:xfrm>
            </p:contentPart>
          </mc:Choice>
          <mc:Fallback xmlns="">
            <p:pic>
              <p:nvPicPr>
                <p:cNvPr id="117" name="Ink 116">
                  <a:extLst>
                    <a:ext uri="{FF2B5EF4-FFF2-40B4-BE49-F238E27FC236}">
                      <a16:creationId xmlns:a16="http://schemas.microsoft.com/office/drawing/2014/main" id="{C30765BA-4AB3-446D-8466-3F34633F5C26}"/>
                    </a:ext>
                  </a:extLst>
                </p:cNvPr>
                <p:cNvPicPr/>
                <p:nvPr/>
              </p:nvPicPr>
              <p:blipFill>
                <a:blip r:embed="rId192"/>
                <a:stretch>
                  <a:fillRect/>
                </a:stretch>
              </p:blipFill>
              <p:spPr>
                <a:xfrm>
                  <a:off x="5387139" y="194648"/>
                  <a:ext cx="117360" cy="341280"/>
                </a:xfrm>
                <a:prstGeom prst="rect">
                  <a:avLst/>
                </a:prstGeom>
              </p:spPr>
            </p:pic>
          </mc:Fallback>
        </mc:AlternateContent>
      </p:grpSp>
      <p:grpSp>
        <p:nvGrpSpPr>
          <p:cNvPr id="148" name="Group 147">
            <a:extLst>
              <a:ext uri="{FF2B5EF4-FFF2-40B4-BE49-F238E27FC236}">
                <a16:creationId xmlns:a16="http://schemas.microsoft.com/office/drawing/2014/main" id="{5665A6F8-70A1-4BAE-A141-05B456BCFB41}"/>
              </a:ext>
            </a:extLst>
          </p:cNvPr>
          <p:cNvGrpSpPr/>
          <p:nvPr/>
        </p:nvGrpSpPr>
        <p:grpSpPr>
          <a:xfrm>
            <a:off x="5769819" y="179888"/>
            <a:ext cx="3336120" cy="1035000"/>
            <a:chOff x="5769819" y="179888"/>
            <a:chExt cx="3336120" cy="1035000"/>
          </a:xfrm>
        </p:grpSpPr>
        <mc:AlternateContent xmlns:mc="http://schemas.openxmlformats.org/markup-compatibility/2006" xmlns:p14="http://schemas.microsoft.com/office/powerpoint/2010/main">
          <mc:Choice Requires="p14">
            <p:contentPart p14:bwMode="auto" r:id="rId193">
              <p14:nvContentPartPr>
                <p14:cNvPr id="118" name="Ink 117">
                  <a:extLst>
                    <a:ext uri="{FF2B5EF4-FFF2-40B4-BE49-F238E27FC236}">
                      <a16:creationId xmlns:a16="http://schemas.microsoft.com/office/drawing/2014/main" id="{E074CEEA-A661-4F27-AE4C-EEC55929641C}"/>
                    </a:ext>
                  </a:extLst>
                </p14:cNvPr>
                <p14:cNvContentPartPr/>
                <p14:nvPr/>
              </p14:nvContentPartPr>
              <p14:xfrm>
                <a:off x="5769819" y="345128"/>
                <a:ext cx="188640" cy="123840"/>
              </p14:xfrm>
            </p:contentPart>
          </mc:Choice>
          <mc:Fallback xmlns="">
            <p:pic>
              <p:nvPicPr>
                <p:cNvPr id="118" name="Ink 117">
                  <a:extLst>
                    <a:ext uri="{FF2B5EF4-FFF2-40B4-BE49-F238E27FC236}">
                      <a16:creationId xmlns:a16="http://schemas.microsoft.com/office/drawing/2014/main" id="{E074CEEA-A661-4F27-AE4C-EEC55929641C}"/>
                    </a:ext>
                  </a:extLst>
                </p:cNvPr>
                <p:cNvPicPr/>
                <p:nvPr/>
              </p:nvPicPr>
              <p:blipFill>
                <a:blip r:embed="rId194"/>
                <a:stretch>
                  <a:fillRect/>
                </a:stretch>
              </p:blipFill>
              <p:spPr>
                <a:xfrm>
                  <a:off x="5761179" y="336488"/>
                  <a:ext cx="20628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195">
              <p14:nvContentPartPr>
                <p14:cNvPr id="119" name="Ink 118">
                  <a:extLst>
                    <a:ext uri="{FF2B5EF4-FFF2-40B4-BE49-F238E27FC236}">
                      <a16:creationId xmlns:a16="http://schemas.microsoft.com/office/drawing/2014/main" id="{48E69A9E-E7AB-452E-88A8-EE7A21E20681}"/>
                    </a:ext>
                  </a:extLst>
                </p14:cNvPr>
                <p14:cNvContentPartPr/>
                <p14:nvPr/>
              </p14:nvContentPartPr>
              <p14:xfrm>
                <a:off x="5957739" y="346208"/>
                <a:ext cx="205920" cy="133560"/>
              </p14:xfrm>
            </p:contentPart>
          </mc:Choice>
          <mc:Fallback xmlns="">
            <p:pic>
              <p:nvPicPr>
                <p:cNvPr id="119" name="Ink 118">
                  <a:extLst>
                    <a:ext uri="{FF2B5EF4-FFF2-40B4-BE49-F238E27FC236}">
                      <a16:creationId xmlns:a16="http://schemas.microsoft.com/office/drawing/2014/main" id="{48E69A9E-E7AB-452E-88A8-EE7A21E20681}"/>
                    </a:ext>
                  </a:extLst>
                </p:cNvPr>
                <p:cNvPicPr/>
                <p:nvPr/>
              </p:nvPicPr>
              <p:blipFill>
                <a:blip r:embed="rId196"/>
                <a:stretch>
                  <a:fillRect/>
                </a:stretch>
              </p:blipFill>
              <p:spPr>
                <a:xfrm>
                  <a:off x="5948739" y="337208"/>
                  <a:ext cx="22356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197">
              <p14:nvContentPartPr>
                <p14:cNvPr id="120" name="Ink 119">
                  <a:extLst>
                    <a:ext uri="{FF2B5EF4-FFF2-40B4-BE49-F238E27FC236}">
                      <a16:creationId xmlns:a16="http://schemas.microsoft.com/office/drawing/2014/main" id="{F004F8B8-F142-4461-87D8-9A4BA13AEB22}"/>
                    </a:ext>
                  </a:extLst>
                </p14:cNvPr>
                <p14:cNvContentPartPr/>
                <p14:nvPr/>
              </p14:nvContentPartPr>
              <p14:xfrm>
                <a:off x="6198579" y="196448"/>
                <a:ext cx="130680" cy="255960"/>
              </p14:xfrm>
            </p:contentPart>
          </mc:Choice>
          <mc:Fallback xmlns="">
            <p:pic>
              <p:nvPicPr>
                <p:cNvPr id="120" name="Ink 119">
                  <a:extLst>
                    <a:ext uri="{FF2B5EF4-FFF2-40B4-BE49-F238E27FC236}">
                      <a16:creationId xmlns:a16="http://schemas.microsoft.com/office/drawing/2014/main" id="{F004F8B8-F142-4461-87D8-9A4BA13AEB22}"/>
                    </a:ext>
                  </a:extLst>
                </p:cNvPr>
                <p:cNvPicPr/>
                <p:nvPr/>
              </p:nvPicPr>
              <p:blipFill>
                <a:blip r:embed="rId198"/>
                <a:stretch>
                  <a:fillRect/>
                </a:stretch>
              </p:blipFill>
              <p:spPr>
                <a:xfrm>
                  <a:off x="6189939" y="187808"/>
                  <a:ext cx="148320" cy="273600"/>
                </a:xfrm>
                <a:prstGeom prst="rect">
                  <a:avLst/>
                </a:prstGeom>
              </p:spPr>
            </p:pic>
          </mc:Fallback>
        </mc:AlternateContent>
        <mc:AlternateContent xmlns:mc="http://schemas.openxmlformats.org/markup-compatibility/2006" xmlns:p14="http://schemas.microsoft.com/office/powerpoint/2010/main">
          <mc:Choice Requires="p14">
            <p:contentPart p14:bwMode="auto" r:id="rId199">
              <p14:nvContentPartPr>
                <p14:cNvPr id="121" name="Ink 120">
                  <a:extLst>
                    <a:ext uri="{FF2B5EF4-FFF2-40B4-BE49-F238E27FC236}">
                      <a16:creationId xmlns:a16="http://schemas.microsoft.com/office/drawing/2014/main" id="{8D8E8702-AEE1-43D2-81E1-DD4CAD59545E}"/>
                    </a:ext>
                  </a:extLst>
                </p14:cNvPr>
                <p14:cNvContentPartPr/>
                <p14:nvPr/>
              </p14:nvContentPartPr>
              <p14:xfrm>
                <a:off x="6085539" y="282848"/>
                <a:ext cx="208080" cy="48240"/>
              </p14:xfrm>
            </p:contentPart>
          </mc:Choice>
          <mc:Fallback xmlns="">
            <p:pic>
              <p:nvPicPr>
                <p:cNvPr id="121" name="Ink 120">
                  <a:extLst>
                    <a:ext uri="{FF2B5EF4-FFF2-40B4-BE49-F238E27FC236}">
                      <a16:creationId xmlns:a16="http://schemas.microsoft.com/office/drawing/2014/main" id="{8D8E8702-AEE1-43D2-81E1-DD4CAD59545E}"/>
                    </a:ext>
                  </a:extLst>
                </p:cNvPr>
                <p:cNvPicPr/>
                <p:nvPr/>
              </p:nvPicPr>
              <p:blipFill>
                <a:blip r:embed="rId200"/>
                <a:stretch>
                  <a:fillRect/>
                </a:stretch>
              </p:blipFill>
              <p:spPr>
                <a:xfrm>
                  <a:off x="6076539" y="274208"/>
                  <a:ext cx="225720" cy="65880"/>
                </a:xfrm>
                <a:prstGeom prst="rect">
                  <a:avLst/>
                </a:prstGeom>
              </p:spPr>
            </p:pic>
          </mc:Fallback>
        </mc:AlternateContent>
        <mc:AlternateContent xmlns:mc="http://schemas.openxmlformats.org/markup-compatibility/2006" xmlns:p14="http://schemas.microsoft.com/office/powerpoint/2010/main">
          <mc:Choice Requires="p14">
            <p:contentPart p14:bwMode="auto" r:id="rId201">
              <p14:nvContentPartPr>
                <p14:cNvPr id="122" name="Ink 121">
                  <a:extLst>
                    <a:ext uri="{FF2B5EF4-FFF2-40B4-BE49-F238E27FC236}">
                      <a16:creationId xmlns:a16="http://schemas.microsoft.com/office/drawing/2014/main" id="{2E7D82C8-9675-4C29-A185-E91AE878EDAA}"/>
                    </a:ext>
                  </a:extLst>
                </p14:cNvPr>
                <p14:cNvContentPartPr/>
                <p14:nvPr/>
              </p14:nvContentPartPr>
              <p14:xfrm>
                <a:off x="6370659" y="360608"/>
                <a:ext cx="114840" cy="126720"/>
              </p14:xfrm>
            </p:contentPart>
          </mc:Choice>
          <mc:Fallback xmlns="">
            <p:pic>
              <p:nvPicPr>
                <p:cNvPr id="122" name="Ink 121">
                  <a:extLst>
                    <a:ext uri="{FF2B5EF4-FFF2-40B4-BE49-F238E27FC236}">
                      <a16:creationId xmlns:a16="http://schemas.microsoft.com/office/drawing/2014/main" id="{2E7D82C8-9675-4C29-A185-E91AE878EDAA}"/>
                    </a:ext>
                  </a:extLst>
                </p:cNvPr>
                <p:cNvPicPr/>
                <p:nvPr/>
              </p:nvPicPr>
              <p:blipFill>
                <a:blip r:embed="rId202"/>
                <a:stretch>
                  <a:fillRect/>
                </a:stretch>
              </p:blipFill>
              <p:spPr>
                <a:xfrm>
                  <a:off x="6362019" y="351968"/>
                  <a:ext cx="132480" cy="144360"/>
                </a:xfrm>
                <a:prstGeom prst="rect">
                  <a:avLst/>
                </a:prstGeom>
              </p:spPr>
            </p:pic>
          </mc:Fallback>
        </mc:AlternateContent>
        <mc:AlternateContent xmlns:mc="http://schemas.openxmlformats.org/markup-compatibility/2006" xmlns:p14="http://schemas.microsoft.com/office/powerpoint/2010/main">
          <mc:Choice Requires="p14">
            <p:contentPart p14:bwMode="auto" r:id="rId203">
              <p14:nvContentPartPr>
                <p14:cNvPr id="123" name="Ink 122">
                  <a:extLst>
                    <a:ext uri="{FF2B5EF4-FFF2-40B4-BE49-F238E27FC236}">
                      <a16:creationId xmlns:a16="http://schemas.microsoft.com/office/drawing/2014/main" id="{8E7E3189-17E4-4D0B-86C4-D722CEB2B245}"/>
                    </a:ext>
                  </a:extLst>
                </p14:cNvPr>
                <p14:cNvContentPartPr/>
                <p14:nvPr/>
              </p14:nvContentPartPr>
              <p14:xfrm>
                <a:off x="6504219" y="219848"/>
                <a:ext cx="151560" cy="226800"/>
              </p14:xfrm>
            </p:contentPart>
          </mc:Choice>
          <mc:Fallback xmlns="">
            <p:pic>
              <p:nvPicPr>
                <p:cNvPr id="123" name="Ink 122">
                  <a:extLst>
                    <a:ext uri="{FF2B5EF4-FFF2-40B4-BE49-F238E27FC236}">
                      <a16:creationId xmlns:a16="http://schemas.microsoft.com/office/drawing/2014/main" id="{8E7E3189-17E4-4D0B-86C4-D722CEB2B245}"/>
                    </a:ext>
                  </a:extLst>
                </p:cNvPr>
                <p:cNvPicPr/>
                <p:nvPr/>
              </p:nvPicPr>
              <p:blipFill>
                <a:blip r:embed="rId204"/>
                <a:stretch>
                  <a:fillRect/>
                </a:stretch>
              </p:blipFill>
              <p:spPr>
                <a:xfrm>
                  <a:off x="6495579" y="211208"/>
                  <a:ext cx="169200" cy="244440"/>
                </a:xfrm>
                <a:prstGeom prst="rect">
                  <a:avLst/>
                </a:prstGeom>
              </p:spPr>
            </p:pic>
          </mc:Fallback>
        </mc:AlternateContent>
        <mc:AlternateContent xmlns:mc="http://schemas.openxmlformats.org/markup-compatibility/2006" xmlns:p14="http://schemas.microsoft.com/office/powerpoint/2010/main">
          <mc:Choice Requires="p14">
            <p:contentPart p14:bwMode="auto" r:id="rId205">
              <p14:nvContentPartPr>
                <p14:cNvPr id="124" name="Ink 123">
                  <a:extLst>
                    <a:ext uri="{FF2B5EF4-FFF2-40B4-BE49-F238E27FC236}">
                      <a16:creationId xmlns:a16="http://schemas.microsoft.com/office/drawing/2014/main" id="{856D3879-BB0A-42F0-BA11-C6E18B1FD007}"/>
                    </a:ext>
                  </a:extLst>
                </p14:cNvPr>
                <p14:cNvContentPartPr/>
                <p14:nvPr/>
              </p14:nvContentPartPr>
              <p14:xfrm>
                <a:off x="6788259" y="210128"/>
                <a:ext cx="241560" cy="396720"/>
              </p14:xfrm>
            </p:contentPart>
          </mc:Choice>
          <mc:Fallback xmlns="">
            <p:pic>
              <p:nvPicPr>
                <p:cNvPr id="124" name="Ink 123">
                  <a:extLst>
                    <a:ext uri="{FF2B5EF4-FFF2-40B4-BE49-F238E27FC236}">
                      <a16:creationId xmlns:a16="http://schemas.microsoft.com/office/drawing/2014/main" id="{856D3879-BB0A-42F0-BA11-C6E18B1FD007}"/>
                    </a:ext>
                  </a:extLst>
                </p:cNvPr>
                <p:cNvPicPr/>
                <p:nvPr/>
              </p:nvPicPr>
              <p:blipFill>
                <a:blip r:embed="rId206"/>
                <a:stretch>
                  <a:fillRect/>
                </a:stretch>
              </p:blipFill>
              <p:spPr>
                <a:xfrm>
                  <a:off x="6779259" y="201488"/>
                  <a:ext cx="259200" cy="414360"/>
                </a:xfrm>
                <a:prstGeom prst="rect">
                  <a:avLst/>
                </a:prstGeom>
              </p:spPr>
            </p:pic>
          </mc:Fallback>
        </mc:AlternateContent>
        <mc:AlternateContent xmlns:mc="http://schemas.openxmlformats.org/markup-compatibility/2006" xmlns:p14="http://schemas.microsoft.com/office/powerpoint/2010/main">
          <mc:Choice Requires="p14">
            <p:contentPart p14:bwMode="auto" r:id="rId207">
              <p14:nvContentPartPr>
                <p14:cNvPr id="125" name="Ink 124">
                  <a:extLst>
                    <a:ext uri="{FF2B5EF4-FFF2-40B4-BE49-F238E27FC236}">
                      <a16:creationId xmlns:a16="http://schemas.microsoft.com/office/drawing/2014/main" id="{EF44C11F-9D9D-401F-BB4E-BB3C8B98886A}"/>
                    </a:ext>
                  </a:extLst>
                </p14:cNvPr>
                <p14:cNvContentPartPr/>
                <p14:nvPr/>
              </p14:nvContentPartPr>
              <p14:xfrm>
                <a:off x="7191459" y="317768"/>
                <a:ext cx="307080" cy="118080"/>
              </p14:xfrm>
            </p:contentPart>
          </mc:Choice>
          <mc:Fallback xmlns="">
            <p:pic>
              <p:nvPicPr>
                <p:cNvPr id="125" name="Ink 124">
                  <a:extLst>
                    <a:ext uri="{FF2B5EF4-FFF2-40B4-BE49-F238E27FC236}">
                      <a16:creationId xmlns:a16="http://schemas.microsoft.com/office/drawing/2014/main" id="{EF44C11F-9D9D-401F-BB4E-BB3C8B98886A}"/>
                    </a:ext>
                  </a:extLst>
                </p:cNvPr>
                <p:cNvPicPr/>
                <p:nvPr/>
              </p:nvPicPr>
              <p:blipFill>
                <a:blip r:embed="rId208"/>
                <a:stretch>
                  <a:fillRect/>
                </a:stretch>
              </p:blipFill>
              <p:spPr>
                <a:xfrm>
                  <a:off x="7182819" y="309128"/>
                  <a:ext cx="324720" cy="135720"/>
                </a:xfrm>
                <a:prstGeom prst="rect">
                  <a:avLst/>
                </a:prstGeom>
              </p:spPr>
            </p:pic>
          </mc:Fallback>
        </mc:AlternateContent>
        <mc:AlternateContent xmlns:mc="http://schemas.openxmlformats.org/markup-compatibility/2006" xmlns:p14="http://schemas.microsoft.com/office/powerpoint/2010/main">
          <mc:Choice Requires="p14">
            <p:contentPart p14:bwMode="auto" r:id="rId209">
              <p14:nvContentPartPr>
                <p14:cNvPr id="126" name="Ink 125">
                  <a:extLst>
                    <a:ext uri="{FF2B5EF4-FFF2-40B4-BE49-F238E27FC236}">
                      <a16:creationId xmlns:a16="http://schemas.microsoft.com/office/drawing/2014/main" id="{CAE37A17-0C42-400E-9FC2-CDBCC465199D}"/>
                    </a:ext>
                  </a:extLst>
                </p14:cNvPr>
                <p14:cNvContentPartPr/>
                <p14:nvPr/>
              </p14:nvContentPartPr>
              <p14:xfrm>
                <a:off x="7515459" y="299768"/>
                <a:ext cx="105120" cy="112680"/>
              </p14:xfrm>
            </p:contentPart>
          </mc:Choice>
          <mc:Fallback xmlns="">
            <p:pic>
              <p:nvPicPr>
                <p:cNvPr id="126" name="Ink 125">
                  <a:extLst>
                    <a:ext uri="{FF2B5EF4-FFF2-40B4-BE49-F238E27FC236}">
                      <a16:creationId xmlns:a16="http://schemas.microsoft.com/office/drawing/2014/main" id="{CAE37A17-0C42-400E-9FC2-CDBCC465199D}"/>
                    </a:ext>
                  </a:extLst>
                </p:cNvPr>
                <p:cNvPicPr/>
                <p:nvPr/>
              </p:nvPicPr>
              <p:blipFill>
                <a:blip r:embed="rId210"/>
                <a:stretch>
                  <a:fillRect/>
                </a:stretch>
              </p:blipFill>
              <p:spPr>
                <a:xfrm>
                  <a:off x="7506459" y="291128"/>
                  <a:ext cx="122760" cy="130320"/>
                </a:xfrm>
                <a:prstGeom prst="rect">
                  <a:avLst/>
                </a:prstGeom>
              </p:spPr>
            </p:pic>
          </mc:Fallback>
        </mc:AlternateContent>
        <mc:AlternateContent xmlns:mc="http://schemas.openxmlformats.org/markup-compatibility/2006" xmlns:p14="http://schemas.microsoft.com/office/powerpoint/2010/main">
          <mc:Choice Requires="p14">
            <p:contentPart p14:bwMode="auto" r:id="rId211">
              <p14:nvContentPartPr>
                <p14:cNvPr id="127" name="Ink 126">
                  <a:extLst>
                    <a:ext uri="{FF2B5EF4-FFF2-40B4-BE49-F238E27FC236}">
                      <a16:creationId xmlns:a16="http://schemas.microsoft.com/office/drawing/2014/main" id="{BDD4D520-D1CA-46BE-83FF-9853373A20FC}"/>
                    </a:ext>
                  </a:extLst>
                </p14:cNvPr>
                <p14:cNvContentPartPr/>
                <p14:nvPr/>
              </p14:nvContentPartPr>
              <p14:xfrm>
                <a:off x="7608699" y="288608"/>
                <a:ext cx="89280" cy="91440"/>
              </p14:xfrm>
            </p:contentPart>
          </mc:Choice>
          <mc:Fallback xmlns="">
            <p:pic>
              <p:nvPicPr>
                <p:cNvPr id="127" name="Ink 126">
                  <a:extLst>
                    <a:ext uri="{FF2B5EF4-FFF2-40B4-BE49-F238E27FC236}">
                      <a16:creationId xmlns:a16="http://schemas.microsoft.com/office/drawing/2014/main" id="{BDD4D520-D1CA-46BE-83FF-9853373A20FC}"/>
                    </a:ext>
                  </a:extLst>
                </p:cNvPr>
                <p:cNvPicPr/>
                <p:nvPr/>
              </p:nvPicPr>
              <p:blipFill>
                <a:blip r:embed="rId212"/>
                <a:stretch>
                  <a:fillRect/>
                </a:stretch>
              </p:blipFill>
              <p:spPr>
                <a:xfrm>
                  <a:off x="7600059" y="279968"/>
                  <a:ext cx="106920" cy="109080"/>
                </a:xfrm>
                <a:prstGeom prst="rect">
                  <a:avLst/>
                </a:prstGeom>
              </p:spPr>
            </p:pic>
          </mc:Fallback>
        </mc:AlternateContent>
        <mc:AlternateContent xmlns:mc="http://schemas.openxmlformats.org/markup-compatibility/2006" xmlns:p14="http://schemas.microsoft.com/office/powerpoint/2010/main">
          <mc:Choice Requires="p14">
            <p:contentPart p14:bwMode="auto" r:id="rId213">
              <p14:nvContentPartPr>
                <p14:cNvPr id="128" name="Ink 127">
                  <a:extLst>
                    <a:ext uri="{FF2B5EF4-FFF2-40B4-BE49-F238E27FC236}">
                      <a16:creationId xmlns:a16="http://schemas.microsoft.com/office/drawing/2014/main" id="{733B68B2-5AD3-4F0D-91D1-C7AC462FD0AE}"/>
                    </a:ext>
                  </a:extLst>
                </p14:cNvPr>
                <p14:cNvContentPartPr/>
                <p14:nvPr/>
              </p14:nvContentPartPr>
              <p14:xfrm>
                <a:off x="7724259" y="179888"/>
                <a:ext cx="266040" cy="216000"/>
              </p14:xfrm>
            </p:contentPart>
          </mc:Choice>
          <mc:Fallback xmlns="">
            <p:pic>
              <p:nvPicPr>
                <p:cNvPr id="128" name="Ink 127">
                  <a:extLst>
                    <a:ext uri="{FF2B5EF4-FFF2-40B4-BE49-F238E27FC236}">
                      <a16:creationId xmlns:a16="http://schemas.microsoft.com/office/drawing/2014/main" id="{733B68B2-5AD3-4F0D-91D1-C7AC462FD0AE}"/>
                    </a:ext>
                  </a:extLst>
                </p:cNvPr>
                <p:cNvPicPr/>
                <p:nvPr/>
              </p:nvPicPr>
              <p:blipFill>
                <a:blip r:embed="rId214"/>
                <a:stretch>
                  <a:fillRect/>
                </a:stretch>
              </p:blipFill>
              <p:spPr>
                <a:xfrm>
                  <a:off x="7715259" y="171248"/>
                  <a:ext cx="283680" cy="233640"/>
                </a:xfrm>
                <a:prstGeom prst="rect">
                  <a:avLst/>
                </a:prstGeom>
              </p:spPr>
            </p:pic>
          </mc:Fallback>
        </mc:AlternateContent>
        <mc:AlternateContent xmlns:mc="http://schemas.openxmlformats.org/markup-compatibility/2006" xmlns:p14="http://schemas.microsoft.com/office/powerpoint/2010/main">
          <mc:Choice Requires="p14">
            <p:contentPart p14:bwMode="auto" r:id="rId215">
              <p14:nvContentPartPr>
                <p14:cNvPr id="129" name="Ink 128">
                  <a:extLst>
                    <a:ext uri="{FF2B5EF4-FFF2-40B4-BE49-F238E27FC236}">
                      <a16:creationId xmlns:a16="http://schemas.microsoft.com/office/drawing/2014/main" id="{FC66D349-830E-4CAD-9264-9AC8D1BB3C0E}"/>
                    </a:ext>
                  </a:extLst>
                </p14:cNvPr>
                <p14:cNvContentPartPr/>
                <p14:nvPr/>
              </p14:nvContentPartPr>
              <p14:xfrm>
                <a:off x="7944579" y="254768"/>
                <a:ext cx="119160" cy="43200"/>
              </p14:xfrm>
            </p:contentPart>
          </mc:Choice>
          <mc:Fallback xmlns="">
            <p:pic>
              <p:nvPicPr>
                <p:cNvPr id="129" name="Ink 128">
                  <a:extLst>
                    <a:ext uri="{FF2B5EF4-FFF2-40B4-BE49-F238E27FC236}">
                      <a16:creationId xmlns:a16="http://schemas.microsoft.com/office/drawing/2014/main" id="{FC66D349-830E-4CAD-9264-9AC8D1BB3C0E}"/>
                    </a:ext>
                  </a:extLst>
                </p:cNvPr>
                <p:cNvPicPr/>
                <p:nvPr/>
              </p:nvPicPr>
              <p:blipFill>
                <a:blip r:embed="rId216"/>
                <a:stretch>
                  <a:fillRect/>
                </a:stretch>
              </p:blipFill>
              <p:spPr>
                <a:xfrm>
                  <a:off x="7935939" y="246128"/>
                  <a:ext cx="136800" cy="60840"/>
                </a:xfrm>
                <a:prstGeom prst="rect">
                  <a:avLst/>
                </a:prstGeom>
              </p:spPr>
            </p:pic>
          </mc:Fallback>
        </mc:AlternateContent>
        <mc:AlternateContent xmlns:mc="http://schemas.openxmlformats.org/markup-compatibility/2006" xmlns:p14="http://schemas.microsoft.com/office/powerpoint/2010/main">
          <mc:Choice Requires="p14">
            <p:contentPart p14:bwMode="auto" r:id="rId217">
              <p14:nvContentPartPr>
                <p14:cNvPr id="130" name="Ink 129">
                  <a:extLst>
                    <a:ext uri="{FF2B5EF4-FFF2-40B4-BE49-F238E27FC236}">
                      <a16:creationId xmlns:a16="http://schemas.microsoft.com/office/drawing/2014/main" id="{973F1451-3FE5-44AE-A744-FA168EE19F77}"/>
                    </a:ext>
                  </a:extLst>
                </p14:cNvPr>
                <p14:cNvContentPartPr/>
                <p14:nvPr/>
              </p14:nvContentPartPr>
              <p14:xfrm>
                <a:off x="8186499" y="248648"/>
                <a:ext cx="49680" cy="97560"/>
              </p14:xfrm>
            </p:contentPart>
          </mc:Choice>
          <mc:Fallback xmlns="">
            <p:pic>
              <p:nvPicPr>
                <p:cNvPr id="130" name="Ink 129">
                  <a:extLst>
                    <a:ext uri="{FF2B5EF4-FFF2-40B4-BE49-F238E27FC236}">
                      <a16:creationId xmlns:a16="http://schemas.microsoft.com/office/drawing/2014/main" id="{973F1451-3FE5-44AE-A744-FA168EE19F77}"/>
                    </a:ext>
                  </a:extLst>
                </p:cNvPr>
                <p:cNvPicPr/>
                <p:nvPr/>
              </p:nvPicPr>
              <p:blipFill>
                <a:blip r:embed="rId218"/>
                <a:stretch>
                  <a:fillRect/>
                </a:stretch>
              </p:blipFill>
              <p:spPr>
                <a:xfrm>
                  <a:off x="8177859" y="240008"/>
                  <a:ext cx="67320" cy="115200"/>
                </a:xfrm>
                <a:prstGeom prst="rect">
                  <a:avLst/>
                </a:prstGeom>
              </p:spPr>
            </p:pic>
          </mc:Fallback>
        </mc:AlternateContent>
        <mc:AlternateContent xmlns:mc="http://schemas.openxmlformats.org/markup-compatibility/2006" xmlns:p14="http://schemas.microsoft.com/office/powerpoint/2010/main">
          <mc:Choice Requires="p14">
            <p:contentPart p14:bwMode="auto" r:id="rId219">
              <p14:nvContentPartPr>
                <p14:cNvPr id="131" name="Ink 130">
                  <a:extLst>
                    <a:ext uri="{FF2B5EF4-FFF2-40B4-BE49-F238E27FC236}">
                      <a16:creationId xmlns:a16="http://schemas.microsoft.com/office/drawing/2014/main" id="{46365DD9-905F-485E-B345-1756E15FD523}"/>
                    </a:ext>
                  </a:extLst>
                </p14:cNvPr>
                <p14:cNvContentPartPr/>
                <p14:nvPr/>
              </p14:nvContentPartPr>
              <p14:xfrm>
                <a:off x="8193699" y="330728"/>
                <a:ext cx="241200" cy="257040"/>
              </p14:xfrm>
            </p:contentPart>
          </mc:Choice>
          <mc:Fallback xmlns="">
            <p:pic>
              <p:nvPicPr>
                <p:cNvPr id="131" name="Ink 130">
                  <a:extLst>
                    <a:ext uri="{FF2B5EF4-FFF2-40B4-BE49-F238E27FC236}">
                      <a16:creationId xmlns:a16="http://schemas.microsoft.com/office/drawing/2014/main" id="{46365DD9-905F-485E-B345-1756E15FD523}"/>
                    </a:ext>
                  </a:extLst>
                </p:cNvPr>
                <p:cNvPicPr/>
                <p:nvPr/>
              </p:nvPicPr>
              <p:blipFill>
                <a:blip r:embed="rId220"/>
                <a:stretch>
                  <a:fillRect/>
                </a:stretch>
              </p:blipFill>
              <p:spPr>
                <a:xfrm>
                  <a:off x="8184699" y="321728"/>
                  <a:ext cx="258840" cy="274680"/>
                </a:xfrm>
                <a:prstGeom prst="rect">
                  <a:avLst/>
                </a:prstGeom>
              </p:spPr>
            </p:pic>
          </mc:Fallback>
        </mc:AlternateContent>
        <mc:AlternateContent xmlns:mc="http://schemas.openxmlformats.org/markup-compatibility/2006" xmlns:p14="http://schemas.microsoft.com/office/powerpoint/2010/main">
          <mc:Choice Requires="p14">
            <p:contentPart p14:bwMode="auto" r:id="rId221">
              <p14:nvContentPartPr>
                <p14:cNvPr id="132" name="Ink 131">
                  <a:extLst>
                    <a:ext uri="{FF2B5EF4-FFF2-40B4-BE49-F238E27FC236}">
                      <a16:creationId xmlns:a16="http://schemas.microsoft.com/office/drawing/2014/main" id="{09D3517A-A184-46C1-AB54-424DF0E2DAA6}"/>
                    </a:ext>
                  </a:extLst>
                </p14:cNvPr>
                <p14:cNvContentPartPr/>
                <p14:nvPr/>
              </p14:nvContentPartPr>
              <p14:xfrm>
                <a:off x="8416539" y="342248"/>
                <a:ext cx="99720" cy="99000"/>
              </p14:xfrm>
            </p:contentPart>
          </mc:Choice>
          <mc:Fallback xmlns="">
            <p:pic>
              <p:nvPicPr>
                <p:cNvPr id="132" name="Ink 131">
                  <a:extLst>
                    <a:ext uri="{FF2B5EF4-FFF2-40B4-BE49-F238E27FC236}">
                      <a16:creationId xmlns:a16="http://schemas.microsoft.com/office/drawing/2014/main" id="{09D3517A-A184-46C1-AB54-424DF0E2DAA6}"/>
                    </a:ext>
                  </a:extLst>
                </p:cNvPr>
                <p:cNvPicPr/>
                <p:nvPr/>
              </p:nvPicPr>
              <p:blipFill>
                <a:blip r:embed="rId222"/>
                <a:stretch>
                  <a:fillRect/>
                </a:stretch>
              </p:blipFill>
              <p:spPr>
                <a:xfrm>
                  <a:off x="8407899" y="333608"/>
                  <a:ext cx="117360" cy="116640"/>
                </a:xfrm>
                <a:prstGeom prst="rect">
                  <a:avLst/>
                </a:prstGeom>
              </p:spPr>
            </p:pic>
          </mc:Fallback>
        </mc:AlternateContent>
        <mc:AlternateContent xmlns:mc="http://schemas.openxmlformats.org/markup-compatibility/2006" xmlns:p14="http://schemas.microsoft.com/office/powerpoint/2010/main">
          <mc:Choice Requires="p14">
            <p:contentPart p14:bwMode="auto" r:id="rId223">
              <p14:nvContentPartPr>
                <p14:cNvPr id="133" name="Ink 132">
                  <a:extLst>
                    <a:ext uri="{FF2B5EF4-FFF2-40B4-BE49-F238E27FC236}">
                      <a16:creationId xmlns:a16="http://schemas.microsoft.com/office/drawing/2014/main" id="{1C16707B-0346-4E60-9FF7-C20D634D532F}"/>
                    </a:ext>
                  </a:extLst>
                </p14:cNvPr>
                <p14:cNvContentPartPr/>
                <p14:nvPr/>
              </p14:nvContentPartPr>
              <p14:xfrm>
                <a:off x="8567739" y="212648"/>
                <a:ext cx="192600" cy="216720"/>
              </p14:xfrm>
            </p:contentPart>
          </mc:Choice>
          <mc:Fallback xmlns="">
            <p:pic>
              <p:nvPicPr>
                <p:cNvPr id="133" name="Ink 132">
                  <a:extLst>
                    <a:ext uri="{FF2B5EF4-FFF2-40B4-BE49-F238E27FC236}">
                      <a16:creationId xmlns:a16="http://schemas.microsoft.com/office/drawing/2014/main" id="{1C16707B-0346-4E60-9FF7-C20D634D532F}"/>
                    </a:ext>
                  </a:extLst>
                </p:cNvPr>
                <p:cNvPicPr/>
                <p:nvPr/>
              </p:nvPicPr>
              <p:blipFill>
                <a:blip r:embed="rId224"/>
                <a:stretch>
                  <a:fillRect/>
                </a:stretch>
              </p:blipFill>
              <p:spPr>
                <a:xfrm>
                  <a:off x="8559099" y="203648"/>
                  <a:ext cx="210240" cy="234360"/>
                </a:xfrm>
                <a:prstGeom prst="rect">
                  <a:avLst/>
                </a:prstGeom>
              </p:spPr>
            </p:pic>
          </mc:Fallback>
        </mc:AlternateContent>
        <mc:AlternateContent xmlns:mc="http://schemas.openxmlformats.org/markup-compatibility/2006" xmlns:p14="http://schemas.microsoft.com/office/powerpoint/2010/main">
          <mc:Choice Requires="p14">
            <p:contentPart p14:bwMode="auto" r:id="rId225">
              <p14:nvContentPartPr>
                <p14:cNvPr id="134" name="Ink 133">
                  <a:extLst>
                    <a:ext uri="{FF2B5EF4-FFF2-40B4-BE49-F238E27FC236}">
                      <a16:creationId xmlns:a16="http://schemas.microsoft.com/office/drawing/2014/main" id="{716BDCC8-44F0-48BD-9F94-223D246CAC59}"/>
                    </a:ext>
                  </a:extLst>
                </p14:cNvPr>
                <p14:cNvContentPartPr/>
                <p14:nvPr/>
              </p14:nvContentPartPr>
              <p14:xfrm>
                <a:off x="8709579" y="301208"/>
                <a:ext cx="136440" cy="29880"/>
              </p14:xfrm>
            </p:contentPart>
          </mc:Choice>
          <mc:Fallback xmlns="">
            <p:pic>
              <p:nvPicPr>
                <p:cNvPr id="134" name="Ink 133">
                  <a:extLst>
                    <a:ext uri="{FF2B5EF4-FFF2-40B4-BE49-F238E27FC236}">
                      <a16:creationId xmlns:a16="http://schemas.microsoft.com/office/drawing/2014/main" id="{716BDCC8-44F0-48BD-9F94-223D246CAC59}"/>
                    </a:ext>
                  </a:extLst>
                </p:cNvPr>
                <p:cNvPicPr/>
                <p:nvPr/>
              </p:nvPicPr>
              <p:blipFill>
                <a:blip r:embed="rId226"/>
                <a:stretch>
                  <a:fillRect/>
                </a:stretch>
              </p:blipFill>
              <p:spPr>
                <a:xfrm>
                  <a:off x="8700939" y="292568"/>
                  <a:ext cx="154080" cy="47520"/>
                </a:xfrm>
                <a:prstGeom prst="rect">
                  <a:avLst/>
                </a:prstGeom>
              </p:spPr>
            </p:pic>
          </mc:Fallback>
        </mc:AlternateContent>
        <mc:AlternateContent xmlns:mc="http://schemas.openxmlformats.org/markup-compatibility/2006" xmlns:p14="http://schemas.microsoft.com/office/powerpoint/2010/main">
          <mc:Choice Requires="p14">
            <p:contentPart p14:bwMode="auto" r:id="rId227">
              <p14:nvContentPartPr>
                <p14:cNvPr id="135" name="Ink 134">
                  <a:extLst>
                    <a:ext uri="{FF2B5EF4-FFF2-40B4-BE49-F238E27FC236}">
                      <a16:creationId xmlns:a16="http://schemas.microsoft.com/office/drawing/2014/main" id="{7D90D02C-79C5-4090-8CBB-470AF5D63BFB}"/>
                    </a:ext>
                  </a:extLst>
                </p14:cNvPr>
                <p14:cNvContentPartPr/>
                <p14:nvPr/>
              </p14:nvContentPartPr>
              <p14:xfrm>
                <a:off x="6904539" y="257648"/>
                <a:ext cx="2201400" cy="813960"/>
              </p14:xfrm>
            </p:contentPart>
          </mc:Choice>
          <mc:Fallback xmlns="">
            <p:pic>
              <p:nvPicPr>
                <p:cNvPr id="135" name="Ink 134">
                  <a:extLst>
                    <a:ext uri="{FF2B5EF4-FFF2-40B4-BE49-F238E27FC236}">
                      <a16:creationId xmlns:a16="http://schemas.microsoft.com/office/drawing/2014/main" id="{7D90D02C-79C5-4090-8CBB-470AF5D63BFB}"/>
                    </a:ext>
                  </a:extLst>
                </p:cNvPr>
                <p:cNvPicPr/>
                <p:nvPr/>
              </p:nvPicPr>
              <p:blipFill>
                <a:blip r:embed="rId228"/>
                <a:stretch>
                  <a:fillRect/>
                </a:stretch>
              </p:blipFill>
              <p:spPr>
                <a:xfrm>
                  <a:off x="6895899" y="249008"/>
                  <a:ext cx="2219040" cy="831600"/>
                </a:xfrm>
                <a:prstGeom prst="rect">
                  <a:avLst/>
                </a:prstGeom>
              </p:spPr>
            </p:pic>
          </mc:Fallback>
        </mc:AlternateContent>
        <mc:AlternateContent xmlns:mc="http://schemas.openxmlformats.org/markup-compatibility/2006" xmlns:p14="http://schemas.microsoft.com/office/powerpoint/2010/main">
          <mc:Choice Requires="p14">
            <p:contentPart p14:bwMode="auto" r:id="rId229">
              <p14:nvContentPartPr>
                <p14:cNvPr id="138" name="Ink 137">
                  <a:extLst>
                    <a:ext uri="{FF2B5EF4-FFF2-40B4-BE49-F238E27FC236}">
                      <a16:creationId xmlns:a16="http://schemas.microsoft.com/office/drawing/2014/main" id="{FD28C35C-6398-4B51-A6FB-1DD2164E2FA4}"/>
                    </a:ext>
                  </a:extLst>
                </p14:cNvPr>
                <p14:cNvContentPartPr/>
                <p14:nvPr/>
              </p14:nvContentPartPr>
              <p14:xfrm>
                <a:off x="7714899" y="786488"/>
                <a:ext cx="49680" cy="90000"/>
              </p14:xfrm>
            </p:contentPart>
          </mc:Choice>
          <mc:Fallback xmlns="">
            <p:pic>
              <p:nvPicPr>
                <p:cNvPr id="138" name="Ink 137">
                  <a:extLst>
                    <a:ext uri="{FF2B5EF4-FFF2-40B4-BE49-F238E27FC236}">
                      <a16:creationId xmlns:a16="http://schemas.microsoft.com/office/drawing/2014/main" id="{FD28C35C-6398-4B51-A6FB-1DD2164E2FA4}"/>
                    </a:ext>
                  </a:extLst>
                </p:cNvPr>
                <p:cNvPicPr/>
                <p:nvPr/>
              </p:nvPicPr>
              <p:blipFill>
                <a:blip r:embed="rId230"/>
                <a:stretch>
                  <a:fillRect/>
                </a:stretch>
              </p:blipFill>
              <p:spPr>
                <a:xfrm>
                  <a:off x="7706259" y="777488"/>
                  <a:ext cx="67320" cy="107640"/>
                </a:xfrm>
                <a:prstGeom prst="rect">
                  <a:avLst/>
                </a:prstGeom>
              </p:spPr>
            </p:pic>
          </mc:Fallback>
        </mc:AlternateContent>
        <mc:AlternateContent xmlns:mc="http://schemas.openxmlformats.org/markup-compatibility/2006" xmlns:p14="http://schemas.microsoft.com/office/powerpoint/2010/main">
          <mc:Choice Requires="p14">
            <p:contentPart p14:bwMode="auto" r:id="rId231">
              <p14:nvContentPartPr>
                <p14:cNvPr id="139" name="Ink 138">
                  <a:extLst>
                    <a:ext uri="{FF2B5EF4-FFF2-40B4-BE49-F238E27FC236}">
                      <a16:creationId xmlns:a16="http://schemas.microsoft.com/office/drawing/2014/main" id="{ED4EEE9A-1FD7-490A-A909-3A2358D02CA9}"/>
                    </a:ext>
                  </a:extLst>
                </p14:cNvPr>
                <p14:cNvContentPartPr/>
                <p14:nvPr/>
              </p14:nvContentPartPr>
              <p14:xfrm>
                <a:off x="7846659" y="658688"/>
                <a:ext cx="9000" cy="196200"/>
              </p14:xfrm>
            </p:contentPart>
          </mc:Choice>
          <mc:Fallback xmlns="">
            <p:pic>
              <p:nvPicPr>
                <p:cNvPr id="139" name="Ink 138">
                  <a:extLst>
                    <a:ext uri="{FF2B5EF4-FFF2-40B4-BE49-F238E27FC236}">
                      <a16:creationId xmlns:a16="http://schemas.microsoft.com/office/drawing/2014/main" id="{ED4EEE9A-1FD7-490A-A909-3A2358D02CA9}"/>
                    </a:ext>
                  </a:extLst>
                </p:cNvPr>
                <p:cNvPicPr/>
                <p:nvPr/>
              </p:nvPicPr>
              <p:blipFill>
                <a:blip r:embed="rId232"/>
                <a:stretch>
                  <a:fillRect/>
                </a:stretch>
              </p:blipFill>
              <p:spPr>
                <a:xfrm>
                  <a:off x="7837659" y="650048"/>
                  <a:ext cx="26640" cy="213840"/>
                </a:xfrm>
                <a:prstGeom prst="rect">
                  <a:avLst/>
                </a:prstGeom>
              </p:spPr>
            </p:pic>
          </mc:Fallback>
        </mc:AlternateContent>
        <mc:AlternateContent xmlns:mc="http://schemas.openxmlformats.org/markup-compatibility/2006" xmlns:p14="http://schemas.microsoft.com/office/powerpoint/2010/main">
          <mc:Choice Requires="p14">
            <p:contentPart p14:bwMode="auto" r:id="rId233">
              <p14:nvContentPartPr>
                <p14:cNvPr id="140" name="Ink 139">
                  <a:extLst>
                    <a:ext uri="{FF2B5EF4-FFF2-40B4-BE49-F238E27FC236}">
                      <a16:creationId xmlns:a16="http://schemas.microsoft.com/office/drawing/2014/main" id="{8BBF922F-DD59-454A-801F-DA51A7702E5C}"/>
                    </a:ext>
                  </a:extLst>
                </p14:cNvPr>
                <p14:cNvContentPartPr/>
                <p14:nvPr/>
              </p14:nvContentPartPr>
              <p14:xfrm>
                <a:off x="7803819" y="729608"/>
                <a:ext cx="265320" cy="106200"/>
              </p14:xfrm>
            </p:contentPart>
          </mc:Choice>
          <mc:Fallback xmlns="">
            <p:pic>
              <p:nvPicPr>
                <p:cNvPr id="140" name="Ink 139">
                  <a:extLst>
                    <a:ext uri="{FF2B5EF4-FFF2-40B4-BE49-F238E27FC236}">
                      <a16:creationId xmlns:a16="http://schemas.microsoft.com/office/drawing/2014/main" id="{8BBF922F-DD59-454A-801F-DA51A7702E5C}"/>
                    </a:ext>
                  </a:extLst>
                </p:cNvPr>
                <p:cNvPicPr/>
                <p:nvPr/>
              </p:nvPicPr>
              <p:blipFill>
                <a:blip r:embed="rId234"/>
                <a:stretch>
                  <a:fillRect/>
                </a:stretch>
              </p:blipFill>
              <p:spPr>
                <a:xfrm>
                  <a:off x="7795179" y="720968"/>
                  <a:ext cx="282960" cy="123840"/>
                </a:xfrm>
                <a:prstGeom prst="rect">
                  <a:avLst/>
                </a:prstGeom>
              </p:spPr>
            </p:pic>
          </mc:Fallback>
        </mc:AlternateContent>
        <mc:AlternateContent xmlns:mc="http://schemas.openxmlformats.org/markup-compatibility/2006" xmlns:p14="http://schemas.microsoft.com/office/powerpoint/2010/main">
          <mc:Choice Requires="p14">
            <p:contentPart p14:bwMode="auto" r:id="rId235">
              <p14:nvContentPartPr>
                <p14:cNvPr id="141" name="Ink 140">
                  <a:extLst>
                    <a:ext uri="{FF2B5EF4-FFF2-40B4-BE49-F238E27FC236}">
                      <a16:creationId xmlns:a16="http://schemas.microsoft.com/office/drawing/2014/main" id="{E286962A-BAF4-430E-BC89-65904407D6A3}"/>
                    </a:ext>
                  </a:extLst>
                </p14:cNvPr>
                <p14:cNvContentPartPr/>
                <p14:nvPr/>
              </p14:nvContentPartPr>
              <p14:xfrm>
                <a:off x="8081379" y="589568"/>
                <a:ext cx="191520" cy="242280"/>
              </p14:xfrm>
            </p:contentPart>
          </mc:Choice>
          <mc:Fallback xmlns="">
            <p:pic>
              <p:nvPicPr>
                <p:cNvPr id="141" name="Ink 140">
                  <a:extLst>
                    <a:ext uri="{FF2B5EF4-FFF2-40B4-BE49-F238E27FC236}">
                      <a16:creationId xmlns:a16="http://schemas.microsoft.com/office/drawing/2014/main" id="{E286962A-BAF4-430E-BC89-65904407D6A3}"/>
                    </a:ext>
                  </a:extLst>
                </p:cNvPr>
                <p:cNvPicPr/>
                <p:nvPr/>
              </p:nvPicPr>
              <p:blipFill>
                <a:blip r:embed="rId236"/>
                <a:stretch>
                  <a:fillRect/>
                </a:stretch>
              </p:blipFill>
              <p:spPr>
                <a:xfrm>
                  <a:off x="8072379" y="580568"/>
                  <a:ext cx="209160" cy="259920"/>
                </a:xfrm>
                <a:prstGeom prst="rect">
                  <a:avLst/>
                </a:prstGeom>
              </p:spPr>
            </p:pic>
          </mc:Fallback>
        </mc:AlternateContent>
        <mc:AlternateContent xmlns:mc="http://schemas.openxmlformats.org/markup-compatibility/2006" xmlns:p14="http://schemas.microsoft.com/office/powerpoint/2010/main">
          <mc:Choice Requires="p14">
            <p:contentPart p14:bwMode="auto" r:id="rId237">
              <p14:nvContentPartPr>
                <p14:cNvPr id="142" name="Ink 141">
                  <a:extLst>
                    <a:ext uri="{FF2B5EF4-FFF2-40B4-BE49-F238E27FC236}">
                      <a16:creationId xmlns:a16="http://schemas.microsoft.com/office/drawing/2014/main" id="{4F7D616F-3E08-4977-9DE0-9E00A3D09E75}"/>
                    </a:ext>
                  </a:extLst>
                </p14:cNvPr>
                <p14:cNvContentPartPr/>
                <p14:nvPr/>
              </p14:nvContentPartPr>
              <p14:xfrm>
                <a:off x="8091099" y="607208"/>
                <a:ext cx="147960" cy="81360"/>
              </p14:xfrm>
            </p:contentPart>
          </mc:Choice>
          <mc:Fallback xmlns="">
            <p:pic>
              <p:nvPicPr>
                <p:cNvPr id="142" name="Ink 141">
                  <a:extLst>
                    <a:ext uri="{FF2B5EF4-FFF2-40B4-BE49-F238E27FC236}">
                      <a16:creationId xmlns:a16="http://schemas.microsoft.com/office/drawing/2014/main" id="{4F7D616F-3E08-4977-9DE0-9E00A3D09E75}"/>
                    </a:ext>
                  </a:extLst>
                </p:cNvPr>
                <p:cNvPicPr/>
                <p:nvPr/>
              </p:nvPicPr>
              <p:blipFill>
                <a:blip r:embed="rId238"/>
                <a:stretch>
                  <a:fillRect/>
                </a:stretch>
              </p:blipFill>
              <p:spPr>
                <a:xfrm>
                  <a:off x="8082459" y="598568"/>
                  <a:ext cx="165600" cy="99000"/>
                </a:xfrm>
                <a:prstGeom prst="rect">
                  <a:avLst/>
                </a:prstGeom>
              </p:spPr>
            </p:pic>
          </mc:Fallback>
        </mc:AlternateContent>
        <mc:AlternateContent xmlns:mc="http://schemas.openxmlformats.org/markup-compatibility/2006" xmlns:p14="http://schemas.microsoft.com/office/powerpoint/2010/main">
          <mc:Choice Requires="p14">
            <p:contentPart p14:bwMode="auto" r:id="rId239">
              <p14:nvContentPartPr>
                <p14:cNvPr id="143" name="Ink 142">
                  <a:extLst>
                    <a:ext uri="{FF2B5EF4-FFF2-40B4-BE49-F238E27FC236}">
                      <a16:creationId xmlns:a16="http://schemas.microsoft.com/office/drawing/2014/main" id="{02FE8C18-0254-40BA-BA29-9FCC9FAC43CB}"/>
                    </a:ext>
                  </a:extLst>
                </p14:cNvPr>
                <p14:cNvContentPartPr/>
                <p14:nvPr/>
              </p14:nvContentPartPr>
              <p14:xfrm>
                <a:off x="8131419" y="743288"/>
                <a:ext cx="101160" cy="107280"/>
              </p14:xfrm>
            </p:contentPart>
          </mc:Choice>
          <mc:Fallback xmlns="">
            <p:pic>
              <p:nvPicPr>
                <p:cNvPr id="143" name="Ink 142">
                  <a:extLst>
                    <a:ext uri="{FF2B5EF4-FFF2-40B4-BE49-F238E27FC236}">
                      <a16:creationId xmlns:a16="http://schemas.microsoft.com/office/drawing/2014/main" id="{02FE8C18-0254-40BA-BA29-9FCC9FAC43CB}"/>
                    </a:ext>
                  </a:extLst>
                </p:cNvPr>
                <p:cNvPicPr/>
                <p:nvPr/>
              </p:nvPicPr>
              <p:blipFill>
                <a:blip r:embed="rId240"/>
                <a:stretch>
                  <a:fillRect/>
                </a:stretch>
              </p:blipFill>
              <p:spPr>
                <a:xfrm>
                  <a:off x="8122779" y="734648"/>
                  <a:ext cx="118800" cy="124920"/>
                </a:xfrm>
                <a:prstGeom prst="rect">
                  <a:avLst/>
                </a:prstGeom>
              </p:spPr>
            </p:pic>
          </mc:Fallback>
        </mc:AlternateContent>
        <mc:AlternateContent xmlns:mc="http://schemas.openxmlformats.org/markup-compatibility/2006" xmlns:p14="http://schemas.microsoft.com/office/powerpoint/2010/main">
          <mc:Choice Requires="p14">
            <p:contentPart p14:bwMode="auto" r:id="rId241">
              <p14:nvContentPartPr>
                <p14:cNvPr id="144" name="Ink 143">
                  <a:extLst>
                    <a:ext uri="{FF2B5EF4-FFF2-40B4-BE49-F238E27FC236}">
                      <a16:creationId xmlns:a16="http://schemas.microsoft.com/office/drawing/2014/main" id="{E6FCFCD1-7207-4006-8341-A962526E3C9A}"/>
                    </a:ext>
                  </a:extLst>
                </p14:cNvPr>
                <p14:cNvContentPartPr/>
                <p14:nvPr/>
              </p14:nvContentPartPr>
              <p14:xfrm>
                <a:off x="8238699" y="744368"/>
                <a:ext cx="38160" cy="94320"/>
              </p14:xfrm>
            </p:contentPart>
          </mc:Choice>
          <mc:Fallback xmlns="">
            <p:pic>
              <p:nvPicPr>
                <p:cNvPr id="144" name="Ink 143">
                  <a:extLst>
                    <a:ext uri="{FF2B5EF4-FFF2-40B4-BE49-F238E27FC236}">
                      <a16:creationId xmlns:a16="http://schemas.microsoft.com/office/drawing/2014/main" id="{E6FCFCD1-7207-4006-8341-A962526E3C9A}"/>
                    </a:ext>
                  </a:extLst>
                </p:cNvPr>
                <p:cNvPicPr/>
                <p:nvPr/>
              </p:nvPicPr>
              <p:blipFill>
                <a:blip r:embed="rId242"/>
                <a:stretch>
                  <a:fillRect/>
                </a:stretch>
              </p:blipFill>
              <p:spPr>
                <a:xfrm>
                  <a:off x="8230059" y="735368"/>
                  <a:ext cx="55800" cy="111960"/>
                </a:xfrm>
                <a:prstGeom prst="rect">
                  <a:avLst/>
                </a:prstGeom>
              </p:spPr>
            </p:pic>
          </mc:Fallback>
        </mc:AlternateContent>
        <mc:AlternateContent xmlns:mc="http://schemas.openxmlformats.org/markup-compatibility/2006" xmlns:p14="http://schemas.microsoft.com/office/powerpoint/2010/main">
          <mc:Choice Requires="p14">
            <p:contentPart p14:bwMode="auto" r:id="rId243">
              <p14:nvContentPartPr>
                <p14:cNvPr id="146" name="Ink 145">
                  <a:extLst>
                    <a:ext uri="{FF2B5EF4-FFF2-40B4-BE49-F238E27FC236}">
                      <a16:creationId xmlns:a16="http://schemas.microsoft.com/office/drawing/2014/main" id="{9DD98E16-E1B0-437B-9CB1-D56D92577207}"/>
                    </a:ext>
                  </a:extLst>
                </p14:cNvPr>
                <p14:cNvContentPartPr/>
                <p14:nvPr/>
              </p14:nvContentPartPr>
              <p14:xfrm>
                <a:off x="6935859" y="998528"/>
                <a:ext cx="1083960" cy="69480"/>
              </p14:xfrm>
            </p:contentPart>
          </mc:Choice>
          <mc:Fallback xmlns="">
            <p:pic>
              <p:nvPicPr>
                <p:cNvPr id="146" name="Ink 145">
                  <a:extLst>
                    <a:ext uri="{FF2B5EF4-FFF2-40B4-BE49-F238E27FC236}">
                      <a16:creationId xmlns:a16="http://schemas.microsoft.com/office/drawing/2014/main" id="{9DD98E16-E1B0-437B-9CB1-D56D92577207}"/>
                    </a:ext>
                  </a:extLst>
                </p:cNvPr>
                <p:cNvPicPr/>
                <p:nvPr/>
              </p:nvPicPr>
              <p:blipFill>
                <a:blip r:embed="rId244"/>
                <a:stretch>
                  <a:fillRect/>
                </a:stretch>
              </p:blipFill>
              <p:spPr>
                <a:xfrm>
                  <a:off x="6926859" y="989528"/>
                  <a:ext cx="1101600" cy="87120"/>
                </a:xfrm>
                <a:prstGeom prst="rect">
                  <a:avLst/>
                </a:prstGeom>
              </p:spPr>
            </p:pic>
          </mc:Fallback>
        </mc:AlternateContent>
        <mc:AlternateContent xmlns:mc="http://schemas.openxmlformats.org/markup-compatibility/2006" xmlns:p14="http://schemas.microsoft.com/office/powerpoint/2010/main">
          <mc:Choice Requires="p14">
            <p:contentPart p14:bwMode="auto" r:id="rId245">
              <p14:nvContentPartPr>
                <p14:cNvPr id="147" name="Ink 146">
                  <a:extLst>
                    <a:ext uri="{FF2B5EF4-FFF2-40B4-BE49-F238E27FC236}">
                      <a16:creationId xmlns:a16="http://schemas.microsoft.com/office/drawing/2014/main" id="{82EE9E06-A068-4A93-B342-6C777F437AF3}"/>
                    </a:ext>
                  </a:extLst>
                </p14:cNvPr>
                <p14:cNvContentPartPr/>
                <p14:nvPr/>
              </p14:nvContentPartPr>
              <p14:xfrm>
                <a:off x="6873579" y="1093568"/>
                <a:ext cx="1258920" cy="121320"/>
              </p14:xfrm>
            </p:contentPart>
          </mc:Choice>
          <mc:Fallback xmlns="">
            <p:pic>
              <p:nvPicPr>
                <p:cNvPr id="147" name="Ink 146">
                  <a:extLst>
                    <a:ext uri="{FF2B5EF4-FFF2-40B4-BE49-F238E27FC236}">
                      <a16:creationId xmlns:a16="http://schemas.microsoft.com/office/drawing/2014/main" id="{82EE9E06-A068-4A93-B342-6C777F437AF3}"/>
                    </a:ext>
                  </a:extLst>
                </p:cNvPr>
                <p:cNvPicPr/>
                <p:nvPr/>
              </p:nvPicPr>
              <p:blipFill>
                <a:blip r:embed="rId246"/>
                <a:stretch>
                  <a:fillRect/>
                </a:stretch>
              </p:blipFill>
              <p:spPr>
                <a:xfrm>
                  <a:off x="6864579" y="1084568"/>
                  <a:ext cx="1276560" cy="138960"/>
                </a:xfrm>
                <a:prstGeom prst="rect">
                  <a:avLst/>
                </a:prstGeom>
              </p:spPr>
            </p:pic>
          </mc:Fallback>
        </mc:AlternateContent>
      </p:grpSp>
      <p:grpSp>
        <p:nvGrpSpPr>
          <p:cNvPr id="155" name="Group 154">
            <a:extLst>
              <a:ext uri="{FF2B5EF4-FFF2-40B4-BE49-F238E27FC236}">
                <a16:creationId xmlns:a16="http://schemas.microsoft.com/office/drawing/2014/main" id="{8ADF9C2A-A4B3-49A3-BD2A-91A11B234C39}"/>
              </a:ext>
            </a:extLst>
          </p:cNvPr>
          <p:cNvGrpSpPr/>
          <p:nvPr/>
        </p:nvGrpSpPr>
        <p:grpSpPr>
          <a:xfrm>
            <a:off x="1928259" y="2780888"/>
            <a:ext cx="1045080" cy="992160"/>
            <a:chOff x="1928259" y="2780888"/>
            <a:chExt cx="1045080" cy="992160"/>
          </a:xfrm>
        </p:grpSpPr>
        <mc:AlternateContent xmlns:mc="http://schemas.openxmlformats.org/markup-compatibility/2006">
          <mc:Choice xmlns:p14="http://schemas.microsoft.com/office/powerpoint/2010/main" Requires="p14">
            <p:contentPart p14:bwMode="auto" r:id="rId247">
              <p14:nvContentPartPr>
                <p14:cNvPr id="136" name="Ink 135">
                  <a:extLst>
                    <a:ext uri="{FF2B5EF4-FFF2-40B4-BE49-F238E27FC236}">
                      <a16:creationId xmlns:a16="http://schemas.microsoft.com/office/drawing/2014/main" id="{EB308421-BFF1-49DA-81A6-B5CD94E0A79A}"/>
                    </a:ext>
                  </a:extLst>
                </p14:cNvPr>
                <p14:cNvContentPartPr/>
                <p14:nvPr/>
              </p14:nvContentPartPr>
              <p14:xfrm>
                <a:off x="1928259" y="3135128"/>
                <a:ext cx="313200" cy="384480"/>
              </p14:xfrm>
            </p:contentPart>
          </mc:Choice>
          <mc:Fallback>
            <p:pic>
              <p:nvPicPr>
                <p:cNvPr id="136" name="Ink 135">
                  <a:extLst>
                    <a:ext uri="{FF2B5EF4-FFF2-40B4-BE49-F238E27FC236}">
                      <a16:creationId xmlns:a16="http://schemas.microsoft.com/office/drawing/2014/main" id="{EB308421-BFF1-49DA-81A6-B5CD94E0A79A}"/>
                    </a:ext>
                  </a:extLst>
                </p:cNvPr>
                <p:cNvPicPr/>
                <p:nvPr/>
              </p:nvPicPr>
              <p:blipFill>
                <a:blip r:embed="rId248"/>
                <a:stretch>
                  <a:fillRect/>
                </a:stretch>
              </p:blipFill>
              <p:spPr>
                <a:xfrm>
                  <a:off x="1919259" y="3126128"/>
                  <a:ext cx="330840" cy="402120"/>
                </a:xfrm>
                <a:prstGeom prst="rect">
                  <a:avLst/>
                </a:prstGeom>
              </p:spPr>
            </p:pic>
          </mc:Fallback>
        </mc:AlternateContent>
        <mc:AlternateContent xmlns:mc="http://schemas.openxmlformats.org/markup-compatibility/2006">
          <mc:Choice xmlns:p14="http://schemas.microsoft.com/office/powerpoint/2010/main" Requires="p14">
            <p:contentPart p14:bwMode="auto" r:id="rId249">
              <p14:nvContentPartPr>
                <p14:cNvPr id="145" name="Ink 144">
                  <a:extLst>
                    <a:ext uri="{FF2B5EF4-FFF2-40B4-BE49-F238E27FC236}">
                      <a16:creationId xmlns:a16="http://schemas.microsoft.com/office/drawing/2014/main" id="{1E72CE74-9AD5-44B7-A6E1-CA7A87408D3D}"/>
                    </a:ext>
                  </a:extLst>
                </p14:cNvPr>
                <p14:cNvContentPartPr/>
                <p14:nvPr/>
              </p14:nvContentPartPr>
              <p14:xfrm>
                <a:off x="2267379" y="2954048"/>
                <a:ext cx="316440" cy="461520"/>
              </p14:xfrm>
            </p:contentPart>
          </mc:Choice>
          <mc:Fallback>
            <p:pic>
              <p:nvPicPr>
                <p:cNvPr id="145" name="Ink 144">
                  <a:extLst>
                    <a:ext uri="{FF2B5EF4-FFF2-40B4-BE49-F238E27FC236}">
                      <a16:creationId xmlns:a16="http://schemas.microsoft.com/office/drawing/2014/main" id="{1E72CE74-9AD5-44B7-A6E1-CA7A87408D3D}"/>
                    </a:ext>
                  </a:extLst>
                </p:cNvPr>
                <p:cNvPicPr/>
                <p:nvPr/>
              </p:nvPicPr>
              <p:blipFill>
                <a:blip r:embed="rId250"/>
                <a:stretch>
                  <a:fillRect/>
                </a:stretch>
              </p:blipFill>
              <p:spPr>
                <a:xfrm>
                  <a:off x="2258739" y="2945408"/>
                  <a:ext cx="334080" cy="479160"/>
                </a:xfrm>
                <a:prstGeom prst="rect">
                  <a:avLst/>
                </a:prstGeom>
              </p:spPr>
            </p:pic>
          </mc:Fallback>
        </mc:AlternateContent>
        <mc:AlternateContent xmlns:mc="http://schemas.openxmlformats.org/markup-compatibility/2006">
          <mc:Choice xmlns:p14="http://schemas.microsoft.com/office/powerpoint/2010/main" Requires="p14">
            <p:contentPart p14:bwMode="auto" r:id="rId251">
              <p14:nvContentPartPr>
                <p14:cNvPr id="149" name="Ink 148">
                  <a:extLst>
                    <a:ext uri="{FF2B5EF4-FFF2-40B4-BE49-F238E27FC236}">
                      <a16:creationId xmlns:a16="http://schemas.microsoft.com/office/drawing/2014/main" id="{BC68E148-065B-4BC8-B183-4E66DF4F9DE7}"/>
                    </a:ext>
                  </a:extLst>
                </p14:cNvPr>
                <p14:cNvContentPartPr/>
                <p14:nvPr/>
              </p14:nvContentPartPr>
              <p14:xfrm>
                <a:off x="2508219" y="2983928"/>
                <a:ext cx="119520" cy="118800"/>
              </p14:xfrm>
            </p:contentPart>
          </mc:Choice>
          <mc:Fallback>
            <p:pic>
              <p:nvPicPr>
                <p:cNvPr id="149" name="Ink 148">
                  <a:extLst>
                    <a:ext uri="{FF2B5EF4-FFF2-40B4-BE49-F238E27FC236}">
                      <a16:creationId xmlns:a16="http://schemas.microsoft.com/office/drawing/2014/main" id="{BC68E148-065B-4BC8-B183-4E66DF4F9DE7}"/>
                    </a:ext>
                  </a:extLst>
                </p:cNvPr>
                <p:cNvPicPr/>
                <p:nvPr/>
              </p:nvPicPr>
              <p:blipFill>
                <a:blip r:embed="rId252"/>
                <a:stretch>
                  <a:fillRect/>
                </a:stretch>
              </p:blipFill>
              <p:spPr>
                <a:xfrm>
                  <a:off x="2499579" y="2974928"/>
                  <a:ext cx="137160" cy="136440"/>
                </a:xfrm>
                <a:prstGeom prst="rect">
                  <a:avLst/>
                </a:prstGeom>
              </p:spPr>
            </p:pic>
          </mc:Fallback>
        </mc:AlternateContent>
        <mc:AlternateContent xmlns:mc="http://schemas.openxmlformats.org/markup-compatibility/2006">
          <mc:Choice xmlns:p14="http://schemas.microsoft.com/office/powerpoint/2010/main" Requires="p14">
            <p:contentPart p14:bwMode="auto" r:id="rId253">
              <p14:nvContentPartPr>
                <p14:cNvPr id="150" name="Ink 149">
                  <a:extLst>
                    <a:ext uri="{FF2B5EF4-FFF2-40B4-BE49-F238E27FC236}">
                      <a16:creationId xmlns:a16="http://schemas.microsoft.com/office/drawing/2014/main" id="{059C11CC-0AFC-40CB-909A-8BE6291CCBAE}"/>
                    </a:ext>
                  </a:extLst>
                </p14:cNvPr>
                <p14:cNvContentPartPr/>
                <p14:nvPr/>
              </p14:nvContentPartPr>
              <p14:xfrm>
                <a:off x="2615859" y="2790608"/>
                <a:ext cx="357480" cy="522360"/>
              </p14:xfrm>
            </p:contentPart>
          </mc:Choice>
          <mc:Fallback>
            <p:pic>
              <p:nvPicPr>
                <p:cNvPr id="150" name="Ink 149">
                  <a:extLst>
                    <a:ext uri="{FF2B5EF4-FFF2-40B4-BE49-F238E27FC236}">
                      <a16:creationId xmlns:a16="http://schemas.microsoft.com/office/drawing/2014/main" id="{059C11CC-0AFC-40CB-909A-8BE6291CCBAE}"/>
                    </a:ext>
                  </a:extLst>
                </p:cNvPr>
                <p:cNvPicPr/>
                <p:nvPr/>
              </p:nvPicPr>
              <p:blipFill>
                <a:blip r:embed="rId254"/>
                <a:stretch>
                  <a:fillRect/>
                </a:stretch>
              </p:blipFill>
              <p:spPr>
                <a:xfrm>
                  <a:off x="2607219" y="2781608"/>
                  <a:ext cx="375120" cy="540000"/>
                </a:xfrm>
                <a:prstGeom prst="rect">
                  <a:avLst/>
                </a:prstGeom>
              </p:spPr>
            </p:pic>
          </mc:Fallback>
        </mc:AlternateContent>
        <mc:AlternateContent xmlns:mc="http://schemas.openxmlformats.org/markup-compatibility/2006">
          <mc:Choice xmlns:p14="http://schemas.microsoft.com/office/powerpoint/2010/main" Requires="p14">
            <p:contentPart p14:bwMode="auto" r:id="rId255">
              <p14:nvContentPartPr>
                <p14:cNvPr id="151" name="Ink 150">
                  <a:extLst>
                    <a:ext uri="{FF2B5EF4-FFF2-40B4-BE49-F238E27FC236}">
                      <a16:creationId xmlns:a16="http://schemas.microsoft.com/office/drawing/2014/main" id="{FA1DBE86-6708-4EAF-B64A-C2B2AEFAEDB2}"/>
                    </a:ext>
                  </a:extLst>
                </p14:cNvPr>
                <p14:cNvContentPartPr/>
                <p14:nvPr/>
              </p14:nvContentPartPr>
              <p14:xfrm>
                <a:off x="2882619" y="2780888"/>
                <a:ext cx="71640" cy="77040"/>
              </p14:xfrm>
            </p:contentPart>
          </mc:Choice>
          <mc:Fallback>
            <p:pic>
              <p:nvPicPr>
                <p:cNvPr id="151" name="Ink 150">
                  <a:extLst>
                    <a:ext uri="{FF2B5EF4-FFF2-40B4-BE49-F238E27FC236}">
                      <a16:creationId xmlns:a16="http://schemas.microsoft.com/office/drawing/2014/main" id="{FA1DBE86-6708-4EAF-B64A-C2B2AEFAEDB2}"/>
                    </a:ext>
                  </a:extLst>
                </p:cNvPr>
                <p:cNvPicPr/>
                <p:nvPr/>
              </p:nvPicPr>
              <p:blipFill>
                <a:blip r:embed="rId256"/>
                <a:stretch>
                  <a:fillRect/>
                </a:stretch>
              </p:blipFill>
              <p:spPr>
                <a:xfrm>
                  <a:off x="2873979" y="2771888"/>
                  <a:ext cx="89280" cy="94680"/>
                </a:xfrm>
                <a:prstGeom prst="rect">
                  <a:avLst/>
                </a:prstGeom>
              </p:spPr>
            </p:pic>
          </mc:Fallback>
        </mc:AlternateContent>
        <mc:AlternateContent xmlns:mc="http://schemas.openxmlformats.org/markup-compatibility/2006">
          <mc:Choice xmlns:p14="http://schemas.microsoft.com/office/powerpoint/2010/main" Requires="p14">
            <p:contentPart p14:bwMode="auto" r:id="rId257">
              <p14:nvContentPartPr>
                <p14:cNvPr id="152" name="Ink 151">
                  <a:extLst>
                    <a:ext uri="{FF2B5EF4-FFF2-40B4-BE49-F238E27FC236}">
                      <a16:creationId xmlns:a16="http://schemas.microsoft.com/office/drawing/2014/main" id="{0979D2DC-E9E6-4F40-9162-FD9A5FD9D59C}"/>
                    </a:ext>
                  </a:extLst>
                </p14:cNvPr>
                <p14:cNvContentPartPr/>
                <p14:nvPr/>
              </p14:nvContentPartPr>
              <p14:xfrm>
                <a:off x="2157219" y="3639848"/>
                <a:ext cx="7920" cy="10440"/>
              </p14:xfrm>
            </p:contentPart>
          </mc:Choice>
          <mc:Fallback>
            <p:pic>
              <p:nvPicPr>
                <p:cNvPr id="152" name="Ink 151">
                  <a:extLst>
                    <a:ext uri="{FF2B5EF4-FFF2-40B4-BE49-F238E27FC236}">
                      <a16:creationId xmlns:a16="http://schemas.microsoft.com/office/drawing/2014/main" id="{0979D2DC-E9E6-4F40-9162-FD9A5FD9D59C}"/>
                    </a:ext>
                  </a:extLst>
                </p:cNvPr>
                <p:cNvPicPr/>
                <p:nvPr/>
              </p:nvPicPr>
              <p:blipFill>
                <a:blip r:embed="rId258"/>
                <a:stretch>
                  <a:fillRect/>
                </a:stretch>
              </p:blipFill>
              <p:spPr>
                <a:xfrm>
                  <a:off x="2148219" y="3630848"/>
                  <a:ext cx="25560" cy="28080"/>
                </a:xfrm>
                <a:prstGeom prst="rect">
                  <a:avLst/>
                </a:prstGeom>
              </p:spPr>
            </p:pic>
          </mc:Fallback>
        </mc:AlternateContent>
        <mc:AlternateContent xmlns:mc="http://schemas.openxmlformats.org/markup-compatibility/2006">
          <mc:Choice xmlns:p14="http://schemas.microsoft.com/office/powerpoint/2010/main" Requires="p14">
            <p:contentPart p14:bwMode="auto" r:id="rId259">
              <p14:nvContentPartPr>
                <p14:cNvPr id="153" name="Ink 152">
                  <a:extLst>
                    <a:ext uri="{FF2B5EF4-FFF2-40B4-BE49-F238E27FC236}">
                      <a16:creationId xmlns:a16="http://schemas.microsoft.com/office/drawing/2014/main" id="{1C35304E-30D2-426F-90E4-7827EBAFB6C6}"/>
                    </a:ext>
                  </a:extLst>
                </p14:cNvPr>
                <p14:cNvContentPartPr/>
                <p14:nvPr/>
              </p14:nvContentPartPr>
              <p14:xfrm>
                <a:off x="2183139" y="3468848"/>
                <a:ext cx="448200" cy="304200"/>
              </p14:xfrm>
            </p:contentPart>
          </mc:Choice>
          <mc:Fallback>
            <p:pic>
              <p:nvPicPr>
                <p:cNvPr id="153" name="Ink 152">
                  <a:extLst>
                    <a:ext uri="{FF2B5EF4-FFF2-40B4-BE49-F238E27FC236}">
                      <a16:creationId xmlns:a16="http://schemas.microsoft.com/office/drawing/2014/main" id="{1C35304E-30D2-426F-90E4-7827EBAFB6C6}"/>
                    </a:ext>
                  </a:extLst>
                </p:cNvPr>
                <p:cNvPicPr/>
                <p:nvPr/>
              </p:nvPicPr>
              <p:blipFill>
                <a:blip r:embed="rId260"/>
                <a:stretch>
                  <a:fillRect/>
                </a:stretch>
              </p:blipFill>
              <p:spPr>
                <a:xfrm>
                  <a:off x="2174139" y="3460208"/>
                  <a:ext cx="465840" cy="32184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261">
            <p14:nvContentPartPr>
              <p14:cNvPr id="154" name="Ink 153">
                <a:extLst>
                  <a:ext uri="{FF2B5EF4-FFF2-40B4-BE49-F238E27FC236}">
                    <a16:creationId xmlns:a16="http://schemas.microsoft.com/office/drawing/2014/main" id="{4E195F1E-B847-468D-84FE-B892FA488171}"/>
                  </a:ext>
                </a:extLst>
              </p14:cNvPr>
              <p14:cNvContentPartPr/>
              <p14:nvPr/>
            </p14:nvContentPartPr>
            <p14:xfrm>
              <a:off x="3606219" y="3145928"/>
              <a:ext cx="229680" cy="139680"/>
            </p14:xfrm>
          </p:contentPart>
        </mc:Choice>
        <mc:Fallback>
          <p:pic>
            <p:nvPicPr>
              <p:cNvPr id="154" name="Ink 153">
                <a:extLst>
                  <a:ext uri="{FF2B5EF4-FFF2-40B4-BE49-F238E27FC236}">
                    <a16:creationId xmlns:a16="http://schemas.microsoft.com/office/drawing/2014/main" id="{4E195F1E-B847-468D-84FE-B892FA488171}"/>
                  </a:ext>
                </a:extLst>
              </p:cNvPr>
              <p:cNvPicPr/>
              <p:nvPr/>
            </p:nvPicPr>
            <p:blipFill>
              <a:blip r:embed="rId262"/>
              <a:stretch>
                <a:fillRect/>
              </a:stretch>
            </p:blipFill>
            <p:spPr>
              <a:xfrm>
                <a:off x="3597219" y="3136928"/>
                <a:ext cx="247320" cy="157320"/>
              </a:xfrm>
              <a:prstGeom prst="rect">
                <a:avLst/>
              </a:prstGeom>
            </p:spPr>
          </p:pic>
        </mc:Fallback>
      </mc:AlternateContent>
      <p:grpSp>
        <p:nvGrpSpPr>
          <p:cNvPr id="170" name="Group 169">
            <a:extLst>
              <a:ext uri="{FF2B5EF4-FFF2-40B4-BE49-F238E27FC236}">
                <a16:creationId xmlns:a16="http://schemas.microsoft.com/office/drawing/2014/main" id="{94C62C89-4282-445E-A8A8-FAF3ED0304A4}"/>
              </a:ext>
            </a:extLst>
          </p:cNvPr>
          <p:cNvGrpSpPr/>
          <p:nvPr/>
        </p:nvGrpSpPr>
        <p:grpSpPr>
          <a:xfrm>
            <a:off x="1894779" y="1429448"/>
            <a:ext cx="883440" cy="763200"/>
            <a:chOff x="1894779" y="1429448"/>
            <a:chExt cx="883440" cy="763200"/>
          </a:xfrm>
        </p:grpSpPr>
        <mc:AlternateContent xmlns:mc="http://schemas.openxmlformats.org/markup-compatibility/2006">
          <mc:Choice xmlns:p14="http://schemas.microsoft.com/office/powerpoint/2010/main" Requires="p14">
            <p:contentPart p14:bwMode="auto" r:id="rId263">
              <p14:nvContentPartPr>
                <p14:cNvPr id="156" name="Ink 155">
                  <a:extLst>
                    <a:ext uri="{FF2B5EF4-FFF2-40B4-BE49-F238E27FC236}">
                      <a16:creationId xmlns:a16="http://schemas.microsoft.com/office/drawing/2014/main" id="{5DB6663F-DFF2-4B0F-ABB9-816F6645006F}"/>
                    </a:ext>
                  </a:extLst>
                </p14:cNvPr>
                <p14:cNvContentPartPr/>
                <p14:nvPr/>
              </p14:nvContentPartPr>
              <p14:xfrm>
                <a:off x="1919619" y="1928048"/>
                <a:ext cx="63360" cy="264600"/>
              </p14:xfrm>
            </p:contentPart>
          </mc:Choice>
          <mc:Fallback>
            <p:pic>
              <p:nvPicPr>
                <p:cNvPr id="156" name="Ink 155">
                  <a:extLst>
                    <a:ext uri="{FF2B5EF4-FFF2-40B4-BE49-F238E27FC236}">
                      <a16:creationId xmlns:a16="http://schemas.microsoft.com/office/drawing/2014/main" id="{5DB6663F-DFF2-4B0F-ABB9-816F6645006F}"/>
                    </a:ext>
                  </a:extLst>
                </p:cNvPr>
                <p:cNvPicPr/>
                <p:nvPr/>
              </p:nvPicPr>
              <p:blipFill>
                <a:blip r:embed="rId264"/>
                <a:stretch>
                  <a:fillRect/>
                </a:stretch>
              </p:blipFill>
              <p:spPr>
                <a:xfrm>
                  <a:off x="1910979" y="1919048"/>
                  <a:ext cx="81000" cy="282240"/>
                </a:xfrm>
                <a:prstGeom prst="rect">
                  <a:avLst/>
                </a:prstGeom>
              </p:spPr>
            </p:pic>
          </mc:Fallback>
        </mc:AlternateContent>
        <mc:AlternateContent xmlns:mc="http://schemas.openxmlformats.org/markup-compatibility/2006">
          <mc:Choice xmlns:p14="http://schemas.microsoft.com/office/powerpoint/2010/main" Requires="p14">
            <p:contentPart p14:bwMode="auto" r:id="rId265">
              <p14:nvContentPartPr>
                <p14:cNvPr id="157" name="Ink 156">
                  <a:extLst>
                    <a:ext uri="{FF2B5EF4-FFF2-40B4-BE49-F238E27FC236}">
                      <a16:creationId xmlns:a16="http://schemas.microsoft.com/office/drawing/2014/main" id="{70402D99-B2E4-451C-AB18-2B30E5C00C80}"/>
                    </a:ext>
                  </a:extLst>
                </p14:cNvPr>
                <p14:cNvContentPartPr/>
                <p14:nvPr/>
              </p14:nvContentPartPr>
              <p14:xfrm>
                <a:off x="1894779" y="1904288"/>
                <a:ext cx="114120" cy="143280"/>
              </p14:xfrm>
            </p:contentPart>
          </mc:Choice>
          <mc:Fallback>
            <p:pic>
              <p:nvPicPr>
                <p:cNvPr id="157" name="Ink 156">
                  <a:extLst>
                    <a:ext uri="{FF2B5EF4-FFF2-40B4-BE49-F238E27FC236}">
                      <a16:creationId xmlns:a16="http://schemas.microsoft.com/office/drawing/2014/main" id="{70402D99-B2E4-451C-AB18-2B30E5C00C80}"/>
                    </a:ext>
                  </a:extLst>
                </p:cNvPr>
                <p:cNvPicPr/>
                <p:nvPr/>
              </p:nvPicPr>
              <p:blipFill>
                <a:blip r:embed="rId266"/>
                <a:stretch>
                  <a:fillRect/>
                </a:stretch>
              </p:blipFill>
              <p:spPr>
                <a:xfrm>
                  <a:off x="1885779" y="1895288"/>
                  <a:ext cx="131760" cy="160920"/>
                </a:xfrm>
                <a:prstGeom prst="rect">
                  <a:avLst/>
                </a:prstGeom>
              </p:spPr>
            </p:pic>
          </mc:Fallback>
        </mc:AlternateContent>
        <mc:AlternateContent xmlns:mc="http://schemas.openxmlformats.org/markup-compatibility/2006">
          <mc:Choice xmlns:p14="http://schemas.microsoft.com/office/powerpoint/2010/main" Requires="p14">
            <p:contentPart p14:bwMode="auto" r:id="rId267">
              <p14:nvContentPartPr>
                <p14:cNvPr id="159" name="Ink 158">
                  <a:extLst>
                    <a:ext uri="{FF2B5EF4-FFF2-40B4-BE49-F238E27FC236}">
                      <a16:creationId xmlns:a16="http://schemas.microsoft.com/office/drawing/2014/main" id="{FEDE73EC-559B-4754-A2E7-02CA127933E8}"/>
                    </a:ext>
                  </a:extLst>
                </p14:cNvPr>
                <p14:cNvContentPartPr/>
                <p14:nvPr/>
              </p14:nvContentPartPr>
              <p14:xfrm>
                <a:off x="1993059" y="1697648"/>
                <a:ext cx="289800" cy="276840"/>
              </p14:xfrm>
            </p:contentPart>
          </mc:Choice>
          <mc:Fallback>
            <p:pic>
              <p:nvPicPr>
                <p:cNvPr id="159" name="Ink 158">
                  <a:extLst>
                    <a:ext uri="{FF2B5EF4-FFF2-40B4-BE49-F238E27FC236}">
                      <a16:creationId xmlns:a16="http://schemas.microsoft.com/office/drawing/2014/main" id="{FEDE73EC-559B-4754-A2E7-02CA127933E8}"/>
                    </a:ext>
                  </a:extLst>
                </p:cNvPr>
                <p:cNvPicPr/>
                <p:nvPr/>
              </p:nvPicPr>
              <p:blipFill>
                <a:blip r:embed="rId268"/>
                <a:stretch>
                  <a:fillRect/>
                </a:stretch>
              </p:blipFill>
              <p:spPr>
                <a:xfrm>
                  <a:off x="1984059" y="1689008"/>
                  <a:ext cx="307440" cy="294480"/>
                </a:xfrm>
                <a:prstGeom prst="rect">
                  <a:avLst/>
                </a:prstGeom>
              </p:spPr>
            </p:pic>
          </mc:Fallback>
        </mc:AlternateContent>
        <mc:AlternateContent xmlns:mc="http://schemas.openxmlformats.org/markup-compatibility/2006">
          <mc:Choice xmlns:p14="http://schemas.microsoft.com/office/powerpoint/2010/main" Requires="p14">
            <p:contentPart p14:bwMode="auto" r:id="rId269">
              <p14:nvContentPartPr>
                <p14:cNvPr id="161" name="Ink 160">
                  <a:extLst>
                    <a:ext uri="{FF2B5EF4-FFF2-40B4-BE49-F238E27FC236}">
                      <a16:creationId xmlns:a16="http://schemas.microsoft.com/office/drawing/2014/main" id="{F7751298-4A69-4611-B80C-69FC6F2A270D}"/>
                    </a:ext>
                  </a:extLst>
                </p14:cNvPr>
                <p14:cNvContentPartPr/>
                <p14:nvPr/>
              </p14:nvContentPartPr>
              <p14:xfrm>
                <a:off x="2302659" y="1685048"/>
                <a:ext cx="103320" cy="91440"/>
              </p14:xfrm>
            </p:contentPart>
          </mc:Choice>
          <mc:Fallback>
            <p:pic>
              <p:nvPicPr>
                <p:cNvPr id="161" name="Ink 160">
                  <a:extLst>
                    <a:ext uri="{FF2B5EF4-FFF2-40B4-BE49-F238E27FC236}">
                      <a16:creationId xmlns:a16="http://schemas.microsoft.com/office/drawing/2014/main" id="{F7751298-4A69-4611-B80C-69FC6F2A270D}"/>
                    </a:ext>
                  </a:extLst>
                </p:cNvPr>
                <p:cNvPicPr/>
                <p:nvPr/>
              </p:nvPicPr>
              <p:blipFill>
                <a:blip r:embed="rId270"/>
                <a:stretch>
                  <a:fillRect/>
                </a:stretch>
              </p:blipFill>
              <p:spPr>
                <a:xfrm>
                  <a:off x="2293659" y="1676048"/>
                  <a:ext cx="120960" cy="109080"/>
                </a:xfrm>
                <a:prstGeom prst="rect">
                  <a:avLst/>
                </a:prstGeom>
              </p:spPr>
            </p:pic>
          </mc:Fallback>
        </mc:AlternateContent>
        <mc:AlternateContent xmlns:mc="http://schemas.openxmlformats.org/markup-compatibility/2006">
          <mc:Choice xmlns:p14="http://schemas.microsoft.com/office/powerpoint/2010/main" Requires="p14">
            <p:contentPart p14:bwMode="auto" r:id="rId271">
              <p14:nvContentPartPr>
                <p14:cNvPr id="162" name="Ink 161">
                  <a:extLst>
                    <a:ext uri="{FF2B5EF4-FFF2-40B4-BE49-F238E27FC236}">
                      <a16:creationId xmlns:a16="http://schemas.microsoft.com/office/drawing/2014/main" id="{81B2723D-7915-45B4-901B-167EF7B1A2F6}"/>
                    </a:ext>
                  </a:extLst>
                </p14:cNvPr>
                <p14:cNvContentPartPr/>
                <p14:nvPr/>
              </p14:nvContentPartPr>
              <p14:xfrm>
                <a:off x="2402379" y="1429448"/>
                <a:ext cx="301680" cy="301680"/>
              </p14:xfrm>
            </p:contentPart>
          </mc:Choice>
          <mc:Fallback>
            <p:pic>
              <p:nvPicPr>
                <p:cNvPr id="162" name="Ink 161">
                  <a:extLst>
                    <a:ext uri="{FF2B5EF4-FFF2-40B4-BE49-F238E27FC236}">
                      <a16:creationId xmlns:a16="http://schemas.microsoft.com/office/drawing/2014/main" id="{81B2723D-7915-45B4-901B-167EF7B1A2F6}"/>
                    </a:ext>
                  </a:extLst>
                </p:cNvPr>
                <p:cNvPicPr/>
                <p:nvPr/>
              </p:nvPicPr>
              <p:blipFill>
                <a:blip r:embed="rId272"/>
                <a:stretch>
                  <a:fillRect/>
                </a:stretch>
              </p:blipFill>
              <p:spPr>
                <a:xfrm>
                  <a:off x="2393739" y="1420448"/>
                  <a:ext cx="319320" cy="319320"/>
                </a:xfrm>
                <a:prstGeom prst="rect">
                  <a:avLst/>
                </a:prstGeom>
              </p:spPr>
            </p:pic>
          </mc:Fallback>
        </mc:AlternateContent>
        <mc:AlternateContent xmlns:mc="http://schemas.openxmlformats.org/markup-compatibility/2006">
          <mc:Choice xmlns:p14="http://schemas.microsoft.com/office/powerpoint/2010/main" Requires="p14">
            <p:contentPart p14:bwMode="auto" r:id="rId273">
              <p14:nvContentPartPr>
                <p14:cNvPr id="163" name="Ink 162">
                  <a:extLst>
                    <a:ext uri="{FF2B5EF4-FFF2-40B4-BE49-F238E27FC236}">
                      <a16:creationId xmlns:a16="http://schemas.microsoft.com/office/drawing/2014/main" id="{B72F665A-383F-43CC-A165-35D2DE41EC00}"/>
                    </a:ext>
                  </a:extLst>
                </p14:cNvPr>
                <p14:cNvContentPartPr/>
                <p14:nvPr/>
              </p14:nvContentPartPr>
              <p14:xfrm>
                <a:off x="2331099" y="1938848"/>
                <a:ext cx="79560" cy="101160"/>
              </p14:xfrm>
            </p:contentPart>
          </mc:Choice>
          <mc:Fallback>
            <p:pic>
              <p:nvPicPr>
                <p:cNvPr id="163" name="Ink 162">
                  <a:extLst>
                    <a:ext uri="{FF2B5EF4-FFF2-40B4-BE49-F238E27FC236}">
                      <a16:creationId xmlns:a16="http://schemas.microsoft.com/office/drawing/2014/main" id="{B72F665A-383F-43CC-A165-35D2DE41EC00}"/>
                    </a:ext>
                  </a:extLst>
                </p:cNvPr>
                <p:cNvPicPr/>
                <p:nvPr/>
              </p:nvPicPr>
              <p:blipFill>
                <a:blip r:embed="rId274"/>
                <a:stretch>
                  <a:fillRect/>
                </a:stretch>
              </p:blipFill>
              <p:spPr>
                <a:xfrm>
                  <a:off x="2322459" y="1929848"/>
                  <a:ext cx="97200" cy="118800"/>
                </a:xfrm>
                <a:prstGeom prst="rect">
                  <a:avLst/>
                </a:prstGeom>
              </p:spPr>
            </p:pic>
          </mc:Fallback>
        </mc:AlternateContent>
        <mc:AlternateContent xmlns:mc="http://schemas.openxmlformats.org/markup-compatibility/2006">
          <mc:Choice xmlns:p14="http://schemas.microsoft.com/office/powerpoint/2010/main" Requires="p14">
            <p:contentPart p14:bwMode="auto" r:id="rId275">
              <p14:nvContentPartPr>
                <p14:cNvPr id="164" name="Ink 163">
                  <a:extLst>
                    <a:ext uri="{FF2B5EF4-FFF2-40B4-BE49-F238E27FC236}">
                      <a16:creationId xmlns:a16="http://schemas.microsoft.com/office/drawing/2014/main" id="{29790882-D639-4FE0-9C40-140F3C3FD785}"/>
                    </a:ext>
                  </a:extLst>
                </p14:cNvPr>
                <p14:cNvContentPartPr/>
                <p14:nvPr/>
              </p14:nvContentPartPr>
              <p14:xfrm>
                <a:off x="2389779" y="1831928"/>
                <a:ext cx="113040" cy="162720"/>
              </p14:xfrm>
            </p:contentPart>
          </mc:Choice>
          <mc:Fallback>
            <p:pic>
              <p:nvPicPr>
                <p:cNvPr id="164" name="Ink 163">
                  <a:extLst>
                    <a:ext uri="{FF2B5EF4-FFF2-40B4-BE49-F238E27FC236}">
                      <a16:creationId xmlns:a16="http://schemas.microsoft.com/office/drawing/2014/main" id="{29790882-D639-4FE0-9C40-140F3C3FD785}"/>
                    </a:ext>
                  </a:extLst>
                </p:cNvPr>
                <p:cNvPicPr/>
                <p:nvPr/>
              </p:nvPicPr>
              <p:blipFill>
                <a:blip r:embed="rId276"/>
                <a:stretch>
                  <a:fillRect/>
                </a:stretch>
              </p:blipFill>
              <p:spPr>
                <a:xfrm>
                  <a:off x="2380779" y="1822928"/>
                  <a:ext cx="130680" cy="180360"/>
                </a:xfrm>
                <a:prstGeom prst="rect">
                  <a:avLst/>
                </a:prstGeom>
              </p:spPr>
            </p:pic>
          </mc:Fallback>
        </mc:AlternateContent>
        <mc:AlternateContent xmlns:mc="http://schemas.openxmlformats.org/markup-compatibility/2006">
          <mc:Choice xmlns:p14="http://schemas.microsoft.com/office/powerpoint/2010/main" Requires="p14">
            <p:contentPart p14:bwMode="auto" r:id="rId277">
              <p14:nvContentPartPr>
                <p14:cNvPr id="165" name="Ink 164">
                  <a:extLst>
                    <a:ext uri="{FF2B5EF4-FFF2-40B4-BE49-F238E27FC236}">
                      <a16:creationId xmlns:a16="http://schemas.microsoft.com/office/drawing/2014/main" id="{0CDF6B2B-B33B-49B0-94B6-85CC414D2174}"/>
                    </a:ext>
                  </a:extLst>
                </p14:cNvPr>
                <p14:cNvContentPartPr/>
                <p14:nvPr/>
              </p14:nvContentPartPr>
              <p14:xfrm>
                <a:off x="2461419" y="1734008"/>
                <a:ext cx="316800" cy="185040"/>
              </p14:xfrm>
            </p:contentPart>
          </mc:Choice>
          <mc:Fallback>
            <p:pic>
              <p:nvPicPr>
                <p:cNvPr id="165" name="Ink 164">
                  <a:extLst>
                    <a:ext uri="{FF2B5EF4-FFF2-40B4-BE49-F238E27FC236}">
                      <a16:creationId xmlns:a16="http://schemas.microsoft.com/office/drawing/2014/main" id="{0CDF6B2B-B33B-49B0-94B6-85CC414D2174}"/>
                    </a:ext>
                  </a:extLst>
                </p:cNvPr>
                <p:cNvPicPr/>
                <p:nvPr/>
              </p:nvPicPr>
              <p:blipFill>
                <a:blip r:embed="rId278"/>
                <a:stretch>
                  <a:fillRect/>
                </a:stretch>
              </p:blipFill>
              <p:spPr>
                <a:xfrm>
                  <a:off x="2452419" y="1725368"/>
                  <a:ext cx="334440" cy="202680"/>
                </a:xfrm>
                <a:prstGeom prst="rect">
                  <a:avLst/>
                </a:prstGeom>
              </p:spPr>
            </p:pic>
          </mc:Fallback>
        </mc:AlternateContent>
        <mc:AlternateContent xmlns:mc="http://schemas.openxmlformats.org/markup-compatibility/2006">
          <mc:Choice xmlns:p14="http://schemas.microsoft.com/office/powerpoint/2010/main" Requires="p14">
            <p:contentPart p14:bwMode="auto" r:id="rId279">
              <p14:nvContentPartPr>
                <p14:cNvPr id="166" name="Ink 165">
                  <a:extLst>
                    <a:ext uri="{FF2B5EF4-FFF2-40B4-BE49-F238E27FC236}">
                      <a16:creationId xmlns:a16="http://schemas.microsoft.com/office/drawing/2014/main" id="{4FE1E567-4BD6-41A9-9A7B-622C3C9DAAD5}"/>
                    </a:ext>
                  </a:extLst>
                </p14:cNvPr>
                <p14:cNvContentPartPr/>
                <p14:nvPr/>
              </p14:nvContentPartPr>
              <p14:xfrm>
                <a:off x="2694339" y="1709168"/>
                <a:ext cx="66240" cy="59040"/>
              </p14:xfrm>
            </p:contentPart>
          </mc:Choice>
          <mc:Fallback>
            <p:pic>
              <p:nvPicPr>
                <p:cNvPr id="166" name="Ink 165">
                  <a:extLst>
                    <a:ext uri="{FF2B5EF4-FFF2-40B4-BE49-F238E27FC236}">
                      <a16:creationId xmlns:a16="http://schemas.microsoft.com/office/drawing/2014/main" id="{4FE1E567-4BD6-41A9-9A7B-622C3C9DAAD5}"/>
                    </a:ext>
                  </a:extLst>
                </p:cNvPr>
                <p:cNvPicPr/>
                <p:nvPr/>
              </p:nvPicPr>
              <p:blipFill>
                <a:blip r:embed="rId280"/>
                <a:stretch>
                  <a:fillRect/>
                </a:stretch>
              </p:blipFill>
              <p:spPr>
                <a:xfrm>
                  <a:off x="2685339" y="1700168"/>
                  <a:ext cx="83880" cy="7668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281">
            <p14:nvContentPartPr>
              <p14:cNvPr id="177" name="Ink 176">
                <a:extLst>
                  <a:ext uri="{FF2B5EF4-FFF2-40B4-BE49-F238E27FC236}">
                    <a16:creationId xmlns:a16="http://schemas.microsoft.com/office/drawing/2014/main" id="{2971D58C-C7B0-456F-88B7-59B827FA5EB1}"/>
                  </a:ext>
                </a:extLst>
              </p14:cNvPr>
              <p14:cNvContentPartPr/>
              <p14:nvPr/>
            </p14:nvContentPartPr>
            <p14:xfrm>
              <a:off x="4026699" y="3252128"/>
              <a:ext cx="12960" cy="3960"/>
            </p14:xfrm>
          </p:contentPart>
        </mc:Choice>
        <mc:Fallback>
          <p:pic>
            <p:nvPicPr>
              <p:cNvPr id="177" name="Ink 176">
                <a:extLst>
                  <a:ext uri="{FF2B5EF4-FFF2-40B4-BE49-F238E27FC236}">
                    <a16:creationId xmlns:a16="http://schemas.microsoft.com/office/drawing/2014/main" id="{2971D58C-C7B0-456F-88B7-59B827FA5EB1}"/>
                  </a:ext>
                </a:extLst>
              </p:cNvPr>
              <p:cNvPicPr/>
              <p:nvPr/>
            </p:nvPicPr>
            <p:blipFill>
              <a:blip r:embed="rId282"/>
              <a:stretch>
                <a:fillRect/>
              </a:stretch>
            </p:blipFill>
            <p:spPr>
              <a:xfrm>
                <a:off x="4018059" y="3243488"/>
                <a:ext cx="30600" cy="21600"/>
              </a:xfrm>
              <a:prstGeom prst="rect">
                <a:avLst/>
              </a:prstGeom>
            </p:spPr>
          </p:pic>
        </mc:Fallback>
      </mc:AlternateContent>
      <p:grpSp>
        <p:nvGrpSpPr>
          <p:cNvPr id="182" name="Group 181">
            <a:extLst>
              <a:ext uri="{FF2B5EF4-FFF2-40B4-BE49-F238E27FC236}">
                <a16:creationId xmlns:a16="http://schemas.microsoft.com/office/drawing/2014/main" id="{5532D170-588D-4310-87CD-F717D1BE47B4}"/>
              </a:ext>
            </a:extLst>
          </p:cNvPr>
          <p:cNvGrpSpPr/>
          <p:nvPr/>
        </p:nvGrpSpPr>
        <p:grpSpPr>
          <a:xfrm>
            <a:off x="3590739" y="2764328"/>
            <a:ext cx="345600" cy="269640"/>
            <a:chOff x="3590739" y="2764328"/>
            <a:chExt cx="345600" cy="269640"/>
          </a:xfrm>
        </p:grpSpPr>
        <mc:AlternateContent xmlns:mc="http://schemas.openxmlformats.org/markup-compatibility/2006">
          <mc:Choice xmlns:p14="http://schemas.microsoft.com/office/powerpoint/2010/main" Requires="p14">
            <p:contentPart p14:bwMode="auto" r:id="rId283">
              <p14:nvContentPartPr>
                <p14:cNvPr id="178" name="Ink 177">
                  <a:extLst>
                    <a:ext uri="{FF2B5EF4-FFF2-40B4-BE49-F238E27FC236}">
                      <a16:creationId xmlns:a16="http://schemas.microsoft.com/office/drawing/2014/main" id="{4A8C336A-DD3A-4E97-A545-A039DE2579BD}"/>
                    </a:ext>
                  </a:extLst>
                </p14:cNvPr>
                <p14:cNvContentPartPr/>
                <p14:nvPr/>
              </p14:nvContentPartPr>
              <p14:xfrm>
                <a:off x="3637179" y="2764328"/>
                <a:ext cx="52560" cy="269640"/>
              </p14:xfrm>
            </p:contentPart>
          </mc:Choice>
          <mc:Fallback>
            <p:pic>
              <p:nvPicPr>
                <p:cNvPr id="178" name="Ink 177">
                  <a:extLst>
                    <a:ext uri="{FF2B5EF4-FFF2-40B4-BE49-F238E27FC236}">
                      <a16:creationId xmlns:a16="http://schemas.microsoft.com/office/drawing/2014/main" id="{4A8C336A-DD3A-4E97-A545-A039DE2579BD}"/>
                    </a:ext>
                  </a:extLst>
                </p:cNvPr>
                <p:cNvPicPr/>
                <p:nvPr/>
              </p:nvPicPr>
              <p:blipFill>
                <a:blip r:embed="rId284"/>
                <a:stretch>
                  <a:fillRect/>
                </a:stretch>
              </p:blipFill>
              <p:spPr>
                <a:xfrm>
                  <a:off x="3628179" y="2755328"/>
                  <a:ext cx="70200" cy="287280"/>
                </a:xfrm>
                <a:prstGeom prst="rect">
                  <a:avLst/>
                </a:prstGeom>
              </p:spPr>
            </p:pic>
          </mc:Fallback>
        </mc:AlternateContent>
        <mc:AlternateContent xmlns:mc="http://schemas.openxmlformats.org/markup-compatibility/2006">
          <mc:Choice xmlns:p14="http://schemas.microsoft.com/office/powerpoint/2010/main" Requires="p14">
            <p:contentPart p14:bwMode="auto" r:id="rId285">
              <p14:nvContentPartPr>
                <p14:cNvPr id="179" name="Ink 178">
                  <a:extLst>
                    <a:ext uri="{FF2B5EF4-FFF2-40B4-BE49-F238E27FC236}">
                      <a16:creationId xmlns:a16="http://schemas.microsoft.com/office/drawing/2014/main" id="{73CC9BC1-75DB-467D-A157-D7147235251F}"/>
                    </a:ext>
                  </a:extLst>
                </p14:cNvPr>
                <p14:cNvContentPartPr/>
                <p14:nvPr/>
              </p14:nvContentPartPr>
              <p14:xfrm>
                <a:off x="3590739" y="2800688"/>
                <a:ext cx="203760" cy="175320"/>
              </p14:xfrm>
            </p:contentPart>
          </mc:Choice>
          <mc:Fallback>
            <p:pic>
              <p:nvPicPr>
                <p:cNvPr id="179" name="Ink 178">
                  <a:extLst>
                    <a:ext uri="{FF2B5EF4-FFF2-40B4-BE49-F238E27FC236}">
                      <a16:creationId xmlns:a16="http://schemas.microsoft.com/office/drawing/2014/main" id="{73CC9BC1-75DB-467D-A157-D7147235251F}"/>
                    </a:ext>
                  </a:extLst>
                </p:cNvPr>
                <p:cNvPicPr/>
                <p:nvPr/>
              </p:nvPicPr>
              <p:blipFill>
                <a:blip r:embed="rId286"/>
                <a:stretch>
                  <a:fillRect/>
                </a:stretch>
              </p:blipFill>
              <p:spPr>
                <a:xfrm>
                  <a:off x="3582099" y="2792048"/>
                  <a:ext cx="221400" cy="192960"/>
                </a:xfrm>
                <a:prstGeom prst="rect">
                  <a:avLst/>
                </a:prstGeom>
              </p:spPr>
            </p:pic>
          </mc:Fallback>
        </mc:AlternateContent>
        <mc:AlternateContent xmlns:mc="http://schemas.openxmlformats.org/markup-compatibility/2006">
          <mc:Choice xmlns:p14="http://schemas.microsoft.com/office/powerpoint/2010/main" Requires="p14">
            <p:contentPart p14:bwMode="auto" r:id="rId287">
              <p14:nvContentPartPr>
                <p14:cNvPr id="180" name="Ink 179">
                  <a:extLst>
                    <a:ext uri="{FF2B5EF4-FFF2-40B4-BE49-F238E27FC236}">
                      <a16:creationId xmlns:a16="http://schemas.microsoft.com/office/drawing/2014/main" id="{00860003-DA45-4E37-A499-1D2C7BD3D809}"/>
                    </a:ext>
                  </a:extLst>
                </p14:cNvPr>
                <p14:cNvContentPartPr/>
                <p14:nvPr/>
              </p14:nvContentPartPr>
              <p14:xfrm>
                <a:off x="3784059" y="2800688"/>
                <a:ext cx="152280" cy="120960"/>
              </p14:xfrm>
            </p:contentPart>
          </mc:Choice>
          <mc:Fallback>
            <p:pic>
              <p:nvPicPr>
                <p:cNvPr id="180" name="Ink 179">
                  <a:extLst>
                    <a:ext uri="{FF2B5EF4-FFF2-40B4-BE49-F238E27FC236}">
                      <a16:creationId xmlns:a16="http://schemas.microsoft.com/office/drawing/2014/main" id="{00860003-DA45-4E37-A499-1D2C7BD3D809}"/>
                    </a:ext>
                  </a:extLst>
                </p:cNvPr>
                <p:cNvPicPr/>
                <p:nvPr/>
              </p:nvPicPr>
              <p:blipFill>
                <a:blip r:embed="rId288"/>
                <a:stretch>
                  <a:fillRect/>
                </a:stretch>
              </p:blipFill>
              <p:spPr>
                <a:xfrm>
                  <a:off x="3775059" y="2792048"/>
                  <a:ext cx="169920" cy="1386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289">
            <p14:nvContentPartPr>
              <p14:cNvPr id="181" name="Ink 180">
                <a:extLst>
                  <a:ext uri="{FF2B5EF4-FFF2-40B4-BE49-F238E27FC236}">
                    <a16:creationId xmlns:a16="http://schemas.microsoft.com/office/drawing/2014/main" id="{34757498-D817-48B6-BD4E-71B993292CA0}"/>
                  </a:ext>
                </a:extLst>
              </p14:cNvPr>
              <p14:cNvContentPartPr/>
              <p14:nvPr/>
            </p14:nvContentPartPr>
            <p14:xfrm>
              <a:off x="6637779" y="5341208"/>
              <a:ext cx="590760" cy="28080"/>
            </p14:xfrm>
          </p:contentPart>
        </mc:Choice>
        <mc:Fallback>
          <p:pic>
            <p:nvPicPr>
              <p:cNvPr id="181" name="Ink 180">
                <a:extLst>
                  <a:ext uri="{FF2B5EF4-FFF2-40B4-BE49-F238E27FC236}">
                    <a16:creationId xmlns:a16="http://schemas.microsoft.com/office/drawing/2014/main" id="{34757498-D817-48B6-BD4E-71B993292CA0}"/>
                  </a:ext>
                </a:extLst>
              </p:cNvPr>
              <p:cNvPicPr/>
              <p:nvPr/>
            </p:nvPicPr>
            <p:blipFill>
              <a:blip r:embed="rId290"/>
              <a:stretch>
                <a:fillRect/>
              </a:stretch>
            </p:blipFill>
            <p:spPr>
              <a:xfrm>
                <a:off x="6629139" y="5332208"/>
                <a:ext cx="608400" cy="45720"/>
              </a:xfrm>
              <a:prstGeom prst="rect">
                <a:avLst/>
              </a:prstGeom>
            </p:spPr>
          </p:pic>
        </mc:Fallback>
      </mc:AlternateContent>
      <mc:AlternateContent xmlns:mc="http://schemas.openxmlformats.org/markup-compatibility/2006">
        <mc:Choice xmlns:p14="http://schemas.microsoft.com/office/powerpoint/2010/main" Requires="p14">
          <p:contentPart p14:bwMode="auto" r:id="rId291">
            <p14:nvContentPartPr>
              <p14:cNvPr id="183" name="Ink 182">
                <a:extLst>
                  <a:ext uri="{FF2B5EF4-FFF2-40B4-BE49-F238E27FC236}">
                    <a16:creationId xmlns:a16="http://schemas.microsoft.com/office/drawing/2014/main" id="{6403A57B-6F7B-41F6-BBD3-1221E1E8A770}"/>
                  </a:ext>
                </a:extLst>
              </p14:cNvPr>
              <p14:cNvContentPartPr/>
              <p14:nvPr/>
            </p14:nvContentPartPr>
            <p14:xfrm>
              <a:off x="3975219" y="2253848"/>
              <a:ext cx="6480" cy="2880"/>
            </p14:xfrm>
          </p:contentPart>
        </mc:Choice>
        <mc:Fallback>
          <p:pic>
            <p:nvPicPr>
              <p:cNvPr id="183" name="Ink 182">
                <a:extLst>
                  <a:ext uri="{FF2B5EF4-FFF2-40B4-BE49-F238E27FC236}">
                    <a16:creationId xmlns:a16="http://schemas.microsoft.com/office/drawing/2014/main" id="{6403A57B-6F7B-41F6-BBD3-1221E1E8A770}"/>
                  </a:ext>
                </a:extLst>
              </p:cNvPr>
              <p:cNvPicPr/>
              <p:nvPr/>
            </p:nvPicPr>
            <p:blipFill>
              <a:blip r:embed="rId292"/>
              <a:stretch>
                <a:fillRect/>
              </a:stretch>
            </p:blipFill>
            <p:spPr>
              <a:xfrm>
                <a:off x="3966219" y="2245208"/>
                <a:ext cx="24120" cy="20520"/>
              </a:xfrm>
              <a:prstGeom prst="rect">
                <a:avLst/>
              </a:prstGeom>
            </p:spPr>
          </p:pic>
        </mc:Fallback>
      </mc:AlternateContent>
      <p:grpSp>
        <p:nvGrpSpPr>
          <p:cNvPr id="196" name="Group 195">
            <a:extLst>
              <a:ext uri="{FF2B5EF4-FFF2-40B4-BE49-F238E27FC236}">
                <a16:creationId xmlns:a16="http://schemas.microsoft.com/office/drawing/2014/main" id="{3E00CFE7-EEAD-4A5E-BB00-EE52002C2195}"/>
              </a:ext>
            </a:extLst>
          </p:cNvPr>
          <p:cNvGrpSpPr/>
          <p:nvPr/>
        </p:nvGrpSpPr>
        <p:grpSpPr>
          <a:xfrm>
            <a:off x="3944979" y="972608"/>
            <a:ext cx="1295640" cy="1074600"/>
            <a:chOff x="3944979" y="972608"/>
            <a:chExt cx="1295640" cy="1074600"/>
          </a:xfrm>
        </p:grpSpPr>
        <mc:AlternateContent xmlns:mc="http://schemas.openxmlformats.org/markup-compatibility/2006">
          <mc:Choice xmlns:p14="http://schemas.microsoft.com/office/powerpoint/2010/main" Requires="p14">
            <p:contentPart p14:bwMode="auto" r:id="rId293">
              <p14:nvContentPartPr>
                <p14:cNvPr id="184" name="Ink 183">
                  <a:extLst>
                    <a:ext uri="{FF2B5EF4-FFF2-40B4-BE49-F238E27FC236}">
                      <a16:creationId xmlns:a16="http://schemas.microsoft.com/office/drawing/2014/main" id="{17230069-6074-49B0-A90D-6FEDEE936A67}"/>
                    </a:ext>
                  </a:extLst>
                </p14:cNvPr>
                <p14:cNvContentPartPr/>
                <p14:nvPr/>
              </p14:nvContentPartPr>
              <p14:xfrm>
                <a:off x="3944979" y="1487768"/>
                <a:ext cx="312480" cy="559440"/>
              </p14:xfrm>
            </p:contentPart>
          </mc:Choice>
          <mc:Fallback>
            <p:pic>
              <p:nvPicPr>
                <p:cNvPr id="184" name="Ink 183">
                  <a:extLst>
                    <a:ext uri="{FF2B5EF4-FFF2-40B4-BE49-F238E27FC236}">
                      <a16:creationId xmlns:a16="http://schemas.microsoft.com/office/drawing/2014/main" id="{17230069-6074-49B0-A90D-6FEDEE936A67}"/>
                    </a:ext>
                  </a:extLst>
                </p:cNvPr>
                <p:cNvPicPr/>
                <p:nvPr/>
              </p:nvPicPr>
              <p:blipFill>
                <a:blip r:embed="rId294"/>
                <a:stretch>
                  <a:fillRect/>
                </a:stretch>
              </p:blipFill>
              <p:spPr>
                <a:xfrm>
                  <a:off x="3935979" y="1479128"/>
                  <a:ext cx="330120" cy="577080"/>
                </a:xfrm>
                <a:prstGeom prst="rect">
                  <a:avLst/>
                </a:prstGeom>
              </p:spPr>
            </p:pic>
          </mc:Fallback>
        </mc:AlternateContent>
        <mc:AlternateContent xmlns:mc="http://schemas.openxmlformats.org/markup-compatibility/2006">
          <mc:Choice xmlns:p14="http://schemas.microsoft.com/office/powerpoint/2010/main" Requires="p14">
            <p:contentPart p14:bwMode="auto" r:id="rId295">
              <p14:nvContentPartPr>
                <p14:cNvPr id="185" name="Ink 184">
                  <a:extLst>
                    <a:ext uri="{FF2B5EF4-FFF2-40B4-BE49-F238E27FC236}">
                      <a16:creationId xmlns:a16="http://schemas.microsoft.com/office/drawing/2014/main" id="{5199C878-71CE-4A1A-91DA-87033C42D447}"/>
                    </a:ext>
                  </a:extLst>
                </p14:cNvPr>
                <p14:cNvContentPartPr/>
                <p14:nvPr/>
              </p14:nvContentPartPr>
              <p14:xfrm>
                <a:off x="4115619" y="1390928"/>
                <a:ext cx="154440" cy="175680"/>
              </p14:xfrm>
            </p:contentPart>
          </mc:Choice>
          <mc:Fallback>
            <p:pic>
              <p:nvPicPr>
                <p:cNvPr id="185" name="Ink 184">
                  <a:extLst>
                    <a:ext uri="{FF2B5EF4-FFF2-40B4-BE49-F238E27FC236}">
                      <a16:creationId xmlns:a16="http://schemas.microsoft.com/office/drawing/2014/main" id="{5199C878-71CE-4A1A-91DA-87033C42D447}"/>
                    </a:ext>
                  </a:extLst>
                </p:cNvPr>
                <p:cNvPicPr/>
                <p:nvPr/>
              </p:nvPicPr>
              <p:blipFill>
                <a:blip r:embed="rId296"/>
                <a:stretch>
                  <a:fillRect/>
                </a:stretch>
              </p:blipFill>
              <p:spPr>
                <a:xfrm>
                  <a:off x="4106619" y="1382288"/>
                  <a:ext cx="172080" cy="193320"/>
                </a:xfrm>
                <a:prstGeom prst="rect">
                  <a:avLst/>
                </a:prstGeom>
              </p:spPr>
            </p:pic>
          </mc:Fallback>
        </mc:AlternateContent>
        <mc:AlternateContent xmlns:mc="http://schemas.openxmlformats.org/markup-compatibility/2006">
          <mc:Choice xmlns:p14="http://schemas.microsoft.com/office/powerpoint/2010/main" Requires="p14">
            <p:contentPart p14:bwMode="auto" r:id="rId297">
              <p14:nvContentPartPr>
                <p14:cNvPr id="186" name="Ink 185">
                  <a:extLst>
                    <a:ext uri="{FF2B5EF4-FFF2-40B4-BE49-F238E27FC236}">
                      <a16:creationId xmlns:a16="http://schemas.microsoft.com/office/drawing/2014/main" id="{19A1EAE5-118B-47A0-AAF0-25D9A1B0713C}"/>
                    </a:ext>
                  </a:extLst>
                </p14:cNvPr>
                <p14:cNvContentPartPr/>
                <p14:nvPr/>
              </p14:nvContentPartPr>
              <p14:xfrm>
                <a:off x="4286259" y="1147928"/>
                <a:ext cx="376560" cy="274680"/>
              </p14:xfrm>
            </p:contentPart>
          </mc:Choice>
          <mc:Fallback>
            <p:pic>
              <p:nvPicPr>
                <p:cNvPr id="186" name="Ink 185">
                  <a:extLst>
                    <a:ext uri="{FF2B5EF4-FFF2-40B4-BE49-F238E27FC236}">
                      <a16:creationId xmlns:a16="http://schemas.microsoft.com/office/drawing/2014/main" id="{19A1EAE5-118B-47A0-AAF0-25D9A1B0713C}"/>
                    </a:ext>
                  </a:extLst>
                </p:cNvPr>
                <p:cNvPicPr/>
                <p:nvPr/>
              </p:nvPicPr>
              <p:blipFill>
                <a:blip r:embed="rId298"/>
                <a:stretch>
                  <a:fillRect/>
                </a:stretch>
              </p:blipFill>
              <p:spPr>
                <a:xfrm>
                  <a:off x="4277619" y="1139288"/>
                  <a:ext cx="394200" cy="292320"/>
                </a:xfrm>
                <a:prstGeom prst="rect">
                  <a:avLst/>
                </a:prstGeom>
              </p:spPr>
            </p:pic>
          </mc:Fallback>
        </mc:AlternateContent>
        <mc:AlternateContent xmlns:mc="http://schemas.openxmlformats.org/markup-compatibility/2006">
          <mc:Choice xmlns:p14="http://schemas.microsoft.com/office/powerpoint/2010/main" Requires="p14">
            <p:contentPart p14:bwMode="auto" r:id="rId299">
              <p14:nvContentPartPr>
                <p14:cNvPr id="187" name="Ink 186">
                  <a:extLst>
                    <a:ext uri="{FF2B5EF4-FFF2-40B4-BE49-F238E27FC236}">
                      <a16:creationId xmlns:a16="http://schemas.microsoft.com/office/drawing/2014/main" id="{A310E59F-57C9-444A-B194-7185CE099A34}"/>
                    </a:ext>
                  </a:extLst>
                </p14:cNvPr>
                <p14:cNvContentPartPr/>
                <p14:nvPr/>
              </p14:nvContentPartPr>
              <p14:xfrm>
                <a:off x="4680819" y="1120568"/>
                <a:ext cx="47880" cy="90360"/>
              </p14:xfrm>
            </p:contentPart>
          </mc:Choice>
          <mc:Fallback>
            <p:pic>
              <p:nvPicPr>
                <p:cNvPr id="187" name="Ink 186">
                  <a:extLst>
                    <a:ext uri="{FF2B5EF4-FFF2-40B4-BE49-F238E27FC236}">
                      <a16:creationId xmlns:a16="http://schemas.microsoft.com/office/drawing/2014/main" id="{A310E59F-57C9-444A-B194-7185CE099A34}"/>
                    </a:ext>
                  </a:extLst>
                </p:cNvPr>
                <p:cNvPicPr/>
                <p:nvPr/>
              </p:nvPicPr>
              <p:blipFill>
                <a:blip r:embed="rId300"/>
                <a:stretch>
                  <a:fillRect/>
                </a:stretch>
              </p:blipFill>
              <p:spPr>
                <a:xfrm>
                  <a:off x="4672179" y="1111928"/>
                  <a:ext cx="65520" cy="108000"/>
                </a:xfrm>
                <a:prstGeom prst="rect">
                  <a:avLst/>
                </a:prstGeom>
              </p:spPr>
            </p:pic>
          </mc:Fallback>
        </mc:AlternateContent>
        <mc:AlternateContent xmlns:mc="http://schemas.openxmlformats.org/markup-compatibility/2006">
          <mc:Choice xmlns:p14="http://schemas.microsoft.com/office/powerpoint/2010/main" Requires="p14">
            <p:contentPart p14:bwMode="auto" r:id="rId301">
              <p14:nvContentPartPr>
                <p14:cNvPr id="188" name="Ink 187">
                  <a:extLst>
                    <a:ext uri="{FF2B5EF4-FFF2-40B4-BE49-F238E27FC236}">
                      <a16:creationId xmlns:a16="http://schemas.microsoft.com/office/drawing/2014/main" id="{878C830B-1481-4D80-A427-AC5512AE551E}"/>
                    </a:ext>
                  </a:extLst>
                </p14:cNvPr>
                <p14:cNvContentPartPr/>
                <p14:nvPr/>
              </p14:nvContentPartPr>
              <p14:xfrm>
                <a:off x="4612059" y="1001408"/>
                <a:ext cx="26280" cy="21960"/>
              </p14:xfrm>
            </p:contentPart>
          </mc:Choice>
          <mc:Fallback>
            <p:pic>
              <p:nvPicPr>
                <p:cNvPr id="188" name="Ink 187">
                  <a:extLst>
                    <a:ext uri="{FF2B5EF4-FFF2-40B4-BE49-F238E27FC236}">
                      <a16:creationId xmlns:a16="http://schemas.microsoft.com/office/drawing/2014/main" id="{878C830B-1481-4D80-A427-AC5512AE551E}"/>
                    </a:ext>
                  </a:extLst>
                </p:cNvPr>
                <p:cNvPicPr/>
                <p:nvPr/>
              </p:nvPicPr>
              <p:blipFill>
                <a:blip r:embed="rId302"/>
                <a:stretch>
                  <a:fillRect/>
                </a:stretch>
              </p:blipFill>
              <p:spPr>
                <a:xfrm>
                  <a:off x="4603419" y="992408"/>
                  <a:ext cx="43920" cy="39600"/>
                </a:xfrm>
                <a:prstGeom prst="rect">
                  <a:avLst/>
                </a:prstGeom>
              </p:spPr>
            </p:pic>
          </mc:Fallback>
        </mc:AlternateContent>
        <mc:AlternateContent xmlns:mc="http://schemas.openxmlformats.org/markup-compatibility/2006">
          <mc:Choice xmlns:p14="http://schemas.microsoft.com/office/powerpoint/2010/main" Requires="p14">
            <p:contentPart p14:bwMode="auto" r:id="rId303">
              <p14:nvContentPartPr>
                <p14:cNvPr id="189" name="Ink 188">
                  <a:extLst>
                    <a:ext uri="{FF2B5EF4-FFF2-40B4-BE49-F238E27FC236}">
                      <a16:creationId xmlns:a16="http://schemas.microsoft.com/office/drawing/2014/main" id="{B84EA98C-B310-4159-BDDD-AA5AAA35D4E2}"/>
                    </a:ext>
                  </a:extLst>
                </p14:cNvPr>
                <p14:cNvContentPartPr/>
                <p14:nvPr/>
              </p14:nvContentPartPr>
              <p14:xfrm>
                <a:off x="4677939" y="979088"/>
                <a:ext cx="241560" cy="272160"/>
              </p14:xfrm>
            </p:contentPart>
          </mc:Choice>
          <mc:Fallback>
            <p:pic>
              <p:nvPicPr>
                <p:cNvPr id="189" name="Ink 188">
                  <a:extLst>
                    <a:ext uri="{FF2B5EF4-FFF2-40B4-BE49-F238E27FC236}">
                      <a16:creationId xmlns:a16="http://schemas.microsoft.com/office/drawing/2014/main" id="{B84EA98C-B310-4159-BDDD-AA5AAA35D4E2}"/>
                    </a:ext>
                  </a:extLst>
                </p:cNvPr>
                <p:cNvPicPr/>
                <p:nvPr/>
              </p:nvPicPr>
              <p:blipFill>
                <a:blip r:embed="rId304"/>
                <a:stretch>
                  <a:fillRect/>
                </a:stretch>
              </p:blipFill>
              <p:spPr>
                <a:xfrm>
                  <a:off x="4668939" y="970448"/>
                  <a:ext cx="259200" cy="289800"/>
                </a:xfrm>
                <a:prstGeom prst="rect">
                  <a:avLst/>
                </a:prstGeom>
              </p:spPr>
            </p:pic>
          </mc:Fallback>
        </mc:AlternateContent>
        <mc:AlternateContent xmlns:mc="http://schemas.openxmlformats.org/markup-compatibility/2006">
          <mc:Choice xmlns:p14="http://schemas.microsoft.com/office/powerpoint/2010/main" Requires="p14">
            <p:contentPart p14:bwMode="auto" r:id="rId305">
              <p14:nvContentPartPr>
                <p14:cNvPr id="190" name="Ink 189">
                  <a:extLst>
                    <a:ext uri="{FF2B5EF4-FFF2-40B4-BE49-F238E27FC236}">
                      <a16:creationId xmlns:a16="http://schemas.microsoft.com/office/drawing/2014/main" id="{31E549F4-ADD1-49C1-8A9B-FF50647E28E3}"/>
                    </a:ext>
                  </a:extLst>
                </p14:cNvPr>
                <p14:cNvContentPartPr/>
                <p14:nvPr/>
              </p14:nvContentPartPr>
              <p14:xfrm>
                <a:off x="4836699" y="1027688"/>
                <a:ext cx="91440" cy="113760"/>
              </p14:xfrm>
            </p:contentPart>
          </mc:Choice>
          <mc:Fallback>
            <p:pic>
              <p:nvPicPr>
                <p:cNvPr id="190" name="Ink 189">
                  <a:extLst>
                    <a:ext uri="{FF2B5EF4-FFF2-40B4-BE49-F238E27FC236}">
                      <a16:creationId xmlns:a16="http://schemas.microsoft.com/office/drawing/2014/main" id="{31E549F4-ADD1-49C1-8A9B-FF50647E28E3}"/>
                    </a:ext>
                  </a:extLst>
                </p:cNvPr>
                <p:cNvPicPr/>
                <p:nvPr/>
              </p:nvPicPr>
              <p:blipFill>
                <a:blip r:embed="rId306"/>
                <a:stretch>
                  <a:fillRect/>
                </a:stretch>
              </p:blipFill>
              <p:spPr>
                <a:xfrm>
                  <a:off x="4827699" y="1018688"/>
                  <a:ext cx="109080" cy="131400"/>
                </a:xfrm>
                <a:prstGeom prst="rect">
                  <a:avLst/>
                </a:prstGeom>
              </p:spPr>
            </p:pic>
          </mc:Fallback>
        </mc:AlternateContent>
        <mc:AlternateContent xmlns:mc="http://schemas.openxmlformats.org/markup-compatibility/2006">
          <mc:Choice xmlns:p14="http://schemas.microsoft.com/office/powerpoint/2010/main" Requires="p14">
            <p:contentPart p14:bwMode="auto" r:id="rId307">
              <p14:nvContentPartPr>
                <p14:cNvPr id="191" name="Ink 190">
                  <a:extLst>
                    <a:ext uri="{FF2B5EF4-FFF2-40B4-BE49-F238E27FC236}">
                      <a16:creationId xmlns:a16="http://schemas.microsoft.com/office/drawing/2014/main" id="{98C85EDF-EB8C-439C-9564-31A1A12509F0}"/>
                    </a:ext>
                  </a:extLst>
                </p14:cNvPr>
                <p14:cNvContentPartPr/>
                <p14:nvPr/>
              </p14:nvContentPartPr>
              <p14:xfrm>
                <a:off x="4979619" y="1000328"/>
                <a:ext cx="96840" cy="128880"/>
              </p14:xfrm>
            </p:contentPart>
          </mc:Choice>
          <mc:Fallback>
            <p:pic>
              <p:nvPicPr>
                <p:cNvPr id="191" name="Ink 190">
                  <a:extLst>
                    <a:ext uri="{FF2B5EF4-FFF2-40B4-BE49-F238E27FC236}">
                      <a16:creationId xmlns:a16="http://schemas.microsoft.com/office/drawing/2014/main" id="{98C85EDF-EB8C-439C-9564-31A1A12509F0}"/>
                    </a:ext>
                  </a:extLst>
                </p:cNvPr>
                <p:cNvPicPr/>
                <p:nvPr/>
              </p:nvPicPr>
              <p:blipFill>
                <a:blip r:embed="rId308"/>
                <a:stretch>
                  <a:fillRect/>
                </a:stretch>
              </p:blipFill>
              <p:spPr>
                <a:xfrm>
                  <a:off x="4970979" y="991688"/>
                  <a:ext cx="114480" cy="146520"/>
                </a:xfrm>
                <a:prstGeom prst="rect">
                  <a:avLst/>
                </a:prstGeom>
              </p:spPr>
            </p:pic>
          </mc:Fallback>
        </mc:AlternateContent>
        <mc:AlternateContent xmlns:mc="http://schemas.openxmlformats.org/markup-compatibility/2006">
          <mc:Choice xmlns:p14="http://schemas.microsoft.com/office/powerpoint/2010/main" Requires="p14">
            <p:contentPart p14:bwMode="auto" r:id="rId309">
              <p14:nvContentPartPr>
                <p14:cNvPr id="192" name="Ink 191">
                  <a:extLst>
                    <a:ext uri="{FF2B5EF4-FFF2-40B4-BE49-F238E27FC236}">
                      <a16:creationId xmlns:a16="http://schemas.microsoft.com/office/drawing/2014/main" id="{29D54543-E075-4470-A667-C3B8A66400B9}"/>
                    </a:ext>
                  </a:extLst>
                </p14:cNvPr>
                <p14:cNvContentPartPr/>
                <p14:nvPr/>
              </p14:nvContentPartPr>
              <p14:xfrm>
                <a:off x="5072499" y="972608"/>
                <a:ext cx="55080" cy="148320"/>
              </p14:xfrm>
            </p:contentPart>
          </mc:Choice>
          <mc:Fallback>
            <p:pic>
              <p:nvPicPr>
                <p:cNvPr id="192" name="Ink 191">
                  <a:extLst>
                    <a:ext uri="{FF2B5EF4-FFF2-40B4-BE49-F238E27FC236}">
                      <a16:creationId xmlns:a16="http://schemas.microsoft.com/office/drawing/2014/main" id="{29D54543-E075-4470-A667-C3B8A66400B9}"/>
                    </a:ext>
                  </a:extLst>
                </p:cNvPr>
                <p:cNvPicPr/>
                <p:nvPr/>
              </p:nvPicPr>
              <p:blipFill>
                <a:blip r:embed="rId310"/>
                <a:stretch>
                  <a:fillRect/>
                </a:stretch>
              </p:blipFill>
              <p:spPr>
                <a:xfrm>
                  <a:off x="5063499" y="963608"/>
                  <a:ext cx="72720" cy="165960"/>
                </a:xfrm>
                <a:prstGeom prst="rect">
                  <a:avLst/>
                </a:prstGeom>
              </p:spPr>
            </p:pic>
          </mc:Fallback>
        </mc:AlternateContent>
        <mc:AlternateContent xmlns:mc="http://schemas.openxmlformats.org/markup-compatibility/2006">
          <mc:Choice xmlns:p14="http://schemas.microsoft.com/office/powerpoint/2010/main" Requires="p14">
            <p:contentPart p14:bwMode="auto" r:id="rId311">
              <p14:nvContentPartPr>
                <p14:cNvPr id="193" name="Ink 192">
                  <a:extLst>
                    <a:ext uri="{FF2B5EF4-FFF2-40B4-BE49-F238E27FC236}">
                      <a16:creationId xmlns:a16="http://schemas.microsoft.com/office/drawing/2014/main" id="{81A04B7B-1B36-421B-8BA6-5058AA3868C6}"/>
                    </a:ext>
                  </a:extLst>
                </p14:cNvPr>
                <p14:cNvContentPartPr/>
                <p14:nvPr/>
              </p14:nvContentPartPr>
              <p14:xfrm>
                <a:off x="5151699" y="989888"/>
                <a:ext cx="88920" cy="94320"/>
              </p14:xfrm>
            </p:contentPart>
          </mc:Choice>
          <mc:Fallback>
            <p:pic>
              <p:nvPicPr>
                <p:cNvPr id="193" name="Ink 192">
                  <a:extLst>
                    <a:ext uri="{FF2B5EF4-FFF2-40B4-BE49-F238E27FC236}">
                      <a16:creationId xmlns:a16="http://schemas.microsoft.com/office/drawing/2014/main" id="{81A04B7B-1B36-421B-8BA6-5058AA3868C6}"/>
                    </a:ext>
                  </a:extLst>
                </p:cNvPr>
                <p:cNvPicPr/>
                <p:nvPr/>
              </p:nvPicPr>
              <p:blipFill>
                <a:blip r:embed="rId312"/>
                <a:stretch>
                  <a:fillRect/>
                </a:stretch>
              </p:blipFill>
              <p:spPr>
                <a:xfrm>
                  <a:off x="5143059" y="981248"/>
                  <a:ext cx="106560" cy="111960"/>
                </a:xfrm>
                <a:prstGeom prst="rect">
                  <a:avLst/>
                </a:prstGeom>
              </p:spPr>
            </p:pic>
          </mc:Fallback>
        </mc:AlternateContent>
        <mc:AlternateContent xmlns:mc="http://schemas.openxmlformats.org/markup-compatibility/2006">
          <mc:Choice xmlns:p14="http://schemas.microsoft.com/office/powerpoint/2010/main" Requires="p14">
            <p:contentPart p14:bwMode="auto" r:id="rId313">
              <p14:nvContentPartPr>
                <p14:cNvPr id="194" name="Ink 193">
                  <a:extLst>
                    <a:ext uri="{FF2B5EF4-FFF2-40B4-BE49-F238E27FC236}">
                      <a16:creationId xmlns:a16="http://schemas.microsoft.com/office/drawing/2014/main" id="{F4E2CF5F-DA46-484E-90DF-D92A6B057F8D}"/>
                    </a:ext>
                  </a:extLst>
                </p14:cNvPr>
                <p14:cNvContentPartPr/>
                <p14:nvPr/>
              </p14:nvContentPartPr>
              <p14:xfrm>
                <a:off x="4681539" y="1365368"/>
                <a:ext cx="158760" cy="101520"/>
              </p14:xfrm>
            </p:contentPart>
          </mc:Choice>
          <mc:Fallback>
            <p:pic>
              <p:nvPicPr>
                <p:cNvPr id="194" name="Ink 193">
                  <a:extLst>
                    <a:ext uri="{FF2B5EF4-FFF2-40B4-BE49-F238E27FC236}">
                      <a16:creationId xmlns:a16="http://schemas.microsoft.com/office/drawing/2014/main" id="{F4E2CF5F-DA46-484E-90DF-D92A6B057F8D}"/>
                    </a:ext>
                  </a:extLst>
                </p:cNvPr>
                <p:cNvPicPr/>
                <p:nvPr/>
              </p:nvPicPr>
              <p:blipFill>
                <a:blip r:embed="rId314"/>
                <a:stretch>
                  <a:fillRect/>
                </a:stretch>
              </p:blipFill>
              <p:spPr>
                <a:xfrm>
                  <a:off x="4672539" y="1356368"/>
                  <a:ext cx="176400" cy="119160"/>
                </a:xfrm>
                <a:prstGeom prst="rect">
                  <a:avLst/>
                </a:prstGeom>
              </p:spPr>
            </p:pic>
          </mc:Fallback>
        </mc:AlternateContent>
        <mc:AlternateContent xmlns:mc="http://schemas.openxmlformats.org/markup-compatibility/2006">
          <mc:Choice xmlns:p14="http://schemas.microsoft.com/office/powerpoint/2010/main" Requires="p14">
            <p:contentPart p14:bwMode="auto" r:id="rId315">
              <p14:nvContentPartPr>
                <p14:cNvPr id="195" name="Ink 194">
                  <a:extLst>
                    <a:ext uri="{FF2B5EF4-FFF2-40B4-BE49-F238E27FC236}">
                      <a16:creationId xmlns:a16="http://schemas.microsoft.com/office/drawing/2014/main" id="{CAC4FB4D-63E7-4E53-9BAC-EF3430F3C92F}"/>
                    </a:ext>
                  </a:extLst>
                </p14:cNvPr>
                <p14:cNvContentPartPr/>
                <p14:nvPr/>
              </p14:nvContentPartPr>
              <p14:xfrm>
                <a:off x="4830939" y="1179968"/>
                <a:ext cx="246240" cy="236880"/>
              </p14:xfrm>
            </p:contentPart>
          </mc:Choice>
          <mc:Fallback>
            <p:pic>
              <p:nvPicPr>
                <p:cNvPr id="195" name="Ink 194">
                  <a:extLst>
                    <a:ext uri="{FF2B5EF4-FFF2-40B4-BE49-F238E27FC236}">
                      <a16:creationId xmlns:a16="http://schemas.microsoft.com/office/drawing/2014/main" id="{CAC4FB4D-63E7-4E53-9BAC-EF3430F3C92F}"/>
                    </a:ext>
                  </a:extLst>
                </p:cNvPr>
                <p:cNvPicPr/>
                <p:nvPr/>
              </p:nvPicPr>
              <p:blipFill>
                <a:blip r:embed="rId316"/>
                <a:stretch>
                  <a:fillRect/>
                </a:stretch>
              </p:blipFill>
              <p:spPr>
                <a:xfrm>
                  <a:off x="4821939" y="1171328"/>
                  <a:ext cx="263880" cy="254520"/>
                </a:xfrm>
                <a:prstGeom prst="rect">
                  <a:avLst/>
                </a:prstGeom>
              </p:spPr>
            </p:pic>
          </mc:Fallback>
        </mc:AlternateContent>
      </p:grpSp>
      <p:grpSp>
        <p:nvGrpSpPr>
          <p:cNvPr id="211" name="Group 210">
            <a:extLst>
              <a:ext uri="{FF2B5EF4-FFF2-40B4-BE49-F238E27FC236}">
                <a16:creationId xmlns:a16="http://schemas.microsoft.com/office/drawing/2014/main" id="{DB1ABEF1-7353-4B6C-93E4-FC2C775AD7BA}"/>
              </a:ext>
            </a:extLst>
          </p:cNvPr>
          <p:cNvGrpSpPr/>
          <p:nvPr/>
        </p:nvGrpSpPr>
        <p:grpSpPr>
          <a:xfrm>
            <a:off x="5659659" y="1243688"/>
            <a:ext cx="650160" cy="757800"/>
            <a:chOff x="5659659" y="1243688"/>
            <a:chExt cx="650160" cy="757800"/>
          </a:xfrm>
        </p:grpSpPr>
        <mc:AlternateContent xmlns:mc="http://schemas.openxmlformats.org/markup-compatibility/2006">
          <mc:Choice xmlns:p14="http://schemas.microsoft.com/office/powerpoint/2010/main" Requires="p14">
            <p:contentPart p14:bwMode="auto" r:id="rId317">
              <p14:nvContentPartPr>
                <p14:cNvPr id="197" name="Ink 196">
                  <a:extLst>
                    <a:ext uri="{FF2B5EF4-FFF2-40B4-BE49-F238E27FC236}">
                      <a16:creationId xmlns:a16="http://schemas.microsoft.com/office/drawing/2014/main" id="{0B0AB922-3534-4F62-8B89-9CBFB22CF049}"/>
                    </a:ext>
                  </a:extLst>
                </p14:cNvPr>
                <p14:cNvContentPartPr/>
                <p14:nvPr/>
              </p14:nvContentPartPr>
              <p14:xfrm>
                <a:off x="5659659" y="1311008"/>
                <a:ext cx="646200" cy="690480"/>
              </p14:xfrm>
            </p:contentPart>
          </mc:Choice>
          <mc:Fallback>
            <p:pic>
              <p:nvPicPr>
                <p:cNvPr id="197" name="Ink 196">
                  <a:extLst>
                    <a:ext uri="{FF2B5EF4-FFF2-40B4-BE49-F238E27FC236}">
                      <a16:creationId xmlns:a16="http://schemas.microsoft.com/office/drawing/2014/main" id="{0B0AB922-3534-4F62-8B89-9CBFB22CF049}"/>
                    </a:ext>
                  </a:extLst>
                </p:cNvPr>
                <p:cNvPicPr/>
                <p:nvPr/>
              </p:nvPicPr>
              <p:blipFill>
                <a:blip r:embed="rId318"/>
                <a:stretch>
                  <a:fillRect/>
                </a:stretch>
              </p:blipFill>
              <p:spPr>
                <a:xfrm>
                  <a:off x="5650659" y="1302368"/>
                  <a:ext cx="663840" cy="708120"/>
                </a:xfrm>
                <a:prstGeom prst="rect">
                  <a:avLst/>
                </a:prstGeom>
              </p:spPr>
            </p:pic>
          </mc:Fallback>
        </mc:AlternateContent>
        <mc:AlternateContent xmlns:mc="http://schemas.openxmlformats.org/markup-compatibility/2006">
          <mc:Choice xmlns:p14="http://schemas.microsoft.com/office/powerpoint/2010/main" Requires="p14">
            <p:contentPart p14:bwMode="auto" r:id="rId319">
              <p14:nvContentPartPr>
                <p14:cNvPr id="198" name="Ink 197">
                  <a:extLst>
                    <a:ext uri="{FF2B5EF4-FFF2-40B4-BE49-F238E27FC236}">
                      <a16:creationId xmlns:a16="http://schemas.microsoft.com/office/drawing/2014/main" id="{4D6CF4B0-F518-4BAC-8197-1AEAD47AC95B}"/>
                    </a:ext>
                  </a:extLst>
                </p14:cNvPr>
                <p14:cNvContentPartPr/>
                <p14:nvPr/>
              </p14:nvContentPartPr>
              <p14:xfrm>
                <a:off x="6157179" y="1243688"/>
                <a:ext cx="152640" cy="216360"/>
              </p14:xfrm>
            </p:contentPart>
          </mc:Choice>
          <mc:Fallback>
            <p:pic>
              <p:nvPicPr>
                <p:cNvPr id="198" name="Ink 197">
                  <a:extLst>
                    <a:ext uri="{FF2B5EF4-FFF2-40B4-BE49-F238E27FC236}">
                      <a16:creationId xmlns:a16="http://schemas.microsoft.com/office/drawing/2014/main" id="{4D6CF4B0-F518-4BAC-8197-1AEAD47AC95B}"/>
                    </a:ext>
                  </a:extLst>
                </p:cNvPr>
                <p:cNvPicPr/>
                <p:nvPr/>
              </p:nvPicPr>
              <p:blipFill>
                <a:blip r:embed="rId320"/>
                <a:stretch>
                  <a:fillRect/>
                </a:stretch>
              </p:blipFill>
              <p:spPr>
                <a:xfrm>
                  <a:off x="6148539" y="1235048"/>
                  <a:ext cx="170280" cy="234000"/>
                </a:xfrm>
                <a:prstGeom prst="rect">
                  <a:avLst/>
                </a:prstGeom>
              </p:spPr>
            </p:pic>
          </mc:Fallback>
        </mc:AlternateContent>
      </p:grpSp>
      <p:grpSp>
        <p:nvGrpSpPr>
          <p:cNvPr id="210" name="Group 209">
            <a:extLst>
              <a:ext uri="{FF2B5EF4-FFF2-40B4-BE49-F238E27FC236}">
                <a16:creationId xmlns:a16="http://schemas.microsoft.com/office/drawing/2014/main" id="{70001058-F6B2-400F-A887-BE8C41260D3A}"/>
              </a:ext>
            </a:extLst>
          </p:cNvPr>
          <p:cNvGrpSpPr/>
          <p:nvPr/>
        </p:nvGrpSpPr>
        <p:grpSpPr>
          <a:xfrm>
            <a:off x="6508899" y="1068008"/>
            <a:ext cx="940680" cy="393120"/>
            <a:chOff x="6508899" y="1068008"/>
            <a:chExt cx="940680" cy="393120"/>
          </a:xfrm>
        </p:grpSpPr>
        <mc:AlternateContent xmlns:mc="http://schemas.openxmlformats.org/markup-compatibility/2006">
          <mc:Choice xmlns:p14="http://schemas.microsoft.com/office/powerpoint/2010/main" Requires="p14">
            <p:contentPart p14:bwMode="auto" r:id="rId321">
              <p14:nvContentPartPr>
                <p14:cNvPr id="199" name="Ink 198">
                  <a:extLst>
                    <a:ext uri="{FF2B5EF4-FFF2-40B4-BE49-F238E27FC236}">
                      <a16:creationId xmlns:a16="http://schemas.microsoft.com/office/drawing/2014/main" id="{A279B02D-A96A-4468-B9F0-EBCB76C6275B}"/>
                    </a:ext>
                  </a:extLst>
                </p14:cNvPr>
                <p14:cNvContentPartPr/>
                <p14:nvPr/>
              </p14:nvContentPartPr>
              <p14:xfrm>
                <a:off x="6508899" y="1076648"/>
                <a:ext cx="161280" cy="230040"/>
              </p14:xfrm>
            </p:contentPart>
          </mc:Choice>
          <mc:Fallback>
            <p:pic>
              <p:nvPicPr>
                <p:cNvPr id="199" name="Ink 198">
                  <a:extLst>
                    <a:ext uri="{FF2B5EF4-FFF2-40B4-BE49-F238E27FC236}">
                      <a16:creationId xmlns:a16="http://schemas.microsoft.com/office/drawing/2014/main" id="{A279B02D-A96A-4468-B9F0-EBCB76C6275B}"/>
                    </a:ext>
                  </a:extLst>
                </p:cNvPr>
                <p:cNvPicPr/>
                <p:nvPr/>
              </p:nvPicPr>
              <p:blipFill>
                <a:blip r:embed="rId322"/>
                <a:stretch>
                  <a:fillRect/>
                </a:stretch>
              </p:blipFill>
              <p:spPr>
                <a:xfrm>
                  <a:off x="6500259" y="1067648"/>
                  <a:ext cx="178920" cy="247680"/>
                </a:xfrm>
                <a:prstGeom prst="rect">
                  <a:avLst/>
                </a:prstGeom>
              </p:spPr>
            </p:pic>
          </mc:Fallback>
        </mc:AlternateContent>
        <mc:AlternateContent xmlns:mc="http://schemas.openxmlformats.org/markup-compatibility/2006">
          <mc:Choice xmlns:p14="http://schemas.microsoft.com/office/powerpoint/2010/main" Requires="p14">
            <p:contentPart p14:bwMode="auto" r:id="rId323">
              <p14:nvContentPartPr>
                <p14:cNvPr id="200" name="Ink 199">
                  <a:extLst>
                    <a:ext uri="{FF2B5EF4-FFF2-40B4-BE49-F238E27FC236}">
                      <a16:creationId xmlns:a16="http://schemas.microsoft.com/office/drawing/2014/main" id="{512E63ED-2E43-4D74-B2A3-11F1E2D46791}"/>
                    </a:ext>
                  </a:extLst>
                </p14:cNvPr>
                <p14:cNvContentPartPr/>
                <p14:nvPr/>
              </p14:nvContentPartPr>
              <p14:xfrm>
                <a:off x="6692139" y="1176008"/>
                <a:ext cx="216000" cy="87840"/>
              </p14:xfrm>
            </p:contentPart>
          </mc:Choice>
          <mc:Fallback>
            <p:pic>
              <p:nvPicPr>
                <p:cNvPr id="200" name="Ink 199">
                  <a:extLst>
                    <a:ext uri="{FF2B5EF4-FFF2-40B4-BE49-F238E27FC236}">
                      <a16:creationId xmlns:a16="http://schemas.microsoft.com/office/drawing/2014/main" id="{512E63ED-2E43-4D74-B2A3-11F1E2D46791}"/>
                    </a:ext>
                  </a:extLst>
                </p:cNvPr>
                <p:cNvPicPr/>
                <p:nvPr/>
              </p:nvPicPr>
              <p:blipFill>
                <a:blip r:embed="rId324"/>
                <a:stretch>
                  <a:fillRect/>
                </a:stretch>
              </p:blipFill>
              <p:spPr>
                <a:xfrm>
                  <a:off x="6683499" y="1167008"/>
                  <a:ext cx="233640" cy="105480"/>
                </a:xfrm>
                <a:prstGeom prst="rect">
                  <a:avLst/>
                </a:prstGeom>
              </p:spPr>
            </p:pic>
          </mc:Fallback>
        </mc:AlternateContent>
        <mc:AlternateContent xmlns:mc="http://schemas.openxmlformats.org/markup-compatibility/2006">
          <mc:Choice xmlns:p14="http://schemas.microsoft.com/office/powerpoint/2010/main" Requires="p14">
            <p:contentPart p14:bwMode="auto" r:id="rId325">
              <p14:nvContentPartPr>
                <p14:cNvPr id="201" name="Ink 200">
                  <a:extLst>
                    <a:ext uri="{FF2B5EF4-FFF2-40B4-BE49-F238E27FC236}">
                      <a16:creationId xmlns:a16="http://schemas.microsoft.com/office/drawing/2014/main" id="{3C95A5B6-7CC9-48E6-ABB4-474F0E68A68E}"/>
                    </a:ext>
                  </a:extLst>
                </p14:cNvPr>
                <p14:cNvContentPartPr/>
                <p14:nvPr/>
              </p14:nvContentPartPr>
              <p14:xfrm>
                <a:off x="6912099" y="1068008"/>
                <a:ext cx="198360" cy="213840"/>
              </p14:xfrm>
            </p:contentPart>
          </mc:Choice>
          <mc:Fallback>
            <p:pic>
              <p:nvPicPr>
                <p:cNvPr id="201" name="Ink 200">
                  <a:extLst>
                    <a:ext uri="{FF2B5EF4-FFF2-40B4-BE49-F238E27FC236}">
                      <a16:creationId xmlns:a16="http://schemas.microsoft.com/office/drawing/2014/main" id="{3C95A5B6-7CC9-48E6-ABB4-474F0E68A68E}"/>
                    </a:ext>
                  </a:extLst>
                </p:cNvPr>
                <p:cNvPicPr/>
                <p:nvPr/>
              </p:nvPicPr>
              <p:blipFill>
                <a:blip r:embed="rId326"/>
                <a:stretch>
                  <a:fillRect/>
                </a:stretch>
              </p:blipFill>
              <p:spPr>
                <a:xfrm>
                  <a:off x="6903459" y="1059008"/>
                  <a:ext cx="216000" cy="231480"/>
                </a:xfrm>
                <a:prstGeom prst="rect">
                  <a:avLst/>
                </a:prstGeom>
              </p:spPr>
            </p:pic>
          </mc:Fallback>
        </mc:AlternateContent>
        <mc:AlternateContent xmlns:mc="http://schemas.openxmlformats.org/markup-compatibility/2006">
          <mc:Choice xmlns:p14="http://schemas.microsoft.com/office/powerpoint/2010/main" Requires="p14">
            <p:contentPart p14:bwMode="auto" r:id="rId327">
              <p14:nvContentPartPr>
                <p14:cNvPr id="202" name="Ink 201">
                  <a:extLst>
                    <a:ext uri="{FF2B5EF4-FFF2-40B4-BE49-F238E27FC236}">
                      <a16:creationId xmlns:a16="http://schemas.microsoft.com/office/drawing/2014/main" id="{44489F15-095B-4C72-90FE-E4BD7A5C2057}"/>
                    </a:ext>
                  </a:extLst>
                </p14:cNvPr>
                <p14:cNvContentPartPr/>
                <p14:nvPr/>
              </p14:nvContentPartPr>
              <p14:xfrm>
                <a:off x="7082019" y="1143968"/>
                <a:ext cx="65160" cy="102600"/>
              </p14:xfrm>
            </p:contentPart>
          </mc:Choice>
          <mc:Fallback>
            <p:pic>
              <p:nvPicPr>
                <p:cNvPr id="202" name="Ink 201">
                  <a:extLst>
                    <a:ext uri="{FF2B5EF4-FFF2-40B4-BE49-F238E27FC236}">
                      <a16:creationId xmlns:a16="http://schemas.microsoft.com/office/drawing/2014/main" id="{44489F15-095B-4C72-90FE-E4BD7A5C2057}"/>
                    </a:ext>
                  </a:extLst>
                </p:cNvPr>
                <p:cNvPicPr/>
                <p:nvPr/>
              </p:nvPicPr>
              <p:blipFill>
                <a:blip r:embed="rId328"/>
                <a:stretch>
                  <a:fillRect/>
                </a:stretch>
              </p:blipFill>
              <p:spPr>
                <a:xfrm>
                  <a:off x="7073019" y="1134968"/>
                  <a:ext cx="82800" cy="120240"/>
                </a:xfrm>
                <a:prstGeom prst="rect">
                  <a:avLst/>
                </a:prstGeom>
              </p:spPr>
            </p:pic>
          </mc:Fallback>
        </mc:AlternateContent>
        <mc:AlternateContent xmlns:mc="http://schemas.openxmlformats.org/markup-compatibility/2006">
          <mc:Choice xmlns:p14="http://schemas.microsoft.com/office/powerpoint/2010/main" Requires="p14">
            <p:contentPart p14:bwMode="auto" r:id="rId329">
              <p14:nvContentPartPr>
                <p14:cNvPr id="203" name="Ink 202">
                  <a:extLst>
                    <a:ext uri="{FF2B5EF4-FFF2-40B4-BE49-F238E27FC236}">
                      <a16:creationId xmlns:a16="http://schemas.microsoft.com/office/drawing/2014/main" id="{126A06BA-A4BD-4E22-869A-AF56DE9ECA6A}"/>
                    </a:ext>
                  </a:extLst>
                </p14:cNvPr>
                <p14:cNvContentPartPr/>
                <p14:nvPr/>
              </p14:nvContentPartPr>
              <p14:xfrm>
                <a:off x="7195779" y="1118048"/>
                <a:ext cx="93240" cy="127440"/>
              </p14:xfrm>
            </p:contentPart>
          </mc:Choice>
          <mc:Fallback>
            <p:pic>
              <p:nvPicPr>
                <p:cNvPr id="203" name="Ink 202">
                  <a:extLst>
                    <a:ext uri="{FF2B5EF4-FFF2-40B4-BE49-F238E27FC236}">
                      <a16:creationId xmlns:a16="http://schemas.microsoft.com/office/drawing/2014/main" id="{126A06BA-A4BD-4E22-869A-AF56DE9ECA6A}"/>
                    </a:ext>
                  </a:extLst>
                </p:cNvPr>
                <p:cNvPicPr/>
                <p:nvPr/>
              </p:nvPicPr>
              <p:blipFill>
                <a:blip r:embed="rId330"/>
                <a:stretch>
                  <a:fillRect/>
                </a:stretch>
              </p:blipFill>
              <p:spPr>
                <a:xfrm>
                  <a:off x="7186779" y="1109408"/>
                  <a:ext cx="110880" cy="145080"/>
                </a:xfrm>
                <a:prstGeom prst="rect">
                  <a:avLst/>
                </a:prstGeom>
              </p:spPr>
            </p:pic>
          </mc:Fallback>
        </mc:AlternateContent>
        <mc:AlternateContent xmlns:mc="http://schemas.openxmlformats.org/markup-compatibility/2006">
          <mc:Choice xmlns:p14="http://schemas.microsoft.com/office/powerpoint/2010/main" Requires="p14">
            <p:contentPart p14:bwMode="auto" r:id="rId331">
              <p14:nvContentPartPr>
                <p14:cNvPr id="204" name="Ink 203">
                  <a:extLst>
                    <a:ext uri="{FF2B5EF4-FFF2-40B4-BE49-F238E27FC236}">
                      <a16:creationId xmlns:a16="http://schemas.microsoft.com/office/drawing/2014/main" id="{0EAB6F93-C5A9-4957-B0A7-1D526CEAF156}"/>
                    </a:ext>
                  </a:extLst>
                </p14:cNvPr>
                <p14:cNvContentPartPr/>
                <p14:nvPr/>
              </p14:nvContentPartPr>
              <p14:xfrm>
                <a:off x="7299459" y="1113008"/>
                <a:ext cx="85680" cy="99360"/>
              </p14:xfrm>
            </p:contentPart>
          </mc:Choice>
          <mc:Fallback>
            <p:pic>
              <p:nvPicPr>
                <p:cNvPr id="204" name="Ink 203">
                  <a:extLst>
                    <a:ext uri="{FF2B5EF4-FFF2-40B4-BE49-F238E27FC236}">
                      <a16:creationId xmlns:a16="http://schemas.microsoft.com/office/drawing/2014/main" id="{0EAB6F93-C5A9-4957-B0A7-1D526CEAF156}"/>
                    </a:ext>
                  </a:extLst>
                </p:cNvPr>
                <p:cNvPicPr/>
                <p:nvPr/>
              </p:nvPicPr>
              <p:blipFill>
                <a:blip r:embed="rId332"/>
                <a:stretch>
                  <a:fillRect/>
                </a:stretch>
              </p:blipFill>
              <p:spPr>
                <a:xfrm>
                  <a:off x="7290459" y="1104008"/>
                  <a:ext cx="103320" cy="117000"/>
                </a:xfrm>
                <a:prstGeom prst="rect">
                  <a:avLst/>
                </a:prstGeom>
              </p:spPr>
            </p:pic>
          </mc:Fallback>
        </mc:AlternateContent>
        <mc:AlternateContent xmlns:mc="http://schemas.openxmlformats.org/markup-compatibility/2006">
          <mc:Choice xmlns:p14="http://schemas.microsoft.com/office/powerpoint/2010/main" Requires="p14">
            <p:contentPart p14:bwMode="auto" r:id="rId333">
              <p14:nvContentPartPr>
                <p14:cNvPr id="205" name="Ink 204">
                  <a:extLst>
                    <a:ext uri="{FF2B5EF4-FFF2-40B4-BE49-F238E27FC236}">
                      <a16:creationId xmlns:a16="http://schemas.microsoft.com/office/drawing/2014/main" id="{00615C2E-9F22-4A9F-A431-CDB3970A64A1}"/>
                    </a:ext>
                  </a:extLst>
                </p14:cNvPr>
                <p14:cNvContentPartPr/>
                <p14:nvPr/>
              </p14:nvContentPartPr>
              <p14:xfrm>
                <a:off x="7397379" y="1133888"/>
                <a:ext cx="52200" cy="26280"/>
              </p14:xfrm>
            </p:contentPart>
          </mc:Choice>
          <mc:Fallback>
            <p:pic>
              <p:nvPicPr>
                <p:cNvPr id="205" name="Ink 204">
                  <a:extLst>
                    <a:ext uri="{FF2B5EF4-FFF2-40B4-BE49-F238E27FC236}">
                      <a16:creationId xmlns:a16="http://schemas.microsoft.com/office/drawing/2014/main" id="{00615C2E-9F22-4A9F-A431-CDB3970A64A1}"/>
                    </a:ext>
                  </a:extLst>
                </p:cNvPr>
                <p:cNvPicPr/>
                <p:nvPr/>
              </p:nvPicPr>
              <p:blipFill>
                <a:blip r:embed="rId334"/>
                <a:stretch>
                  <a:fillRect/>
                </a:stretch>
              </p:blipFill>
              <p:spPr>
                <a:xfrm>
                  <a:off x="7388379" y="1125248"/>
                  <a:ext cx="69840" cy="43920"/>
                </a:xfrm>
                <a:prstGeom prst="rect">
                  <a:avLst/>
                </a:prstGeom>
              </p:spPr>
            </p:pic>
          </mc:Fallback>
        </mc:AlternateContent>
        <mc:AlternateContent xmlns:mc="http://schemas.openxmlformats.org/markup-compatibility/2006">
          <mc:Choice xmlns:p14="http://schemas.microsoft.com/office/powerpoint/2010/main" Requires="p14">
            <p:contentPart p14:bwMode="auto" r:id="rId335">
              <p14:nvContentPartPr>
                <p14:cNvPr id="206" name="Ink 205">
                  <a:extLst>
                    <a:ext uri="{FF2B5EF4-FFF2-40B4-BE49-F238E27FC236}">
                      <a16:creationId xmlns:a16="http://schemas.microsoft.com/office/drawing/2014/main" id="{D2294612-4016-422F-8410-7C053083C04C}"/>
                    </a:ext>
                  </a:extLst>
                </p14:cNvPr>
                <p14:cNvContentPartPr/>
                <p14:nvPr/>
              </p14:nvContentPartPr>
              <p14:xfrm>
                <a:off x="6821019" y="1371128"/>
                <a:ext cx="147600" cy="90000"/>
              </p14:xfrm>
            </p:contentPart>
          </mc:Choice>
          <mc:Fallback>
            <p:pic>
              <p:nvPicPr>
                <p:cNvPr id="206" name="Ink 205">
                  <a:extLst>
                    <a:ext uri="{FF2B5EF4-FFF2-40B4-BE49-F238E27FC236}">
                      <a16:creationId xmlns:a16="http://schemas.microsoft.com/office/drawing/2014/main" id="{D2294612-4016-422F-8410-7C053083C04C}"/>
                    </a:ext>
                  </a:extLst>
                </p:cNvPr>
                <p:cNvPicPr/>
                <p:nvPr/>
              </p:nvPicPr>
              <p:blipFill>
                <a:blip r:embed="rId336"/>
                <a:stretch>
                  <a:fillRect/>
                </a:stretch>
              </p:blipFill>
              <p:spPr>
                <a:xfrm>
                  <a:off x="6812019" y="1362128"/>
                  <a:ext cx="165240" cy="107640"/>
                </a:xfrm>
                <a:prstGeom prst="rect">
                  <a:avLst/>
                </a:prstGeom>
              </p:spPr>
            </p:pic>
          </mc:Fallback>
        </mc:AlternateContent>
        <mc:AlternateContent xmlns:mc="http://schemas.openxmlformats.org/markup-compatibility/2006">
          <mc:Choice xmlns:p14="http://schemas.microsoft.com/office/powerpoint/2010/main" Requires="p14">
            <p:contentPart p14:bwMode="auto" r:id="rId337">
              <p14:nvContentPartPr>
                <p14:cNvPr id="207" name="Ink 206">
                  <a:extLst>
                    <a:ext uri="{FF2B5EF4-FFF2-40B4-BE49-F238E27FC236}">
                      <a16:creationId xmlns:a16="http://schemas.microsoft.com/office/drawing/2014/main" id="{1EB8CEFC-ACF3-4420-8082-F4ABD3692ADC}"/>
                    </a:ext>
                  </a:extLst>
                </p14:cNvPr>
                <p14:cNvContentPartPr/>
                <p14:nvPr/>
              </p14:nvContentPartPr>
              <p14:xfrm>
                <a:off x="6980859" y="1285088"/>
                <a:ext cx="103320" cy="173520"/>
              </p14:xfrm>
            </p:contentPart>
          </mc:Choice>
          <mc:Fallback>
            <p:pic>
              <p:nvPicPr>
                <p:cNvPr id="207" name="Ink 206">
                  <a:extLst>
                    <a:ext uri="{FF2B5EF4-FFF2-40B4-BE49-F238E27FC236}">
                      <a16:creationId xmlns:a16="http://schemas.microsoft.com/office/drawing/2014/main" id="{1EB8CEFC-ACF3-4420-8082-F4ABD3692ADC}"/>
                    </a:ext>
                  </a:extLst>
                </p:cNvPr>
                <p:cNvPicPr/>
                <p:nvPr/>
              </p:nvPicPr>
              <p:blipFill>
                <a:blip r:embed="rId338"/>
                <a:stretch>
                  <a:fillRect/>
                </a:stretch>
              </p:blipFill>
              <p:spPr>
                <a:xfrm>
                  <a:off x="6972219" y="1276088"/>
                  <a:ext cx="120960" cy="191160"/>
                </a:xfrm>
                <a:prstGeom prst="rect">
                  <a:avLst/>
                </a:prstGeom>
              </p:spPr>
            </p:pic>
          </mc:Fallback>
        </mc:AlternateContent>
        <mc:AlternateContent xmlns:mc="http://schemas.openxmlformats.org/markup-compatibility/2006">
          <mc:Choice xmlns:p14="http://schemas.microsoft.com/office/powerpoint/2010/main" Requires="p14">
            <p:contentPart p14:bwMode="auto" r:id="rId339">
              <p14:nvContentPartPr>
                <p14:cNvPr id="208" name="Ink 207">
                  <a:extLst>
                    <a:ext uri="{FF2B5EF4-FFF2-40B4-BE49-F238E27FC236}">
                      <a16:creationId xmlns:a16="http://schemas.microsoft.com/office/drawing/2014/main" id="{A88944C3-A23D-456A-9A3C-EF5EC89AB044}"/>
                    </a:ext>
                  </a:extLst>
                </p14:cNvPr>
                <p14:cNvContentPartPr/>
                <p14:nvPr/>
              </p14:nvContentPartPr>
              <p14:xfrm>
                <a:off x="7090659" y="1273928"/>
                <a:ext cx="96480" cy="158400"/>
              </p14:xfrm>
            </p:contentPart>
          </mc:Choice>
          <mc:Fallback>
            <p:pic>
              <p:nvPicPr>
                <p:cNvPr id="208" name="Ink 207">
                  <a:extLst>
                    <a:ext uri="{FF2B5EF4-FFF2-40B4-BE49-F238E27FC236}">
                      <a16:creationId xmlns:a16="http://schemas.microsoft.com/office/drawing/2014/main" id="{A88944C3-A23D-456A-9A3C-EF5EC89AB044}"/>
                    </a:ext>
                  </a:extLst>
                </p:cNvPr>
                <p:cNvPicPr/>
                <p:nvPr/>
              </p:nvPicPr>
              <p:blipFill>
                <a:blip r:embed="rId340"/>
                <a:stretch>
                  <a:fillRect/>
                </a:stretch>
              </p:blipFill>
              <p:spPr>
                <a:xfrm>
                  <a:off x="7081659" y="1264928"/>
                  <a:ext cx="114120" cy="176040"/>
                </a:xfrm>
                <a:prstGeom prst="rect">
                  <a:avLst/>
                </a:prstGeom>
              </p:spPr>
            </p:pic>
          </mc:Fallback>
        </mc:AlternateContent>
        <mc:AlternateContent xmlns:mc="http://schemas.openxmlformats.org/markup-compatibility/2006">
          <mc:Choice xmlns:p14="http://schemas.microsoft.com/office/powerpoint/2010/main" Requires="p14">
            <p:contentPart p14:bwMode="auto" r:id="rId341">
              <p14:nvContentPartPr>
                <p14:cNvPr id="209" name="Ink 208">
                  <a:extLst>
                    <a:ext uri="{FF2B5EF4-FFF2-40B4-BE49-F238E27FC236}">
                      <a16:creationId xmlns:a16="http://schemas.microsoft.com/office/drawing/2014/main" id="{0BA40334-58D7-4CEA-9E76-4E39E2C689E9}"/>
                    </a:ext>
                  </a:extLst>
                </p14:cNvPr>
                <p14:cNvContentPartPr/>
                <p14:nvPr/>
              </p14:nvContentPartPr>
              <p14:xfrm>
                <a:off x="7209819" y="1304528"/>
                <a:ext cx="83520" cy="51480"/>
              </p14:xfrm>
            </p:contentPart>
          </mc:Choice>
          <mc:Fallback>
            <p:pic>
              <p:nvPicPr>
                <p:cNvPr id="209" name="Ink 208">
                  <a:extLst>
                    <a:ext uri="{FF2B5EF4-FFF2-40B4-BE49-F238E27FC236}">
                      <a16:creationId xmlns:a16="http://schemas.microsoft.com/office/drawing/2014/main" id="{0BA40334-58D7-4CEA-9E76-4E39E2C689E9}"/>
                    </a:ext>
                  </a:extLst>
                </p:cNvPr>
                <p:cNvPicPr/>
                <p:nvPr/>
              </p:nvPicPr>
              <p:blipFill>
                <a:blip r:embed="rId342"/>
                <a:stretch>
                  <a:fillRect/>
                </a:stretch>
              </p:blipFill>
              <p:spPr>
                <a:xfrm>
                  <a:off x="7200819" y="1295888"/>
                  <a:ext cx="101160" cy="6912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343">
            <p14:nvContentPartPr>
              <p14:cNvPr id="213" name="Ink 212">
                <a:extLst>
                  <a:ext uri="{FF2B5EF4-FFF2-40B4-BE49-F238E27FC236}">
                    <a16:creationId xmlns:a16="http://schemas.microsoft.com/office/drawing/2014/main" id="{78A47D67-413E-4545-9E4E-91D16210AEB3}"/>
                  </a:ext>
                </a:extLst>
              </p14:cNvPr>
              <p14:cNvContentPartPr/>
              <p14:nvPr/>
            </p14:nvContentPartPr>
            <p14:xfrm>
              <a:off x="6736419" y="5336168"/>
              <a:ext cx="424800" cy="32040"/>
            </p14:xfrm>
          </p:contentPart>
        </mc:Choice>
        <mc:Fallback>
          <p:pic>
            <p:nvPicPr>
              <p:cNvPr id="213" name="Ink 212">
                <a:extLst>
                  <a:ext uri="{FF2B5EF4-FFF2-40B4-BE49-F238E27FC236}">
                    <a16:creationId xmlns:a16="http://schemas.microsoft.com/office/drawing/2014/main" id="{78A47D67-413E-4545-9E4E-91D16210AEB3}"/>
                  </a:ext>
                </a:extLst>
              </p:cNvPr>
              <p:cNvPicPr/>
              <p:nvPr/>
            </p:nvPicPr>
            <p:blipFill>
              <a:blip r:embed="rId344"/>
              <a:stretch>
                <a:fillRect/>
              </a:stretch>
            </p:blipFill>
            <p:spPr>
              <a:xfrm>
                <a:off x="6727419" y="5327528"/>
                <a:ext cx="442440" cy="49680"/>
              </a:xfrm>
              <a:prstGeom prst="rect">
                <a:avLst/>
              </a:prstGeom>
            </p:spPr>
          </p:pic>
        </mc:Fallback>
      </mc:AlternateContent>
      <mc:AlternateContent xmlns:mc="http://schemas.openxmlformats.org/markup-compatibility/2006">
        <mc:Choice xmlns:p14="http://schemas.microsoft.com/office/powerpoint/2010/main" Requires="p14">
          <p:contentPart p14:bwMode="auto" r:id="rId345">
            <p14:nvContentPartPr>
              <p14:cNvPr id="221" name="Ink 220">
                <a:extLst>
                  <a:ext uri="{FF2B5EF4-FFF2-40B4-BE49-F238E27FC236}">
                    <a16:creationId xmlns:a16="http://schemas.microsoft.com/office/drawing/2014/main" id="{6C9576FA-5A29-4F13-B574-63DE74A95118}"/>
                  </a:ext>
                </a:extLst>
              </p14:cNvPr>
              <p14:cNvContentPartPr/>
              <p14:nvPr/>
            </p14:nvContentPartPr>
            <p14:xfrm>
              <a:off x="9683379" y="5053208"/>
              <a:ext cx="36000" cy="25560"/>
            </p14:xfrm>
          </p:contentPart>
        </mc:Choice>
        <mc:Fallback>
          <p:pic>
            <p:nvPicPr>
              <p:cNvPr id="221" name="Ink 220">
                <a:extLst>
                  <a:ext uri="{FF2B5EF4-FFF2-40B4-BE49-F238E27FC236}">
                    <a16:creationId xmlns:a16="http://schemas.microsoft.com/office/drawing/2014/main" id="{6C9576FA-5A29-4F13-B574-63DE74A95118}"/>
                  </a:ext>
                </a:extLst>
              </p:cNvPr>
              <p:cNvPicPr/>
              <p:nvPr/>
            </p:nvPicPr>
            <p:blipFill>
              <a:blip r:embed="rId346"/>
              <a:stretch>
                <a:fillRect/>
              </a:stretch>
            </p:blipFill>
            <p:spPr>
              <a:xfrm>
                <a:off x="9674379" y="5044568"/>
                <a:ext cx="53640" cy="43200"/>
              </a:xfrm>
              <a:prstGeom prst="rect">
                <a:avLst/>
              </a:prstGeom>
            </p:spPr>
          </p:pic>
        </mc:Fallback>
      </mc:AlternateContent>
      <p:grpSp>
        <p:nvGrpSpPr>
          <p:cNvPr id="224" name="Group 223">
            <a:extLst>
              <a:ext uri="{FF2B5EF4-FFF2-40B4-BE49-F238E27FC236}">
                <a16:creationId xmlns:a16="http://schemas.microsoft.com/office/drawing/2014/main" id="{94BA4E41-11DB-4E16-B86F-C1A70BCD7F1C}"/>
              </a:ext>
            </a:extLst>
          </p:cNvPr>
          <p:cNvGrpSpPr/>
          <p:nvPr/>
        </p:nvGrpSpPr>
        <p:grpSpPr>
          <a:xfrm>
            <a:off x="5638059" y="3238448"/>
            <a:ext cx="7200" cy="101880"/>
            <a:chOff x="5638059" y="3238448"/>
            <a:chExt cx="7200" cy="101880"/>
          </a:xfrm>
        </p:grpSpPr>
        <mc:AlternateContent xmlns:mc="http://schemas.openxmlformats.org/markup-compatibility/2006">
          <mc:Choice xmlns:p14="http://schemas.microsoft.com/office/powerpoint/2010/main" Requires="p14">
            <p:contentPart p14:bwMode="auto" r:id="rId347">
              <p14:nvContentPartPr>
                <p14:cNvPr id="222" name="Ink 221">
                  <a:extLst>
                    <a:ext uri="{FF2B5EF4-FFF2-40B4-BE49-F238E27FC236}">
                      <a16:creationId xmlns:a16="http://schemas.microsoft.com/office/drawing/2014/main" id="{750A8737-5A0B-4887-83D5-D59FC7F271CE}"/>
                    </a:ext>
                  </a:extLst>
                </p14:cNvPr>
                <p14:cNvContentPartPr/>
                <p14:nvPr/>
              </p14:nvContentPartPr>
              <p14:xfrm>
                <a:off x="5641659" y="3238448"/>
                <a:ext cx="3600" cy="11880"/>
              </p14:xfrm>
            </p:contentPart>
          </mc:Choice>
          <mc:Fallback>
            <p:pic>
              <p:nvPicPr>
                <p:cNvPr id="222" name="Ink 221">
                  <a:extLst>
                    <a:ext uri="{FF2B5EF4-FFF2-40B4-BE49-F238E27FC236}">
                      <a16:creationId xmlns:a16="http://schemas.microsoft.com/office/drawing/2014/main" id="{750A8737-5A0B-4887-83D5-D59FC7F271CE}"/>
                    </a:ext>
                  </a:extLst>
                </p:cNvPr>
                <p:cNvPicPr/>
                <p:nvPr/>
              </p:nvPicPr>
              <p:blipFill>
                <a:blip r:embed="rId348"/>
                <a:stretch>
                  <a:fillRect/>
                </a:stretch>
              </p:blipFill>
              <p:spPr>
                <a:xfrm>
                  <a:off x="5633019" y="3229448"/>
                  <a:ext cx="21240" cy="29520"/>
                </a:xfrm>
                <a:prstGeom prst="rect">
                  <a:avLst/>
                </a:prstGeom>
              </p:spPr>
            </p:pic>
          </mc:Fallback>
        </mc:AlternateContent>
        <mc:AlternateContent xmlns:mc="http://schemas.openxmlformats.org/markup-compatibility/2006">
          <mc:Choice xmlns:p14="http://schemas.microsoft.com/office/powerpoint/2010/main" Requires="p14">
            <p:contentPart p14:bwMode="auto" r:id="rId349">
              <p14:nvContentPartPr>
                <p14:cNvPr id="223" name="Ink 222">
                  <a:extLst>
                    <a:ext uri="{FF2B5EF4-FFF2-40B4-BE49-F238E27FC236}">
                      <a16:creationId xmlns:a16="http://schemas.microsoft.com/office/drawing/2014/main" id="{FFE46E06-3310-4756-AF53-730B0DD57C2C}"/>
                    </a:ext>
                  </a:extLst>
                </p14:cNvPr>
                <p14:cNvContentPartPr/>
                <p14:nvPr/>
              </p14:nvContentPartPr>
              <p14:xfrm>
                <a:off x="5638059" y="3334928"/>
                <a:ext cx="5400" cy="5400"/>
              </p14:xfrm>
            </p:contentPart>
          </mc:Choice>
          <mc:Fallback>
            <p:pic>
              <p:nvPicPr>
                <p:cNvPr id="223" name="Ink 222">
                  <a:extLst>
                    <a:ext uri="{FF2B5EF4-FFF2-40B4-BE49-F238E27FC236}">
                      <a16:creationId xmlns:a16="http://schemas.microsoft.com/office/drawing/2014/main" id="{FFE46E06-3310-4756-AF53-730B0DD57C2C}"/>
                    </a:ext>
                  </a:extLst>
                </p:cNvPr>
                <p:cNvPicPr/>
                <p:nvPr/>
              </p:nvPicPr>
              <p:blipFill>
                <a:blip r:embed="rId350"/>
                <a:stretch>
                  <a:fillRect/>
                </a:stretch>
              </p:blipFill>
              <p:spPr>
                <a:xfrm>
                  <a:off x="5629059" y="3326288"/>
                  <a:ext cx="23040" cy="23040"/>
                </a:xfrm>
                <a:prstGeom prst="rect">
                  <a:avLst/>
                </a:prstGeom>
              </p:spPr>
            </p:pic>
          </mc:Fallback>
        </mc:AlternateContent>
      </p:grpSp>
      <p:grpSp>
        <p:nvGrpSpPr>
          <p:cNvPr id="234" name="Group 233">
            <a:extLst>
              <a:ext uri="{FF2B5EF4-FFF2-40B4-BE49-F238E27FC236}">
                <a16:creationId xmlns:a16="http://schemas.microsoft.com/office/drawing/2014/main" id="{28205AF1-E5AD-4C31-9C76-47CF408F296F}"/>
              </a:ext>
            </a:extLst>
          </p:cNvPr>
          <p:cNvGrpSpPr/>
          <p:nvPr/>
        </p:nvGrpSpPr>
        <p:grpSpPr>
          <a:xfrm>
            <a:off x="4530339" y="2813648"/>
            <a:ext cx="336240" cy="273600"/>
            <a:chOff x="4530339" y="2813648"/>
            <a:chExt cx="336240" cy="273600"/>
          </a:xfrm>
        </p:grpSpPr>
        <mc:AlternateContent xmlns:mc="http://schemas.openxmlformats.org/markup-compatibility/2006">
          <mc:Choice xmlns:p14="http://schemas.microsoft.com/office/powerpoint/2010/main" Requires="p14">
            <p:contentPart p14:bwMode="auto" r:id="rId351">
              <p14:nvContentPartPr>
                <p14:cNvPr id="214" name="Ink 213">
                  <a:extLst>
                    <a:ext uri="{FF2B5EF4-FFF2-40B4-BE49-F238E27FC236}">
                      <a16:creationId xmlns:a16="http://schemas.microsoft.com/office/drawing/2014/main" id="{05E7EA77-F2C8-4FF6-BA73-BEBE049BA70B}"/>
                    </a:ext>
                  </a:extLst>
                </p14:cNvPr>
                <p14:cNvContentPartPr/>
                <p14:nvPr/>
              </p14:nvContentPartPr>
              <p14:xfrm>
                <a:off x="4863699" y="3008408"/>
                <a:ext cx="2880" cy="3960"/>
              </p14:xfrm>
            </p:contentPart>
          </mc:Choice>
          <mc:Fallback>
            <p:pic>
              <p:nvPicPr>
                <p:cNvPr id="214" name="Ink 213">
                  <a:extLst>
                    <a:ext uri="{FF2B5EF4-FFF2-40B4-BE49-F238E27FC236}">
                      <a16:creationId xmlns:a16="http://schemas.microsoft.com/office/drawing/2014/main" id="{05E7EA77-F2C8-4FF6-BA73-BEBE049BA70B}"/>
                    </a:ext>
                  </a:extLst>
                </p:cNvPr>
                <p:cNvPicPr/>
                <p:nvPr/>
              </p:nvPicPr>
              <p:blipFill>
                <a:blip r:embed="rId352"/>
                <a:stretch>
                  <a:fillRect/>
                </a:stretch>
              </p:blipFill>
              <p:spPr>
                <a:xfrm>
                  <a:off x="4855059" y="2999408"/>
                  <a:ext cx="20520" cy="21600"/>
                </a:xfrm>
                <a:prstGeom prst="rect">
                  <a:avLst/>
                </a:prstGeom>
              </p:spPr>
            </p:pic>
          </mc:Fallback>
        </mc:AlternateContent>
        <mc:AlternateContent xmlns:mc="http://schemas.openxmlformats.org/markup-compatibility/2006">
          <mc:Choice xmlns:p14="http://schemas.microsoft.com/office/powerpoint/2010/main" Requires="p14">
            <p:contentPart p14:bwMode="auto" r:id="rId353">
              <p14:nvContentPartPr>
                <p14:cNvPr id="215" name="Ink 214">
                  <a:extLst>
                    <a:ext uri="{FF2B5EF4-FFF2-40B4-BE49-F238E27FC236}">
                      <a16:creationId xmlns:a16="http://schemas.microsoft.com/office/drawing/2014/main" id="{3C00247B-B87E-4868-B03A-D2035B81E219}"/>
                    </a:ext>
                  </a:extLst>
                </p14:cNvPr>
                <p14:cNvContentPartPr/>
                <p14:nvPr/>
              </p14:nvContentPartPr>
              <p14:xfrm>
                <a:off x="4530339" y="2813648"/>
                <a:ext cx="25200" cy="91800"/>
              </p14:xfrm>
            </p:contentPart>
          </mc:Choice>
          <mc:Fallback>
            <p:pic>
              <p:nvPicPr>
                <p:cNvPr id="215" name="Ink 214">
                  <a:extLst>
                    <a:ext uri="{FF2B5EF4-FFF2-40B4-BE49-F238E27FC236}">
                      <a16:creationId xmlns:a16="http://schemas.microsoft.com/office/drawing/2014/main" id="{3C00247B-B87E-4868-B03A-D2035B81E219}"/>
                    </a:ext>
                  </a:extLst>
                </p:cNvPr>
                <p:cNvPicPr/>
                <p:nvPr/>
              </p:nvPicPr>
              <p:blipFill>
                <a:blip r:embed="rId354"/>
                <a:stretch>
                  <a:fillRect/>
                </a:stretch>
              </p:blipFill>
              <p:spPr>
                <a:xfrm>
                  <a:off x="4521339" y="2804648"/>
                  <a:ext cx="42840" cy="109440"/>
                </a:xfrm>
                <a:prstGeom prst="rect">
                  <a:avLst/>
                </a:prstGeom>
              </p:spPr>
            </p:pic>
          </mc:Fallback>
        </mc:AlternateContent>
        <mc:AlternateContent xmlns:mc="http://schemas.openxmlformats.org/markup-compatibility/2006">
          <mc:Choice xmlns:p14="http://schemas.microsoft.com/office/powerpoint/2010/main" Requires="p14">
            <p:contentPart p14:bwMode="auto" r:id="rId355">
              <p14:nvContentPartPr>
                <p14:cNvPr id="216" name="Ink 215">
                  <a:extLst>
                    <a:ext uri="{FF2B5EF4-FFF2-40B4-BE49-F238E27FC236}">
                      <a16:creationId xmlns:a16="http://schemas.microsoft.com/office/drawing/2014/main" id="{2408F54C-A258-477D-8759-41CE35E70151}"/>
                    </a:ext>
                  </a:extLst>
                </p14:cNvPr>
                <p14:cNvContentPartPr/>
                <p14:nvPr/>
              </p14:nvContentPartPr>
              <p14:xfrm>
                <a:off x="4537179" y="2917688"/>
                <a:ext cx="37800" cy="59400"/>
              </p14:xfrm>
            </p:contentPart>
          </mc:Choice>
          <mc:Fallback>
            <p:pic>
              <p:nvPicPr>
                <p:cNvPr id="216" name="Ink 215">
                  <a:extLst>
                    <a:ext uri="{FF2B5EF4-FFF2-40B4-BE49-F238E27FC236}">
                      <a16:creationId xmlns:a16="http://schemas.microsoft.com/office/drawing/2014/main" id="{2408F54C-A258-477D-8759-41CE35E70151}"/>
                    </a:ext>
                  </a:extLst>
                </p:cNvPr>
                <p:cNvPicPr/>
                <p:nvPr/>
              </p:nvPicPr>
              <p:blipFill>
                <a:blip r:embed="rId356"/>
                <a:stretch>
                  <a:fillRect/>
                </a:stretch>
              </p:blipFill>
              <p:spPr>
                <a:xfrm>
                  <a:off x="4528539" y="2908688"/>
                  <a:ext cx="55440" cy="77040"/>
                </a:xfrm>
                <a:prstGeom prst="rect">
                  <a:avLst/>
                </a:prstGeom>
              </p:spPr>
            </p:pic>
          </mc:Fallback>
        </mc:AlternateContent>
        <mc:AlternateContent xmlns:mc="http://schemas.openxmlformats.org/markup-compatibility/2006">
          <mc:Choice xmlns:p14="http://schemas.microsoft.com/office/powerpoint/2010/main" Requires="p14">
            <p:contentPart p14:bwMode="auto" r:id="rId357">
              <p14:nvContentPartPr>
                <p14:cNvPr id="217" name="Ink 216">
                  <a:extLst>
                    <a:ext uri="{FF2B5EF4-FFF2-40B4-BE49-F238E27FC236}">
                      <a16:creationId xmlns:a16="http://schemas.microsoft.com/office/drawing/2014/main" id="{8C8ADFD5-0883-4D54-AB2E-E37B4D77CA00}"/>
                    </a:ext>
                  </a:extLst>
                </p14:cNvPr>
                <p14:cNvContentPartPr/>
                <p14:nvPr/>
              </p14:nvContentPartPr>
              <p14:xfrm>
                <a:off x="4592979" y="2837408"/>
                <a:ext cx="118440" cy="184320"/>
              </p14:xfrm>
            </p:contentPart>
          </mc:Choice>
          <mc:Fallback>
            <p:pic>
              <p:nvPicPr>
                <p:cNvPr id="217" name="Ink 216">
                  <a:extLst>
                    <a:ext uri="{FF2B5EF4-FFF2-40B4-BE49-F238E27FC236}">
                      <a16:creationId xmlns:a16="http://schemas.microsoft.com/office/drawing/2014/main" id="{8C8ADFD5-0883-4D54-AB2E-E37B4D77CA00}"/>
                    </a:ext>
                  </a:extLst>
                </p:cNvPr>
                <p:cNvPicPr/>
                <p:nvPr/>
              </p:nvPicPr>
              <p:blipFill>
                <a:blip r:embed="rId358"/>
                <a:stretch>
                  <a:fillRect/>
                </a:stretch>
              </p:blipFill>
              <p:spPr>
                <a:xfrm>
                  <a:off x="4584339" y="2828768"/>
                  <a:ext cx="136080" cy="201960"/>
                </a:xfrm>
                <a:prstGeom prst="rect">
                  <a:avLst/>
                </a:prstGeom>
              </p:spPr>
            </p:pic>
          </mc:Fallback>
        </mc:AlternateContent>
        <mc:AlternateContent xmlns:mc="http://schemas.openxmlformats.org/markup-compatibility/2006">
          <mc:Choice xmlns:p14="http://schemas.microsoft.com/office/powerpoint/2010/main" Requires="p14">
            <p:contentPart p14:bwMode="auto" r:id="rId359">
              <p14:nvContentPartPr>
                <p14:cNvPr id="219" name="Ink 218">
                  <a:extLst>
                    <a:ext uri="{FF2B5EF4-FFF2-40B4-BE49-F238E27FC236}">
                      <a16:creationId xmlns:a16="http://schemas.microsoft.com/office/drawing/2014/main" id="{92D47194-03F7-4D50-AE48-39DA8FDCAF53}"/>
                    </a:ext>
                  </a:extLst>
                </p14:cNvPr>
                <p14:cNvContentPartPr/>
                <p14:nvPr/>
              </p14:nvContentPartPr>
              <p14:xfrm>
                <a:off x="4637979" y="3031448"/>
                <a:ext cx="101880" cy="55800"/>
              </p14:xfrm>
            </p:contentPart>
          </mc:Choice>
          <mc:Fallback>
            <p:pic>
              <p:nvPicPr>
                <p:cNvPr id="219" name="Ink 218">
                  <a:extLst>
                    <a:ext uri="{FF2B5EF4-FFF2-40B4-BE49-F238E27FC236}">
                      <a16:creationId xmlns:a16="http://schemas.microsoft.com/office/drawing/2014/main" id="{92D47194-03F7-4D50-AE48-39DA8FDCAF53}"/>
                    </a:ext>
                  </a:extLst>
                </p:cNvPr>
                <p:cNvPicPr/>
                <p:nvPr/>
              </p:nvPicPr>
              <p:blipFill>
                <a:blip r:embed="rId360"/>
                <a:stretch>
                  <a:fillRect/>
                </a:stretch>
              </p:blipFill>
              <p:spPr>
                <a:xfrm>
                  <a:off x="4629339" y="3022448"/>
                  <a:ext cx="119520" cy="73440"/>
                </a:xfrm>
                <a:prstGeom prst="rect">
                  <a:avLst/>
                </a:prstGeom>
              </p:spPr>
            </p:pic>
          </mc:Fallback>
        </mc:AlternateContent>
        <mc:AlternateContent xmlns:mc="http://schemas.openxmlformats.org/markup-compatibility/2006">
          <mc:Choice xmlns:p14="http://schemas.microsoft.com/office/powerpoint/2010/main" Requires="p14">
            <p:contentPart p14:bwMode="auto" r:id="rId361">
              <p14:nvContentPartPr>
                <p14:cNvPr id="231" name="Ink 230">
                  <a:extLst>
                    <a:ext uri="{FF2B5EF4-FFF2-40B4-BE49-F238E27FC236}">
                      <a16:creationId xmlns:a16="http://schemas.microsoft.com/office/drawing/2014/main" id="{C61DCB37-9813-48C6-BDD3-12424CC9D7D9}"/>
                    </a:ext>
                  </a:extLst>
                </p14:cNvPr>
                <p14:cNvContentPartPr/>
                <p14:nvPr/>
              </p14:nvContentPartPr>
              <p14:xfrm>
                <a:off x="4715019" y="3019208"/>
                <a:ext cx="28800" cy="14760"/>
              </p14:xfrm>
            </p:contentPart>
          </mc:Choice>
          <mc:Fallback>
            <p:pic>
              <p:nvPicPr>
                <p:cNvPr id="231" name="Ink 230">
                  <a:extLst>
                    <a:ext uri="{FF2B5EF4-FFF2-40B4-BE49-F238E27FC236}">
                      <a16:creationId xmlns:a16="http://schemas.microsoft.com/office/drawing/2014/main" id="{C61DCB37-9813-48C6-BDD3-12424CC9D7D9}"/>
                    </a:ext>
                  </a:extLst>
                </p:cNvPr>
                <p:cNvPicPr/>
                <p:nvPr/>
              </p:nvPicPr>
              <p:blipFill>
                <a:blip r:embed="rId362"/>
                <a:stretch>
                  <a:fillRect/>
                </a:stretch>
              </p:blipFill>
              <p:spPr>
                <a:xfrm>
                  <a:off x="4706379" y="3010568"/>
                  <a:ext cx="46440" cy="32400"/>
                </a:xfrm>
                <a:prstGeom prst="rect">
                  <a:avLst/>
                </a:prstGeom>
              </p:spPr>
            </p:pic>
          </mc:Fallback>
        </mc:AlternateContent>
      </p:grpSp>
      <p:grpSp>
        <p:nvGrpSpPr>
          <p:cNvPr id="233" name="Group 232">
            <a:extLst>
              <a:ext uri="{FF2B5EF4-FFF2-40B4-BE49-F238E27FC236}">
                <a16:creationId xmlns:a16="http://schemas.microsoft.com/office/drawing/2014/main" id="{CB743193-C1B6-4D51-A3C0-F56C48132D48}"/>
              </a:ext>
            </a:extLst>
          </p:cNvPr>
          <p:cNvGrpSpPr/>
          <p:nvPr/>
        </p:nvGrpSpPr>
        <p:grpSpPr>
          <a:xfrm>
            <a:off x="5284539" y="2731208"/>
            <a:ext cx="333720" cy="329040"/>
            <a:chOff x="5284539" y="2731208"/>
            <a:chExt cx="333720" cy="329040"/>
          </a:xfrm>
        </p:grpSpPr>
        <mc:AlternateContent xmlns:mc="http://schemas.openxmlformats.org/markup-compatibility/2006">
          <mc:Choice xmlns:p14="http://schemas.microsoft.com/office/powerpoint/2010/main" Requires="p14">
            <p:contentPart p14:bwMode="auto" r:id="rId363">
              <p14:nvContentPartPr>
                <p14:cNvPr id="225" name="Ink 224">
                  <a:extLst>
                    <a:ext uri="{FF2B5EF4-FFF2-40B4-BE49-F238E27FC236}">
                      <a16:creationId xmlns:a16="http://schemas.microsoft.com/office/drawing/2014/main" id="{96AB5844-D2EC-4D9A-91FA-BF1FBED01350}"/>
                    </a:ext>
                  </a:extLst>
                </p14:cNvPr>
                <p14:cNvContentPartPr/>
                <p14:nvPr/>
              </p14:nvContentPartPr>
              <p14:xfrm>
                <a:off x="5364099" y="2938208"/>
                <a:ext cx="120600" cy="120240"/>
              </p14:xfrm>
            </p:contentPart>
          </mc:Choice>
          <mc:Fallback>
            <p:pic>
              <p:nvPicPr>
                <p:cNvPr id="225" name="Ink 224">
                  <a:extLst>
                    <a:ext uri="{FF2B5EF4-FFF2-40B4-BE49-F238E27FC236}">
                      <a16:creationId xmlns:a16="http://schemas.microsoft.com/office/drawing/2014/main" id="{96AB5844-D2EC-4D9A-91FA-BF1FBED01350}"/>
                    </a:ext>
                  </a:extLst>
                </p:cNvPr>
                <p:cNvPicPr/>
                <p:nvPr/>
              </p:nvPicPr>
              <p:blipFill>
                <a:blip r:embed="rId364"/>
                <a:stretch>
                  <a:fillRect/>
                </a:stretch>
              </p:blipFill>
              <p:spPr>
                <a:xfrm>
                  <a:off x="5355099" y="2929568"/>
                  <a:ext cx="138240" cy="137880"/>
                </a:xfrm>
                <a:prstGeom prst="rect">
                  <a:avLst/>
                </a:prstGeom>
              </p:spPr>
            </p:pic>
          </mc:Fallback>
        </mc:AlternateContent>
        <mc:AlternateContent xmlns:mc="http://schemas.openxmlformats.org/markup-compatibility/2006">
          <mc:Choice xmlns:p14="http://schemas.microsoft.com/office/powerpoint/2010/main" Requires="p14">
            <p:contentPart p14:bwMode="auto" r:id="rId365">
              <p14:nvContentPartPr>
                <p14:cNvPr id="226" name="Ink 225">
                  <a:extLst>
                    <a:ext uri="{FF2B5EF4-FFF2-40B4-BE49-F238E27FC236}">
                      <a16:creationId xmlns:a16="http://schemas.microsoft.com/office/drawing/2014/main" id="{A094A6FC-3002-4E85-856D-D981266ED926}"/>
                    </a:ext>
                  </a:extLst>
                </p14:cNvPr>
                <p14:cNvContentPartPr/>
                <p14:nvPr/>
              </p14:nvContentPartPr>
              <p14:xfrm>
                <a:off x="5483619" y="2910128"/>
                <a:ext cx="107640" cy="150120"/>
              </p14:xfrm>
            </p:contentPart>
          </mc:Choice>
          <mc:Fallback>
            <p:pic>
              <p:nvPicPr>
                <p:cNvPr id="226" name="Ink 225">
                  <a:extLst>
                    <a:ext uri="{FF2B5EF4-FFF2-40B4-BE49-F238E27FC236}">
                      <a16:creationId xmlns:a16="http://schemas.microsoft.com/office/drawing/2014/main" id="{A094A6FC-3002-4E85-856D-D981266ED926}"/>
                    </a:ext>
                  </a:extLst>
                </p:cNvPr>
                <p:cNvPicPr/>
                <p:nvPr/>
              </p:nvPicPr>
              <p:blipFill>
                <a:blip r:embed="rId366"/>
                <a:stretch>
                  <a:fillRect/>
                </a:stretch>
              </p:blipFill>
              <p:spPr>
                <a:xfrm>
                  <a:off x="5474619" y="2901128"/>
                  <a:ext cx="125280" cy="167760"/>
                </a:xfrm>
                <a:prstGeom prst="rect">
                  <a:avLst/>
                </a:prstGeom>
              </p:spPr>
            </p:pic>
          </mc:Fallback>
        </mc:AlternateContent>
        <mc:AlternateContent xmlns:mc="http://schemas.openxmlformats.org/markup-compatibility/2006">
          <mc:Choice xmlns:p14="http://schemas.microsoft.com/office/powerpoint/2010/main" Requires="p14">
            <p:contentPart p14:bwMode="auto" r:id="rId367">
              <p14:nvContentPartPr>
                <p14:cNvPr id="227" name="Ink 226">
                  <a:extLst>
                    <a:ext uri="{FF2B5EF4-FFF2-40B4-BE49-F238E27FC236}">
                      <a16:creationId xmlns:a16="http://schemas.microsoft.com/office/drawing/2014/main" id="{77453B0D-63F2-460A-91EB-2E058E2DC7F1}"/>
                    </a:ext>
                  </a:extLst>
                </p14:cNvPr>
                <p14:cNvContentPartPr/>
                <p14:nvPr/>
              </p14:nvContentPartPr>
              <p14:xfrm>
                <a:off x="5310819" y="2807168"/>
                <a:ext cx="128880" cy="86400"/>
              </p14:xfrm>
            </p:contentPart>
          </mc:Choice>
          <mc:Fallback>
            <p:pic>
              <p:nvPicPr>
                <p:cNvPr id="227" name="Ink 226">
                  <a:extLst>
                    <a:ext uri="{FF2B5EF4-FFF2-40B4-BE49-F238E27FC236}">
                      <a16:creationId xmlns:a16="http://schemas.microsoft.com/office/drawing/2014/main" id="{77453B0D-63F2-460A-91EB-2E058E2DC7F1}"/>
                    </a:ext>
                  </a:extLst>
                </p:cNvPr>
                <p:cNvPicPr/>
                <p:nvPr/>
              </p:nvPicPr>
              <p:blipFill>
                <a:blip r:embed="rId368"/>
                <a:stretch>
                  <a:fillRect/>
                </a:stretch>
              </p:blipFill>
              <p:spPr>
                <a:xfrm>
                  <a:off x="5301819" y="2798528"/>
                  <a:ext cx="146520" cy="104040"/>
                </a:xfrm>
                <a:prstGeom prst="rect">
                  <a:avLst/>
                </a:prstGeom>
              </p:spPr>
            </p:pic>
          </mc:Fallback>
        </mc:AlternateContent>
        <mc:AlternateContent xmlns:mc="http://schemas.openxmlformats.org/markup-compatibility/2006">
          <mc:Choice xmlns:p14="http://schemas.microsoft.com/office/powerpoint/2010/main" Requires="p14">
            <p:contentPart p14:bwMode="auto" r:id="rId369">
              <p14:nvContentPartPr>
                <p14:cNvPr id="228" name="Ink 227">
                  <a:extLst>
                    <a:ext uri="{FF2B5EF4-FFF2-40B4-BE49-F238E27FC236}">
                      <a16:creationId xmlns:a16="http://schemas.microsoft.com/office/drawing/2014/main" id="{F0D8B795-3459-4FB7-B8DB-F8079BADBC90}"/>
                    </a:ext>
                  </a:extLst>
                </p14:cNvPr>
                <p14:cNvContentPartPr/>
                <p14:nvPr/>
              </p14:nvContentPartPr>
              <p14:xfrm>
                <a:off x="5284539" y="2837048"/>
                <a:ext cx="135000" cy="124560"/>
              </p14:xfrm>
            </p:contentPart>
          </mc:Choice>
          <mc:Fallback>
            <p:pic>
              <p:nvPicPr>
                <p:cNvPr id="228" name="Ink 227">
                  <a:extLst>
                    <a:ext uri="{FF2B5EF4-FFF2-40B4-BE49-F238E27FC236}">
                      <a16:creationId xmlns:a16="http://schemas.microsoft.com/office/drawing/2014/main" id="{F0D8B795-3459-4FB7-B8DB-F8079BADBC90}"/>
                    </a:ext>
                  </a:extLst>
                </p:cNvPr>
                <p:cNvPicPr/>
                <p:nvPr/>
              </p:nvPicPr>
              <p:blipFill>
                <a:blip r:embed="rId370"/>
                <a:stretch>
                  <a:fillRect/>
                </a:stretch>
              </p:blipFill>
              <p:spPr>
                <a:xfrm>
                  <a:off x="5275899" y="2828048"/>
                  <a:ext cx="152640" cy="142200"/>
                </a:xfrm>
                <a:prstGeom prst="rect">
                  <a:avLst/>
                </a:prstGeom>
              </p:spPr>
            </p:pic>
          </mc:Fallback>
        </mc:AlternateContent>
        <mc:AlternateContent xmlns:mc="http://schemas.openxmlformats.org/markup-compatibility/2006">
          <mc:Choice xmlns:p14="http://schemas.microsoft.com/office/powerpoint/2010/main" Requires="p14">
            <p:contentPart p14:bwMode="auto" r:id="rId371">
              <p14:nvContentPartPr>
                <p14:cNvPr id="229" name="Ink 228">
                  <a:extLst>
                    <a:ext uri="{FF2B5EF4-FFF2-40B4-BE49-F238E27FC236}">
                      <a16:creationId xmlns:a16="http://schemas.microsoft.com/office/drawing/2014/main" id="{C0A5037F-25B6-45E3-86BF-F5710EE56598}"/>
                    </a:ext>
                  </a:extLst>
                </p14:cNvPr>
                <p14:cNvContentPartPr/>
                <p14:nvPr/>
              </p14:nvContentPartPr>
              <p14:xfrm>
                <a:off x="5331699" y="2839568"/>
                <a:ext cx="76320" cy="77040"/>
              </p14:xfrm>
            </p:contentPart>
          </mc:Choice>
          <mc:Fallback>
            <p:pic>
              <p:nvPicPr>
                <p:cNvPr id="229" name="Ink 228">
                  <a:extLst>
                    <a:ext uri="{FF2B5EF4-FFF2-40B4-BE49-F238E27FC236}">
                      <a16:creationId xmlns:a16="http://schemas.microsoft.com/office/drawing/2014/main" id="{C0A5037F-25B6-45E3-86BF-F5710EE56598}"/>
                    </a:ext>
                  </a:extLst>
                </p:cNvPr>
                <p:cNvPicPr/>
                <p:nvPr/>
              </p:nvPicPr>
              <p:blipFill>
                <a:blip r:embed="rId372"/>
                <a:stretch>
                  <a:fillRect/>
                </a:stretch>
              </p:blipFill>
              <p:spPr>
                <a:xfrm>
                  <a:off x="5322699" y="2830928"/>
                  <a:ext cx="93960" cy="94680"/>
                </a:xfrm>
                <a:prstGeom prst="rect">
                  <a:avLst/>
                </a:prstGeom>
              </p:spPr>
            </p:pic>
          </mc:Fallback>
        </mc:AlternateContent>
        <mc:AlternateContent xmlns:mc="http://schemas.openxmlformats.org/markup-compatibility/2006">
          <mc:Choice xmlns:p14="http://schemas.microsoft.com/office/powerpoint/2010/main" Requires="p14">
            <p:contentPart p14:bwMode="auto" r:id="rId373">
              <p14:nvContentPartPr>
                <p14:cNvPr id="232" name="Ink 231">
                  <a:extLst>
                    <a:ext uri="{FF2B5EF4-FFF2-40B4-BE49-F238E27FC236}">
                      <a16:creationId xmlns:a16="http://schemas.microsoft.com/office/drawing/2014/main" id="{785716B3-2F8A-4C72-8D15-9C97A3066E0D}"/>
                    </a:ext>
                  </a:extLst>
                </p14:cNvPr>
                <p14:cNvContentPartPr/>
                <p14:nvPr/>
              </p14:nvContentPartPr>
              <p14:xfrm>
                <a:off x="5600619" y="2731208"/>
                <a:ext cx="17640" cy="4680"/>
              </p14:xfrm>
            </p:contentPart>
          </mc:Choice>
          <mc:Fallback>
            <p:pic>
              <p:nvPicPr>
                <p:cNvPr id="232" name="Ink 231">
                  <a:extLst>
                    <a:ext uri="{FF2B5EF4-FFF2-40B4-BE49-F238E27FC236}">
                      <a16:creationId xmlns:a16="http://schemas.microsoft.com/office/drawing/2014/main" id="{785716B3-2F8A-4C72-8D15-9C97A3066E0D}"/>
                    </a:ext>
                  </a:extLst>
                </p:cNvPr>
                <p:cNvPicPr/>
                <p:nvPr/>
              </p:nvPicPr>
              <p:blipFill>
                <a:blip r:embed="rId374"/>
                <a:stretch>
                  <a:fillRect/>
                </a:stretch>
              </p:blipFill>
              <p:spPr>
                <a:xfrm>
                  <a:off x="5591619" y="2722208"/>
                  <a:ext cx="35280" cy="2232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375">
            <p14:nvContentPartPr>
              <p14:cNvPr id="235" name="Ink 234">
                <a:extLst>
                  <a:ext uri="{FF2B5EF4-FFF2-40B4-BE49-F238E27FC236}">
                    <a16:creationId xmlns:a16="http://schemas.microsoft.com/office/drawing/2014/main" id="{3A0CD509-902E-4FBE-89ED-76424E6E2F75}"/>
                  </a:ext>
                </a:extLst>
              </p14:cNvPr>
              <p14:cNvContentPartPr/>
              <p14:nvPr/>
            </p14:nvContentPartPr>
            <p14:xfrm>
              <a:off x="7328979" y="5309888"/>
              <a:ext cx="163440" cy="32400"/>
            </p14:xfrm>
          </p:contentPart>
        </mc:Choice>
        <mc:Fallback>
          <p:pic>
            <p:nvPicPr>
              <p:cNvPr id="235" name="Ink 234">
                <a:extLst>
                  <a:ext uri="{FF2B5EF4-FFF2-40B4-BE49-F238E27FC236}">
                    <a16:creationId xmlns:a16="http://schemas.microsoft.com/office/drawing/2014/main" id="{3A0CD509-902E-4FBE-89ED-76424E6E2F75}"/>
                  </a:ext>
                </a:extLst>
              </p:cNvPr>
              <p:cNvPicPr/>
              <p:nvPr/>
            </p:nvPicPr>
            <p:blipFill>
              <a:blip r:embed="rId376"/>
              <a:stretch>
                <a:fillRect/>
              </a:stretch>
            </p:blipFill>
            <p:spPr>
              <a:xfrm>
                <a:off x="7320339" y="5301248"/>
                <a:ext cx="181080" cy="50040"/>
              </a:xfrm>
              <a:prstGeom prst="rect">
                <a:avLst/>
              </a:prstGeom>
            </p:spPr>
          </p:pic>
        </mc:Fallback>
      </mc:AlternateContent>
      <mc:AlternateContent xmlns:mc="http://schemas.openxmlformats.org/markup-compatibility/2006">
        <mc:Choice xmlns:p14="http://schemas.microsoft.com/office/powerpoint/2010/main" Requires="p14">
          <p:contentPart p14:bwMode="auto" r:id="rId377">
            <p14:nvContentPartPr>
              <p14:cNvPr id="236" name="Ink 235">
                <a:extLst>
                  <a:ext uri="{FF2B5EF4-FFF2-40B4-BE49-F238E27FC236}">
                    <a16:creationId xmlns:a16="http://schemas.microsoft.com/office/drawing/2014/main" id="{5B35C286-73DC-4DD9-B30C-3260C466CE3E}"/>
                  </a:ext>
                </a:extLst>
              </p14:cNvPr>
              <p14:cNvContentPartPr/>
              <p14:nvPr/>
            </p14:nvContentPartPr>
            <p14:xfrm>
              <a:off x="5588019" y="2113448"/>
              <a:ext cx="25200" cy="12240"/>
            </p14:xfrm>
          </p:contentPart>
        </mc:Choice>
        <mc:Fallback>
          <p:pic>
            <p:nvPicPr>
              <p:cNvPr id="236" name="Ink 235">
                <a:extLst>
                  <a:ext uri="{FF2B5EF4-FFF2-40B4-BE49-F238E27FC236}">
                    <a16:creationId xmlns:a16="http://schemas.microsoft.com/office/drawing/2014/main" id="{5B35C286-73DC-4DD9-B30C-3260C466CE3E}"/>
                  </a:ext>
                </a:extLst>
              </p:cNvPr>
              <p:cNvPicPr/>
              <p:nvPr/>
            </p:nvPicPr>
            <p:blipFill>
              <a:blip r:embed="rId378"/>
              <a:stretch>
                <a:fillRect/>
              </a:stretch>
            </p:blipFill>
            <p:spPr>
              <a:xfrm>
                <a:off x="5579379" y="2104448"/>
                <a:ext cx="42840" cy="29880"/>
              </a:xfrm>
              <a:prstGeom prst="rect">
                <a:avLst/>
              </a:prstGeom>
            </p:spPr>
          </p:pic>
        </mc:Fallback>
      </mc:AlternateContent>
      <p:grpSp>
        <p:nvGrpSpPr>
          <p:cNvPr id="249" name="Group 248">
            <a:extLst>
              <a:ext uri="{FF2B5EF4-FFF2-40B4-BE49-F238E27FC236}">
                <a16:creationId xmlns:a16="http://schemas.microsoft.com/office/drawing/2014/main" id="{D13E60CB-BAF6-4D6E-B50E-65334A52C604}"/>
              </a:ext>
            </a:extLst>
          </p:cNvPr>
          <p:cNvGrpSpPr/>
          <p:nvPr/>
        </p:nvGrpSpPr>
        <p:grpSpPr>
          <a:xfrm>
            <a:off x="7730019" y="1593248"/>
            <a:ext cx="1485360" cy="449640"/>
            <a:chOff x="7730019" y="1593248"/>
            <a:chExt cx="1485360" cy="449640"/>
          </a:xfrm>
        </p:grpSpPr>
        <mc:AlternateContent xmlns:mc="http://schemas.openxmlformats.org/markup-compatibility/2006">
          <mc:Choice xmlns:p14="http://schemas.microsoft.com/office/powerpoint/2010/main" Requires="p14">
            <p:contentPart p14:bwMode="auto" r:id="rId379">
              <p14:nvContentPartPr>
                <p14:cNvPr id="237" name="Ink 236">
                  <a:extLst>
                    <a:ext uri="{FF2B5EF4-FFF2-40B4-BE49-F238E27FC236}">
                      <a16:creationId xmlns:a16="http://schemas.microsoft.com/office/drawing/2014/main" id="{702B0A64-43C4-4131-A411-8B769D738E02}"/>
                    </a:ext>
                  </a:extLst>
                </p14:cNvPr>
                <p14:cNvContentPartPr/>
                <p14:nvPr/>
              </p14:nvContentPartPr>
              <p14:xfrm>
                <a:off x="7747299" y="1708808"/>
                <a:ext cx="93600" cy="89640"/>
              </p14:xfrm>
            </p:contentPart>
          </mc:Choice>
          <mc:Fallback>
            <p:pic>
              <p:nvPicPr>
                <p:cNvPr id="237" name="Ink 236">
                  <a:extLst>
                    <a:ext uri="{FF2B5EF4-FFF2-40B4-BE49-F238E27FC236}">
                      <a16:creationId xmlns:a16="http://schemas.microsoft.com/office/drawing/2014/main" id="{702B0A64-43C4-4131-A411-8B769D738E02}"/>
                    </a:ext>
                  </a:extLst>
                </p:cNvPr>
                <p:cNvPicPr/>
                <p:nvPr/>
              </p:nvPicPr>
              <p:blipFill>
                <a:blip r:embed="rId380"/>
                <a:stretch>
                  <a:fillRect/>
                </a:stretch>
              </p:blipFill>
              <p:spPr>
                <a:xfrm>
                  <a:off x="7738659" y="1700168"/>
                  <a:ext cx="111240" cy="107280"/>
                </a:xfrm>
                <a:prstGeom prst="rect">
                  <a:avLst/>
                </a:prstGeom>
              </p:spPr>
            </p:pic>
          </mc:Fallback>
        </mc:AlternateContent>
        <mc:AlternateContent xmlns:mc="http://schemas.openxmlformats.org/markup-compatibility/2006">
          <mc:Choice xmlns:p14="http://schemas.microsoft.com/office/powerpoint/2010/main" Requires="p14">
            <p:contentPart p14:bwMode="auto" r:id="rId381">
              <p14:nvContentPartPr>
                <p14:cNvPr id="238" name="Ink 237">
                  <a:extLst>
                    <a:ext uri="{FF2B5EF4-FFF2-40B4-BE49-F238E27FC236}">
                      <a16:creationId xmlns:a16="http://schemas.microsoft.com/office/drawing/2014/main" id="{610357DE-3659-4E92-8795-E78DB65DB12A}"/>
                    </a:ext>
                  </a:extLst>
                </p14:cNvPr>
                <p14:cNvContentPartPr/>
                <p14:nvPr/>
              </p14:nvContentPartPr>
              <p14:xfrm>
                <a:off x="7730019" y="1593248"/>
                <a:ext cx="792360" cy="272520"/>
              </p14:xfrm>
            </p:contentPart>
          </mc:Choice>
          <mc:Fallback>
            <p:pic>
              <p:nvPicPr>
                <p:cNvPr id="238" name="Ink 237">
                  <a:extLst>
                    <a:ext uri="{FF2B5EF4-FFF2-40B4-BE49-F238E27FC236}">
                      <a16:creationId xmlns:a16="http://schemas.microsoft.com/office/drawing/2014/main" id="{610357DE-3659-4E92-8795-E78DB65DB12A}"/>
                    </a:ext>
                  </a:extLst>
                </p:cNvPr>
                <p:cNvPicPr/>
                <p:nvPr/>
              </p:nvPicPr>
              <p:blipFill>
                <a:blip r:embed="rId382"/>
                <a:stretch>
                  <a:fillRect/>
                </a:stretch>
              </p:blipFill>
              <p:spPr>
                <a:xfrm>
                  <a:off x="7721379" y="1584608"/>
                  <a:ext cx="810000" cy="290160"/>
                </a:xfrm>
                <a:prstGeom prst="rect">
                  <a:avLst/>
                </a:prstGeom>
              </p:spPr>
            </p:pic>
          </mc:Fallback>
        </mc:AlternateContent>
        <mc:AlternateContent xmlns:mc="http://schemas.openxmlformats.org/markup-compatibility/2006">
          <mc:Choice xmlns:p14="http://schemas.microsoft.com/office/powerpoint/2010/main" Requires="p14">
            <p:contentPart p14:bwMode="auto" r:id="rId383">
              <p14:nvContentPartPr>
                <p14:cNvPr id="239" name="Ink 238">
                  <a:extLst>
                    <a:ext uri="{FF2B5EF4-FFF2-40B4-BE49-F238E27FC236}">
                      <a16:creationId xmlns:a16="http://schemas.microsoft.com/office/drawing/2014/main" id="{05319FE9-10F5-4830-ABC9-46D59BE65327}"/>
                    </a:ext>
                  </a:extLst>
                </p14:cNvPr>
                <p14:cNvContentPartPr/>
                <p14:nvPr/>
              </p14:nvContentPartPr>
              <p14:xfrm>
                <a:off x="8444979" y="1709168"/>
                <a:ext cx="129600" cy="64080"/>
              </p14:xfrm>
            </p:contentPart>
          </mc:Choice>
          <mc:Fallback>
            <p:pic>
              <p:nvPicPr>
                <p:cNvPr id="239" name="Ink 238">
                  <a:extLst>
                    <a:ext uri="{FF2B5EF4-FFF2-40B4-BE49-F238E27FC236}">
                      <a16:creationId xmlns:a16="http://schemas.microsoft.com/office/drawing/2014/main" id="{05319FE9-10F5-4830-ABC9-46D59BE65327}"/>
                    </a:ext>
                  </a:extLst>
                </p:cNvPr>
                <p:cNvPicPr/>
                <p:nvPr/>
              </p:nvPicPr>
              <p:blipFill>
                <a:blip r:embed="rId384"/>
                <a:stretch>
                  <a:fillRect/>
                </a:stretch>
              </p:blipFill>
              <p:spPr>
                <a:xfrm>
                  <a:off x="8435979" y="1700528"/>
                  <a:ext cx="147240" cy="81720"/>
                </a:xfrm>
                <a:prstGeom prst="rect">
                  <a:avLst/>
                </a:prstGeom>
              </p:spPr>
            </p:pic>
          </mc:Fallback>
        </mc:AlternateContent>
        <mc:AlternateContent xmlns:mc="http://schemas.openxmlformats.org/markup-compatibility/2006">
          <mc:Choice xmlns:p14="http://schemas.microsoft.com/office/powerpoint/2010/main" Requires="p14">
            <p:contentPart p14:bwMode="auto" r:id="rId385">
              <p14:nvContentPartPr>
                <p14:cNvPr id="240" name="Ink 239">
                  <a:extLst>
                    <a:ext uri="{FF2B5EF4-FFF2-40B4-BE49-F238E27FC236}">
                      <a16:creationId xmlns:a16="http://schemas.microsoft.com/office/drawing/2014/main" id="{D8CC2F15-DDD2-4E42-9F80-A79CCB03F603}"/>
                    </a:ext>
                  </a:extLst>
                </p14:cNvPr>
                <p14:cNvContentPartPr/>
                <p14:nvPr/>
              </p14:nvContentPartPr>
              <p14:xfrm>
                <a:off x="8588979" y="1641848"/>
                <a:ext cx="372960" cy="259920"/>
              </p14:xfrm>
            </p:contentPart>
          </mc:Choice>
          <mc:Fallback>
            <p:pic>
              <p:nvPicPr>
                <p:cNvPr id="240" name="Ink 239">
                  <a:extLst>
                    <a:ext uri="{FF2B5EF4-FFF2-40B4-BE49-F238E27FC236}">
                      <a16:creationId xmlns:a16="http://schemas.microsoft.com/office/drawing/2014/main" id="{D8CC2F15-DDD2-4E42-9F80-A79CCB03F603}"/>
                    </a:ext>
                  </a:extLst>
                </p:cNvPr>
                <p:cNvPicPr/>
                <p:nvPr/>
              </p:nvPicPr>
              <p:blipFill>
                <a:blip r:embed="rId386"/>
                <a:stretch>
                  <a:fillRect/>
                </a:stretch>
              </p:blipFill>
              <p:spPr>
                <a:xfrm>
                  <a:off x="8580339" y="1633208"/>
                  <a:ext cx="390600" cy="277560"/>
                </a:xfrm>
                <a:prstGeom prst="rect">
                  <a:avLst/>
                </a:prstGeom>
              </p:spPr>
            </p:pic>
          </mc:Fallback>
        </mc:AlternateContent>
        <mc:AlternateContent xmlns:mc="http://schemas.openxmlformats.org/markup-compatibility/2006">
          <mc:Choice xmlns:p14="http://schemas.microsoft.com/office/powerpoint/2010/main" Requires="p14">
            <p:contentPart p14:bwMode="auto" r:id="rId387">
              <p14:nvContentPartPr>
                <p14:cNvPr id="241" name="Ink 240">
                  <a:extLst>
                    <a:ext uri="{FF2B5EF4-FFF2-40B4-BE49-F238E27FC236}">
                      <a16:creationId xmlns:a16="http://schemas.microsoft.com/office/drawing/2014/main" id="{901F63B9-0128-41BF-9E3A-FF1F73C52410}"/>
                    </a:ext>
                  </a:extLst>
                </p14:cNvPr>
                <p14:cNvContentPartPr/>
                <p14:nvPr/>
              </p14:nvContentPartPr>
              <p14:xfrm>
                <a:off x="8694819" y="1921568"/>
                <a:ext cx="68040" cy="102240"/>
              </p14:xfrm>
            </p:contentPart>
          </mc:Choice>
          <mc:Fallback>
            <p:pic>
              <p:nvPicPr>
                <p:cNvPr id="241" name="Ink 240">
                  <a:extLst>
                    <a:ext uri="{FF2B5EF4-FFF2-40B4-BE49-F238E27FC236}">
                      <a16:creationId xmlns:a16="http://schemas.microsoft.com/office/drawing/2014/main" id="{901F63B9-0128-41BF-9E3A-FF1F73C52410}"/>
                    </a:ext>
                  </a:extLst>
                </p:cNvPr>
                <p:cNvPicPr/>
                <p:nvPr/>
              </p:nvPicPr>
              <p:blipFill>
                <a:blip r:embed="rId388"/>
                <a:stretch>
                  <a:fillRect/>
                </a:stretch>
              </p:blipFill>
              <p:spPr>
                <a:xfrm>
                  <a:off x="8686179" y="1912928"/>
                  <a:ext cx="85680" cy="119880"/>
                </a:xfrm>
                <a:prstGeom prst="rect">
                  <a:avLst/>
                </a:prstGeom>
              </p:spPr>
            </p:pic>
          </mc:Fallback>
        </mc:AlternateContent>
        <mc:AlternateContent xmlns:mc="http://schemas.openxmlformats.org/markup-compatibility/2006">
          <mc:Choice xmlns:p14="http://schemas.microsoft.com/office/powerpoint/2010/main" Requires="p14">
            <p:contentPart p14:bwMode="auto" r:id="rId389">
              <p14:nvContentPartPr>
                <p14:cNvPr id="242" name="Ink 241">
                  <a:extLst>
                    <a:ext uri="{FF2B5EF4-FFF2-40B4-BE49-F238E27FC236}">
                      <a16:creationId xmlns:a16="http://schemas.microsoft.com/office/drawing/2014/main" id="{84B0D2CC-3C23-4A16-A897-D030C79EE66D}"/>
                    </a:ext>
                  </a:extLst>
                </p14:cNvPr>
                <p14:cNvContentPartPr/>
                <p14:nvPr/>
              </p14:nvContentPartPr>
              <p14:xfrm>
                <a:off x="8839899" y="1838048"/>
                <a:ext cx="17640" cy="204840"/>
              </p14:xfrm>
            </p:contentPart>
          </mc:Choice>
          <mc:Fallback>
            <p:pic>
              <p:nvPicPr>
                <p:cNvPr id="242" name="Ink 241">
                  <a:extLst>
                    <a:ext uri="{FF2B5EF4-FFF2-40B4-BE49-F238E27FC236}">
                      <a16:creationId xmlns:a16="http://schemas.microsoft.com/office/drawing/2014/main" id="{84B0D2CC-3C23-4A16-A897-D030C79EE66D}"/>
                    </a:ext>
                  </a:extLst>
                </p:cNvPr>
                <p:cNvPicPr/>
                <p:nvPr/>
              </p:nvPicPr>
              <p:blipFill>
                <a:blip r:embed="rId390"/>
                <a:stretch>
                  <a:fillRect/>
                </a:stretch>
              </p:blipFill>
              <p:spPr>
                <a:xfrm>
                  <a:off x="8831259" y="1829048"/>
                  <a:ext cx="35280" cy="222480"/>
                </a:xfrm>
                <a:prstGeom prst="rect">
                  <a:avLst/>
                </a:prstGeom>
              </p:spPr>
            </p:pic>
          </mc:Fallback>
        </mc:AlternateContent>
        <mc:AlternateContent xmlns:mc="http://schemas.openxmlformats.org/markup-compatibility/2006">
          <mc:Choice xmlns:p14="http://schemas.microsoft.com/office/powerpoint/2010/main" Requires="p14">
            <p:contentPart p14:bwMode="auto" r:id="rId391">
              <p14:nvContentPartPr>
                <p14:cNvPr id="243" name="Ink 242">
                  <a:extLst>
                    <a:ext uri="{FF2B5EF4-FFF2-40B4-BE49-F238E27FC236}">
                      <a16:creationId xmlns:a16="http://schemas.microsoft.com/office/drawing/2014/main" id="{EB67E2D7-583F-4B66-B0B0-685071AE8876}"/>
                    </a:ext>
                  </a:extLst>
                </p14:cNvPr>
                <p14:cNvContentPartPr/>
                <p14:nvPr/>
              </p14:nvContentPartPr>
              <p14:xfrm>
                <a:off x="8844219" y="1779728"/>
                <a:ext cx="328320" cy="226800"/>
              </p14:xfrm>
            </p:contentPart>
          </mc:Choice>
          <mc:Fallback>
            <p:pic>
              <p:nvPicPr>
                <p:cNvPr id="243" name="Ink 242">
                  <a:extLst>
                    <a:ext uri="{FF2B5EF4-FFF2-40B4-BE49-F238E27FC236}">
                      <a16:creationId xmlns:a16="http://schemas.microsoft.com/office/drawing/2014/main" id="{EB67E2D7-583F-4B66-B0B0-685071AE8876}"/>
                    </a:ext>
                  </a:extLst>
                </p:cNvPr>
                <p:cNvPicPr/>
                <p:nvPr/>
              </p:nvPicPr>
              <p:blipFill>
                <a:blip r:embed="rId392"/>
                <a:stretch>
                  <a:fillRect/>
                </a:stretch>
              </p:blipFill>
              <p:spPr>
                <a:xfrm>
                  <a:off x="8835579" y="1771088"/>
                  <a:ext cx="345960" cy="244440"/>
                </a:xfrm>
                <a:prstGeom prst="rect">
                  <a:avLst/>
                </a:prstGeom>
              </p:spPr>
            </p:pic>
          </mc:Fallback>
        </mc:AlternateContent>
        <mc:AlternateContent xmlns:mc="http://schemas.openxmlformats.org/markup-compatibility/2006">
          <mc:Choice xmlns:p14="http://schemas.microsoft.com/office/powerpoint/2010/main" Requires="p14">
            <p:contentPart p14:bwMode="auto" r:id="rId393">
              <p14:nvContentPartPr>
                <p14:cNvPr id="244" name="Ink 243">
                  <a:extLst>
                    <a:ext uri="{FF2B5EF4-FFF2-40B4-BE49-F238E27FC236}">
                      <a16:creationId xmlns:a16="http://schemas.microsoft.com/office/drawing/2014/main" id="{BB516CCF-0A36-4515-8BE0-55D76E66947E}"/>
                    </a:ext>
                  </a:extLst>
                </p14:cNvPr>
                <p14:cNvContentPartPr/>
                <p14:nvPr/>
              </p14:nvContentPartPr>
              <p14:xfrm>
                <a:off x="9146619" y="1854248"/>
                <a:ext cx="68760" cy="36360"/>
              </p14:xfrm>
            </p:contentPart>
          </mc:Choice>
          <mc:Fallback>
            <p:pic>
              <p:nvPicPr>
                <p:cNvPr id="244" name="Ink 243">
                  <a:extLst>
                    <a:ext uri="{FF2B5EF4-FFF2-40B4-BE49-F238E27FC236}">
                      <a16:creationId xmlns:a16="http://schemas.microsoft.com/office/drawing/2014/main" id="{BB516CCF-0A36-4515-8BE0-55D76E66947E}"/>
                    </a:ext>
                  </a:extLst>
                </p:cNvPr>
                <p:cNvPicPr/>
                <p:nvPr/>
              </p:nvPicPr>
              <p:blipFill>
                <a:blip r:embed="rId394"/>
                <a:stretch>
                  <a:fillRect/>
                </a:stretch>
              </p:blipFill>
              <p:spPr>
                <a:xfrm>
                  <a:off x="9137979" y="1845608"/>
                  <a:ext cx="86400" cy="54000"/>
                </a:xfrm>
                <a:prstGeom prst="rect">
                  <a:avLst/>
                </a:prstGeom>
              </p:spPr>
            </p:pic>
          </mc:Fallback>
        </mc:AlternateContent>
      </p:grpSp>
      <p:grpSp>
        <p:nvGrpSpPr>
          <p:cNvPr id="248" name="Group 247">
            <a:extLst>
              <a:ext uri="{FF2B5EF4-FFF2-40B4-BE49-F238E27FC236}">
                <a16:creationId xmlns:a16="http://schemas.microsoft.com/office/drawing/2014/main" id="{4B621B89-DCCD-4843-9689-6365993B24EC}"/>
              </a:ext>
            </a:extLst>
          </p:cNvPr>
          <p:cNvGrpSpPr/>
          <p:nvPr/>
        </p:nvGrpSpPr>
        <p:grpSpPr>
          <a:xfrm>
            <a:off x="8639739" y="2185088"/>
            <a:ext cx="509760" cy="424440"/>
            <a:chOff x="8639739" y="2185088"/>
            <a:chExt cx="509760" cy="424440"/>
          </a:xfrm>
        </p:grpSpPr>
        <mc:AlternateContent xmlns:mc="http://schemas.openxmlformats.org/markup-compatibility/2006">
          <mc:Choice xmlns:p14="http://schemas.microsoft.com/office/powerpoint/2010/main" Requires="p14">
            <p:contentPart p14:bwMode="auto" r:id="rId395">
              <p14:nvContentPartPr>
                <p14:cNvPr id="245" name="Ink 244">
                  <a:extLst>
                    <a:ext uri="{FF2B5EF4-FFF2-40B4-BE49-F238E27FC236}">
                      <a16:creationId xmlns:a16="http://schemas.microsoft.com/office/drawing/2014/main" id="{A2B9F82F-4C04-4684-A830-52E9656CD0F8}"/>
                    </a:ext>
                  </a:extLst>
                </p14:cNvPr>
                <p14:cNvContentPartPr/>
                <p14:nvPr/>
              </p14:nvContentPartPr>
              <p14:xfrm>
                <a:off x="8746299" y="2311088"/>
                <a:ext cx="146880" cy="125280"/>
              </p14:xfrm>
            </p:contentPart>
          </mc:Choice>
          <mc:Fallback>
            <p:pic>
              <p:nvPicPr>
                <p:cNvPr id="245" name="Ink 244">
                  <a:extLst>
                    <a:ext uri="{FF2B5EF4-FFF2-40B4-BE49-F238E27FC236}">
                      <a16:creationId xmlns:a16="http://schemas.microsoft.com/office/drawing/2014/main" id="{A2B9F82F-4C04-4684-A830-52E9656CD0F8}"/>
                    </a:ext>
                  </a:extLst>
                </p:cNvPr>
                <p:cNvPicPr/>
                <p:nvPr/>
              </p:nvPicPr>
              <p:blipFill>
                <a:blip r:embed="rId396"/>
                <a:stretch>
                  <a:fillRect/>
                </a:stretch>
              </p:blipFill>
              <p:spPr>
                <a:xfrm>
                  <a:off x="8737299" y="2302448"/>
                  <a:ext cx="164520" cy="142920"/>
                </a:xfrm>
                <a:prstGeom prst="rect">
                  <a:avLst/>
                </a:prstGeom>
              </p:spPr>
            </p:pic>
          </mc:Fallback>
        </mc:AlternateContent>
        <mc:AlternateContent xmlns:mc="http://schemas.openxmlformats.org/markup-compatibility/2006">
          <mc:Choice xmlns:p14="http://schemas.microsoft.com/office/powerpoint/2010/main" Requires="p14">
            <p:contentPart p14:bwMode="auto" r:id="rId397">
              <p14:nvContentPartPr>
                <p14:cNvPr id="246" name="Ink 245">
                  <a:extLst>
                    <a:ext uri="{FF2B5EF4-FFF2-40B4-BE49-F238E27FC236}">
                      <a16:creationId xmlns:a16="http://schemas.microsoft.com/office/drawing/2014/main" id="{4678025B-5DE0-4CF5-BC0C-0212A279B5B0}"/>
                    </a:ext>
                  </a:extLst>
                </p14:cNvPr>
                <p14:cNvContentPartPr/>
                <p14:nvPr/>
              </p14:nvContentPartPr>
              <p14:xfrm>
                <a:off x="8893539" y="2334128"/>
                <a:ext cx="60840" cy="187920"/>
              </p14:xfrm>
            </p:contentPart>
          </mc:Choice>
          <mc:Fallback>
            <p:pic>
              <p:nvPicPr>
                <p:cNvPr id="246" name="Ink 245">
                  <a:extLst>
                    <a:ext uri="{FF2B5EF4-FFF2-40B4-BE49-F238E27FC236}">
                      <a16:creationId xmlns:a16="http://schemas.microsoft.com/office/drawing/2014/main" id="{4678025B-5DE0-4CF5-BC0C-0212A279B5B0}"/>
                    </a:ext>
                  </a:extLst>
                </p:cNvPr>
                <p:cNvPicPr/>
                <p:nvPr/>
              </p:nvPicPr>
              <p:blipFill>
                <a:blip r:embed="rId398"/>
                <a:stretch>
                  <a:fillRect/>
                </a:stretch>
              </p:blipFill>
              <p:spPr>
                <a:xfrm>
                  <a:off x="8884899" y="2325128"/>
                  <a:ext cx="78480" cy="205560"/>
                </a:xfrm>
                <a:prstGeom prst="rect">
                  <a:avLst/>
                </a:prstGeom>
              </p:spPr>
            </p:pic>
          </mc:Fallback>
        </mc:AlternateContent>
        <mc:AlternateContent xmlns:mc="http://schemas.openxmlformats.org/markup-compatibility/2006">
          <mc:Choice xmlns:p14="http://schemas.microsoft.com/office/powerpoint/2010/main" Requires="p14">
            <p:contentPart p14:bwMode="auto" r:id="rId399">
              <p14:nvContentPartPr>
                <p14:cNvPr id="247" name="Ink 246">
                  <a:extLst>
                    <a:ext uri="{FF2B5EF4-FFF2-40B4-BE49-F238E27FC236}">
                      <a16:creationId xmlns:a16="http://schemas.microsoft.com/office/drawing/2014/main" id="{0980D49F-EB2F-4302-9B81-D052786A743F}"/>
                    </a:ext>
                  </a:extLst>
                </p14:cNvPr>
                <p14:cNvContentPartPr/>
                <p14:nvPr/>
              </p14:nvContentPartPr>
              <p14:xfrm>
                <a:off x="8639739" y="2185088"/>
                <a:ext cx="509760" cy="424440"/>
              </p14:xfrm>
            </p:contentPart>
          </mc:Choice>
          <mc:Fallback>
            <p:pic>
              <p:nvPicPr>
                <p:cNvPr id="247" name="Ink 246">
                  <a:extLst>
                    <a:ext uri="{FF2B5EF4-FFF2-40B4-BE49-F238E27FC236}">
                      <a16:creationId xmlns:a16="http://schemas.microsoft.com/office/drawing/2014/main" id="{0980D49F-EB2F-4302-9B81-D052786A743F}"/>
                    </a:ext>
                  </a:extLst>
                </p:cNvPr>
                <p:cNvPicPr/>
                <p:nvPr/>
              </p:nvPicPr>
              <p:blipFill>
                <a:blip r:embed="rId400"/>
                <a:stretch>
                  <a:fillRect/>
                </a:stretch>
              </p:blipFill>
              <p:spPr>
                <a:xfrm>
                  <a:off x="8630739" y="2176088"/>
                  <a:ext cx="527400" cy="442080"/>
                </a:xfrm>
                <a:prstGeom prst="rect">
                  <a:avLst/>
                </a:prstGeom>
              </p:spPr>
            </p:pic>
          </mc:Fallback>
        </mc:AlternateContent>
      </p:grpSp>
      <p:grpSp>
        <p:nvGrpSpPr>
          <p:cNvPr id="267" name="Group 266">
            <a:extLst>
              <a:ext uri="{FF2B5EF4-FFF2-40B4-BE49-F238E27FC236}">
                <a16:creationId xmlns:a16="http://schemas.microsoft.com/office/drawing/2014/main" id="{CB1D6B05-1773-4318-8CB3-4B6577AAC2AC}"/>
              </a:ext>
            </a:extLst>
          </p:cNvPr>
          <p:cNvGrpSpPr/>
          <p:nvPr/>
        </p:nvGrpSpPr>
        <p:grpSpPr>
          <a:xfrm>
            <a:off x="3267099" y="2680808"/>
            <a:ext cx="428760" cy="405000"/>
            <a:chOff x="3267099" y="2680808"/>
            <a:chExt cx="428760" cy="405000"/>
          </a:xfrm>
        </p:grpSpPr>
        <mc:AlternateContent xmlns:mc="http://schemas.openxmlformats.org/markup-compatibility/2006">
          <mc:Choice xmlns:p14="http://schemas.microsoft.com/office/powerpoint/2010/main" Requires="p14">
            <p:contentPart p14:bwMode="auto" r:id="rId401">
              <p14:nvContentPartPr>
                <p14:cNvPr id="250" name="Ink 249">
                  <a:extLst>
                    <a:ext uri="{FF2B5EF4-FFF2-40B4-BE49-F238E27FC236}">
                      <a16:creationId xmlns:a16="http://schemas.microsoft.com/office/drawing/2014/main" id="{66303BAF-C09F-4867-9542-C4DC183CCB73}"/>
                    </a:ext>
                  </a:extLst>
                </p14:cNvPr>
                <p14:cNvContentPartPr/>
                <p14:nvPr/>
              </p14:nvContentPartPr>
              <p14:xfrm>
                <a:off x="3292659" y="2836328"/>
                <a:ext cx="119520" cy="120600"/>
              </p14:xfrm>
            </p:contentPart>
          </mc:Choice>
          <mc:Fallback>
            <p:pic>
              <p:nvPicPr>
                <p:cNvPr id="250" name="Ink 249">
                  <a:extLst>
                    <a:ext uri="{FF2B5EF4-FFF2-40B4-BE49-F238E27FC236}">
                      <a16:creationId xmlns:a16="http://schemas.microsoft.com/office/drawing/2014/main" id="{66303BAF-C09F-4867-9542-C4DC183CCB73}"/>
                    </a:ext>
                  </a:extLst>
                </p:cNvPr>
                <p:cNvPicPr/>
                <p:nvPr/>
              </p:nvPicPr>
              <p:blipFill>
                <a:blip r:embed="rId402"/>
                <a:stretch>
                  <a:fillRect/>
                </a:stretch>
              </p:blipFill>
              <p:spPr>
                <a:xfrm>
                  <a:off x="3284019" y="2827688"/>
                  <a:ext cx="137160" cy="138240"/>
                </a:xfrm>
                <a:prstGeom prst="rect">
                  <a:avLst/>
                </a:prstGeom>
              </p:spPr>
            </p:pic>
          </mc:Fallback>
        </mc:AlternateContent>
        <mc:AlternateContent xmlns:mc="http://schemas.openxmlformats.org/markup-compatibility/2006">
          <mc:Choice xmlns:p14="http://schemas.microsoft.com/office/powerpoint/2010/main" Requires="p14">
            <p:contentPart p14:bwMode="auto" r:id="rId403">
              <p14:nvContentPartPr>
                <p14:cNvPr id="251" name="Ink 250">
                  <a:extLst>
                    <a:ext uri="{FF2B5EF4-FFF2-40B4-BE49-F238E27FC236}">
                      <a16:creationId xmlns:a16="http://schemas.microsoft.com/office/drawing/2014/main" id="{B2D02732-B558-45A6-A2E4-00505009BFEB}"/>
                    </a:ext>
                  </a:extLst>
                </p14:cNvPr>
                <p14:cNvContentPartPr/>
                <p14:nvPr/>
              </p14:nvContentPartPr>
              <p14:xfrm>
                <a:off x="3435219" y="2792768"/>
                <a:ext cx="93960" cy="60480"/>
              </p14:xfrm>
            </p:contentPart>
          </mc:Choice>
          <mc:Fallback>
            <p:pic>
              <p:nvPicPr>
                <p:cNvPr id="251" name="Ink 250">
                  <a:extLst>
                    <a:ext uri="{FF2B5EF4-FFF2-40B4-BE49-F238E27FC236}">
                      <a16:creationId xmlns:a16="http://schemas.microsoft.com/office/drawing/2014/main" id="{B2D02732-B558-45A6-A2E4-00505009BFEB}"/>
                    </a:ext>
                  </a:extLst>
                </p:cNvPr>
                <p:cNvPicPr/>
                <p:nvPr/>
              </p:nvPicPr>
              <p:blipFill>
                <a:blip r:embed="rId404"/>
                <a:stretch>
                  <a:fillRect/>
                </a:stretch>
              </p:blipFill>
              <p:spPr>
                <a:xfrm>
                  <a:off x="3426219" y="2784128"/>
                  <a:ext cx="111600" cy="78120"/>
                </a:xfrm>
                <a:prstGeom prst="rect">
                  <a:avLst/>
                </a:prstGeom>
              </p:spPr>
            </p:pic>
          </mc:Fallback>
        </mc:AlternateContent>
        <mc:AlternateContent xmlns:mc="http://schemas.openxmlformats.org/markup-compatibility/2006">
          <mc:Choice xmlns:p14="http://schemas.microsoft.com/office/powerpoint/2010/main" Requires="p14">
            <p:contentPart p14:bwMode="auto" r:id="rId405">
              <p14:nvContentPartPr>
                <p14:cNvPr id="252" name="Ink 251">
                  <a:extLst>
                    <a:ext uri="{FF2B5EF4-FFF2-40B4-BE49-F238E27FC236}">
                      <a16:creationId xmlns:a16="http://schemas.microsoft.com/office/drawing/2014/main" id="{0FD56A1B-168A-48D5-8A74-5BF97F4CE6C2}"/>
                    </a:ext>
                  </a:extLst>
                </p14:cNvPr>
                <p14:cNvContentPartPr/>
                <p14:nvPr/>
              </p14:nvContentPartPr>
              <p14:xfrm>
                <a:off x="3527739" y="2702408"/>
                <a:ext cx="70200" cy="155520"/>
              </p14:xfrm>
            </p:contentPart>
          </mc:Choice>
          <mc:Fallback>
            <p:pic>
              <p:nvPicPr>
                <p:cNvPr id="252" name="Ink 251">
                  <a:extLst>
                    <a:ext uri="{FF2B5EF4-FFF2-40B4-BE49-F238E27FC236}">
                      <a16:creationId xmlns:a16="http://schemas.microsoft.com/office/drawing/2014/main" id="{0FD56A1B-168A-48D5-8A74-5BF97F4CE6C2}"/>
                    </a:ext>
                  </a:extLst>
                </p:cNvPr>
                <p:cNvPicPr/>
                <p:nvPr/>
              </p:nvPicPr>
              <p:blipFill>
                <a:blip r:embed="rId406"/>
                <a:stretch>
                  <a:fillRect/>
                </a:stretch>
              </p:blipFill>
              <p:spPr>
                <a:xfrm>
                  <a:off x="3519099" y="2693768"/>
                  <a:ext cx="87840" cy="173160"/>
                </a:xfrm>
                <a:prstGeom prst="rect">
                  <a:avLst/>
                </a:prstGeom>
              </p:spPr>
            </p:pic>
          </mc:Fallback>
        </mc:AlternateContent>
        <mc:AlternateContent xmlns:mc="http://schemas.openxmlformats.org/markup-compatibility/2006">
          <mc:Choice xmlns:p14="http://schemas.microsoft.com/office/powerpoint/2010/main" Requires="p14">
            <p:contentPart p14:bwMode="auto" r:id="rId407">
              <p14:nvContentPartPr>
                <p14:cNvPr id="253" name="Ink 252">
                  <a:extLst>
                    <a:ext uri="{FF2B5EF4-FFF2-40B4-BE49-F238E27FC236}">
                      <a16:creationId xmlns:a16="http://schemas.microsoft.com/office/drawing/2014/main" id="{05C69277-BF2E-41CC-A05A-6B7C4D2CB054}"/>
                    </a:ext>
                  </a:extLst>
                </p14:cNvPr>
                <p14:cNvContentPartPr/>
                <p14:nvPr/>
              </p14:nvContentPartPr>
              <p14:xfrm>
                <a:off x="3267099" y="2680808"/>
                <a:ext cx="428760" cy="405000"/>
              </p14:xfrm>
            </p:contentPart>
          </mc:Choice>
          <mc:Fallback>
            <p:pic>
              <p:nvPicPr>
                <p:cNvPr id="253" name="Ink 252">
                  <a:extLst>
                    <a:ext uri="{FF2B5EF4-FFF2-40B4-BE49-F238E27FC236}">
                      <a16:creationId xmlns:a16="http://schemas.microsoft.com/office/drawing/2014/main" id="{05C69277-BF2E-41CC-A05A-6B7C4D2CB054}"/>
                    </a:ext>
                  </a:extLst>
                </p:cNvPr>
                <p:cNvPicPr/>
                <p:nvPr/>
              </p:nvPicPr>
              <p:blipFill>
                <a:blip r:embed="rId408"/>
                <a:stretch>
                  <a:fillRect/>
                </a:stretch>
              </p:blipFill>
              <p:spPr>
                <a:xfrm>
                  <a:off x="3258099" y="2671808"/>
                  <a:ext cx="446400" cy="422640"/>
                </a:xfrm>
                <a:prstGeom prst="rect">
                  <a:avLst/>
                </a:prstGeom>
              </p:spPr>
            </p:pic>
          </mc:Fallback>
        </mc:AlternateContent>
        <mc:AlternateContent xmlns:mc="http://schemas.openxmlformats.org/markup-compatibility/2006">
          <mc:Choice xmlns:p14="http://schemas.microsoft.com/office/powerpoint/2010/main" Requires="p14">
            <p:contentPart p14:bwMode="auto" r:id="rId409">
              <p14:nvContentPartPr>
                <p14:cNvPr id="255" name="Ink 254">
                  <a:extLst>
                    <a:ext uri="{FF2B5EF4-FFF2-40B4-BE49-F238E27FC236}">
                      <a16:creationId xmlns:a16="http://schemas.microsoft.com/office/drawing/2014/main" id="{74A6A9ED-C127-4645-B414-0F0AA15819EA}"/>
                    </a:ext>
                  </a:extLst>
                </p14:cNvPr>
                <p14:cNvContentPartPr/>
                <p14:nvPr/>
              </p14:nvContentPartPr>
              <p14:xfrm>
                <a:off x="3303459" y="2937128"/>
                <a:ext cx="6480" cy="4320"/>
              </p14:xfrm>
            </p:contentPart>
          </mc:Choice>
          <mc:Fallback>
            <p:pic>
              <p:nvPicPr>
                <p:cNvPr id="255" name="Ink 254">
                  <a:extLst>
                    <a:ext uri="{FF2B5EF4-FFF2-40B4-BE49-F238E27FC236}">
                      <a16:creationId xmlns:a16="http://schemas.microsoft.com/office/drawing/2014/main" id="{74A6A9ED-C127-4645-B414-0F0AA15819EA}"/>
                    </a:ext>
                  </a:extLst>
                </p:cNvPr>
                <p:cNvPicPr/>
                <p:nvPr/>
              </p:nvPicPr>
              <p:blipFill>
                <a:blip r:embed="rId410"/>
                <a:stretch>
                  <a:fillRect/>
                </a:stretch>
              </p:blipFill>
              <p:spPr>
                <a:xfrm>
                  <a:off x="3294819" y="2928128"/>
                  <a:ext cx="24120" cy="21960"/>
                </a:xfrm>
                <a:prstGeom prst="rect">
                  <a:avLst/>
                </a:prstGeom>
              </p:spPr>
            </p:pic>
          </mc:Fallback>
        </mc:AlternateContent>
      </p:grpSp>
      <p:grpSp>
        <p:nvGrpSpPr>
          <p:cNvPr id="266" name="Group 265">
            <a:extLst>
              <a:ext uri="{FF2B5EF4-FFF2-40B4-BE49-F238E27FC236}">
                <a16:creationId xmlns:a16="http://schemas.microsoft.com/office/drawing/2014/main" id="{3E10B43A-6CFD-4C41-B68D-D77E03AA5BA0}"/>
              </a:ext>
            </a:extLst>
          </p:cNvPr>
          <p:cNvGrpSpPr/>
          <p:nvPr/>
        </p:nvGrpSpPr>
        <p:grpSpPr>
          <a:xfrm>
            <a:off x="1441539" y="2237288"/>
            <a:ext cx="727560" cy="585360"/>
            <a:chOff x="1441539" y="2237288"/>
            <a:chExt cx="727560" cy="585360"/>
          </a:xfrm>
        </p:grpSpPr>
        <mc:AlternateContent xmlns:mc="http://schemas.openxmlformats.org/markup-compatibility/2006">
          <mc:Choice xmlns:p14="http://schemas.microsoft.com/office/powerpoint/2010/main" Requires="p14">
            <p:contentPart p14:bwMode="auto" r:id="rId411">
              <p14:nvContentPartPr>
                <p14:cNvPr id="257" name="Ink 256">
                  <a:extLst>
                    <a:ext uri="{FF2B5EF4-FFF2-40B4-BE49-F238E27FC236}">
                      <a16:creationId xmlns:a16="http://schemas.microsoft.com/office/drawing/2014/main" id="{6F11209E-DD97-47E2-836B-34CF12181E85}"/>
                    </a:ext>
                  </a:extLst>
                </p14:cNvPr>
                <p14:cNvContentPartPr/>
                <p14:nvPr/>
              </p14:nvContentPartPr>
              <p14:xfrm>
                <a:off x="1441539" y="2544368"/>
                <a:ext cx="82800" cy="278280"/>
              </p14:xfrm>
            </p:contentPart>
          </mc:Choice>
          <mc:Fallback>
            <p:pic>
              <p:nvPicPr>
                <p:cNvPr id="257" name="Ink 256">
                  <a:extLst>
                    <a:ext uri="{FF2B5EF4-FFF2-40B4-BE49-F238E27FC236}">
                      <a16:creationId xmlns:a16="http://schemas.microsoft.com/office/drawing/2014/main" id="{6F11209E-DD97-47E2-836B-34CF12181E85}"/>
                    </a:ext>
                  </a:extLst>
                </p:cNvPr>
                <p:cNvPicPr/>
                <p:nvPr/>
              </p:nvPicPr>
              <p:blipFill>
                <a:blip r:embed="rId412"/>
                <a:stretch>
                  <a:fillRect/>
                </a:stretch>
              </p:blipFill>
              <p:spPr>
                <a:xfrm>
                  <a:off x="1432899" y="2535368"/>
                  <a:ext cx="100440" cy="295920"/>
                </a:xfrm>
                <a:prstGeom prst="rect">
                  <a:avLst/>
                </a:prstGeom>
              </p:spPr>
            </p:pic>
          </mc:Fallback>
        </mc:AlternateContent>
        <mc:AlternateContent xmlns:mc="http://schemas.openxmlformats.org/markup-compatibility/2006">
          <mc:Choice xmlns:p14="http://schemas.microsoft.com/office/powerpoint/2010/main" Requires="p14">
            <p:contentPart p14:bwMode="auto" r:id="rId413">
              <p14:nvContentPartPr>
                <p14:cNvPr id="258" name="Ink 257">
                  <a:extLst>
                    <a:ext uri="{FF2B5EF4-FFF2-40B4-BE49-F238E27FC236}">
                      <a16:creationId xmlns:a16="http://schemas.microsoft.com/office/drawing/2014/main" id="{F6904D62-D44D-4DED-A4FD-D8E1C3C2C014}"/>
                    </a:ext>
                  </a:extLst>
                </p14:cNvPr>
                <p14:cNvContentPartPr/>
                <p14:nvPr/>
              </p14:nvContentPartPr>
              <p14:xfrm>
                <a:off x="1457379" y="2497568"/>
                <a:ext cx="106560" cy="188280"/>
              </p14:xfrm>
            </p:contentPart>
          </mc:Choice>
          <mc:Fallback>
            <p:pic>
              <p:nvPicPr>
                <p:cNvPr id="258" name="Ink 257">
                  <a:extLst>
                    <a:ext uri="{FF2B5EF4-FFF2-40B4-BE49-F238E27FC236}">
                      <a16:creationId xmlns:a16="http://schemas.microsoft.com/office/drawing/2014/main" id="{F6904D62-D44D-4DED-A4FD-D8E1C3C2C014}"/>
                    </a:ext>
                  </a:extLst>
                </p:cNvPr>
                <p:cNvPicPr/>
                <p:nvPr/>
              </p:nvPicPr>
              <p:blipFill>
                <a:blip r:embed="rId414"/>
                <a:stretch>
                  <a:fillRect/>
                </a:stretch>
              </p:blipFill>
              <p:spPr>
                <a:xfrm>
                  <a:off x="1448379" y="2488568"/>
                  <a:ext cx="124200" cy="205920"/>
                </a:xfrm>
                <a:prstGeom prst="rect">
                  <a:avLst/>
                </a:prstGeom>
              </p:spPr>
            </p:pic>
          </mc:Fallback>
        </mc:AlternateContent>
        <mc:AlternateContent xmlns:mc="http://schemas.openxmlformats.org/markup-compatibility/2006">
          <mc:Choice xmlns:p14="http://schemas.microsoft.com/office/powerpoint/2010/main" Requires="p14">
            <p:contentPart p14:bwMode="auto" r:id="rId415">
              <p14:nvContentPartPr>
                <p14:cNvPr id="259" name="Ink 258">
                  <a:extLst>
                    <a:ext uri="{FF2B5EF4-FFF2-40B4-BE49-F238E27FC236}">
                      <a16:creationId xmlns:a16="http://schemas.microsoft.com/office/drawing/2014/main" id="{9EF0DD89-B032-4C78-9E02-FF09D9E59B3D}"/>
                    </a:ext>
                  </a:extLst>
                </p14:cNvPr>
                <p14:cNvContentPartPr/>
                <p14:nvPr/>
              </p14:nvContentPartPr>
              <p14:xfrm>
                <a:off x="1560699" y="2324408"/>
                <a:ext cx="239760" cy="246960"/>
              </p14:xfrm>
            </p:contentPart>
          </mc:Choice>
          <mc:Fallback>
            <p:pic>
              <p:nvPicPr>
                <p:cNvPr id="259" name="Ink 258">
                  <a:extLst>
                    <a:ext uri="{FF2B5EF4-FFF2-40B4-BE49-F238E27FC236}">
                      <a16:creationId xmlns:a16="http://schemas.microsoft.com/office/drawing/2014/main" id="{9EF0DD89-B032-4C78-9E02-FF09D9E59B3D}"/>
                    </a:ext>
                  </a:extLst>
                </p:cNvPr>
                <p:cNvPicPr/>
                <p:nvPr/>
              </p:nvPicPr>
              <p:blipFill>
                <a:blip r:embed="rId416"/>
                <a:stretch>
                  <a:fillRect/>
                </a:stretch>
              </p:blipFill>
              <p:spPr>
                <a:xfrm>
                  <a:off x="1552059" y="2315408"/>
                  <a:ext cx="257400" cy="264600"/>
                </a:xfrm>
                <a:prstGeom prst="rect">
                  <a:avLst/>
                </a:prstGeom>
              </p:spPr>
            </p:pic>
          </mc:Fallback>
        </mc:AlternateContent>
        <mc:AlternateContent xmlns:mc="http://schemas.openxmlformats.org/markup-compatibility/2006">
          <mc:Choice xmlns:p14="http://schemas.microsoft.com/office/powerpoint/2010/main" Requires="p14">
            <p:contentPart p14:bwMode="auto" r:id="rId417">
              <p14:nvContentPartPr>
                <p14:cNvPr id="260" name="Ink 259">
                  <a:extLst>
                    <a:ext uri="{FF2B5EF4-FFF2-40B4-BE49-F238E27FC236}">
                      <a16:creationId xmlns:a16="http://schemas.microsoft.com/office/drawing/2014/main" id="{81C6652C-8F9C-417C-977F-E2C2B7ACD2EA}"/>
                    </a:ext>
                  </a:extLst>
                </p14:cNvPr>
                <p14:cNvContentPartPr/>
                <p14:nvPr/>
              </p14:nvContentPartPr>
              <p14:xfrm>
                <a:off x="1782099" y="2283368"/>
                <a:ext cx="62640" cy="124200"/>
              </p14:xfrm>
            </p:contentPart>
          </mc:Choice>
          <mc:Fallback>
            <p:pic>
              <p:nvPicPr>
                <p:cNvPr id="260" name="Ink 259">
                  <a:extLst>
                    <a:ext uri="{FF2B5EF4-FFF2-40B4-BE49-F238E27FC236}">
                      <a16:creationId xmlns:a16="http://schemas.microsoft.com/office/drawing/2014/main" id="{81C6652C-8F9C-417C-977F-E2C2B7ACD2EA}"/>
                    </a:ext>
                  </a:extLst>
                </p:cNvPr>
                <p:cNvPicPr/>
                <p:nvPr/>
              </p:nvPicPr>
              <p:blipFill>
                <a:blip r:embed="rId418"/>
                <a:stretch>
                  <a:fillRect/>
                </a:stretch>
              </p:blipFill>
              <p:spPr>
                <a:xfrm>
                  <a:off x="1773099" y="2274728"/>
                  <a:ext cx="80280" cy="141840"/>
                </a:xfrm>
                <a:prstGeom prst="rect">
                  <a:avLst/>
                </a:prstGeom>
              </p:spPr>
            </p:pic>
          </mc:Fallback>
        </mc:AlternateContent>
        <mc:AlternateContent xmlns:mc="http://schemas.openxmlformats.org/markup-compatibility/2006">
          <mc:Choice xmlns:p14="http://schemas.microsoft.com/office/powerpoint/2010/main" Requires="p14">
            <p:contentPart p14:bwMode="auto" r:id="rId419">
              <p14:nvContentPartPr>
                <p14:cNvPr id="261" name="Ink 260">
                  <a:extLst>
                    <a:ext uri="{FF2B5EF4-FFF2-40B4-BE49-F238E27FC236}">
                      <a16:creationId xmlns:a16="http://schemas.microsoft.com/office/drawing/2014/main" id="{46CB34A9-F123-497E-9ACD-972BBC109D8F}"/>
                    </a:ext>
                  </a:extLst>
                </p14:cNvPr>
                <p14:cNvContentPartPr/>
                <p14:nvPr/>
              </p14:nvContentPartPr>
              <p14:xfrm>
                <a:off x="1864179" y="2237288"/>
                <a:ext cx="196920" cy="147960"/>
              </p14:xfrm>
            </p:contentPart>
          </mc:Choice>
          <mc:Fallback>
            <p:pic>
              <p:nvPicPr>
                <p:cNvPr id="261" name="Ink 260">
                  <a:extLst>
                    <a:ext uri="{FF2B5EF4-FFF2-40B4-BE49-F238E27FC236}">
                      <a16:creationId xmlns:a16="http://schemas.microsoft.com/office/drawing/2014/main" id="{46CB34A9-F123-497E-9ACD-972BBC109D8F}"/>
                    </a:ext>
                  </a:extLst>
                </p:cNvPr>
                <p:cNvPicPr/>
                <p:nvPr/>
              </p:nvPicPr>
              <p:blipFill>
                <a:blip r:embed="rId420"/>
                <a:stretch>
                  <a:fillRect/>
                </a:stretch>
              </p:blipFill>
              <p:spPr>
                <a:xfrm>
                  <a:off x="1855179" y="2228648"/>
                  <a:ext cx="214560" cy="165600"/>
                </a:xfrm>
                <a:prstGeom prst="rect">
                  <a:avLst/>
                </a:prstGeom>
              </p:spPr>
            </p:pic>
          </mc:Fallback>
        </mc:AlternateContent>
        <mc:AlternateContent xmlns:mc="http://schemas.openxmlformats.org/markup-compatibility/2006">
          <mc:Choice xmlns:p14="http://schemas.microsoft.com/office/powerpoint/2010/main" Requires="p14">
            <p:contentPart p14:bwMode="auto" r:id="rId421">
              <p14:nvContentPartPr>
                <p14:cNvPr id="262" name="Ink 261">
                  <a:extLst>
                    <a:ext uri="{FF2B5EF4-FFF2-40B4-BE49-F238E27FC236}">
                      <a16:creationId xmlns:a16="http://schemas.microsoft.com/office/drawing/2014/main" id="{F2845FE5-92F1-4C8E-8F29-EAE4BCD22A3E}"/>
                    </a:ext>
                  </a:extLst>
                </p14:cNvPr>
                <p14:cNvContentPartPr/>
                <p14:nvPr/>
              </p14:nvContentPartPr>
              <p14:xfrm>
                <a:off x="1570419" y="2310368"/>
                <a:ext cx="567720" cy="412200"/>
              </p14:xfrm>
            </p:contentPart>
          </mc:Choice>
          <mc:Fallback>
            <p:pic>
              <p:nvPicPr>
                <p:cNvPr id="262" name="Ink 261">
                  <a:extLst>
                    <a:ext uri="{FF2B5EF4-FFF2-40B4-BE49-F238E27FC236}">
                      <a16:creationId xmlns:a16="http://schemas.microsoft.com/office/drawing/2014/main" id="{F2845FE5-92F1-4C8E-8F29-EAE4BCD22A3E}"/>
                    </a:ext>
                  </a:extLst>
                </p:cNvPr>
                <p:cNvPicPr/>
                <p:nvPr/>
              </p:nvPicPr>
              <p:blipFill>
                <a:blip r:embed="rId422"/>
                <a:stretch>
                  <a:fillRect/>
                </a:stretch>
              </p:blipFill>
              <p:spPr>
                <a:xfrm>
                  <a:off x="1561779" y="2301728"/>
                  <a:ext cx="585360" cy="429840"/>
                </a:xfrm>
                <a:prstGeom prst="rect">
                  <a:avLst/>
                </a:prstGeom>
              </p:spPr>
            </p:pic>
          </mc:Fallback>
        </mc:AlternateContent>
        <mc:AlternateContent xmlns:mc="http://schemas.openxmlformats.org/markup-compatibility/2006">
          <mc:Choice xmlns:p14="http://schemas.microsoft.com/office/powerpoint/2010/main" Requires="p14">
            <p:contentPart p14:bwMode="auto" r:id="rId423">
              <p14:nvContentPartPr>
                <p14:cNvPr id="263" name="Ink 262">
                  <a:extLst>
                    <a:ext uri="{FF2B5EF4-FFF2-40B4-BE49-F238E27FC236}">
                      <a16:creationId xmlns:a16="http://schemas.microsoft.com/office/drawing/2014/main" id="{8CF5EE15-A0B0-4BFA-BC8B-5C6D37A70B2D}"/>
                    </a:ext>
                  </a:extLst>
                </p14:cNvPr>
                <p14:cNvContentPartPr/>
                <p14:nvPr/>
              </p14:nvContentPartPr>
              <p14:xfrm>
                <a:off x="1613979" y="2427368"/>
                <a:ext cx="555120" cy="379080"/>
              </p14:xfrm>
            </p:contentPart>
          </mc:Choice>
          <mc:Fallback>
            <p:pic>
              <p:nvPicPr>
                <p:cNvPr id="263" name="Ink 262">
                  <a:extLst>
                    <a:ext uri="{FF2B5EF4-FFF2-40B4-BE49-F238E27FC236}">
                      <a16:creationId xmlns:a16="http://schemas.microsoft.com/office/drawing/2014/main" id="{8CF5EE15-A0B0-4BFA-BC8B-5C6D37A70B2D}"/>
                    </a:ext>
                  </a:extLst>
                </p:cNvPr>
                <p:cNvPicPr/>
                <p:nvPr/>
              </p:nvPicPr>
              <p:blipFill>
                <a:blip r:embed="rId424"/>
                <a:stretch>
                  <a:fillRect/>
                </a:stretch>
              </p:blipFill>
              <p:spPr>
                <a:xfrm>
                  <a:off x="1604979" y="2418368"/>
                  <a:ext cx="572760" cy="396720"/>
                </a:xfrm>
                <a:prstGeom prst="rect">
                  <a:avLst/>
                </a:prstGeom>
              </p:spPr>
            </p:pic>
          </mc:Fallback>
        </mc:AlternateContent>
      </p:grpSp>
      <p:grpSp>
        <p:nvGrpSpPr>
          <p:cNvPr id="277" name="Group 276">
            <a:extLst>
              <a:ext uri="{FF2B5EF4-FFF2-40B4-BE49-F238E27FC236}">
                <a16:creationId xmlns:a16="http://schemas.microsoft.com/office/drawing/2014/main" id="{DFDF8597-6FA8-448E-8E4A-F170A450D834}"/>
              </a:ext>
            </a:extLst>
          </p:cNvPr>
          <p:cNvGrpSpPr/>
          <p:nvPr/>
        </p:nvGrpSpPr>
        <p:grpSpPr>
          <a:xfrm>
            <a:off x="9883899" y="3902288"/>
            <a:ext cx="1976040" cy="906480"/>
            <a:chOff x="9883899" y="3902288"/>
            <a:chExt cx="1976040" cy="906480"/>
          </a:xfrm>
        </p:grpSpPr>
        <mc:AlternateContent xmlns:mc="http://schemas.openxmlformats.org/markup-compatibility/2006">
          <mc:Choice xmlns:p14="http://schemas.microsoft.com/office/powerpoint/2010/main" Requires="p14">
            <p:contentPart p14:bwMode="auto" r:id="rId425">
              <p14:nvContentPartPr>
                <p14:cNvPr id="264" name="Ink 263">
                  <a:extLst>
                    <a:ext uri="{FF2B5EF4-FFF2-40B4-BE49-F238E27FC236}">
                      <a16:creationId xmlns:a16="http://schemas.microsoft.com/office/drawing/2014/main" id="{BC79399E-2EA1-4123-9F0E-CB7DEA435FE4}"/>
                    </a:ext>
                  </a:extLst>
                </p14:cNvPr>
                <p14:cNvContentPartPr/>
                <p14:nvPr/>
              </p14:nvContentPartPr>
              <p14:xfrm>
                <a:off x="9883899" y="4260488"/>
                <a:ext cx="1623240" cy="146160"/>
              </p14:xfrm>
            </p:contentPart>
          </mc:Choice>
          <mc:Fallback>
            <p:pic>
              <p:nvPicPr>
                <p:cNvPr id="264" name="Ink 263">
                  <a:extLst>
                    <a:ext uri="{FF2B5EF4-FFF2-40B4-BE49-F238E27FC236}">
                      <a16:creationId xmlns:a16="http://schemas.microsoft.com/office/drawing/2014/main" id="{BC79399E-2EA1-4123-9F0E-CB7DEA435FE4}"/>
                    </a:ext>
                  </a:extLst>
                </p:cNvPr>
                <p:cNvPicPr/>
                <p:nvPr/>
              </p:nvPicPr>
              <p:blipFill>
                <a:blip r:embed="rId426"/>
                <a:stretch>
                  <a:fillRect/>
                </a:stretch>
              </p:blipFill>
              <p:spPr>
                <a:xfrm>
                  <a:off x="9874899" y="4251848"/>
                  <a:ext cx="1640880" cy="163800"/>
                </a:xfrm>
                <a:prstGeom prst="rect">
                  <a:avLst/>
                </a:prstGeom>
              </p:spPr>
            </p:pic>
          </mc:Fallback>
        </mc:AlternateContent>
        <mc:AlternateContent xmlns:mc="http://schemas.openxmlformats.org/markup-compatibility/2006">
          <mc:Choice xmlns:p14="http://schemas.microsoft.com/office/powerpoint/2010/main" Requires="p14">
            <p:contentPart p14:bwMode="auto" r:id="rId427">
              <p14:nvContentPartPr>
                <p14:cNvPr id="265" name="Ink 264">
                  <a:extLst>
                    <a:ext uri="{FF2B5EF4-FFF2-40B4-BE49-F238E27FC236}">
                      <a16:creationId xmlns:a16="http://schemas.microsoft.com/office/drawing/2014/main" id="{A0B802C5-0496-418D-B1E0-FCC74A6103B4}"/>
                    </a:ext>
                  </a:extLst>
                </p14:cNvPr>
                <p14:cNvContentPartPr/>
                <p14:nvPr/>
              </p14:nvContentPartPr>
              <p14:xfrm>
                <a:off x="10069659" y="4662248"/>
                <a:ext cx="1790280" cy="94680"/>
              </p14:xfrm>
            </p:contentPart>
          </mc:Choice>
          <mc:Fallback>
            <p:pic>
              <p:nvPicPr>
                <p:cNvPr id="265" name="Ink 264">
                  <a:extLst>
                    <a:ext uri="{FF2B5EF4-FFF2-40B4-BE49-F238E27FC236}">
                      <a16:creationId xmlns:a16="http://schemas.microsoft.com/office/drawing/2014/main" id="{A0B802C5-0496-418D-B1E0-FCC74A6103B4}"/>
                    </a:ext>
                  </a:extLst>
                </p:cNvPr>
                <p:cNvPicPr/>
                <p:nvPr/>
              </p:nvPicPr>
              <p:blipFill>
                <a:blip r:embed="rId428"/>
                <a:stretch>
                  <a:fillRect/>
                </a:stretch>
              </p:blipFill>
              <p:spPr>
                <a:xfrm>
                  <a:off x="10060659" y="4653248"/>
                  <a:ext cx="1807920" cy="112320"/>
                </a:xfrm>
                <a:prstGeom prst="rect">
                  <a:avLst/>
                </a:prstGeom>
              </p:spPr>
            </p:pic>
          </mc:Fallback>
        </mc:AlternateContent>
        <mc:AlternateContent xmlns:mc="http://schemas.openxmlformats.org/markup-compatibility/2006">
          <mc:Choice xmlns:p14="http://schemas.microsoft.com/office/powerpoint/2010/main" Requires="p14">
            <p:contentPart p14:bwMode="auto" r:id="rId429">
              <p14:nvContentPartPr>
                <p14:cNvPr id="268" name="Ink 267">
                  <a:extLst>
                    <a:ext uri="{FF2B5EF4-FFF2-40B4-BE49-F238E27FC236}">
                      <a16:creationId xmlns:a16="http://schemas.microsoft.com/office/drawing/2014/main" id="{E4BAEA1A-2CAB-443C-8954-E486E65AD80B}"/>
                    </a:ext>
                  </a:extLst>
                </p14:cNvPr>
                <p14:cNvContentPartPr/>
                <p14:nvPr/>
              </p14:nvContentPartPr>
              <p14:xfrm>
                <a:off x="10813419" y="4185608"/>
                <a:ext cx="60480" cy="133200"/>
              </p14:xfrm>
            </p:contentPart>
          </mc:Choice>
          <mc:Fallback>
            <p:pic>
              <p:nvPicPr>
                <p:cNvPr id="268" name="Ink 267">
                  <a:extLst>
                    <a:ext uri="{FF2B5EF4-FFF2-40B4-BE49-F238E27FC236}">
                      <a16:creationId xmlns:a16="http://schemas.microsoft.com/office/drawing/2014/main" id="{E4BAEA1A-2CAB-443C-8954-E486E65AD80B}"/>
                    </a:ext>
                  </a:extLst>
                </p:cNvPr>
                <p:cNvPicPr/>
                <p:nvPr/>
              </p:nvPicPr>
              <p:blipFill>
                <a:blip r:embed="rId430"/>
                <a:stretch>
                  <a:fillRect/>
                </a:stretch>
              </p:blipFill>
              <p:spPr>
                <a:xfrm>
                  <a:off x="10804779" y="4176608"/>
                  <a:ext cx="78120" cy="150840"/>
                </a:xfrm>
                <a:prstGeom prst="rect">
                  <a:avLst/>
                </a:prstGeom>
              </p:spPr>
            </p:pic>
          </mc:Fallback>
        </mc:AlternateContent>
        <mc:AlternateContent xmlns:mc="http://schemas.openxmlformats.org/markup-compatibility/2006">
          <mc:Choice xmlns:p14="http://schemas.microsoft.com/office/powerpoint/2010/main" Requires="p14">
            <p:contentPart p14:bwMode="auto" r:id="rId431">
              <p14:nvContentPartPr>
                <p14:cNvPr id="269" name="Ink 268">
                  <a:extLst>
                    <a:ext uri="{FF2B5EF4-FFF2-40B4-BE49-F238E27FC236}">
                      <a16:creationId xmlns:a16="http://schemas.microsoft.com/office/drawing/2014/main" id="{AF3976F0-BB8C-4F8E-9D49-48337D37A56A}"/>
                    </a:ext>
                  </a:extLst>
                </p14:cNvPr>
                <p14:cNvContentPartPr/>
                <p14:nvPr/>
              </p14:nvContentPartPr>
              <p14:xfrm>
                <a:off x="10826739" y="4137368"/>
                <a:ext cx="152640" cy="290160"/>
              </p14:xfrm>
            </p:contentPart>
          </mc:Choice>
          <mc:Fallback>
            <p:pic>
              <p:nvPicPr>
                <p:cNvPr id="269" name="Ink 268">
                  <a:extLst>
                    <a:ext uri="{FF2B5EF4-FFF2-40B4-BE49-F238E27FC236}">
                      <a16:creationId xmlns:a16="http://schemas.microsoft.com/office/drawing/2014/main" id="{AF3976F0-BB8C-4F8E-9D49-48337D37A56A}"/>
                    </a:ext>
                  </a:extLst>
                </p:cNvPr>
                <p:cNvPicPr/>
                <p:nvPr/>
              </p:nvPicPr>
              <p:blipFill>
                <a:blip r:embed="rId432"/>
                <a:stretch>
                  <a:fillRect/>
                </a:stretch>
              </p:blipFill>
              <p:spPr>
                <a:xfrm>
                  <a:off x="10817739" y="4128368"/>
                  <a:ext cx="170280" cy="307800"/>
                </a:xfrm>
                <a:prstGeom prst="rect">
                  <a:avLst/>
                </a:prstGeom>
              </p:spPr>
            </p:pic>
          </mc:Fallback>
        </mc:AlternateContent>
        <mc:AlternateContent xmlns:mc="http://schemas.openxmlformats.org/markup-compatibility/2006">
          <mc:Choice xmlns:p14="http://schemas.microsoft.com/office/powerpoint/2010/main" Requires="p14">
            <p:contentPart p14:bwMode="auto" r:id="rId433">
              <p14:nvContentPartPr>
                <p14:cNvPr id="270" name="Ink 269">
                  <a:extLst>
                    <a:ext uri="{FF2B5EF4-FFF2-40B4-BE49-F238E27FC236}">
                      <a16:creationId xmlns:a16="http://schemas.microsoft.com/office/drawing/2014/main" id="{0FD96DD1-594A-47D9-942C-27F818BC95EF}"/>
                    </a:ext>
                  </a:extLst>
                </p14:cNvPr>
                <p14:cNvContentPartPr/>
                <p14:nvPr/>
              </p14:nvContentPartPr>
              <p14:xfrm>
                <a:off x="10835019" y="4109648"/>
                <a:ext cx="277560" cy="414360"/>
              </p14:xfrm>
            </p:contentPart>
          </mc:Choice>
          <mc:Fallback>
            <p:pic>
              <p:nvPicPr>
                <p:cNvPr id="270" name="Ink 269">
                  <a:extLst>
                    <a:ext uri="{FF2B5EF4-FFF2-40B4-BE49-F238E27FC236}">
                      <a16:creationId xmlns:a16="http://schemas.microsoft.com/office/drawing/2014/main" id="{0FD96DD1-594A-47D9-942C-27F818BC95EF}"/>
                    </a:ext>
                  </a:extLst>
                </p:cNvPr>
                <p:cNvPicPr/>
                <p:nvPr/>
              </p:nvPicPr>
              <p:blipFill>
                <a:blip r:embed="rId434"/>
                <a:stretch>
                  <a:fillRect/>
                </a:stretch>
              </p:blipFill>
              <p:spPr>
                <a:xfrm>
                  <a:off x="10826019" y="4100648"/>
                  <a:ext cx="295200" cy="432000"/>
                </a:xfrm>
                <a:prstGeom prst="rect">
                  <a:avLst/>
                </a:prstGeom>
              </p:spPr>
            </p:pic>
          </mc:Fallback>
        </mc:AlternateContent>
        <mc:AlternateContent xmlns:mc="http://schemas.openxmlformats.org/markup-compatibility/2006">
          <mc:Choice xmlns:p14="http://schemas.microsoft.com/office/powerpoint/2010/main" Requires="p14">
            <p:contentPart p14:bwMode="auto" r:id="rId435">
              <p14:nvContentPartPr>
                <p14:cNvPr id="271" name="Ink 270">
                  <a:extLst>
                    <a:ext uri="{FF2B5EF4-FFF2-40B4-BE49-F238E27FC236}">
                      <a16:creationId xmlns:a16="http://schemas.microsoft.com/office/drawing/2014/main" id="{40E1EF0F-C4F1-4887-81E2-AAE0E15B8204}"/>
                    </a:ext>
                  </a:extLst>
                </p14:cNvPr>
                <p14:cNvContentPartPr/>
                <p14:nvPr/>
              </p14:nvContentPartPr>
              <p14:xfrm>
                <a:off x="10689939" y="4023968"/>
                <a:ext cx="497160" cy="523080"/>
              </p14:xfrm>
            </p:contentPart>
          </mc:Choice>
          <mc:Fallback>
            <p:pic>
              <p:nvPicPr>
                <p:cNvPr id="271" name="Ink 270">
                  <a:extLst>
                    <a:ext uri="{FF2B5EF4-FFF2-40B4-BE49-F238E27FC236}">
                      <a16:creationId xmlns:a16="http://schemas.microsoft.com/office/drawing/2014/main" id="{40E1EF0F-C4F1-4887-81E2-AAE0E15B8204}"/>
                    </a:ext>
                  </a:extLst>
                </p:cNvPr>
                <p:cNvPicPr/>
                <p:nvPr/>
              </p:nvPicPr>
              <p:blipFill>
                <a:blip r:embed="rId436"/>
                <a:stretch>
                  <a:fillRect/>
                </a:stretch>
              </p:blipFill>
              <p:spPr>
                <a:xfrm>
                  <a:off x="10680939" y="4015328"/>
                  <a:ext cx="514800" cy="540720"/>
                </a:xfrm>
                <a:prstGeom prst="rect">
                  <a:avLst/>
                </a:prstGeom>
              </p:spPr>
            </p:pic>
          </mc:Fallback>
        </mc:AlternateContent>
        <mc:AlternateContent xmlns:mc="http://schemas.openxmlformats.org/markup-compatibility/2006">
          <mc:Choice xmlns:p14="http://schemas.microsoft.com/office/powerpoint/2010/main" Requires="p14">
            <p:contentPart p14:bwMode="auto" r:id="rId437">
              <p14:nvContentPartPr>
                <p14:cNvPr id="272" name="Ink 271">
                  <a:extLst>
                    <a:ext uri="{FF2B5EF4-FFF2-40B4-BE49-F238E27FC236}">
                      <a16:creationId xmlns:a16="http://schemas.microsoft.com/office/drawing/2014/main" id="{27FAE4C9-F82D-4C54-ACC7-4C459609506E}"/>
                    </a:ext>
                  </a:extLst>
                </p14:cNvPr>
                <p14:cNvContentPartPr/>
                <p14:nvPr/>
              </p14:nvContentPartPr>
              <p14:xfrm>
                <a:off x="10895139" y="4569008"/>
                <a:ext cx="315360" cy="239760"/>
              </p14:xfrm>
            </p:contentPart>
          </mc:Choice>
          <mc:Fallback>
            <p:pic>
              <p:nvPicPr>
                <p:cNvPr id="272" name="Ink 271">
                  <a:extLst>
                    <a:ext uri="{FF2B5EF4-FFF2-40B4-BE49-F238E27FC236}">
                      <a16:creationId xmlns:a16="http://schemas.microsoft.com/office/drawing/2014/main" id="{27FAE4C9-F82D-4C54-ACC7-4C459609506E}"/>
                    </a:ext>
                  </a:extLst>
                </p:cNvPr>
                <p:cNvPicPr/>
                <p:nvPr/>
              </p:nvPicPr>
              <p:blipFill>
                <a:blip r:embed="rId438"/>
                <a:stretch>
                  <a:fillRect/>
                </a:stretch>
              </p:blipFill>
              <p:spPr>
                <a:xfrm>
                  <a:off x="10886139" y="4560008"/>
                  <a:ext cx="333000" cy="257400"/>
                </a:xfrm>
                <a:prstGeom prst="rect">
                  <a:avLst/>
                </a:prstGeom>
              </p:spPr>
            </p:pic>
          </mc:Fallback>
        </mc:AlternateContent>
        <mc:AlternateContent xmlns:mc="http://schemas.openxmlformats.org/markup-compatibility/2006">
          <mc:Choice xmlns:p14="http://schemas.microsoft.com/office/powerpoint/2010/main" Requires="p14">
            <p:contentPart p14:bwMode="auto" r:id="rId439">
              <p14:nvContentPartPr>
                <p14:cNvPr id="274" name="Ink 273">
                  <a:extLst>
                    <a:ext uri="{FF2B5EF4-FFF2-40B4-BE49-F238E27FC236}">
                      <a16:creationId xmlns:a16="http://schemas.microsoft.com/office/drawing/2014/main" id="{DDBB33E2-0CF2-49D1-8B5D-C1C09EF4B16F}"/>
                    </a:ext>
                  </a:extLst>
                </p14:cNvPr>
                <p14:cNvContentPartPr/>
                <p14:nvPr/>
              </p14:nvContentPartPr>
              <p14:xfrm>
                <a:off x="10512099" y="3902288"/>
                <a:ext cx="478440" cy="216000"/>
              </p14:xfrm>
            </p:contentPart>
          </mc:Choice>
          <mc:Fallback>
            <p:pic>
              <p:nvPicPr>
                <p:cNvPr id="274" name="Ink 273">
                  <a:extLst>
                    <a:ext uri="{FF2B5EF4-FFF2-40B4-BE49-F238E27FC236}">
                      <a16:creationId xmlns:a16="http://schemas.microsoft.com/office/drawing/2014/main" id="{DDBB33E2-0CF2-49D1-8B5D-C1C09EF4B16F}"/>
                    </a:ext>
                  </a:extLst>
                </p:cNvPr>
                <p:cNvPicPr/>
                <p:nvPr/>
              </p:nvPicPr>
              <p:blipFill>
                <a:blip r:embed="rId440"/>
                <a:stretch>
                  <a:fillRect/>
                </a:stretch>
              </p:blipFill>
              <p:spPr>
                <a:xfrm>
                  <a:off x="10503099" y="3893288"/>
                  <a:ext cx="496080" cy="233640"/>
                </a:xfrm>
                <a:prstGeom prst="rect">
                  <a:avLst/>
                </a:prstGeom>
              </p:spPr>
            </p:pic>
          </mc:Fallback>
        </mc:AlternateContent>
        <mc:AlternateContent xmlns:mc="http://schemas.openxmlformats.org/markup-compatibility/2006">
          <mc:Choice xmlns:p14="http://schemas.microsoft.com/office/powerpoint/2010/main" Requires="p14">
            <p:contentPart p14:bwMode="auto" r:id="rId441">
              <p14:nvContentPartPr>
                <p14:cNvPr id="275" name="Ink 274">
                  <a:extLst>
                    <a:ext uri="{FF2B5EF4-FFF2-40B4-BE49-F238E27FC236}">
                      <a16:creationId xmlns:a16="http://schemas.microsoft.com/office/drawing/2014/main" id="{F4355052-61DB-43E8-8142-B85261F6DFF6}"/>
                    </a:ext>
                  </a:extLst>
                </p14:cNvPr>
                <p14:cNvContentPartPr/>
                <p14:nvPr/>
              </p14:nvContentPartPr>
              <p14:xfrm>
                <a:off x="10689939" y="4135208"/>
                <a:ext cx="475920" cy="35280"/>
              </p14:xfrm>
            </p:contentPart>
          </mc:Choice>
          <mc:Fallback>
            <p:pic>
              <p:nvPicPr>
                <p:cNvPr id="275" name="Ink 274">
                  <a:extLst>
                    <a:ext uri="{FF2B5EF4-FFF2-40B4-BE49-F238E27FC236}">
                      <a16:creationId xmlns:a16="http://schemas.microsoft.com/office/drawing/2014/main" id="{F4355052-61DB-43E8-8142-B85261F6DFF6}"/>
                    </a:ext>
                  </a:extLst>
                </p:cNvPr>
                <p:cNvPicPr/>
                <p:nvPr/>
              </p:nvPicPr>
              <p:blipFill>
                <a:blip r:embed="rId442"/>
                <a:stretch>
                  <a:fillRect/>
                </a:stretch>
              </p:blipFill>
              <p:spPr>
                <a:xfrm>
                  <a:off x="10681299" y="4126568"/>
                  <a:ext cx="493560" cy="52920"/>
                </a:xfrm>
                <a:prstGeom prst="rect">
                  <a:avLst/>
                </a:prstGeom>
              </p:spPr>
            </p:pic>
          </mc:Fallback>
        </mc:AlternateContent>
        <mc:AlternateContent xmlns:mc="http://schemas.openxmlformats.org/markup-compatibility/2006">
          <mc:Choice xmlns:p14="http://schemas.microsoft.com/office/powerpoint/2010/main" Requires="p14">
            <p:contentPart p14:bwMode="auto" r:id="rId443">
              <p14:nvContentPartPr>
                <p14:cNvPr id="276" name="Ink 275">
                  <a:extLst>
                    <a:ext uri="{FF2B5EF4-FFF2-40B4-BE49-F238E27FC236}">
                      <a16:creationId xmlns:a16="http://schemas.microsoft.com/office/drawing/2014/main" id="{18821E3E-ED1D-431B-9810-DABF8E60B431}"/>
                    </a:ext>
                  </a:extLst>
                </p14:cNvPr>
                <p14:cNvContentPartPr/>
                <p14:nvPr/>
              </p14:nvContentPartPr>
              <p14:xfrm>
                <a:off x="10698939" y="4020368"/>
                <a:ext cx="496800" cy="225720"/>
              </p14:xfrm>
            </p:contentPart>
          </mc:Choice>
          <mc:Fallback>
            <p:pic>
              <p:nvPicPr>
                <p:cNvPr id="276" name="Ink 275">
                  <a:extLst>
                    <a:ext uri="{FF2B5EF4-FFF2-40B4-BE49-F238E27FC236}">
                      <a16:creationId xmlns:a16="http://schemas.microsoft.com/office/drawing/2014/main" id="{18821E3E-ED1D-431B-9810-DABF8E60B431}"/>
                    </a:ext>
                  </a:extLst>
                </p:cNvPr>
                <p:cNvPicPr/>
                <p:nvPr/>
              </p:nvPicPr>
              <p:blipFill>
                <a:blip r:embed="rId444"/>
                <a:stretch>
                  <a:fillRect/>
                </a:stretch>
              </p:blipFill>
              <p:spPr>
                <a:xfrm>
                  <a:off x="10690299" y="4011368"/>
                  <a:ext cx="514440" cy="24336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445">
            <p14:nvContentPartPr>
              <p14:cNvPr id="278" name="Ink 277">
                <a:extLst>
                  <a:ext uri="{FF2B5EF4-FFF2-40B4-BE49-F238E27FC236}">
                    <a16:creationId xmlns:a16="http://schemas.microsoft.com/office/drawing/2014/main" id="{B507C2CB-36BF-4336-B384-3A6112B4F4E8}"/>
                  </a:ext>
                </a:extLst>
              </p14:cNvPr>
              <p14:cNvContentPartPr/>
              <p14:nvPr/>
            </p14:nvContentPartPr>
            <p14:xfrm>
              <a:off x="3269259" y="4307288"/>
              <a:ext cx="216360" cy="167760"/>
            </p14:xfrm>
          </p:contentPart>
        </mc:Choice>
        <mc:Fallback>
          <p:pic>
            <p:nvPicPr>
              <p:cNvPr id="278" name="Ink 277">
                <a:extLst>
                  <a:ext uri="{FF2B5EF4-FFF2-40B4-BE49-F238E27FC236}">
                    <a16:creationId xmlns:a16="http://schemas.microsoft.com/office/drawing/2014/main" id="{B507C2CB-36BF-4336-B384-3A6112B4F4E8}"/>
                  </a:ext>
                </a:extLst>
              </p:cNvPr>
              <p:cNvPicPr/>
              <p:nvPr/>
            </p:nvPicPr>
            <p:blipFill>
              <a:blip r:embed="rId446"/>
              <a:stretch>
                <a:fillRect/>
              </a:stretch>
            </p:blipFill>
            <p:spPr>
              <a:xfrm>
                <a:off x="3260619" y="4298288"/>
                <a:ext cx="234000" cy="185400"/>
              </a:xfrm>
              <a:prstGeom prst="rect">
                <a:avLst/>
              </a:prstGeom>
            </p:spPr>
          </p:pic>
        </mc:Fallback>
      </mc:AlternateContent>
      <p:grpSp>
        <p:nvGrpSpPr>
          <p:cNvPr id="282" name="Group 281">
            <a:extLst>
              <a:ext uri="{FF2B5EF4-FFF2-40B4-BE49-F238E27FC236}">
                <a16:creationId xmlns:a16="http://schemas.microsoft.com/office/drawing/2014/main" id="{2D8472C6-5D2E-4985-829C-14FB71822C28}"/>
              </a:ext>
            </a:extLst>
          </p:cNvPr>
          <p:cNvGrpSpPr/>
          <p:nvPr/>
        </p:nvGrpSpPr>
        <p:grpSpPr>
          <a:xfrm>
            <a:off x="3171699" y="1824368"/>
            <a:ext cx="452880" cy="278280"/>
            <a:chOff x="3171699" y="1824368"/>
            <a:chExt cx="452880" cy="278280"/>
          </a:xfrm>
        </p:grpSpPr>
        <mc:AlternateContent xmlns:mc="http://schemas.openxmlformats.org/markup-compatibility/2006">
          <mc:Choice xmlns:p14="http://schemas.microsoft.com/office/powerpoint/2010/main" Requires="p14">
            <p:contentPart p14:bwMode="auto" r:id="rId447">
              <p14:nvContentPartPr>
                <p14:cNvPr id="171" name="Ink 170">
                  <a:extLst>
                    <a:ext uri="{FF2B5EF4-FFF2-40B4-BE49-F238E27FC236}">
                      <a16:creationId xmlns:a16="http://schemas.microsoft.com/office/drawing/2014/main" id="{51B976BC-A540-4786-B27A-C8CA3C73B95B}"/>
                    </a:ext>
                  </a:extLst>
                </p14:cNvPr>
                <p14:cNvContentPartPr/>
                <p14:nvPr/>
              </p14:nvContentPartPr>
              <p14:xfrm>
                <a:off x="3309579" y="1905008"/>
                <a:ext cx="14760" cy="2520"/>
              </p14:xfrm>
            </p:contentPart>
          </mc:Choice>
          <mc:Fallback>
            <p:pic>
              <p:nvPicPr>
                <p:cNvPr id="171" name="Ink 170">
                  <a:extLst>
                    <a:ext uri="{FF2B5EF4-FFF2-40B4-BE49-F238E27FC236}">
                      <a16:creationId xmlns:a16="http://schemas.microsoft.com/office/drawing/2014/main" id="{51B976BC-A540-4786-B27A-C8CA3C73B95B}"/>
                    </a:ext>
                  </a:extLst>
                </p:cNvPr>
                <p:cNvPicPr/>
                <p:nvPr/>
              </p:nvPicPr>
              <p:blipFill>
                <a:blip r:embed="rId448"/>
                <a:stretch>
                  <a:fillRect/>
                </a:stretch>
              </p:blipFill>
              <p:spPr>
                <a:xfrm>
                  <a:off x="3300579" y="1896368"/>
                  <a:ext cx="32400" cy="20160"/>
                </a:xfrm>
                <a:prstGeom prst="rect">
                  <a:avLst/>
                </a:prstGeom>
              </p:spPr>
            </p:pic>
          </mc:Fallback>
        </mc:AlternateContent>
        <mc:AlternateContent xmlns:mc="http://schemas.openxmlformats.org/markup-compatibility/2006">
          <mc:Choice xmlns:p14="http://schemas.microsoft.com/office/powerpoint/2010/main" Requires="p14">
            <p:contentPart p14:bwMode="auto" r:id="rId449">
              <p14:nvContentPartPr>
                <p14:cNvPr id="172" name="Ink 171">
                  <a:extLst>
                    <a:ext uri="{FF2B5EF4-FFF2-40B4-BE49-F238E27FC236}">
                      <a16:creationId xmlns:a16="http://schemas.microsoft.com/office/drawing/2014/main" id="{D74A0423-20E0-46C2-AB14-028AA6021419}"/>
                    </a:ext>
                  </a:extLst>
                </p14:cNvPr>
                <p14:cNvContentPartPr/>
                <p14:nvPr/>
              </p14:nvContentPartPr>
              <p14:xfrm>
                <a:off x="3171699" y="1876568"/>
                <a:ext cx="128520" cy="153720"/>
              </p14:xfrm>
            </p:contentPart>
          </mc:Choice>
          <mc:Fallback>
            <p:pic>
              <p:nvPicPr>
                <p:cNvPr id="172" name="Ink 171">
                  <a:extLst>
                    <a:ext uri="{FF2B5EF4-FFF2-40B4-BE49-F238E27FC236}">
                      <a16:creationId xmlns:a16="http://schemas.microsoft.com/office/drawing/2014/main" id="{D74A0423-20E0-46C2-AB14-028AA6021419}"/>
                    </a:ext>
                  </a:extLst>
                </p:cNvPr>
                <p:cNvPicPr/>
                <p:nvPr/>
              </p:nvPicPr>
              <p:blipFill>
                <a:blip r:embed="rId450"/>
                <a:stretch>
                  <a:fillRect/>
                </a:stretch>
              </p:blipFill>
              <p:spPr>
                <a:xfrm>
                  <a:off x="3162699" y="1867568"/>
                  <a:ext cx="146160" cy="171360"/>
                </a:xfrm>
                <a:prstGeom prst="rect">
                  <a:avLst/>
                </a:prstGeom>
              </p:spPr>
            </p:pic>
          </mc:Fallback>
        </mc:AlternateContent>
        <mc:AlternateContent xmlns:mc="http://schemas.openxmlformats.org/markup-compatibility/2006">
          <mc:Choice xmlns:p14="http://schemas.microsoft.com/office/powerpoint/2010/main" Requires="p14">
            <p:contentPart p14:bwMode="auto" r:id="rId451">
              <p14:nvContentPartPr>
                <p14:cNvPr id="174" name="Ink 173">
                  <a:extLst>
                    <a:ext uri="{FF2B5EF4-FFF2-40B4-BE49-F238E27FC236}">
                      <a16:creationId xmlns:a16="http://schemas.microsoft.com/office/drawing/2014/main" id="{F549D8B9-7B7A-45C5-8CBA-8E31D2FEE5AF}"/>
                    </a:ext>
                  </a:extLst>
                </p14:cNvPr>
                <p14:cNvContentPartPr/>
                <p14:nvPr/>
              </p14:nvContentPartPr>
              <p14:xfrm>
                <a:off x="3341979" y="1894928"/>
                <a:ext cx="190800" cy="59400"/>
              </p14:xfrm>
            </p:contentPart>
          </mc:Choice>
          <mc:Fallback>
            <p:pic>
              <p:nvPicPr>
                <p:cNvPr id="174" name="Ink 173">
                  <a:extLst>
                    <a:ext uri="{FF2B5EF4-FFF2-40B4-BE49-F238E27FC236}">
                      <a16:creationId xmlns:a16="http://schemas.microsoft.com/office/drawing/2014/main" id="{F549D8B9-7B7A-45C5-8CBA-8E31D2FEE5AF}"/>
                    </a:ext>
                  </a:extLst>
                </p:cNvPr>
                <p:cNvPicPr/>
                <p:nvPr/>
              </p:nvPicPr>
              <p:blipFill>
                <a:blip r:embed="rId452"/>
                <a:stretch>
                  <a:fillRect/>
                </a:stretch>
              </p:blipFill>
              <p:spPr>
                <a:xfrm>
                  <a:off x="3333339" y="1885928"/>
                  <a:ext cx="208440" cy="77040"/>
                </a:xfrm>
                <a:prstGeom prst="rect">
                  <a:avLst/>
                </a:prstGeom>
              </p:spPr>
            </p:pic>
          </mc:Fallback>
        </mc:AlternateContent>
        <mc:AlternateContent xmlns:mc="http://schemas.openxmlformats.org/markup-compatibility/2006">
          <mc:Choice xmlns:p14="http://schemas.microsoft.com/office/powerpoint/2010/main" Requires="p14">
            <p:contentPart p14:bwMode="auto" r:id="rId453">
              <p14:nvContentPartPr>
                <p14:cNvPr id="175" name="Ink 174">
                  <a:extLst>
                    <a:ext uri="{FF2B5EF4-FFF2-40B4-BE49-F238E27FC236}">
                      <a16:creationId xmlns:a16="http://schemas.microsoft.com/office/drawing/2014/main" id="{45244398-4DDE-460E-B5A6-009DAA83A5F7}"/>
                    </a:ext>
                  </a:extLst>
                </p14:cNvPr>
                <p14:cNvContentPartPr/>
                <p14:nvPr/>
              </p14:nvContentPartPr>
              <p14:xfrm>
                <a:off x="3560499" y="1824368"/>
                <a:ext cx="64080" cy="175320"/>
              </p14:xfrm>
            </p:contentPart>
          </mc:Choice>
          <mc:Fallback>
            <p:pic>
              <p:nvPicPr>
                <p:cNvPr id="175" name="Ink 174">
                  <a:extLst>
                    <a:ext uri="{FF2B5EF4-FFF2-40B4-BE49-F238E27FC236}">
                      <a16:creationId xmlns:a16="http://schemas.microsoft.com/office/drawing/2014/main" id="{45244398-4DDE-460E-B5A6-009DAA83A5F7}"/>
                    </a:ext>
                  </a:extLst>
                </p:cNvPr>
                <p:cNvPicPr/>
                <p:nvPr/>
              </p:nvPicPr>
              <p:blipFill>
                <a:blip r:embed="rId454"/>
                <a:stretch>
                  <a:fillRect/>
                </a:stretch>
              </p:blipFill>
              <p:spPr>
                <a:xfrm>
                  <a:off x="3551499" y="1815728"/>
                  <a:ext cx="81720" cy="192960"/>
                </a:xfrm>
                <a:prstGeom prst="rect">
                  <a:avLst/>
                </a:prstGeom>
              </p:spPr>
            </p:pic>
          </mc:Fallback>
        </mc:AlternateContent>
        <mc:AlternateContent xmlns:mc="http://schemas.openxmlformats.org/markup-compatibility/2006">
          <mc:Choice xmlns:p14="http://schemas.microsoft.com/office/powerpoint/2010/main" Requires="p14">
            <p:contentPart p14:bwMode="auto" r:id="rId455">
              <p14:nvContentPartPr>
                <p14:cNvPr id="280" name="Ink 279">
                  <a:extLst>
                    <a:ext uri="{FF2B5EF4-FFF2-40B4-BE49-F238E27FC236}">
                      <a16:creationId xmlns:a16="http://schemas.microsoft.com/office/drawing/2014/main" id="{E26A371B-C04E-4AFE-B88B-0DB9AA26EEBC}"/>
                    </a:ext>
                  </a:extLst>
                </p14:cNvPr>
                <p14:cNvContentPartPr/>
                <p14:nvPr/>
              </p14:nvContentPartPr>
              <p14:xfrm>
                <a:off x="3304899" y="1938848"/>
                <a:ext cx="152640" cy="163800"/>
              </p14:xfrm>
            </p:contentPart>
          </mc:Choice>
          <mc:Fallback>
            <p:pic>
              <p:nvPicPr>
                <p:cNvPr id="280" name="Ink 279">
                  <a:extLst>
                    <a:ext uri="{FF2B5EF4-FFF2-40B4-BE49-F238E27FC236}">
                      <a16:creationId xmlns:a16="http://schemas.microsoft.com/office/drawing/2014/main" id="{E26A371B-C04E-4AFE-B88B-0DB9AA26EEBC}"/>
                    </a:ext>
                  </a:extLst>
                </p:cNvPr>
                <p:cNvPicPr/>
                <p:nvPr/>
              </p:nvPicPr>
              <p:blipFill>
                <a:blip r:embed="rId456"/>
                <a:stretch>
                  <a:fillRect/>
                </a:stretch>
              </p:blipFill>
              <p:spPr>
                <a:xfrm>
                  <a:off x="3295899" y="1930208"/>
                  <a:ext cx="170280" cy="181440"/>
                </a:xfrm>
                <a:prstGeom prst="rect">
                  <a:avLst/>
                </a:prstGeom>
              </p:spPr>
            </p:pic>
          </mc:Fallback>
        </mc:AlternateContent>
        <mc:AlternateContent xmlns:mc="http://schemas.openxmlformats.org/markup-compatibility/2006">
          <mc:Choice xmlns:p14="http://schemas.microsoft.com/office/powerpoint/2010/main" Requires="p14">
            <p:contentPart p14:bwMode="auto" r:id="rId457">
              <p14:nvContentPartPr>
                <p14:cNvPr id="281" name="Ink 280">
                  <a:extLst>
                    <a:ext uri="{FF2B5EF4-FFF2-40B4-BE49-F238E27FC236}">
                      <a16:creationId xmlns:a16="http://schemas.microsoft.com/office/drawing/2014/main" id="{F7504951-72E3-4593-9EDE-4072F6FE11D7}"/>
                    </a:ext>
                  </a:extLst>
                </p14:cNvPr>
                <p14:cNvContentPartPr/>
                <p14:nvPr/>
              </p14:nvContentPartPr>
              <p14:xfrm>
                <a:off x="3347739" y="1886288"/>
                <a:ext cx="115920" cy="112320"/>
              </p14:xfrm>
            </p:contentPart>
          </mc:Choice>
          <mc:Fallback>
            <p:pic>
              <p:nvPicPr>
                <p:cNvPr id="281" name="Ink 280">
                  <a:extLst>
                    <a:ext uri="{FF2B5EF4-FFF2-40B4-BE49-F238E27FC236}">
                      <a16:creationId xmlns:a16="http://schemas.microsoft.com/office/drawing/2014/main" id="{F7504951-72E3-4593-9EDE-4072F6FE11D7}"/>
                    </a:ext>
                  </a:extLst>
                </p:cNvPr>
                <p:cNvPicPr/>
                <p:nvPr/>
              </p:nvPicPr>
              <p:blipFill>
                <a:blip r:embed="rId458"/>
                <a:stretch>
                  <a:fillRect/>
                </a:stretch>
              </p:blipFill>
              <p:spPr>
                <a:xfrm>
                  <a:off x="3338739" y="1877288"/>
                  <a:ext cx="133560" cy="12996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459">
            <p14:nvContentPartPr>
              <p14:cNvPr id="283" name="Ink 282">
                <a:extLst>
                  <a:ext uri="{FF2B5EF4-FFF2-40B4-BE49-F238E27FC236}">
                    <a16:creationId xmlns:a16="http://schemas.microsoft.com/office/drawing/2014/main" id="{892785AF-95A1-4C1C-AA9F-40E9CFC922DD}"/>
                  </a:ext>
                </a:extLst>
              </p14:cNvPr>
              <p14:cNvContentPartPr/>
              <p14:nvPr/>
            </p14:nvContentPartPr>
            <p14:xfrm>
              <a:off x="6562899" y="5383328"/>
              <a:ext cx="653400" cy="222480"/>
            </p14:xfrm>
          </p:contentPart>
        </mc:Choice>
        <mc:Fallback>
          <p:pic>
            <p:nvPicPr>
              <p:cNvPr id="283" name="Ink 282">
                <a:extLst>
                  <a:ext uri="{FF2B5EF4-FFF2-40B4-BE49-F238E27FC236}">
                    <a16:creationId xmlns:a16="http://schemas.microsoft.com/office/drawing/2014/main" id="{892785AF-95A1-4C1C-AA9F-40E9CFC922DD}"/>
                  </a:ext>
                </a:extLst>
              </p:cNvPr>
              <p:cNvPicPr/>
              <p:nvPr/>
            </p:nvPicPr>
            <p:blipFill>
              <a:blip r:embed="rId460"/>
              <a:stretch>
                <a:fillRect/>
              </a:stretch>
            </p:blipFill>
            <p:spPr>
              <a:xfrm>
                <a:off x="6554259" y="5374688"/>
                <a:ext cx="671040" cy="240120"/>
              </a:xfrm>
              <a:prstGeom prst="rect">
                <a:avLst/>
              </a:prstGeom>
            </p:spPr>
          </p:pic>
        </mc:Fallback>
      </mc:AlternateContent>
      <p:grpSp>
        <p:nvGrpSpPr>
          <p:cNvPr id="287" name="Group 286">
            <a:extLst>
              <a:ext uri="{FF2B5EF4-FFF2-40B4-BE49-F238E27FC236}">
                <a16:creationId xmlns:a16="http://schemas.microsoft.com/office/drawing/2014/main" id="{D69F5A6C-0CC2-4A89-A3D3-EC98E568CDD1}"/>
              </a:ext>
            </a:extLst>
          </p:cNvPr>
          <p:cNvGrpSpPr/>
          <p:nvPr/>
        </p:nvGrpSpPr>
        <p:grpSpPr>
          <a:xfrm>
            <a:off x="6458139" y="4705448"/>
            <a:ext cx="366480" cy="315720"/>
            <a:chOff x="6458139" y="4705448"/>
            <a:chExt cx="366480" cy="315720"/>
          </a:xfrm>
        </p:grpSpPr>
        <mc:AlternateContent xmlns:mc="http://schemas.openxmlformats.org/markup-compatibility/2006">
          <mc:Choice xmlns:p14="http://schemas.microsoft.com/office/powerpoint/2010/main" Requires="p14">
            <p:contentPart p14:bwMode="auto" r:id="rId461">
              <p14:nvContentPartPr>
                <p14:cNvPr id="284" name="Ink 283">
                  <a:extLst>
                    <a:ext uri="{FF2B5EF4-FFF2-40B4-BE49-F238E27FC236}">
                      <a16:creationId xmlns:a16="http://schemas.microsoft.com/office/drawing/2014/main" id="{3012346B-71FC-4DB3-871D-84665BBA3B5A}"/>
                    </a:ext>
                  </a:extLst>
                </p14:cNvPr>
                <p14:cNvContentPartPr/>
                <p14:nvPr/>
              </p14:nvContentPartPr>
              <p14:xfrm>
                <a:off x="6525819" y="4773128"/>
                <a:ext cx="141840" cy="153000"/>
              </p14:xfrm>
            </p:contentPart>
          </mc:Choice>
          <mc:Fallback>
            <p:pic>
              <p:nvPicPr>
                <p:cNvPr id="284" name="Ink 283">
                  <a:extLst>
                    <a:ext uri="{FF2B5EF4-FFF2-40B4-BE49-F238E27FC236}">
                      <a16:creationId xmlns:a16="http://schemas.microsoft.com/office/drawing/2014/main" id="{3012346B-71FC-4DB3-871D-84665BBA3B5A}"/>
                    </a:ext>
                  </a:extLst>
                </p:cNvPr>
                <p:cNvPicPr/>
                <p:nvPr/>
              </p:nvPicPr>
              <p:blipFill>
                <a:blip r:embed="rId462"/>
                <a:stretch>
                  <a:fillRect/>
                </a:stretch>
              </p:blipFill>
              <p:spPr>
                <a:xfrm>
                  <a:off x="6516819" y="4764128"/>
                  <a:ext cx="159480" cy="170640"/>
                </a:xfrm>
                <a:prstGeom prst="rect">
                  <a:avLst/>
                </a:prstGeom>
              </p:spPr>
            </p:pic>
          </mc:Fallback>
        </mc:AlternateContent>
        <mc:AlternateContent xmlns:mc="http://schemas.openxmlformats.org/markup-compatibility/2006">
          <mc:Choice xmlns:p14="http://schemas.microsoft.com/office/powerpoint/2010/main" Requires="p14">
            <p:contentPart p14:bwMode="auto" r:id="rId463">
              <p14:nvContentPartPr>
                <p14:cNvPr id="285" name="Ink 284">
                  <a:extLst>
                    <a:ext uri="{FF2B5EF4-FFF2-40B4-BE49-F238E27FC236}">
                      <a16:creationId xmlns:a16="http://schemas.microsoft.com/office/drawing/2014/main" id="{B6469CDD-6D90-40B1-95E5-CF7A2F0E9906}"/>
                    </a:ext>
                  </a:extLst>
                </p14:cNvPr>
                <p14:cNvContentPartPr/>
                <p14:nvPr/>
              </p14:nvContentPartPr>
              <p14:xfrm>
                <a:off x="6667659" y="4801208"/>
                <a:ext cx="15480" cy="14040"/>
              </p14:xfrm>
            </p:contentPart>
          </mc:Choice>
          <mc:Fallback>
            <p:pic>
              <p:nvPicPr>
                <p:cNvPr id="285" name="Ink 284">
                  <a:extLst>
                    <a:ext uri="{FF2B5EF4-FFF2-40B4-BE49-F238E27FC236}">
                      <a16:creationId xmlns:a16="http://schemas.microsoft.com/office/drawing/2014/main" id="{B6469CDD-6D90-40B1-95E5-CF7A2F0E9906}"/>
                    </a:ext>
                  </a:extLst>
                </p:cNvPr>
                <p:cNvPicPr/>
                <p:nvPr/>
              </p:nvPicPr>
              <p:blipFill>
                <a:blip r:embed="rId464"/>
                <a:stretch>
                  <a:fillRect/>
                </a:stretch>
              </p:blipFill>
              <p:spPr>
                <a:xfrm>
                  <a:off x="6658659" y="4792208"/>
                  <a:ext cx="33120" cy="31680"/>
                </a:xfrm>
                <a:prstGeom prst="rect">
                  <a:avLst/>
                </a:prstGeom>
              </p:spPr>
            </p:pic>
          </mc:Fallback>
        </mc:AlternateContent>
        <mc:AlternateContent xmlns:mc="http://schemas.openxmlformats.org/markup-compatibility/2006">
          <mc:Choice xmlns:p14="http://schemas.microsoft.com/office/powerpoint/2010/main" Requires="p14">
            <p:contentPart p14:bwMode="auto" r:id="rId465">
              <p14:nvContentPartPr>
                <p14:cNvPr id="286" name="Ink 285">
                  <a:extLst>
                    <a:ext uri="{FF2B5EF4-FFF2-40B4-BE49-F238E27FC236}">
                      <a16:creationId xmlns:a16="http://schemas.microsoft.com/office/drawing/2014/main" id="{9D431448-682B-4787-907F-D9E041D49250}"/>
                    </a:ext>
                  </a:extLst>
                </p14:cNvPr>
                <p14:cNvContentPartPr/>
                <p14:nvPr/>
              </p14:nvContentPartPr>
              <p14:xfrm>
                <a:off x="6458139" y="4705448"/>
                <a:ext cx="366480" cy="315720"/>
              </p14:xfrm>
            </p:contentPart>
          </mc:Choice>
          <mc:Fallback>
            <p:pic>
              <p:nvPicPr>
                <p:cNvPr id="286" name="Ink 285">
                  <a:extLst>
                    <a:ext uri="{FF2B5EF4-FFF2-40B4-BE49-F238E27FC236}">
                      <a16:creationId xmlns:a16="http://schemas.microsoft.com/office/drawing/2014/main" id="{9D431448-682B-4787-907F-D9E041D49250}"/>
                    </a:ext>
                  </a:extLst>
                </p:cNvPr>
                <p:cNvPicPr/>
                <p:nvPr/>
              </p:nvPicPr>
              <p:blipFill>
                <a:blip r:embed="rId466"/>
                <a:stretch>
                  <a:fillRect/>
                </a:stretch>
              </p:blipFill>
              <p:spPr>
                <a:xfrm>
                  <a:off x="6449499" y="4696808"/>
                  <a:ext cx="384120" cy="333360"/>
                </a:xfrm>
                <a:prstGeom prst="rect">
                  <a:avLst/>
                </a:prstGeom>
              </p:spPr>
            </p:pic>
          </mc:Fallback>
        </mc:AlternateContent>
      </p:grpSp>
      <p:grpSp>
        <p:nvGrpSpPr>
          <p:cNvPr id="290" name="Group 289">
            <a:extLst>
              <a:ext uri="{FF2B5EF4-FFF2-40B4-BE49-F238E27FC236}">
                <a16:creationId xmlns:a16="http://schemas.microsoft.com/office/drawing/2014/main" id="{8FEAE215-6CF2-4842-A7C0-B4BB69CCE09F}"/>
              </a:ext>
            </a:extLst>
          </p:cNvPr>
          <p:cNvGrpSpPr/>
          <p:nvPr/>
        </p:nvGrpSpPr>
        <p:grpSpPr>
          <a:xfrm>
            <a:off x="6583059" y="5395568"/>
            <a:ext cx="614880" cy="46440"/>
            <a:chOff x="6583059" y="5395568"/>
            <a:chExt cx="614880" cy="46440"/>
          </a:xfrm>
        </p:grpSpPr>
        <mc:AlternateContent xmlns:mc="http://schemas.openxmlformats.org/markup-compatibility/2006">
          <mc:Choice xmlns:p14="http://schemas.microsoft.com/office/powerpoint/2010/main" Requires="p14">
            <p:contentPart p14:bwMode="auto" r:id="rId467">
              <p14:nvContentPartPr>
                <p14:cNvPr id="288" name="Ink 287">
                  <a:extLst>
                    <a:ext uri="{FF2B5EF4-FFF2-40B4-BE49-F238E27FC236}">
                      <a16:creationId xmlns:a16="http://schemas.microsoft.com/office/drawing/2014/main" id="{6FF6C834-3679-431A-ACDA-22AE88199C08}"/>
                    </a:ext>
                  </a:extLst>
                </p14:cNvPr>
                <p14:cNvContentPartPr/>
                <p14:nvPr/>
              </p14:nvContentPartPr>
              <p14:xfrm>
                <a:off x="6583059" y="5395568"/>
                <a:ext cx="546840" cy="35280"/>
              </p14:xfrm>
            </p:contentPart>
          </mc:Choice>
          <mc:Fallback>
            <p:pic>
              <p:nvPicPr>
                <p:cNvPr id="288" name="Ink 287">
                  <a:extLst>
                    <a:ext uri="{FF2B5EF4-FFF2-40B4-BE49-F238E27FC236}">
                      <a16:creationId xmlns:a16="http://schemas.microsoft.com/office/drawing/2014/main" id="{6FF6C834-3679-431A-ACDA-22AE88199C08}"/>
                    </a:ext>
                  </a:extLst>
                </p:cNvPr>
                <p:cNvPicPr/>
                <p:nvPr/>
              </p:nvPicPr>
              <p:blipFill>
                <a:blip r:embed="rId468"/>
                <a:stretch>
                  <a:fillRect/>
                </a:stretch>
              </p:blipFill>
              <p:spPr>
                <a:xfrm>
                  <a:off x="6574059" y="5386568"/>
                  <a:ext cx="564480" cy="52920"/>
                </a:xfrm>
                <a:prstGeom prst="rect">
                  <a:avLst/>
                </a:prstGeom>
              </p:spPr>
            </p:pic>
          </mc:Fallback>
        </mc:AlternateContent>
        <mc:AlternateContent xmlns:mc="http://schemas.openxmlformats.org/markup-compatibility/2006">
          <mc:Choice xmlns:p14="http://schemas.microsoft.com/office/powerpoint/2010/main" Requires="p14">
            <p:contentPart p14:bwMode="auto" r:id="rId469">
              <p14:nvContentPartPr>
                <p14:cNvPr id="289" name="Ink 288">
                  <a:extLst>
                    <a:ext uri="{FF2B5EF4-FFF2-40B4-BE49-F238E27FC236}">
                      <a16:creationId xmlns:a16="http://schemas.microsoft.com/office/drawing/2014/main" id="{00545B6F-9803-4B91-8AF6-42C45E60B784}"/>
                    </a:ext>
                  </a:extLst>
                </p14:cNvPr>
                <p14:cNvContentPartPr/>
                <p14:nvPr/>
              </p14:nvContentPartPr>
              <p14:xfrm>
                <a:off x="6675219" y="5402768"/>
                <a:ext cx="522720" cy="39240"/>
              </p14:xfrm>
            </p:contentPart>
          </mc:Choice>
          <mc:Fallback>
            <p:pic>
              <p:nvPicPr>
                <p:cNvPr id="289" name="Ink 288">
                  <a:extLst>
                    <a:ext uri="{FF2B5EF4-FFF2-40B4-BE49-F238E27FC236}">
                      <a16:creationId xmlns:a16="http://schemas.microsoft.com/office/drawing/2014/main" id="{00545B6F-9803-4B91-8AF6-42C45E60B784}"/>
                    </a:ext>
                  </a:extLst>
                </p:cNvPr>
                <p:cNvPicPr/>
                <p:nvPr/>
              </p:nvPicPr>
              <p:blipFill>
                <a:blip r:embed="rId470"/>
                <a:stretch>
                  <a:fillRect/>
                </a:stretch>
              </p:blipFill>
              <p:spPr>
                <a:xfrm>
                  <a:off x="6666219" y="5394128"/>
                  <a:ext cx="540360" cy="5688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471">
            <p14:nvContentPartPr>
              <p14:cNvPr id="291" name="Ink 290">
                <a:extLst>
                  <a:ext uri="{FF2B5EF4-FFF2-40B4-BE49-F238E27FC236}">
                    <a16:creationId xmlns:a16="http://schemas.microsoft.com/office/drawing/2014/main" id="{BAB56493-43C0-4FA2-9C02-E1D1479CBB32}"/>
                  </a:ext>
                </a:extLst>
              </p14:cNvPr>
              <p14:cNvContentPartPr/>
              <p14:nvPr/>
            </p14:nvContentPartPr>
            <p14:xfrm>
              <a:off x="4629339" y="3179408"/>
              <a:ext cx="11160" cy="10080"/>
            </p14:xfrm>
          </p:contentPart>
        </mc:Choice>
        <mc:Fallback>
          <p:pic>
            <p:nvPicPr>
              <p:cNvPr id="291" name="Ink 290">
                <a:extLst>
                  <a:ext uri="{FF2B5EF4-FFF2-40B4-BE49-F238E27FC236}">
                    <a16:creationId xmlns:a16="http://schemas.microsoft.com/office/drawing/2014/main" id="{BAB56493-43C0-4FA2-9C02-E1D1479CBB32}"/>
                  </a:ext>
                </a:extLst>
              </p:cNvPr>
              <p:cNvPicPr/>
              <p:nvPr/>
            </p:nvPicPr>
            <p:blipFill>
              <a:blip r:embed="rId472"/>
              <a:stretch>
                <a:fillRect/>
              </a:stretch>
            </p:blipFill>
            <p:spPr>
              <a:xfrm>
                <a:off x="4620339" y="3170768"/>
                <a:ext cx="28800" cy="27720"/>
              </a:xfrm>
              <a:prstGeom prst="rect">
                <a:avLst/>
              </a:prstGeom>
            </p:spPr>
          </p:pic>
        </mc:Fallback>
      </mc:AlternateContent>
      <p:grpSp>
        <p:nvGrpSpPr>
          <p:cNvPr id="301" name="Group 300">
            <a:extLst>
              <a:ext uri="{FF2B5EF4-FFF2-40B4-BE49-F238E27FC236}">
                <a16:creationId xmlns:a16="http://schemas.microsoft.com/office/drawing/2014/main" id="{D02562DD-884D-4190-B306-85112A426EF5}"/>
              </a:ext>
            </a:extLst>
          </p:cNvPr>
          <p:cNvGrpSpPr/>
          <p:nvPr/>
        </p:nvGrpSpPr>
        <p:grpSpPr>
          <a:xfrm>
            <a:off x="4434219" y="3454808"/>
            <a:ext cx="950400" cy="1094760"/>
            <a:chOff x="4434219" y="3454808"/>
            <a:chExt cx="950400" cy="1094760"/>
          </a:xfrm>
        </p:grpSpPr>
        <mc:AlternateContent xmlns:mc="http://schemas.openxmlformats.org/markup-compatibility/2006">
          <mc:Choice xmlns:p14="http://schemas.microsoft.com/office/powerpoint/2010/main" Requires="p14">
            <p:contentPart p14:bwMode="auto" r:id="rId473">
              <p14:nvContentPartPr>
                <p14:cNvPr id="292" name="Ink 291">
                  <a:extLst>
                    <a:ext uri="{FF2B5EF4-FFF2-40B4-BE49-F238E27FC236}">
                      <a16:creationId xmlns:a16="http://schemas.microsoft.com/office/drawing/2014/main" id="{2C0A3C30-7489-4F81-907F-89A5F0010A22}"/>
                    </a:ext>
                  </a:extLst>
                </p14:cNvPr>
                <p14:cNvContentPartPr/>
                <p14:nvPr/>
              </p14:nvContentPartPr>
              <p14:xfrm>
                <a:off x="4623219" y="3454808"/>
                <a:ext cx="30960" cy="719640"/>
              </p14:xfrm>
            </p:contentPart>
          </mc:Choice>
          <mc:Fallback>
            <p:pic>
              <p:nvPicPr>
                <p:cNvPr id="292" name="Ink 291">
                  <a:extLst>
                    <a:ext uri="{FF2B5EF4-FFF2-40B4-BE49-F238E27FC236}">
                      <a16:creationId xmlns:a16="http://schemas.microsoft.com/office/drawing/2014/main" id="{2C0A3C30-7489-4F81-907F-89A5F0010A22}"/>
                    </a:ext>
                  </a:extLst>
                </p:cNvPr>
                <p:cNvPicPr/>
                <p:nvPr/>
              </p:nvPicPr>
              <p:blipFill>
                <a:blip r:embed="rId474"/>
                <a:stretch>
                  <a:fillRect/>
                </a:stretch>
              </p:blipFill>
              <p:spPr>
                <a:xfrm>
                  <a:off x="4614579" y="3446168"/>
                  <a:ext cx="48600" cy="737280"/>
                </a:xfrm>
                <a:prstGeom prst="rect">
                  <a:avLst/>
                </a:prstGeom>
              </p:spPr>
            </p:pic>
          </mc:Fallback>
        </mc:AlternateContent>
        <mc:AlternateContent xmlns:mc="http://schemas.openxmlformats.org/markup-compatibility/2006">
          <mc:Choice xmlns:p14="http://schemas.microsoft.com/office/powerpoint/2010/main" Requires="p14">
            <p:contentPart p14:bwMode="auto" r:id="rId475">
              <p14:nvContentPartPr>
                <p14:cNvPr id="293" name="Ink 292">
                  <a:extLst>
                    <a:ext uri="{FF2B5EF4-FFF2-40B4-BE49-F238E27FC236}">
                      <a16:creationId xmlns:a16="http://schemas.microsoft.com/office/drawing/2014/main" id="{64FD841B-746E-4597-8AAF-F970B4D609EC}"/>
                    </a:ext>
                  </a:extLst>
                </p14:cNvPr>
                <p14:cNvContentPartPr/>
                <p14:nvPr/>
              </p14:nvContentPartPr>
              <p14:xfrm>
                <a:off x="4510899" y="4089488"/>
                <a:ext cx="184680" cy="110160"/>
              </p14:xfrm>
            </p:contentPart>
          </mc:Choice>
          <mc:Fallback>
            <p:pic>
              <p:nvPicPr>
                <p:cNvPr id="293" name="Ink 292">
                  <a:extLst>
                    <a:ext uri="{FF2B5EF4-FFF2-40B4-BE49-F238E27FC236}">
                      <a16:creationId xmlns:a16="http://schemas.microsoft.com/office/drawing/2014/main" id="{64FD841B-746E-4597-8AAF-F970B4D609EC}"/>
                    </a:ext>
                  </a:extLst>
                </p:cNvPr>
                <p:cNvPicPr/>
                <p:nvPr/>
              </p:nvPicPr>
              <p:blipFill>
                <a:blip r:embed="rId476"/>
                <a:stretch>
                  <a:fillRect/>
                </a:stretch>
              </p:blipFill>
              <p:spPr>
                <a:xfrm>
                  <a:off x="4502259" y="4080848"/>
                  <a:ext cx="202320" cy="127800"/>
                </a:xfrm>
                <a:prstGeom prst="rect">
                  <a:avLst/>
                </a:prstGeom>
              </p:spPr>
            </p:pic>
          </mc:Fallback>
        </mc:AlternateContent>
        <mc:AlternateContent xmlns:mc="http://schemas.openxmlformats.org/markup-compatibility/2006">
          <mc:Choice xmlns:p14="http://schemas.microsoft.com/office/powerpoint/2010/main" Requires="p14">
            <p:contentPart p14:bwMode="auto" r:id="rId477">
              <p14:nvContentPartPr>
                <p14:cNvPr id="294" name="Ink 293">
                  <a:extLst>
                    <a:ext uri="{FF2B5EF4-FFF2-40B4-BE49-F238E27FC236}">
                      <a16:creationId xmlns:a16="http://schemas.microsoft.com/office/drawing/2014/main" id="{6C385143-B28C-4546-A3EB-8F6BFC9ED0C8}"/>
                    </a:ext>
                  </a:extLst>
                </p14:cNvPr>
                <p14:cNvContentPartPr/>
                <p14:nvPr/>
              </p14:nvContentPartPr>
              <p14:xfrm>
                <a:off x="4434219" y="4302968"/>
                <a:ext cx="33840" cy="103680"/>
              </p14:xfrm>
            </p:contentPart>
          </mc:Choice>
          <mc:Fallback>
            <p:pic>
              <p:nvPicPr>
                <p:cNvPr id="294" name="Ink 293">
                  <a:extLst>
                    <a:ext uri="{FF2B5EF4-FFF2-40B4-BE49-F238E27FC236}">
                      <a16:creationId xmlns:a16="http://schemas.microsoft.com/office/drawing/2014/main" id="{6C385143-B28C-4546-A3EB-8F6BFC9ED0C8}"/>
                    </a:ext>
                  </a:extLst>
                </p:cNvPr>
                <p:cNvPicPr/>
                <p:nvPr/>
              </p:nvPicPr>
              <p:blipFill>
                <a:blip r:embed="rId478"/>
                <a:stretch>
                  <a:fillRect/>
                </a:stretch>
              </p:blipFill>
              <p:spPr>
                <a:xfrm>
                  <a:off x="4425579" y="4294328"/>
                  <a:ext cx="51480" cy="121320"/>
                </a:xfrm>
                <a:prstGeom prst="rect">
                  <a:avLst/>
                </a:prstGeom>
              </p:spPr>
            </p:pic>
          </mc:Fallback>
        </mc:AlternateContent>
        <mc:AlternateContent xmlns:mc="http://schemas.openxmlformats.org/markup-compatibility/2006">
          <mc:Choice xmlns:p14="http://schemas.microsoft.com/office/powerpoint/2010/main" Requires="p14">
            <p:contentPart p14:bwMode="auto" r:id="rId479">
              <p14:nvContentPartPr>
                <p14:cNvPr id="295" name="Ink 294">
                  <a:extLst>
                    <a:ext uri="{FF2B5EF4-FFF2-40B4-BE49-F238E27FC236}">
                      <a16:creationId xmlns:a16="http://schemas.microsoft.com/office/drawing/2014/main" id="{F9961E2C-6FFC-4883-A832-204AC556FD7E}"/>
                    </a:ext>
                  </a:extLst>
                </p14:cNvPr>
                <p14:cNvContentPartPr/>
                <p14:nvPr/>
              </p14:nvContentPartPr>
              <p14:xfrm>
                <a:off x="4463379" y="4374248"/>
                <a:ext cx="240840" cy="175320"/>
              </p14:xfrm>
            </p:contentPart>
          </mc:Choice>
          <mc:Fallback>
            <p:pic>
              <p:nvPicPr>
                <p:cNvPr id="295" name="Ink 294">
                  <a:extLst>
                    <a:ext uri="{FF2B5EF4-FFF2-40B4-BE49-F238E27FC236}">
                      <a16:creationId xmlns:a16="http://schemas.microsoft.com/office/drawing/2014/main" id="{F9961E2C-6FFC-4883-A832-204AC556FD7E}"/>
                    </a:ext>
                  </a:extLst>
                </p:cNvPr>
                <p:cNvPicPr/>
                <p:nvPr/>
              </p:nvPicPr>
              <p:blipFill>
                <a:blip r:embed="rId480"/>
                <a:stretch>
                  <a:fillRect/>
                </a:stretch>
              </p:blipFill>
              <p:spPr>
                <a:xfrm>
                  <a:off x="4454739" y="4365608"/>
                  <a:ext cx="258480" cy="192960"/>
                </a:xfrm>
                <a:prstGeom prst="rect">
                  <a:avLst/>
                </a:prstGeom>
              </p:spPr>
            </p:pic>
          </mc:Fallback>
        </mc:AlternateContent>
        <mc:AlternateContent xmlns:mc="http://schemas.openxmlformats.org/markup-compatibility/2006">
          <mc:Choice xmlns:p14="http://schemas.microsoft.com/office/powerpoint/2010/main" Requires="p14">
            <p:contentPart p14:bwMode="auto" r:id="rId481">
              <p14:nvContentPartPr>
                <p14:cNvPr id="296" name="Ink 295">
                  <a:extLst>
                    <a:ext uri="{FF2B5EF4-FFF2-40B4-BE49-F238E27FC236}">
                      <a16:creationId xmlns:a16="http://schemas.microsoft.com/office/drawing/2014/main" id="{F1972970-6E67-4514-B6DE-0A4FC23213C4}"/>
                    </a:ext>
                  </a:extLst>
                </p14:cNvPr>
                <p14:cNvContentPartPr/>
                <p14:nvPr/>
              </p14:nvContentPartPr>
              <p14:xfrm>
                <a:off x="4657779" y="4374608"/>
                <a:ext cx="78480" cy="71640"/>
              </p14:xfrm>
            </p:contentPart>
          </mc:Choice>
          <mc:Fallback>
            <p:pic>
              <p:nvPicPr>
                <p:cNvPr id="296" name="Ink 295">
                  <a:extLst>
                    <a:ext uri="{FF2B5EF4-FFF2-40B4-BE49-F238E27FC236}">
                      <a16:creationId xmlns:a16="http://schemas.microsoft.com/office/drawing/2014/main" id="{F1972970-6E67-4514-B6DE-0A4FC23213C4}"/>
                    </a:ext>
                  </a:extLst>
                </p:cNvPr>
                <p:cNvPicPr/>
                <p:nvPr/>
              </p:nvPicPr>
              <p:blipFill>
                <a:blip r:embed="rId482"/>
                <a:stretch>
                  <a:fillRect/>
                </a:stretch>
              </p:blipFill>
              <p:spPr>
                <a:xfrm>
                  <a:off x="4649139" y="4365968"/>
                  <a:ext cx="96120" cy="89280"/>
                </a:xfrm>
                <a:prstGeom prst="rect">
                  <a:avLst/>
                </a:prstGeom>
              </p:spPr>
            </p:pic>
          </mc:Fallback>
        </mc:AlternateContent>
        <mc:AlternateContent xmlns:mc="http://schemas.openxmlformats.org/markup-compatibility/2006">
          <mc:Choice xmlns:p14="http://schemas.microsoft.com/office/powerpoint/2010/main" Requires="p14">
            <p:contentPart p14:bwMode="auto" r:id="rId483">
              <p14:nvContentPartPr>
                <p14:cNvPr id="297" name="Ink 296">
                  <a:extLst>
                    <a:ext uri="{FF2B5EF4-FFF2-40B4-BE49-F238E27FC236}">
                      <a16:creationId xmlns:a16="http://schemas.microsoft.com/office/drawing/2014/main" id="{69CAA0E0-A1A8-4840-BD40-F9104F1F9098}"/>
                    </a:ext>
                  </a:extLst>
                </p14:cNvPr>
                <p14:cNvContentPartPr/>
                <p14:nvPr/>
              </p14:nvContentPartPr>
              <p14:xfrm>
                <a:off x="4789539" y="4229168"/>
                <a:ext cx="154080" cy="207360"/>
              </p14:xfrm>
            </p:contentPart>
          </mc:Choice>
          <mc:Fallback>
            <p:pic>
              <p:nvPicPr>
                <p:cNvPr id="297" name="Ink 296">
                  <a:extLst>
                    <a:ext uri="{FF2B5EF4-FFF2-40B4-BE49-F238E27FC236}">
                      <a16:creationId xmlns:a16="http://schemas.microsoft.com/office/drawing/2014/main" id="{69CAA0E0-A1A8-4840-BD40-F9104F1F9098}"/>
                    </a:ext>
                  </a:extLst>
                </p:cNvPr>
                <p:cNvPicPr/>
                <p:nvPr/>
              </p:nvPicPr>
              <p:blipFill>
                <a:blip r:embed="rId484"/>
                <a:stretch>
                  <a:fillRect/>
                </a:stretch>
              </p:blipFill>
              <p:spPr>
                <a:xfrm>
                  <a:off x="4780539" y="4220168"/>
                  <a:ext cx="171720" cy="225000"/>
                </a:xfrm>
                <a:prstGeom prst="rect">
                  <a:avLst/>
                </a:prstGeom>
              </p:spPr>
            </p:pic>
          </mc:Fallback>
        </mc:AlternateContent>
        <mc:AlternateContent xmlns:mc="http://schemas.openxmlformats.org/markup-compatibility/2006">
          <mc:Choice xmlns:p14="http://schemas.microsoft.com/office/powerpoint/2010/main" Requires="p14">
            <p:contentPart p14:bwMode="auto" r:id="rId485">
              <p14:nvContentPartPr>
                <p14:cNvPr id="298" name="Ink 297">
                  <a:extLst>
                    <a:ext uri="{FF2B5EF4-FFF2-40B4-BE49-F238E27FC236}">
                      <a16:creationId xmlns:a16="http://schemas.microsoft.com/office/drawing/2014/main" id="{7328FAE6-E138-481C-85B0-36BD12527B12}"/>
                    </a:ext>
                  </a:extLst>
                </p14:cNvPr>
                <p14:cNvContentPartPr/>
                <p14:nvPr/>
              </p14:nvContentPartPr>
              <p14:xfrm>
                <a:off x="4878819" y="4283888"/>
                <a:ext cx="148680" cy="68400"/>
              </p14:xfrm>
            </p:contentPart>
          </mc:Choice>
          <mc:Fallback>
            <p:pic>
              <p:nvPicPr>
                <p:cNvPr id="298" name="Ink 297">
                  <a:extLst>
                    <a:ext uri="{FF2B5EF4-FFF2-40B4-BE49-F238E27FC236}">
                      <a16:creationId xmlns:a16="http://schemas.microsoft.com/office/drawing/2014/main" id="{7328FAE6-E138-481C-85B0-36BD12527B12}"/>
                    </a:ext>
                  </a:extLst>
                </p:cNvPr>
                <p:cNvPicPr/>
                <p:nvPr/>
              </p:nvPicPr>
              <p:blipFill>
                <a:blip r:embed="rId486"/>
                <a:stretch>
                  <a:fillRect/>
                </a:stretch>
              </p:blipFill>
              <p:spPr>
                <a:xfrm>
                  <a:off x="4870179" y="4275248"/>
                  <a:ext cx="166320" cy="86040"/>
                </a:xfrm>
                <a:prstGeom prst="rect">
                  <a:avLst/>
                </a:prstGeom>
              </p:spPr>
            </p:pic>
          </mc:Fallback>
        </mc:AlternateContent>
        <mc:AlternateContent xmlns:mc="http://schemas.openxmlformats.org/markup-compatibility/2006">
          <mc:Choice xmlns:p14="http://schemas.microsoft.com/office/powerpoint/2010/main" Requires="p14">
            <p:contentPart p14:bwMode="auto" r:id="rId487">
              <p14:nvContentPartPr>
                <p14:cNvPr id="299" name="Ink 298">
                  <a:extLst>
                    <a:ext uri="{FF2B5EF4-FFF2-40B4-BE49-F238E27FC236}">
                      <a16:creationId xmlns:a16="http://schemas.microsoft.com/office/drawing/2014/main" id="{B52C056D-CCB6-4BB0-A58B-9ABDD26759E4}"/>
                    </a:ext>
                  </a:extLst>
                </p14:cNvPr>
                <p14:cNvContentPartPr/>
                <p14:nvPr/>
              </p14:nvContentPartPr>
              <p14:xfrm>
                <a:off x="5015619" y="4334648"/>
                <a:ext cx="201240" cy="83520"/>
              </p14:xfrm>
            </p:contentPart>
          </mc:Choice>
          <mc:Fallback>
            <p:pic>
              <p:nvPicPr>
                <p:cNvPr id="299" name="Ink 298">
                  <a:extLst>
                    <a:ext uri="{FF2B5EF4-FFF2-40B4-BE49-F238E27FC236}">
                      <a16:creationId xmlns:a16="http://schemas.microsoft.com/office/drawing/2014/main" id="{B52C056D-CCB6-4BB0-A58B-9ABDD26759E4}"/>
                    </a:ext>
                  </a:extLst>
                </p:cNvPr>
                <p:cNvPicPr/>
                <p:nvPr/>
              </p:nvPicPr>
              <p:blipFill>
                <a:blip r:embed="rId488"/>
                <a:stretch>
                  <a:fillRect/>
                </a:stretch>
              </p:blipFill>
              <p:spPr>
                <a:xfrm>
                  <a:off x="5006979" y="4326008"/>
                  <a:ext cx="218880" cy="101160"/>
                </a:xfrm>
                <a:prstGeom prst="rect">
                  <a:avLst/>
                </a:prstGeom>
              </p:spPr>
            </p:pic>
          </mc:Fallback>
        </mc:AlternateContent>
        <mc:AlternateContent xmlns:mc="http://schemas.openxmlformats.org/markup-compatibility/2006">
          <mc:Choice xmlns:p14="http://schemas.microsoft.com/office/powerpoint/2010/main" Requires="p14">
            <p:contentPart p14:bwMode="auto" r:id="rId489">
              <p14:nvContentPartPr>
                <p14:cNvPr id="300" name="Ink 299">
                  <a:extLst>
                    <a:ext uri="{FF2B5EF4-FFF2-40B4-BE49-F238E27FC236}">
                      <a16:creationId xmlns:a16="http://schemas.microsoft.com/office/drawing/2014/main" id="{80A04FA7-6E29-4A3A-B602-489D1FA1C868}"/>
                    </a:ext>
                  </a:extLst>
                </p14:cNvPr>
                <p14:cNvContentPartPr/>
                <p14:nvPr/>
              </p14:nvContentPartPr>
              <p14:xfrm>
                <a:off x="5241339" y="4319888"/>
                <a:ext cx="143280" cy="69480"/>
              </p14:xfrm>
            </p:contentPart>
          </mc:Choice>
          <mc:Fallback>
            <p:pic>
              <p:nvPicPr>
                <p:cNvPr id="300" name="Ink 299">
                  <a:extLst>
                    <a:ext uri="{FF2B5EF4-FFF2-40B4-BE49-F238E27FC236}">
                      <a16:creationId xmlns:a16="http://schemas.microsoft.com/office/drawing/2014/main" id="{80A04FA7-6E29-4A3A-B602-489D1FA1C868}"/>
                    </a:ext>
                  </a:extLst>
                </p:cNvPr>
                <p:cNvPicPr/>
                <p:nvPr/>
              </p:nvPicPr>
              <p:blipFill>
                <a:blip r:embed="rId490"/>
                <a:stretch>
                  <a:fillRect/>
                </a:stretch>
              </p:blipFill>
              <p:spPr>
                <a:xfrm>
                  <a:off x="5232699" y="4311248"/>
                  <a:ext cx="160920" cy="87120"/>
                </a:xfrm>
                <a:prstGeom prst="rect">
                  <a:avLst/>
                </a:prstGeom>
              </p:spPr>
            </p:pic>
          </mc:Fallback>
        </mc:AlternateContent>
      </p:grpSp>
      <p:grpSp>
        <p:nvGrpSpPr>
          <p:cNvPr id="305" name="Group 304">
            <a:extLst>
              <a:ext uri="{FF2B5EF4-FFF2-40B4-BE49-F238E27FC236}">
                <a16:creationId xmlns:a16="http://schemas.microsoft.com/office/drawing/2014/main" id="{E9A709A2-E9A3-4B38-96FD-0F51B171907C}"/>
              </a:ext>
            </a:extLst>
          </p:cNvPr>
          <p:cNvGrpSpPr/>
          <p:nvPr/>
        </p:nvGrpSpPr>
        <p:grpSpPr>
          <a:xfrm>
            <a:off x="5786379" y="2591528"/>
            <a:ext cx="1346040" cy="549360"/>
            <a:chOff x="5786379" y="2591528"/>
            <a:chExt cx="1346040" cy="549360"/>
          </a:xfrm>
        </p:grpSpPr>
        <mc:AlternateContent xmlns:mc="http://schemas.openxmlformats.org/markup-compatibility/2006">
          <mc:Choice xmlns:p14="http://schemas.microsoft.com/office/powerpoint/2010/main" Requires="p14">
            <p:contentPart p14:bwMode="auto" r:id="rId491">
              <p14:nvContentPartPr>
                <p14:cNvPr id="2" name="Ink 1">
                  <a:extLst>
                    <a:ext uri="{FF2B5EF4-FFF2-40B4-BE49-F238E27FC236}">
                      <a16:creationId xmlns:a16="http://schemas.microsoft.com/office/drawing/2014/main" id="{77542369-F7E3-4D8D-9A21-6D1E122D8205}"/>
                    </a:ext>
                  </a:extLst>
                </p14:cNvPr>
                <p14:cNvContentPartPr/>
                <p14:nvPr/>
              </p14:nvContentPartPr>
              <p14:xfrm>
                <a:off x="5827419" y="3130808"/>
                <a:ext cx="9360" cy="10080"/>
              </p14:xfrm>
            </p:contentPart>
          </mc:Choice>
          <mc:Fallback>
            <p:pic>
              <p:nvPicPr>
                <p:cNvPr id="2" name="Ink 1">
                  <a:extLst>
                    <a:ext uri="{FF2B5EF4-FFF2-40B4-BE49-F238E27FC236}">
                      <a16:creationId xmlns:a16="http://schemas.microsoft.com/office/drawing/2014/main" id="{77542369-F7E3-4D8D-9A21-6D1E122D8205}"/>
                    </a:ext>
                  </a:extLst>
                </p:cNvPr>
                <p:cNvPicPr/>
                <p:nvPr/>
              </p:nvPicPr>
              <p:blipFill>
                <a:blip r:embed="rId492"/>
                <a:stretch>
                  <a:fillRect/>
                </a:stretch>
              </p:blipFill>
              <p:spPr>
                <a:xfrm>
                  <a:off x="5818419" y="3122168"/>
                  <a:ext cx="27000" cy="27720"/>
                </a:xfrm>
                <a:prstGeom prst="rect">
                  <a:avLst/>
                </a:prstGeom>
              </p:spPr>
            </p:pic>
          </mc:Fallback>
        </mc:AlternateContent>
        <mc:AlternateContent xmlns:mc="http://schemas.openxmlformats.org/markup-compatibility/2006">
          <mc:Choice xmlns:p14="http://schemas.microsoft.com/office/powerpoint/2010/main" Requires="p14">
            <p:contentPart p14:bwMode="auto" r:id="rId493">
              <p14:nvContentPartPr>
                <p14:cNvPr id="4" name="Ink 3">
                  <a:extLst>
                    <a:ext uri="{FF2B5EF4-FFF2-40B4-BE49-F238E27FC236}">
                      <a16:creationId xmlns:a16="http://schemas.microsoft.com/office/drawing/2014/main" id="{39B8013C-41C1-4334-8FF7-1DE168A295CB}"/>
                    </a:ext>
                  </a:extLst>
                </p14:cNvPr>
                <p14:cNvContentPartPr/>
                <p14:nvPr/>
              </p14:nvContentPartPr>
              <p14:xfrm>
                <a:off x="5786379" y="2922008"/>
                <a:ext cx="218880" cy="164520"/>
              </p14:xfrm>
            </p:contentPart>
          </mc:Choice>
          <mc:Fallback>
            <p:pic>
              <p:nvPicPr>
                <p:cNvPr id="4" name="Ink 3">
                  <a:extLst>
                    <a:ext uri="{FF2B5EF4-FFF2-40B4-BE49-F238E27FC236}">
                      <a16:creationId xmlns:a16="http://schemas.microsoft.com/office/drawing/2014/main" id="{39B8013C-41C1-4334-8FF7-1DE168A295CB}"/>
                    </a:ext>
                  </a:extLst>
                </p:cNvPr>
                <p:cNvPicPr/>
                <p:nvPr/>
              </p:nvPicPr>
              <p:blipFill>
                <a:blip r:embed="rId494"/>
                <a:stretch>
                  <a:fillRect/>
                </a:stretch>
              </p:blipFill>
              <p:spPr>
                <a:xfrm>
                  <a:off x="5777739" y="2913368"/>
                  <a:ext cx="236520" cy="182160"/>
                </a:xfrm>
                <a:prstGeom prst="rect">
                  <a:avLst/>
                </a:prstGeom>
              </p:spPr>
            </p:pic>
          </mc:Fallback>
        </mc:AlternateContent>
        <mc:AlternateContent xmlns:mc="http://schemas.openxmlformats.org/markup-compatibility/2006">
          <mc:Choice xmlns:p14="http://schemas.microsoft.com/office/powerpoint/2010/main" Requires="p14">
            <p:contentPart p14:bwMode="auto" r:id="rId495">
              <p14:nvContentPartPr>
                <p14:cNvPr id="5" name="Ink 4">
                  <a:extLst>
                    <a:ext uri="{FF2B5EF4-FFF2-40B4-BE49-F238E27FC236}">
                      <a16:creationId xmlns:a16="http://schemas.microsoft.com/office/drawing/2014/main" id="{0E0800FF-B9BC-4B37-BDAE-50A9E8E27C03}"/>
                    </a:ext>
                  </a:extLst>
                </p14:cNvPr>
                <p14:cNvContentPartPr/>
                <p14:nvPr/>
              </p14:nvContentPartPr>
              <p14:xfrm>
                <a:off x="5951259" y="2844248"/>
                <a:ext cx="99360" cy="156960"/>
              </p14:xfrm>
            </p:contentPart>
          </mc:Choice>
          <mc:Fallback>
            <p:pic>
              <p:nvPicPr>
                <p:cNvPr id="5" name="Ink 4">
                  <a:extLst>
                    <a:ext uri="{FF2B5EF4-FFF2-40B4-BE49-F238E27FC236}">
                      <a16:creationId xmlns:a16="http://schemas.microsoft.com/office/drawing/2014/main" id="{0E0800FF-B9BC-4B37-BDAE-50A9E8E27C03}"/>
                    </a:ext>
                  </a:extLst>
                </p:cNvPr>
                <p:cNvPicPr/>
                <p:nvPr/>
              </p:nvPicPr>
              <p:blipFill>
                <a:blip r:embed="rId496"/>
                <a:stretch>
                  <a:fillRect/>
                </a:stretch>
              </p:blipFill>
              <p:spPr>
                <a:xfrm>
                  <a:off x="5942619" y="2835608"/>
                  <a:ext cx="117000" cy="174600"/>
                </a:xfrm>
                <a:prstGeom prst="rect">
                  <a:avLst/>
                </a:prstGeom>
              </p:spPr>
            </p:pic>
          </mc:Fallback>
        </mc:AlternateContent>
        <mc:AlternateContent xmlns:mc="http://schemas.openxmlformats.org/markup-compatibility/2006">
          <mc:Choice xmlns:p14="http://schemas.microsoft.com/office/powerpoint/2010/main" Requires="p14">
            <p:contentPart p14:bwMode="auto" r:id="rId497">
              <p14:nvContentPartPr>
                <p14:cNvPr id="13" name="Ink 12">
                  <a:extLst>
                    <a:ext uri="{FF2B5EF4-FFF2-40B4-BE49-F238E27FC236}">
                      <a16:creationId xmlns:a16="http://schemas.microsoft.com/office/drawing/2014/main" id="{B78D5AFB-7B3D-44B0-A723-AE5F008B2173}"/>
                    </a:ext>
                  </a:extLst>
                </p14:cNvPr>
                <p14:cNvContentPartPr/>
                <p14:nvPr/>
              </p14:nvContentPartPr>
              <p14:xfrm>
                <a:off x="6110019" y="2806448"/>
                <a:ext cx="108000" cy="114120"/>
              </p14:xfrm>
            </p:contentPart>
          </mc:Choice>
          <mc:Fallback>
            <p:pic>
              <p:nvPicPr>
                <p:cNvPr id="13" name="Ink 12">
                  <a:extLst>
                    <a:ext uri="{FF2B5EF4-FFF2-40B4-BE49-F238E27FC236}">
                      <a16:creationId xmlns:a16="http://schemas.microsoft.com/office/drawing/2014/main" id="{B78D5AFB-7B3D-44B0-A723-AE5F008B2173}"/>
                    </a:ext>
                  </a:extLst>
                </p:cNvPr>
                <p:cNvPicPr/>
                <p:nvPr/>
              </p:nvPicPr>
              <p:blipFill>
                <a:blip r:embed="rId498"/>
                <a:stretch>
                  <a:fillRect/>
                </a:stretch>
              </p:blipFill>
              <p:spPr>
                <a:xfrm>
                  <a:off x="6101379" y="2797448"/>
                  <a:ext cx="125640" cy="131760"/>
                </a:xfrm>
                <a:prstGeom prst="rect">
                  <a:avLst/>
                </a:prstGeom>
              </p:spPr>
            </p:pic>
          </mc:Fallback>
        </mc:AlternateContent>
        <mc:AlternateContent xmlns:mc="http://schemas.openxmlformats.org/markup-compatibility/2006">
          <mc:Choice xmlns:p14="http://schemas.microsoft.com/office/powerpoint/2010/main" Requires="p14">
            <p:contentPart p14:bwMode="auto" r:id="rId499">
              <p14:nvContentPartPr>
                <p14:cNvPr id="17" name="Ink 16">
                  <a:extLst>
                    <a:ext uri="{FF2B5EF4-FFF2-40B4-BE49-F238E27FC236}">
                      <a16:creationId xmlns:a16="http://schemas.microsoft.com/office/drawing/2014/main" id="{86B811DF-691F-4D1C-8503-A0E63D45ADB7}"/>
                    </a:ext>
                  </a:extLst>
                </p14:cNvPr>
                <p14:cNvContentPartPr/>
                <p14:nvPr/>
              </p14:nvContentPartPr>
              <p14:xfrm>
                <a:off x="6200379" y="2780888"/>
                <a:ext cx="217800" cy="115920"/>
              </p14:xfrm>
            </p:contentPart>
          </mc:Choice>
          <mc:Fallback>
            <p:pic>
              <p:nvPicPr>
                <p:cNvPr id="17" name="Ink 16">
                  <a:extLst>
                    <a:ext uri="{FF2B5EF4-FFF2-40B4-BE49-F238E27FC236}">
                      <a16:creationId xmlns:a16="http://schemas.microsoft.com/office/drawing/2014/main" id="{86B811DF-691F-4D1C-8503-A0E63D45ADB7}"/>
                    </a:ext>
                  </a:extLst>
                </p:cNvPr>
                <p:cNvPicPr/>
                <p:nvPr/>
              </p:nvPicPr>
              <p:blipFill>
                <a:blip r:embed="rId500"/>
                <a:stretch>
                  <a:fillRect/>
                </a:stretch>
              </p:blipFill>
              <p:spPr>
                <a:xfrm>
                  <a:off x="6191379" y="2772248"/>
                  <a:ext cx="235440" cy="133560"/>
                </a:xfrm>
                <a:prstGeom prst="rect">
                  <a:avLst/>
                </a:prstGeom>
              </p:spPr>
            </p:pic>
          </mc:Fallback>
        </mc:AlternateContent>
        <mc:AlternateContent xmlns:mc="http://schemas.openxmlformats.org/markup-compatibility/2006">
          <mc:Choice xmlns:p14="http://schemas.microsoft.com/office/powerpoint/2010/main" Requires="p14">
            <p:contentPart p14:bwMode="auto" r:id="rId501">
              <p14:nvContentPartPr>
                <p14:cNvPr id="32" name="Ink 31">
                  <a:extLst>
                    <a:ext uri="{FF2B5EF4-FFF2-40B4-BE49-F238E27FC236}">
                      <a16:creationId xmlns:a16="http://schemas.microsoft.com/office/drawing/2014/main" id="{5A1E3F53-2D77-4E11-A2B1-487C50BFA780}"/>
                    </a:ext>
                  </a:extLst>
                </p14:cNvPr>
                <p14:cNvContentPartPr/>
                <p14:nvPr/>
              </p14:nvContentPartPr>
              <p14:xfrm>
                <a:off x="6440859" y="2628248"/>
                <a:ext cx="138240" cy="187200"/>
              </p14:xfrm>
            </p:contentPart>
          </mc:Choice>
          <mc:Fallback>
            <p:pic>
              <p:nvPicPr>
                <p:cNvPr id="32" name="Ink 31">
                  <a:extLst>
                    <a:ext uri="{FF2B5EF4-FFF2-40B4-BE49-F238E27FC236}">
                      <a16:creationId xmlns:a16="http://schemas.microsoft.com/office/drawing/2014/main" id="{5A1E3F53-2D77-4E11-A2B1-487C50BFA780}"/>
                    </a:ext>
                  </a:extLst>
                </p:cNvPr>
                <p:cNvPicPr/>
                <p:nvPr/>
              </p:nvPicPr>
              <p:blipFill>
                <a:blip r:embed="rId502"/>
                <a:stretch>
                  <a:fillRect/>
                </a:stretch>
              </p:blipFill>
              <p:spPr>
                <a:xfrm>
                  <a:off x="6432219" y="2619608"/>
                  <a:ext cx="155880" cy="204840"/>
                </a:xfrm>
                <a:prstGeom prst="rect">
                  <a:avLst/>
                </a:prstGeom>
              </p:spPr>
            </p:pic>
          </mc:Fallback>
        </mc:AlternateContent>
        <mc:AlternateContent xmlns:mc="http://schemas.openxmlformats.org/markup-compatibility/2006">
          <mc:Choice xmlns:p14="http://schemas.microsoft.com/office/powerpoint/2010/main" Requires="p14">
            <p:contentPart p14:bwMode="auto" r:id="rId503">
              <p14:nvContentPartPr>
                <p14:cNvPr id="36" name="Ink 35">
                  <a:extLst>
                    <a:ext uri="{FF2B5EF4-FFF2-40B4-BE49-F238E27FC236}">
                      <a16:creationId xmlns:a16="http://schemas.microsoft.com/office/drawing/2014/main" id="{43211568-F978-4389-A7E7-F72FF87B225E}"/>
                    </a:ext>
                  </a:extLst>
                </p14:cNvPr>
                <p14:cNvContentPartPr/>
                <p14:nvPr/>
              </p14:nvContentPartPr>
              <p14:xfrm>
                <a:off x="6576579" y="2700608"/>
                <a:ext cx="16200" cy="17640"/>
              </p14:xfrm>
            </p:contentPart>
          </mc:Choice>
          <mc:Fallback>
            <p:pic>
              <p:nvPicPr>
                <p:cNvPr id="36" name="Ink 35">
                  <a:extLst>
                    <a:ext uri="{FF2B5EF4-FFF2-40B4-BE49-F238E27FC236}">
                      <a16:creationId xmlns:a16="http://schemas.microsoft.com/office/drawing/2014/main" id="{43211568-F978-4389-A7E7-F72FF87B225E}"/>
                    </a:ext>
                  </a:extLst>
                </p:cNvPr>
                <p:cNvPicPr/>
                <p:nvPr/>
              </p:nvPicPr>
              <p:blipFill>
                <a:blip r:embed="rId504"/>
                <a:stretch>
                  <a:fillRect/>
                </a:stretch>
              </p:blipFill>
              <p:spPr>
                <a:xfrm>
                  <a:off x="6567939" y="2691968"/>
                  <a:ext cx="33840" cy="35280"/>
                </a:xfrm>
                <a:prstGeom prst="rect">
                  <a:avLst/>
                </a:prstGeom>
              </p:spPr>
            </p:pic>
          </mc:Fallback>
        </mc:AlternateContent>
        <mc:AlternateContent xmlns:mc="http://schemas.openxmlformats.org/markup-compatibility/2006">
          <mc:Choice xmlns:p14="http://schemas.microsoft.com/office/powerpoint/2010/main" Requires="p14">
            <p:contentPart p14:bwMode="auto" r:id="rId505">
              <p14:nvContentPartPr>
                <p14:cNvPr id="51" name="Ink 50">
                  <a:extLst>
                    <a:ext uri="{FF2B5EF4-FFF2-40B4-BE49-F238E27FC236}">
                      <a16:creationId xmlns:a16="http://schemas.microsoft.com/office/drawing/2014/main" id="{1455311D-985D-446B-B463-15BF18E22F52}"/>
                    </a:ext>
                  </a:extLst>
                </p14:cNvPr>
                <p14:cNvContentPartPr/>
                <p14:nvPr/>
              </p14:nvContentPartPr>
              <p14:xfrm>
                <a:off x="6605739" y="2613488"/>
                <a:ext cx="167760" cy="182160"/>
              </p14:xfrm>
            </p:contentPart>
          </mc:Choice>
          <mc:Fallback>
            <p:pic>
              <p:nvPicPr>
                <p:cNvPr id="51" name="Ink 50">
                  <a:extLst>
                    <a:ext uri="{FF2B5EF4-FFF2-40B4-BE49-F238E27FC236}">
                      <a16:creationId xmlns:a16="http://schemas.microsoft.com/office/drawing/2014/main" id="{1455311D-985D-446B-B463-15BF18E22F52}"/>
                    </a:ext>
                  </a:extLst>
                </p:cNvPr>
                <p:cNvPicPr/>
                <p:nvPr/>
              </p:nvPicPr>
              <p:blipFill>
                <a:blip r:embed="rId506"/>
                <a:stretch>
                  <a:fillRect/>
                </a:stretch>
              </p:blipFill>
              <p:spPr>
                <a:xfrm>
                  <a:off x="6597099" y="2604848"/>
                  <a:ext cx="185400" cy="199800"/>
                </a:xfrm>
                <a:prstGeom prst="rect">
                  <a:avLst/>
                </a:prstGeom>
              </p:spPr>
            </p:pic>
          </mc:Fallback>
        </mc:AlternateContent>
        <mc:AlternateContent xmlns:mc="http://schemas.openxmlformats.org/markup-compatibility/2006">
          <mc:Choice xmlns:p14="http://schemas.microsoft.com/office/powerpoint/2010/main" Requires="p14">
            <p:contentPart p14:bwMode="auto" r:id="rId507">
              <p14:nvContentPartPr>
                <p14:cNvPr id="53" name="Ink 52">
                  <a:extLst>
                    <a:ext uri="{FF2B5EF4-FFF2-40B4-BE49-F238E27FC236}">
                      <a16:creationId xmlns:a16="http://schemas.microsoft.com/office/drawing/2014/main" id="{382FE95A-4C2B-449B-B2AA-CEB8E49927E9}"/>
                    </a:ext>
                  </a:extLst>
                </p14:cNvPr>
                <p14:cNvContentPartPr/>
                <p14:nvPr/>
              </p14:nvContentPartPr>
              <p14:xfrm>
                <a:off x="6728859" y="2591528"/>
                <a:ext cx="236880" cy="193680"/>
              </p14:xfrm>
            </p:contentPart>
          </mc:Choice>
          <mc:Fallback>
            <p:pic>
              <p:nvPicPr>
                <p:cNvPr id="53" name="Ink 52">
                  <a:extLst>
                    <a:ext uri="{FF2B5EF4-FFF2-40B4-BE49-F238E27FC236}">
                      <a16:creationId xmlns:a16="http://schemas.microsoft.com/office/drawing/2014/main" id="{382FE95A-4C2B-449B-B2AA-CEB8E49927E9}"/>
                    </a:ext>
                  </a:extLst>
                </p:cNvPr>
                <p:cNvPicPr/>
                <p:nvPr/>
              </p:nvPicPr>
              <p:blipFill>
                <a:blip r:embed="rId508"/>
                <a:stretch>
                  <a:fillRect/>
                </a:stretch>
              </p:blipFill>
              <p:spPr>
                <a:xfrm>
                  <a:off x="6720219" y="2582528"/>
                  <a:ext cx="254520" cy="211320"/>
                </a:xfrm>
                <a:prstGeom prst="rect">
                  <a:avLst/>
                </a:prstGeom>
              </p:spPr>
            </p:pic>
          </mc:Fallback>
        </mc:AlternateContent>
        <mc:AlternateContent xmlns:mc="http://schemas.openxmlformats.org/markup-compatibility/2006">
          <mc:Choice xmlns:p14="http://schemas.microsoft.com/office/powerpoint/2010/main" Requires="p14">
            <p:contentPart p14:bwMode="auto" r:id="rId509">
              <p14:nvContentPartPr>
                <p14:cNvPr id="54" name="Ink 53">
                  <a:extLst>
                    <a:ext uri="{FF2B5EF4-FFF2-40B4-BE49-F238E27FC236}">
                      <a16:creationId xmlns:a16="http://schemas.microsoft.com/office/drawing/2014/main" id="{8C822A0C-EF75-40C6-A5BF-0E54AA0F76F0}"/>
                    </a:ext>
                  </a:extLst>
                </p14:cNvPr>
                <p14:cNvContentPartPr/>
                <p14:nvPr/>
              </p14:nvContentPartPr>
              <p14:xfrm>
                <a:off x="6434739" y="2832728"/>
                <a:ext cx="275400" cy="141840"/>
              </p14:xfrm>
            </p:contentPart>
          </mc:Choice>
          <mc:Fallback>
            <p:pic>
              <p:nvPicPr>
                <p:cNvPr id="54" name="Ink 53">
                  <a:extLst>
                    <a:ext uri="{FF2B5EF4-FFF2-40B4-BE49-F238E27FC236}">
                      <a16:creationId xmlns:a16="http://schemas.microsoft.com/office/drawing/2014/main" id="{8C822A0C-EF75-40C6-A5BF-0E54AA0F76F0}"/>
                    </a:ext>
                  </a:extLst>
                </p:cNvPr>
                <p:cNvPicPr/>
                <p:nvPr/>
              </p:nvPicPr>
              <p:blipFill>
                <a:blip r:embed="rId510"/>
                <a:stretch>
                  <a:fillRect/>
                </a:stretch>
              </p:blipFill>
              <p:spPr>
                <a:xfrm>
                  <a:off x="6425739" y="2824088"/>
                  <a:ext cx="293040" cy="159480"/>
                </a:xfrm>
                <a:prstGeom prst="rect">
                  <a:avLst/>
                </a:prstGeom>
              </p:spPr>
            </p:pic>
          </mc:Fallback>
        </mc:AlternateContent>
        <mc:AlternateContent xmlns:mc="http://schemas.openxmlformats.org/markup-compatibility/2006">
          <mc:Choice xmlns:p14="http://schemas.microsoft.com/office/powerpoint/2010/main" Requires="p14">
            <p:contentPart p14:bwMode="auto" r:id="rId511">
              <p14:nvContentPartPr>
                <p14:cNvPr id="56" name="Ink 55">
                  <a:extLst>
                    <a:ext uri="{FF2B5EF4-FFF2-40B4-BE49-F238E27FC236}">
                      <a16:creationId xmlns:a16="http://schemas.microsoft.com/office/drawing/2014/main" id="{994D7DC5-2570-40FB-AD9F-266A7D706848}"/>
                    </a:ext>
                  </a:extLst>
                </p14:cNvPr>
                <p14:cNvContentPartPr/>
                <p14:nvPr/>
              </p14:nvContentPartPr>
              <p14:xfrm>
                <a:off x="6769899" y="2878808"/>
                <a:ext cx="32040" cy="89640"/>
              </p14:xfrm>
            </p:contentPart>
          </mc:Choice>
          <mc:Fallback>
            <p:pic>
              <p:nvPicPr>
                <p:cNvPr id="56" name="Ink 55">
                  <a:extLst>
                    <a:ext uri="{FF2B5EF4-FFF2-40B4-BE49-F238E27FC236}">
                      <a16:creationId xmlns:a16="http://schemas.microsoft.com/office/drawing/2014/main" id="{994D7DC5-2570-40FB-AD9F-266A7D706848}"/>
                    </a:ext>
                  </a:extLst>
                </p:cNvPr>
                <p:cNvPicPr/>
                <p:nvPr/>
              </p:nvPicPr>
              <p:blipFill>
                <a:blip r:embed="rId512"/>
                <a:stretch>
                  <a:fillRect/>
                </a:stretch>
              </p:blipFill>
              <p:spPr>
                <a:xfrm>
                  <a:off x="6761259" y="2870168"/>
                  <a:ext cx="49680" cy="107280"/>
                </a:xfrm>
                <a:prstGeom prst="rect">
                  <a:avLst/>
                </a:prstGeom>
              </p:spPr>
            </p:pic>
          </mc:Fallback>
        </mc:AlternateContent>
        <mc:AlternateContent xmlns:mc="http://schemas.openxmlformats.org/markup-compatibility/2006">
          <mc:Choice xmlns:p14="http://schemas.microsoft.com/office/powerpoint/2010/main" Requires="p14">
            <p:contentPart p14:bwMode="auto" r:id="rId513">
              <p14:nvContentPartPr>
                <p14:cNvPr id="57" name="Ink 56">
                  <a:extLst>
                    <a:ext uri="{FF2B5EF4-FFF2-40B4-BE49-F238E27FC236}">
                      <a16:creationId xmlns:a16="http://schemas.microsoft.com/office/drawing/2014/main" id="{77A30B6F-FEC2-494F-97C0-EE352228809E}"/>
                    </a:ext>
                  </a:extLst>
                </p14:cNvPr>
                <p14:cNvContentPartPr/>
                <p14:nvPr/>
              </p14:nvContentPartPr>
              <p14:xfrm>
                <a:off x="6837219" y="2811488"/>
                <a:ext cx="25200" cy="135720"/>
              </p14:xfrm>
            </p:contentPart>
          </mc:Choice>
          <mc:Fallback>
            <p:pic>
              <p:nvPicPr>
                <p:cNvPr id="57" name="Ink 56">
                  <a:extLst>
                    <a:ext uri="{FF2B5EF4-FFF2-40B4-BE49-F238E27FC236}">
                      <a16:creationId xmlns:a16="http://schemas.microsoft.com/office/drawing/2014/main" id="{77A30B6F-FEC2-494F-97C0-EE352228809E}"/>
                    </a:ext>
                  </a:extLst>
                </p:cNvPr>
                <p:cNvPicPr/>
                <p:nvPr/>
              </p:nvPicPr>
              <p:blipFill>
                <a:blip r:embed="rId514"/>
                <a:stretch>
                  <a:fillRect/>
                </a:stretch>
              </p:blipFill>
              <p:spPr>
                <a:xfrm>
                  <a:off x="6828579" y="2802848"/>
                  <a:ext cx="42840" cy="153360"/>
                </a:xfrm>
                <a:prstGeom prst="rect">
                  <a:avLst/>
                </a:prstGeom>
              </p:spPr>
            </p:pic>
          </mc:Fallback>
        </mc:AlternateContent>
        <mc:AlternateContent xmlns:mc="http://schemas.openxmlformats.org/markup-compatibility/2006">
          <mc:Choice xmlns:p14="http://schemas.microsoft.com/office/powerpoint/2010/main" Requires="p14">
            <p:contentPart p14:bwMode="auto" r:id="rId515">
              <p14:nvContentPartPr>
                <p14:cNvPr id="58" name="Ink 57">
                  <a:extLst>
                    <a:ext uri="{FF2B5EF4-FFF2-40B4-BE49-F238E27FC236}">
                      <a16:creationId xmlns:a16="http://schemas.microsoft.com/office/drawing/2014/main" id="{F1F558FD-F59D-4750-A997-98C3C8B7F30E}"/>
                    </a:ext>
                  </a:extLst>
                </p14:cNvPr>
                <p14:cNvContentPartPr/>
                <p14:nvPr/>
              </p14:nvContentPartPr>
              <p14:xfrm>
                <a:off x="6848019" y="2755328"/>
                <a:ext cx="256320" cy="145800"/>
              </p14:xfrm>
            </p:contentPart>
          </mc:Choice>
          <mc:Fallback>
            <p:pic>
              <p:nvPicPr>
                <p:cNvPr id="58" name="Ink 57">
                  <a:extLst>
                    <a:ext uri="{FF2B5EF4-FFF2-40B4-BE49-F238E27FC236}">
                      <a16:creationId xmlns:a16="http://schemas.microsoft.com/office/drawing/2014/main" id="{F1F558FD-F59D-4750-A997-98C3C8B7F30E}"/>
                    </a:ext>
                  </a:extLst>
                </p:cNvPr>
                <p:cNvPicPr/>
                <p:nvPr/>
              </p:nvPicPr>
              <p:blipFill>
                <a:blip r:embed="rId516"/>
                <a:stretch>
                  <a:fillRect/>
                </a:stretch>
              </p:blipFill>
              <p:spPr>
                <a:xfrm>
                  <a:off x="6839379" y="2746688"/>
                  <a:ext cx="273960" cy="163440"/>
                </a:xfrm>
                <a:prstGeom prst="rect">
                  <a:avLst/>
                </a:prstGeom>
              </p:spPr>
            </p:pic>
          </mc:Fallback>
        </mc:AlternateContent>
        <mc:AlternateContent xmlns:mc="http://schemas.openxmlformats.org/markup-compatibility/2006">
          <mc:Choice xmlns:p14="http://schemas.microsoft.com/office/powerpoint/2010/main" Requires="p14">
            <p:contentPart p14:bwMode="auto" r:id="rId517">
              <p14:nvContentPartPr>
                <p14:cNvPr id="59" name="Ink 58">
                  <a:extLst>
                    <a:ext uri="{FF2B5EF4-FFF2-40B4-BE49-F238E27FC236}">
                      <a16:creationId xmlns:a16="http://schemas.microsoft.com/office/drawing/2014/main" id="{562A8B53-FCB1-4E55-8AF2-353BE5096E96}"/>
                    </a:ext>
                  </a:extLst>
                </p14:cNvPr>
                <p14:cNvContentPartPr/>
                <p14:nvPr/>
              </p14:nvContentPartPr>
              <p14:xfrm>
                <a:off x="7107939" y="2813288"/>
                <a:ext cx="24480" cy="31320"/>
              </p14:xfrm>
            </p:contentPart>
          </mc:Choice>
          <mc:Fallback>
            <p:pic>
              <p:nvPicPr>
                <p:cNvPr id="59" name="Ink 58">
                  <a:extLst>
                    <a:ext uri="{FF2B5EF4-FFF2-40B4-BE49-F238E27FC236}">
                      <a16:creationId xmlns:a16="http://schemas.microsoft.com/office/drawing/2014/main" id="{562A8B53-FCB1-4E55-8AF2-353BE5096E96}"/>
                    </a:ext>
                  </a:extLst>
                </p:cNvPr>
                <p:cNvPicPr/>
                <p:nvPr/>
              </p:nvPicPr>
              <p:blipFill>
                <a:blip r:embed="rId518"/>
                <a:stretch>
                  <a:fillRect/>
                </a:stretch>
              </p:blipFill>
              <p:spPr>
                <a:xfrm>
                  <a:off x="7099299" y="2804648"/>
                  <a:ext cx="42120" cy="48960"/>
                </a:xfrm>
                <a:prstGeom prst="rect">
                  <a:avLst/>
                </a:prstGeom>
              </p:spPr>
            </p:pic>
          </mc:Fallback>
        </mc:AlternateContent>
        <mc:AlternateContent xmlns:mc="http://schemas.openxmlformats.org/markup-compatibility/2006">
          <mc:Choice xmlns:p14="http://schemas.microsoft.com/office/powerpoint/2010/main" Requires="p14">
            <p:contentPart p14:bwMode="auto" r:id="rId519">
              <p14:nvContentPartPr>
                <p14:cNvPr id="302" name="Ink 301">
                  <a:extLst>
                    <a:ext uri="{FF2B5EF4-FFF2-40B4-BE49-F238E27FC236}">
                      <a16:creationId xmlns:a16="http://schemas.microsoft.com/office/drawing/2014/main" id="{73869344-6D11-454B-AEF4-4E29C290B102}"/>
                    </a:ext>
                  </a:extLst>
                </p14:cNvPr>
                <p14:cNvContentPartPr/>
                <p14:nvPr/>
              </p14:nvContentPartPr>
              <p14:xfrm>
                <a:off x="5859099" y="2734448"/>
                <a:ext cx="11160" cy="10440"/>
              </p14:xfrm>
            </p:contentPart>
          </mc:Choice>
          <mc:Fallback>
            <p:pic>
              <p:nvPicPr>
                <p:cNvPr id="302" name="Ink 301">
                  <a:extLst>
                    <a:ext uri="{FF2B5EF4-FFF2-40B4-BE49-F238E27FC236}">
                      <a16:creationId xmlns:a16="http://schemas.microsoft.com/office/drawing/2014/main" id="{73869344-6D11-454B-AEF4-4E29C290B102}"/>
                    </a:ext>
                  </a:extLst>
                </p:cNvPr>
                <p:cNvPicPr/>
                <p:nvPr/>
              </p:nvPicPr>
              <p:blipFill>
                <a:blip r:embed="rId520"/>
                <a:stretch>
                  <a:fillRect/>
                </a:stretch>
              </p:blipFill>
              <p:spPr>
                <a:xfrm>
                  <a:off x="5850459" y="2725808"/>
                  <a:ext cx="28800" cy="28080"/>
                </a:xfrm>
                <a:prstGeom prst="rect">
                  <a:avLst/>
                </a:prstGeom>
              </p:spPr>
            </p:pic>
          </mc:Fallback>
        </mc:AlternateContent>
        <mc:AlternateContent xmlns:mc="http://schemas.openxmlformats.org/markup-compatibility/2006">
          <mc:Choice xmlns:p14="http://schemas.microsoft.com/office/powerpoint/2010/main" Requires="p14">
            <p:contentPart p14:bwMode="auto" r:id="rId521">
              <p14:nvContentPartPr>
                <p14:cNvPr id="303" name="Ink 302">
                  <a:extLst>
                    <a:ext uri="{FF2B5EF4-FFF2-40B4-BE49-F238E27FC236}">
                      <a16:creationId xmlns:a16="http://schemas.microsoft.com/office/drawing/2014/main" id="{012F8865-778C-48CC-B723-EF96A6A7102F}"/>
                    </a:ext>
                  </a:extLst>
                </p14:cNvPr>
                <p14:cNvContentPartPr/>
                <p14:nvPr/>
              </p14:nvContentPartPr>
              <p14:xfrm>
                <a:off x="5880699" y="2695568"/>
                <a:ext cx="146520" cy="50400"/>
              </p14:xfrm>
            </p:contentPart>
          </mc:Choice>
          <mc:Fallback>
            <p:pic>
              <p:nvPicPr>
                <p:cNvPr id="303" name="Ink 302">
                  <a:extLst>
                    <a:ext uri="{FF2B5EF4-FFF2-40B4-BE49-F238E27FC236}">
                      <a16:creationId xmlns:a16="http://schemas.microsoft.com/office/drawing/2014/main" id="{012F8865-778C-48CC-B723-EF96A6A7102F}"/>
                    </a:ext>
                  </a:extLst>
                </p:cNvPr>
                <p:cNvPicPr/>
                <p:nvPr/>
              </p:nvPicPr>
              <p:blipFill>
                <a:blip r:embed="rId522"/>
                <a:stretch>
                  <a:fillRect/>
                </a:stretch>
              </p:blipFill>
              <p:spPr>
                <a:xfrm>
                  <a:off x="5872059" y="2686928"/>
                  <a:ext cx="164160" cy="68040"/>
                </a:xfrm>
                <a:prstGeom prst="rect">
                  <a:avLst/>
                </a:prstGeom>
              </p:spPr>
            </p:pic>
          </mc:Fallback>
        </mc:AlternateContent>
        <mc:AlternateContent xmlns:mc="http://schemas.openxmlformats.org/markup-compatibility/2006">
          <mc:Choice xmlns:p14="http://schemas.microsoft.com/office/powerpoint/2010/main" Requires="p14">
            <p:contentPart p14:bwMode="auto" r:id="rId523">
              <p14:nvContentPartPr>
                <p14:cNvPr id="304" name="Ink 303">
                  <a:extLst>
                    <a:ext uri="{FF2B5EF4-FFF2-40B4-BE49-F238E27FC236}">
                      <a16:creationId xmlns:a16="http://schemas.microsoft.com/office/drawing/2014/main" id="{B276094B-C82D-4845-8153-3BBF879BDE61}"/>
                    </a:ext>
                  </a:extLst>
                </p14:cNvPr>
                <p14:cNvContentPartPr/>
                <p14:nvPr/>
              </p14:nvContentPartPr>
              <p14:xfrm>
                <a:off x="5936859" y="2663168"/>
                <a:ext cx="29520" cy="74880"/>
              </p14:xfrm>
            </p:contentPart>
          </mc:Choice>
          <mc:Fallback>
            <p:pic>
              <p:nvPicPr>
                <p:cNvPr id="304" name="Ink 303">
                  <a:extLst>
                    <a:ext uri="{FF2B5EF4-FFF2-40B4-BE49-F238E27FC236}">
                      <a16:creationId xmlns:a16="http://schemas.microsoft.com/office/drawing/2014/main" id="{B276094B-C82D-4845-8153-3BBF879BDE61}"/>
                    </a:ext>
                  </a:extLst>
                </p:cNvPr>
                <p:cNvPicPr/>
                <p:nvPr/>
              </p:nvPicPr>
              <p:blipFill>
                <a:blip r:embed="rId524"/>
                <a:stretch>
                  <a:fillRect/>
                </a:stretch>
              </p:blipFill>
              <p:spPr>
                <a:xfrm>
                  <a:off x="5927859" y="2654168"/>
                  <a:ext cx="47160" cy="92520"/>
                </a:xfrm>
                <a:prstGeom prst="rect">
                  <a:avLst/>
                </a:prstGeom>
              </p:spPr>
            </p:pic>
          </mc:Fallback>
        </mc:AlternateContent>
      </p:grpSp>
      <p:grpSp>
        <p:nvGrpSpPr>
          <p:cNvPr id="310" name="Group 309">
            <a:extLst>
              <a:ext uri="{FF2B5EF4-FFF2-40B4-BE49-F238E27FC236}">
                <a16:creationId xmlns:a16="http://schemas.microsoft.com/office/drawing/2014/main" id="{F0431B19-641B-4BA7-BF52-388B5A283121}"/>
              </a:ext>
            </a:extLst>
          </p:cNvPr>
          <p:cNvGrpSpPr/>
          <p:nvPr/>
        </p:nvGrpSpPr>
        <p:grpSpPr>
          <a:xfrm>
            <a:off x="9103419" y="3462368"/>
            <a:ext cx="813240" cy="429120"/>
            <a:chOff x="9103419" y="3462368"/>
            <a:chExt cx="813240" cy="429120"/>
          </a:xfrm>
        </p:grpSpPr>
        <mc:AlternateContent xmlns:mc="http://schemas.openxmlformats.org/markup-compatibility/2006">
          <mc:Choice xmlns:p14="http://schemas.microsoft.com/office/powerpoint/2010/main" Requires="p14">
            <p:contentPart p14:bwMode="auto" r:id="rId525">
              <p14:nvContentPartPr>
                <p14:cNvPr id="306" name="Ink 305">
                  <a:extLst>
                    <a:ext uri="{FF2B5EF4-FFF2-40B4-BE49-F238E27FC236}">
                      <a16:creationId xmlns:a16="http://schemas.microsoft.com/office/drawing/2014/main" id="{B5BCA312-7486-4C06-988B-216EBE2A8ABC}"/>
                    </a:ext>
                  </a:extLst>
                </p14:cNvPr>
                <p14:cNvContentPartPr/>
                <p14:nvPr/>
              </p14:nvContentPartPr>
              <p14:xfrm>
                <a:off x="9181899" y="3462368"/>
                <a:ext cx="6120" cy="13680"/>
              </p14:xfrm>
            </p:contentPart>
          </mc:Choice>
          <mc:Fallback>
            <p:pic>
              <p:nvPicPr>
                <p:cNvPr id="306" name="Ink 305">
                  <a:extLst>
                    <a:ext uri="{FF2B5EF4-FFF2-40B4-BE49-F238E27FC236}">
                      <a16:creationId xmlns:a16="http://schemas.microsoft.com/office/drawing/2014/main" id="{B5BCA312-7486-4C06-988B-216EBE2A8ABC}"/>
                    </a:ext>
                  </a:extLst>
                </p:cNvPr>
                <p:cNvPicPr/>
                <p:nvPr/>
              </p:nvPicPr>
              <p:blipFill>
                <a:blip r:embed="rId526"/>
                <a:stretch>
                  <a:fillRect/>
                </a:stretch>
              </p:blipFill>
              <p:spPr>
                <a:xfrm>
                  <a:off x="9172899" y="3453368"/>
                  <a:ext cx="23760" cy="31320"/>
                </a:xfrm>
                <a:prstGeom prst="rect">
                  <a:avLst/>
                </a:prstGeom>
              </p:spPr>
            </p:pic>
          </mc:Fallback>
        </mc:AlternateContent>
        <mc:AlternateContent xmlns:mc="http://schemas.openxmlformats.org/markup-compatibility/2006">
          <mc:Choice xmlns:p14="http://schemas.microsoft.com/office/powerpoint/2010/main" Requires="p14">
            <p:contentPart p14:bwMode="auto" r:id="rId527">
              <p14:nvContentPartPr>
                <p14:cNvPr id="309" name="Ink 308">
                  <a:extLst>
                    <a:ext uri="{FF2B5EF4-FFF2-40B4-BE49-F238E27FC236}">
                      <a16:creationId xmlns:a16="http://schemas.microsoft.com/office/drawing/2014/main" id="{873E5D1C-959D-431E-B39E-D0EFB18F8C64}"/>
                    </a:ext>
                  </a:extLst>
                </p14:cNvPr>
                <p14:cNvContentPartPr/>
                <p14:nvPr/>
              </p14:nvContentPartPr>
              <p14:xfrm>
                <a:off x="9103419" y="3737048"/>
                <a:ext cx="813240" cy="154440"/>
              </p14:xfrm>
            </p:contentPart>
          </mc:Choice>
          <mc:Fallback>
            <p:pic>
              <p:nvPicPr>
                <p:cNvPr id="309" name="Ink 308">
                  <a:extLst>
                    <a:ext uri="{FF2B5EF4-FFF2-40B4-BE49-F238E27FC236}">
                      <a16:creationId xmlns:a16="http://schemas.microsoft.com/office/drawing/2014/main" id="{873E5D1C-959D-431E-B39E-D0EFB18F8C64}"/>
                    </a:ext>
                  </a:extLst>
                </p:cNvPr>
                <p:cNvPicPr/>
                <p:nvPr/>
              </p:nvPicPr>
              <p:blipFill>
                <a:blip r:embed="rId528"/>
                <a:stretch>
                  <a:fillRect/>
                </a:stretch>
              </p:blipFill>
              <p:spPr>
                <a:xfrm>
                  <a:off x="9094419" y="3728408"/>
                  <a:ext cx="830880" cy="172080"/>
                </a:xfrm>
                <a:prstGeom prst="rect">
                  <a:avLst/>
                </a:prstGeom>
              </p:spPr>
            </p:pic>
          </mc:Fallback>
        </mc:AlternateContent>
      </p:grpSp>
      <p:grpSp>
        <p:nvGrpSpPr>
          <p:cNvPr id="313" name="Group 312">
            <a:extLst>
              <a:ext uri="{FF2B5EF4-FFF2-40B4-BE49-F238E27FC236}">
                <a16:creationId xmlns:a16="http://schemas.microsoft.com/office/drawing/2014/main" id="{F927BE2F-9D14-4855-A933-366FFE481241}"/>
              </a:ext>
            </a:extLst>
          </p:cNvPr>
          <p:cNvGrpSpPr/>
          <p:nvPr/>
        </p:nvGrpSpPr>
        <p:grpSpPr>
          <a:xfrm>
            <a:off x="7810299" y="5347688"/>
            <a:ext cx="505800" cy="114120"/>
            <a:chOff x="7810299" y="5347688"/>
            <a:chExt cx="505800" cy="114120"/>
          </a:xfrm>
        </p:grpSpPr>
        <mc:AlternateContent xmlns:mc="http://schemas.openxmlformats.org/markup-compatibility/2006">
          <mc:Choice xmlns:p14="http://schemas.microsoft.com/office/powerpoint/2010/main" Requires="p14">
            <p:contentPart p14:bwMode="auto" r:id="rId529">
              <p14:nvContentPartPr>
                <p14:cNvPr id="311" name="Ink 310">
                  <a:extLst>
                    <a:ext uri="{FF2B5EF4-FFF2-40B4-BE49-F238E27FC236}">
                      <a16:creationId xmlns:a16="http://schemas.microsoft.com/office/drawing/2014/main" id="{4FB557B9-BE9D-4165-8347-807834E3C29C}"/>
                    </a:ext>
                  </a:extLst>
                </p14:cNvPr>
                <p14:cNvContentPartPr/>
                <p14:nvPr/>
              </p14:nvContentPartPr>
              <p14:xfrm>
                <a:off x="7810299" y="5426888"/>
                <a:ext cx="505800" cy="34920"/>
              </p14:xfrm>
            </p:contentPart>
          </mc:Choice>
          <mc:Fallback>
            <p:pic>
              <p:nvPicPr>
                <p:cNvPr id="311" name="Ink 310">
                  <a:extLst>
                    <a:ext uri="{FF2B5EF4-FFF2-40B4-BE49-F238E27FC236}">
                      <a16:creationId xmlns:a16="http://schemas.microsoft.com/office/drawing/2014/main" id="{4FB557B9-BE9D-4165-8347-807834E3C29C}"/>
                    </a:ext>
                  </a:extLst>
                </p:cNvPr>
                <p:cNvPicPr/>
                <p:nvPr/>
              </p:nvPicPr>
              <p:blipFill>
                <a:blip r:embed="rId530"/>
                <a:stretch>
                  <a:fillRect/>
                </a:stretch>
              </p:blipFill>
              <p:spPr>
                <a:xfrm>
                  <a:off x="7801659" y="5417888"/>
                  <a:ext cx="523440" cy="52560"/>
                </a:xfrm>
                <a:prstGeom prst="rect">
                  <a:avLst/>
                </a:prstGeom>
              </p:spPr>
            </p:pic>
          </mc:Fallback>
        </mc:AlternateContent>
        <mc:AlternateContent xmlns:mc="http://schemas.openxmlformats.org/markup-compatibility/2006">
          <mc:Choice xmlns:p14="http://schemas.microsoft.com/office/powerpoint/2010/main" Requires="p14">
            <p:contentPart p14:bwMode="auto" r:id="rId531">
              <p14:nvContentPartPr>
                <p14:cNvPr id="312" name="Ink 311">
                  <a:extLst>
                    <a:ext uri="{FF2B5EF4-FFF2-40B4-BE49-F238E27FC236}">
                      <a16:creationId xmlns:a16="http://schemas.microsoft.com/office/drawing/2014/main" id="{C4BC179C-45F4-4C62-8B4F-D350EA83407B}"/>
                    </a:ext>
                  </a:extLst>
                </p14:cNvPr>
                <p14:cNvContentPartPr/>
                <p14:nvPr/>
              </p14:nvContentPartPr>
              <p14:xfrm>
                <a:off x="8138979" y="5347688"/>
                <a:ext cx="41760" cy="3960"/>
              </p14:xfrm>
            </p:contentPart>
          </mc:Choice>
          <mc:Fallback>
            <p:pic>
              <p:nvPicPr>
                <p:cNvPr id="312" name="Ink 311">
                  <a:extLst>
                    <a:ext uri="{FF2B5EF4-FFF2-40B4-BE49-F238E27FC236}">
                      <a16:creationId xmlns:a16="http://schemas.microsoft.com/office/drawing/2014/main" id="{C4BC179C-45F4-4C62-8B4F-D350EA83407B}"/>
                    </a:ext>
                  </a:extLst>
                </p:cNvPr>
                <p:cNvPicPr/>
                <p:nvPr/>
              </p:nvPicPr>
              <p:blipFill>
                <a:blip r:embed="rId532"/>
                <a:stretch>
                  <a:fillRect/>
                </a:stretch>
              </p:blipFill>
              <p:spPr>
                <a:xfrm>
                  <a:off x="8129979" y="5339048"/>
                  <a:ext cx="59400" cy="216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533">
            <p14:nvContentPartPr>
              <p14:cNvPr id="314" name="Ink 313">
                <a:extLst>
                  <a:ext uri="{FF2B5EF4-FFF2-40B4-BE49-F238E27FC236}">
                    <a16:creationId xmlns:a16="http://schemas.microsoft.com/office/drawing/2014/main" id="{01B5D618-1958-4DED-91D3-71A018C64C0A}"/>
                  </a:ext>
                </a:extLst>
              </p14:cNvPr>
              <p14:cNvContentPartPr/>
              <p14:nvPr/>
            </p14:nvContentPartPr>
            <p14:xfrm>
              <a:off x="6778899" y="6135008"/>
              <a:ext cx="1968840" cy="240480"/>
            </p14:xfrm>
          </p:contentPart>
        </mc:Choice>
        <mc:Fallback>
          <p:pic>
            <p:nvPicPr>
              <p:cNvPr id="314" name="Ink 313">
                <a:extLst>
                  <a:ext uri="{FF2B5EF4-FFF2-40B4-BE49-F238E27FC236}">
                    <a16:creationId xmlns:a16="http://schemas.microsoft.com/office/drawing/2014/main" id="{01B5D618-1958-4DED-91D3-71A018C64C0A}"/>
                  </a:ext>
                </a:extLst>
              </p:cNvPr>
              <p:cNvPicPr/>
              <p:nvPr/>
            </p:nvPicPr>
            <p:blipFill>
              <a:blip r:embed="rId534"/>
              <a:stretch>
                <a:fillRect/>
              </a:stretch>
            </p:blipFill>
            <p:spPr>
              <a:xfrm>
                <a:off x="6769899" y="6126008"/>
                <a:ext cx="1986480" cy="258120"/>
              </a:xfrm>
              <a:prstGeom prst="rect">
                <a:avLst/>
              </a:prstGeom>
            </p:spPr>
          </p:pic>
        </mc:Fallback>
      </mc:AlternateContent>
      <p:grpSp>
        <p:nvGrpSpPr>
          <p:cNvPr id="337" name="Group 336">
            <a:extLst>
              <a:ext uri="{FF2B5EF4-FFF2-40B4-BE49-F238E27FC236}">
                <a16:creationId xmlns:a16="http://schemas.microsoft.com/office/drawing/2014/main" id="{C8202723-729F-4E99-97D3-5ED7FB6F202F}"/>
              </a:ext>
            </a:extLst>
          </p:cNvPr>
          <p:cNvGrpSpPr/>
          <p:nvPr/>
        </p:nvGrpSpPr>
        <p:grpSpPr>
          <a:xfrm>
            <a:off x="9155979" y="5453168"/>
            <a:ext cx="2557800" cy="971280"/>
            <a:chOff x="9155979" y="5453168"/>
            <a:chExt cx="2557800" cy="971280"/>
          </a:xfrm>
        </p:grpSpPr>
        <mc:AlternateContent xmlns:mc="http://schemas.openxmlformats.org/markup-compatibility/2006">
          <mc:Choice xmlns:p14="http://schemas.microsoft.com/office/powerpoint/2010/main" Requires="p14">
            <p:contentPart p14:bwMode="auto" r:id="rId535">
              <p14:nvContentPartPr>
                <p14:cNvPr id="315" name="Ink 314">
                  <a:extLst>
                    <a:ext uri="{FF2B5EF4-FFF2-40B4-BE49-F238E27FC236}">
                      <a16:creationId xmlns:a16="http://schemas.microsoft.com/office/drawing/2014/main" id="{40EA0E4A-09DD-418D-B4FC-282B89626ED8}"/>
                    </a:ext>
                  </a:extLst>
                </p14:cNvPr>
                <p14:cNvContentPartPr/>
                <p14:nvPr/>
              </p14:nvContentPartPr>
              <p14:xfrm>
                <a:off x="9467379" y="5494928"/>
                <a:ext cx="46440" cy="88560"/>
              </p14:xfrm>
            </p:contentPart>
          </mc:Choice>
          <mc:Fallback>
            <p:pic>
              <p:nvPicPr>
                <p:cNvPr id="315" name="Ink 314">
                  <a:extLst>
                    <a:ext uri="{FF2B5EF4-FFF2-40B4-BE49-F238E27FC236}">
                      <a16:creationId xmlns:a16="http://schemas.microsoft.com/office/drawing/2014/main" id="{40EA0E4A-09DD-418D-B4FC-282B89626ED8}"/>
                    </a:ext>
                  </a:extLst>
                </p:cNvPr>
                <p:cNvPicPr/>
                <p:nvPr/>
              </p:nvPicPr>
              <p:blipFill>
                <a:blip r:embed="rId536"/>
                <a:stretch>
                  <a:fillRect/>
                </a:stretch>
              </p:blipFill>
              <p:spPr>
                <a:xfrm>
                  <a:off x="9458739" y="5485928"/>
                  <a:ext cx="64080" cy="106200"/>
                </a:xfrm>
                <a:prstGeom prst="rect">
                  <a:avLst/>
                </a:prstGeom>
              </p:spPr>
            </p:pic>
          </mc:Fallback>
        </mc:AlternateContent>
        <mc:AlternateContent xmlns:mc="http://schemas.openxmlformats.org/markup-compatibility/2006">
          <mc:Choice xmlns:p14="http://schemas.microsoft.com/office/powerpoint/2010/main" Requires="p14">
            <p:contentPart p14:bwMode="auto" r:id="rId537">
              <p14:nvContentPartPr>
                <p14:cNvPr id="316" name="Ink 315">
                  <a:extLst>
                    <a:ext uri="{FF2B5EF4-FFF2-40B4-BE49-F238E27FC236}">
                      <a16:creationId xmlns:a16="http://schemas.microsoft.com/office/drawing/2014/main" id="{5ACB4E04-505A-4D48-A016-75B66B8A3A0D}"/>
                    </a:ext>
                  </a:extLst>
                </p14:cNvPr>
                <p14:cNvContentPartPr/>
                <p14:nvPr/>
              </p14:nvContentPartPr>
              <p14:xfrm>
                <a:off x="9408339" y="5667728"/>
                <a:ext cx="363960" cy="261720"/>
              </p14:xfrm>
            </p:contentPart>
          </mc:Choice>
          <mc:Fallback>
            <p:pic>
              <p:nvPicPr>
                <p:cNvPr id="316" name="Ink 315">
                  <a:extLst>
                    <a:ext uri="{FF2B5EF4-FFF2-40B4-BE49-F238E27FC236}">
                      <a16:creationId xmlns:a16="http://schemas.microsoft.com/office/drawing/2014/main" id="{5ACB4E04-505A-4D48-A016-75B66B8A3A0D}"/>
                    </a:ext>
                  </a:extLst>
                </p:cNvPr>
                <p:cNvPicPr/>
                <p:nvPr/>
              </p:nvPicPr>
              <p:blipFill>
                <a:blip r:embed="rId538"/>
                <a:stretch>
                  <a:fillRect/>
                </a:stretch>
              </p:blipFill>
              <p:spPr>
                <a:xfrm>
                  <a:off x="9399339" y="5658728"/>
                  <a:ext cx="381600" cy="279360"/>
                </a:xfrm>
                <a:prstGeom prst="rect">
                  <a:avLst/>
                </a:prstGeom>
              </p:spPr>
            </p:pic>
          </mc:Fallback>
        </mc:AlternateContent>
        <mc:AlternateContent xmlns:mc="http://schemas.openxmlformats.org/markup-compatibility/2006">
          <mc:Choice xmlns:p14="http://schemas.microsoft.com/office/powerpoint/2010/main" Requires="p14">
            <p:contentPart p14:bwMode="auto" r:id="rId539">
              <p14:nvContentPartPr>
                <p14:cNvPr id="317" name="Ink 316">
                  <a:extLst>
                    <a:ext uri="{FF2B5EF4-FFF2-40B4-BE49-F238E27FC236}">
                      <a16:creationId xmlns:a16="http://schemas.microsoft.com/office/drawing/2014/main" id="{26CC3CA6-FFD5-4707-BE80-97426EB1A0F3}"/>
                    </a:ext>
                  </a:extLst>
                </p14:cNvPr>
                <p14:cNvContentPartPr/>
                <p14:nvPr/>
              </p14:nvContentPartPr>
              <p14:xfrm>
                <a:off x="9738819" y="5687888"/>
                <a:ext cx="75600" cy="77760"/>
              </p14:xfrm>
            </p:contentPart>
          </mc:Choice>
          <mc:Fallback>
            <p:pic>
              <p:nvPicPr>
                <p:cNvPr id="317" name="Ink 316">
                  <a:extLst>
                    <a:ext uri="{FF2B5EF4-FFF2-40B4-BE49-F238E27FC236}">
                      <a16:creationId xmlns:a16="http://schemas.microsoft.com/office/drawing/2014/main" id="{26CC3CA6-FFD5-4707-BE80-97426EB1A0F3}"/>
                    </a:ext>
                  </a:extLst>
                </p:cNvPr>
                <p:cNvPicPr/>
                <p:nvPr/>
              </p:nvPicPr>
              <p:blipFill>
                <a:blip r:embed="rId540"/>
                <a:stretch>
                  <a:fillRect/>
                </a:stretch>
              </p:blipFill>
              <p:spPr>
                <a:xfrm>
                  <a:off x="9730179" y="5679248"/>
                  <a:ext cx="93240" cy="95400"/>
                </a:xfrm>
                <a:prstGeom prst="rect">
                  <a:avLst/>
                </a:prstGeom>
              </p:spPr>
            </p:pic>
          </mc:Fallback>
        </mc:AlternateContent>
        <mc:AlternateContent xmlns:mc="http://schemas.openxmlformats.org/markup-compatibility/2006">
          <mc:Choice xmlns:p14="http://schemas.microsoft.com/office/powerpoint/2010/main" Requires="p14">
            <p:contentPart p14:bwMode="auto" r:id="rId541">
              <p14:nvContentPartPr>
                <p14:cNvPr id="318" name="Ink 317">
                  <a:extLst>
                    <a:ext uri="{FF2B5EF4-FFF2-40B4-BE49-F238E27FC236}">
                      <a16:creationId xmlns:a16="http://schemas.microsoft.com/office/drawing/2014/main" id="{7FFC51A6-1262-46AE-BB94-039841DA88FB}"/>
                    </a:ext>
                  </a:extLst>
                </p14:cNvPr>
                <p14:cNvContentPartPr/>
                <p14:nvPr/>
              </p14:nvContentPartPr>
              <p14:xfrm>
                <a:off x="9828819" y="5554328"/>
                <a:ext cx="223560" cy="180720"/>
              </p14:xfrm>
            </p:contentPart>
          </mc:Choice>
          <mc:Fallback>
            <p:pic>
              <p:nvPicPr>
                <p:cNvPr id="318" name="Ink 317">
                  <a:extLst>
                    <a:ext uri="{FF2B5EF4-FFF2-40B4-BE49-F238E27FC236}">
                      <a16:creationId xmlns:a16="http://schemas.microsoft.com/office/drawing/2014/main" id="{7FFC51A6-1262-46AE-BB94-039841DA88FB}"/>
                    </a:ext>
                  </a:extLst>
                </p:cNvPr>
                <p:cNvPicPr/>
                <p:nvPr/>
              </p:nvPicPr>
              <p:blipFill>
                <a:blip r:embed="rId542"/>
                <a:stretch>
                  <a:fillRect/>
                </a:stretch>
              </p:blipFill>
              <p:spPr>
                <a:xfrm>
                  <a:off x="9820179" y="5545688"/>
                  <a:ext cx="241200" cy="198360"/>
                </a:xfrm>
                <a:prstGeom prst="rect">
                  <a:avLst/>
                </a:prstGeom>
              </p:spPr>
            </p:pic>
          </mc:Fallback>
        </mc:AlternateContent>
        <mc:AlternateContent xmlns:mc="http://schemas.openxmlformats.org/markup-compatibility/2006">
          <mc:Choice xmlns:p14="http://schemas.microsoft.com/office/powerpoint/2010/main" Requires="p14">
            <p:contentPart p14:bwMode="auto" r:id="rId543">
              <p14:nvContentPartPr>
                <p14:cNvPr id="319" name="Ink 318">
                  <a:extLst>
                    <a:ext uri="{FF2B5EF4-FFF2-40B4-BE49-F238E27FC236}">
                      <a16:creationId xmlns:a16="http://schemas.microsoft.com/office/drawing/2014/main" id="{AA92EBA2-C2A4-4E53-94AD-432DEB51730C}"/>
                    </a:ext>
                  </a:extLst>
                </p14:cNvPr>
                <p14:cNvContentPartPr/>
                <p14:nvPr/>
              </p14:nvContentPartPr>
              <p14:xfrm>
                <a:off x="9936819" y="5453168"/>
                <a:ext cx="175320" cy="271440"/>
              </p14:xfrm>
            </p:contentPart>
          </mc:Choice>
          <mc:Fallback>
            <p:pic>
              <p:nvPicPr>
                <p:cNvPr id="319" name="Ink 318">
                  <a:extLst>
                    <a:ext uri="{FF2B5EF4-FFF2-40B4-BE49-F238E27FC236}">
                      <a16:creationId xmlns:a16="http://schemas.microsoft.com/office/drawing/2014/main" id="{AA92EBA2-C2A4-4E53-94AD-432DEB51730C}"/>
                    </a:ext>
                  </a:extLst>
                </p:cNvPr>
                <p:cNvPicPr/>
                <p:nvPr/>
              </p:nvPicPr>
              <p:blipFill>
                <a:blip r:embed="rId544"/>
                <a:stretch>
                  <a:fillRect/>
                </a:stretch>
              </p:blipFill>
              <p:spPr>
                <a:xfrm>
                  <a:off x="9928179" y="5444168"/>
                  <a:ext cx="192960" cy="289080"/>
                </a:xfrm>
                <a:prstGeom prst="rect">
                  <a:avLst/>
                </a:prstGeom>
              </p:spPr>
            </p:pic>
          </mc:Fallback>
        </mc:AlternateContent>
        <mc:AlternateContent xmlns:mc="http://schemas.openxmlformats.org/markup-compatibility/2006">
          <mc:Choice xmlns:p14="http://schemas.microsoft.com/office/powerpoint/2010/main" Requires="p14">
            <p:contentPart p14:bwMode="auto" r:id="rId545">
              <p14:nvContentPartPr>
                <p14:cNvPr id="320" name="Ink 319">
                  <a:extLst>
                    <a:ext uri="{FF2B5EF4-FFF2-40B4-BE49-F238E27FC236}">
                      <a16:creationId xmlns:a16="http://schemas.microsoft.com/office/drawing/2014/main" id="{A915904C-EC13-4877-8744-FD5316C3258B}"/>
                    </a:ext>
                  </a:extLst>
                </p14:cNvPr>
                <p14:cNvContentPartPr/>
                <p14:nvPr/>
              </p14:nvContentPartPr>
              <p14:xfrm>
                <a:off x="10081899" y="5640368"/>
                <a:ext cx="199800" cy="96480"/>
              </p14:xfrm>
            </p:contentPart>
          </mc:Choice>
          <mc:Fallback>
            <p:pic>
              <p:nvPicPr>
                <p:cNvPr id="320" name="Ink 319">
                  <a:extLst>
                    <a:ext uri="{FF2B5EF4-FFF2-40B4-BE49-F238E27FC236}">
                      <a16:creationId xmlns:a16="http://schemas.microsoft.com/office/drawing/2014/main" id="{A915904C-EC13-4877-8744-FD5316C3258B}"/>
                    </a:ext>
                  </a:extLst>
                </p:cNvPr>
                <p:cNvPicPr/>
                <p:nvPr/>
              </p:nvPicPr>
              <p:blipFill>
                <a:blip r:embed="rId546"/>
                <a:stretch>
                  <a:fillRect/>
                </a:stretch>
              </p:blipFill>
              <p:spPr>
                <a:xfrm>
                  <a:off x="10072899" y="5631728"/>
                  <a:ext cx="217440" cy="114120"/>
                </a:xfrm>
                <a:prstGeom prst="rect">
                  <a:avLst/>
                </a:prstGeom>
              </p:spPr>
            </p:pic>
          </mc:Fallback>
        </mc:AlternateContent>
        <mc:AlternateContent xmlns:mc="http://schemas.openxmlformats.org/markup-compatibility/2006">
          <mc:Choice xmlns:p14="http://schemas.microsoft.com/office/powerpoint/2010/main" Requires="p14">
            <p:contentPart p14:bwMode="auto" r:id="rId547">
              <p14:nvContentPartPr>
                <p14:cNvPr id="321" name="Ink 320">
                  <a:extLst>
                    <a:ext uri="{FF2B5EF4-FFF2-40B4-BE49-F238E27FC236}">
                      <a16:creationId xmlns:a16="http://schemas.microsoft.com/office/drawing/2014/main" id="{B66586C1-1863-435A-96F4-EA27A6563127}"/>
                    </a:ext>
                  </a:extLst>
                </p14:cNvPr>
                <p14:cNvContentPartPr/>
                <p14:nvPr/>
              </p14:nvContentPartPr>
              <p14:xfrm>
                <a:off x="10331739" y="5659808"/>
                <a:ext cx="110880" cy="64800"/>
              </p14:xfrm>
            </p:contentPart>
          </mc:Choice>
          <mc:Fallback>
            <p:pic>
              <p:nvPicPr>
                <p:cNvPr id="321" name="Ink 320">
                  <a:extLst>
                    <a:ext uri="{FF2B5EF4-FFF2-40B4-BE49-F238E27FC236}">
                      <a16:creationId xmlns:a16="http://schemas.microsoft.com/office/drawing/2014/main" id="{B66586C1-1863-435A-96F4-EA27A6563127}"/>
                    </a:ext>
                  </a:extLst>
                </p:cNvPr>
                <p:cNvPicPr/>
                <p:nvPr/>
              </p:nvPicPr>
              <p:blipFill>
                <a:blip r:embed="rId548"/>
                <a:stretch>
                  <a:fillRect/>
                </a:stretch>
              </p:blipFill>
              <p:spPr>
                <a:xfrm>
                  <a:off x="10322739" y="5651168"/>
                  <a:ext cx="128520" cy="82440"/>
                </a:xfrm>
                <a:prstGeom prst="rect">
                  <a:avLst/>
                </a:prstGeom>
              </p:spPr>
            </p:pic>
          </mc:Fallback>
        </mc:AlternateContent>
        <mc:AlternateContent xmlns:mc="http://schemas.openxmlformats.org/markup-compatibility/2006">
          <mc:Choice xmlns:p14="http://schemas.microsoft.com/office/powerpoint/2010/main" Requires="p14">
            <p:contentPart p14:bwMode="auto" r:id="rId549">
              <p14:nvContentPartPr>
                <p14:cNvPr id="322" name="Ink 321">
                  <a:extLst>
                    <a:ext uri="{FF2B5EF4-FFF2-40B4-BE49-F238E27FC236}">
                      <a16:creationId xmlns:a16="http://schemas.microsoft.com/office/drawing/2014/main" id="{80ADFCAB-D22E-40E7-B3EF-503D1B39C957}"/>
                    </a:ext>
                  </a:extLst>
                </p14:cNvPr>
                <p14:cNvContentPartPr/>
                <p14:nvPr/>
              </p14:nvContentPartPr>
              <p14:xfrm>
                <a:off x="10548459" y="5561528"/>
                <a:ext cx="156960" cy="185040"/>
              </p14:xfrm>
            </p:contentPart>
          </mc:Choice>
          <mc:Fallback>
            <p:pic>
              <p:nvPicPr>
                <p:cNvPr id="322" name="Ink 321">
                  <a:extLst>
                    <a:ext uri="{FF2B5EF4-FFF2-40B4-BE49-F238E27FC236}">
                      <a16:creationId xmlns:a16="http://schemas.microsoft.com/office/drawing/2014/main" id="{80ADFCAB-D22E-40E7-B3EF-503D1B39C957}"/>
                    </a:ext>
                  </a:extLst>
                </p:cNvPr>
                <p:cNvPicPr/>
                <p:nvPr/>
              </p:nvPicPr>
              <p:blipFill>
                <a:blip r:embed="rId550"/>
                <a:stretch>
                  <a:fillRect/>
                </a:stretch>
              </p:blipFill>
              <p:spPr>
                <a:xfrm>
                  <a:off x="10539459" y="5552528"/>
                  <a:ext cx="174600" cy="202680"/>
                </a:xfrm>
                <a:prstGeom prst="rect">
                  <a:avLst/>
                </a:prstGeom>
              </p:spPr>
            </p:pic>
          </mc:Fallback>
        </mc:AlternateContent>
        <mc:AlternateContent xmlns:mc="http://schemas.openxmlformats.org/markup-compatibility/2006">
          <mc:Choice xmlns:p14="http://schemas.microsoft.com/office/powerpoint/2010/main" Requires="p14">
            <p:contentPart p14:bwMode="auto" r:id="rId551">
              <p14:nvContentPartPr>
                <p14:cNvPr id="323" name="Ink 322">
                  <a:extLst>
                    <a:ext uri="{FF2B5EF4-FFF2-40B4-BE49-F238E27FC236}">
                      <a16:creationId xmlns:a16="http://schemas.microsoft.com/office/drawing/2014/main" id="{DE968B77-D623-46B2-93A8-DB28DCB69A69}"/>
                    </a:ext>
                  </a:extLst>
                </p14:cNvPr>
                <p14:cNvContentPartPr/>
                <p14:nvPr/>
              </p14:nvContentPartPr>
              <p14:xfrm>
                <a:off x="10580499" y="5620208"/>
                <a:ext cx="244800" cy="127440"/>
              </p14:xfrm>
            </p:contentPart>
          </mc:Choice>
          <mc:Fallback>
            <p:pic>
              <p:nvPicPr>
                <p:cNvPr id="323" name="Ink 322">
                  <a:extLst>
                    <a:ext uri="{FF2B5EF4-FFF2-40B4-BE49-F238E27FC236}">
                      <a16:creationId xmlns:a16="http://schemas.microsoft.com/office/drawing/2014/main" id="{DE968B77-D623-46B2-93A8-DB28DCB69A69}"/>
                    </a:ext>
                  </a:extLst>
                </p:cNvPr>
                <p:cNvPicPr/>
                <p:nvPr/>
              </p:nvPicPr>
              <p:blipFill>
                <a:blip r:embed="rId552"/>
                <a:stretch>
                  <a:fillRect/>
                </a:stretch>
              </p:blipFill>
              <p:spPr>
                <a:xfrm>
                  <a:off x="10571859" y="5611208"/>
                  <a:ext cx="262440" cy="145080"/>
                </a:xfrm>
                <a:prstGeom prst="rect">
                  <a:avLst/>
                </a:prstGeom>
              </p:spPr>
            </p:pic>
          </mc:Fallback>
        </mc:AlternateContent>
        <mc:AlternateContent xmlns:mc="http://schemas.openxmlformats.org/markup-compatibility/2006">
          <mc:Choice xmlns:p14="http://schemas.microsoft.com/office/powerpoint/2010/main" Requires="p14">
            <p:contentPart p14:bwMode="auto" r:id="rId553">
              <p14:nvContentPartPr>
                <p14:cNvPr id="325" name="Ink 324">
                  <a:extLst>
                    <a:ext uri="{FF2B5EF4-FFF2-40B4-BE49-F238E27FC236}">
                      <a16:creationId xmlns:a16="http://schemas.microsoft.com/office/drawing/2014/main" id="{F77F58FF-4210-41EA-8CEC-5C9914913DD9}"/>
                    </a:ext>
                  </a:extLst>
                </p14:cNvPr>
                <p14:cNvContentPartPr/>
                <p14:nvPr/>
              </p14:nvContentPartPr>
              <p14:xfrm>
                <a:off x="9685179" y="5966168"/>
                <a:ext cx="366480" cy="268200"/>
              </p14:xfrm>
            </p:contentPart>
          </mc:Choice>
          <mc:Fallback>
            <p:pic>
              <p:nvPicPr>
                <p:cNvPr id="325" name="Ink 324">
                  <a:extLst>
                    <a:ext uri="{FF2B5EF4-FFF2-40B4-BE49-F238E27FC236}">
                      <a16:creationId xmlns:a16="http://schemas.microsoft.com/office/drawing/2014/main" id="{F77F58FF-4210-41EA-8CEC-5C9914913DD9}"/>
                    </a:ext>
                  </a:extLst>
                </p:cNvPr>
                <p:cNvPicPr/>
                <p:nvPr/>
              </p:nvPicPr>
              <p:blipFill>
                <a:blip r:embed="rId554"/>
                <a:stretch>
                  <a:fillRect/>
                </a:stretch>
              </p:blipFill>
              <p:spPr>
                <a:xfrm>
                  <a:off x="9676539" y="5957528"/>
                  <a:ext cx="384120" cy="285840"/>
                </a:xfrm>
                <a:prstGeom prst="rect">
                  <a:avLst/>
                </a:prstGeom>
              </p:spPr>
            </p:pic>
          </mc:Fallback>
        </mc:AlternateContent>
        <mc:AlternateContent xmlns:mc="http://schemas.openxmlformats.org/markup-compatibility/2006">
          <mc:Choice xmlns:p14="http://schemas.microsoft.com/office/powerpoint/2010/main" Requires="p14">
            <p:contentPart p14:bwMode="auto" r:id="rId555">
              <p14:nvContentPartPr>
                <p14:cNvPr id="326" name="Ink 325">
                  <a:extLst>
                    <a:ext uri="{FF2B5EF4-FFF2-40B4-BE49-F238E27FC236}">
                      <a16:creationId xmlns:a16="http://schemas.microsoft.com/office/drawing/2014/main" id="{1130D498-A7E9-4FC9-A5D2-1248F757F5D0}"/>
                    </a:ext>
                  </a:extLst>
                </p14:cNvPr>
                <p14:cNvContentPartPr/>
                <p14:nvPr/>
              </p14:nvContentPartPr>
              <p14:xfrm>
                <a:off x="9998379" y="5907848"/>
                <a:ext cx="337320" cy="334440"/>
              </p14:xfrm>
            </p:contentPart>
          </mc:Choice>
          <mc:Fallback>
            <p:pic>
              <p:nvPicPr>
                <p:cNvPr id="326" name="Ink 325">
                  <a:extLst>
                    <a:ext uri="{FF2B5EF4-FFF2-40B4-BE49-F238E27FC236}">
                      <a16:creationId xmlns:a16="http://schemas.microsoft.com/office/drawing/2014/main" id="{1130D498-A7E9-4FC9-A5D2-1248F757F5D0}"/>
                    </a:ext>
                  </a:extLst>
                </p:cNvPr>
                <p:cNvPicPr/>
                <p:nvPr/>
              </p:nvPicPr>
              <p:blipFill>
                <a:blip r:embed="rId556"/>
                <a:stretch>
                  <a:fillRect/>
                </a:stretch>
              </p:blipFill>
              <p:spPr>
                <a:xfrm>
                  <a:off x="9989379" y="5899208"/>
                  <a:ext cx="354960" cy="352080"/>
                </a:xfrm>
                <a:prstGeom prst="rect">
                  <a:avLst/>
                </a:prstGeom>
              </p:spPr>
            </p:pic>
          </mc:Fallback>
        </mc:AlternateContent>
        <mc:AlternateContent xmlns:mc="http://schemas.openxmlformats.org/markup-compatibility/2006">
          <mc:Choice xmlns:p14="http://schemas.microsoft.com/office/powerpoint/2010/main" Requires="p14">
            <p:contentPart p14:bwMode="auto" r:id="rId557">
              <p14:nvContentPartPr>
                <p14:cNvPr id="327" name="Ink 326">
                  <a:extLst>
                    <a:ext uri="{FF2B5EF4-FFF2-40B4-BE49-F238E27FC236}">
                      <a16:creationId xmlns:a16="http://schemas.microsoft.com/office/drawing/2014/main" id="{8FDA6A82-80DF-48E5-9CA6-68388632BE1A}"/>
                    </a:ext>
                  </a:extLst>
                </p14:cNvPr>
                <p14:cNvContentPartPr/>
                <p14:nvPr/>
              </p14:nvContentPartPr>
              <p14:xfrm>
                <a:off x="10243179" y="6002888"/>
                <a:ext cx="142200" cy="15840"/>
              </p14:xfrm>
            </p:contentPart>
          </mc:Choice>
          <mc:Fallback>
            <p:pic>
              <p:nvPicPr>
                <p:cNvPr id="327" name="Ink 326">
                  <a:extLst>
                    <a:ext uri="{FF2B5EF4-FFF2-40B4-BE49-F238E27FC236}">
                      <a16:creationId xmlns:a16="http://schemas.microsoft.com/office/drawing/2014/main" id="{8FDA6A82-80DF-48E5-9CA6-68388632BE1A}"/>
                    </a:ext>
                  </a:extLst>
                </p:cNvPr>
                <p:cNvPicPr/>
                <p:nvPr/>
              </p:nvPicPr>
              <p:blipFill>
                <a:blip r:embed="rId558"/>
                <a:stretch>
                  <a:fillRect/>
                </a:stretch>
              </p:blipFill>
              <p:spPr>
                <a:xfrm>
                  <a:off x="10234539" y="5993888"/>
                  <a:ext cx="159840" cy="33480"/>
                </a:xfrm>
                <a:prstGeom prst="rect">
                  <a:avLst/>
                </a:prstGeom>
              </p:spPr>
            </p:pic>
          </mc:Fallback>
        </mc:AlternateContent>
        <mc:AlternateContent xmlns:mc="http://schemas.openxmlformats.org/markup-compatibility/2006">
          <mc:Choice xmlns:p14="http://schemas.microsoft.com/office/powerpoint/2010/main" Requires="p14">
            <p:contentPart p14:bwMode="auto" r:id="rId559">
              <p14:nvContentPartPr>
                <p14:cNvPr id="328" name="Ink 327">
                  <a:extLst>
                    <a:ext uri="{FF2B5EF4-FFF2-40B4-BE49-F238E27FC236}">
                      <a16:creationId xmlns:a16="http://schemas.microsoft.com/office/drawing/2014/main" id="{6FC3D667-8D11-4EDD-907B-6620402BDCD7}"/>
                    </a:ext>
                  </a:extLst>
                </p14:cNvPr>
                <p14:cNvContentPartPr/>
                <p14:nvPr/>
              </p14:nvContentPartPr>
              <p14:xfrm>
                <a:off x="10317699" y="5864648"/>
                <a:ext cx="162360" cy="478440"/>
              </p14:xfrm>
            </p:contentPart>
          </mc:Choice>
          <mc:Fallback>
            <p:pic>
              <p:nvPicPr>
                <p:cNvPr id="328" name="Ink 327">
                  <a:extLst>
                    <a:ext uri="{FF2B5EF4-FFF2-40B4-BE49-F238E27FC236}">
                      <a16:creationId xmlns:a16="http://schemas.microsoft.com/office/drawing/2014/main" id="{6FC3D667-8D11-4EDD-907B-6620402BDCD7}"/>
                    </a:ext>
                  </a:extLst>
                </p:cNvPr>
                <p:cNvPicPr/>
                <p:nvPr/>
              </p:nvPicPr>
              <p:blipFill>
                <a:blip r:embed="rId560"/>
                <a:stretch>
                  <a:fillRect/>
                </a:stretch>
              </p:blipFill>
              <p:spPr>
                <a:xfrm>
                  <a:off x="10308699" y="5855648"/>
                  <a:ext cx="180000" cy="496080"/>
                </a:xfrm>
                <a:prstGeom prst="rect">
                  <a:avLst/>
                </a:prstGeom>
              </p:spPr>
            </p:pic>
          </mc:Fallback>
        </mc:AlternateContent>
        <mc:AlternateContent xmlns:mc="http://schemas.openxmlformats.org/markup-compatibility/2006">
          <mc:Choice xmlns:p14="http://schemas.microsoft.com/office/powerpoint/2010/main" Requires="p14">
            <p:contentPart p14:bwMode="auto" r:id="rId561">
              <p14:nvContentPartPr>
                <p14:cNvPr id="329" name="Ink 328">
                  <a:extLst>
                    <a:ext uri="{FF2B5EF4-FFF2-40B4-BE49-F238E27FC236}">
                      <a16:creationId xmlns:a16="http://schemas.microsoft.com/office/drawing/2014/main" id="{389FECB3-1CD7-4414-8D8C-EECD0CC3E099}"/>
                    </a:ext>
                  </a:extLst>
                </p14:cNvPr>
                <p14:cNvContentPartPr/>
                <p14:nvPr/>
              </p14:nvContentPartPr>
              <p14:xfrm>
                <a:off x="10505619" y="6045368"/>
                <a:ext cx="176760" cy="110880"/>
              </p14:xfrm>
            </p:contentPart>
          </mc:Choice>
          <mc:Fallback>
            <p:pic>
              <p:nvPicPr>
                <p:cNvPr id="329" name="Ink 328">
                  <a:extLst>
                    <a:ext uri="{FF2B5EF4-FFF2-40B4-BE49-F238E27FC236}">
                      <a16:creationId xmlns:a16="http://schemas.microsoft.com/office/drawing/2014/main" id="{389FECB3-1CD7-4414-8D8C-EECD0CC3E099}"/>
                    </a:ext>
                  </a:extLst>
                </p:cNvPr>
                <p:cNvPicPr/>
                <p:nvPr/>
              </p:nvPicPr>
              <p:blipFill>
                <a:blip r:embed="rId562"/>
                <a:stretch>
                  <a:fillRect/>
                </a:stretch>
              </p:blipFill>
              <p:spPr>
                <a:xfrm>
                  <a:off x="10496619" y="6036728"/>
                  <a:ext cx="194400" cy="128520"/>
                </a:xfrm>
                <a:prstGeom prst="rect">
                  <a:avLst/>
                </a:prstGeom>
              </p:spPr>
            </p:pic>
          </mc:Fallback>
        </mc:AlternateContent>
        <mc:AlternateContent xmlns:mc="http://schemas.openxmlformats.org/markup-compatibility/2006">
          <mc:Choice xmlns:p14="http://schemas.microsoft.com/office/powerpoint/2010/main" Requires="p14">
            <p:contentPart p14:bwMode="auto" r:id="rId563">
              <p14:nvContentPartPr>
                <p14:cNvPr id="330" name="Ink 329">
                  <a:extLst>
                    <a:ext uri="{FF2B5EF4-FFF2-40B4-BE49-F238E27FC236}">
                      <a16:creationId xmlns:a16="http://schemas.microsoft.com/office/drawing/2014/main" id="{3F4DD1B3-05CE-4A41-AA64-740C3694BE14}"/>
                    </a:ext>
                  </a:extLst>
                </p14:cNvPr>
                <p14:cNvContentPartPr/>
                <p14:nvPr/>
              </p14:nvContentPartPr>
              <p14:xfrm>
                <a:off x="10640259" y="6055088"/>
                <a:ext cx="402120" cy="113760"/>
              </p14:xfrm>
            </p:contentPart>
          </mc:Choice>
          <mc:Fallback>
            <p:pic>
              <p:nvPicPr>
                <p:cNvPr id="330" name="Ink 329">
                  <a:extLst>
                    <a:ext uri="{FF2B5EF4-FFF2-40B4-BE49-F238E27FC236}">
                      <a16:creationId xmlns:a16="http://schemas.microsoft.com/office/drawing/2014/main" id="{3F4DD1B3-05CE-4A41-AA64-740C3694BE14}"/>
                    </a:ext>
                  </a:extLst>
                </p:cNvPr>
                <p:cNvPicPr/>
                <p:nvPr/>
              </p:nvPicPr>
              <p:blipFill>
                <a:blip r:embed="rId564"/>
                <a:stretch>
                  <a:fillRect/>
                </a:stretch>
              </p:blipFill>
              <p:spPr>
                <a:xfrm>
                  <a:off x="10631259" y="6046088"/>
                  <a:ext cx="419760" cy="131400"/>
                </a:xfrm>
                <a:prstGeom prst="rect">
                  <a:avLst/>
                </a:prstGeom>
              </p:spPr>
            </p:pic>
          </mc:Fallback>
        </mc:AlternateContent>
        <mc:AlternateContent xmlns:mc="http://schemas.openxmlformats.org/markup-compatibility/2006">
          <mc:Choice xmlns:p14="http://schemas.microsoft.com/office/powerpoint/2010/main" Requires="p14">
            <p:contentPart p14:bwMode="auto" r:id="rId565">
              <p14:nvContentPartPr>
                <p14:cNvPr id="331" name="Ink 330">
                  <a:extLst>
                    <a:ext uri="{FF2B5EF4-FFF2-40B4-BE49-F238E27FC236}">
                      <a16:creationId xmlns:a16="http://schemas.microsoft.com/office/drawing/2014/main" id="{614E4A46-9DB5-4056-9550-A40802F9970D}"/>
                    </a:ext>
                  </a:extLst>
                </p14:cNvPr>
                <p14:cNvContentPartPr/>
                <p14:nvPr/>
              </p14:nvContentPartPr>
              <p14:xfrm>
                <a:off x="11075139" y="5989568"/>
                <a:ext cx="232560" cy="176400"/>
              </p14:xfrm>
            </p:contentPart>
          </mc:Choice>
          <mc:Fallback>
            <p:pic>
              <p:nvPicPr>
                <p:cNvPr id="331" name="Ink 330">
                  <a:extLst>
                    <a:ext uri="{FF2B5EF4-FFF2-40B4-BE49-F238E27FC236}">
                      <a16:creationId xmlns:a16="http://schemas.microsoft.com/office/drawing/2014/main" id="{614E4A46-9DB5-4056-9550-A40802F9970D}"/>
                    </a:ext>
                  </a:extLst>
                </p:cNvPr>
                <p:cNvPicPr/>
                <p:nvPr/>
              </p:nvPicPr>
              <p:blipFill>
                <a:blip r:embed="rId566"/>
                <a:stretch>
                  <a:fillRect/>
                </a:stretch>
              </p:blipFill>
              <p:spPr>
                <a:xfrm>
                  <a:off x="11066499" y="5980928"/>
                  <a:ext cx="250200" cy="194040"/>
                </a:xfrm>
                <a:prstGeom prst="rect">
                  <a:avLst/>
                </a:prstGeom>
              </p:spPr>
            </p:pic>
          </mc:Fallback>
        </mc:AlternateContent>
        <mc:AlternateContent xmlns:mc="http://schemas.openxmlformats.org/markup-compatibility/2006">
          <mc:Choice xmlns:p14="http://schemas.microsoft.com/office/powerpoint/2010/main" Requires="p14">
            <p:contentPart p14:bwMode="auto" r:id="rId567">
              <p14:nvContentPartPr>
                <p14:cNvPr id="332" name="Ink 331">
                  <a:extLst>
                    <a:ext uri="{FF2B5EF4-FFF2-40B4-BE49-F238E27FC236}">
                      <a16:creationId xmlns:a16="http://schemas.microsoft.com/office/drawing/2014/main" id="{76144D89-9279-4547-BC41-C72C8632F9FD}"/>
                    </a:ext>
                  </a:extLst>
                </p14:cNvPr>
                <p14:cNvContentPartPr/>
                <p14:nvPr/>
              </p14:nvContentPartPr>
              <p14:xfrm>
                <a:off x="11333259" y="6077048"/>
                <a:ext cx="164520" cy="104760"/>
              </p14:xfrm>
            </p:contentPart>
          </mc:Choice>
          <mc:Fallback>
            <p:pic>
              <p:nvPicPr>
                <p:cNvPr id="332" name="Ink 331">
                  <a:extLst>
                    <a:ext uri="{FF2B5EF4-FFF2-40B4-BE49-F238E27FC236}">
                      <a16:creationId xmlns:a16="http://schemas.microsoft.com/office/drawing/2014/main" id="{76144D89-9279-4547-BC41-C72C8632F9FD}"/>
                    </a:ext>
                  </a:extLst>
                </p:cNvPr>
                <p:cNvPicPr/>
                <p:nvPr/>
              </p:nvPicPr>
              <p:blipFill>
                <a:blip r:embed="rId568"/>
                <a:stretch>
                  <a:fillRect/>
                </a:stretch>
              </p:blipFill>
              <p:spPr>
                <a:xfrm>
                  <a:off x="11324259" y="6068408"/>
                  <a:ext cx="182160" cy="122400"/>
                </a:xfrm>
                <a:prstGeom prst="rect">
                  <a:avLst/>
                </a:prstGeom>
              </p:spPr>
            </p:pic>
          </mc:Fallback>
        </mc:AlternateContent>
        <mc:AlternateContent xmlns:mc="http://schemas.openxmlformats.org/markup-compatibility/2006">
          <mc:Choice xmlns:p14="http://schemas.microsoft.com/office/powerpoint/2010/main" Requires="p14">
            <p:contentPart p14:bwMode="auto" r:id="rId569">
              <p14:nvContentPartPr>
                <p14:cNvPr id="333" name="Ink 332">
                  <a:extLst>
                    <a:ext uri="{FF2B5EF4-FFF2-40B4-BE49-F238E27FC236}">
                      <a16:creationId xmlns:a16="http://schemas.microsoft.com/office/drawing/2014/main" id="{6BE276AC-3D6F-41DF-AC8F-CEF651CE3B74}"/>
                    </a:ext>
                  </a:extLst>
                </p14:cNvPr>
                <p14:cNvContentPartPr/>
                <p14:nvPr/>
              </p14:nvContentPartPr>
              <p14:xfrm>
                <a:off x="9975699" y="6277568"/>
                <a:ext cx="1444680" cy="55800"/>
              </p14:xfrm>
            </p:contentPart>
          </mc:Choice>
          <mc:Fallback>
            <p:pic>
              <p:nvPicPr>
                <p:cNvPr id="333" name="Ink 332">
                  <a:extLst>
                    <a:ext uri="{FF2B5EF4-FFF2-40B4-BE49-F238E27FC236}">
                      <a16:creationId xmlns:a16="http://schemas.microsoft.com/office/drawing/2014/main" id="{6BE276AC-3D6F-41DF-AC8F-CEF651CE3B74}"/>
                    </a:ext>
                  </a:extLst>
                </p:cNvPr>
                <p:cNvPicPr/>
                <p:nvPr/>
              </p:nvPicPr>
              <p:blipFill>
                <a:blip r:embed="rId570"/>
                <a:stretch>
                  <a:fillRect/>
                </a:stretch>
              </p:blipFill>
              <p:spPr>
                <a:xfrm>
                  <a:off x="9967059" y="6268568"/>
                  <a:ext cx="1462320" cy="73440"/>
                </a:xfrm>
                <a:prstGeom prst="rect">
                  <a:avLst/>
                </a:prstGeom>
              </p:spPr>
            </p:pic>
          </mc:Fallback>
        </mc:AlternateContent>
        <mc:AlternateContent xmlns:mc="http://schemas.openxmlformats.org/markup-compatibility/2006">
          <mc:Choice xmlns:p14="http://schemas.microsoft.com/office/powerpoint/2010/main" Requires="p14">
            <p:contentPart p14:bwMode="auto" r:id="rId571">
              <p14:nvContentPartPr>
                <p14:cNvPr id="334" name="Ink 333">
                  <a:extLst>
                    <a:ext uri="{FF2B5EF4-FFF2-40B4-BE49-F238E27FC236}">
                      <a16:creationId xmlns:a16="http://schemas.microsoft.com/office/drawing/2014/main" id="{4E25B3A2-6330-433B-BFB8-71C9D1F3BA94}"/>
                    </a:ext>
                  </a:extLst>
                </p14:cNvPr>
                <p14:cNvContentPartPr/>
                <p14:nvPr/>
              </p14:nvContentPartPr>
              <p14:xfrm>
                <a:off x="10076859" y="6379808"/>
                <a:ext cx="913680" cy="44640"/>
              </p14:xfrm>
            </p:contentPart>
          </mc:Choice>
          <mc:Fallback>
            <p:pic>
              <p:nvPicPr>
                <p:cNvPr id="334" name="Ink 333">
                  <a:extLst>
                    <a:ext uri="{FF2B5EF4-FFF2-40B4-BE49-F238E27FC236}">
                      <a16:creationId xmlns:a16="http://schemas.microsoft.com/office/drawing/2014/main" id="{4E25B3A2-6330-433B-BFB8-71C9D1F3BA94}"/>
                    </a:ext>
                  </a:extLst>
                </p:cNvPr>
                <p:cNvPicPr/>
                <p:nvPr/>
              </p:nvPicPr>
              <p:blipFill>
                <a:blip r:embed="rId572"/>
                <a:stretch>
                  <a:fillRect/>
                </a:stretch>
              </p:blipFill>
              <p:spPr>
                <a:xfrm>
                  <a:off x="10067859" y="6370808"/>
                  <a:ext cx="931320" cy="62280"/>
                </a:xfrm>
                <a:prstGeom prst="rect">
                  <a:avLst/>
                </a:prstGeom>
              </p:spPr>
            </p:pic>
          </mc:Fallback>
        </mc:AlternateContent>
        <mc:AlternateContent xmlns:mc="http://schemas.openxmlformats.org/markup-compatibility/2006">
          <mc:Choice xmlns:p14="http://schemas.microsoft.com/office/powerpoint/2010/main" Requires="p14">
            <p:contentPart p14:bwMode="auto" r:id="rId573">
              <p14:nvContentPartPr>
                <p14:cNvPr id="335" name="Ink 334">
                  <a:extLst>
                    <a:ext uri="{FF2B5EF4-FFF2-40B4-BE49-F238E27FC236}">
                      <a16:creationId xmlns:a16="http://schemas.microsoft.com/office/drawing/2014/main" id="{78F1578A-B418-44F5-9229-3BFA29F157D8}"/>
                    </a:ext>
                  </a:extLst>
                </p14:cNvPr>
                <p14:cNvContentPartPr/>
                <p14:nvPr/>
              </p14:nvContentPartPr>
              <p14:xfrm>
                <a:off x="9155979" y="5522288"/>
                <a:ext cx="197640" cy="791640"/>
              </p14:xfrm>
            </p:contentPart>
          </mc:Choice>
          <mc:Fallback>
            <p:pic>
              <p:nvPicPr>
                <p:cNvPr id="335" name="Ink 334">
                  <a:extLst>
                    <a:ext uri="{FF2B5EF4-FFF2-40B4-BE49-F238E27FC236}">
                      <a16:creationId xmlns:a16="http://schemas.microsoft.com/office/drawing/2014/main" id="{78F1578A-B418-44F5-9229-3BFA29F157D8}"/>
                    </a:ext>
                  </a:extLst>
                </p:cNvPr>
                <p:cNvPicPr/>
                <p:nvPr/>
              </p:nvPicPr>
              <p:blipFill>
                <a:blip r:embed="rId574"/>
                <a:stretch>
                  <a:fillRect/>
                </a:stretch>
              </p:blipFill>
              <p:spPr>
                <a:xfrm>
                  <a:off x="9147339" y="5513288"/>
                  <a:ext cx="215280" cy="809280"/>
                </a:xfrm>
                <a:prstGeom prst="rect">
                  <a:avLst/>
                </a:prstGeom>
              </p:spPr>
            </p:pic>
          </mc:Fallback>
        </mc:AlternateContent>
        <mc:AlternateContent xmlns:mc="http://schemas.openxmlformats.org/markup-compatibility/2006">
          <mc:Choice xmlns:p14="http://schemas.microsoft.com/office/powerpoint/2010/main" Requires="p14">
            <p:contentPart p14:bwMode="auto" r:id="rId575">
              <p14:nvContentPartPr>
                <p14:cNvPr id="336" name="Ink 335">
                  <a:extLst>
                    <a:ext uri="{FF2B5EF4-FFF2-40B4-BE49-F238E27FC236}">
                      <a16:creationId xmlns:a16="http://schemas.microsoft.com/office/drawing/2014/main" id="{9AA900A5-F652-48C1-BE09-BAB493816CB5}"/>
                    </a:ext>
                  </a:extLst>
                </p14:cNvPr>
                <p14:cNvContentPartPr/>
                <p14:nvPr/>
              </p14:nvContentPartPr>
              <p14:xfrm>
                <a:off x="11619819" y="5578448"/>
                <a:ext cx="93960" cy="644400"/>
              </p14:xfrm>
            </p:contentPart>
          </mc:Choice>
          <mc:Fallback>
            <p:pic>
              <p:nvPicPr>
                <p:cNvPr id="336" name="Ink 335">
                  <a:extLst>
                    <a:ext uri="{FF2B5EF4-FFF2-40B4-BE49-F238E27FC236}">
                      <a16:creationId xmlns:a16="http://schemas.microsoft.com/office/drawing/2014/main" id="{9AA900A5-F652-48C1-BE09-BAB493816CB5}"/>
                    </a:ext>
                  </a:extLst>
                </p:cNvPr>
                <p:cNvPicPr/>
                <p:nvPr/>
              </p:nvPicPr>
              <p:blipFill>
                <a:blip r:embed="rId576"/>
                <a:stretch>
                  <a:fillRect/>
                </a:stretch>
              </p:blipFill>
              <p:spPr>
                <a:xfrm>
                  <a:off x="11611179" y="5569808"/>
                  <a:ext cx="111600" cy="66204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577">
            <p14:nvContentPartPr>
              <p14:cNvPr id="338" name="Ink 337">
                <a:extLst>
                  <a:ext uri="{FF2B5EF4-FFF2-40B4-BE49-F238E27FC236}">
                    <a16:creationId xmlns:a16="http://schemas.microsoft.com/office/drawing/2014/main" id="{992894AA-3EF3-4C44-8008-64BA7DFE07E1}"/>
                  </a:ext>
                </a:extLst>
              </p14:cNvPr>
              <p14:cNvContentPartPr/>
              <p14:nvPr/>
            </p14:nvContentPartPr>
            <p14:xfrm>
              <a:off x="6074019" y="2978168"/>
              <a:ext cx="156600" cy="88560"/>
            </p14:xfrm>
          </p:contentPart>
        </mc:Choice>
        <mc:Fallback>
          <p:pic>
            <p:nvPicPr>
              <p:cNvPr id="338" name="Ink 337">
                <a:extLst>
                  <a:ext uri="{FF2B5EF4-FFF2-40B4-BE49-F238E27FC236}">
                    <a16:creationId xmlns:a16="http://schemas.microsoft.com/office/drawing/2014/main" id="{992894AA-3EF3-4C44-8008-64BA7DFE07E1}"/>
                  </a:ext>
                </a:extLst>
              </p:cNvPr>
              <p:cNvPicPr/>
              <p:nvPr/>
            </p:nvPicPr>
            <p:blipFill>
              <a:blip r:embed="rId578"/>
              <a:stretch>
                <a:fillRect/>
              </a:stretch>
            </p:blipFill>
            <p:spPr>
              <a:xfrm>
                <a:off x="6065019" y="2969168"/>
                <a:ext cx="174240" cy="106200"/>
              </a:xfrm>
              <a:prstGeom prst="rect">
                <a:avLst/>
              </a:prstGeom>
            </p:spPr>
          </p:pic>
        </mc:Fallback>
      </mc:AlternateContent>
    </p:spTree>
    <p:extLst>
      <p:ext uri="{BB962C8B-B14F-4D97-AF65-F5344CB8AC3E}">
        <p14:creationId xmlns:p14="http://schemas.microsoft.com/office/powerpoint/2010/main" val="415052408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956B390-464B-4BEF-8AAB-9801F4B9A1E7}"/>
              </a:ext>
            </a:extLst>
          </p:cNvPr>
          <p:cNvSpPr txBox="1"/>
          <p:nvPr/>
        </p:nvSpPr>
        <p:spPr>
          <a:xfrm>
            <a:off x="4186411" y="5667786"/>
            <a:ext cx="2575539" cy="369332"/>
          </a:xfrm>
          <a:prstGeom prst="rect">
            <a:avLst/>
          </a:prstGeom>
          <a:noFill/>
        </p:spPr>
        <p:txBody>
          <a:bodyPr wrap="square">
            <a:spAutoFit/>
          </a:bodyPr>
          <a:lstStyle/>
          <a:p>
            <a:r>
              <a:rPr lang="en-US" b="0" i="0" dirty="0">
                <a:solidFill>
                  <a:srgbClr val="757575"/>
                </a:solidFill>
                <a:effectLst/>
                <a:latin typeface="sohne"/>
              </a:rPr>
              <a:t>output gate operations</a:t>
            </a:r>
            <a:endParaRPr lang="en-US" dirty="0"/>
          </a:p>
        </p:txBody>
      </p:sp>
      <p:pic>
        <p:nvPicPr>
          <p:cNvPr id="5" name="Picture 4" descr="Diagram&#10;&#10;Description automatically generated">
            <a:extLst>
              <a:ext uri="{FF2B5EF4-FFF2-40B4-BE49-F238E27FC236}">
                <a16:creationId xmlns:a16="http://schemas.microsoft.com/office/drawing/2014/main" id="{7B67A647-7508-416E-AABA-2808EAB62B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5067" y="1005548"/>
            <a:ext cx="9048750" cy="4286250"/>
          </a:xfrm>
          <a:prstGeom prst="rect">
            <a:avLst/>
          </a:prstGeom>
        </p:spPr>
      </p:pic>
      <p:grpSp>
        <p:nvGrpSpPr>
          <p:cNvPr id="116" name="Group 115">
            <a:extLst>
              <a:ext uri="{FF2B5EF4-FFF2-40B4-BE49-F238E27FC236}">
                <a16:creationId xmlns:a16="http://schemas.microsoft.com/office/drawing/2014/main" id="{C908CC48-1407-4230-BA1A-6C5C49F9BA2E}"/>
              </a:ext>
            </a:extLst>
          </p:cNvPr>
          <p:cNvGrpSpPr/>
          <p:nvPr/>
        </p:nvGrpSpPr>
        <p:grpSpPr>
          <a:xfrm>
            <a:off x="4435299" y="312728"/>
            <a:ext cx="911160" cy="311040"/>
            <a:chOff x="4435299" y="312728"/>
            <a:chExt cx="911160" cy="311040"/>
          </a:xfrm>
        </p:grpSpPr>
        <mc:AlternateContent xmlns:mc="http://schemas.openxmlformats.org/markup-compatibility/2006" xmlns:p14="http://schemas.microsoft.com/office/powerpoint/2010/main">
          <mc:Choice Requires="p14">
            <p:contentPart p14:bwMode="auto" r:id="rId3">
              <p14:nvContentPartPr>
                <p14:cNvPr id="36" name="Ink 35">
                  <a:extLst>
                    <a:ext uri="{FF2B5EF4-FFF2-40B4-BE49-F238E27FC236}">
                      <a16:creationId xmlns:a16="http://schemas.microsoft.com/office/drawing/2014/main" id="{5C27B8ED-E431-4EE9-9C02-2622EB4E74E0}"/>
                    </a:ext>
                  </a:extLst>
                </p14:cNvPr>
                <p14:cNvContentPartPr/>
                <p14:nvPr/>
              </p14:nvContentPartPr>
              <p14:xfrm>
                <a:off x="4435299" y="383648"/>
                <a:ext cx="246600" cy="240120"/>
              </p14:xfrm>
            </p:contentPart>
          </mc:Choice>
          <mc:Fallback xmlns="">
            <p:pic>
              <p:nvPicPr>
                <p:cNvPr id="36" name="Ink 35">
                  <a:extLst>
                    <a:ext uri="{FF2B5EF4-FFF2-40B4-BE49-F238E27FC236}">
                      <a16:creationId xmlns:a16="http://schemas.microsoft.com/office/drawing/2014/main" id="{5C27B8ED-E431-4EE9-9C02-2622EB4E74E0}"/>
                    </a:ext>
                  </a:extLst>
                </p:cNvPr>
                <p:cNvPicPr/>
                <p:nvPr/>
              </p:nvPicPr>
              <p:blipFill>
                <a:blip r:embed="rId4"/>
                <a:stretch>
                  <a:fillRect/>
                </a:stretch>
              </p:blipFill>
              <p:spPr>
                <a:xfrm>
                  <a:off x="4426659" y="375008"/>
                  <a:ext cx="264240" cy="2577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7" name="Ink 86">
                  <a:extLst>
                    <a:ext uri="{FF2B5EF4-FFF2-40B4-BE49-F238E27FC236}">
                      <a16:creationId xmlns:a16="http://schemas.microsoft.com/office/drawing/2014/main" id="{DEB9026F-DC55-4A9E-ABB2-F9438E86C97D}"/>
                    </a:ext>
                  </a:extLst>
                </p14:cNvPr>
                <p14:cNvContentPartPr/>
                <p14:nvPr/>
              </p14:nvContentPartPr>
              <p14:xfrm>
                <a:off x="4757139" y="495968"/>
                <a:ext cx="106560" cy="82800"/>
              </p14:xfrm>
            </p:contentPart>
          </mc:Choice>
          <mc:Fallback xmlns="">
            <p:pic>
              <p:nvPicPr>
                <p:cNvPr id="87" name="Ink 86">
                  <a:extLst>
                    <a:ext uri="{FF2B5EF4-FFF2-40B4-BE49-F238E27FC236}">
                      <a16:creationId xmlns:a16="http://schemas.microsoft.com/office/drawing/2014/main" id="{DEB9026F-DC55-4A9E-ABB2-F9438E86C97D}"/>
                    </a:ext>
                  </a:extLst>
                </p:cNvPr>
                <p:cNvPicPr/>
                <p:nvPr/>
              </p:nvPicPr>
              <p:blipFill>
                <a:blip r:embed="rId6"/>
                <a:stretch>
                  <a:fillRect/>
                </a:stretch>
              </p:blipFill>
              <p:spPr>
                <a:xfrm>
                  <a:off x="4748139" y="487328"/>
                  <a:ext cx="124200" cy="1004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8" name="Ink 87">
                  <a:extLst>
                    <a:ext uri="{FF2B5EF4-FFF2-40B4-BE49-F238E27FC236}">
                      <a16:creationId xmlns:a16="http://schemas.microsoft.com/office/drawing/2014/main" id="{9F5C0AB0-BF08-4BE8-ACB1-F6050C09A9E1}"/>
                    </a:ext>
                  </a:extLst>
                </p14:cNvPr>
                <p14:cNvContentPartPr/>
                <p14:nvPr/>
              </p14:nvContentPartPr>
              <p14:xfrm>
                <a:off x="4891059" y="456728"/>
                <a:ext cx="209160" cy="117720"/>
              </p14:xfrm>
            </p:contentPart>
          </mc:Choice>
          <mc:Fallback xmlns="">
            <p:pic>
              <p:nvPicPr>
                <p:cNvPr id="88" name="Ink 87">
                  <a:extLst>
                    <a:ext uri="{FF2B5EF4-FFF2-40B4-BE49-F238E27FC236}">
                      <a16:creationId xmlns:a16="http://schemas.microsoft.com/office/drawing/2014/main" id="{9F5C0AB0-BF08-4BE8-ACB1-F6050C09A9E1}"/>
                    </a:ext>
                  </a:extLst>
                </p:cNvPr>
                <p:cNvPicPr/>
                <p:nvPr/>
              </p:nvPicPr>
              <p:blipFill>
                <a:blip r:embed="rId8"/>
                <a:stretch>
                  <a:fillRect/>
                </a:stretch>
              </p:blipFill>
              <p:spPr>
                <a:xfrm>
                  <a:off x="4882059" y="448088"/>
                  <a:ext cx="226800" cy="1353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9" name="Ink 88">
                  <a:extLst>
                    <a:ext uri="{FF2B5EF4-FFF2-40B4-BE49-F238E27FC236}">
                      <a16:creationId xmlns:a16="http://schemas.microsoft.com/office/drawing/2014/main" id="{E45EF1BD-5451-4F2B-A8C8-4E1ABBF58E02}"/>
                    </a:ext>
                  </a:extLst>
                </p14:cNvPr>
                <p14:cNvContentPartPr/>
                <p14:nvPr/>
              </p14:nvContentPartPr>
              <p14:xfrm>
                <a:off x="5008779" y="365288"/>
                <a:ext cx="65880" cy="63720"/>
              </p14:xfrm>
            </p:contentPart>
          </mc:Choice>
          <mc:Fallback xmlns="">
            <p:pic>
              <p:nvPicPr>
                <p:cNvPr id="89" name="Ink 88">
                  <a:extLst>
                    <a:ext uri="{FF2B5EF4-FFF2-40B4-BE49-F238E27FC236}">
                      <a16:creationId xmlns:a16="http://schemas.microsoft.com/office/drawing/2014/main" id="{E45EF1BD-5451-4F2B-A8C8-4E1ABBF58E02}"/>
                    </a:ext>
                  </a:extLst>
                </p:cNvPr>
                <p:cNvPicPr/>
                <p:nvPr/>
              </p:nvPicPr>
              <p:blipFill>
                <a:blip r:embed="rId10"/>
                <a:stretch>
                  <a:fillRect/>
                </a:stretch>
              </p:blipFill>
              <p:spPr>
                <a:xfrm>
                  <a:off x="4999779" y="356648"/>
                  <a:ext cx="83520" cy="813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90" name="Ink 89">
                  <a:extLst>
                    <a:ext uri="{FF2B5EF4-FFF2-40B4-BE49-F238E27FC236}">
                      <a16:creationId xmlns:a16="http://schemas.microsoft.com/office/drawing/2014/main" id="{FB32DCCE-FF34-4484-B485-B8FE54F54E08}"/>
                    </a:ext>
                  </a:extLst>
                </p14:cNvPr>
                <p14:cNvContentPartPr/>
                <p14:nvPr/>
              </p14:nvContentPartPr>
              <p14:xfrm>
                <a:off x="5108859" y="312728"/>
                <a:ext cx="128880" cy="249480"/>
              </p14:xfrm>
            </p:contentPart>
          </mc:Choice>
          <mc:Fallback xmlns="">
            <p:pic>
              <p:nvPicPr>
                <p:cNvPr id="90" name="Ink 89">
                  <a:extLst>
                    <a:ext uri="{FF2B5EF4-FFF2-40B4-BE49-F238E27FC236}">
                      <a16:creationId xmlns:a16="http://schemas.microsoft.com/office/drawing/2014/main" id="{FB32DCCE-FF34-4484-B485-B8FE54F54E08}"/>
                    </a:ext>
                  </a:extLst>
                </p:cNvPr>
                <p:cNvPicPr/>
                <p:nvPr/>
              </p:nvPicPr>
              <p:blipFill>
                <a:blip r:embed="rId12"/>
                <a:stretch>
                  <a:fillRect/>
                </a:stretch>
              </p:blipFill>
              <p:spPr>
                <a:xfrm>
                  <a:off x="5099859" y="304088"/>
                  <a:ext cx="146520" cy="2671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91" name="Ink 90">
                  <a:extLst>
                    <a:ext uri="{FF2B5EF4-FFF2-40B4-BE49-F238E27FC236}">
                      <a16:creationId xmlns:a16="http://schemas.microsoft.com/office/drawing/2014/main" id="{EDCA99AB-3251-497C-A87F-8A9DAB782D9F}"/>
                    </a:ext>
                  </a:extLst>
                </p14:cNvPr>
                <p14:cNvContentPartPr/>
                <p14:nvPr/>
              </p14:nvContentPartPr>
              <p14:xfrm>
                <a:off x="5249259" y="462848"/>
                <a:ext cx="97200" cy="106560"/>
              </p14:xfrm>
            </p:contentPart>
          </mc:Choice>
          <mc:Fallback xmlns="">
            <p:pic>
              <p:nvPicPr>
                <p:cNvPr id="91" name="Ink 90">
                  <a:extLst>
                    <a:ext uri="{FF2B5EF4-FFF2-40B4-BE49-F238E27FC236}">
                      <a16:creationId xmlns:a16="http://schemas.microsoft.com/office/drawing/2014/main" id="{EDCA99AB-3251-497C-A87F-8A9DAB782D9F}"/>
                    </a:ext>
                  </a:extLst>
                </p:cNvPr>
                <p:cNvPicPr/>
                <p:nvPr/>
              </p:nvPicPr>
              <p:blipFill>
                <a:blip r:embed="rId14"/>
                <a:stretch>
                  <a:fillRect/>
                </a:stretch>
              </p:blipFill>
              <p:spPr>
                <a:xfrm>
                  <a:off x="5240619" y="454208"/>
                  <a:ext cx="114840" cy="124200"/>
                </a:xfrm>
                <a:prstGeom prst="rect">
                  <a:avLst/>
                </a:prstGeom>
              </p:spPr>
            </p:pic>
          </mc:Fallback>
        </mc:AlternateContent>
      </p:grpSp>
      <p:grpSp>
        <p:nvGrpSpPr>
          <p:cNvPr id="115" name="Group 114">
            <a:extLst>
              <a:ext uri="{FF2B5EF4-FFF2-40B4-BE49-F238E27FC236}">
                <a16:creationId xmlns:a16="http://schemas.microsoft.com/office/drawing/2014/main" id="{138E6FC0-1F7D-4CC3-96F2-5E6DFB8F30DF}"/>
              </a:ext>
            </a:extLst>
          </p:cNvPr>
          <p:cNvGrpSpPr/>
          <p:nvPr/>
        </p:nvGrpSpPr>
        <p:grpSpPr>
          <a:xfrm>
            <a:off x="5610699" y="281048"/>
            <a:ext cx="2033640" cy="345240"/>
            <a:chOff x="5610699" y="281048"/>
            <a:chExt cx="2033640" cy="345240"/>
          </a:xfrm>
        </p:grpSpPr>
        <mc:AlternateContent xmlns:mc="http://schemas.openxmlformats.org/markup-compatibility/2006" xmlns:p14="http://schemas.microsoft.com/office/powerpoint/2010/main">
          <mc:Choice Requires="p14">
            <p:contentPart p14:bwMode="auto" r:id="rId15">
              <p14:nvContentPartPr>
                <p14:cNvPr id="92" name="Ink 91">
                  <a:extLst>
                    <a:ext uri="{FF2B5EF4-FFF2-40B4-BE49-F238E27FC236}">
                      <a16:creationId xmlns:a16="http://schemas.microsoft.com/office/drawing/2014/main" id="{C23EB482-13C4-46DF-8876-0CCA9CAD580D}"/>
                    </a:ext>
                  </a:extLst>
                </p14:cNvPr>
                <p14:cNvContentPartPr/>
                <p14:nvPr/>
              </p14:nvContentPartPr>
              <p14:xfrm>
                <a:off x="5610699" y="289688"/>
                <a:ext cx="363240" cy="276480"/>
              </p14:xfrm>
            </p:contentPart>
          </mc:Choice>
          <mc:Fallback xmlns="">
            <p:pic>
              <p:nvPicPr>
                <p:cNvPr id="92" name="Ink 91">
                  <a:extLst>
                    <a:ext uri="{FF2B5EF4-FFF2-40B4-BE49-F238E27FC236}">
                      <a16:creationId xmlns:a16="http://schemas.microsoft.com/office/drawing/2014/main" id="{C23EB482-13C4-46DF-8876-0CCA9CAD580D}"/>
                    </a:ext>
                  </a:extLst>
                </p:cNvPr>
                <p:cNvPicPr/>
                <p:nvPr/>
              </p:nvPicPr>
              <p:blipFill>
                <a:blip r:embed="rId16"/>
                <a:stretch>
                  <a:fillRect/>
                </a:stretch>
              </p:blipFill>
              <p:spPr>
                <a:xfrm>
                  <a:off x="5602059" y="281048"/>
                  <a:ext cx="380880" cy="2941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93" name="Ink 92">
                  <a:extLst>
                    <a:ext uri="{FF2B5EF4-FFF2-40B4-BE49-F238E27FC236}">
                      <a16:creationId xmlns:a16="http://schemas.microsoft.com/office/drawing/2014/main" id="{5EF62030-445B-42E2-AFA0-F5B08F23F5E2}"/>
                    </a:ext>
                  </a:extLst>
                </p14:cNvPr>
                <p14:cNvContentPartPr/>
                <p14:nvPr/>
              </p14:nvContentPartPr>
              <p14:xfrm>
                <a:off x="5978619" y="281048"/>
                <a:ext cx="207360" cy="279000"/>
              </p14:xfrm>
            </p:contentPart>
          </mc:Choice>
          <mc:Fallback xmlns="">
            <p:pic>
              <p:nvPicPr>
                <p:cNvPr id="93" name="Ink 92">
                  <a:extLst>
                    <a:ext uri="{FF2B5EF4-FFF2-40B4-BE49-F238E27FC236}">
                      <a16:creationId xmlns:a16="http://schemas.microsoft.com/office/drawing/2014/main" id="{5EF62030-445B-42E2-AFA0-F5B08F23F5E2}"/>
                    </a:ext>
                  </a:extLst>
                </p:cNvPr>
                <p:cNvPicPr/>
                <p:nvPr/>
              </p:nvPicPr>
              <p:blipFill>
                <a:blip r:embed="rId18"/>
                <a:stretch>
                  <a:fillRect/>
                </a:stretch>
              </p:blipFill>
              <p:spPr>
                <a:xfrm>
                  <a:off x="5969979" y="272408"/>
                  <a:ext cx="225000" cy="29664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94" name="Ink 93">
                  <a:extLst>
                    <a:ext uri="{FF2B5EF4-FFF2-40B4-BE49-F238E27FC236}">
                      <a16:creationId xmlns:a16="http://schemas.microsoft.com/office/drawing/2014/main" id="{9C657A02-4A00-419E-99BD-B43BCF9F4034}"/>
                    </a:ext>
                  </a:extLst>
                </p14:cNvPr>
                <p14:cNvContentPartPr/>
                <p14:nvPr/>
              </p14:nvContentPartPr>
              <p14:xfrm>
                <a:off x="6147819" y="409928"/>
                <a:ext cx="157680" cy="40320"/>
              </p14:xfrm>
            </p:contentPart>
          </mc:Choice>
          <mc:Fallback xmlns="">
            <p:pic>
              <p:nvPicPr>
                <p:cNvPr id="94" name="Ink 93">
                  <a:extLst>
                    <a:ext uri="{FF2B5EF4-FFF2-40B4-BE49-F238E27FC236}">
                      <a16:creationId xmlns:a16="http://schemas.microsoft.com/office/drawing/2014/main" id="{9C657A02-4A00-419E-99BD-B43BCF9F4034}"/>
                    </a:ext>
                  </a:extLst>
                </p:cNvPr>
                <p:cNvPicPr/>
                <p:nvPr/>
              </p:nvPicPr>
              <p:blipFill>
                <a:blip r:embed="rId20"/>
                <a:stretch>
                  <a:fillRect/>
                </a:stretch>
              </p:blipFill>
              <p:spPr>
                <a:xfrm>
                  <a:off x="6139179" y="400928"/>
                  <a:ext cx="175320" cy="579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95" name="Ink 94">
                  <a:extLst>
                    <a:ext uri="{FF2B5EF4-FFF2-40B4-BE49-F238E27FC236}">
                      <a16:creationId xmlns:a16="http://schemas.microsoft.com/office/drawing/2014/main" id="{C6912A6B-F83C-4128-918D-9369C5AD0241}"/>
                    </a:ext>
                  </a:extLst>
                </p14:cNvPr>
                <p14:cNvContentPartPr/>
                <p14:nvPr/>
              </p14:nvContentPartPr>
              <p14:xfrm>
                <a:off x="6445179" y="425768"/>
                <a:ext cx="144720" cy="128520"/>
              </p14:xfrm>
            </p:contentPart>
          </mc:Choice>
          <mc:Fallback xmlns="">
            <p:pic>
              <p:nvPicPr>
                <p:cNvPr id="95" name="Ink 94">
                  <a:extLst>
                    <a:ext uri="{FF2B5EF4-FFF2-40B4-BE49-F238E27FC236}">
                      <a16:creationId xmlns:a16="http://schemas.microsoft.com/office/drawing/2014/main" id="{C6912A6B-F83C-4128-918D-9369C5AD0241}"/>
                    </a:ext>
                  </a:extLst>
                </p:cNvPr>
                <p:cNvPicPr/>
                <p:nvPr/>
              </p:nvPicPr>
              <p:blipFill>
                <a:blip r:embed="rId22"/>
                <a:stretch>
                  <a:fillRect/>
                </a:stretch>
              </p:blipFill>
              <p:spPr>
                <a:xfrm>
                  <a:off x="6436179" y="417128"/>
                  <a:ext cx="162360" cy="14616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96" name="Ink 95">
                  <a:extLst>
                    <a:ext uri="{FF2B5EF4-FFF2-40B4-BE49-F238E27FC236}">
                      <a16:creationId xmlns:a16="http://schemas.microsoft.com/office/drawing/2014/main" id="{22208409-D62D-4D95-B54C-814E794A4F4D}"/>
                    </a:ext>
                  </a:extLst>
                </p14:cNvPr>
                <p14:cNvContentPartPr/>
                <p14:nvPr/>
              </p14:nvContentPartPr>
              <p14:xfrm>
                <a:off x="6590619" y="301208"/>
                <a:ext cx="425160" cy="262080"/>
              </p14:xfrm>
            </p:contentPart>
          </mc:Choice>
          <mc:Fallback xmlns="">
            <p:pic>
              <p:nvPicPr>
                <p:cNvPr id="96" name="Ink 95">
                  <a:extLst>
                    <a:ext uri="{FF2B5EF4-FFF2-40B4-BE49-F238E27FC236}">
                      <a16:creationId xmlns:a16="http://schemas.microsoft.com/office/drawing/2014/main" id="{22208409-D62D-4D95-B54C-814E794A4F4D}"/>
                    </a:ext>
                  </a:extLst>
                </p:cNvPr>
                <p:cNvPicPr/>
                <p:nvPr/>
              </p:nvPicPr>
              <p:blipFill>
                <a:blip r:embed="rId24"/>
                <a:stretch>
                  <a:fillRect/>
                </a:stretch>
              </p:blipFill>
              <p:spPr>
                <a:xfrm>
                  <a:off x="6581979" y="292208"/>
                  <a:ext cx="442800" cy="27972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97" name="Ink 96">
                  <a:extLst>
                    <a:ext uri="{FF2B5EF4-FFF2-40B4-BE49-F238E27FC236}">
                      <a16:creationId xmlns:a16="http://schemas.microsoft.com/office/drawing/2014/main" id="{32CE1B62-7395-4B26-8F3B-0EC51F3AB457}"/>
                    </a:ext>
                  </a:extLst>
                </p14:cNvPr>
                <p14:cNvContentPartPr/>
                <p14:nvPr/>
              </p14:nvContentPartPr>
              <p14:xfrm>
                <a:off x="7040979" y="332528"/>
                <a:ext cx="128520" cy="293760"/>
              </p14:xfrm>
            </p:contentPart>
          </mc:Choice>
          <mc:Fallback xmlns="">
            <p:pic>
              <p:nvPicPr>
                <p:cNvPr id="97" name="Ink 96">
                  <a:extLst>
                    <a:ext uri="{FF2B5EF4-FFF2-40B4-BE49-F238E27FC236}">
                      <a16:creationId xmlns:a16="http://schemas.microsoft.com/office/drawing/2014/main" id="{32CE1B62-7395-4B26-8F3B-0EC51F3AB457}"/>
                    </a:ext>
                  </a:extLst>
                </p:cNvPr>
                <p:cNvPicPr/>
                <p:nvPr/>
              </p:nvPicPr>
              <p:blipFill>
                <a:blip r:embed="rId26"/>
                <a:stretch>
                  <a:fillRect/>
                </a:stretch>
              </p:blipFill>
              <p:spPr>
                <a:xfrm>
                  <a:off x="7032339" y="323888"/>
                  <a:ext cx="146160" cy="3114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98" name="Ink 97">
                  <a:extLst>
                    <a:ext uri="{FF2B5EF4-FFF2-40B4-BE49-F238E27FC236}">
                      <a16:creationId xmlns:a16="http://schemas.microsoft.com/office/drawing/2014/main" id="{1336A355-6866-4273-B5C8-DEB5B666D8DE}"/>
                    </a:ext>
                  </a:extLst>
                </p14:cNvPr>
                <p14:cNvContentPartPr/>
                <p14:nvPr/>
              </p14:nvContentPartPr>
              <p14:xfrm>
                <a:off x="7322859" y="305528"/>
                <a:ext cx="321480" cy="264960"/>
              </p14:xfrm>
            </p:contentPart>
          </mc:Choice>
          <mc:Fallback xmlns="">
            <p:pic>
              <p:nvPicPr>
                <p:cNvPr id="98" name="Ink 97">
                  <a:extLst>
                    <a:ext uri="{FF2B5EF4-FFF2-40B4-BE49-F238E27FC236}">
                      <a16:creationId xmlns:a16="http://schemas.microsoft.com/office/drawing/2014/main" id="{1336A355-6866-4273-B5C8-DEB5B666D8DE}"/>
                    </a:ext>
                  </a:extLst>
                </p:cNvPr>
                <p:cNvPicPr/>
                <p:nvPr/>
              </p:nvPicPr>
              <p:blipFill>
                <a:blip r:embed="rId28"/>
                <a:stretch>
                  <a:fillRect/>
                </a:stretch>
              </p:blipFill>
              <p:spPr>
                <a:xfrm>
                  <a:off x="7313859" y="296528"/>
                  <a:ext cx="339120" cy="2826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99" name="Ink 98">
                  <a:extLst>
                    <a:ext uri="{FF2B5EF4-FFF2-40B4-BE49-F238E27FC236}">
                      <a16:creationId xmlns:a16="http://schemas.microsoft.com/office/drawing/2014/main" id="{689AE899-9E08-4E7B-86AC-642CB3CBAFE6}"/>
                    </a:ext>
                  </a:extLst>
                </p14:cNvPr>
                <p14:cNvContentPartPr/>
                <p14:nvPr/>
              </p14:nvContentPartPr>
              <p14:xfrm>
                <a:off x="7370739" y="345848"/>
                <a:ext cx="207360" cy="43200"/>
              </p14:xfrm>
            </p:contentPart>
          </mc:Choice>
          <mc:Fallback xmlns="">
            <p:pic>
              <p:nvPicPr>
                <p:cNvPr id="99" name="Ink 98">
                  <a:extLst>
                    <a:ext uri="{FF2B5EF4-FFF2-40B4-BE49-F238E27FC236}">
                      <a16:creationId xmlns:a16="http://schemas.microsoft.com/office/drawing/2014/main" id="{689AE899-9E08-4E7B-86AC-642CB3CBAFE6}"/>
                    </a:ext>
                  </a:extLst>
                </p:cNvPr>
                <p:cNvPicPr/>
                <p:nvPr/>
              </p:nvPicPr>
              <p:blipFill>
                <a:blip r:embed="rId30"/>
                <a:stretch>
                  <a:fillRect/>
                </a:stretch>
              </p:blipFill>
              <p:spPr>
                <a:xfrm>
                  <a:off x="7361739" y="337208"/>
                  <a:ext cx="225000" cy="60840"/>
                </a:xfrm>
                <a:prstGeom prst="rect">
                  <a:avLst/>
                </a:prstGeom>
              </p:spPr>
            </p:pic>
          </mc:Fallback>
        </mc:AlternateContent>
      </p:grpSp>
      <p:grpSp>
        <p:nvGrpSpPr>
          <p:cNvPr id="114" name="Group 113">
            <a:extLst>
              <a:ext uri="{FF2B5EF4-FFF2-40B4-BE49-F238E27FC236}">
                <a16:creationId xmlns:a16="http://schemas.microsoft.com/office/drawing/2014/main" id="{7FD318E1-24C9-4CF5-A8E3-F252F40A3FAE}"/>
              </a:ext>
            </a:extLst>
          </p:cNvPr>
          <p:cNvGrpSpPr/>
          <p:nvPr/>
        </p:nvGrpSpPr>
        <p:grpSpPr>
          <a:xfrm>
            <a:off x="7971939" y="228128"/>
            <a:ext cx="2282400" cy="338760"/>
            <a:chOff x="7971939" y="228128"/>
            <a:chExt cx="2282400" cy="338760"/>
          </a:xfrm>
        </p:grpSpPr>
        <mc:AlternateContent xmlns:mc="http://schemas.openxmlformats.org/markup-compatibility/2006" xmlns:p14="http://schemas.microsoft.com/office/powerpoint/2010/main">
          <mc:Choice Requires="p14">
            <p:contentPart p14:bwMode="auto" r:id="rId31">
              <p14:nvContentPartPr>
                <p14:cNvPr id="100" name="Ink 99">
                  <a:extLst>
                    <a:ext uri="{FF2B5EF4-FFF2-40B4-BE49-F238E27FC236}">
                      <a16:creationId xmlns:a16="http://schemas.microsoft.com/office/drawing/2014/main" id="{B31C6B73-71B0-4313-AB90-49D11A003360}"/>
                    </a:ext>
                  </a:extLst>
                </p14:cNvPr>
                <p14:cNvContentPartPr/>
                <p14:nvPr/>
              </p14:nvContentPartPr>
              <p14:xfrm>
                <a:off x="7971939" y="376448"/>
                <a:ext cx="217080" cy="162360"/>
              </p14:xfrm>
            </p:contentPart>
          </mc:Choice>
          <mc:Fallback xmlns="">
            <p:pic>
              <p:nvPicPr>
                <p:cNvPr id="100" name="Ink 99">
                  <a:extLst>
                    <a:ext uri="{FF2B5EF4-FFF2-40B4-BE49-F238E27FC236}">
                      <a16:creationId xmlns:a16="http://schemas.microsoft.com/office/drawing/2014/main" id="{B31C6B73-71B0-4313-AB90-49D11A003360}"/>
                    </a:ext>
                  </a:extLst>
                </p:cNvPr>
                <p:cNvPicPr/>
                <p:nvPr/>
              </p:nvPicPr>
              <p:blipFill>
                <a:blip r:embed="rId32"/>
                <a:stretch>
                  <a:fillRect/>
                </a:stretch>
              </p:blipFill>
              <p:spPr>
                <a:xfrm>
                  <a:off x="7962939" y="367448"/>
                  <a:ext cx="234720" cy="1800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101" name="Ink 100">
                  <a:extLst>
                    <a:ext uri="{FF2B5EF4-FFF2-40B4-BE49-F238E27FC236}">
                      <a16:creationId xmlns:a16="http://schemas.microsoft.com/office/drawing/2014/main" id="{5A886C98-29A2-4C03-8395-DF46C283E66D}"/>
                    </a:ext>
                  </a:extLst>
                </p14:cNvPr>
                <p14:cNvContentPartPr/>
                <p14:nvPr/>
              </p14:nvContentPartPr>
              <p14:xfrm>
                <a:off x="8199459" y="447368"/>
                <a:ext cx="138240" cy="110880"/>
              </p14:xfrm>
            </p:contentPart>
          </mc:Choice>
          <mc:Fallback xmlns="">
            <p:pic>
              <p:nvPicPr>
                <p:cNvPr id="101" name="Ink 100">
                  <a:extLst>
                    <a:ext uri="{FF2B5EF4-FFF2-40B4-BE49-F238E27FC236}">
                      <a16:creationId xmlns:a16="http://schemas.microsoft.com/office/drawing/2014/main" id="{5A886C98-29A2-4C03-8395-DF46C283E66D}"/>
                    </a:ext>
                  </a:extLst>
                </p:cNvPr>
                <p:cNvPicPr/>
                <p:nvPr/>
              </p:nvPicPr>
              <p:blipFill>
                <a:blip r:embed="rId34"/>
                <a:stretch>
                  <a:fillRect/>
                </a:stretch>
              </p:blipFill>
              <p:spPr>
                <a:xfrm>
                  <a:off x="8190459" y="438728"/>
                  <a:ext cx="155880" cy="12852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102" name="Ink 101">
                  <a:extLst>
                    <a:ext uri="{FF2B5EF4-FFF2-40B4-BE49-F238E27FC236}">
                      <a16:creationId xmlns:a16="http://schemas.microsoft.com/office/drawing/2014/main" id="{3E129521-EE56-43CF-8C82-8FFD1923317C}"/>
                    </a:ext>
                  </a:extLst>
                </p14:cNvPr>
                <p14:cNvContentPartPr/>
                <p14:nvPr/>
              </p14:nvContentPartPr>
              <p14:xfrm>
                <a:off x="8322219" y="299408"/>
                <a:ext cx="156960" cy="221760"/>
              </p14:xfrm>
            </p:contentPart>
          </mc:Choice>
          <mc:Fallback xmlns="">
            <p:pic>
              <p:nvPicPr>
                <p:cNvPr id="102" name="Ink 101">
                  <a:extLst>
                    <a:ext uri="{FF2B5EF4-FFF2-40B4-BE49-F238E27FC236}">
                      <a16:creationId xmlns:a16="http://schemas.microsoft.com/office/drawing/2014/main" id="{3E129521-EE56-43CF-8C82-8FFD1923317C}"/>
                    </a:ext>
                  </a:extLst>
                </p:cNvPr>
                <p:cNvPicPr/>
                <p:nvPr/>
              </p:nvPicPr>
              <p:blipFill>
                <a:blip r:embed="rId36"/>
                <a:stretch>
                  <a:fillRect/>
                </a:stretch>
              </p:blipFill>
              <p:spPr>
                <a:xfrm>
                  <a:off x="8313579" y="290768"/>
                  <a:ext cx="174600" cy="2394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103" name="Ink 102">
                  <a:extLst>
                    <a:ext uri="{FF2B5EF4-FFF2-40B4-BE49-F238E27FC236}">
                      <a16:creationId xmlns:a16="http://schemas.microsoft.com/office/drawing/2014/main" id="{8983A674-3139-4F28-B510-FB37B754CA92}"/>
                    </a:ext>
                  </a:extLst>
                </p14:cNvPr>
                <p14:cNvContentPartPr/>
                <p14:nvPr/>
              </p14:nvContentPartPr>
              <p14:xfrm>
                <a:off x="8672859" y="246848"/>
                <a:ext cx="231480" cy="271440"/>
              </p14:xfrm>
            </p:contentPart>
          </mc:Choice>
          <mc:Fallback xmlns="">
            <p:pic>
              <p:nvPicPr>
                <p:cNvPr id="103" name="Ink 102">
                  <a:extLst>
                    <a:ext uri="{FF2B5EF4-FFF2-40B4-BE49-F238E27FC236}">
                      <a16:creationId xmlns:a16="http://schemas.microsoft.com/office/drawing/2014/main" id="{8983A674-3139-4F28-B510-FB37B754CA92}"/>
                    </a:ext>
                  </a:extLst>
                </p:cNvPr>
                <p:cNvPicPr/>
                <p:nvPr/>
              </p:nvPicPr>
              <p:blipFill>
                <a:blip r:embed="rId38"/>
                <a:stretch>
                  <a:fillRect/>
                </a:stretch>
              </p:blipFill>
              <p:spPr>
                <a:xfrm>
                  <a:off x="8664219" y="237848"/>
                  <a:ext cx="249120" cy="28908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104" name="Ink 103">
                  <a:extLst>
                    <a:ext uri="{FF2B5EF4-FFF2-40B4-BE49-F238E27FC236}">
                      <a16:creationId xmlns:a16="http://schemas.microsoft.com/office/drawing/2014/main" id="{9D5ED192-FE09-4D03-A530-A5840EFA3648}"/>
                    </a:ext>
                  </a:extLst>
                </p14:cNvPr>
                <p14:cNvContentPartPr/>
                <p14:nvPr/>
              </p14:nvContentPartPr>
              <p14:xfrm>
                <a:off x="8864379" y="304088"/>
                <a:ext cx="32400" cy="73440"/>
              </p14:xfrm>
            </p:contentPart>
          </mc:Choice>
          <mc:Fallback xmlns="">
            <p:pic>
              <p:nvPicPr>
                <p:cNvPr id="104" name="Ink 103">
                  <a:extLst>
                    <a:ext uri="{FF2B5EF4-FFF2-40B4-BE49-F238E27FC236}">
                      <a16:creationId xmlns:a16="http://schemas.microsoft.com/office/drawing/2014/main" id="{9D5ED192-FE09-4D03-A530-A5840EFA3648}"/>
                    </a:ext>
                  </a:extLst>
                </p:cNvPr>
                <p:cNvPicPr/>
                <p:nvPr/>
              </p:nvPicPr>
              <p:blipFill>
                <a:blip r:embed="rId40"/>
                <a:stretch>
                  <a:fillRect/>
                </a:stretch>
              </p:blipFill>
              <p:spPr>
                <a:xfrm>
                  <a:off x="8855379" y="295088"/>
                  <a:ext cx="50040" cy="9108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105" name="Ink 104">
                  <a:extLst>
                    <a:ext uri="{FF2B5EF4-FFF2-40B4-BE49-F238E27FC236}">
                      <a16:creationId xmlns:a16="http://schemas.microsoft.com/office/drawing/2014/main" id="{16E0EA77-D211-45EA-8986-8F1FF130CC0D}"/>
                    </a:ext>
                  </a:extLst>
                </p14:cNvPr>
                <p14:cNvContentPartPr/>
                <p14:nvPr/>
              </p14:nvContentPartPr>
              <p14:xfrm>
                <a:off x="8915499" y="281408"/>
                <a:ext cx="128160" cy="246960"/>
              </p14:xfrm>
            </p:contentPart>
          </mc:Choice>
          <mc:Fallback xmlns="">
            <p:pic>
              <p:nvPicPr>
                <p:cNvPr id="105" name="Ink 104">
                  <a:extLst>
                    <a:ext uri="{FF2B5EF4-FFF2-40B4-BE49-F238E27FC236}">
                      <a16:creationId xmlns:a16="http://schemas.microsoft.com/office/drawing/2014/main" id="{16E0EA77-D211-45EA-8986-8F1FF130CC0D}"/>
                    </a:ext>
                  </a:extLst>
                </p:cNvPr>
                <p:cNvPicPr/>
                <p:nvPr/>
              </p:nvPicPr>
              <p:blipFill>
                <a:blip r:embed="rId42"/>
                <a:stretch>
                  <a:fillRect/>
                </a:stretch>
              </p:blipFill>
              <p:spPr>
                <a:xfrm>
                  <a:off x="8906499" y="272408"/>
                  <a:ext cx="145800" cy="26460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106" name="Ink 105">
                  <a:extLst>
                    <a:ext uri="{FF2B5EF4-FFF2-40B4-BE49-F238E27FC236}">
                      <a16:creationId xmlns:a16="http://schemas.microsoft.com/office/drawing/2014/main" id="{ABBB28C6-AE1A-4B38-8F12-05129431E52C}"/>
                    </a:ext>
                  </a:extLst>
                </p14:cNvPr>
                <p14:cNvContentPartPr/>
                <p14:nvPr/>
              </p14:nvContentPartPr>
              <p14:xfrm>
                <a:off x="9047259" y="309128"/>
                <a:ext cx="135720" cy="199080"/>
              </p14:xfrm>
            </p:contentPart>
          </mc:Choice>
          <mc:Fallback xmlns="">
            <p:pic>
              <p:nvPicPr>
                <p:cNvPr id="106" name="Ink 105">
                  <a:extLst>
                    <a:ext uri="{FF2B5EF4-FFF2-40B4-BE49-F238E27FC236}">
                      <a16:creationId xmlns:a16="http://schemas.microsoft.com/office/drawing/2014/main" id="{ABBB28C6-AE1A-4B38-8F12-05129431E52C}"/>
                    </a:ext>
                  </a:extLst>
                </p:cNvPr>
                <p:cNvPicPr/>
                <p:nvPr/>
              </p:nvPicPr>
              <p:blipFill>
                <a:blip r:embed="rId44"/>
                <a:stretch>
                  <a:fillRect/>
                </a:stretch>
              </p:blipFill>
              <p:spPr>
                <a:xfrm>
                  <a:off x="9038259" y="300128"/>
                  <a:ext cx="153360" cy="21672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107" name="Ink 106">
                  <a:extLst>
                    <a:ext uri="{FF2B5EF4-FFF2-40B4-BE49-F238E27FC236}">
                      <a16:creationId xmlns:a16="http://schemas.microsoft.com/office/drawing/2014/main" id="{23A6A251-CF51-4A8E-BC94-F37428F8E6FF}"/>
                    </a:ext>
                  </a:extLst>
                </p14:cNvPr>
                <p14:cNvContentPartPr/>
                <p14:nvPr/>
              </p14:nvContentPartPr>
              <p14:xfrm>
                <a:off x="9198099" y="424688"/>
                <a:ext cx="165240" cy="135720"/>
              </p14:xfrm>
            </p:contentPart>
          </mc:Choice>
          <mc:Fallback xmlns="">
            <p:pic>
              <p:nvPicPr>
                <p:cNvPr id="107" name="Ink 106">
                  <a:extLst>
                    <a:ext uri="{FF2B5EF4-FFF2-40B4-BE49-F238E27FC236}">
                      <a16:creationId xmlns:a16="http://schemas.microsoft.com/office/drawing/2014/main" id="{23A6A251-CF51-4A8E-BC94-F37428F8E6FF}"/>
                    </a:ext>
                  </a:extLst>
                </p:cNvPr>
                <p:cNvPicPr/>
                <p:nvPr/>
              </p:nvPicPr>
              <p:blipFill>
                <a:blip r:embed="rId46"/>
                <a:stretch>
                  <a:fillRect/>
                </a:stretch>
              </p:blipFill>
              <p:spPr>
                <a:xfrm>
                  <a:off x="9189099" y="415688"/>
                  <a:ext cx="182880" cy="15336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108" name="Ink 107">
                  <a:extLst>
                    <a:ext uri="{FF2B5EF4-FFF2-40B4-BE49-F238E27FC236}">
                      <a16:creationId xmlns:a16="http://schemas.microsoft.com/office/drawing/2014/main" id="{E3812DE8-DCE5-4223-B720-A2DD40B05F88}"/>
                    </a:ext>
                  </a:extLst>
                </p14:cNvPr>
                <p14:cNvContentPartPr/>
                <p14:nvPr/>
              </p14:nvContentPartPr>
              <p14:xfrm>
                <a:off x="9500499" y="399848"/>
                <a:ext cx="117360" cy="167040"/>
              </p14:xfrm>
            </p:contentPart>
          </mc:Choice>
          <mc:Fallback xmlns="">
            <p:pic>
              <p:nvPicPr>
                <p:cNvPr id="108" name="Ink 107">
                  <a:extLst>
                    <a:ext uri="{FF2B5EF4-FFF2-40B4-BE49-F238E27FC236}">
                      <a16:creationId xmlns:a16="http://schemas.microsoft.com/office/drawing/2014/main" id="{E3812DE8-DCE5-4223-B720-A2DD40B05F88}"/>
                    </a:ext>
                  </a:extLst>
                </p:cNvPr>
                <p:cNvPicPr/>
                <p:nvPr/>
              </p:nvPicPr>
              <p:blipFill>
                <a:blip r:embed="rId48"/>
                <a:stretch>
                  <a:fillRect/>
                </a:stretch>
              </p:blipFill>
              <p:spPr>
                <a:xfrm>
                  <a:off x="9491499" y="390848"/>
                  <a:ext cx="135000" cy="18468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109" name="Ink 108">
                  <a:extLst>
                    <a:ext uri="{FF2B5EF4-FFF2-40B4-BE49-F238E27FC236}">
                      <a16:creationId xmlns:a16="http://schemas.microsoft.com/office/drawing/2014/main" id="{38B40707-B907-45B4-AEEE-FADD19ABE769}"/>
                    </a:ext>
                  </a:extLst>
                </p14:cNvPr>
                <p14:cNvContentPartPr/>
                <p14:nvPr/>
              </p14:nvContentPartPr>
              <p14:xfrm>
                <a:off x="9682659" y="247568"/>
                <a:ext cx="55080" cy="288000"/>
              </p14:xfrm>
            </p:contentPart>
          </mc:Choice>
          <mc:Fallback xmlns="">
            <p:pic>
              <p:nvPicPr>
                <p:cNvPr id="109" name="Ink 108">
                  <a:extLst>
                    <a:ext uri="{FF2B5EF4-FFF2-40B4-BE49-F238E27FC236}">
                      <a16:creationId xmlns:a16="http://schemas.microsoft.com/office/drawing/2014/main" id="{38B40707-B907-45B4-AEEE-FADD19ABE769}"/>
                    </a:ext>
                  </a:extLst>
                </p:cNvPr>
                <p:cNvPicPr/>
                <p:nvPr/>
              </p:nvPicPr>
              <p:blipFill>
                <a:blip r:embed="rId50"/>
                <a:stretch>
                  <a:fillRect/>
                </a:stretch>
              </p:blipFill>
              <p:spPr>
                <a:xfrm>
                  <a:off x="9674019" y="238568"/>
                  <a:ext cx="72720" cy="30564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110" name="Ink 109">
                  <a:extLst>
                    <a:ext uri="{FF2B5EF4-FFF2-40B4-BE49-F238E27FC236}">
                      <a16:creationId xmlns:a16="http://schemas.microsoft.com/office/drawing/2014/main" id="{A443BC14-896C-499C-A75A-612EB1EE6D11}"/>
                    </a:ext>
                  </a:extLst>
                </p14:cNvPr>
                <p14:cNvContentPartPr/>
                <p14:nvPr/>
              </p14:nvContentPartPr>
              <p14:xfrm>
                <a:off x="9678699" y="369248"/>
                <a:ext cx="96480" cy="14760"/>
              </p14:xfrm>
            </p:contentPart>
          </mc:Choice>
          <mc:Fallback xmlns="">
            <p:pic>
              <p:nvPicPr>
                <p:cNvPr id="110" name="Ink 109">
                  <a:extLst>
                    <a:ext uri="{FF2B5EF4-FFF2-40B4-BE49-F238E27FC236}">
                      <a16:creationId xmlns:a16="http://schemas.microsoft.com/office/drawing/2014/main" id="{A443BC14-896C-499C-A75A-612EB1EE6D11}"/>
                    </a:ext>
                  </a:extLst>
                </p:cNvPr>
                <p:cNvPicPr/>
                <p:nvPr/>
              </p:nvPicPr>
              <p:blipFill>
                <a:blip r:embed="rId52"/>
                <a:stretch>
                  <a:fillRect/>
                </a:stretch>
              </p:blipFill>
              <p:spPr>
                <a:xfrm>
                  <a:off x="9670059" y="360608"/>
                  <a:ext cx="114120" cy="3240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111" name="Ink 110">
                  <a:extLst>
                    <a:ext uri="{FF2B5EF4-FFF2-40B4-BE49-F238E27FC236}">
                      <a16:creationId xmlns:a16="http://schemas.microsoft.com/office/drawing/2014/main" id="{2033C310-691A-4D23-B998-2A69E2169F42}"/>
                    </a:ext>
                  </a:extLst>
                </p14:cNvPr>
                <p14:cNvContentPartPr/>
                <p14:nvPr/>
              </p14:nvContentPartPr>
              <p14:xfrm>
                <a:off x="9764019" y="416768"/>
                <a:ext cx="204840" cy="123840"/>
              </p14:xfrm>
            </p:contentPart>
          </mc:Choice>
          <mc:Fallback xmlns="">
            <p:pic>
              <p:nvPicPr>
                <p:cNvPr id="111" name="Ink 110">
                  <a:extLst>
                    <a:ext uri="{FF2B5EF4-FFF2-40B4-BE49-F238E27FC236}">
                      <a16:creationId xmlns:a16="http://schemas.microsoft.com/office/drawing/2014/main" id="{2033C310-691A-4D23-B998-2A69E2169F42}"/>
                    </a:ext>
                  </a:extLst>
                </p:cNvPr>
                <p:cNvPicPr/>
                <p:nvPr/>
              </p:nvPicPr>
              <p:blipFill>
                <a:blip r:embed="rId54"/>
                <a:stretch>
                  <a:fillRect/>
                </a:stretch>
              </p:blipFill>
              <p:spPr>
                <a:xfrm>
                  <a:off x="9755379" y="408128"/>
                  <a:ext cx="22248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112" name="Ink 111">
                  <a:extLst>
                    <a:ext uri="{FF2B5EF4-FFF2-40B4-BE49-F238E27FC236}">
                      <a16:creationId xmlns:a16="http://schemas.microsoft.com/office/drawing/2014/main" id="{2D3F1C2B-9EB8-45FC-917A-005A305C773F}"/>
                    </a:ext>
                  </a:extLst>
                </p14:cNvPr>
                <p14:cNvContentPartPr/>
                <p14:nvPr/>
              </p14:nvContentPartPr>
              <p14:xfrm>
                <a:off x="9995859" y="228128"/>
                <a:ext cx="258480" cy="323280"/>
              </p14:xfrm>
            </p:contentPart>
          </mc:Choice>
          <mc:Fallback xmlns="">
            <p:pic>
              <p:nvPicPr>
                <p:cNvPr id="112" name="Ink 111">
                  <a:extLst>
                    <a:ext uri="{FF2B5EF4-FFF2-40B4-BE49-F238E27FC236}">
                      <a16:creationId xmlns:a16="http://schemas.microsoft.com/office/drawing/2014/main" id="{2D3F1C2B-9EB8-45FC-917A-005A305C773F}"/>
                    </a:ext>
                  </a:extLst>
                </p:cNvPr>
                <p:cNvPicPr/>
                <p:nvPr/>
              </p:nvPicPr>
              <p:blipFill>
                <a:blip r:embed="rId56"/>
                <a:stretch>
                  <a:fillRect/>
                </a:stretch>
              </p:blipFill>
              <p:spPr>
                <a:xfrm>
                  <a:off x="9987219" y="219128"/>
                  <a:ext cx="276120" cy="3409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57">
            <p14:nvContentPartPr>
              <p14:cNvPr id="136" name="Ink 135">
                <a:extLst>
                  <a:ext uri="{FF2B5EF4-FFF2-40B4-BE49-F238E27FC236}">
                    <a16:creationId xmlns:a16="http://schemas.microsoft.com/office/drawing/2014/main" id="{C099D4EB-6F1C-4CDB-9718-882ABC489955}"/>
                  </a:ext>
                </a:extLst>
              </p14:cNvPr>
              <p14:cNvContentPartPr/>
              <p14:nvPr/>
            </p14:nvContentPartPr>
            <p14:xfrm>
              <a:off x="9023499" y="2400368"/>
              <a:ext cx="56880" cy="18720"/>
            </p14:xfrm>
          </p:contentPart>
        </mc:Choice>
        <mc:Fallback xmlns="">
          <p:pic>
            <p:nvPicPr>
              <p:cNvPr id="136" name="Ink 135">
                <a:extLst>
                  <a:ext uri="{FF2B5EF4-FFF2-40B4-BE49-F238E27FC236}">
                    <a16:creationId xmlns:a16="http://schemas.microsoft.com/office/drawing/2014/main" id="{C099D4EB-6F1C-4CDB-9718-882ABC489955}"/>
                  </a:ext>
                </a:extLst>
              </p:cNvPr>
              <p:cNvPicPr/>
              <p:nvPr/>
            </p:nvPicPr>
            <p:blipFill>
              <a:blip r:embed="rId58"/>
              <a:stretch>
                <a:fillRect/>
              </a:stretch>
            </p:blipFill>
            <p:spPr>
              <a:xfrm>
                <a:off x="9014859" y="2391728"/>
                <a:ext cx="74520" cy="36360"/>
              </a:xfrm>
              <a:prstGeom prst="rect">
                <a:avLst/>
              </a:prstGeom>
            </p:spPr>
          </p:pic>
        </mc:Fallback>
      </mc:AlternateContent>
      <p:grpSp>
        <p:nvGrpSpPr>
          <p:cNvPr id="158" name="Group 157">
            <a:extLst>
              <a:ext uri="{FF2B5EF4-FFF2-40B4-BE49-F238E27FC236}">
                <a16:creationId xmlns:a16="http://schemas.microsoft.com/office/drawing/2014/main" id="{E966A518-8247-4BAF-B443-EDE23521F927}"/>
              </a:ext>
            </a:extLst>
          </p:cNvPr>
          <p:cNvGrpSpPr/>
          <p:nvPr/>
        </p:nvGrpSpPr>
        <p:grpSpPr>
          <a:xfrm>
            <a:off x="10187379" y="1499648"/>
            <a:ext cx="1405080" cy="1033920"/>
            <a:chOff x="10187379" y="1499648"/>
            <a:chExt cx="1405080" cy="1033920"/>
          </a:xfrm>
        </p:grpSpPr>
        <mc:AlternateContent xmlns:mc="http://schemas.openxmlformats.org/markup-compatibility/2006" xmlns:p14="http://schemas.microsoft.com/office/powerpoint/2010/main">
          <mc:Choice Requires="p14">
            <p:contentPart p14:bwMode="auto" r:id="rId59">
              <p14:nvContentPartPr>
                <p14:cNvPr id="137" name="Ink 136">
                  <a:extLst>
                    <a:ext uri="{FF2B5EF4-FFF2-40B4-BE49-F238E27FC236}">
                      <a16:creationId xmlns:a16="http://schemas.microsoft.com/office/drawing/2014/main" id="{1BD1D2CA-336A-4935-A200-18F7FDFDE2DA}"/>
                    </a:ext>
                  </a:extLst>
                </p14:cNvPr>
                <p14:cNvContentPartPr/>
                <p14:nvPr/>
              </p14:nvContentPartPr>
              <p14:xfrm>
                <a:off x="10572579" y="2069888"/>
                <a:ext cx="111960" cy="13320"/>
              </p14:xfrm>
            </p:contentPart>
          </mc:Choice>
          <mc:Fallback xmlns="">
            <p:pic>
              <p:nvPicPr>
                <p:cNvPr id="137" name="Ink 136">
                  <a:extLst>
                    <a:ext uri="{FF2B5EF4-FFF2-40B4-BE49-F238E27FC236}">
                      <a16:creationId xmlns:a16="http://schemas.microsoft.com/office/drawing/2014/main" id="{1BD1D2CA-336A-4935-A200-18F7FDFDE2DA}"/>
                    </a:ext>
                  </a:extLst>
                </p:cNvPr>
                <p:cNvPicPr/>
                <p:nvPr/>
              </p:nvPicPr>
              <p:blipFill>
                <a:blip r:embed="rId60"/>
                <a:stretch>
                  <a:fillRect/>
                </a:stretch>
              </p:blipFill>
              <p:spPr>
                <a:xfrm>
                  <a:off x="10563579" y="2060888"/>
                  <a:ext cx="12960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138" name="Ink 137">
                  <a:extLst>
                    <a:ext uri="{FF2B5EF4-FFF2-40B4-BE49-F238E27FC236}">
                      <a16:creationId xmlns:a16="http://schemas.microsoft.com/office/drawing/2014/main" id="{0983A9CB-C46C-45D5-A6BA-8E2554D4A909}"/>
                    </a:ext>
                  </a:extLst>
                </p14:cNvPr>
                <p14:cNvContentPartPr/>
                <p14:nvPr/>
              </p14:nvContentPartPr>
              <p14:xfrm>
                <a:off x="10187379" y="2432048"/>
                <a:ext cx="111600" cy="11160"/>
              </p14:xfrm>
            </p:contentPart>
          </mc:Choice>
          <mc:Fallback xmlns="">
            <p:pic>
              <p:nvPicPr>
                <p:cNvPr id="138" name="Ink 137">
                  <a:extLst>
                    <a:ext uri="{FF2B5EF4-FFF2-40B4-BE49-F238E27FC236}">
                      <a16:creationId xmlns:a16="http://schemas.microsoft.com/office/drawing/2014/main" id="{0983A9CB-C46C-45D5-A6BA-8E2554D4A909}"/>
                    </a:ext>
                  </a:extLst>
                </p:cNvPr>
                <p:cNvPicPr/>
                <p:nvPr/>
              </p:nvPicPr>
              <p:blipFill>
                <a:blip r:embed="rId62"/>
                <a:stretch>
                  <a:fillRect/>
                </a:stretch>
              </p:blipFill>
              <p:spPr>
                <a:xfrm>
                  <a:off x="10178379" y="2423048"/>
                  <a:ext cx="129240" cy="2880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139" name="Ink 138">
                  <a:extLst>
                    <a:ext uri="{FF2B5EF4-FFF2-40B4-BE49-F238E27FC236}">
                      <a16:creationId xmlns:a16="http://schemas.microsoft.com/office/drawing/2014/main" id="{63813514-681B-4280-994C-F2894DA71FE3}"/>
                    </a:ext>
                  </a:extLst>
                </p14:cNvPr>
                <p14:cNvContentPartPr/>
                <p14:nvPr/>
              </p14:nvContentPartPr>
              <p14:xfrm>
                <a:off x="10408419" y="2299568"/>
                <a:ext cx="56520" cy="196200"/>
              </p14:xfrm>
            </p:contentPart>
          </mc:Choice>
          <mc:Fallback xmlns="">
            <p:pic>
              <p:nvPicPr>
                <p:cNvPr id="139" name="Ink 138">
                  <a:extLst>
                    <a:ext uri="{FF2B5EF4-FFF2-40B4-BE49-F238E27FC236}">
                      <a16:creationId xmlns:a16="http://schemas.microsoft.com/office/drawing/2014/main" id="{63813514-681B-4280-994C-F2894DA71FE3}"/>
                    </a:ext>
                  </a:extLst>
                </p:cNvPr>
                <p:cNvPicPr/>
                <p:nvPr/>
              </p:nvPicPr>
              <p:blipFill>
                <a:blip r:embed="rId64"/>
                <a:stretch>
                  <a:fillRect/>
                </a:stretch>
              </p:blipFill>
              <p:spPr>
                <a:xfrm>
                  <a:off x="10399419" y="2290928"/>
                  <a:ext cx="74160" cy="21384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140" name="Ink 139">
                  <a:extLst>
                    <a:ext uri="{FF2B5EF4-FFF2-40B4-BE49-F238E27FC236}">
                      <a16:creationId xmlns:a16="http://schemas.microsoft.com/office/drawing/2014/main" id="{BD28458D-15EB-47E2-806F-B9903734CA3F}"/>
                    </a:ext>
                  </a:extLst>
                </p14:cNvPr>
                <p14:cNvContentPartPr/>
                <p14:nvPr/>
              </p14:nvContentPartPr>
              <p14:xfrm>
                <a:off x="10405179" y="2379848"/>
                <a:ext cx="90360" cy="10440"/>
              </p14:xfrm>
            </p:contentPart>
          </mc:Choice>
          <mc:Fallback xmlns="">
            <p:pic>
              <p:nvPicPr>
                <p:cNvPr id="140" name="Ink 139">
                  <a:extLst>
                    <a:ext uri="{FF2B5EF4-FFF2-40B4-BE49-F238E27FC236}">
                      <a16:creationId xmlns:a16="http://schemas.microsoft.com/office/drawing/2014/main" id="{BD28458D-15EB-47E2-806F-B9903734CA3F}"/>
                    </a:ext>
                  </a:extLst>
                </p:cNvPr>
                <p:cNvPicPr/>
                <p:nvPr/>
              </p:nvPicPr>
              <p:blipFill>
                <a:blip r:embed="rId66"/>
                <a:stretch>
                  <a:fillRect/>
                </a:stretch>
              </p:blipFill>
              <p:spPr>
                <a:xfrm>
                  <a:off x="10396179" y="2370848"/>
                  <a:ext cx="10800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141" name="Ink 140">
                  <a:extLst>
                    <a:ext uri="{FF2B5EF4-FFF2-40B4-BE49-F238E27FC236}">
                      <a16:creationId xmlns:a16="http://schemas.microsoft.com/office/drawing/2014/main" id="{31FBFEFA-5C9C-456A-B9DD-E5E861CD6B53}"/>
                    </a:ext>
                  </a:extLst>
                </p14:cNvPr>
                <p14:cNvContentPartPr/>
                <p14:nvPr/>
              </p14:nvContentPartPr>
              <p14:xfrm>
                <a:off x="10501659" y="2417648"/>
                <a:ext cx="235440" cy="90720"/>
              </p14:xfrm>
            </p:contentPart>
          </mc:Choice>
          <mc:Fallback xmlns="">
            <p:pic>
              <p:nvPicPr>
                <p:cNvPr id="141" name="Ink 140">
                  <a:extLst>
                    <a:ext uri="{FF2B5EF4-FFF2-40B4-BE49-F238E27FC236}">
                      <a16:creationId xmlns:a16="http://schemas.microsoft.com/office/drawing/2014/main" id="{31FBFEFA-5C9C-456A-B9DD-E5E861CD6B53}"/>
                    </a:ext>
                  </a:extLst>
                </p:cNvPr>
                <p:cNvPicPr/>
                <p:nvPr/>
              </p:nvPicPr>
              <p:blipFill>
                <a:blip r:embed="rId68"/>
                <a:stretch>
                  <a:fillRect/>
                </a:stretch>
              </p:blipFill>
              <p:spPr>
                <a:xfrm>
                  <a:off x="10493019" y="2408648"/>
                  <a:ext cx="253080" cy="10836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142" name="Ink 141">
                  <a:extLst>
                    <a:ext uri="{FF2B5EF4-FFF2-40B4-BE49-F238E27FC236}">
                      <a16:creationId xmlns:a16="http://schemas.microsoft.com/office/drawing/2014/main" id="{E44F434D-3F48-4B30-AD06-E2E83049D405}"/>
                    </a:ext>
                  </a:extLst>
                </p14:cNvPr>
                <p14:cNvContentPartPr/>
                <p14:nvPr/>
              </p14:nvContentPartPr>
              <p14:xfrm>
                <a:off x="10794699" y="2313968"/>
                <a:ext cx="106920" cy="219600"/>
              </p14:xfrm>
            </p:contentPart>
          </mc:Choice>
          <mc:Fallback xmlns="">
            <p:pic>
              <p:nvPicPr>
                <p:cNvPr id="142" name="Ink 141">
                  <a:extLst>
                    <a:ext uri="{FF2B5EF4-FFF2-40B4-BE49-F238E27FC236}">
                      <a16:creationId xmlns:a16="http://schemas.microsoft.com/office/drawing/2014/main" id="{E44F434D-3F48-4B30-AD06-E2E83049D405}"/>
                    </a:ext>
                  </a:extLst>
                </p:cNvPr>
                <p:cNvPicPr/>
                <p:nvPr/>
              </p:nvPicPr>
              <p:blipFill>
                <a:blip r:embed="rId70"/>
                <a:stretch>
                  <a:fillRect/>
                </a:stretch>
              </p:blipFill>
              <p:spPr>
                <a:xfrm>
                  <a:off x="10786059" y="2304968"/>
                  <a:ext cx="124560" cy="23724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144" name="Ink 143">
                  <a:extLst>
                    <a:ext uri="{FF2B5EF4-FFF2-40B4-BE49-F238E27FC236}">
                      <a16:creationId xmlns:a16="http://schemas.microsoft.com/office/drawing/2014/main" id="{AC9012A7-F1DC-4B90-8A11-842CAD2B2C86}"/>
                    </a:ext>
                  </a:extLst>
                </p14:cNvPr>
                <p14:cNvContentPartPr/>
                <p14:nvPr/>
              </p14:nvContentPartPr>
              <p14:xfrm>
                <a:off x="10780659" y="1997168"/>
                <a:ext cx="103680" cy="140400"/>
              </p14:xfrm>
            </p:contentPart>
          </mc:Choice>
          <mc:Fallback xmlns="">
            <p:pic>
              <p:nvPicPr>
                <p:cNvPr id="144" name="Ink 143">
                  <a:extLst>
                    <a:ext uri="{FF2B5EF4-FFF2-40B4-BE49-F238E27FC236}">
                      <a16:creationId xmlns:a16="http://schemas.microsoft.com/office/drawing/2014/main" id="{AC9012A7-F1DC-4B90-8A11-842CAD2B2C86}"/>
                    </a:ext>
                  </a:extLst>
                </p:cNvPr>
                <p:cNvPicPr/>
                <p:nvPr/>
              </p:nvPicPr>
              <p:blipFill>
                <a:blip r:embed="rId72"/>
                <a:stretch>
                  <a:fillRect/>
                </a:stretch>
              </p:blipFill>
              <p:spPr>
                <a:xfrm>
                  <a:off x="10771659" y="1988168"/>
                  <a:ext cx="121320" cy="15804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145" name="Ink 144">
                  <a:extLst>
                    <a:ext uri="{FF2B5EF4-FFF2-40B4-BE49-F238E27FC236}">
                      <a16:creationId xmlns:a16="http://schemas.microsoft.com/office/drawing/2014/main" id="{B3896E68-685C-4CEE-8099-8783554C363A}"/>
                    </a:ext>
                  </a:extLst>
                </p14:cNvPr>
                <p14:cNvContentPartPr/>
                <p14:nvPr/>
              </p14:nvContentPartPr>
              <p14:xfrm>
                <a:off x="10914579" y="1958288"/>
                <a:ext cx="15480" cy="177120"/>
              </p14:xfrm>
            </p:contentPart>
          </mc:Choice>
          <mc:Fallback xmlns="">
            <p:pic>
              <p:nvPicPr>
                <p:cNvPr id="145" name="Ink 144">
                  <a:extLst>
                    <a:ext uri="{FF2B5EF4-FFF2-40B4-BE49-F238E27FC236}">
                      <a16:creationId xmlns:a16="http://schemas.microsoft.com/office/drawing/2014/main" id="{B3896E68-685C-4CEE-8099-8783554C363A}"/>
                    </a:ext>
                  </a:extLst>
                </p:cNvPr>
                <p:cNvPicPr/>
                <p:nvPr/>
              </p:nvPicPr>
              <p:blipFill>
                <a:blip r:embed="rId74"/>
                <a:stretch>
                  <a:fillRect/>
                </a:stretch>
              </p:blipFill>
              <p:spPr>
                <a:xfrm>
                  <a:off x="10905579" y="1949648"/>
                  <a:ext cx="33120" cy="19476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146" name="Ink 145">
                  <a:extLst>
                    <a:ext uri="{FF2B5EF4-FFF2-40B4-BE49-F238E27FC236}">
                      <a16:creationId xmlns:a16="http://schemas.microsoft.com/office/drawing/2014/main" id="{017E7722-09AA-437A-92A9-B48C96775BA3}"/>
                    </a:ext>
                  </a:extLst>
                </p14:cNvPr>
                <p14:cNvContentPartPr/>
                <p14:nvPr/>
              </p14:nvContentPartPr>
              <p14:xfrm>
                <a:off x="10917459" y="2046488"/>
                <a:ext cx="131400" cy="250920"/>
              </p14:xfrm>
            </p:contentPart>
          </mc:Choice>
          <mc:Fallback xmlns="">
            <p:pic>
              <p:nvPicPr>
                <p:cNvPr id="146" name="Ink 145">
                  <a:extLst>
                    <a:ext uri="{FF2B5EF4-FFF2-40B4-BE49-F238E27FC236}">
                      <a16:creationId xmlns:a16="http://schemas.microsoft.com/office/drawing/2014/main" id="{017E7722-09AA-437A-92A9-B48C96775BA3}"/>
                    </a:ext>
                  </a:extLst>
                </p:cNvPr>
                <p:cNvPicPr/>
                <p:nvPr/>
              </p:nvPicPr>
              <p:blipFill>
                <a:blip r:embed="rId76"/>
                <a:stretch>
                  <a:fillRect/>
                </a:stretch>
              </p:blipFill>
              <p:spPr>
                <a:xfrm>
                  <a:off x="10908459" y="2037488"/>
                  <a:ext cx="149040" cy="26856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147" name="Ink 146">
                  <a:extLst>
                    <a:ext uri="{FF2B5EF4-FFF2-40B4-BE49-F238E27FC236}">
                      <a16:creationId xmlns:a16="http://schemas.microsoft.com/office/drawing/2014/main" id="{6FBEBD3C-C519-48A3-8ADC-CFEE603C717A}"/>
                    </a:ext>
                  </a:extLst>
                </p14:cNvPr>
                <p14:cNvContentPartPr/>
                <p14:nvPr/>
              </p14:nvContentPartPr>
              <p14:xfrm>
                <a:off x="11083419" y="2025248"/>
                <a:ext cx="362160" cy="95760"/>
              </p14:xfrm>
            </p:contentPart>
          </mc:Choice>
          <mc:Fallback xmlns="">
            <p:pic>
              <p:nvPicPr>
                <p:cNvPr id="147" name="Ink 146">
                  <a:extLst>
                    <a:ext uri="{FF2B5EF4-FFF2-40B4-BE49-F238E27FC236}">
                      <a16:creationId xmlns:a16="http://schemas.microsoft.com/office/drawing/2014/main" id="{6FBEBD3C-C519-48A3-8ADC-CFEE603C717A}"/>
                    </a:ext>
                  </a:extLst>
                </p:cNvPr>
                <p:cNvPicPr/>
                <p:nvPr/>
              </p:nvPicPr>
              <p:blipFill>
                <a:blip r:embed="rId78"/>
                <a:stretch>
                  <a:fillRect/>
                </a:stretch>
              </p:blipFill>
              <p:spPr>
                <a:xfrm>
                  <a:off x="11074779" y="2016608"/>
                  <a:ext cx="379800" cy="11340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148" name="Ink 147">
                  <a:extLst>
                    <a:ext uri="{FF2B5EF4-FFF2-40B4-BE49-F238E27FC236}">
                      <a16:creationId xmlns:a16="http://schemas.microsoft.com/office/drawing/2014/main" id="{83D8F690-0165-4086-9C8D-26B1DC5D8B05}"/>
                    </a:ext>
                  </a:extLst>
                </p14:cNvPr>
                <p14:cNvContentPartPr/>
                <p14:nvPr/>
              </p14:nvContentPartPr>
              <p14:xfrm>
                <a:off x="11418219" y="1935608"/>
                <a:ext cx="27000" cy="79560"/>
              </p14:xfrm>
            </p:contentPart>
          </mc:Choice>
          <mc:Fallback xmlns="">
            <p:pic>
              <p:nvPicPr>
                <p:cNvPr id="148" name="Ink 147">
                  <a:extLst>
                    <a:ext uri="{FF2B5EF4-FFF2-40B4-BE49-F238E27FC236}">
                      <a16:creationId xmlns:a16="http://schemas.microsoft.com/office/drawing/2014/main" id="{83D8F690-0165-4086-9C8D-26B1DC5D8B05}"/>
                    </a:ext>
                  </a:extLst>
                </p:cNvPr>
                <p:cNvPicPr/>
                <p:nvPr/>
              </p:nvPicPr>
              <p:blipFill>
                <a:blip r:embed="rId80"/>
                <a:stretch>
                  <a:fillRect/>
                </a:stretch>
              </p:blipFill>
              <p:spPr>
                <a:xfrm>
                  <a:off x="11409579" y="1926608"/>
                  <a:ext cx="44640" cy="9720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149" name="Ink 148">
                  <a:extLst>
                    <a:ext uri="{FF2B5EF4-FFF2-40B4-BE49-F238E27FC236}">
                      <a16:creationId xmlns:a16="http://schemas.microsoft.com/office/drawing/2014/main" id="{05F1181F-EABE-4BB1-99E1-4B2593CD6E04}"/>
                    </a:ext>
                  </a:extLst>
                </p14:cNvPr>
                <p14:cNvContentPartPr/>
                <p14:nvPr/>
              </p14:nvContentPartPr>
              <p14:xfrm>
                <a:off x="11491299" y="1943168"/>
                <a:ext cx="101160" cy="297720"/>
              </p14:xfrm>
            </p:contentPart>
          </mc:Choice>
          <mc:Fallback xmlns="">
            <p:pic>
              <p:nvPicPr>
                <p:cNvPr id="149" name="Ink 148">
                  <a:extLst>
                    <a:ext uri="{FF2B5EF4-FFF2-40B4-BE49-F238E27FC236}">
                      <a16:creationId xmlns:a16="http://schemas.microsoft.com/office/drawing/2014/main" id="{05F1181F-EABE-4BB1-99E1-4B2593CD6E04}"/>
                    </a:ext>
                  </a:extLst>
                </p:cNvPr>
                <p:cNvPicPr/>
                <p:nvPr/>
              </p:nvPicPr>
              <p:blipFill>
                <a:blip r:embed="rId82"/>
                <a:stretch>
                  <a:fillRect/>
                </a:stretch>
              </p:blipFill>
              <p:spPr>
                <a:xfrm>
                  <a:off x="11482299" y="1934168"/>
                  <a:ext cx="118800" cy="31536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150" name="Ink 149">
                  <a:extLst>
                    <a:ext uri="{FF2B5EF4-FFF2-40B4-BE49-F238E27FC236}">
                      <a16:creationId xmlns:a16="http://schemas.microsoft.com/office/drawing/2014/main" id="{7F778FDF-493A-447F-A9F4-F8271EFF9A63}"/>
                    </a:ext>
                  </a:extLst>
                </p14:cNvPr>
                <p14:cNvContentPartPr/>
                <p14:nvPr/>
              </p14:nvContentPartPr>
              <p14:xfrm>
                <a:off x="10680579" y="1651568"/>
                <a:ext cx="63360" cy="9720"/>
              </p14:xfrm>
            </p:contentPart>
          </mc:Choice>
          <mc:Fallback xmlns="">
            <p:pic>
              <p:nvPicPr>
                <p:cNvPr id="150" name="Ink 149">
                  <a:extLst>
                    <a:ext uri="{FF2B5EF4-FFF2-40B4-BE49-F238E27FC236}">
                      <a16:creationId xmlns:a16="http://schemas.microsoft.com/office/drawing/2014/main" id="{7F778FDF-493A-447F-A9F4-F8271EFF9A63}"/>
                    </a:ext>
                  </a:extLst>
                </p:cNvPr>
                <p:cNvPicPr/>
                <p:nvPr/>
              </p:nvPicPr>
              <p:blipFill>
                <a:blip r:embed="rId84"/>
                <a:stretch>
                  <a:fillRect/>
                </a:stretch>
              </p:blipFill>
              <p:spPr>
                <a:xfrm>
                  <a:off x="10671579" y="1642928"/>
                  <a:ext cx="81000" cy="2736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151" name="Ink 150">
                  <a:extLst>
                    <a:ext uri="{FF2B5EF4-FFF2-40B4-BE49-F238E27FC236}">
                      <a16:creationId xmlns:a16="http://schemas.microsoft.com/office/drawing/2014/main" id="{355C0314-6199-4493-A6D5-680625AB8502}"/>
                    </a:ext>
                  </a:extLst>
                </p14:cNvPr>
                <p14:cNvContentPartPr/>
                <p14:nvPr/>
              </p14:nvContentPartPr>
              <p14:xfrm>
                <a:off x="10834659" y="1583168"/>
                <a:ext cx="78480" cy="115560"/>
              </p14:xfrm>
            </p:contentPart>
          </mc:Choice>
          <mc:Fallback xmlns="">
            <p:pic>
              <p:nvPicPr>
                <p:cNvPr id="151" name="Ink 150">
                  <a:extLst>
                    <a:ext uri="{FF2B5EF4-FFF2-40B4-BE49-F238E27FC236}">
                      <a16:creationId xmlns:a16="http://schemas.microsoft.com/office/drawing/2014/main" id="{355C0314-6199-4493-A6D5-680625AB8502}"/>
                    </a:ext>
                  </a:extLst>
                </p:cNvPr>
                <p:cNvPicPr/>
                <p:nvPr/>
              </p:nvPicPr>
              <p:blipFill>
                <a:blip r:embed="rId86"/>
                <a:stretch>
                  <a:fillRect/>
                </a:stretch>
              </p:blipFill>
              <p:spPr>
                <a:xfrm>
                  <a:off x="10825659" y="1574168"/>
                  <a:ext cx="96120" cy="13320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152" name="Ink 151">
                  <a:extLst>
                    <a:ext uri="{FF2B5EF4-FFF2-40B4-BE49-F238E27FC236}">
                      <a16:creationId xmlns:a16="http://schemas.microsoft.com/office/drawing/2014/main" id="{6556B6D5-32AE-4D01-B317-95037025DD29}"/>
                    </a:ext>
                  </a:extLst>
                </p14:cNvPr>
                <p14:cNvContentPartPr/>
                <p14:nvPr/>
              </p14:nvContentPartPr>
              <p14:xfrm>
                <a:off x="10939059" y="1548608"/>
                <a:ext cx="21960" cy="150840"/>
              </p14:xfrm>
            </p:contentPart>
          </mc:Choice>
          <mc:Fallback xmlns="">
            <p:pic>
              <p:nvPicPr>
                <p:cNvPr id="152" name="Ink 151">
                  <a:extLst>
                    <a:ext uri="{FF2B5EF4-FFF2-40B4-BE49-F238E27FC236}">
                      <a16:creationId xmlns:a16="http://schemas.microsoft.com/office/drawing/2014/main" id="{6556B6D5-32AE-4D01-B317-95037025DD29}"/>
                    </a:ext>
                  </a:extLst>
                </p:cNvPr>
                <p:cNvPicPr/>
                <p:nvPr/>
              </p:nvPicPr>
              <p:blipFill>
                <a:blip r:embed="rId88"/>
                <a:stretch>
                  <a:fillRect/>
                </a:stretch>
              </p:blipFill>
              <p:spPr>
                <a:xfrm>
                  <a:off x="10930419" y="1539968"/>
                  <a:ext cx="39600"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153" name="Ink 152">
                  <a:extLst>
                    <a:ext uri="{FF2B5EF4-FFF2-40B4-BE49-F238E27FC236}">
                      <a16:creationId xmlns:a16="http://schemas.microsoft.com/office/drawing/2014/main" id="{5FAB358F-B9CD-45B0-9D30-75B64ADDE450}"/>
                    </a:ext>
                  </a:extLst>
                </p14:cNvPr>
                <p14:cNvContentPartPr/>
                <p14:nvPr/>
              </p14:nvContentPartPr>
              <p14:xfrm>
                <a:off x="10945179" y="1619528"/>
                <a:ext cx="116280" cy="245880"/>
              </p14:xfrm>
            </p:contentPart>
          </mc:Choice>
          <mc:Fallback xmlns="">
            <p:pic>
              <p:nvPicPr>
                <p:cNvPr id="153" name="Ink 152">
                  <a:extLst>
                    <a:ext uri="{FF2B5EF4-FFF2-40B4-BE49-F238E27FC236}">
                      <a16:creationId xmlns:a16="http://schemas.microsoft.com/office/drawing/2014/main" id="{5FAB358F-B9CD-45B0-9D30-75B64ADDE450}"/>
                    </a:ext>
                  </a:extLst>
                </p:cNvPr>
                <p:cNvPicPr/>
                <p:nvPr/>
              </p:nvPicPr>
              <p:blipFill>
                <a:blip r:embed="rId90"/>
                <a:stretch>
                  <a:fillRect/>
                </a:stretch>
              </p:blipFill>
              <p:spPr>
                <a:xfrm>
                  <a:off x="10936539" y="1610888"/>
                  <a:ext cx="133920" cy="26352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154" name="Ink 153">
                  <a:extLst>
                    <a:ext uri="{FF2B5EF4-FFF2-40B4-BE49-F238E27FC236}">
                      <a16:creationId xmlns:a16="http://schemas.microsoft.com/office/drawing/2014/main" id="{1B2BC4ED-4DF0-4B31-B482-F0C886047B13}"/>
                    </a:ext>
                  </a:extLst>
                </p14:cNvPr>
                <p14:cNvContentPartPr/>
                <p14:nvPr/>
              </p14:nvContentPartPr>
              <p14:xfrm>
                <a:off x="11088459" y="1615208"/>
                <a:ext cx="167400" cy="74520"/>
              </p14:xfrm>
            </p:contentPart>
          </mc:Choice>
          <mc:Fallback xmlns="">
            <p:pic>
              <p:nvPicPr>
                <p:cNvPr id="154" name="Ink 153">
                  <a:extLst>
                    <a:ext uri="{FF2B5EF4-FFF2-40B4-BE49-F238E27FC236}">
                      <a16:creationId xmlns:a16="http://schemas.microsoft.com/office/drawing/2014/main" id="{1B2BC4ED-4DF0-4B31-B482-F0C886047B13}"/>
                    </a:ext>
                  </a:extLst>
                </p:cNvPr>
                <p:cNvPicPr/>
                <p:nvPr/>
              </p:nvPicPr>
              <p:blipFill>
                <a:blip r:embed="rId92"/>
                <a:stretch>
                  <a:fillRect/>
                </a:stretch>
              </p:blipFill>
              <p:spPr>
                <a:xfrm>
                  <a:off x="11079819" y="1606208"/>
                  <a:ext cx="185040" cy="9216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155" name="Ink 154">
                  <a:extLst>
                    <a:ext uri="{FF2B5EF4-FFF2-40B4-BE49-F238E27FC236}">
                      <a16:creationId xmlns:a16="http://schemas.microsoft.com/office/drawing/2014/main" id="{276FEF26-B90E-478C-BE84-0242710F9418}"/>
                    </a:ext>
                  </a:extLst>
                </p14:cNvPr>
                <p14:cNvContentPartPr/>
                <p14:nvPr/>
              </p14:nvContentPartPr>
              <p14:xfrm>
                <a:off x="11288259" y="1615928"/>
                <a:ext cx="152640" cy="79920"/>
              </p14:xfrm>
            </p:contentPart>
          </mc:Choice>
          <mc:Fallback xmlns="">
            <p:pic>
              <p:nvPicPr>
                <p:cNvPr id="155" name="Ink 154">
                  <a:extLst>
                    <a:ext uri="{FF2B5EF4-FFF2-40B4-BE49-F238E27FC236}">
                      <a16:creationId xmlns:a16="http://schemas.microsoft.com/office/drawing/2014/main" id="{276FEF26-B90E-478C-BE84-0242710F9418}"/>
                    </a:ext>
                  </a:extLst>
                </p:cNvPr>
                <p:cNvPicPr/>
                <p:nvPr/>
              </p:nvPicPr>
              <p:blipFill>
                <a:blip r:embed="rId94"/>
                <a:stretch>
                  <a:fillRect/>
                </a:stretch>
              </p:blipFill>
              <p:spPr>
                <a:xfrm>
                  <a:off x="11279259" y="1607288"/>
                  <a:ext cx="170280" cy="9756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156" name="Ink 155">
                  <a:extLst>
                    <a:ext uri="{FF2B5EF4-FFF2-40B4-BE49-F238E27FC236}">
                      <a16:creationId xmlns:a16="http://schemas.microsoft.com/office/drawing/2014/main" id="{95F78D3F-1B4B-406D-A4C7-8C20015D76F9}"/>
                    </a:ext>
                  </a:extLst>
                </p14:cNvPr>
                <p14:cNvContentPartPr/>
                <p14:nvPr/>
              </p14:nvContentPartPr>
              <p14:xfrm>
                <a:off x="11363859" y="1499648"/>
                <a:ext cx="50760" cy="63360"/>
              </p14:xfrm>
            </p:contentPart>
          </mc:Choice>
          <mc:Fallback xmlns="">
            <p:pic>
              <p:nvPicPr>
                <p:cNvPr id="156" name="Ink 155">
                  <a:extLst>
                    <a:ext uri="{FF2B5EF4-FFF2-40B4-BE49-F238E27FC236}">
                      <a16:creationId xmlns:a16="http://schemas.microsoft.com/office/drawing/2014/main" id="{95F78D3F-1B4B-406D-A4C7-8C20015D76F9}"/>
                    </a:ext>
                  </a:extLst>
                </p:cNvPr>
                <p:cNvPicPr/>
                <p:nvPr/>
              </p:nvPicPr>
              <p:blipFill>
                <a:blip r:embed="rId96"/>
                <a:stretch>
                  <a:fillRect/>
                </a:stretch>
              </p:blipFill>
              <p:spPr>
                <a:xfrm>
                  <a:off x="11354859" y="1490648"/>
                  <a:ext cx="6840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157" name="Ink 156">
                  <a:extLst>
                    <a:ext uri="{FF2B5EF4-FFF2-40B4-BE49-F238E27FC236}">
                      <a16:creationId xmlns:a16="http://schemas.microsoft.com/office/drawing/2014/main" id="{8277E21B-FD47-4A25-8A37-C0B30C4B2DE0}"/>
                    </a:ext>
                  </a:extLst>
                </p14:cNvPr>
                <p14:cNvContentPartPr/>
                <p14:nvPr/>
              </p14:nvContentPartPr>
              <p14:xfrm>
                <a:off x="11452419" y="1521608"/>
                <a:ext cx="89280" cy="277920"/>
              </p14:xfrm>
            </p:contentPart>
          </mc:Choice>
          <mc:Fallback xmlns="">
            <p:pic>
              <p:nvPicPr>
                <p:cNvPr id="157" name="Ink 156">
                  <a:extLst>
                    <a:ext uri="{FF2B5EF4-FFF2-40B4-BE49-F238E27FC236}">
                      <a16:creationId xmlns:a16="http://schemas.microsoft.com/office/drawing/2014/main" id="{8277E21B-FD47-4A25-8A37-C0B30C4B2DE0}"/>
                    </a:ext>
                  </a:extLst>
                </p:cNvPr>
                <p:cNvPicPr/>
                <p:nvPr/>
              </p:nvPicPr>
              <p:blipFill>
                <a:blip r:embed="rId98"/>
                <a:stretch>
                  <a:fillRect/>
                </a:stretch>
              </p:blipFill>
              <p:spPr>
                <a:xfrm>
                  <a:off x="11443419" y="1512608"/>
                  <a:ext cx="106920" cy="2955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99">
            <p14:nvContentPartPr>
              <p14:cNvPr id="159" name="Ink 158">
                <a:extLst>
                  <a:ext uri="{FF2B5EF4-FFF2-40B4-BE49-F238E27FC236}">
                    <a16:creationId xmlns:a16="http://schemas.microsoft.com/office/drawing/2014/main" id="{D2F88ED8-077C-42E4-92CB-FB17C871759B}"/>
                  </a:ext>
                </a:extLst>
              </p14:cNvPr>
              <p14:cNvContentPartPr/>
              <p14:nvPr/>
            </p14:nvContentPartPr>
            <p14:xfrm>
              <a:off x="10700379" y="1264568"/>
              <a:ext cx="179640" cy="25200"/>
            </p14:xfrm>
          </p:contentPart>
        </mc:Choice>
        <mc:Fallback xmlns="">
          <p:pic>
            <p:nvPicPr>
              <p:cNvPr id="159" name="Ink 158">
                <a:extLst>
                  <a:ext uri="{FF2B5EF4-FFF2-40B4-BE49-F238E27FC236}">
                    <a16:creationId xmlns:a16="http://schemas.microsoft.com/office/drawing/2014/main" id="{D2F88ED8-077C-42E4-92CB-FB17C871759B}"/>
                  </a:ext>
                </a:extLst>
              </p:cNvPr>
              <p:cNvPicPr/>
              <p:nvPr/>
            </p:nvPicPr>
            <p:blipFill>
              <a:blip r:embed="rId100"/>
              <a:stretch>
                <a:fillRect/>
              </a:stretch>
            </p:blipFill>
            <p:spPr>
              <a:xfrm>
                <a:off x="10691379" y="1255568"/>
                <a:ext cx="197280" cy="42840"/>
              </a:xfrm>
              <a:prstGeom prst="rect">
                <a:avLst/>
              </a:prstGeom>
            </p:spPr>
          </p:pic>
        </mc:Fallback>
      </mc:AlternateContent>
      <p:grpSp>
        <p:nvGrpSpPr>
          <p:cNvPr id="175" name="Group 174">
            <a:extLst>
              <a:ext uri="{FF2B5EF4-FFF2-40B4-BE49-F238E27FC236}">
                <a16:creationId xmlns:a16="http://schemas.microsoft.com/office/drawing/2014/main" id="{F3335E73-8D86-47D4-B6A5-C06A273E50D5}"/>
              </a:ext>
            </a:extLst>
          </p:cNvPr>
          <p:cNvGrpSpPr/>
          <p:nvPr/>
        </p:nvGrpSpPr>
        <p:grpSpPr>
          <a:xfrm>
            <a:off x="10247859" y="3613208"/>
            <a:ext cx="716400" cy="334800"/>
            <a:chOff x="10247859" y="3613208"/>
            <a:chExt cx="716400" cy="334800"/>
          </a:xfrm>
        </p:grpSpPr>
        <mc:AlternateContent xmlns:mc="http://schemas.openxmlformats.org/markup-compatibility/2006" xmlns:p14="http://schemas.microsoft.com/office/powerpoint/2010/main">
          <mc:Choice Requires="p14">
            <p:contentPart p14:bwMode="auto" r:id="rId101">
              <p14:nvContentPartPr>
                <p14:cNvPr id="160" name="Ink 159">
                  <a:extLst>
                    <a:ext uri="{FF2B5EF4-FFF2-40B4-BE49-F238E27FC236}">
                      <a16:creationId xmlns:a16="http://schemas.microsoft.com/office/drawing/2014/main" id="{2CEF1BFC-ABBC-4461-8EF0-CD8E897AFDEA}"/>
                    </a:ext>
                  </a:extLst>
                </p14:cNvPr>
                <p14:cNvContentPartPr/>
                <p14:nvPr/>
              </p14:nvContentPartPr>
              <p14:xfrm>
                <a:off x="10247859" y="3683408"/>
                <a:ext cx="173880" cy="14400"/>
              </p14:xfrm>
            </p:contentPart>
          </mc:Choice>
          <mc:Fallback xmlns="">
            <p:pic>
              <p:nvPicPr>
                <p:cNvPr id="160" name="Ink 159">
                  <a:extLst>
                    <a:ext uri="{FF2B5EF4-FFF2-40B4-BE49-F238E27FC236}">
                      <a16:creationId xmlns:a16="http://schemas.microsoft.com/office/drawing/2014/main" id="{2CEF1BFC-ABBC-4461-8EF0-CD8E897AFDEA}"/>
                    </a:ext>
                  </a:extLst>
                </p:cNvPr>
                <p:cNvPicPr/>
                <p:nvPr/>
              </p:nvPicPr>
              <p:blipFill>
                <a:blip r:embed="rId102"/>
                <a:stretch>
                  <a:fillRect/>
                </a:stretch>
              </p:blipFill>
              <p:spPr>
                <a:xfrm>
                  <a:off x="10238859" y="3674768"/>
                  <a:ext cx="191520" cy="3204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161" name="Ink 160">
                  <a:extLst>
                    <a:ext uri="{FF2B5EF4-FFF2-40B4-BE49-F238E27FC236}">
                      <a16:creationId xmlns:a16="http://schemas.microsoft.com/office/drawing/2014/main" id="{6AD5CE82-6C82-416E-A599-7D8B5777FDA0}"/>
                    </a:ext>
                  </a:extLst>
                </p14:cNvPr>
                <p14:cNvContentPartPr/>
                <p14:nvPr/>
              </p14:nvContentPartPr>
              <p14:xfrm>
                <a:off x="10490499" y="3613208"/>
                <a:ext cx="37440" cy="51120"/>
              </p14:xfrm>
            </p:contentPart>
          </mc:Choice>
          <mc:Fallback xmlns="">
            <p:pic>
              <p:nvPicPr>
                <p:cNvPr id="161" name="Ink 160">
                  <a:extLst>
                    <a:ext uri="{FF2B5EF4-FFF2-40B4-BE49-F238E27FC236}">
                      <a16:creationId xmlns:a16="http://schemas.microsoft.com/office/drawing/2014/main" id="{6AD5CE82-6C82-416E-A599-7D8B5777FDA0}"/>
                    </a:ext>
                  </a:extLst>
                </p:cNvPr>
                <p:cNvPicPr/>
                <p:nvPr/>
              </p:nvPicPr>
              <p:blipFill>
                <a:blip r:embed="rId104"/>
                <a:stretch>
                  <a:fillRect/>
                </a:stretch>
              </p:blipFill>
              <p:spPr>
                <a:xfrm>
                  <a:off x="10481499" y="3604208"/>
                  <a:ext cx="55080" cy="6876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162" name="Ink 161">
                  <a:extLst>
                    <a:ext uri="{FF2B5EF4-FFF2-40B4-BE49-F238E27FC236}">
                      <a16:creationId xmlns:a16="http://schemas.microsoft.com/office/drawing/2014/main" id="{70D6278F-2F79-4AEC-8327-B8E1EFB02964}"/>
                    </a:ext>
                  </a:extLst>
                </p14:cNvPr>
                <p14:cNvContentPartPr/>
                <p14:nvPr/>
              </p14:nvContentPartPr>
              <p14:xfrm>
                <a:off x="10473579" y="3712568"/>
                <a:ext cx="228600" cy="235440"/>
              </p14:xfrm>
            </p:contentPart>
          </mc:Choice>
          <mc:Fallback xmlns="">
            <p:pic>
              <p:nvPicPr>
                <p:cNvPr id="162" name="Ink 161">
                  <a:extLst>
                    <a:ext uri="{FF2B5EF4-FFF2-40B4-BE49-F238E27FC236}">
                      <a16:creationId xmlns:a16="http://schemas.microsoft.com/office/drawing/2014/main" id="{70D6278F-2F79-4AEC-8327-B8E1EFB02964}"/>
                    </a:ext>
                  </a:extLst>
                </p:cNvPr>
                <p:cNvPicPr/>
                <p:nvPr/>
              </p:nvPicPr>
              <p:blipFill>
                <a:blip r:embed="rId106"/>
                <a:stretch>
                  <a:fillRect/>
                </a:stretch>
              </p:blipFill>
              <p:spPr>
                <a:xfrm>
                  <a:off x="10464579" y="3703928"/>
                  <a:ext cx="246240" cy="25308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163" name="Ink 162">
                  <a:extLst>
                    <a:ext uri="{FF2B5EF4-FFF2-40B4-BE49-F238E27FC236}">
                      <a16:creationId xmlns:a16="http://schemas.microsoft.com/office/drawing/2014/main" id="{972C1296-1B3B-4EEC-8BC7-E452C8374EA4}"/>
                    </a:ext>
                  </a:extLst>
                </p14:cNvPr>
                <p14:cNvContentPartPr/>
                <p14:nvPr/>
              </p14:nvContentPartPr>
              <p14:xfrm>
                <a:off x="10691379" y="3772688"/>
                <a:ext cx="73800" cy="86760"/>
              </p14:xfrm>
            </p:contentPart>
          </mc:Choice>
          <mc:Fallback xmlns="">
            <p:pic>
              <p:nvPicPr>
                <p:cNvPr id="163" name="Ink 162">
                  <a:extLst>
                    <a:ext uri="{FF2B5EF4-FFF2-40B4-BE49-F238E27FC236}">
                      <a16:creationId xmlns:a16="http://schemas.microsoft.com/office/drawing/2014/main" id="{972C1296-1B3B-4EEC-8BC7-E452C8374EA4}"/>
                    </a:ext>
                  </a:extLst>
                </p:cNvPr>
                <p:cNvPicPr/>
                <p:nvPr/>
              </p:nvPicPr>
              <p:blipFill>
                <a:blip r:embed="rId108"/>
                <a:stretch>
                  <a:fillRect/>
                </a:stretch>
              </p:blipFill>
              <p:spPr>
                <a:xfrm>
                  <a:off x="10682379" y="3764048"/>
                  <a:ext cx="91440" cy="10440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164" name="Ink 163">
                  <a:extLst>
                    <a:ext uri="{FF2B5EF4-FFF2-40B4-BE49-F238E27FC236}">
                      <a16:creationId xmlns:a16="http://schemas.microsoft.com/office/drawing/2014/main" id="{05604E32-92A3-4443-B218-F4FBD60FA555}"/>
                    </a:ext>
                  </a:extLst>
                </p14:cNvPr>
                <p14:cNvContentPartPr/>
                <p14:nvPr/>
              </p14:nvContentPartPr>
              <p14:xfrm>
                <a:off x="10783539" y="3647048"/>
                <a:ext cx="164160" cy="181440"/>
              </p14:xfrm>
            </p:contentPart>
          </mc:Choice>
          <mc:Fallback xmlns="">
            <p:pic>
              <p:nvPicPr>
                <p:cNvPr id="164" name="Ink 163">
                  <a:extLst>
                    <a:ext uri="{FF2B5EF4-FFF2-40B4-BE49-F238E27FC236}">
                      <a16:creationId xmlns:a16="http://schemas.microsoft.com/office/drawing/2014/main" id="{05604E32-92A3-4443-B218-F4FBD60FA555}"/>
                    </a:ext>
                  </a:extLst>
                </p:cNvPr>
                <p:cNvPicPr/>
                <p:nvPr/>
              </p:nvPicPr>
              <p:blipFill>
                <a:blip r:embed="rId110"/>
                <a:stretch>
                  <a:fillRect/>
                </a:stretch>
              </p:blipFill>
              <p:spPr>
                <a:xfrm>
                  <a:off x="10774899" y="3638048"/>
                  <a:ext cx="181800" cy="19908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165" name="Ink 164">
                  <a:extLst>
                    <a:ext uri="{FF2B5EF4-FFF2-40B4-BE49-F238E27FC236}">
                      <a16:creationId xmlns:a16="http://schemas.microsoft.com/office/drawing/2014/main" id="{8A06E5E9-83B7-4B2A-A230-52A8F7D04909}"/>
                    </a:ext>
                  </a:extLst>
                </p14:cNvPr>
                <p14:cNvContentPartPr/>
                <p14:nvPr/>
              </p14:nvContentPartPr>
              <p14:xfrm>
                <a:off x="10861299" y="3720488"/>
                <a:ext cx="102960" cy="29520"/>
              </p14:xfrm>
            </p:contentPart>
          </mc:Choice>
          <mc:Fallback xmlns="">
            <p:pic>
              <p:nvPicPr>
                <p:cNvPr id="165" name="Ink 164">
                  <a:extLst>
                    <a:ext uri="{FF2B5EF4-FFF2-40B4-BE49-F238E27FC236}">
                      <a16:creationId xmlns:a16="http://schemas.microsoft.com/office/drawing/2014/main" id="{8A06E5E9-83B7-4B2A-A230-52A8F7D04909}"/>
                    </a:ext>
                  </a:extLst>
                </p:cNvPr>
                <p:cNvPicPr/>
                <p:nvPr/>
              </p:nvPicPr>
              <p:blipFill>
                <a:blip r:embed="rId112"/>
                <a:stretch>
                  <a:fillRect/>
                </a:stretch>
              </p:blipFill>
              <p:spPr>
                <a:xfrm>
                  <a:off x="10852659" y="3711848"/>
                  <a:ext cx="120600" cy="47160"/>
                </a:xfrm>
                <a:prstGeom prst="rect">
                  <a:avLst/>
                </a:prstGeom>
              </p:spPr>
            </p:pic>
          </mc:Fallback>
        </mc:AlternateContent>
      </p:grpSp>
      <p:grpSp>
        <p:nvGrpSpPr>
          <p:cNvPr id="174" name="Group 173">
            <a:extLst>
              <a:ext uri="{FF2B5EF4-FFF2-40B4-BE49-F238E27FC236}">
                <a16:creationId xmlns:a16="http://schemas.microsoft.com/office/drawing/2014/main" id="{7446BDB1-CA55-45E3-9391-167ADFE061EF}"/>
              </a:ext>
            </a:extLst>
          </p:cNvPr>
          <p:cNvGrpSpPr/>
          <p:nvPr/>
        </p:nvGrpSpPr>
        <p:grpSpPr>
          <a:xfrm>
            <a:off x="11157939" y="3611408"/>
            <a:ext cx="670320" cy="221760"/>
            <a:chOff x="11157939" y="3611408"/>
            <a:chExt cx="670320" cy="221760"/>
          </a:xfrm>
        </p:grpSpPr>
        <mc:AlternateContent xmlns:mc="http://schemas.openxmlformats.org/markup-compatibility/2006" xmlns:p14="http://schemas.microsoft.com/office/powerpoint/2010/main">
          <mc:Choice Requires="p14">
            <p:contentPart p14:bwMode="auto" r:id="rId113">
              <p14:nvContentPartPr>
                <p14:cNvPr id="166" name="Ink 165">
                  <a:extLst>
                    <a:ext uri="{FF2B5EF4-FFF2-40B4-BE49-F238E27FC236}">
                      <a16:creationId xmlns:a16="http://schemas.microsoft.com/office/drawing/2014/main" id="{36F51278-F6C1-46EB-ABC3-F5C1756520AB}"/>
                    </a:ext>
                  </a:extLst>
                </p14:cNvPr>
                <p14:cNvContentPartPr/>
                <p14:nvPr/>
              </p14:nvContentPartPr>
              <p14:xfrm>
                <a:off x="11183859" y="3623288"/>
                <a:ext cx="84240" cy="157680"/>
              </p14:xfrm>
            </p:contentPart>
          </mc:Choice>
          <mc:Fallback xmlns="">
            <p:pic>
              <p:nvPicPr>
                <p:cNvPr id="166" name="Ink 165">
                  <a:extLst>
                    <a:ext uri="{FF2B5EF4-FFF2-40B4-BE49-F238E27FC236}">
                      <a16:creationId xmlns:a16="http://schemas.microsoft.com/office/drawing/2014/main" id="{36F51278-F6C1-46EB-ABC3-F5C1756520AB}"/>
                    </a:ext>
                  </a:extLst>
                </p:cNvPr>
                <p:cNvPicPr/>
                <p:nvPr/>
              </p:nvPicPr>
              <p:blipFill>
                <a:blip r:embed="rId114"/>
                <a:stretch>
                  <a:fillRect/>
                </a:stretch>
              </p:blipFill>
              <p:spPr>
                <a:xfrm>
                  <a:off x="11174859" y="3614288"/>
                  <a:ext cx="101880" cy="17532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167" name="Ink 166">
                  <a:extLst>
                    <a:ext uri="{FF2B5EF4-FFF2-40B4-BE49-F238E27FC236}">
                      <a16:creationId xmlns:a16="http://schemas.microsoft.com/office/drawing/2014/main" id="{44A76C7E-2C72-4ABE-8BA7-714D42BE0771}"/>
                    </a:ext>
                  </a:extLst>
                </p14:cNvPr>
                <p14:cNvContentPartPr/>
                <p14:nvPr/>
              </p14:nvContentPartPr>
              <p14:xfrm>
                <a:off x="11157939" y="3669728"/>
                <a:ext cx="168840" cy="25560"/>
              </p14:xfrm>
            </p:contentPart>
          </mc:Choice>
          <mc:Fallback xmlns="">
            <p:pic>
              <p:nvPicPr>
                <p:cNvPr id="167" name="Ink 166">
                  <a:extLst>
                    <a:ext uri="{FF2B5EF4-FFF2-40B4-BE49-F238E27FC236}">
                      <a16:creationId xmlns:a16="http://schemas.microsoft.com/office/drawing/2014/main" id="{44A76C7E-2C72-4ABE-8BA7-714D42BE0771}"/>
                    </a:ext>
                  </a:extLst>
                </p:cNvPr>
                <p:cNvPicPr/>
                <p:nvPr/>
              </p:nvPicPr>
              <p:blipFill>
                <a:blip r:embed="rId116"/>
                <a:stretch>
                  <a:fillRect/>
                </a:stretch>
              </p:blipFill>
              <p:spPr>
                <a:xfrm>
                  <a:off x="11148939" y="3660728"/>
                  <a:ext cx="186480" cy="4320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168" name="Ink 167">
                  <a:extLst>
                    <a:ext uri="{FF2B5EF4-FFF2-40B4-BE49-F238E27FC236}">
                      <a16:creationId xmlns:a16="http://schemas.microsoft.com/office/drawing/2014/main" id="{8F49416F-4E69-4C29-8F6E-920423BF8D31}"/>
                    </a:ext>
                  </a:extLst>
                </p14:cNvPr>
                <p14:cNvContentPartPr/>
                <p14:nvPr/>
              </p14:nvContentPartPr>
              <p14:xfrm>
                <a:off x="11414619" y="3685568"/>
                <a:ext cx="189000" cy="109080"/>
              </p14:xfrm>
            </p:contentPart>
          </mc:Choice>
          <mc:Fallback xmlns="">
            <p:pic>
              <p:nvPicPr>
                <p:cNvPr id="168" name="Ink 167">
                  <a:extLst>
                    <a:ext uri="{FF2B5EF4-FFF2-40B4-BE49-F238E27FC236}">
                      <a16:creationId xmlns:a16="http://schemas.microsoft.com/office/drawing/2014/main" id="{8F49416F-4E69-4C29-8F6E-920423BF8D31}"/>
                    </a:ext>
                  </a:extLst>
                </p:cNvPr>
                <p:cNvPicPr/>
                <p:nvPr/>
              </p:nvPicPr>
              <p:blipFill>
                <a:blip r:embed="rId118"/>
                <a:stretch>
                  <a:fillRect/>
                </a:stretch>
              </p:blipFill>
              <p:spPr>
                <a:xfrm>
                  <a:off x="11405619" y="3676568"/>
                  <a:ext cx="20664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169" name="Ink 168">
                  <a:extLst>
                    <a:ext uri="{FF2B5EF4-FFF2-40B4-BE49-F238E27FC236}">
                      <a16:creationId xmlns:a16="http://schemas.microsoft.com/office/drawing/2014/main" id="{EEF6A3EF-4DC7-49F4-9607-D541EB805F20}"/>
                    </a:ext>
                  </a:extLst>
                </p14:cNvPr>
                <p14:cNvContentPartPr/>
                <p14:nvPr/>
              </p14:nvContentPartPr>
              <p14:xfrm>
                <a:off x="11607939" y="3736688"/>
                <a:ext cx="94680" cy="74520"/>
              </p14:xfrm>
            </p:contentPart>
          </mc:Choice>
          <mc:Fallback xmlns="">
            <p:pic>
              <p:nvPicPr>
                <p:cNvPr id="169" name="Ink 168">
                  <a:extLst>
                    <a:ext uri="{FF2B5EF4-FFF2-40B4-BE49-F238E27FC236}">
                      <a16:creationId xmlns:a16="http://schemas.microsoft.com/office/drawing/2014/main" id="{EEF6A3EF-4DC7-49F4-9607-D541EB805F20}"/>
                    </a:ext>
                  </a:extLst>
                </p:cNvPr>
                <p:cNvPicPr/>
                <p:nvPr/>
              </p:nvPicPr>
              <p:blipFill>
                <a:blip r:embed="rId120"/>
                <a:stretch>
                  <a:fillRect/>
                </a:stretch>
              </p:blipFill>
              <p:spPr>
                <a:xfrm>
                  <a:off x="11598939" y="3727688"/>
                  <a:ext cx="112320" cy="9216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170" name="Ink 169">
                  <a:extLst>
                    <a:ext uri="{FF2B5EF4-FFF2-40B4-BE49-F238E27FC236}">
                      <a16:creationId xmlns:a16="http://schemas.microsoft.com/office/drawing/2014/main" id="{88F43143-AC97-4791-9DA1-B67BD61291F1}"/>
                    </a:ext>
                  </a:extLst>
                </p14:cNvPr>
                <p14:cNvContentPartPr/>
                <p14:nvPr/>
              </p14:nvContentPartPr>
              <p14:xfrm>
                <a:off x="11729979" y="3611408"/>
                <a:ext cx="98280" cy="221760"/>
              </p14:xfrm>
            </p:contentPart>
          </mc:Choice>
          <mc:Fallback xmlns="">
            <p:pic>
              <p:nvPicPr>
                <p:cNvPr id="170" name="Ink 169">
                  <a:extLst>
                    <a:ext uri="{FF2B5EF4-FFF2-40B4-BE49-F238E27FC236}">
                      <a16:creationId xmlns:a16="http://schemas.microsoft.com/office/drawing/2014/main" id="{88F43143-AC97-4791-9DA1-B67BD61291F1}"/>
                    </a:ext>
                  </a:extLst>
                </p:cNvPr>
                <p:cNvPicPr/>
                <p:nvPr/>
              </p:nvPicPr>
              <p:blipFill>
                <a:blip r:embed="rId122"/>
                <a:stretch>
                  <a:fillRect/>
                </a:stretch>
              </p:blipFill>
              <p:spPr>
                <a:xfrm>
                  <a:off x="11720979" y="3602408"/>
                  <a:ext cx="115920" cy="239400"/>
                </a:xfrm>
                <a:prstGeom prst="rect">
                  <a:avLst/>
                </a:prstGeom>
              </p:spPr>
            </p:pic>
          </mc:Fallback>
        </mc:AlternateContent>
      </p:grpSp>
      <p:grpSp>
        <p:nvGrpSpPr>
          <p:cNvPr id="173" name="Group 172">
            <a:extLst>
              <a:ext uri="{FF2B5EF4-FFF2-40B4-BE49-F238E27FC236}">
                <a16:creationId xmlns:a16="http://schemas.microsoft.com/office/drawing/2014/main" id="{C4687FDA-5EBF-4153-B857-3C0399DABE2F}"/>
              </a:ext>
            </a:extLst>
          </p:cNvPr>
          <p:cNvGrpSpPr/>
          <p:nvPr/>
        </p:nvGrpSpPr>
        <p:grpSpPr>
          <a:xfrm>
            <a:off x="10828539" y="4059968"/>
            <a:ext cx="693000" cy="145440"/>
            <a:chOff x="10828539" y="4059968"/>
            <a:chExt cx="693000" cy="145440"/>
          </a:xfrm>
        </p:grpSpPr>
        <mc:AlternateContent xmlns:mc="http://schemas.openxmlformats.org/markup-compatibility/2006" xmlns:p14="http://schemas.microsoft.com/office/powerpoint/2010/main">
          <mc:Choice Requires="p14">
            <p:contentPart p14:bwMode="auto" r:id="rId123">
              <p14:nvContentPartPr>
                <p14:cNvPr id="171" name="Ink 170">
                  <a:extLst>
                    <a:ext uri="{FF2B5EF4-FFF2-40B4-BE49-F238E27FC236}">
                      <a16:creationId xmlns:a16="http://schemas.microsoft.com/office/drawing/2014/main" id="{713264CF-0E80-481F-BC9B-D535DA964F73}"/>
                    </a:ext>
                  </a:extLst>
                </p14:cNvPr>
                <p14:cNvContentPartPr/>
                <p14:nvPr/>
              </p14:nvContentPartPr>
              <p14:xfrm>
                <a:off x="10828539" y="4078688"/>
                <a:ext cx="486000" cy="126720"/>
              </p14:xfrm>
            </p:contentPart>
          </mc:Choice>
          <mc:Fallback xmlns="">
            <p:pic>
              <p:nvPicPr>
                <p:cNvPr id="171" name="Ink 170">
                  <a:extLst>
                    <a:ext uri="{FF2B5EF4-FFF2-40B4-BE49-F238E27FC236}">
                      <a16:creationId xmlns:a16="http://schemas.microsoft.com/office/drawing/2014/main" id="{713264CF-0E80-481F-BC9B-D535DA964F73}"/>
                    </a:ext>
                  </a:extLst>
                </p:cNvPr>
                <p:cNvPicPr/>
                <p:nvPr/>
              </p:nvPicPr>
              <p:blipFill>
                <a:blip r:embed="rId124"/>
                <a:stretch>
                  <a:fillRect/>
                </a:stretch>
              </p:blipFill>
              <p:spPr>
                <a:xfrm>
                  <a:off x="10819899" y="4069688"/>
                  <a:ext cx="503640" cy="14436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172" name="Ink 171">
                  <a:extLst>
                    <a:ext uri="{FF2B5EF4-FFF2-40B4-BE49-F238E27FC236}">
                      <a16:creationId xmlns:a16="http://schemas.microsoft.com/office/drawing/2014/main" id="{0E12A126-70BD-49A6-953F-1193F35EFC06}"/>
                    </a:ext>
                  </a:extLst>
                </p14:cNvPr>
                <p14:cNvContentPartPr/>
                <p14:nvPr/>
              </p14:nvContentPartPr>
              <p14:xfrm>
                <a:off x="11315619" y="4059968"/>
                <a:ext cx="205920" cy="124920"/>
              </p14:xfrm>
            </p:contentPart>
          </mc:Choice>
          <mc:Fallback xmlns="">
            <p:pic>
              <p:nvPicPr>
                <p:cNvPr id="172" name="Ink 171">
                  <a:extLst>
                    <a:ext uri="{FF2B5EF4-FFF2-40B4-BE49-F238E27FC236}">
                      <a16:creationId xmlns:a16="http://schemas.microsoft.com/office/drawing/2014/main" id="{0E12A126-70BD-49A6-953F-1193F35EFC06}"/>
                    </a:ext>
                  </a:extLst>
                </p:cNvPr>
                <p:cNvPicPr/>
                <p:nvPr/>
              </p:nvPicPr>
              <p:blipFill>
                <a:blip r:embed="rId126"/>
                <a:stretch>
                  <a:fillRect/>
                </a:stretch>
              </p:blipFill>
              <p:spPr>
                <a:xfrm>
                  <a:off x="11306619" y="4051328"/>
                  <a:ext cx="223560" cy="142560"/>
                </a:xfrm>
                <a:prstGeom prst="rect">
                  <a:avLst/>
                </a:prstGeom>
              </p:spPr>
            </p:pic>
          </mc:Fallback>
        </mc:AlternateContent>
      </p:grpSp>
      <p:grpSp>
        <p:nvGrpSpPr>
          <p:cNvPr id="187" name="Group 186">
            <a:extLst>
              <a:ext uri="{FF2B5EF4-FFF2-40B4-BE49-F238E27FC236}">
                <a16:creationId xmlns:a16="http://schemas.microsoft.com/office/drawing/2014/main" id="{C41B8B73-9401-491E-9F02-BE7F9E421C3F}"/>
              </a:ext>
            </a:extLst>
          </p:cNvPr>
          <p:cNvGrpSpPr/>
          <p:nvPr/>
        </p:nvGrpSpPr>
        <p:grpSpPr>
          <a:xfrm>
            <a:off x="9892179" y="2664608"/>
            <a:ext cx="2023920" cy="813600"/>
            <a:chOff x="9892179" y="2664608"/>
            <a:chExt cx="2023920" cy="813600"/>
          </a:xfrm>
        </p:grpSpPr>
        <mc:AlternateContent xmlns:mc="http://schemas.openxmlformats.org/markup-compatibility/2006" xmlns:p14="http://schemas.microsoft.com/office/powerpoint/2010/main">
          <mc:Choice Requires="p14">
            <p:contentPart p14:bwMode="auto" r:id="rId127">
              <p14:nvContentPartPr>
                <p14:cNvPr id="117" name="Ink 116">
                  <a:extLst>
                    <a:ext uri="{FF2B5EF4-FFF2-40B4-BE49-F238E27FC236}">
                      <a16:creationId xmlns:a16="http://schemas.microsoft.com/office/drawing/2014/main" id="{32161FB8-8AAB-4ECC-942D-15E1194DA58B}"/>
                    </a:ext>
                  </a:extLst>
                </p14:cNvPr>
                <p14:cNvContentPartPr/>
                <p14:nvPr/>
              </p14:nvContentPartPr>
              <p14:xfrm>
                <a:off x="10712979" y="3257168"/>
                <a:ext cx="207000" cy="18720"/>
              </p14:xfrm>
            </p:contentPart>
          </mc:Choice>
          <mc:Fallback xmlns="">
            <p:pic>
              <p:nvPicPr>
                <p:cNvPr id="117" name="Ink 116">
                  <a:extLst>
                    <a:ext uri="{FF2B5EF4-FFF2-40B4-BE49-F238E27FC236}">
                      <a16:creationId xmlns:a16="http://schemas.microsoft.com/office/drawing/2014/main" id="{32161FB8-8AAB-4ECC-942D-15E1194DA58B}"/>
                    </a:ext>
                  </a:extLst>
                </p:cNvPr>
                <p:cNvPicPr/>
                <p:nvPr/>
              </p:nvPicPr>
              <p:blipFill>
                <a:blip r:embed="rId128"/>
                <a:stretch>
                  <a:fillRect/>
                </a:stretch>
              </p:blipFill>
              <p:spPr>
                <a:xfrm>
                  <a:off x="10703979" y="3248528"/>
                  <a:ext cx="224640" cy="3636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118" name="Ink 117">
                  <a:extLst>
                    <a:ext uri="{FF2B5EF4-FFF2-40B4-BE49-F238E27FC236}">
                      <a16:creationId xmlns:a16="http://schemas.microsoft.com/office/drawing/2014/main" id="{3A4C6CDE-CDD5-4BB1-ABA9-7DB48117DE24}"/>
                    </a:ext>
                  </a:extLst>
                </p14:cNvPr>
                <p14:cNvContentPartPr/>
                <p14:nvPr/>
              </p14:nvContentPartPr>
              <p14:xfrm>
                <a:off x="10970739" y="3143048"/>
                <a:ext cx="236520" cy="335160"/>
              </p14:xfrm>
            </p:contentPart>
          </mc:Choice>
          <mc:Fallback xmlns="">
            <p:pic>
              <p:nvPicPr>
                <p:cNvPr id="118" name="Ink 117">
                  <a:extLst>
                    <a:ext uri="{FF2B5EF4-FFF2-40B4-BE49-F238E27FC236}">
                      <a16:creationId xmlns:a16="http://schemas.microsoft.com/office/drawing/2014/main" id="{3A4C6CDE-CDD5-4BB1-ABA9-7DB48117DE24}"/>
                    </a:ext>
                  </a:extLst>
                </p:cNvPr>
                <p:cNvPicPr/>
                <p:nvPr/>
              </p:nvPicPr>
              <p:blipFill>
                <a:blip r:embed="rId130"/>
                <a:stretch>
                  <a:fillRect/>
                </a:stretch>
              </p:blipFill>
              <p:spPr>
                <a:xfrm>
                  <a:off x="10962099" y="3134048"/>
                  <a:ext cx="254160" cy="35280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119" name="Ink 118">
                  <a:extLst>
                    <a:ext uri="{FF2B5EF4-FFF2-40B4-BE49-F238E27FC236}">
                      <a16:creationId xmlns:a16="http://schemas.microsoft.com/office/drawing/2014/main" id="{D0346860-F165-4874-818B-D45AC890E886}"/>
                    </a:ext>
                  </a:extLst>
                </p14:cNvPr>
                <p14:cNvContentPartPr/>
                <p14:nvPr/>
              </p14:nvContentPartPr>
              <p14:xfrm>
                <a:off x="11237139" y="3221528"/>
                <a:ext cx="291600" cy="76680"/>
              </p14:xfrm>
            </p:contentPart>
          </mc:Choice>
          <mc:Fallback xmlns="">
            <p:pic>
              <p:nvPicPr>
                <p:cNvPr id="119" name="Ink 118">
                  <a:extLst>
                    <a:ext uri="{FF2B5EF4-FFF2-40B4-BE49-F238E27FC236}">
                      <a16:creationId xmlns:a16="http://schemas.microsoft.com/office/drawing/2014/main" id="{D0346860-F165-4874-818B-D45AC890E886}"/>
                    </a:ext>
                  </a:extLst>
                </p:cNvPr>
                <p:cNvPicPr/>
                <p:nvPr/>
              </p:nvPicPr>
              <p:blipFill>
                <a:blip r:embed="rId132"/>
                <a:stretch>
                  <a:fillRect/>
                </a:stretch>
              </p:blipFill>
              <p:spPr>
                <a:xfrm>
                  <a:off x="11228499" y="3212888"/>
                  <a:ext cx="30924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120" name="Ink 119">
                  <a:extLst>
                    <a:ext uri="{FF2B5EF4-FFF2-40B4-BE49-F238E27FC236}">
                      <a16:creationId xmlns:a16="http://schemas.microsoft.com/office/drawing/2014/main" id="{2F581B91-98E7-4102-BAB5-0519F1134E54}"/>
                    </a:ext>
                  </a:extLst>
                </p14:cNvPr>
                <p14:cNvContentPartPr/>
                <p14:nvPr/>
              </p14:nvContentPartPr>
              <p14:xfrm>
                <a:off x="11502099" y="3133688"/>
                <a:ext cx="62280" cy="54000"/>
              </p14:xfrm>
            </p:contentPart>
          </mc:Choice>
          <mc:Fallback xmlns="">
            <p:pic>
              <p:nvPicPr>
                <p:cNvPr id="120" name="Ink 119">
                  <a:extLst>
                    <a:ext uri="{FF2B5EF4-FFF2-40B4-BE49-F238E27FC236}">
                      <a16:creationId xmlns:a16="http://schemas.microsoft.com/office/drawing/2014/main" id="{2F581B91-98E7-4102-BAB5-0519F1134E54}"/>
                    </a:ext>
                  </a:extLst>
                </p:cNvPr>
                <p:cNvPicPr/>
                <p:nvPr/>
              </p:nvPicPr>
              <p:blipFill>
                <a:blip r:embed="rId134"/>
                <a:stretch>
                  <a:fillRect/>
                </a:stretch>
              </p:blipFill>
              <p:spPr>
                <a:xfrm>
                  <a:off x="11493459" y="3125048"/>
                  <a:ext cx="79920" cy="7164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121" name="Ink 120">
                  <a:extLst>
                    <a:ext uri="{FF2B5EF4-FFF2-40B4-BE49-F238E27FC236}">
                      <a16:creationId xmlns:a16="http://schemas.microsoft.com/office/drawing/2014/main" id="{8F2090BF-5CFE-4551-8F80-1241A42B5893}"/>
                    </a:ext>
                  </a:extLst>
                </p14:cNvPr>
                <p14:cNvContentPartPr/>
                <p14:nvPr/>
              </p14:nvContentPartPr>
              <p14:xfrm>
                <a:off x="11588139" y="3140888"/>
                <a:ext cx="127080" cy="270000"/>
              </p14:xfrm>
            </p:contentPart>
          </mc:Choice>
          <mc:Fallback xmlns="">
            <p:pic>
              <p:nvPicPr>
                <p:cNvPr id="121" name="Ink 120">
                  <a:extLst>
                    <a:ext uri="{FF2B5EF4-FFF2-40B4-BE49-F238E27FC236}">
                      <a16:creationId xmlns:a16="http://schemas.microsoft.com/office/drawing/2014/main" id="{8F2090BF-5CFE-4551-8F80-1241A42B5893}"/>
                    </a:ext>
                  </a:extLst>
                </p:cNvPr>
                <p:cNvPicPr/>
                <p:nvPr/>
              </p:nvPicPr>
              <p:blipFill>
                <a:blip r:embed="rId136"/>
                <a:stretch>
                  <a:fillRect/>
                </a:stretch>
              </p:blipFill>
              <p:spPr>
                <a:xfrm>
                  <a:off x="11579499" y="3132248"/>
                  <a:ext cx="144720" cy="28764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122" name="Ink 121">
                  <a:extLst>
                    <a:ext uri="{FF2B5EF4-FFF2-40B4-BE49-F238E27FC236}">
                      <a16:creationId xmlns:a16="http://schemas.microsoft.com/office/drawing/2014/main" id="{570213D9-2378-410E-9B48-15D3C1147238}"/>
                    </a:ext>
                  </a:extLst>
                </p14:cNvPr>
                <p14:cNvContentPartPr/>
                <p14:nvPr/>
              </p14:nvContentPartPr>
              <p14:xfrm>
                <a:off x="10419579" y="2793488"/>
                <a:ext cx="145440" cy="14040"/>
              </p14:xfrm>
            </p:contentPart>
          </mc:Choice>
          <mc:Fallback xmlns="">
            <p:pic>
              <p:nvPicPr>
                <p:cNvPr id="122" name="Ink 121">
                  <a:extLst>
                    <a:ext uri="{FF2B5EF4-FFF2-40B4-BE49-F238E27FC236}">
                      <a16:creationId xmlns:a16="http://schemas.microsoft.com/office/drawing/2014/main" id="{570213D9-2378-410E-9B48-15D3C1147238}"/>
                    </a:ext>
                  </a:extLst>
                </p:cNvPr>
                <p:cNvPicPr/>
                <p:nvPr/>
              </p:nvPicPr>
              <p:blipFill>
                <a:blip r:embed="rId138"/>
                <a:stretch>
                  <a:fillRect/>
                </a:stretch>
              </p:blipFill>
              <p:spPr>
                <a:xfrm>
                  <a:off x="10410939" y="2784488"/>
                  <a:ext cx="163080" cy="3168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123" name="Ink 122">
                  <a:extLst>
                    <a:ext uri="{FF2B5EF4-FFF2-40B4-BE49-F238E27FC236}">
                      <a16:creationId xmlns:a16="http://schemas.microsoft.com/office/drawing/2014/main" id="{D90A91A9-4255-44FC-BAB5-837415347315}"/>
                    </a:ext>
                  </a:extLst>
                </p14:cNvPr>
                <p14:cNvContentPartPr/>
                <p14:nvPr/>
              </p14:nvContentPartPr>
              <p14:xfrm>
                <a:off x="10559259" y="2726528"/>
                <a:ext cx="29160" cy="250200"/>
              </p14:xfrm>
            </p:contentPart>
          </mc:Choice>
          <mc:Fallback xmlns="">
            <p:pic>
              <p:nvPicPr>
                <p:cNvPr id="123" name="Ink 122">
                  <a:extLst>
                    <a:ext uri="{FF2B5EF4-FFF2-40B4-BE49-F238E27FC236}">
                      <a16:creationId xmlns:a16="http://schemas.microsoft.com/office/drawing/2014/main" id="{D90A91A9-4255-44FC-BAB5-837415347315}"/>
                    </a:ext>
                  </a:extLst>
                </p:cNvPr>
                <p:cNvPicPr/>
                <p:nvPr/>
              </p:nvPicPr>
              <p:blipFill>
                <a:blip r:embed="rId140"/>
                <a:stretch>
                  <a:fillRect/>
                </a:stretch>
              </p:blipFill>
              <p:spPr>
                <a:xfrm>
                  <a:off x="10550259" y="2717528"/>
                  <a:ext cx="46800" cy="26784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124" name="Ink 123">
                  <a:extLst>
                    <a:ext uri="{FF2B5EF4-FFF2-40B4-BE49-F238E27FC236}">
                      <a16:creationId xmlns:a16="http://schemas.microsoft.com/office/drawing/2014/main" id="{E9968EDF-6D86-4590-B9C7-984D9D77E906}"/>
                    </a:ext>
                  </a:extLst>
                </p14:cNvPr>
                <p14:cNvContentPartPr/>
                <p14:nvPr/>
              </p14:nvContentPartPr>
              <p14:xfrm>
                <a:off x="10576899" y="2772608"/>
                <a:ext cx="71280" cy="72720"/>
              </p14:xfrm>
            </p:contentPart>
          </mc:Choice>
          <mc:Fallback xmlns="">
            <p:pic>
              <p:nvPicPr>
                <p:cNvPr id="124" name="Ink 123">
                  <a:extLst>
                    <a:ext uri="{FF2B5EF4-FFF2-40B4-BE49-F238E27FC236}">
                      <a16:creationId xmlns:a16="http://schemas.microsoft.com/office/drawing/2014/main" id="{E9968EDF-6D86-4590-B9C7-984D9D77E906}"/>
                    </a:ext>
                  </a:extLst>
                </p:cNvPr>
                <p:cNvPicPr/>
                <p:nvPr/>
              </p:nvPicPr>
              <p:blipFill>
                <a:blip r:embed="rId142"/>
                <a:stretch>
                  <a:fillRect/>
                </a:stretch>
              </p:blipFill>
              <p:spPr>
                <a:xfrm>
                  <a:off x="10568259" y="2763608"/>
                  <a:ext cx="88920" cy="9036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125" name="Ink 124">
                  <a:extLst>
                    <a:ext uri="{FF2B5EF4-FFF2-40B4-BE49-F238E27FC236}">
                      <a16:creationId xmlns:a16="http://schemas.microsoft.com/office/drawing/2014/main" id="{13FF3394-F9BD-4159-996B-A301DFC49839}"/>
                    </a:ext>
                  </a:extLst>
                </p14:cNvPr>
                <p14:cNvContentPartPr/>
                <p14:nvPr/>
              </p14:nvContentPartPr>
              <p14:xfrm>
                <a:off x="10689579" y="2689808"/>
                <a:ext cx="269280" cy="168480"/>
              </p14:xfrm>
            </p:contentPart>
          </mc:Choice>
          <mc:Fallback xmlns="">
            <p:pic>
              <p:nvPicPr>
                <p:cNvPr id="125" name="Ink 124">
                  <a:extLst>
                    <a:ext uri="{FF2B5EF4-FFF2-40B4-BE49-F238E27FC236}">
                      <a16:creationId xmlns:a16="http://schemas.microsoft.com/office/drawing/2014/main" id="{13FF3394-F9BD-4159-996B-A301DFC49839}"/>
                    </a:ext>
                  </a:extLst>
                </p:cNvPr>
                <p:cNvPicPr/>
                <p:nvPr/>
              </p:nvPicPr>
              <p:blipFill>
                <a:blip r:embed="rId144"/>
                <a:stretch>
                  <a:fillRect/>
                </a:stretch>
              </p:blipFill>
              <p:spPr>
                <a:xfrm>
                  <a:off x="10680579" y="2681168"/>
                  <a:ext cx="286920" cy="18612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126" name="Ink 125">
                  <a:extLst>
                    <a:ext uri="{FF2B5EF4-FFF2-40B4-BE49-F238E27FC236}">
                      <a16:creationId xmlns:a16="http://schemas.microsoft.com/office/drawing/2014/main" id="{0DEB81EF-7C0F-447B-BC3A-A691AE632D02}"/>
                    </a:ext>
                  </a:extLst>
                </p14:cNvPr>
                <p14:cNvContentPartPr/>
                <p14:nvPr/>
              </p14:nvContentPartPr>
              <p14:xfrm>
                <a:off x="10975779" y="2664608"/>
                <a:ext cx="222480" cy="217800"/>
              </p14:xfrm>
            </p:contentPart>
          </mc:Choice>
          <mc:Fallback xmlns="">
            <p:pic>
              <p:nvPicPr>
                <p:cNvPr id="126" name="Ink 125">
                  <a:extLst>
                    <a:ext uri="{FF2B5EF4-FFF2-40B4-BE49-F238E27FC236}">
                      <a16:creationId xmlns:a16="http://schemas.microsoft.com/office/drawing/2014/main" id="{0DEB81EF-7C0F-447B-BC3A-A691AE632D02}"/>
                    </a:ext>
                  </a:extLst>
                </p:cNvPr>
                <p:cNvPicPr/>
                <p:nvPr/>
              </p:nvPicPr>
              <p:blipFill>
                <a:blip r:embed="rId146"/>
                <a:stretch>
                  <a:fillRect/>
                </a:stretch>
              </p:blipFill>
              <p:spPr>
                <a:xfrm>
                  <a:off x="10966779" y="2655968"/>
                  <a:ext cx="240120" cy="23544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127" name="Ink 126">
                  <a:extLst>
                    <a:ext uri="{FF2B5EF4-FFF2-40B4-BE49-F238E27FC236}">
                      <a16:creationId xmlns:a16="http://schemas.microsoft.com/office/drawing/2014/main" id="{B3E80188-A472-4DB0-AE1B-96360D4A1A50}"/>
                    </a:ext>
                  </a:extLst>
                </p14:cNvPr>
                <p14:cNvContentPartPr/>
                <p14:nvPr/>
              </p14:nvContentPartPr>
              <p14:xfrm>
                <a:off x="11126619" y="2776928"/>
                <a:ext cx="222120" cy="51480"/>
              </p14:xfrm>
            </p:contentPart>
          </mc:Choice>
          <mc:Fallback xmlns="">
            <p:pic>
              <p:nvPicPr>
                <p:cNvPr id="127" name="Ink 126">
                  <a:extLst>
                    <a:ext uri="{FF2B5EF4-FFF2-40B4-BE49-F238E27FC236}">
                      <a16:creationId xmlns:a16="http://schemas.microsoft.com/office/drawing/2014/main" id="{B3E80188-A472-4DB0-AE1B-96360D4A1A50}"/>
                    </a:ext>
                  </a:extLst>
                </p:cNvPr>
                <p:cNvPicPr/>
                <p:nvPr/>
              </p:nvPicPr>
              <p:blipFill>
                <a:blip r:embed="rId148"/>
                <a:stretch>
                  <a:fillRect/>
                </a:stretch>
              </p:blipFill>
              <p:spPr>
                <a:xfrm>
                  <a:off x="11117979" y="2767928"/>
                  <a:ext cx="239760" cy="6912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128" name="Ink 127">
                  <a:extLst>
                    <a:ext uri="{FF2B5EF4-FFF2-40B4-BE49-F238E27FC236}">
                      <a16:creationId xmlns:a16="http://schemas.microsoft.com/office/drawing/2014/main" id="{F90200BB-3A8F-4B41-A69F-0422AD27203A}"/>
                    </a:ext>
                  </a:extLst>
                </p14:cNvPr>
                <p14:cNvContentPartPr/>
                <p14:nvPr/>
              </p14:nvContentPartPr>
              <p14:xfrm>
                <a:off x="11311659" y="2800688"/>
                <a:ext cx="37080" cy="97560"/>
              </p14:xfrm>
            </p:contentPart>
          </mc:Choice>
          <mc:Fallback xmlns="">
            <p:pic>
              <p:nvPicPr>
                <p:cNvPr id="128" name="Ink 127">
                  <a:extLst>
                    <a:ext uri="{FF2B5EF4-FFF2-40B4-BE49-F238E27FC236}">
                      <a16:creationId xmlns:a16="http://schemas.microsoft.com/office/drawing/2014/main" id="{F90200BB-3A8F-4B41-A69F-0422AD27203A}"/>
                    </a:ext>
                  </a:extLst>
                </p:cNvPr>
                <p:cNvPicPr/>
                <p:nvPr/>
              </p:nvPicPr>
              <p:blipFill>
                <a:blip r:embed="rId150"/>
                <a:stretch>
                  <a:fillRect/>
                </a:stretch>
              </p:blipFill>
              <p:spPr>
                <a:xfrm>
                  <a:off x="11302659" y="2792048"/>
                  <a:ext cx="54720" cy="11520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129" name="Ink 128">
                  <a:extLst>
                    <a:ext uri="{FF2B5EF4-FFF2-40B4-BE49-F238E27FC236}">
                      <a16:creationId xmlns:a16="http://schemas.microsoft.com/office/drawing/2014/main" id="{ED477F64-C512-426C-AC05-F435353F6D64}"/>
                    </a:ext>
                  </a:extLst>
                </p14:cNvPr>
                <p14:cNvContentPartPr/>
                <p14:nvPr/>
              </p14:nvContentPartPr>
              <p14:xfrm>
                <a:off x="11363139" y="2790608"/>
                <a:ext cx="67320" cy="93240"/>
              </p14:xfrm>
            </p:contentPart>
          </mc:Choice>
          <mc:Fallback xmlns="">
            <p:pic>
              <p:nvPicPr>
                <p:cNvPr id="129" name="Ink 128">
                  <a:extLst>
                    <a:ext uri="{FF2B5EF4-FFF2-40B4-BE49-F238E27FC236}">
                      <a16:creationId xmlns:a16="http://schemas.microsoft.com/office/drawing/2014/main" id="{ED477F64-C512-426C-AC05-F435353F6D64}"/>
                    </a:ext>
                  </a:extLst>
                </p:cNvPr>
                <p:cNvPicPr/>
                <p:nvPr/>
              </p:nvPicPr>
              <p:blipFill>
                <a:blip r:embed="rId152"/>
                <a:stretch>
                  <a:fillRect/>
                </a:stretch>
              </p:blipFill>
              <p:spPr>
                <a:xfrm>
                  <a:off x="11354139" y="2781608"/>
                  <a:ext cx="8496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130" name="Ink 129">
                  <a:extLst>
                    <a:ext uri="{FF2B5EF4-FFF2-40B4-BE49-F238E27FC236}">
                      <a16:creationId xmlns:a16="http://schemas.microsoft.com/office/drawing/2014/main" id="{1DC65EA3-58B1-4538-A0DE-1685793185B2}"/>
                    </a:ext>
                  </a:extLst>
                </p14:cNvPr>
                <p14:cNvContentPartPr/>
                <p14:nvPr/>
              </p14:nvContentPartPr>
              <p14:xfrm>
                <a:off x="11468619" y="2780168"/>
                <a:ext cx="280440" cy="95400"/>
              </p14:xfrm>
            </p:contentPart>
          </mc:Choice>
          <mc:Fallback xmlns="">
            <p:pic>
              <p:nvPicPr>
                <p:cNvPr id="130" name="Ink 129">
                  <a:extLst>
                    <a:ext uri="{FF2B5EF4-FFF2-40B4-BE49-F238E27FC236}">
                      <a16:creationId xmlns:a16="http://schemas.microsoft.com/office/drawing/2014/main" id="{1DC65EA3-58B1-4538-A0DE-1685793185B2}"/>
                    </a:ext>
                  </a:extLst>
                </p:cNvPr>
                <p:cNvPicPr/>
                <p:nvPr/>
              </p:nvPicPr>
              <p:blipFill>
                <a:blip r:embed="rId154"/>
                <a:stretch>
                  <a:fillRect/>
                </a:stretch>
              </p:blipFill>
              <p:spPr>
                <a:xfrm>
                  <a:off x="11459619" y="2771168"/>
                  <a:ext cx="298080" cy="11304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133" name="Ink 132">
                  <a:extLst>
                    <a:ext uri="{FF2B5EF4-FFF2-40B4-BE49-F238E27FC236}">
                      <a16:creationId xmlns:a16="http://schemas.microsoft.com/office/drawing/2014/main" id="{2DC98C1B-BA01-4CBE-A208-567929CCBA66}"/>
                    </a:ext>
                  </a:extLst>
                </p14:cNvPr>
                <p14:cNvContentPartPr/>
                <p14:nvPr/>
              </p14:nvContentPartPr>
              <p14:xfrm>
                <a:off x="10275219" y="2887808"/>
                <a:ext cx="98280" cy="110520"/>
              </p14:xfrm>
            </p:contentPart>
          </mc:Choice>
          <mc:Fallback xmlns="">
            <p:pic>
              <p:nvPicPr>
                <p:cNvPr id="133" name="Ink 132">
                  <a:extLst>
                    <a:ext uri="{FF2B5EF4-FFF2-40B4-BE49-F238E27FC236}">
                      <a16:creationId xmlns:a16="http://schemas.microsoft.com/office/drawing/2014/main" id="{2DC98C1B-BA01-4CBE-A208-567929CCBA66}"/>
                    </a:ext>
                  </a:extLst>
                </p:cNvPr>
                <p:cNvPicPr/>
                <p:nvPr/>
              </p:nvPicPr>
              <p:blipFill>
                <a:blip r:embed="rId156"/>
                <a:stretch>
                  <a:fillRect/>
                </a:stretch>
              </p:blipFill>
              <p:spPr>
                <a:xfrm>
                  <a:off x="10266219" y="2879168"/>
                  <a:ext cx="115920" cy="12816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134" name="Ink 133">
                  <a:extLst>
                    <a:ext uri="{FF2B5EF4-FFF2-40B4-BE49-F238E27FC236}">
                      <a16:creationId xmlns:a16="http://schemas.microsoft.com/office/drawing/2014/main" id="{99CEA32F-C6B2-4578-90E9-21A3446DABC5}"/>
                    </a:ext>
                  </a:extLst>
                </p14:cNvPr>
                <p14:cNvContentPartPr/>
                <p14:nvPr/>
              </p14:nvContentPartPr>
              <p14:xfrm>
                <a:off x="10377099" y="2924528"/>
                <a:ext cx="117360" cy="115920"/>
              </p14:xfrm>
            </p:contentPart>
          </mc:Choice>
          <mc:Fallback xmlns="">
            <p:pic>
              <p:nvPicPr>
                <p:cNvPr id="134" name="Ink 133">
                  <a:extLst>
                    <a:ext uri="{FF2B5EF4-FFF2-40B4-BE49-F238E27FC236}">
                      <a16:creationId xmlns:a16="http://schemas.microsoft.com/office/drawing/2014/main" id="{99CEA32F-C6B2-4578-90E9-21A3446DABC5}"/>
                    </a:ext>
                  </a:extLst>
                </p:cNvPr>
                <p:cNvPicPr/>
                <p:nvPr/>
              </p:nvPicPr>
              <p:blipFill>
                <a:blip r:embed="rId158"/>
                <a:stretch>
                  <a:fillRect/>
                </a:stretch>
              </p:blipFill>
              <p:spPr>
                <a:xfrm>
                  <a:off x="10368459" y="2915528"/>
                  <a:ext cx="13500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176" name="Ink 175">
                  <a:extLst>
                    <a:ext uri="{FF2B5EF4-FFF2-40B4-BE49-F238E27FC236}">
                      <a16:creationId xmlns:a16="http://schemas.microsoft.com/office/drawing/2014/main" id="{AB5D85FE-CC98-40B3-91D7-3DDFDE4FF5BC}"/>
                    </a:ext>
                  </a:extLst>
                </p14:cNvPr>
                <p14:cNvContentPartPr/>
                <p14:nvPr/>
              </p14:nvContentPartPr>
              <p14:xfrm>
                <a:off x="9892179" y="3082208"/>
                <a:ext cx="140040" cy="15480"/>
              </p14:xfrm>
            </p:contentPart>
          </mc:Choice>
          <mc:Fallback xmlns="">
            <p:pic>
              <p:nvPicPr>
                <p:cNvPr id="176" name="Ink 175">
                  <a:extLst>
                    <a:ext uri="{FF2B5EF4-FFF2-40B4-BE49-F238E27FC236}">
                      <a16:creationId xmlns:a16="http://schemas.microsoft.com/office/drawing/2014/main" id="{AB5D85FE-CC98-40B3-91D7-3DDFDE4FF5BC}"/>
                    </a:ext>
                  </a:extLst>
                </p:cNvPr>
                <p:cNvPicPr/>
                <p:nvPr/>
              </p:nvPicPr>
              <p:blipFill>
                <a:blip r:embed="rId160"/>
                <a:stretch>
                  <a:fillRect/>
                </a:stretch>
              </p:blipFill>
              <p:spPr>
                <a:xfrm>
                  <a:off x="9883179" y="3073568"/>
                  <a:ext cx="157680" cy="3312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177" name="Ink 176">
                  <a:extLst>
                    <a:ext uri="{FF2B5EF4-FFF2-40B4-BE49-F238E27FC236}">
                      <a16:creationId xmlns:a16="http://schemas.microsoft.com/office/drawing/2014/main" id="{0D72B624-D45C-4DDD-B037-0F5C5445E412}"/>
                    </a:ext>
                  </a:extLst>
                </p14:cNvPr>
                <p14:cNvContentPartPr/>
                <p14:nvPr/>
              </p14:nvContentPartPr>
              <p14:xfrm>
                <a:off x="9968859" y="3027128"/>
                <a:ext cx="147960" cy="126000"/>
              </p14:xfrm>
            </p:contentPart>
          </mc:Choice>
          <mc:Fallback xmlns="">
            <p:pic>
              <p:nvPicPr>
                <p:cNvPr id="177" name="Ink 176">
                  <a:extLst>
                    <a:ext uri="{FF2B5EF4-FFF2-40B4-BE49-F238E27FC236}">
                      <a16:creationId xmlns:a16="http://schemas.microsoft.com/office/drawing/2014/main" id="{0D72B624-D45C-4DDD-B037-0F5C5445E412}"/>
                    </a:ext>
                  </a:extLst>
                </p:cNvPr>
                <p:cNvPicPr/>
                <p:nvPr/>
              </p:nvPicPr>
              <p:blipFill>
                <a:blip r:embed="rId162"/>
                <a:stretch>
                  <a:fillRect/>
                </a:stretch>
              </p:blipFill>
              <p:spPr>
                <a:xfrm>
                  <a:off x="9960219" y="3018488"/>
                  <a:ext cx="165600" cy="143640"/>
                </a:xfrm>
                <a:prstGeom prst="rect">
                  <a:avLst/>
                </a:prstGeom>
              </p:spPr>
            </p:pic>
          </mc:Fallback>
        </mc:AlternateContent>
        <mc:AlternateContent xmlns:mc="http://schemas.openxmlformats.org/markup-compatibility/2006" xmlns:p14="http://schemas.microsoft.com/office/powerpoint/2010/main">
          <mc:Choice Requires="p14">
            <p:contentPart p14:bwMode="auto" r:id="rId163">
              <p14:nvContentPartPr>
                <p14:cNvPr id="178" name="Ink 177">
                  <a:extLst>
                    <a:ext uri="{FF2B5EF4-FFF2-40B4-BE49-F238E27FC236}">
                      <a16:creationId xmlns:a16="http://schemas.microsoft.com/office/drawing/2014/main" id="{DF3EB7A3-FF78-402D-B3E4-E3034F534212}"/>
                    </a:ext>
                  </a:extLst>
                </p14:cNvPr>
                <p14:cNvContentPartPr/>
                <p14:nvPr/>
              </p14:nvContentPartPr>
              <p14:xfrm>
                <a:off x="10116819" y="3063848"/>
                <a:ext cx="162360" cy="167400"/>
              </p14:xfrm>
            </p:contentPart>
          </mc:Choice>
          <mc:Fallback xmlns="">
            <p:pic>
              <p:nvPicPr>
                <p:cNvPr id="178" name="Ink 177">
                  <a:extLst>
                    <a:ext uri="{FF2B5EF4-FFF2-40B4-BE49-F238E27FC236}">
                      <a16:creationId xmlns:a16="http://schemas.microsoft.com/office/drawing/2014/main" id="{DF3EB7A3-FF78-402D-B3E4-E3034F534212}"/>
                    </a:ext>
                  </a:extLst>
                </p:cNvPr>
                <p:cNvPicPr/>
                <p:nvPr/>
              </p:nvPicPr>
              <p:blipFill>
                <a:blip r:embed="rId164"/>
                <a:stretch>
                  <a:fillRect/>
                </a:stretch>
              </p:blipFill>
              <p:spPr>
                <a:xfrm>
                  <a:off x="10107819" y="3054848"/>
                  <a:ext cx="180000" cy="185040"/>
                </a:xfrm>
                <a:prstGeom prst="rect">
                  <a:avLst/>
                </a:prstGeom>
              </p:spPr>
            </p:pic>
          </mc:Fallback>
        </mc:AlternateContent>
        <mc:AlternateContent xmlns:mc="http://schemas.openxmlformats.org/markup-compatibility/2006" xmlns:p14="http://schemas.microsoft.com/office/powerpoint/2010/main">
          <mc:Choice Requires="p14">
            <p:contentPart p14:bwMode="auto" r:id="rId165">
              <p14:nvContentPartPr>
                <p14:cNvPr id="179" name="Ink 178">
                  <a:extLst>
                    <a:ext uri="{FF2B5EF4-FFF2-40B4-BE49-F238E27FC236}">
                      <a16:creationId xmlns:a16="http://schemas.microsoft.com/office/drawing/2014/main" id="{96B6383F-26DD-445F-AA8E-3632FF88A772}"/>
                    </a:ext>
                  </a:extLst>
                </p14:cNvPr>
                <p14:cNvContentPartPr/>
                <p14:nvPr/>
              </p14:nvContentPartPr>
              <p14:xfrm>
                <a:off x="10262259" y="3084368"/>
                <a:ext cx="63720" cy="53640"/>
              </p14:xfrm>
            </p:contentPart>
          </mc:Choice>
          <mc:Fallback xmlns="">
            <p:pic>
              <p:nvPicPr>
                <p:cNvPr id="179" name="Ink 178">
                  <a:extLst>
                    <a:ext uri="{FF2B5EF4-FFF2-40B4-BE49-F238E27FC236}">
                      <a16:creationId xmlns:a16="http://schemas.microsoft.com/office/drawing/2014/main" id="{96B6383F-26DD-445F-AA8E-3632FF88A772}"/>
                    </a:ext>
                  </a:extLst>
                </p:cNvPr>
                <p:cNvPicPr/>
                <p:nvPr/>
              </p:nvPicPr>
              <p:blipFill>
                <a:blip r:embed="rId166"/>
                <a:stretch>
                  <a:fillRect/>
                </a:stretch>
              </p:blipFill>
              <p:spPr>
                <a:xfrm>
                  <a:off x="10253619" y="3075728"/>
                  <a:ext cx="81360" cy="71280"/>
                </a:xfrm>
                <a:prstGeom prst="rect">
                  <a:avLst/>
                </a:prstGeom>
              </p:spPr>
            </p:pic>
          </mc:Fallback>
        </mc:AlternateContent>
        <mc:AlternateContent xmlns:mc="http://schemas.openxmlformats.org/markup-compatibility/2006" xmlns:p14="http://schemas.microsoft.com/office/powerpoint/2010/main">
          <mc:Choice Requires="p14">
            <p:contentPart p14:bwMode="auto" r:id="rId167">
              <p14:nvContentPartPr>
                <p14:cNvPr id="180" name="Ink 179">
                  <a:extLst>
                    <a:ext uri="{FF2B5EF4-FFF2-40B4-BE49-F238E27FC236}">
                      <a16:creationId xmlns:a16="http://schemas.microsoft.com/office/drawing/2014/main" id="{14B5B2EB-4933-4C10-944B-35A328EA0AEE}"/>
                    </a:ext>
                  </a:extLst>
                </p14:cNvPr>
                <p14:cNvContentPartPr/>
                <p14:nvPr/>
              </p14:nvContentPartPr>
              <p14:xfrm>
                <a:off x="10367739" y="2991848"/>
                <a:ext cx="216720" cy="162720"/>
              </p14:xfrm>
            </p:contentPart>
          </mc:Choice>
          <mc:Fallback xmlns="">
            <p:pic>
              <p:nvPicPr>
                <p:cNvPr id="180" name="Ink 179">
                  <a:extLst>
                    <a:ext uri="{FF2B5EF4-FFF2-40B4-BE49-F238E27FC236}">
                      <a16:creationId xmlns:a16="http://schemas.microsoft.com/office/drawing/2014/main" id="{14B5B2EB-4933-4C10-944B-35A328EA0AEE}"/>
                    </a:ext>
                  </a:extLst>
                </p:cNvPr>
                <p:cNvPicPr/>
                <p:nvPr/>
              </p:nvPicPr>
              <p:blipFill>
                <a:blip r:embed="rId168"/>
                <a:stretch>
                  <a:fillRect/>
                </a:stretch>
              </p:blipFill>
              <p:spPr>
                <a:xfrm>
                  <a:off x="10358739" y="2983208"/>
                  <a:ext cx="234360" cy="180360"/>
                </a:xfrm>
                <a:prstGeom prst="rect">
                  <a:avLst/>
                </a:prstGeom>
              </p:spPr>
            </p:pic>
          </mc:Fallback>
        </mc:AlternateContent>
        <mc:AlternateContent xmlns:mc="http://schemas.openxmlformats.org/markup-compatibility/2006" xmlns:p14="http://schemas.microsoft.com/office/powerpoint/2010/main">
          <mc:Choice Requires="p14">
            <p:contentPart p14:bwMode="auto" r:id="rId169">
              <p14:nvContentPartPr>
                <p14:cNvPr id="181" name="Ink 180">
                  <a:extLst>
                    <a:ext uri="{FF2B5EF4-FFF2-40B4-BE49-F238E27FC236}">
                      <a16:creationId xmlns:a16="http://schemas.microsoft.com/office/drawing/2014/main" id="{67D3DB01-6CD6-4EF2-8EFC-97C78B03BDE9}"/>
                    </a:ext>
                  </a:extLst>
                </p14:cNvPr>
                <p14:cNvContentPartPr/>
                <p14:nvPr/>
              </p14:nvContentPartPr>
              <p14:xfrm>
                <a:off x="10678779" y="2947208"/>
                <a:ext cx="94320" cy="201600"/>
              </p14:xfrm>
            </p:contentPart>
          </mc:Choice>
          <mc:Fallback xmlns="">
            <p:pic>
              <p:nvPicPr>
                <p:cNvPr id="181" name="Ink 180">
                  <a:extLst>
                    <a:ext uri="{FF2B5EF4-FFF2-40B4-BE49-F238E27FC236}">
                      <a16:creationId xmlns:a16="http://schemas.microsoft.com/office/drawing/2014/main" id="{67D3DB01-6CD6-4EF2-8EFC-97C78B03BDE9}"/>
                    </a:ext>
                  </a:extLst>
                </p:cNvPr>
                <p:cNvPicPr/>
                <p:nvPr/>
              </p:nvPicPr>
              <p:blipFill>
                <a:blip r:embed="rId170"/>
                <a:stretch>
                  <a:fillRect/>
                </a:stretch>
              </p:blipFill>
              <p:spPr>
                <a:xfrm>
                  <a:off x="10670139" y="2938568"/>
                  <a:ext cx="111960" cy="219240"/>
                </a:xfrm>
                <a:prstGeom prst="rect">
                  <a:avLst/>
                </a:prstGeom>
              </p:spPr>
            </p:pic>
          </mc:Fallback>
        </mc:AlternateContent>
        <mc:AlternateContent xmlns:mc="http://schemas.openxmlformats.org/markup-compatibility/2006" xmlns:p14="http://schemas.microsoft.com/office/powerpoint/2010/main">
          <mc:Choice Requires="p14">
            <p:contentPart p14:bwMode="auto" r:id="rId171">
              <p14:nvContentPartPr>
                <p14:cNvPr id="182" name="Ink 181">
                  <a:extLst>
                    <a:ext uri="{FF2B5EF4-FFF2-40B4-BE49-F238E27FC236}">
                      <a16:creationId xmlns:a16="http://schemas.microsoft.com/office/drawing/2014/main" id="{EB639455-CBF9-449F-B8A7-FD11EF9AAA03}"/>
                    </a:ext>
                  </a:extLst>
                </p14:cNvPr>
                <p14:cNvContentPartPr/>
                <p14:nvPr/>
              </p14:nvContentPartPr>
              <p14:xfrm>
                <a:off x="10655739" y="3026048"/>
                <a:ext cx="79920" cy="25920"/>
              </p14:xfrm>
            </p:contentPart>
          </mc:Choice>
          <mc:Fallback xmlns="">
            <p:pic>
              <p:nvPicPr>
                <p:cNvPr id="182" name="Ink 181">
                  <a:extLst>
                    <a:ext uri="{FF2B5EF4-FFF2-40B4-BE49-F238E27FC236}">
                      <a16:creationId xmlns:a16="http://schemas.microsoft.com/office/drawing/2014/main" id="{EB639455-CBF9-449F-B8A7-FD11EF9AAA03}"/>
                    </a:ext>
                  </a:extLst>
                </p:cNvPr>
                <p:cNvPicPr/>
                <p:nvPr/>
              </p:nvPicPr>
              <p:blipFill>
                <a:blip r:embed="rId172"/>
                <a:stretch>
                  <a:fillRect/>
                </a:stretch>
              </p:blipFill>
              <p:spPr>
                <a:xfrm>
                  <a:off x="10646739" y="3017408"/>
                  <a:ext cx="9756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173">
              <p14:nvContentPartPr>
                <p14:cNvPr id="183" name="Ink 182">
                  <a:extLst>
                    <a:ext uri="{FF2B5EF4-FFF2-40B4-BE49-F238E27FC236}">
                      <a16:creationId xmlns:a16="http://schemas.microsoft.com/office/drawing/2014/main" id="{9254D8C0-1239-4D06-9341-A0E1CCE1F28F}"/>
                    </a:ext>
                  </a:extLst>
                </p14:cNvPr>
                <p14:cNvContentPartPr/>
                <p14:nvPr/>
              </p14:nvContentPartPr>
              <p14:xfrm>
                <a:off x="10975779" y="3034328"/>
                <a:ext cx="134280" cy="74880"/>
              </p14:xfrm>
            </p:contentPart>
          </mc:Choice>
          <mc:Fallback xmlns="">
            <p:pic>
              <p:nvPicPr>
                <p:cNvPr id="183" name="Ink 182">
                  <a:extLst>
                    <a:ext uri="{FF2B5EF4-FFF2-40B4-BE49-F238E27FC236}">
                      <a16:creationId xmlns:a16="http://schemas.microsoft.com/office/drawing/2014/main" id="{9254D8C0-1239-4D06-9341-A0E1CCE1F28F}"/>
                    </a:ext>
                  </a:extLst>
                </p:cNvPr>
                <p:cNvPicPr/>
                <p:nvPr/>
              </p:nvPicPr>
              <p:blipFill>
                <a:blip r:embed="rId174"/>
                <a:stretch>
                  <a:fillRect/>
                </a:stretch>
              </p:blipFill>
              <p:spPr>
                <a:xfrm>
                  <a:off x="10966779" y="3025328"/>
                  <a:ext cx="151920" cy="9252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184" name="Ink 183">
                  <a:extLst>
                    <a:ext uri="{FF2B5EF4-FFF2-40B4-BE49-F238E27FC236}">
                      <a16:creationId xmlns:a16="http://schemas.microsoft.com/office/drawing/2014/main" id="{E55A291A-6DFC-4427-AC4E-2F3FDCDA8FDF}"/>
                    </a:ext>
                  </a:extLst>
                </p14:cNvPr>
                <p14:cNvContentPartPr/>
                <p14:nvPr/>
              </p14:nvContentPartPr>
              <p14:xfrm>
                <a:off x="11131659" y="3055568"/>
                <a:ext cx="90720" cy="50760"/>
              </p14:xfrm>
            </p:contentPart>
          </mc:Choice>
          <mc:Fallback xmlns="">
            <p:pic>
              <p:nvPicPr>
                <p:cNvPr id="184" name="Ink 183">
                  <a:extLst>
                    <a:ext uri="{FF2B5EF4-FFF2-40B4-BE49-F238E27FC236}">
                      <a16:creationId xmlns:a16="http://schemas.microsoft.com/office/drawing/2014/main" id="{E55A291A-6DFC-4427-AC4E-2F3FDCDA8FDF}"/>
                    </a:ext>
                  </a:extLst>
                </p:cNvPr>
                <p:cNvPicPr/>
                <p:nvPr/>
              </p:nvPicPr>
              <p:blipFill>
                <a:blip r:embed="rId176"/>
                <a:stretch>
                  <a:fillRect/>
                </a:stretch>
              </p:blipFill>
              <p:spPr>
                <a:xfrm>
                  <a:off x="11123019" y="3046928"/>
                  <a:ext cx="108360" cy="68400"/>
                </a:xfrm>
                <a:prstGeom prst="rect">
                  <a:avLst/>
                </a:prstGeom>
              </p:spPr>
            </p:pic>
          </mc:Fallback>
        </mc:AlternateContent>
        <mc:AlternateContent xmlns:mc="http://schemas.openxmlformats.org/markup-compatibility/2006" xmlns:p14="http://schemas.microsoft.com/office/powerpoint/2010/main">
          <mc:Choice Requires="p14">
            <p:contentPart p14:bwMode="auto" r:id="rId177">
              <p14:nvContentPartPr>
                <p14:cNvPr id="185" name="Ink 184">
                  <a:extLst>
                    <a:ext uri="{FF2B5EF4-FFF2-40B4-BE49-F238E27FC236}">
                      <a16:creationId xmlns:a16="http://schemas.microsoft.com/office/drawing/2014/main" id="{AF3FC348-DC76-4C0D-BE3A-4F72A8AD94CC}"/>
                    </a:ext>
                  </a:extLst>
                </p14:cNvPr>
                <p14:cNvContentPartPr/>
                <p14:nvPr/>
              </p14:nvContentPartPr>
              <p14:xfrm>
                <a:off x="11238579" y="2938208"/>
                <a:ext cx="99720" cy="159840"/>
              </p14:xfrm>
            </p:contentPart>
          </mc:Choice>
          <mc:Fallback xmlns="">
            <p:pic>
              <p:nvPicPr>
                <p:cNvPr id="185" name="Ink 184">
                  <a:extLst>
                    <a:ext uri="{FF2B5EF4-FFF2-40B4-BE49-F238E27FC236}">
                      <a16:creationId xmlns:a16="http://schemas.microsoft.com/office/drawing/2014/main" id="{AF3FC348-DC76-4C0D-BE3A-4F72A8AD94CC}"/>
                    </a:ext>
                  </a:extLst>
                </p:cNvPr>
                <p:cNvPicPr/>
                <p:nvPr/>
              </p:nvPicPr>
              <p:blipFill>
                <a:blip r:embed="rId178"/>
                <a:stretch>
                  <a:fillRect/>
                </a:stretch>
              </p:blipFill>
              <p:spPr>
                <a:xfrm>
                  <a:off x="11229579" y="2929208"/>
                  <a:ext cx="117360" cy="177480"/>
                </a:xfrm>
                <a:prstGeom prst="rect">
                  <a:avLst/>
                </a:prstGeom>
              </p:spPr>
            </p:pic>
          </mc:Fallback>
        </mc:AlternateContent>
        <mc:AlternateContent xmlns:mc="http://schemas.openxmlformats.org/markup-compatibility/2006" xmlns:p14="http://schemas.microsoft.com/office/powerpoint/2010/main">
          <mc:Choice Requires="p14">
            <p:contentPart p14:bwMode="auto" r:id="rId179">
              <p14:nvContentPartPr>
                <p14:cNvPr id="186" name="Ink 185">
                  <a:extLst>
                    <a:ext uri="{FF2B5EF4-FFF2-40B4-BE49-F238E27FC236}">
                      <a16:creationId xmlns:a16="http://schemas.microsoft.com/office/drawing/2014/main" id="{A2013E7E-604F-466F-9BCB-4DCE64158641}"/>
                    </a:ext>
                  </a:extLst>
                </p14:cNvPr>
                <p14:cNvContentPartPr/>
                <p14:nvPr/>
              </p14:nvContentPartPr>
              <p14:xfrm>
                <a:off x="11420019" y="2992928"/>
                <a:ext cx="496080" cy="78840"/>
              </p14:xfrm>
            </p:contentPart>
          </mc:Choice>
          <mc:Fallback xmlns="">
            <p:pic>
              <p:nvPicPr>
                <p:cNvPr id="186" name="Ink 185">
                  <a:extLst>
                    <a:ext uri="{FF2B5EF4-FFF2-40B4-BE49-F238E27FC236}">
                      <a16:creationId xmlns:a16="http://schemas.microsoft.com/office/drawing/2014/main" id="{A2013E7E-604F-466F-9BCB-4DCE64158641}"/>
                    </a:ext>
                  </a:extLst>
                </p:cNvPr>
                <p:cNvPicPr/>
                <p:nvPr/>
              </p:nvPicPr>
              <p:blipFill>
                <a:blip r:embed="rId180"/>
                <a:stretch>
                  <a:fillRect/>
                </a:stretch>
              </p:blipFill>
              <p:spPr>
                <a:xfrm>
                  <a:off x="11411019" y="2983928"/>
                  <a:ext cx="513720" cy="96480"/>
                </a:xfrm>
                <a:prstGeom prst="rect">
                  <a:avLst/>
                </a:prstGeom>
              </p:spPr>
            </p:pic>
          </mc:Fallback>
        </mc:AlternateContent>
      </p:grpSp>
      <p:grpSp>
        <p:nvGrpSpPr>
          <p:cNvPr id="211" name="Group 210">
            <a:extLst>
              <a:ext uri="{FF2B5EF4-FFF2-40B4-BE49-F238E27FC236}">
                <a16:creationId xmlns:a16="http://schemas.microsoft.com/office/drawing/2014/main" id="{AD06EFC9-FA15-49E2-8674-15D3744B47F0}"/>
              </a:ext>
            </a:extLst>
          </p:cNvPr>
          <p:cNvGrpSpPr/>
          <p:nvPr/>
        </p:nvGrpSpPr>
        <p:grpSpPr>
          <a:xfrm>
            <a:off x="6951699" y="3323048"/>
            <a:ext cx="3224520" cy="816120"/>
            <a:chOff x="6951699" y="3323048"/>
            <a:chExt cx="3224520" cy="816120"/>
          </a:xfrm>
        </p:grpSpPr>
        <mc:AlternateContent xmlns:mc="http://schemas.openxmlformats.org/markup-compatibility/2006" xmlns:p14="http://schemas.microsoft.com/office/powerpoint/2010/main">
          <mc:Choice Requires="p14">
            <p:contentPart p14:bwMode="auto" r:id="rId181">
              <p14:nvContentPartPr>
                <p14:cNvPr id="188" name="Ink 187">
                  <a:extLst>
                    <a:ext uri="{FF2B5EF4-FFF2-40B4-BE49-F238E27FC236}">
                      <a16:creationId xmlns:a16="http://schemas.microsoft.com/office/drawing/2014/main" id="{1527C288-9379-4F63-8635-AE24C41DFF0C}"/>
                    </a:ext>
                  </a:extLst>
                </p14:cNvPr>
                <p14:cNvContentPartPr/>
                <p14:nvPr/>
              </p14:nvContentPartPr>
              <p14:xfrm>
                <a:off x="6958539" y="3463088"/>
                <a:ext cx="7200" cy="1080"/>
              </p14:xfrm>
            </p:contentPart>
          </mc:Choice>
          <mc:Fallback xmlns="">
            <p:pic>
              <p:nvPicPr>
                <p:cNvPr id="188" name="Ink 187">
                  <a:extLst>
                    <a:ext uri="{FF2B5EF4-FFF2-40B4-BE49-F238E27FC236}">
                      <a16:creationId xmlns:a16="http://schemas.microsoft.com/office/drawing/2014/main" id="{1527C288-9379-4F63-8635-AE24C41DFF0C}"/>
                    </a:ext>
                  </a:extLst>
                </p:cNvPr>
                <p:cNvPicPr/>
                <p:nvPr/>
              </p:nvPicPr>
              <p:blipFill>
                <a:blip r:embed="rId182"/>
                <a:stretch>
                  <a:fillRect/>
                </a:stretch>
              </p:blipFill>
              <p:spPr>
                <a:xfrm>
                  <a:off x="6949899" y="3454448"/>
                  <a:ext cx="24840" cy="18720"/>
                </a:xfrm>
                <a:prstGeom prst="rect">
                  <a:avLst/>
                </a:prstGeom>
              </p:spPr>
            </p:pic>
          </mc:Fallback>
        </mc:AlternateContent>
        <mc:AlternateContent xmlns:mc="http://schemas.openxmlformats.org/markup-compatibility/2006" xmlns:p14="http://schemas.microsoft.com/office/powerpoint/2010/main">
          <mc:Choice Requires="p14">
            <p:contentPart p14:bwMode="auto" r:id="rId183">
              <p14:nvContentPartPr>
                <p14:cNvPr id="189" name="Ink 188">
                  <a:extLst>
                    <a:ext uri="{FF2B5EF4-FFF2-40B4-BE49-F238E27FC236}">
                      <a16:creationId xmlns:a16="http://schemas.microsoft.com/office/drawing/2014/main" id="{CE710871-9441-427C-BB9F-34CC855BF658}"/>
                    </a:ext>
                  </a:extLst>
                </p14:cNvPr>
                <p14:cNvContentPartPr/>
                <p14:nvPr/>
              </p14:nvContentPartPr>
              <p14:xfrm>
                <a:off x="6951699" y="3438608"/>
                <a:ext cx="3600" cy="5040"/>
              </p14:xfrm>
            </p:contentPart>
          </mc:Choice>
          <mc:Fallback xmlns="">
            <p:pic>
              <p:nvPicPr>
                <p:cNvPr id="189" name="Ink 188">
                  <a:extLst>
                    <a:ext uri="{FF2B5EF4-FFF2-40B4-BE49-F238E27FC236}">
                      <a16:creationId xmlns:a16="http://schemas.microsoft.com/office/drawing/2014/main" id="{CE710871-9441-427C-BB9F-34CC855BF658}"/>
                    </a:ext>
                  </a:extLst>
                </p:cNvPr>
                <p:cNvPicPr/>
                <p:nvPr/>
              </p:nvPicPr>
              <p:blipFill>
                <a:blip r:embed="rId184"/>
                <a:stretch>
                  <a:fillRect/>
                </a:stretch>
              </p:blipFill>
              <p:spPr>
                <a:xfrm>
                  <a:off x="6942699" y="3429968"/>
                  <a:ext cx="21240" cy="22680"/>
                </a:xfrm>
                <a:prstGeom prst="rect">
                  <a:avLst/>
                </a:prstGeom>
              </p:spPr>
            </p:pic>
          </mc:Fallback>
        </mc:AlternateContent>
        <mc:AlternateContent xmlns:mc="http://schemas.openxmlformats.org/markup-compatibility/2006" xmlns:p14="http://schemas.microsoft.com/office/powerpoint/2010/main">
          <mc:Choice Requires="p14">
            <p:contentPart p14:bwMode="auto" r:id="rId185">
              <p14:nvContentPartPr>
                <p14:cNvPr id="191" name="Ink 190">
                  <a:extLst>
                    <a:ext uri="{FF2B5EF4-FFF2-40B4-BE49-F238E27FC236}">
                      <a16:creationId xmlns:a16="http://schemas.microsoft.com/office/drawing/2014/main" id="{720E5548-17F7-46F1-8FD2-1BEAC35618B2}"/>
                    </a:ext>
                  </a:extLst>
                </p14:cNvPr>
                <p14:cNvContentPartPr/>
                <p14:nvPr/>
              </p14:nvContentPartPr>
              <p14:xfrm>
                <a:off x="7131699" y="3432488"/>
                <a:ext cx="925560" cy="44640"/>
              </p14:xfrm>
            </p:contentPart>
          </mc:Choice>
          <mc:Fallback xmlns="">
            <p:pic>
              <p:nvPicPr>
                <p:cNvPr id="191" name="Ink 190">
                  <a:extLst>
                    <a:ext uri="{FF2B5EF4-FFF2-40B4-BE49-F238E27FC236}">
                      <a16:creationId xmlns:a16="http://schemas.microsoft.com/office/drawing/2014/main" id="{720E5548-17F7-46F1-8FD2-1BEAC35618B2}"/>
                    </a:ext>
                  </a:extLst>
                </p:cNvPr>
                <p:cNvPicPr/>
                <p:nvPr/>
              </p:nvPicPr>
              <p:blipFill>
                <a:blip r:embed="rId186"/>
                <a:stretch>
                  <a:fillRect/>
                </a:stretch>
              </p:blipFill>
              <p:spPr>
                <a:xfrm>
                  <a:off x="7122699" y="3423488"/>
                  <a:ext cx="943200" cy="62280"/>
                </a:xfrm>
                <a:prstGeom prst="rect">
                  <a:avLst/>
                </a:prstGeom>
              </p:spPr>
            </p:pic>
          </mc:Fallback>
        </mc:AlternateContent>
        <mc:AlternateContent xmlns:mc="http://schemas.openxmlformats.org/markup-compatibility/2006" xmlns:p14="http://schemas.microsoft.com/office/powerpoint/2010/main">
          <mc:Choice Requires="p14">
            <p:contentPart p14:bwMode="auto" r:id="rId187">
              <p14:nvContentPartPr>
                <p14:cNvPr id="192" name="Ink 191">
                  <a:extLst>
                    <a:ext uri="{FF2B5EF4-FFF2-40B4-BE49-F238E27FC236}">
                      <a16:creationId xmlns:a16="http://schemas.microsoft.com/office/drawing/2014/main" id="{336BB16D-7662-4343-BE59-C642EC8DA600}"/>
                    </a:ext>
                  </a:extLst>
                </p14:cNvPr>
                <p14:cNvContentPartPr/>
                <p14:nvPr/>
              </p14:nvContentPartPr>
              <p14:xfrm>
                <a:off x="7976979" y="3323048"/>
                <a:ext cx="120600" cy="261720"/>
              </p14:xfrm>
            </p:contentPart>
          </mc:Choice>
          <mc:Fallback xmlns="">
            <p:pic>
              <p:nvPicPr>
                <p:cNvPr id="192" name="Ink 191">
                  <a:extLst>
                    <a:ext uri="{FF2B5EF4-FFF2-40B4-BE49-F238E27FC236}">
                      <a16:creationId xmlns:a16="http://schemas.microsoft.com/office/drawing/2014/main" id="{336BB16D-7662-4343-BE59-C642EC8DA600}"/>
                    </a:ext>
                  </a:extLst>
                </p:cNvPr>
                <p:cNvPicPr/>
                <p:nvPr/>
              </p:nvPicPr>
              <p:blipFill>
                <a:blip r:embed="rId188"/>
                <a:stretch>
                  <a:fillRect/>
                </a:stretch>
              </p:blipFill>
              <p:spPr>
                <a:xfrm>
                  <a:off x="7967979" y="3314048"/>
                  <a:ext cx="138240" cy="279360"/>
                </a:xfrm>
                <a:prstGeom prst="rect">
                  <a:avLst/>
                </a:prstGeom>
              </p:spPr>
            </p:pic>
          </mc:Fallback>
        </mc:AlternateContent>
        <mc:AlternateContent xmlns:mc="http://schemas.openxmlformats.org/markup-compatibility/2006" xmlns:p14="http://schemas.microsoft.com/office/powerpoint/2010/main">
          <mc:Choice Requires="p14">
            <p:contentPart p14:bwMode="auto" r:id="rId189">
              <p14:nvContentPartPr>
                <p14:cNvPr id="193" name="Ink 192">
                  <a:extLst>
                    <a:ext uri="{FF2B5EF4-FFF2-40B4-BE49-F238E27FC236}">
                      <a16:creationId xmlns:a16="http://schemas.microsoft.com/office/drawing/2014/main" id="{D2834E94-9C59-4DBC-B897-77C6A7047D81}"/>
                    </a:ext>
                  </a:extLst>
                </p14:cNvPr>
                <p14:cNvContentPartPr/>
                <p14:nvPr/>
              </p14:nvContentPartPr>
              <p14:xfrm>
                <a:off x="8133579" y="3622208"/>
                <a:ext cx="153720" cy="132480"/>
              </p14:xfrm>
            </p:contentPart>
          </mc:Choice>
          <mc:Fallback xmlns="">
            <p:pic>
              <p:nvPicPr>
                <p:cNvPr id="193" name="Ink 192">
                  <a:extLst>
                    <a:ext uri="{FF2B5EF4-FFF2-40B4-BE49-F238E27FC236}">
                      <a16:creationId xmlns:a16="http://schemas.microsoft.com/office/drawing/2014/main" id="{D2834E94-9C59-4DBC-B897-77C6A7047D81}"/>
                    </a:ext>
                  </a:extLst>
                </p:cNvPr>
                <p:cNvPicPr/>
                <p:nvPr/>
              </p:nvPicPr>
              <p:blipFill>
                <a:blip r:embed="rId190"/>
                <a:stretch>
                  <a:fillRect/>
                </a:stretch>
              </p:blipFill>
              <p:spPr>
                <a:xfrm>
                  <a:off x="8124939" y="3613208"/>
                  <a:ext cx="171360" cy="150120"/>
                </a:xfrm>
                <a:prstGeom prst="rect">
                  <a:avLst/>
                </a:prstGeom>
              </p:spPr>
            </p:pic>
          </mc:Fallback>
        </mc:AlternateContent>
        <mc:AlternateContent xmlns:mc="http://schemas.openxmlformats.org/markup-compatibility/2006" xmlns:p14="http://schemas.microsoft.com/office/powerpoint/2010/main">
          <mc:Choice Requires="p14">
            <p:contentPart p14:bwMode="auto" r:id="rId191">
              <p14:nvContentPartPr>
                <p14:cNvPr id="194" name="Ink 193">
                  <a:extLst>
                    <a:ext uri="{FF2B5EF4-FFF2-40B4-BE49-F238E27FC236}">
                      <a16:creationId xmlns:a16="http://schemas.microsoft.com/office/drawing/2014/main" id="{41805856-E9BB-402C-AB2B-688127FCC233}"/>
                    </a:ext>
                  </a:extLst>
                </p14:cNvPr>
                <p14:cNvContentPartPr/>
                <p14:nvPr/>
              </p14:nvContentPartPr>
              <p14:xfrm>
                <a:off x="8302779" y="3503768"/>
                <a:ext cx="13680" cy="223920"/>
              </p14:xfrm>
            </p:contentPart>
          </mc:Choice>
          <mc:Fallback xmlns="">
            <p:pic>
              <p:nvPicPr>
                <p:cNvPr id="194" name="Ink 193">
                  <a:extLst>
                    <a:ext uri="{FF2B5EF4-FFF2-40B4-BE49-F238E27FC236}">
                      <a16:creationId xmlns:a16="http://schemas.microsoft.com/office/drawing/2014/main" id="{41805856-E9BB-402C-AB2B-688127FCC233}"/>
                    </a:ext>
                  </a:extLst>
                </p:cNvPr>
                <p:cNvPicPr/>
                <p:nvPr/>
              </p:nvPicPr>
              <p:blipFill>
                <a:blip r:embed="rId192"/>
                <a:stretch>
                  <a:fillRect/>
                </a:stretch>
              </p:blipFill>
              <p:spPr>
                <a:xfrm>
                  <a:off x="8294139" y="3495128"/>
                  <a:ext cx="31320" cy="241560"/>
                </a:xfrm>
                <a:prstGeom prst="rect">
                  <a:avLst/>
                </a:prstGeom>
              </p:spPr>
            </p:pic>
          </mc:Fallback>
        </mc:AlternateContent>
        <mc:AlternateContent xmlns:mc="http://schemas.openxmlformats.org/markup-compatibility/2006" xmlns:p14="http://schemas.microsoft.com/office/powerpoint/2010/main">
          <mc:Choice Requires="p14">
            <p:contentPart p14:bwMode="auto" r:id="rId193">
              <p14:nvContentPartPr>
                <p14:cNvPr id="195" name="Ink 194">
                  <a:extLst>
                    <a:ext uri="{FF2B5EF4-FFF2-40B4-BE49-F238E27FC236}">
                      <a16:creationId xmlns:a16="http://schemas.microsoft.com/office/drawing/2014/main" id="{4900C63B-6B29-480E-BA8B-5F60989CC027}"/>
                    </a:ext>
                  </a:extLst>
                </p14:cNvPr>
                <p14:cNvContentPartPr/>
                <p14:nvPr/>
              </p14:nvContentPartPr>
              <p14:xfrm>
                <a:off x="8349579" y="3567488"/>
                <a:ext cx="474840" cy="210960"/>
              </p14:xfrm>
            </p:contentPart>
          </mc:Choice>
          <mc:Fallback xmlns="">
            <p:pic>
              <p:nvPicPr>
                <p:cNvPr id="195" name="Ink 194">
                  <a:extLst>
                    <a:ext uri="{FF2B5EF4-FFF2-40B4-BE49-F238E27FC236}">
                      <a16:creationId xmlns:a16="http://schemas.microsoft.com/office/drawing/2014/main" id="{4900C63B-6B29-480E-BA8B-5F60989CC027}"/>
                    </a:ext>
                  </a:extLst>
                </p:cNvPr>
                <p:cNvPicPr/>
                <p:nvPr/>
              </p:nvPicPr>
              <p:blipFill>
                <a:blip r:embed="rId194"/>
                <a:stretch>
                  <a:fillRect/>
                </a:stretch>
              </p:blipFill>
              <p:spPr>
                <a:xfrm>
                  <a:off x="8340579" y="3558488"/>
                  <a:ext cx="492480" cy="228600"/>
                </a:xfrm>
                <a:prstGeom prst="rect">
                  <a:avLst/>
                </a:prstGeom>
              </p:spPr>
            </p:pic>
          </mc:Fallback>
        </mc:AlternateContent>
        <mc:AlternateContent xmlns:mc="http://schemas.openxmlformats.org/markup-compatibility/2006" xmlns:p14="http://schemas.microsoft.com/office/powerpoint/2010/main">
          <mc:Choice Requires="p14">
            <p:contentPart p14:bwMode="auto" r:id="rId195">
              <p14:nvContentPartPr>
                <p14:cNvPr id="196" name="Ink 195">
                  <a:extLst>
                    <a:ext uri="{FF2B5EF4-FFF2-40B4-BE49-F238E27FC236}">
                      <a16:creationId xmlns:a16="http://schemas.microsoft.com/office/drawing/2014/main" id="{3702A9A9-D897-43F0-92F5-BD5DFC4F9F22}"/>
                    </a:ext>
                  </a:extLst>
                </p14:cNvPr>
                <p14:cNvContentPartPr/>
                <p14:nvPr/>
              </p14:nvContentPartPr>
              <p14:xfrm>
                <a:off x="8751699" y="3627248"/>
                <a:ext cx="125640" cy="83160"/>
              </p14:xfrm>
            </p:contentPart>
          </mc:Choice>
          <mc:Fallback xmlns="">
            <p:pic>
              <p:nvPicPr>
                <p:cNvPr id="196" name="Ink 195">
                  <a:extLst>
                    <a:ext uri="{FF2B5EF4-FFF2-40B4-BE49-F238E27FC236}">
                      <a16:creationId xmlns:a16="http://schemas.microsoft.com/office/drawing/2014/main" id="{3702A9A9-D897-43F0-92F5-BD5DFC4F9F22}"/>
                    </a:ext>
                  </a:extLst>
                </p:cNvPr>
                <p:cNvPicPr/>
                <p:nvPr/>
              </p:nvPicPr>
              <p:blipFill>
                <a:blip r:embed="rId196"/>
                <a:stretch>
                  <a:fillRect/>
                </a:stretch>
              </p:blipFill>
              <p:spPr>
                <a:xfrm>
                  <a:off x="8742699" y="3618608"/>
                  <a:ext cx="143280" cy="100800"/>
                </a:xfrm>
                <a:prstGeom prst="rect">
                  <a:avLst/>
                </a:prstGeom>
              </p:spPr>
            </p:pic>
          </mc:Fallback>
        </mc:AlternateContent>
        <mc:AlternateContent xmlns:mc="http://schemas.openxmlformats.org/markup-compatibility/2006" xmlns:p14="http://schemas.microsoft.com/office/powerpoint/2010/main">
          <mc:Choice Requires="p14">
            <p:contentPart p14:bwMode="auto" r:id="rId197">
              <p14:nvContentPartPr>
                <p14:cNvPr id="197" name="Ink 196">
                  <a:extLst>
                    <a:ext uri="{FF2B5EF4-FFF2-40B4-BE49-F238E27FC236}">
                      <a16:creationId xmlns:a16="http://schemas.microsoft.com/office/drawing/2014/main" id="{3AEE8D64-72AE-4404-9E33-5C7C59AC0CFE}"/>
                    </a:ext>
                  </a:extLst>
                </p14:cNvPr>
                <p14:cNvContentPartPr/>
                <p14:nvPr/>
              </p14:nvContentPartPr>
              <p14:xfrm>
                <a:off x="8483499" y="3881408"/>
                <a:ext cx="139320" cy="65160"/>
              </p14:xfrm>
            </p:contentPart>
          </mc:Choice>
          <mc:Fallback xmlns="">
            <p:pic>
              <p:nvPicPr>
                <p:cNvPr id="197" name="Ink 196">
                  <a:extLst>
                    <a:ext uri="{FF2B5EF4-FFF2-40B4-BE49-F238E27FC236}">
                      <a16:creationId xmlns:a16="http://schemas.microsoft.com/office/drawing/2014/main" id="{3AEE8D64-72AE-4404-9E33-5C7C59AC0CFE}"/>
                    </a:ext>
                  </a:extLst>
                </p:cNvPr>
                <p:cNvPicPr/>
                <p:nvPr/>
              </p:nvPicPr>
              <p:blipFill>
                <a:blip r:embed="rId198"/>
                <a:stretch>
                  <a:fillRect/>
                </a:stretch>
              </p:blipFill>
              <p:spPr>
                <a:xfrm>
                  <a:off x="8474499" y="3872408"/>
                  <a:ext cx="156960" cy="82800"/>
                </a:xfrm>
                <a:prstGeom prst="rect">
                  <a:avLst/>
                </a:prstGeom>
              </p:spPr>
            </p:pic>
          </mc:Fallback>
        </mc:AlternateContent>
        <mc:AlternateContent xmlns:mc="http://schemas.openxmlformats.org/markup-compatibility/2006" xmlns:p14="http://schemas.microsoft.com/office/powerpoint/2010/main">
          <mc:Choice Requires="p14">
            <p:contentPart p14:bwMode="auto" r:id="rId199">
              <p14:nvContentPartPr>
                <p14:cNvPr id="198" name="Ink 197">
                  <a:extLst>
                    <a:ext uri="{FF2B5EF4-FFF2-40B4-BE49-F238E27FC236}">
                      <a16:creationId xmlns:a16="http://schemas.microsoft.com/office/drawing/2014/main" id="{4D61702C-6658-4AE7-ABA4-5849C872F5C7}"/>
                    </a:ext>
                  </a:extLst>
                </p14:cNvPr>
                <p14:cNvContentPartPr/>
                <p14:nvPr/>
              </p14:nvContentPartPr>
              <p14:xfrm>
                <a:off x="8658099" y="3849368"/>
                <a:ext cx="10440" cy="3960"/>
              </p14:xfrm>
            </p:contentPart>
          </mc:Choice>
          <mc:Fallback xmlns="">
            <p:pic>
              <p:nvPicPr>
                <p:cNvPr id="198" name="Ink 197">
                  <a:extLst>
                    <a:ext uri="{FF2B5EF4-FFF2-40B4-BE49-F238E27FC236}">
                      <a16:creationId xmlns:a16="http://schemas.microsoft.com/office/drawing/2014/main" id="{4D61702C-6658-4AE7-ABA4-5849C872F5C7}"/>
                    </a:ext>
                  </a:extLst>
                </p:cNvPr>
                <p:cNvPicPr/>
                <p:nvPr/>
              </p:nvPicPr>
              <p:blipFill>
                <a:blip r:embed="rId200"/>
                <a:stretch>
                  <a:fillRect/>
                </a:stretch>
              </p:blipFill>
              <p:spPr>
                <a:xfrm>
                  <a:off x="8649459" y="3840368"/>
                  <a:ext cx="28080" cy="21600"/>
                </a:xfrm>
                <a:prstGeom prst="rect">
                  <a:avLst/>
                </a:prstGeom>
              </p:spPr>
            </p:pic>
          </mc:Fallback>
        </mc:AlternateContent>
        <mc:AlternateContent xmlns:mc="http://schemas.openxmlformats.org/markup-compatibility/2006" xmlns:p14="http://schemas.microsoft.com/office/powerpoint/2010/main">
          <mc:Choice Requires="p14">
            <p:contentPart p14:bwMode="auto" r:id="rId201">
              <p14:nvContentPartPr>
                <p14:cNvPr id="199" name="Ink 198">
                  <a:extLst>
                    <a:ext uri="{FF2B5EF4-FFF2-40B4-BE49-F238E27FC236}">
                      <a16:creationId xmlns:a16="http://schemas.microsoft.com/office/drawing/2014/main" id="{AD222997-E466-4614-BC6A-CF7EA2EBE8BD}"/>
                    </a:ext>
                  </a:extLst>
                </p14:cNvPr>
                <p14:cNvContentPartPr/>
                <p14:nvPr/>
              </p14:nvContentPartPr>
              <p14:xfrm>
                <a:off x="8672859" y="3876728"/>
                <a:ext cx="173880" cy="100800"/>
              </p14:xfrm>
            </p:contentPart>
          </mc:Choice>
          <mc:Fallback xmlns="">
            <p:pic>
              <p:nvPicPr>
                <p:cNvPr id="199" name="Ink 198">
                  <a:extLst>
                    <a:ext uri="{FF2B5EF4-FFF2-40B4-BE49-F238E27FC236}">
                      <a16:creationId xmlns:a16="http://schemas.microsoft.com/office/drawing/2014/main" id="{AD222997-E466-4614-BC6A-CF7EA2EBE8BD}"/>
                    </a:ext>
                  </a:extLst>
                </p:cNvPr>
                <p:cNvPicPr/>
                <p:nvPr/>
              </p:nvPicPr>
              <p:blipFill>
                <a:blip r:embed="rId202"/>
                <a:stretch>
                  <a:fillRect/>
                </a:stretch>
              </p:blipFill>
              <p:spPr>
                <a:xfrm>
                  <a:off x="8663859" y="3868088"/>
                  <a:ext cx="191520" cy="118440"/>
                </a:xfrm>
                <a:prstGeom prst="rect">
                  <a:avLst/>
                </a:prstGeom>
              </p:spPr>
            </p:pic>
          </mc:Fallback>
        </mc:AlternateContent>
        <mc:AlternateContent xmlns:mc="http://schemas.openxmlformats.org/markup-compatibility/2006" xmlns:p14="http://schemas.microsoft.com/office/powerpoint/2010/main">
          <mc:Choice Requires="p14">
            <p:contentPart p14:bwMode="auto" r:id="rId203">
              <p14:nvContentPartPr>
                <p14:cNvPr id="200" name="Ink 199">
                  <a:extLst>
                    <a:ext uri="{FF2B5EF4-FFF2-40B4-BE49-F238E27FC236}">
                      <a16:creationId xmlns:a16="http://schemas.microsoft.com/office/drawing/2014/main" id="{00F6D6DC-E57F-4DEA-8C89-96AC77206C70}"/>
                    </a:ext>
                  </a:extLst>
                </p14:cNvPr>
                <p14:cNvContentPartPr/>
                <p14:nvPr/>
              </p14:nvContentPartPr>
              <p14:xfrm>
                <a:off x="8975259" y="3921368"/>
                <a:ext cx="138240" cy="111240"/>
              </p14:xfrm>
            </p:contentPart>
          </mc:Choice>
          <mc:Fallback xmlns="">
            <p:pic>
              <p:nvPicPr>
                <p:cNvPr id="200" name="Ink 199">
                  <a:extLst>
                    <a:ext uri="{FF2B5EF4-FFF2-40B4-BE49-F238E27FC236}">
                      <a16:creationId xmlns:a16="http://schemas.microsoft.com/office/drawing/2014/main" id="{00F6D6DC-E57F-4DEA-8C89-96AC77206C70}"/>
                    </a:ext>
                  </a:extLst>
                </p:cNvPr>
                <p:cNvPicPr/>
                <p:nvPr/>
              </p:nvPicPr>
              <p:blipFill>
                <a:blip r:embed="rId204"/>
                <a:stretch>
                  <a:fillRect/>
                </a:stretch>
              </p:blipFill>
              <p:spPr>
                <a:xfrm>
                  <a:off x="8966259" y="3912368"/>
                  <a:ext cx="155880" cy="128880"/>
                </a:xfrm>
                <a:prstGeom prst="rect">
                  <a:avLst/>
                </a:prstGeom>
              </p:spPr>
            </p:pic>
          </mc:Fallback>
        </mc:AlternateContent>
        <mc:AlternateContent xmlns:mc="http://schemas.openxmlformats.org/markup-compatibility/2006" xmlns:p14="http://schemas.microsoft.com/office/powerpoint/2010/main">
          <mc:Choice Requires="p14">
            <p:contentPart p14:bwMode="auto" r:id="rId205">
              <p14:nvContentPartPr>
                <p14:cNvPr id="201" name="Ink 200">
                  <a:extLst>
                    <a:ext uri="{FF2B5EF4-FFF2-40B4-BE49-F238E27FC236}">
                      <a16:creationId xmlns:a16="http://schemas.microsoft.com/office/drawing/2014/main" id="{2500828A-3CC7-4950-B7CB-3A0671859C44}"/>
                    </a:ext>
                  </a:extLst>
                </p14:cNvPr>
                <p14:cNvContentPartPr/>
                <p14:nvPr/>
              </p14:nvContentPartPr>
              <p14:xfrm>
                <a:off x="9142299" y="3789968"/>
                <a:ext cx="326880" cy="228240"/>
              </p14:xfrm>
            </p:contentPart>
          </mc:Choice>
          <mc:Fallback xmlns="">
            <p:pic>
              <p:nvPicPr>
                <p:cNvPr id="201" name="Ink 200">
                  <a:extLst>
                    <a:ext uri="{FF2B5EF4-FFF2-40B4-BE49-F238E27FC236}">
                      <a16:creationId xmlns:a16="http://schemas.microsoft.com/office/drawing/2014/main" id="{2500828A-3CC7-4950-B7CB-3A0671859C44}"/>
                    </a:ext>
                  </a:extLst>
                </p:cNvPr>
                <p:cNvPicPr/>
                <p:nvPr/>
              </p:nvPicPr>
              <p:blipFill>
                <a:blip r:embed="rId206"/>
                <a:stretch>
                  <a:fillRect/>
                </a:stretch>
              </p:blipFill>
              <p:spPr>
                <a:xfrm>
                  <a:off x="9133659" y="3780968"/>
                  <a:ext cx="344520" cy="245880"/>
                </a:xfrm>
                <a:prstGeom prst="rect">
                  <a:avLst/>
                </a:prstGeom>
              </p:spPr>
            </p:pic>
          </mc:Fallback>
        </mc:AlternateContent>
        <mc:AlternateContent xmlns:mc="http://schemas.openxmlformats.org/markup-compatibility/2006" xmlns:p14="http://schemas.microsoft.com/office/powerpoint/2010/main">
          <mc:Choice Requires="p14">
            <p:contentPart p14:bwMode="auto" r:id="rId207">
              <p14:nvContentPartPr>
                <p14:cNvPr id="202" name="Ink 201">
                  <a:extLst>
                    <a:ext uri="{FF2B5EF4-FFF2-40B4-BE49-F238E27FC236}">
                      <a16:creationId xmlns:a16="http://schemas.microsoft.com/office/drawing/2014/main" id="{3CD76D46-CD56-4ADA-A2BC-56CFCF164D12}"/>
                    </a:ext>
                  </a:extLst>
                </p14:cNvPr>
                <p14:cNvContentPartPr/>
                <p14:nvPr/>
              </p14:nvContentPartPr>
              <p14:xfrm>
                <a:off x="9411579" y="3842168"/>
                <a:ext cx="74160" cy="54360"/>
              </p14:xfrm>
            </p:contentPart>
          </mc:Choice>
          <mc:Fallback xmlns="">
            <p:pic>
              <p:nvPicPr>
                <p:cNvPr id="202" name="Ink 201">
                  <a:extLst>
                    <a:ext uri="{FF2B5EF4-FFF2-40B4-BE49-F238E27FC236}">
                      <a16:creationId xmlns:a16="http://schemas.microsoft.com/office/drawing/2014/main" id="{3CD76D46-CD56-4ADA-A2BC-56CFCF164D12}"/>
                    </a:ext>
                  </a:extLst>
                </p:cNvPr>
                <p:cNvPicPr/>
                <p:nvPr/>
              </p:nvPicPr>
              <p:blipFill>
                <a:blip r:embed="rId208"/>
                <a:stretch>
                  <a:fillRect/>
                </a:stretch>
              </p:blipFill>
              <p:spPr>
                <a:xfrm>
                  <a:off x="9402579" y="3833168"/>
                  <a:ext cx="918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209">
              <p14:nvContentPartPr>
                <p14:cNvPr id="203" name="Ink 202">
                  <a:extLst>
                    <a:ext uri="{FF2B5EF4-FFF2-40B4-BE49-F238E27FC236}">
                      <a16:creationId xmlns:a16="http://schemas.microsoft.com/office/drawing/2014/main" id="{8B6553BE-2324-43F2-B9BA-D28C6306769A}"/>
                    </a:ext>
                  </a:extLst>
                </p14:cNvPr>
                <p14:cNvContentPartPr/>
                <p14:nvPr/>
              </p14:nvContentPartPr>
              <p14:xfrm>
                <a:off x="9481779" y="3905528"/>
                <a:ext cx="75240" cy="233640"/>
              </p14:xfrm>
            </p:contentPart>
          </mc:Choice>
          <mc:Fallback xmlns="">
            <p:pic>
              <p:nvPicPr>
                <p:cNvPr id="203" name="Ink 202">
                  <a:extLst>
                    <a:ext uri="{FF2B5EF4-FFF2-40B4-BE49-F238E27FC236}">
                      <a16:creationId xmlns:a16="http://schemas.microsoft.com/office/drawing/2014/main" id="{8B6553BE-2324-43F2-B9BA-D28C6306769A}"/>
                    </a:ext>
                  </a:extLst>
                </p:cNvPr>
                <p:cNvPicPr/>
                <p:nvPr/>
              </p:nvPicPr>
              <p:blipFill>
                <a:blip r:embed="rId210"/>
                <a:stretch>
                  <a:fillRect/>
                </a:stretch>
              </p:blipFill>
              <p:spPr>
                <a:xfrm>
                  <a:off x="9473139" y="3896528"/>
                  <a:ext cx="92880" cy="251280"/>
                </a:xfrm>
                <a:prstGeom prst="rect">
                  <a:avLst/>
                </a:prstGeom>
              </p:spPr>
            </p:pic>
          </mc:Fallback>
        </mc:AlternateContent>
        <mc:AlternateContent xmlns:mc="http://schemas.openxmlformats.org/markup-compatibility/2006" xmlns:p14="http://schemas.microsoft.com/office/powerpoint/2010/main">
          <mc:Choice Requires="p14">
            <p:contentPart p14:bwMode="auto" r:id="rId211">
              <p14:nvContentPartPr>
                <p14:cNvPr id="204" name="Ink 203">
                  <a:extLst>
                    <a:ext uri="{FF2B5EF4-FFF2-40B4-BE49-F238E27FC236}">
                      <a16:creationId xmlns:a16="http://schemas.microsoft.com/office/drawing/2014/main" id="{1EC76346-B16F-4B84-8BE0-D3CED327365B}"/>
                    </a:ext>
                  </a:extLst>
                </p14:cNvPr>
                <p14:cNvContentPartPr/>
                <p14:nvPr/>
              </p14:nvContentPartPr>
              <p14:xfrm>
                <a:off x="9494379" y="3967448"/>
                <a:ext cx="78480" cy="51840"/>
              </p14:xfrm>
            </p:contentPart>
          </mc:Choice>
          <mc:Fallback xmlns="">
            <p:pic>
              <p:nvPicPr>
                <p:cNvPr id="204" name="Ink 203">
                  <a:extLst>
                    <a:ext uri="{FF2B5EF4-FFF2-40B4-BE49-F238E27FC236}">
                      <a16:creationId xmlns:a16="http://schemas.microsoft.com/office/drawing/2014/main" id="{1EC76346-B16F-4B84-8BE0-D3CED327365B}"/>
                    </a:ext>
                  </a:extLst>
                </p:cNvPr>
                <p:cNvPicPr/>
                <p:nvPr/>
              </p:nvPicPr>
              <p:blipFill>
                <a:blip r:embed="rId212"/>
                <a:stretch>
                  <a:fillRect/>
                </a:stretch>
              </p:blipFill>
              <p:spPr>
                <a:xfrm>
                  <a:off x="9485739" y="3958448"/>
                  <a:ext cx="96120" cy="69480"/>
                </a:xfrm>
                <a:prstGeom prst="rect">
                  <a:avLst/>
                </a:prstGeom>
              </p:spPr>
            </p:pic>
          </mc:Fallback>
        </mc:AlternateContent>
        <mc:AlternateContent xmlns:mc="http://schemas.openxmlformats.org/markup-compatibility/2006" xmlns:p14="http://schemas.microsoft.com/office/powerpoint/2010/main">
          <mc:Choice Requires="p14">
            <p:contentPart p14:bwMode="auto" r:id="rId213">
              <p14:nvContentPartPr>
                <p14:cNvPr id="205" name="Ink 204">
                  <a:extLst>
                    <a:ext uri="{FF2B5EF4-FFF2-40B4-BE49-F238E27FC236}">
                      <a16:creationId xmlns:a16="http://schemas.microsoft.com/office/drawing/2014/main" id="{8C870CF2-FD56-4E77-BC22-F1C576C3D603}"/>
                    </a:ext>
                  </a:extLst>
                </p14:cNvPr>
                <p14:cNvContentPartPr/>
                <p14:nvPr/>
              </p14:nvContentPartPr>
              <p14:xfrm>
                <a:off x="9610299" y="3844328"/>
                <a:ext cx="123120" cy="155880"/>
              </p14:xfrm>
            </p:contentPart>
          </mc:Choice>
          <mc:Fallback xmlns="">
            <p:pic>
              <p:nvPicPr>
                <p:cNvPr id="205" name="Ink 204">
                  <a:extLst>
                    <a:ext uri="{FF2B5EF4-FFF2-40B4-BE49-F238E27FC236}">
                      <a16:creationId xmlns:a16="http://schemas.microsoft.com/office/drawing/2014/main" id="{8C870CF2-FD56-4E77-BC22-F1C576C3D603}"/>
                    </a:ext>
                  </a:extLst>
                </p:cNvPr>
                <p:cNvPicPr/>
                <p:nvPr/>
              </p:nvPicPr>
              <p:blipFill>
                <a:blip r:embed="rId214"/>
                <a:stretch>
                  <a:fillRect/>
                </a:stretch>
              </p:blipFill>
              <p:spPr>
                <a:xfrm>
                  <a:off x="9601299" y="3835688"/>
                  <a:ext cx="140760" cy="173520"/>
                </a:xfrm>
                <a:prstGeom prst="rect">
                  <a:avLst/>
                </a:prstGeom>
              </p:spPr>
            </p:pic>
          </mc:Fallback>
        </mc:AlternateContent>
        <mc:AlternateContent xmlns:mc="http://schemas.openxmlformats.org/markup-compatibility/2006" xmlns:p14="http://schemas.microsoft.com/office/powerpoint/2010/main">
          <mc:Choice Requires="p14">
            <p:contentPart p14:bwMode="auto" r:id="rId215">
              <p14:nvContentPartPr>
                <p14:cNvPr id="206" name="Ink 205">
                  <a:extLst>
                    <a:ext uri="{FF2B5EF4-FFF2-40B4-BE49-F238E27FC236}">
                      <a16:creationId xmlns:a16="http://schemas.microsoft.com/office/drawing/2014/main" id="{611F1C90-E8DA-47E2-9C30-E296A0E3A9EA}"/>
                    </a:ext>
                  </a:extLst>
                </p14:cNvPr>
                <p14:cNvContentPartPr/>
                <p14:nvPr/>
              </p14:nvContentPartPr>
              <p14:xfrm>
                <a:off x="9682659" y="3841088"/>
                <a:ext cx="34920" cy="38880"/>
              </p14:xfrm>
            </p:contentPart>
          </mc:Choice>
          <mc:Fallback xmlns="">
            <p:pic>
              <p:nvPicPr>
                <p:cNvPr id="206" name="Ink 205">
                  <a:extLst>
                    <a:ext uri="{FF2B5EF4-FFF2-40B4-BE49-F238E27FC236}">
                      <a16:creationId xmlns:a16="http://schemas.microsoft.com/office/drawing/2014/main" id="{611F1C90-E8DA-47E2-9C30-E296A0E3A9EA}"/>
                    </a:ext>
                  </a:extLst>
                </p:cNvPr>
                <p:cNvPicPr/>
                <p:nvPr/>
              </p:nvPicPr>
              <p:blipFill>
                <a:blip r:embed="rId216"/>
                <a:stretch>
                  <a:fillRect/>
                </a:stretch>
              </p:blipFill>
              <p:spPr>
                <a:xfrm>
                  <a:off x="9674019" y="3832088"/>
                  <a:ext cx="52560" cy="56520"/>
                </a:xfrm>
                <a:prstGeom prst="rect">
                  <a:avLst/>
                </a:prstGeom>
              </p:spPr>
            </p:pic>
          </mc:Fallback>
        </mc:AlternateContent>
        <mc:AlternateContent xmlns:mc="http://schemas.openxmlformats.org/markup-compatibility/2006" xmlns:p14="http://schemas.microsoft.com/office/powerpoint/2010/main">
          <mc:Choice Requires="p14">
            <p:contentPart p14:bwMode="auto" r:id="rId217">
              <p14:nvContentPartPr>
                <p14:cNvPr id="207" name="Ink 206">
                  <a:extLst>
                    <a:ext uri="{FF2B5EF4-FFF2-40B4-BE49-F238E27FC236}">
                      <a16:creationId xmlns:a16="http://schemas.microsoft.com/office/drawing/2014/main" id="{463DD965-8080-43AB-A66A-EB234077DEA4}"/>
                    </a:ext>
                  </a:extLst>
                </p14:cNvPr>
                <p14:cNvContentPartPr/>
                <p14:nvPr/>
              </p14:nvContentPartPr>
              <p14:xfrm>
                <a:off x="9758979" y="3883568"/>
                <a:ext cx="204480" cy="123840"/>
              </p14:xfrm>
            </p:contentPart>
          </mc:Choice>
          <mc:Fallback xmlns="">
            <p:pic>
              <p:nvPicPr>
                <p:cNvPr id="207" name="Ink 206">
                  <a:extLst>
                    <a:ext uri="{FF2B5EF4-FFF2-40B4-BE49-F238E27FC236}">
                      <a16:creationId xmlns:a16="http://schemas.microsoft.com/office/drawing/2014/main" id="{463DD965-8080-43AB-A66A-EB234077DEA4}"/>
                    </a:ext>
                  </a:extLst>
                </p:cNvPr>
                <p:cNvPicPr/>
                <p:nvPr/>
              </p:nvPicPr>
              <p:blipFill>
                <a:blip r:embed="rId218"/>
                <a:stretch>
                  <a:fillRect/>
                </a:stretch>
              </p:blipFill>
              <p:spPr>
                <a:xfrm>
                  <a:off x="9749979" y="3874928"/>
                  <a:ext cx="22212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219">
              <p14:nvContentPartPr>
                <p14:cNvPr id="208" name="Ink 207">
                  <a:extLst>
                    <a:ext uri="{FF2B5EF4-FFF2-40B4-BE49-F238E27FC236}">
                      <a16:creationId xmlns:a16="http://schemas.microsoft.com/office/drawing/2014/main" id="{6CD6B78B-957E-411D-B302-BF2A3534A29D}"/>
                    </a:ext>
                  </a:extLst>
                </p14:cNvPr>
                <p14:cNvContentPartPr/>
                <p14:nvPr/>
              </p14:nvContentPartPr>
              <p14:xfrm>
                <a:off x="9973539" y="3766208"/>
                <a:ext cx="106920" cy="254520"/>
              </p14:xfrm>
            </p:contentPart>
          </mc:Choice>
          <mc:Fallback xmlns="">
            <p:pic>
              <p:nvPicPr>
                <p:cNvPr id="208" name="Ink 207">
                  <a:extLst>
                    <a:ext uri="{FF2B5EF4-FFF2-40B4-BE49-F238E27FC236}">
                      <a16:creationId xmlns:a16="http://schemas.microsoft.com/office/drawing/2014/main" id="{6CD6B78B-957E-411D-B302-BF2A3534A29D}"/>
                    </a:ext>
                  </a:extLst>
                </p:cNvPr>
                <p:cNvPicPr/>
                <p:nvPr/>
              </p:nvPicPr>
              <p:blipFill>
                <a:blip r:embed="rId220"/>
                <a:stretch>
                  <a:fillRect/>
                </a:stretch>
              </p:blipFill>
              <p:spPr>
                <a:xfrm>
                  <a:off x="9964539" y="3757568"/>
                  <a:ext cx="124560" cy="272160"/>
                </a:xfrm>
                <a:prstGeom prst="rect">
                  <a:avLst/>
                </a:prstGeom>
              </p:spPr>
            </p:pic>
          </mc:Fallback>
        </mc:AlternateContent>
        <mc:AlternateContent xmlns:mc="http://schemas.openxmlformats.org/markup-compatibility/2006" xmlns:p14="http://schemas.microsoft.com/office/powerpoint/2010/main">
          <mc:Choice Requires="p14">
            <p:contentPart p14:bwMode="auto" r:id="rId221">
              <p14:nvContentPartPr>
                <p14:cNvPr id="209" name="Ink 208">
                  <a:extLst>
                    <a:ext uri="{FF2B5EF4-FFF2-40B4-BE49-F238E27FC236}">
                      <a16:creationId xmlns:a16="http://schemas.microsoft.com/office/drawing/2014/main" id="{4FF2BDDB-4B89-4B5B-BC44-FE0F7596D233}"/>
                    </a:ext>
                  </a:extLst>
                </p14:cNvPr>
                <p14:cNvContentPartPr/>
                <p14:nvPr/>
              </p14:nvContentPartPr>
              <p14:xfrm>
                <a:off x="9992259" y="3828488"/>
                <a:ext cx="94320" cy="50040"/>
              </p14:xfrm>
            </p:contentPart>
          </mc:Choice>
          <mc:Fallback xmlns="">
            <p:pic>
              <p:nvPicPr>
                <p:cNvPr id="209" name="Ink 208">
                  <a:extLst>
                    <a:ext uri="{FF2B5EF4-FFF2-40B4-BE49-F238E27FC236}">
                      <a16:creationId xmlns:a16="http://schemas.microsoft.com/office/drawing/2014/main" id="{4FF2BDDB-4B89-4B5B-BC44-FE0F7596D233}"/>
                    </a:ext>
                  </a:extLst>
                </p:cNvPr>
                <p:cNvPicPr/>
                <p:nvPr/>
              </p:nvPicPr>
              <p:blipFill>
                <a:blip r:embed="rId222"/>
                <a:stretch>
                  <a:fillRect/>
                </a:stretch>
              </p:blipFill>
              <p:spPr>
                <a:xfrm>
                  <a:off x="9983259" y="3819848"/>
                  <a:ext cx="111960" cy="67680"/>
                </a:xfrm>
                <a:prstGeom prst="rect">
                  <a:avLst/>
                </a:prstGeom>
              </p:spPr>
            </p:pic>
          </mc:Fallback>
        </mc:AlternateContent>
        <mc:AlternateContent xmlns:mc="http://schemas.openxmlformats.org/markup-compatibility/2006" xmlns:p14="http://schemas.microsoft.com/office/powerpoint/2010/main">
          <mc:Choice Requires="p14">
            <p:contentPart p14:bwMode="auto" r:id="rId223">
              <p14:nvContentPartPr>
                <p14:cNvPr id="210" name="Ink 209">
                  <a:extLst>
                    <a:ext uri="{FF2B5EF4-FFF2-40B4-BE49-F238E27FC236}">
                      <a16:creationId xmlns:a16="http://schemas.microsoft.com/office/drawing/2014/main" id="{32C47F84-84DA-4271-B578-3740BBE45C54}"/>
                    </a:ext>
                  </a:extLst>
                </p14:cNvPr>
                <p14:cNvContentPartPr/>
                <p14:nvPr/>
              </p14:nvContentPartPr>
              <p14:xfrm>
                <a:off x="10096659" y="3931088"/>
                <a:ext cx="79560" cy="83160"/>
              </p14:xfrm>
            </p:contentPart>
          </mc:Choice>
          <mc:Fallback xmlns="">
            <p:pic>
              <p:nvPicPr>
                <p:cNvPr id="210" name="Ink 209">
                  <a:extLst>
                    <a:ext uri="{FF2B5EF4-FFF2-40B4-BE49-F238E27FC236}">
                      <a16:creationId xmlns:a16="http://schemas.microsoft.com/office/drawing/2014/main" id="{32C47F84-84DA-4271-B578-3740BBE45C54}"/>
                    </a:ext>
                  </a:extLst>
                </p:cNvPr>
                <p:cNvPicPr/>
                <p:nvPr/>
              </p:nvPicPr>
              <p:blipFill>
                <a:blip r:embed="rId224"/>
                <a:stretch>
                  <a:fillRect/>
                </a:stretch>
              </p:blipFill>
              <p:spPr>
                <a:xfrm>
                  <a:off x="10088019" y="3922448"/>
                  <a:ext cx="97200" cy="1008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225">
            <p14:nvContentPartPr>
              <p14:cNvPr id="7" name="Ink 6">
                <a:extLst>
                  <a:ext uri="{FF2B5EF4-FFF2-40B4-BE49-F238E27FC236}">
                    <a16:creationId xmlns:a16="http://schemas.microsoft.com/office/drawing/2014/main" id="{1668FF2E-3FCA-4A64-8AB3-F2115E96C271}"/>
                  </a:ext>
                </a:extLst>
              </p14:cNvPr>
              <p14:cNvContentPartPr/>
              <p14:nvPr/>
            </p14:nvContentPartPr>
            <p14:xfrm>
              <a:off x="6162219" y="4292528"/>
              <a:ext cx="60840" cy="804600"/>
            </p14:xfrm>
          </p:contentPart>
        </mc:Choice>
        <mc:Fallback>
          <p:pic>
            <p:nvPicPr>
              <p:cNvPr id="7" name="Ink 6">
                <a:extLst>
                  <a:ext uri="{FF2B5EF4-FFF2-40B4-BE49-F238E27FC236}">
                    <a16:creationId xmlns:a16="http://schemas.microsoft.com/office/drawing/2014/main" id="{1668FF2E-3FCA-4A64-8AB3-F2115E96C271}"/>
                  </a:ext>
                </a:extLst>
              </p:cNvPr>
              <p:cNvPicPr/>
              <p:nvPr/>
            </p:nvPicPr>
            <p:blipFill>
              <a:blip r:embed="rId226"/>
              <a:stretch>
                <a:fillRect/>
              </a:stretch>
            </p:blipFill>
            <p:spPr>
              <a:xfrm>
                <a:off x="6153219" y="4283888"/>
                <a:ext cx="78480" cy="822240"/>
              </a:xfrm>
              <a:prstGeom prst="rect">
                <a:avLst/>
              </a:prstGeom>
            </p:spPr>
          </p:pic>
        </mc:Fallback>
      </mc:AlternateContent>
      <mc:AlternateContent xmlns:mc="http://schemas.openxmlformats.org/markup-compatibility/2006">
        <mc:Choice xmlns:p14="http://schemas.microsoft.com/office/powerpoint/2010/main" Requires="p14">
          <p:contentPart p14:bwMode="auto" r:id="rId227">
            <p14:nvContentPartPr>
              <p14:cNvPr id="8" name="Ink 7">
                <a:extLst>
                  <a:ext uri="{FF2B5EF4-FFF2-40B4-BE49-F238E27FC236}">
                    <a16:creationId xmlns:a16="http://schemas.microsoft.com/office/drawing/2014/main" id="{57A4A245-3836-49D5-96D3-64CFDE9AE075}"/>
                  </a:ext>
                </a:extLst>
              </p14:cNvPr>
              <p14:cNvContentPartPr/>
              <p14:nvPr/>
            </p14:nvContentPartPr>
            <p14:xfrm>
              <a:off x="6108939" y="5007488"/>
              <a:ext cx="97560" cy="84600"/>
            </p14:xfrm>
          </p:contentPart>
        </mc:Choice>
        <mc:Fallback>
          <p:pic>
            <p:nvPicPr>
              <p:cNvPr id="8" name="Ink 7">
                <a:extLst>
                  <a:ext uri="{FF2B5EF4-FFF2-40B4-BE49-F238E27FC236}">
                    <a16:creationId xmlns:a16="http://schemas.microsoft.com/office/drawing/2014/main" id="{57A4A245-3836-49D5-96D3-64CFDE9AE075}"/>
                  </a:ext>
                </a:extLst>
              </p:cNvPr>
              <p:cNvPicPr/>
              <p:nvPr/>
            </p:nvPicPr>
            <p:blipFill>
              <a:blip r:embed="rId228"/>
              <a:stretch>
                <a:fillRect/>
              </a:stretch>
            </p:blipFill>
            <p:spPr>
              <a:xfrm>
                <a:off x="6099939" y="4998848"/>
                <a:ext cx="115200" cy="102240"/>
              </a:xfrm>
              <a:prstGeom prst="rect">
                <a:avLst/>
              </a:prstGeom>
            </p:spPr>
          </p:pic>
        </mc:Fallback>
      </mc:AlternateContent>
      <mc:AlternateContent xmlns:mc="http://schemas.openxmlformats.org/markup-compatibility/2006">
        <mc:Choice xmlns:p14="http://schemas.microsoft.com/office/powerpoint/2010/main" Requires="p14">
          <p:contentPart p14:bwMode="auto" r:id="rId229">
            <p14:nvContentPartPr>
              <p14:cNvPr id="9" name="Ink 8">
                <a:extLst>
                  <a:ext uri="{FF2B5EF4-FFF2-40B4-BE49-F238E27FC236}">
                    <a16:creationId xmlns:a16="http://schemas.microsoft.com/office/drawing/2014/main" id="{24DC932A-2AF4-4827-8D58-13851115AFCA}"/>
                  </a:ext>
                </a:extLst>
              </p14:cNvPr>
              <p14:cNvContentPartPr/>
              <p14:nvPr/>
            </p14:nvContentPartPr>
            <p14:xfrm>
              <a:off x="6171939" y="5030888"/>
              <a:ext cx="70200" cy="95400"/>
            </p14:xfrm>
          </p:contentPart>
        </mc:Choice>
        <mc:Fallback>
          <p:pic>
            <p:nvPicPr>
              <p:cNvPr id="9" name="Ink 8">
                <a:extLst>
                  <a:ext uri="{FF2B5EF4-FFF2-40B4-BE49-F238E27FC236}">
                    <a16:creationId xmlns:a16="http://schemas.microsoft.com/office/drawing/2014/main" id="{24DC932A-2AF4-4827-8D58-13851115AFCA}"/>
                  </a:ext>
                </a:extLst>
              </p:cNvPr>
              <p:cNvPicPr/>
              <p:nvPr/>
            </p:nvPicPr>
            <p:blipFill>
              <a:blip r:embed="rId230"/>
              <a:stretch>
                <a:fillRect/>
              </a:stretch>
            </p:blipFill>
            <p:spPr>
              <a:xfrm>
                <a:off x="6162939" y="5022248"/>
                <a:ext cx="87840" cy="113040"/>
              </a:xfrm>
              <a:prstGeom prst="rect">
                <a:avLst/>
              </a:prstGeom>
            </p:spPr>
          </p:pic>
        </mc:Fallback>
      </mc:AlternateContent>
      <mc:AlternateContent xmlns:mc="http://schemas.openxmlformats.org/markup-compatibility/2006">
        <mc:Choice xmlns:p14="http://schemas.microsoft.com/office/powerpoint/2010/main" Requires="p14">
          <p:contentPart p14:bwMode="auto" r:id="rId231">
            <p14:nvContentPartPr>
              <p14:cNvPr id="10" name="Ink 9">
                <a:extLst>
                  <a:ext uri="{FF2B5EF4-FFF2-40B4-BE49-F238E27FC236}">
                    <a16:creationId xmlns:a16="http://schemas.microsoft.com/office/drawing/2014/main" id="{6BA4F01F-1458-4037-B3E5-884E52478E4B}"/>
                  </a:ext>
                </a:extLst>
              </p14:cNvPr>
              <p14:cNvContentPartPr/>
              <p14:nvPr/>
            </p14:nvContentPartPr>
            <p14:xfrm>
              <a:off x="6219459" y="5127728"/>
              <a:ext cx="137520" cy="151200"/>
            </p14:xfrm>
          </p:contentPart>
        </mc:Choice>
        <mc:Fallback>
          <p:pic>
            <p:nvPicPr>
              <p:cNvPr id="10" name="Ink 9">
                <a:extLst>
                  <a:ext uri="{FF2B5EF4-FFF2-40B4-BE49-F238E27FC236}">
                    <a16:creationId xmlns:a16="http://schemas.microsoft.com/office/drawing/2014/main" id="{6BA4F01F-1458-4037-B3E5-884E52478E4B}"/>
                  </a:ext>
                </a:extLst>
              </p:cNvPr>
              <p:cNvPicPr/>
              <p:nvPr/>
            </p:nvPicPr>
            <p:blipFill>
              <a:blip r:embed="rId232"/>
              <a:stretch>
                <a:fillRect/>
              </a:stretch>
            </p:blipFill>
            <p:spPr>
              <a:xfrm>
                <a:off x="6210819" y="5118728"/>
                <a:ext cx="155160" cy="168840"/>
              </a:xfrm>
              <a:prstGeom prst="rect">
                <a:avLst/>
              </a:prstGeom>
            </p:spPr>
          </p:pic>
        </mc:Fallback>
      </mc:AlternateContent>
      <mc:AlternateContent xmlns:mc="http://schemas.openxmlformats.org/markup-compatibility/2006">
        <mc:Choice xmlns:p14="http://schemas.microsoft.com/office/powerpoint/2010/main" Requires="p14">
          <p:contentPart p14:bwMode="auto" r:id="rId233">
            <p14:nvContentPartPr>
              <p14:cNvPr id="11" name="Ink 10">
                <a:extLst>
                  <a:ext uri="{FF2B5EF4-FFF2-40B4-BE49-F238E27FC236}">
                    <a16:creationId xmlns:a16="http://schemas.microsoft.com/office/drawing/2014/main" id="{3A18AB98-DAB3-4183-BE10-F06C7FB73498}"/>
                  </a:ext>
                </a:extLst>
              </p14:cNvPr>
              <p14:cNvContentPartPr/>
              <p14:nvPr/>
            </p14:nvContentPartPr>
            <p14:xfrm>
              <a:off x="6352299" y="5232488"/>
              <a:ext cx="11160" cy="66960"/>
            </p14:xfrm>
          </p:contentPart>
        </mc:Choice>
        <mc:Fallback>
          <p:pic>
            <p:nvPicPr>
              <p:cNvPr id="11" name="Ink 10">
                <a:extLst>
                  <a:ext uri="{FF2B5EF4-FFF2-40B4-BE49-F238E27FC236}">
                    <a16:creationId xmlns:a16="http://schemas.microsoft.com/office/drawing/2014/main" id="{3A18AB98-DAB3-4183-BE10-F06C7FB73498}"/>
                  </a:ext>
                </a:extLst>
              </p:cNvPr>
              <p:cNvPicPr/>
              <p:nvPr/>
            </p:nvPicPr>
            <p:blipFill>
              <a:blip r:embed="rId234"/>
              <a:stretch>
                <a:fillRect/>
              </a:stretch>
            </p:blipFill>
            <p:spPr>
              <a:xfrm>
                <a:off x="6343659" y="5223488"/>
                <a:ext cx="28800" cy="84600"/>
              </a:xfrm>
              <a:prstGeom prst="rect">
                <a:avLst/>
              </a:prstGeom>
            </p:spPr>
          </p:pic>
        </mc:Fallback>
      </mc:AlternateContent>
      <mc:AlternateContent xmlns:mc="http://schemas.openxmlformats.org/markup-compatibility/2006">
        <mc:Choice xmlns:p14="http://schemas.microsoft.com/office/powerpoint/2010/main" Requires="p14">
          <p:contentPart p14:bwMode="auto" r:id="rId235">
            <p14:nvContentPartPr>
              <p14:cNvPr id="12" name="Ink 11">
                <a:extLst>
                  <a:ext uri="{FF2B5EF4-FFF2-40B4-BE49-F238E27FC236}">
                    <a16:creationId xmlns:a16="http://schemas.microsoft.com/office/drawing/2014/main" id="{B9FA4121-9CEC-4A7A-9E8A-97A6D57129A4}"/>
                  </a:ext>
                </a:extLst>
              </p14:cNvPr>
              <p14:cNvContentPartPr/>
              <p14:nvPr/>
            </p14:nvContentPartPr>
            <p14:xfrm>
              <a:off x="6416739" y="5185688"/>
              <a:ext cx="263520" cy="238320"/>
            </p14:xfrm>
          </p:contentPart>
        </mc:Choice>
        <mc:Fallback>
          <p:pic>
            <p:nvPicPr>
              <p:cNvPr id="12" name="Ink 11">
                <a:extLst>
                  <a:ext uri="{FF2B5EF4-FFF2-40B4-BE49-F238E27FC236}">
                    <a16:creationId xmlns:a16="http://schemas.microsoft.com/office/drawing/2014/main" id="{B9FA4121-9CEC-4A7A-9E8A-97A6D57129A4}"/>
                  </a:ext>
                </a:extLst>
              </p:cNvPr>
              <p:cNvPicPr/>
              <p:nvPr/>
            </p:nvPicPr>
            <p:blipFill>
              <a:blip r:embed="rId236"/>
              <a:stretch>
                <a:fillRect/>
              </a:stretch>
            </p:blipFill>
            <p:spPr>
              <a:xfrm>
                <a:off x="6407739" y="5176688"/>
                <a:ext cx="281160" cy="255960"/>
              </a:xfrm>
              <a:prstGeom prst="rect">
                <a:avLst/>
              </a:prstGeom>
            </p:spPr>
          </p:pic>
        </mc:Fallback>
      </mc:AlternateContent>
      <mc:AlternateContent xmlns:mc="http://schemas.openxmlformats.org/markup-compatibility/2006">
        <mc:Choice xmlns:p14="http://schemas.microsoft.com/office/powerpoint/2010/main" Requires="p14">
          <p:contentPart p14:bwMode="auto" r:id="rId237">
            <p14:nvContentPartPr>
              <p14:cNvPr id="13" name="Ink 12">
                <a:extLst>
                  <a:ext uri="{FF2B5EF4-FFF2-40B4-BE49-F238E27FC236}">
                    <a16:creationId xmlns:a16="http://schemas.microsoft.com/office/drawing/2014/main" id="{8F235202-F4F6-496A-A2A3-22C4D2849DF6}"/>
                  </a:ext>
                </a:extLst>
              </p14:cNvPr>
              <p14:cNvContentPartPr/>
              <p14:nvPr/>
            </p14:nvContentPartPr>
            <p14:xfrm>
              <a:off x="6735699" y="5175968"/>
              <a:ext cx="197280" cy="96840"/>
            </p14:xfrm>
          </p:contentPart>
        </mc:Choice>
        <mc:Fallback>
          <p:pic>
            <p:nvPicPr>
              <p:cNvPr id="13" name="Ink 12">
                <a:extLst>
                  <a:ext uri="{FF2B5EF4-FFF2-40B4-BE49-F238E27FC236}">
                    <a16:creationId xmlns:a16="http://schemas.microsoft.com/office/drawing/2014/main" id="{8F235202-F4F6-496A-A2A3-22C4D2849DF6}"/>
                  </a:ext>
                </a:extLst>
              </p:cNvPr>
              <p:cNvPicPr/>
              <p:nvPr/>
            </p:nvPicPr>
            <p:blipFill>
              <a:blip r:embed="rId238"/>
              <a:stretch>
                <a:fillRect/>
              </a:stretch>
            </p:blipFill>
            <p:spPr>
              <a:xfrm>
                <a:off x="6726699" y="5167328"/>
                <a:ext cx="214920" cy="114480"/>
              </a:xfrm>
              <a:prstGeom prst="rect">
                <a:avLst/>
              </a:prstGeom>
            </p:spPr>
          </p:pic>
        </mc:Fallback>
      </mc:AlternateContent>
      <mc:AlternateContent xmlns:mc="http://schemas.openxmlformats.org/markup-compatibility/2006">
        <mc:Choice xmlns:p14="http://schemas.microsoft.com/office/powerpoint/2010/main" Requires="p14">
          <p:contentPart p14:bwMode="auto" r:id="rId239">
            <p14:nvContentPartPr>
              <p14:cNvPr id="14" name="Ink 13">
                <a:extLst>
                  <a:ext uri="{FF2B5EF4-FFF2-40B4-BE49-F238E27FC236}">
                    <a16:creationId xmlns:a16="http://schemas.microsoft.com/office/drawing/2014/main" id="{FDDD7042-3478-4DB4-AFE8-4124ACF216B1}"/>
                  </a:ext>
                </a:extLst>
              </p14:cNvPr>
              <p14:cNvContentPartPr/>
              <p14:nvPr/>
            </p14:nvContentPartPr>
            <p14:xfrm>
              <a:off x="6859539" y="5073368"/>
              <a:ext cx="57960" cy="84600"/>
            </p14:xfrm>
          </p:contentPart>
        </mc:Choice>
        <mc:Fallback>
          <p:pic>
            <p:nvPicPr>
              <p:cNvPr id="14" name="Ink 13">
                <a:extLst>
                  <a:ext uri="{FF2B5EF4-FFF2-40B4-BE49-F238E27FC236}">
                    <a16:creationId xmlns:a16="http://schemas.microsoft.com/office/drawing/2014/main" id="{FDDD7042-3478-4DB4-AFE8-4124ACF216B1}"/>
                  </a:ext>
                </a:extLst>
              </p:cNvPr>
              <p:cNvPicPr/>
              <p:nvPr/>
            </p:nvPicPr>
            <p:blipFill>
              <a:blip r:embed="rId240"/>
              <a:stretch>
                <a:fillRect/>
              </a:stretch>
            </p:blipFill>
            <p:spPr>
              <a:xfrm>
                <a:off x="6850899" y="5064368"/>
                <a:ext cx="75600" cy="102240"/>
              </a:xfrm>
              <a:prstGeom prst="rect">
                <a:avLst/>
              </a:prstGeom>
            </p:spPr>
          </p:pic>
        </mc:Fallback>
      </mc:AlternateContent>
      <mc:AlternateContent xmlns:mc="http://schemas.openxmlformats.org/markup-compatibility/2006">
        <mc:Choice xmlns:p14="http://schemas.microsoft.com/office/powerpoint/2010/main" Requires="p14">
          <p:contentPart p14:bwMode="auto" r:id="rId241">
            <p14:nvContentPartPr>
              <p14:cNvPr id="15" name="Ink 14">
                <a:extLst>
                  <a:ext uri="{FF2B5EF4-FFF2-40B4-BE49-F238E27FC236}">
                    <a16:creationId xmlns:a16="http://schemas.microsoft.com/office/drawing/2014/main" id="{92CCEDF9-5613-4F16-A825-A310E13A74D8}"/>
                  </a:ext>
                </a:extLst>
              </p14:cNvPr>
              <p14:cNvContentPartPr/>
              <p14:nvPr/>
            </p14:nvContentPartPr>
            <p14:xfrm>
              <a:off x="6956739" y="5029448"/>
              <a:ext cx="134280" cy="346680"/>
            </p14:xfrm>
          </p:contentPart>
        </mc:Choice>
        <mc:Fallback>
          <p:pic>
            <p:nvPicPr>
              <p:cNvPr id="15" name="Ink 14">
                <a:extLst>
                  <a:ext uri="{FF2B5EF4-FFF2-40B4-BE49-F238E27FC236}">
                    <a16:creationId xmlns:a16="http://schemas.microsoft.com/office/drawing/2014/main" id="{92CCEDF9-5613-4F16-A825-A310E13A74D8}"/>
                  </a:ext>
                </a:extLst>
              </p:cNvPr>
              <p:cNvPicPr/>
              <p:nvPr/>
            </p:nvPicPr>
            <p:blipFill>
              <a:blip r:embed="rId242"/>
              <a:stretch>
                <a:fillRect/>
              </a:stretch>
            </p:blipFill>
            <p:spPr>
              <a:xfrm>
                <a:off x="6948099" y="5020808"/>
                <a:ext cx="151920" cy="364320"/>
              </a:xfrm>
              <a:prstGeom prst="rect">
                <a:avLst/>
              </a:prstGeom>
            </p:spPr>
          </p:pic>
        </mc:Fallback>
      </mc:AlternateContent>
      <p:grpSp>
        <p:nvGrpSpPr>
          <p:cNvPr id="21" name="Group 20">
            <a:extLst>
              <a:ext uri="{FF2B5EF4-FFF2-40B4-BE49-F238E27FC236}">
                <a16:creationId xmlns:a16="http://schemas.microsoft.com/office/drawing/2014/main" id="{F64474A2-1C19-4F3E-AA0C-236334181305}"/>
              </a:ext>
            </a:extLst>
          </p:cNvPr>
          <p:cNvGrpSpPr/>
          <p:nvPr/>
        </p:nvGrpSpPr>
        <p:grpSpPr>
          <a:xfrm>
            <a:off x="7147539" y="1466528"/>
            <a:ext cx="488880" cy="1198800"/>
            <a:chOff x="7147539" y="1466528"/>
            <a:chExt cx="488880" cy="1198800"/>
          </a:xfrm>
        </p:grpSpPr>
        <mc:AlternateContent xmlns:mc="http://schemas.openxmlformats.org/markup-compatibility/2006">
          <mc:Choice xmlns:p14="http://schemas.microsoft.com/office/powerpoint/2010/main" Requires="p14">
            <p:contentPart p14:bwMode="auto" r:id="rId243">
              <p14:nvContentPartPr>
                <p14:cNvPr id="17" name="Ink 16">
                  <a:extLst>
                    <a:ext uri="{FF2B5EF4-FFF2-40B4-BE49-F238E27FC236}">
                      <a16:creationId xmlns:a16="http://schemas.microsoft.com/office/drawing/2014/main" id="{08491147-D42E-4DF9-A5E6-EEBF83E59851}"/>
                    </a:ext>
                  </a:extLst>
                </p14:cNvPr>
                <p14:cNvContentPartPr/>
                <p14:nvPr/>
              </p14:nvContentPartPr>
              <p14:xfrm>
                <a:off x="7147539" y="1881608"/>
                <a:ext cx="354240" cy="783720"/>
              </p14:xfrm>
            </p:contentPart>
          </mc:Choice>
          <mc:Fallback>
            <p:pic>
              <p:nvPicPr>
                <p:cNvPr id="17" name="Ink 16">
                  <a:extLst>
                    <a:ext uri="{FF2B5EF4-FFF2-40B4-BE49-F238E27FC236}">
                      <a16:creationId xmlns:a16="http://schemas.microsoft.com/office/drawing/2014/main" id="{08491147-D42E-4DF9-A5E6-EEBF83E59851}"/>
                    </a:ext>
                  </a:extLst>
                </p:cNvPr>
                <p:cNvPicPr/>
                <p:nvPr/>
              </p:nvPicPr>
              <p:blipFill>
                <a:blip r:embed="rId244"/>
                <a:stretch>
                  <a:fillRect/>
                </a:stretch>
              </p:blipFill>
              <p:spPr>
                <a:xfrm>
                  <a:off x="7138899" y="1872968"/>
                  <a:ext cx="371880" cy="801360"/>
                </a:xfrm>
                <a:prstGeom prst="rect">
                  <a:avLst/>
                </a:prstGeom>
              </p:spPr>
            </p:pic>
          </mc:Fallback>
        </mc:AlternateContent>
        <mc:AlternateContent xmlns:mc="http://schemas.openxmlformats.org/markup-compatibility/2006">
          <mc:Choice xmlns:p14="http://schemas.microsoft.com/office/powerpoint/2010/main" Requires="p14">
            <p:contentPart p14:bwMode="auto" r:id="rId245">
              <p14:nvContentPartPr>
                <p14:cNvPr id="18" name="Ink 17">
                  <a:extLst>
                    <a:ext uri="{FF2B5EF4-FFF2-40B4-BE49-F238E27FC236}">
                      <a16:creationId xmlns:a16="http://schemas.microsoft.com/office/drawing/2014/main" id="{71CD7532-8671-4D01-8305-C6B554CD4FAD}"/>
                    </a:ext>
                  </a:extLst>
                </p14:cNvPr>
                <p14:cNvContentPartPr/>
                <p14:nvPr/>
              </p14:nvContentPartPr>
              <p14:xfrm>
                <a:off x="7460739" y="1466528"/>
                <a:ext cx="28800" cy="443160"/>
              </p14:xfrm>
            </p:contentPart>
          </mc:Choice>
          <mc:Fallback>
            <p:pic>
              <p:nvPicPr>
                <p:cNvPr id="18" name="Ink 17">
                  <a:extLst>
                    <a:ext uri="{FF2B5EF4-FFF2-40B4-BE49-F238E27FC236}">
                      <a16:creationId xmlns:a16="http://schemas.microsoft.com/office/drawing/2014/main" id="{71CD7532-8671-4D01-8305-C6B554CD4FAD}"/>
                    </a:ext>
                  </a:extLst>
                </p:cNvPr>
                <p:cNvPicPr/>
                <p:nvPr/>
              </p:nvPicPr>
              <p:blipFill>
                <a:blip r:embed="rId246"/>
                <a:stretch>
                  <a:fillRect/>
                </a:stretch>
              </p:blipFill>
              <p:spPr>
                <a:xfrm>
                  <a:off x="7452099" y="1457528"/>
                  <a:ext cx="46440" cy="460800"/>
                </a:xfrm>
                <a:prstGeom prst="rect">
                  <a:avLst/>
                </a:prstGeom>
              </p:spPr>
            </p:pic>
          </mc:Fallback>
        </mc:AlternateContent>
        <mc:AlternateContent xmlns:mc="http://schemas.openxmlformats.org/markup-compatibility/2006">
          <mc:Choice xmlns:p14="http://schemas.microsoft.com/office/powerpoint/2010/main" Requires="p14">
            <p:contentPart p14:bwMode="auto" r:id="rId247">
              <p14:nvContentPartPr>
                <p14:cNvPr id="20" name="Ink 19">
                  <a:extLst>
                    <a:ext uri="{FF2B5EF4-FFF2-40B4-BE49-F238E27FC236}">
                      <a16:creationId xmlns:a16="http://schemas.microsoft.com/office/drawing/2014/main" id="{BE27184B-0831-4D69-BD71-0BA20A540CBB}"/>
                    </a:ext>
                  </a:extLst>
                </p14:cNvPr>
                <p14:cNvContentPartPr/>
                <p14:nvPr/>
              </p14:nvContentPartPr>
              <p14:xfrm>
                <a:off x="7369299" y="1506488"/>
                <a:ext cx="267120" cy="113400"/>
              </p14:xfrm>
            </p:contentPart>
          </mc:Choice>
          <mc:Fallback>
            <p:pic>
              <p:nvPicPr>
                <p:cNvPr id="20" name="Ink 19">
                  <a:extLst>
                    <a:ext uri="{FF2B5EF4-FFF2-40B4-BE49-F238E27FC236}">
                      <a16:creationId xmlns:a16="http://schemas.microsoft.com/office/drawing/2014/main" id="{BE27184B-0831-4D69-BD71-0BA20A540CBB}"/>
                    </a:ext>
                  </a:extLst>
                </p:cNvPr>
                <p:cNvPicPr/>
                <p:nvPr/>
              </p:nvPicPr>
              <p:blipFill>
                <a:blip r:embed="rId248"/>
                <a:stretch>
                  <a:fillRect/>
                </a:stretch>
              </p:blipFill>
              <p:spPr>
                <a:xfrm>
                  <a:off x="7360299" y="1497488"/>
                  <a:ext cx="284760" cy="131040"/>
                </a:xfrm>
                <a:prstGeom prst="rect">
                  <a:avLst/>
                </a:prstGeom>
              </p:spPr>
            </p:pic>
          </mc:Fallback>
        </mc:AlternateContent>
      </p:grpSp>
      <p:grpSp>
        <p:nvGrpSpPr>
          <p:cNvPr id="26" name="Group 25">
            <a:extLst>
              <a:ext uri="{FF2B5EF4-FFF2-40B4-BE49-F238E27FC236}">
                <a16:creationId xmlns:a16="http://schemas.microsoft.com/office/drawing/2014/main" id="{A4E77880-10C4-4BCD-B011-18E03EAA614E}"/>
              </a:ext>
            </a:extLst>
          </p:cNvPr>
          <p:cNvGrpSpPr/>
          <p:nvPr/>
        </p:nvGrpSpPr>
        <p:grpSpPr>
          <a:xfrm>
            <a:off x="7175619" y="1064768"/>
            <a:ext cx="646560" cy="238680"/>
            <a:chOff x="7175619" y="1064768"/>
            <a:chExt cx="646560" cy="238680"/>
          </a:xfrm>
        </p:grpSpPr>
        <mc:AlternateContent xmlns:mc="http://schemas.openxmlformats.org/markup-compatibility/2006">
          <mc:Choice xmlns:p14="http://schemas.microsoft.com/office/powerpoint/2010/main" Requires="p14">
            <p:contentPart p14:bwMode="auto" r:id="rId249">
              <p14:nvContentPartPr>
                <p14:cNvPr id="22" name="Ink 21">
                  <a:extLst>
                    <a:ext uri="{FF2B5EF4-FFF2-40B4-BE49-F238E27FC236}">
                      <a16:creationId xmlns:a16="http://schemas.microsoft.com/office/drawing/2014/main" id="{A0DA4CD9-3F3E-49C7-AC28-FD2CAB97F522}"/>
                    </a:ext>
                  </a:extLst>
                </p14:cNvPr>
                <p14:cNvContentPartPr/>
                <p14:nvPr/>
              </p14:nvContentPartPr>
              <p14:xfrm>
                <a:off x="7309899" y="1064768"/>
                <a:ext cx="65520" cy="238680"/>
              </p14:xfrm>
            </p:contentPart>
          </mc:Choice>
          <mc:Fallback>
            <p:pic>
              <p:nvPicPr>
                <p:cNvPr id="22" name="Ink 21">
                  <a:extLst>
                    <a:ext uri="{FF2B5EF4-FFF2-40B4-BE49-F238E27FC236}">
                      <a16:creationId xmlns:a16="http://schemas.microsoft.com/office/drawing/2014/main" id="{A0DA4CD9-3F3E-49C7-AC28-FD2CAB97F522}"/>
                    </a:ext>
                  </a:extLst>
                </p:cNvPr>
                <p:cNvPicPr/>
                <p:nvPr/>
              </p:nvPicPr>
              <p:blipFill>
                <a:blip r:embed="rId250"/>
                <a:stretch>
                  <a:fillRect/>
                </a:stretch>
              </p:blipFill>
              <p:spPr>
                <a:xfrm>
                  <a:off x="7300899" y="1056128"/>
                  <a:ext cx="83160" cy="256320"/>
                </a:xfrm>
                <a:prstGeom prst="rect">
                  <a:avLst/>
                </a:prstGeom>
              </p:spPr>
            </p:pic>
          </mc:Fallback>
        </mc:AlternateContent>
        <mc:AlternateContent xmlns:mc="http://schemas.openxmlformats.org/markup-compatibility/2006">
          <mc:Choice xmlns:p14="http://schemas.microsoft.com/office/powerpoint/2010/main" Requires="p14">
            <p:contentPart p14:bwMode="auto" r:id="rId251">
              <p14:nvContentPartPr>
                <p14:cNvPr id="23" name="Ink 22">
                  <a:extLst>
                    <a:ext uri="{FF2B5EF4-FFF2-40B4-BE49-F238E27FC236}">
                      <a16:creationId xmlns:a16="http://schemas.microsoft.com/office/drawing/2014/main" id="{8D98305B-5E53-49E0-B7FB-BE704E8619C1}"/>
                    </a:ext>
                  </a:extLst>
                </p14:cNvPr>
                <p14:cNvContentPartPr/>
                <p14:nvPr/>
              </p14:nvContentPartPr>
              <p14:xfrm>
                <a:off x="7175619" y="1148288"/>
                <a:ext cx="237240" cy="31320"/>
              </p14:xfrm>
            </p:contentPart>
          </mc:Choice>
          <mc:Fallback>
            <p:pic>
              <p:nvPicPr>
                <p:cNvPr id="23" name="Ink 22">
                  <a:extLst>
                    <a:ext uri="{FF2B5EF4-FFF2-40B4-BE49-F238E27FC236}">
                      <a16:creationId xmlns:a16="http://schemas.microsoft.com/office/drawing/2014/main" id="{8D98305B-5E53-49E0-B7FB-BE704E8619C1}"/>
                    </a:ext>
                  </a:extLst>
                </p:cNvPr>
                <p:cNvPicPr/>
                <p:nvPr/>
              </p:nvPicPr>
              <p:blipFill>
                <a:blip r:embed="rId252"/>
                <a:stretch>
                  <a:fillRect/>
                </a:stretch>
              </p:blipFill>
              <p:spPr>
                <a:xfrm>
                  <a:off x="7166979" y="1139648"/>
                  <a:ext cx="254880" cy="48960"/>
                </a:xfrm>
                <a:prstGeom prst="rect">
                  <a:avLst/>
                </a:prstGeom>
              </p:spPr>
            </p:pic>
          </mc:Fallback>
        </mc:AlternateContent>
        <mc:AlternateContent xmlns:mc="http://schemas.openxmlformats.org/markup-compatibility/2006">
          <mc:Choice xmlns:p14="http://schemas.microsoft.com/office/powerpoint/2010/main" Requires="p14">
            <p:contentPart p14:bwMode="auto" r:id="rId253">
              <p14:nvContentPartPr>
                <p14:cNvPr id="24" name="Ink 23">
                  <a:extLst>
                    <a:ext uri="{FF2B5EF4-FFF2-40B4-BE49-F238E27FC236}">
                      <a16:creationId xmlns:a16="http://schemas.microsoft.com/office/drawing/2014/main" id="{72DC851E-AB98-4687-9B1E-3CB3F6EECDF4}"/>
                    </a:ext>
                  </a:extLst>
                </p14:cNvPr>
                <p14:cNvContentPartPr/>
                <p14:nvPr/>
              </p14:nvContentPartPr>
              <p14:xfrm>
                <a:off x="7415019" y="1191128"/>
                <a:ext cx="230760" cy="87840"/>
              </p14:xfrm>
            </p:contentPart>
          </mc:Choice>
          <mc:Fallback>
            <p:pic>
              <p:nvPicPr>
                <p:cNvPr id="24" name="Ink 23">
                  <a:extLst>
                    <a:ext uri="{FF2B5EF4-FFF2-40B4-BE49-F238E27FC236}">
                      <a16:creationId xmlns:a16="http://schemas.microsoft.com/office/drawing/2014/main" id="{72DC851E-AB98-4687-9B1E-3CB3F6EECDF4}"/>
                    </a:ext>
                  </a:extLst>
                </p:cNvPr>
                <p:cNvPicPr/>
                <p:nvPr/>
              </p:nvPicPr>
              <p:blipFill>
                <a:blip r:embed="rId254"/>
                <a:stretch>
                  <a:fillRect/>
                </a:stretch>
              </p:blipFill>
              <p:spPr>
                <a:xfrm>
                  <a:off x="7406379" y="1182128"/>
                  <a:ext cx="248400" cy="105480"/>
                </a:xfrm>
                <a:prstGeom prst="rect">
                  <a:avLst/>
                </a:prstGeom>
              </p:spPr>
            </p:pic>
          </mc:Fallback>
        </mc:AlternateContent>
        <mc:AlternateContent xmlns:mc="http://schemas.openxmlformats.org/markup-compatibility/2006">
          <mc:Choice xmlns:p14="http://schemas.microsoft.com/office/powerpoint/2010/main" Requires="p14">
            <p:contentPart p14:bwMode="auto" r:id="rId255">
              <p14:nvContentPartPr>
                <p14:cNvPr id="25" name="Ink 24">
                  <a:extLst>
                    <a:ext uri="{FF2B5EF4-FFF2-40B4-BE49-F238E27FC236}">
                      <a16:creationId xmlns:a16="http://schemas.microsoft.com/office/drawing/2014/main" id="{2CF16309-C98D-436C-89CC-61E51B07CE78}"/>
                    </a:ext>
                  </a:extLst>
                </p14:cNvPr>
                <p14:cNvContentPartPr/>
                <p14:nvPr/>
              </p14:nvContentPartPr>
              <p14:xfrm>
                <a:off x="7700859" y="1068008"/>
                <a:ext cx="121320" cy="175680"/>
              </p14:xfrm>
            </p:contentPart>
          </mc:Choice>
          <mc:Fallback>
            <p:pic>
              <p:nvPicPr>
                <p:cNvPr id="25" name="Ink 24">
                  <a:extLst>
                    <a:ext uri="{FF2B5EF4-FFF2-40B4-BE49-F238E27FC236}">
                      <a16:creationId xmlns:a16="http://schemas.microsoft.com/office/drawing/2014/main" id="{2CF16309-C98D-436C-89CC-61E51B07CE78}"/>
                    </a:ext>
                  </a:extLst>
                </p:cNvPr>
                <p:cNvPicPr/>
                <p:nvPr/>
              </p:nvPicPr>
              <p:blipFill>
                <a:blip r:embed="rId256"/>
                <a:stretch>
                  <a:fillRect/>
                </a:stretch>
              </p:blipFill>
              <p:spPr>
                <a:xfrm>
                  <a:off x="7692219" y="1059368"/>
                  <a:ext cx="138960" cy="19332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257">
            <p14:nvContentPartPr>
              <p14:cNvPr id="27" name="Ink 26">
                <a:extLst>
                  <a:ext uri="{FF2B5EF4-FFF2-40B4-BE49-F238E27FC236}">
                    <a16:creationId xmlns:a16="http://schemas.microsoft.com/office/drawing/2014/main" id="{5A4BAC30-64B8-44F5-B8FB-E06F4ABE9F14}"/>
                  </a:ext>
                </a:extLst>
              </p14:cNvPr>
              <p14:cNvContentPartPr/>
              <p14:nvPr/>
            </p14:nvContentPartPr>
            <p14:xfrm>
              <a:off x="7038099" y="2401088"/>
              <a:ext cx="1080" cy="2160"/>
            </p14:xfrm>
          </p:contentPart>
        </mc:Choice>
        <mc:Fallback>
          <p:pic>
            <p:nvPicPr>
              <p:cNvPr id="27" name="Ink 26">
                <a:extLst>
                  <a:ext uri="{FF2B5EF4-FFF2-40B4-BE49-F238E27FC236}">
                    <a16:creationId xmlns:a16="http://schemas.microsoft.com/office/drawing/2014/main" id="{5A4BAC30-64B8-44F5-B8FB-E06F4ABE9F14}"/>
                  </a:ext>
                </a:extLst>
              </p:cNvPr>
              <p:cNvPicPr/>
              <p:nvPr/>
            </p:nvPicPr>
            <p:blipFill>
              <a:blip r:embed="rId258"/>
              <a:stretch>
                <a:fillRect/>
              </a:stretch>
            </p:blipFill>
            <p:spPr>
              <a:xfrm>
                <a:off x="7029459" y="2392088"/>
                <a:ext cx="18720" cy="19800"/>
              </a:xfrm>
              <a:prstGeom prst="rect">
                <a:avLst/>
              </a:prstGeom>
            </p:spPr>
          </p:pic>
        </mc:Fallback>
      </mc:AlternateContent>
      <mc:AlternateContent xmlns:mc="http://schemas.openxmlformats.org/markup-compatibility/2006">
        <mc:Choice xmlns:p14="http://schemas.microsoft.com/office/powerpoint/2010/main" Requires="p14">
          <p:contentPart p14:bwMode="auto" r:id="rId259">
            <p14:nvContentPartPr>
              <p14:cNvPr id="28" name="Ink 27">
                <a:extLst>
                  <a:ext uri="{FF2B5EF4-FFF2-40B4-BE49-F238E27FC236}">
                    <a16:creationId xmlns:a16="http://schemas.microsoft.com/office/drawing/2014/main" id="{318BA134-164B-4929-910E-B4CC1E49212A}"/>
                  </a:ext>
                </a:extLst>
              </p14:cNvPr>
              <p14:cNvContentPartPr/>
              <p14:nvPr/>
            </p14:nvContentPartPr>
            <p14:xfrm>
              <a:off x="6996699" y="2826968"/>
              <a:ext cx="13680" cy="3960"/>
            </p14:xfrm>
          </p:contentPart>
        </mc:Choice>
        <mc:Fallback>
          <p:pic>
            <p:nvPicPr>
              <p:cNvPr id="28" name="Ink 27">
                <a:extLst>
                  <a:ext uri="{FF2B5EF4-FFF2-40B4-BE49-F238E27FC236}">
                    <a16:creationId xmlns:a16="http://schemas.microsoft.com/office/drawing/2014/main" id="{318BA134-164B-4929-910E-B4CC1E49212A}"/>
                  </a:ext>
                </a:extLst>
              </p:cNvPr>
              <p:cNvPicPr/>
              <p:nvPr/>
            </p:nvPicPr>
            <p:blipFill>
              <a:blip r:embed="rId260"/>
              <a:stretch>
                <a:fillRect/>
              </a:stretch>
            </p:blipFill>
            <p:spPr>
              <a:xfrm>
                <a:off x="6988059" y="2817968"/>
                <a:ext cx="31320" cy="21600"/>
              </a:xfrm>
              <a:prstGeom prst="rect">
                <a:avLst/>
              </a:prstGeom>
            </p:spPr>
          </p:pic>
        </mc:Fallback>
      </mc:AlternateContent>
      <p:grpSp>
        <p:nvGrpSpPr>
          <p:cNvPr id="32" name="Group 31">
            <a:extLst>
              <a:ext uri="{FF2B5EF4-FFF2-40B4-BE49-F238E27FC236}">
                <a16:creationId xmlns:a16="http://schemas.microsoft.com/office/drawing/2014/main" id="{A345BF3F-023F-41BF-A78A-8CBB74F0BDB6}"/>
              </a:ext>
            </a:extLst>
          </p:cNvPr>
          <p:cNvGrpSpPr/>
          <p:nvPr/>
        </p:nvGrpSpPr>
        <p:grpSpPr>
          <a:xfrm>
            <a:off x="7485939" y="4818848"/>
            <a:ext cx="467640" cy="389160"/>
            <a:chOff x="7485939" y="4818848"/>
            <a:chExt cx="467640" cy="389160"/>
          </a:xfrm>
        </p:grpSpPr>
        <mc:AlternateContent xmlns:mc="http://schemas.openxmlformats.org/markup-compatibility/2006">
          <mc:Choice xmlns:p14="http://schemas.microsoft.com/office/powerpoint/2010/main" Requires="p14">
            <p:contentPart p14:bwMode="auto" r:id="rId261">
              <p14:nvContentPartPr>
                <p14:cNvPr id="29" name="Ink 28">
                  <a:extLst>
                    <a:ext uri="{FF2B5EF4-FFF2-40B4-BE49-F238E27FC236}">
                      <a16:creationId xmlns:a16="http://schemas.microsoft.com/office/drawing/2014/main" id="{2B15BCB1-644D-4ECC-87DE-57151D1C05AE}"/>
                    </a:ext>
                  </a:extLst>
                </p14:cNvPr>
                <p14:cNvContentPartPr/>
                <p14:nvPr/>
              </p14:nvContentPartPr>
              <p14:xfrm>
                <a:off x="7501059" y="4966448"/>
                <a:ext cx="115560" cy="103320"/>
              </p14:xfrm>
            </p:contentPart>
          </mc:Choice>
          <mc:Fallback>
            <p:pic>
              <p:nvPicPr>
                <p:cNvPr id="29" name="Ink 28">
                  <a:extLst>
                    <a:ext uri="{FF2B5EF4-FFF2-40B4-BE49-F238E27FC236}">
                      <a16:creationId xmlns:a16="http://schemas.microsoft.com/office/drawing/2014/main" id="{2B15BCB1-644D-4ECC-87DE-57151D1C05AE}"/>
                    </a:ext>
                  </a:extLst>
                </p:cNvPr>
                <p:cNvPicPr/>
                <p:nvPr/>
              </p:nvPicPr>
              <p:blipFill>
                <a:blip r:embed="rId262"/>
                <a:stretch>
                  <a:fillRect/>
                </a:stretch>
              </p:blipFill>
              <p:spPr>
                <a:xfrm>
                  <a:off x="7492419" y="4957448"/>
                  <a:ext cx="133200" cy="120960"/>
                </a:xfrm>
                <a:prstGeom prst="rect">
                  <a:avLst/>
                </a:prstGeom>
              </p:spPr>
            </p:pic>
          </mc:Fallback>
        </mc:AlternateContent>
        <mc:AlternateContent xmlns:mc="http://schemas.openxmlformats.org/markup-compatibility/2006">
          <mc:Choice xmlns:p14="http://schemas.microsoft.com/office/powerpoint/2010/main" Requires="p14">
            <p:contentPart p14:bwMode="auto" r:id="rId263">
              <p14:nvContentPartPr>
                <p14:cNvPr id="30" name="Ink 29">
                  <a:extLst>
                    <a:ext uri="{FF2B5EF4-FFF2-40B4-BE49-F238E27FC236}">
                      <a16:creationId xmlns:a16="http://schemas.microsoft.com/office/drawing/2014/main" id="{ED926A40-588C-4CF5-B187-D840E224A506}"/>
                    </a:ext>
                  </a:extLst>
                </p14:cNvPr>
                <p14:cNvContentPartPr/>
                <p14:nvPr/>
              </p14:nvContentPartPr>
              <p14:xfrm>
                <a:off x="7649379" y="4939088"/>
                <a:ext cx="199800" cy="166680"/>
              </p14:xfrm>
            </p:contentPart>
          </mc:Choice>
          <mc:Fallback>
            <p:pic>
              <p:nvPicPr>
                <p:cNvPr id="30" name="Ink 29">
                  <a:extLst>
                    <a:ext uri="{FF2B5EF4-FFF2-40B4-BE49-F238E27FC236}">
                      <a16:creationId xmlns:a16="http://schemas.microsoft.com/office/drawing/2014/main" id="{ED926A40-588C-4CF5-B187-D840E224A506}"/>
                    </a:ext>
                  </a:extLst>
                </p:cNvPr>
                <p:cNvPicPr/>
                <p:nvPr/>
              </p:nvPicPr>
              <p:blipFill>
                <a:blip r:embed="rId264"/>
                <a:stretch>
                  <a:fillRect/>
                </a:stretch>
              </p:blipFill>
              <p:spPr>
                <a:xfrm>
                  <a:off x="7640739" y="4930088"/>
                  <a:ext cx="217440" cy="184320"/>
                </a:xfrm>
                <a:prstGeom prst="rect">
                  <a:avLst/>
                </a:prstGeom>
              </p:spPr>
            </p:pic>
          </mc:Fallback>
        </mc:AlternateContent>
        <mc:AlternateContent xmlns:mc="http://schemas.openxmlformats.org/markup-compatibility/2006">
          <mc:Choice xmlns:p14="http://schemas.microsoft.com/office/powerpoint/2010/main" Requires="p14">
            <p:contentPart p14:bwMode="auto" r:id="rId265">
              <p14:nvContentPartPr>
                <p14:cNvPr id="31" name="Ink 30">
                  <a:extLst>
                    <a:ext uri="{FF2B5EF4-FFF2-40B4-BE49-F238E27FC236}">
                      <a16:creationId xmlns:a16="http://schemas.microsoft.com/office/drawing/2014/main" id="{015600FE-9837-46B5-A79E-2F7DD59EA0C4}"/>
                    </a:ext>
                  </a:extLst>
                </p14:cNvPr>
                <p14:cNvContentPartPr/>
                <p14:nvPr/>
              </p14:nvContentPartPr>
              <p14:xfrm>
                <a:off x="7485939" y="4818848"/>
                <a:ext cx="467640" cy="389160"/>
              </p14:xfrm>
            </p:contentPart>
          </mc:Choice>
          <mc:Fallback>
            <p:pic>
              <p:nvPicPr>
                <p:cNvPr id="31" name="Ink 30">
                  <a:extLst>
                    <a:ext uri="{FF2B5EF4-FFF2-40B4-BE49-F238E27FC236}">
                      <a16:creationId xmlns:a16="http://schemas.microsoft.com/office/drawing/2014/main" id="{015600FE-9837-46B5-A79E-2F7DD59EA0C4}"/>
                    </a:ext>
                  </a:extLst>
                </p:cNvPr>
                <p:cNvPicPr/>
                <p:nvPr/>
              </p:nvPicPr>
              <p:blipFill>
                <a:blip r:embed="rId266"/>
                <a:stretch>
                  <a:fillRect/>
                </a:stretch>
              </p:blipFill>
              <p:spPr>
                <a:xfrm>
                  <a:off x="7476939" y="4809848"/>
                  <a:ext cx="485280" cy="4068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267">
            <p14:nvContentPartPr>
              <p14:cNvPr id="33" name="Ink 32">
                <a:extLst>
                  <a:ext uri="{FF2B5EF4-FFF2-40B4-BE49-F238E27FC236}">
                    <a16:creationId xmlns:a16="http://schemas.microsoft.com/office/drawing/2014/main" id="{C30B615E-5D8E-461A-8F0F-CF1D3FA16810}"/>
                  </a:ext>
                </a:extLst>
              </p14:cNvPr>
              <p14:cNvContentPartPr/>
              <p14:nvPr/>
            </p14:nvContentPartPr>
            <p14:xfrm>
              <a:off x="6970779" y="3473528"/>
              <a:ext cx="8640" cy="9000"/>
            </p14:xfrm>
          </p:contentPart>
        </mc:Choice>
        <mc:Fallback>
          <p:pic>
            <p:nvPicPr>
              <p:cNvPr id="33" name="Ink 32">
                <a:extLst>
                  <a:ext uri="{FF2B5EF4-FFF2-40B4-BE49-F238E27FC236}">
                    <a16:creationId xmlns:a16="http://schemas.microsoft.com/office/drawing/2014/main" id="{C30B615E-5D8E-461A-8F0F-CF1D3FA16810}"/>
                  </a:ext>
                </a:extLst>
              </p:cNvPr>
              <p:cNvPicPr/>
              <p:nvPr/>
            </p:nvPicPr>
            <p:blipFill>
              <a:blip r:embed="rId268"/>
              <a:stretch>
                <a:fillRect/>
              </a:stretch>
            </p:blipFill>
            <p:spPr>
              <a:xfrm>
                <a:off x="6961779" y="3464528"/>
                <a:ext cx="26280" cy="26640"/>
              </a:xfrm>
              <a:prstGeom prst="rect">
                <a:avLst/>
              </a:prstGeom>
            </p:spPr>
          </p:pic>
        </mc:Fallback>
      </mc:AlternateContent>
      <mc:AlternateContent xmlns:mc="http://schemas.openxmlformats.org/markup-compatibility/2006">
        <mc:Choice xmlns:p14="http://schemas.microsoft.com/office/powerpoint/2010/main" Requires="p14">
          <p:contentPart p14:bwMode="auto" r:id="rId269">
            <p14:nvContentPartPr>
              <p14:cNvPr id="34" name="Ink 33">
                <a:extLst>
                  <a:ext uri="{FF2B5EF4-FFF2-40B4-BE49-F238E27FC236}">
                    <a16:creationId xmlns:a16="http://schemas.microsoft.com/office/drawing/2014/main" id="{EA3A236A-C591-4AD6-BD46-B3C8C84312B3}"/>
                  </a:ext>
                </a:extLst>
              </p14:cNvPr>
              <p14:cNvContentPartPr/>
              <p14:nvPr/>
            </p14:nvContentPartPr>
            <p14:xfrm>
              <a:off x="7099659" y="2858648"/>
              <a:ext cx="6120" cy="7200"/>
            </p14:xfrm>
          </p:contentPart>
        </mc:Choice>
        <mc:Fallback>
          <p:pic>
            <p:nvPicPr>
              <p:cNvPr id="34" name="Ink 33">
                <a:extLst>
                  <a:ext uri="{FF2B5EF4-FFF2-40B4-BE49-F238E27FC236}">
                    <a16:creationId xmlns:a16="http://schemas.microsoft.com/office/drawing/2014/main" id="{EA3A236A-C591-4AD6-BD46-B3C8C84312B3}"/>
                  </a:ext>
                </a:extLst>
              </p:cNvPr>
              <p:cNvPicPr/>
              <p:nvPr/>
            </p:nvPicPr>
            <p:blipFill>
              <a:blip r:embed="rId270"/>
              <a:stretch>
                <a:fillRect/>
              </a:stretch>
            </p:blipFill>
            <p:spPr>
              <a:xfrm>
                <a:off x="7091019" y="2849648"/>
                <a:ext cx="23760" cy="24840"/>
              </a:xfrm>
              <a:prstGeom prst="rect">
                <a:avLst/>
              </a:prstGeom>
            </p:spPr>
          </p:pic>
        </mc:Fallback>
      </mc:AlternateContent>
      <p:grpSp>
        <p:nvGrpSpPr>
          <p:cNvPr id="40" name="Group 39">
            <a:extLst>
              <a:ext uri="{FF2B5EF4-FFF2-40B4-BE49-F238E27FC236}">
                <a16:creationId xmlns:a16="http://schemas.microsoft.com/office/drawing/2014/main" id="{3E85FE2E-8A43-41E4-9A6E-3C9C4F6184E6}"/>
              </a:ext>
            </a:extLst>
          </p:cNvPr>
          <p:cNvGrpSpPr/>
          <p:nvPr/>
        </p:nvGrpSpPr>
        <p:grpSpPr>
          <a:xfrm>
            <a:off x="7138539" y="3791768"/>
            <a:ext cx="390240" cy="398880"/>
            <a:chOff x="7138539" y="3791768"/>
            <a:chExt cx="390240" cy="398880"/>
          </a:xfrm>
        </p:grpSpPr>
        <mc:AlternateContent xmlns:mc="http://schemas.openxmlformats.org/markup-compatibility/2006">
          <mc:Choice xmlns:p14="http://schemas.microsoft.com/office/powerpoint/2010/main" Requires="p14">
            <p:contentPart p14:bwMode="auto" r:id="rId271">
              <p14:nvContentPartPr>
                <p14:cNvPr id="35" name="Ink 34">
                  <a:extLst>
                    <a:ext uri="{FF2B5EF4-FFF2-40B4-BE49-F238E27FC236}">
                      <a16:creationId xmlns:a16="http://schemas.microsoft.com/office/drawing/2014/main" id="{F3828675-AC03-43E4-9565-FC0B0BCBDF10}"/>
                    </a:ext>
                  </a:extLst>
                </p14:cNvPr>
                <p14:cNvContentPartPr/>
                <p14:nvPr/>
              </p14:nvContentPartPr>
              <p14:xfrm>
                <a:off x="7234659" y="3856568"/>
                <a:ext cx="58320" cy="164880"/>
              </p14:xfrm>
            </p:contentPart>
          </mc:Choice>
          <mc:Fallback>
            <p:pic>
              <p:nvPicPr>
                <p:cNvPr id="35" name="Ink 34">
                  <a:extLst>
                    <a:ext uri="{FF2B5EF4-FFF2-40B4-BE49-F238E27FC236}">
                      <a16:creationId xmlns:a16="http://schemas.microsoft.com/office/drawing/2014/main" id="{F3828675-AC03-43E4-9565-FC0B0BCBDF10}"/>
                    </a:ext>
                  </a:extLst>
                </p:cNvPr>
                <p:cNvPicPr/>
                <p:nvPr/>
              </p:nvPicPr>
              <p:blipFill>
                <a:blip r:embed="rId272"/>
                <a:stretch>
                  <a:fillRect/>
                </a:stretch>
              </p:blipFill>
              <p:spPr>
                <a:xfrm>
                  <a:off x="7225659" y="3847928"/>
                  <a:ext cx="75960" cy="182520"/>
                </a:xfrm>
                <a:prstGeom prst="rect">
                  <a:avLst/>
                </a:prstGeom>
              </p:spPr>
            </p:pic>
          </mc:Fallback>
        </mc:AlternateContent>
        <mc:AlternateContent xmlns:mc="http://schemas.openxmlformats.org/markup-compatibility/2006">
          <mc:Choice xmlns:p14="http://schemas.microsoft.com/office/powerpoint/2010/main" Requires="p14">
            <p:contentPart p14:bwMode="auto" r:id="rId273">
              <p14:nvContentPartPr>
                <p14:cNvPr id="37" name="Ink 36">
                  <a:extLst>
                    <a:ext uri="{FF2B5EF4-FFF2-40B4-BE49-F238E27FC236}">
                      <a16:creationId xmlns:a16="http://schemas.microsoft.com/office/drawing/2014/main" id="{2CC05E53-24CF-4F7E-BED1-3B70949381A5}"/>
                    </a:ext>
                  </a:extLst>
                </p14:cNvPr>
                <p14:cNvContentPartPr/>
                <p14:nvPr/>
              </p14:nvContentPartPr>
              <p14:xfrm>
                <a:off x="7339779" y="3960968"/>
                <a:ext cx="47160" cy="153360"/>
              </p14:xfrm>
            </p:contentPart>
          </mc:Choice>
          <mc:Fallback>
            <p:pic>
              <p:nvPicPr>
                <p:cNvPr id="37" name="Ink 36">
                  <a:extLst>
                    <a:ext uri="{FF2B5EF4-FFF2-40B4-BE49-F238E27FC236}">
                      <a16:creationId xmlns:a16="http://schemas.microsoft.com/office/drawing/2014/main" id="{2CC05E53-24CF-4F7E-BED1-3B70949381A5}"/>
                    </a:ext>
                  </a:extLst>
                </p:cNvPr>
                <p:cNvPicPr/>
                <p:nvPr/>
              </p:nvPicPr>
              <p:blipFill>
                <a:blip r:embed="rId274"/>
                <a:stretch>
                  <a:fillRect/>
                </a:stretch>
              </p:blipFill>
              <p:spPr>
                <a:xfrm>
                  <a:off x="7330779" y="3951968"/>
                  <a:ext cx="64800" cy="171000"/>
                </a:xfrm>
                <a:prstGeom prst="rect">
                  <a:avLst/>
                </a:prstGeom>
              </p:spPr>
            </p:pic>
          </mc:Fallback>
        </mc:AlternateContent>
        <mc:AlternateContent xmlns:mc="http://schemas.openxmlformats.org/markup-compatibility/2006">
          <mc:Choice xmlns:p14="http://schemas.microsoft.com/office/powerpoint/2010/main" Requires="p14">
            <p:contentPart p14:bwMode="auto" r:id="rId275">
              <p14:nvContentPartPr>
                <p14:cNvPr id="38" name="Ink 37">
                  <a:extLst>
                    <a:ext uri="{FF2B5EF4-FFF2-40B4-BE49-F238E27FC236}">
                      <a16:creationId xmlns:a16="http://schemas.microsoft.com/office/drawing/2014/main" id="{AC2FDC86-E8EF-4BAD-8A0E-942AD217BCC4}"/>
                    </a:ext>
                  </a:extLst>
                </p14:cNvPr>
                <p14:cNvContentPartPr/>
                <p14:nvPr/>
              </p14:nvContentPartPr>
              <p14:xfrm>
                <a:off x="7337979" y="3999128"/>
                <a:ext cx="113760" cy="48240"/>
              </p14:xfrm>
            </p:contentPart>
          </mc:Choice>
          <mc:Fallback>
            <p:pic>
              <p:nvPicPr>
                <p:cNvPr id="38" name="Ink 37">
                  <a:extLst>
                    <a:ext uri="{FF2B5EF4-FFF2-40B4-BE49-F238E27FC236}">
                      <a16:creationId xmlns:a16="http://schemas.microsoft.com/office/drawing/2014/main" id="{AC2FDC86-E8EF-4BAD-8A0E-942AD217BCC4}"/>
                    </a:ext>
                  </a:extLst>
                </p:cNvPr>
                <p:cNvPicPr/>
                <p:nvPr/>
              </p:nvPicPr>
              <p:blipFill>
                <a:blip r:embed="rId276"/>
                <a:stretch>
                  <a:fillRect/>
                </a:stretch>
              </p:blipFill>
              <p:spPr>
                <a:xfrm>
                  <a:off x="7328979" y="3990488"/>
                  <a:ext cx="131400" cy="65880"/>
                </a:xfrm>
                <a:prstGeom prst="rect">
                  <a:avLst/>
                </a:prstGeom>
              </p:spPr>
            </p:pic>
          </mc:Fallback>
        </mc:AlternateContent>
        <mc:AlternateContent xmlns:mc="http://schemas.openxmlformats.org/markup-compatibility/2006">
          <mc:Choice xmlns:p14="http://schemas.microsoft.com/office/powerpoint/2010/main" Requires="p14">
            <p:contentPart p14:bwMode="auto" r:id="rId277">
              <p14:nvContentPartPr>
                <p14:cNvPr id="39" name="Ink 38">
                  <a:extLst>
                    <a:ext uri="{FF2B5EF4-FFF2-40B4-BE49-F238E27FC236}">
                      <a16:creationId xmlns:a16="http://schemas.microsoft.com/office/drawing/2014/main" id="{56A69BE5-4E91-4621-9D71-0DD60F6A7DDF}"/>
                    </a:ext>
                  </a:extLst>
                </p14:cNvPr>
                <p14:cNvContentPartPr/>
                <p14:nvPr/>
              </p14:nvContentPartPr>
              <p14:xfrm>
                <a:off x="7138539" y="3791768"/>
                <a:ext cx="390240" cy="398880"/>
              </p14:xfrm>
            </p:contentPart>
          </mc:Choice>
          <mc:Fallback>
            <p:pic>
              <p:nvPicPr>
                <p:cNvPr id="39" name="Ink 38">
                  <a:extLst>
                    <a:ext uri="{FF2B5EF4-FFF2-40B4-BE49-F238E27FC236}">
                      <a16:creationId xmlns:a16="http://schemas.microsoft.com/office/drawing/2014/main" id="{56A69BE5-4E91-4621-9D71-0DD60F6A7DDF}"/>
                    </a:ext>
                  </a:extLst>
                </p:cNvPr>
                <p:cNvPicPr/>
                <p:nvPr/>
              </p:nvPicPr>
              <p:blipFill>
                <a:blip r:embed="rId278"/>
                <a:stretch>
                  <a:fillRect/>
                </a:stretch>
              </p:blipFill>
              <p:spPr>
                <a:xfrm>
                  <a:off x="7129899" y="3783128"/>
                  <a:ext cx="407880" cy="41652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279">
            <p14:nvContentPartPr>
              <p14:cNvPr id="41" name="Ink 40">
                <a:extLst>
                  <a:ext uri="{FF2B5EF4-FFF2-40B4-BE49-F238E27FC236}">
                    <a16:creationId xmlns:a16="http://schemas.microsoft.com/office/drawing/2014/main" id="{7161C76F-9B8F-4A58-8B8B-6841013689B1}"/>
                  </a:ext>
                </a:extLst>
              </p14:cNvPr>
              <p14:cNvContentPartPr/>
              <p14:nvPr/>
            </p14:nvContentPartPr>
            <p14:xfrm>
              <a:off x="7627779" y="2184368"/>
              <a:ext cx="12960" cy="12600"/>
            </p14:xfrm>
          </p:contentPart>
        </mc:Choice>
        <mc:Fallback>
          <p:pic>
            <p:nvPicPr>
              <p:cNvPr id="41" name="Ink 40">
                <a:extLst>
                  <a:ext uri="{FF2B5EF4-FFF2-40B4-BE49-F238E27FC236}">
                    <a16:creationId xmlns:a16="http://schemas.microsoft.com/office/drawing/2014/main" id="{7161C76F-9B8F-4A58-8B8B-6841013689B1}"/>
                  </a:ext>
                </a:extLst>
              </p:cNvPr>
              <p:cNvPicPr/>
              <p:nvPr/>
            </p:nvPicPr>
            <p:blipFill>
              <a:blip r:embed="rId280"/>
              <a:stretch>
                <a:fillRect/>
              </a:stretch>
            </p:blipFill>
            <p:spPr>
              <a:xfrm>
                <a:off x="7619139" y="2175368"/>
                <a:ext cx="30600" cy="30240"/>
              </a:xfrm>
              <a:prstGeom prst="rect">
                <a:avLst/>
              </a:prstGeom>
            </p:spPr>
          </p:pic>
        </mc:Fallback>
      </mc:AlternateContent>
      <mc:AlternateContent xmlns:mc="http://schemas.openxmlformats.org/markup-compatibility/2006">
        <mc:Choice xmlns:p14="http://schemas.microsoft.com/office/powerpoint/2010/main" Requires="p14">
          <p:contentPart p14:bwMode="auto" r:id="rId281">
            <p14:nvContentPartPr>
              <p14:cNvPr id="42" name="Ink 41">
                <a:extLst>
                  <a:ext uri="{FF2B5EF4-FFF2-40B4-BE49-F238E27FC236}">
                    <a16:creationId xmlns:a16="http://schemas.microsoft.com/office/drawing/2014/main" id="{2DA8AB16-883D-4563-A28B-DE28795F4D13}"/>
                  </a:ext>
                </a:extLst>
              </p14:cNvPr>
              <p14:cNvContentPartPr/>
              <p14:nvPr/>
            </p14:nvContentPartPr>
            <p14:xfrm>
              <a:off x="7986339" y="4308008"/>
              <a:ext cx="26640" cy="25920"/>
            </p14:xfrm>
          </p:contentPart>
        </mc:Choice>
        <mc:Fallback>
          <p:pic>
            <p:nvPicPr>
              <p:cNvPr id="42" name="Ink 41">
                <a:extLst>
                  <a:ext uri="{FF2B5EF4-FFF2-40B4-BE49-F238E27FC236}">
                    <a16:creationId xmlns:a16="http://schemas.microsoft.com/office/drawing/2014/main" id="{2DA8AB16-883D-4563-A28B-DE28795F4D13}"/>
                  </a:ext>
                </a:extLst>
              </p:cNvPr>
              <p:cNvPicPr/>
              <p:nvPr/>
            </p:nvPicPr>
            <p:blipFill>
              <a:blip r:embed="rId282"/>
              <a:stretch>
                <a:fillRect/>
              </a:stretch>
            </p:blipFill>
            <p:spPr>
              <a:xfrm>
                <a:off x="7977339" y="4299368"/>
                <a:ext cx="44280" cy="43560"/>
              </a:xfrm>
              <a:prstGeom prst="rect">
                <a:avLst/>
              </a:prstGeom>
            </p:spPr>
          </p:pic>
        </mc:Fallback>
      </mc:AlternateContent>
      <p:grpSp>
        <p:nvGrpSpPr>
          <p:cNvPr id="216" name="Group 215">
            <a:extLst>
              <a:ext uri="{FF2B5EF4-FFF2-40B4-BE49-F238E27FC236}">
                <a16:creationId xmlns:a16="http://schemas.microsoft.com/office/drawing/2014/main" id="{F77F6F9A-95D5-4F61-9560-38BE64A5B500}"/>
              </a:ext>
            </a:extLst>
          </p:cNvPr>
          <p:cNvGrpSpPr/>
          <p:nvPr/>
        </p:nvGrpSpPr>
        <p:grpSpPr>
          <a:xfrm>
            <a:off x="8520939" y="4475768"/>
            <a:ext cx="3353400" cy="1549440"/>
            <a:chOff x="8520939" y="4475768"/>
            <a:chExt cx="3353400" cy="1549440"/>
          </a:xfrm>
        </p:grpSpPr>
        <mc:AlternateContent xmlns:mc="http://schemas.openxmlformats.org/markup-compatibility/2006">
          <mc:Choice xmlns:p14="http://schemas.microsoft.com/office/powerpoint/2010/main" Requires="p14">
            <p:contentPart p14:bwMode="auto" r:id="rId283">
              <p14:nvContentPartPr>
                <p14:cNvPr id="43" name="Ink 42">
                  <a:extLst>
                    <a:ext uri="{FF2B5EF4-FFF2-40B4-BE49-F238E27FC236}">
                      <a16:creationId xmlns:a16="http://schemas.microsoft.com/office/drawing/2014/main" id="{08481446-317E-441E-AE27-B60AD5DF9D6F}"/>
                    </a:ext>
                  </a:extLst>
                </p14:cNvPr>
                <p14:cNvContentPartPr/>
                <p14:nvPr/>
              </p14:nvContentPartPr>
              <p14:xfrm>
                <a:off x="8620659" y="4511408"/>
                <a:ext cx="175680" cy="243360"/>
              </p14:xfrm>
            </p:contentPart>
          </mc:Choice>
          <mc:Fallback>
            <p:pic>
              <p:nvPicPr>
                <p:cNvPr id="43" name="Ink 42">
                  <a:extLst>
                    <a:ext uri="{FF2B5EF4-FFF2-40B4-BE49-F238E27FC236}">
                      <a16:creationId xmlns:a16="http://schemas.microsoft.com/office/drawing/2014/main" id="{08481446-317E-441E-AE27-B60AD5DF9D6F}"/>
                    </a:ext>
                  </a:extLst>
                </p:cNvPr>
                <p:cNvPicPr/>
                <p:nvPr/>
              </p:nvPicPr>
              <p:blipFill>
                <a:blip r:embed="rId284"/>
                <a:stretch>
                  <a:fillRect/>
                </a:stretch>
              </p:blipFill>
              <p:spPr>
                <a:xfrm>
                  <a:off x="8611659" y="4502408"/>
                  <a:ext cx="193320" cy="261000"/>
                </a:xfrm>
                <a:prstGeom prst="rect">
                  <a:avLst/>
                </a:prstGeom>
              </p:spPr>
            </p:pic>
          </mc:Fallback>
        </mc:AlternateContent>
        <mc:AlternateContent xmlns:mc="http://schemas.openxmlformats.org/markup-compatibility/2006">
          <mc:Choice xmlns:p14="http://schemas.microsoft.com/office/powerpoint/2010/main" Requires="p14">
            <p:contentPart p14:bwMode="auto" r:id="rId285">
              <p14:nvContentPartPr>
                <p14:cNvPr id="44" name="Ink 43">
                  <a:extLst>
                    <a:ext uri="{FF2B5EF4-FFF2-40B4-BE49-F238E27FC236}">
                      <a16:creationId xmlns:a16="http://schemas.microsoft.com/office/drawing/2014/main" id="{C0CC175D-A6F3-47C4-AD23-11A4832EE737}"/>
                    </a:ext>
                  </a:extLst>
                </p14:cNvPr>
                <p14:cNvContentPartPr/>
                <p14:nvPr/>
              </p14:nvContentPartPr>
              <p14:xfrm>
                <a:off x="8832339" y="4627328"/>
                <a:ext cx="314280" cy="88920"/>
              </p14:xfrm>
            </p:contentPart>
          </mc:Choice>
          <mc:Fallback>
            <p:pic>
              <p:nvPicPr>
                <p:cNvPr id="44" name="Ink 43">
                  <a:extLst>
                    <a:ext uri="{FF2B5EF4-FFF2-40B4-BE49-F238E27FC236}">
                      <a16:creationId xmlns:a16="http://schemas.microsoft.com/office/drawing/2014/main" id="{C0CC175D-A6F3-47C4-AD23-11A4832EE737}"/>
                    </a:ext>
                  </a:extLst>
                </p:cNvPr>
                <p:cNvPicPr/>
                <p:nvPr/>
              </p:nvPicPr>
              <p:blipFill>
                <a:blip r:embed="rId286"/>
                <a:stretch>
                  <a:fillRect/>
                </a:stretch>
              </p:blipFill>
              <p:spPr>
                <a:xfrm>
                  <a:off x="8823699" y="4618328"/>
                  <a:ext cx="331920" cy="106560"/>
                </a:xfrm>
                <a:prstGeom prst="rect">
                  <a:avLst/>
                </a:prstGeom>
              </p:spPr>
            </p:pic>
          </mc:Fallback>
        </mc:AlternateContent>
        <mc:AlternateContent xmlns:mc="http://schemas.openxmlformats.org/markup-compatibility/2006">
          <mc:Choice xmlns:p14="http://schemas.microsoft.com/office/powerpoint/2010/main" Requires="p14">
            <p:contentPart p14:bwMode="auto" r:id="rId287">
              <p14:nvContentPartPr>
                <p14:cNvPr id="45" name="Ink 44">
                  <a:extLst>
                    <a:ext uri="{FF2B5EF4-FFF2-40B4-BE49-F238E27FC236}">
                      <a16:creationId xmlns:a16="http://schemas.microsoft.com/office/drawing/2014/main" id="{A0D691D8-6D2B-4A10-A78A-70749D276C26}"/>
                    </a:ext>
                  </a:extLst>
                </p14:cNvPr>
                <p14:cNvContentPartPr/>
                <p14:nvPr/>
              </p14:nvContentPartPr>
              <p14:xfrm>
                <a:off x="9118179" y="4574048"/>
                <a:ext cx="14400" cy="23400"/>
              </p14:xfrm>
            </p:contentPart>
          </mc:Choice>
          <mc:Fallback>
            <p:pic>
              <p:nvPicPr>
                <p:cNvPr id="45" name="Ink 44">
                  <a:extLst>
                    <a:ext uri="{FF2B5EF4-FFF2-40B4-BE49-F238E27FC236}">
                      <a16:creationId xmlns:a16="http://schemas.microsoft.com/office/drawing/2014/main" id="{A0D691D8-6D2B-4A10-A78A-70749D276C26}"/>
                    </a:ext>
                  </a:extLst>
                </p:cNvPr>
                <p:cNvPicPr/>
                <p:nvPr/>
              </p:nvPicPr>
              <p:blipFill>
                <a:blip r:embed="rId288"/>
                <a:stretch>
                  <a:fillRect/>
                </a:stretch>
              </p:blipFill>
              <p:spPr>
                <a:xfrm>
                  <a:off x="9109539" y="4565048"/>
                  <a:ext cx="32040" cy="41040"/>
                </a:xfrm>
                <a:prstGeom prst="rect">
                  <a:avLst/>
                </a:prstGeom>
              </p:spPr>
            </p:pic>
          </mc:Fallback>
        </mc:AlternateContent>
        <mc:AlternateContent xmlns:mc="http://schemas.openxmlformats.org/markup-compatibility/2006">
          <mc:Choice xmlns:p14="http://schemas.microsoft.com/office/powerpoint/2010/main" Requires="p14">
            <p:contentPart p14:bwMode="auto" r:id="rId289">
              <p14:nvContentPartPr>
                <p14:cNvPr id="46" name="Ink 45">
                  <a:extLst>
                    <a:ext uri="{FF2B5EF4-FFF2-40B4-BE49-F238E27FC236}">
                      <a16:creationId xmlns:a16="http://schemas.microsoft.com/office/drawing/2014/main" id="{B90FDE2D-F94D-44FF-B3FA-900042B95E82}"/>
                    </a:ext>
                  </a:extLst>
                </p14:cNvPr>
                <p14:cNvContentPartPr/>
                <p14:nvPr/>
              </p14:nvContentPartPr>
              <p14:xfrm>
                <a:off x="9165339" y="4541648"/>
                <a:ext cx="108360" cy="220680"/>
              </p14:xfrm>
            </p:contentPart>
          </mc:Choice>
          <mc:Fallback>
            <p:pic>
              <p:nvPicPr>
                <p:cNvPr id="46" name="Ink 45">
                  <a:extLst>
                    <a:ext uri="{FF2B5EF4-FFF2-40B4-BE49-F238E27FC236}">
                      <a16:creationId xmlns:a16="http://schemas.microsoft.com/office/drawing/2014/main" id="{B90FDE2D-F94D-44FF-B3FA-900042B95E82}"/>
                    </a:ext>
                  </a:extLst>
                </p:cNvPr>
                <p:cNvPicPr/>
                <p:nvPr/>
              </p:nvPicPr>
              <p:blipFill>
                <a:blip r:embed="rId290"/>
                <a:stretch>
                  <a:fillRect/>
                </a:stretch>
              </p:blipFill>
              <p:spPr>
                <a:xfrm>
                  <a:off x="9156699" y="4533008"/>
                  <a:ext cx="126000" cy="238320"/>
                </a:xfrm>
                <a:prstGeom prst="rect">
                  <a:avLst/>
                </a:prstGeom>
              </p:spPr>
            </p:pic>
          </mc:Fallback>
        </mc:AlternateContent>
        <mc:AlternateContent xmlns:mc="http://schemas.openxmlformats.org/markup-compatibility/2006">
          <mc:Choice xmlns:p14="http://schemas.microsoft.com/office/powerpoint/2010/main" Requires="p14">
            <p:contentPart p14:bwMode="auto" r:id="rId291">
              <p14:nvContentPartPr>
                <p14:cNvPr id="47" name="Ink 46">
                  <a:extLst>
                    <a:ext uri="{FF2B5EF4-FFF2-40B4-BE49-F238E27FC236}">
                      <a16:creationId xmlns:a16="http://schemas.microsoft.com/office/drawing/2014/main" id="{B562B040-342E-42BC-9A92-6FCA1AC7A0F0}"/>
                    </a:ext>
                  </a:extLst>
                </p14:cNvPr>
                <p14:cNvContentPartPr/>
                <p14:nvPr/>
              </p14:nvContentPartPr>
              <p14:xfrm>
                <a:off x="9314019" y="4631648"/>
                <a:ext cx="116280" cy="95760"/>
              </p14:xfrm>
            </p:contentPart>
          </mc:Choice>
          <mc:Fallback>
            <p:pic>
              <p:nvPicPr>
                <p:cNvPr id="47" name="Ink 46">
                  <a:extLst>
                    <a:ext uri="{FF2B5EF4-FFF2-40B4-BE49-F238E27FC236}">
                      <a16:creationId xmlns:a16="http://schemas.microsoft.com/office/drawing/2014/main" id="{B562B040-342E-42BC-9A92-6FCA1AC7A0F0}"/>
                    </a:ext>
                  </a:extLst>
                </p:cNvPr>
                <p:cNvPicPr/>
                <p:nvPr/>
              </p:nvPicPr>
              <p:blipFill>
                <a:blip r:embed="rId292"/>
                <a:stretch>
                  <a:fillRect/>
                </a:stretch>
              </p:blipFill>
              <p:spPr>
                <a:xfrm>
                  <a:off x="9305379" y="4623008"/>
                  <a:ext cx="133920" cy="113400"/>
                </a:xfrm>
                <a:prstGeom prst="rect">
                  <a:avLst/>
                </a:prstGeom>
              </p:spPr>
            </p:pic>
          </mc:Fallback>
        </mc:AlternateContent>
        <mc:AlternateContent xmlns:mc="http://schemas.openxmlformats.org/markup-compatibility/2006">
          <mc:Choice xmlns:p14="http://schemas.microsoft.com/office/powerpoint/2010/main" Requires="p14">
            <p:contentPart p14:bwMode="auto" r:id="rId293">
              <p14:nvContentPartPr>
                <p14:cNvPr id="48" name="Ink 47">
                  <a:extLst>
                    <a:ext uri="{FF2B5EF4-FFF2-40B4-BE49-F238E27FC236}">
                      <a16:creationId xmlns:a16="http://schemas.microsoft.com/office/drawing/2014/main" id="{69D9E6F3-08EE-4FF3-B19B-401DF4B17FD7}"/>
                    </a:ext>
                  </a:extLst>
                </p14:cNvPr>
                <p14:cNvContentPartPr/>
                <p14:nvPr/>
              </p14:nvContentPartPr>
              <p14:xfrm>
                <a:off x="9594819" y="4619768"/>
                <a:ext cx="181080" cy="174960"/>
              </p14:xfrm>
            </p:contentPart>
          </mc:Choice>
          <mc:Fallback>
            <p:pic>
              <p:nvPicPr>
                <p:cNvPr id="48" name="Ink 47">
                  <a:extLst>
                    <a:ext uri="{FF2B5EF4-FFF2-40B4-BE49-F238E27FC236}">
                      <a16:creationId xmlns:a16="http://schemas.microsoft.com/office/drawing/2014/main" id="{69D9E6F3-08EE-4FF3-B19B-401DF4B17FD7}"/>
                    </a:ext>
                  </a:extLst>
                </p:cNvPr>
                <p:cNvPicPr/>
                <p:nvPr/>
              </p:nvPicPr>
              <p:blipFill>
                <a:blip r:embed="rId294"/>
                <a:stretch>
                  <a:fillRect/>
                </a:stretch>
              </p:blipFill>
              <p:spPr>
                <a:xfrm>
                  <a:off x="9585819" y="4610768"/>
                  <a:ext cx="198720" cy="192600"/>
                </a:xfrm>
                <a:prstGeom prst="rect">
                  <a:avLst/>
                </a:prstGeom>
              </p:spPr>
            </p:pic>
          </mc:Fallback>
        </mc:AlternateContent>
        <mc:AlternateContent xmlns:mc="http://schemas.openxmlformats.org/markup-compatibility/2006">
          <mc:Choice xmlns:p14="http://schemas.microsoft.com/office/powerpoint/2010/main" Requires="p14">
            <p:contentPart p14:bwMode="auto" r:id="rId295">
              <p14:nvContentPartPr>
                <p14:cNvPr id="49" name="Ink 48">
                  <a:extLst>
                    <a:ext uri="{FF2B5EF4-FFF2-40B4-BE49-F238E27FC236}">
                      <a16:creationId xmlns:a16="http://schemas.microsoft.com/office/drawing/2014/main" id="{F6A40281-21EF-48A9-BFA4-2A44D247705E}"/>
                    </a:ext>
                  </a:extLst>
                </p14:cNvPr>
                <p14:cNvContentPartPr/>
                <p14:nvPr/>
              </p14:nvContentPartPr>
              <p14:xfrm>
                <a:off x="9899379" y="4478648"/>
                <a:ext cx="72360" cy="222840"/>
              </p14:xfrm>
            </p:contentPart>
          </mc:Choice>
          <mc:Fallback>
            <p:pic>
              <p:nvPicPr>
                <p:cNvPr id="49" name="Ink 48">
                  <a:extLst>
                    <a:ext uri="{FF2B5EF4-FFF2-40B4-BE49-F238E27FC236}">
                      <a16:creationId xmlns:a16="http://schemas.microsoft.com/office/drawing/2014/main" id="{F6A40281-21EF-48A9-BFA4-2A44D247705E}"/>
                    </a:ext>
                  </a:extLst>
                </p:cNvPr>
                <p:cNvPicPr/>
                <p:nvPr/>
              </p:nvPicPr>
              <p:blipFill>
                <a:blip r:embed="rId296"/>
                <a:stretch>
                  <a:fillRect/>
                </a:stretch>
              </p:blipFill>
              <p:spPr>
                <a:xfrm>
                  <a:off x="9890379" y="4469648"/>
                  <a:ext cx="90000" cy="240480"/>
                </a:xfrm>
                <a:prstGeom prst="rect">
                  <a:avLst/>
                </a:prstGeom>
              </p:spPr>
            </p:pic>
          </mc:Fallback>
        </mc:AlternateContent>
        <mc:AlternateContent xmlns:mc="http://schemas.openxmlformats.org/markup-compatibility/2006">
          <mc:Choice xmlns:p14="http://schemas.microsoft.com/office/powerpoint/2010/main" Requires="p14">
            <p:contentPart p14:bwMode="auto" r:id="rId297">
              <p14:nvContentPartPr>
                <p14:cNvPr id="50" name="Ink 49">
                  <a:extLst>
                    <a:ext uri="{FF2B5EF4-FFF2-40B4-BE49-F238E27FC236}">
                      <a16:creationId xmlns:a16="http://schemas.microsoft.com/office/drawing/2014/main" id="{D1D71606-565E-4F38-9178-18DB6A7C9A9B}"/>
                    </a:ext>
                  </a:extLst>
                </p14:cNvPr>
                <p14:cNvContentPartPr/>
                <p14:nvPr/>
              </p14:nvContentPartPr>
              <p14:xfrm>
                <a:off x="9978579" y="4511048"/>
                <a:ext cx="182880" cy="173880"/>
              </p14:xfrm>
            </p:contentPart>
          </mc:Choice>
          <mc:Fallback>
            <p:pic>
              <p:nvPicPr>
                <p:cNvPr id="50" name="Ink 49">
                  <a:extLst>
                    <a:ext uri="{FF2B5EF4-FFF2-40B4-BE49-F238E27FC236}">
                      <a16:creationId xmlns:a16="http://schemas.microsoft.com/office/drawing/2014/main" id="{D1D71606-565E-4F38-9178-18DB6A7C9A9B}"/>
                    </a:ext>
                  </a:extLst>
                </p:cNvPr>
                <p:cNvPicPr/>
                <p:nvPr/>
              </p:nvPicPr>
              <p:blipFill>
                <a:blip r:embed="rId298"/>
                <a:stretch>
                  <a:fillRect/>
                </a:stretch>
              </p:blipFill>
              <p:spPr>
                <a:xfrm>
                  <a:off x="9969939" y="4502408"/>
                  <a:ext cx="200520" cy="191520"/>
                </a:xfrm>
                <a:prstGeom prst="rect">
                  <a:avLst/>
                </a:prstGeom>
              </p:spPr>
            </p:pic>
          </mc:Fallback>
        </mc:AlternateContent>
        <mc:AlternateContent xmlns:mc="http://schemas.openxmlformats.org/markup-compatibility/2006">
          <mc:Choice xmlns:p14="http://schemas.microsoft.com/office/powerpoint/2010/main" Requires="p14">
            <p:contentPart p14:bwMode="auto" r:id="rId299">
              <p14:nvContentPartPr>
                <p14:cNvPr id="51" name="Ink 50">
                  <a:extLst>
                    <a:ext uri="{FF2B5EF4-FFF2-40B4-BE49-F238E27FC236}">
                      <a16:creationId xmlns:a16="http://schemas.microsoft.com/office/drawing/2014/main" id="{871871D8-43A0-400C-8081-0DBEE3CE2976}"/>
                    </a:ext>
                  </a:extLst>
                </p14:cNvPr>
                <p14:cNvContentPartPr/>
                <p14:nvPr/>
              </p14:nvContentPartPr>
              <p14:xfrm>
                <a:off x="9883539" y="4538408"/>
                <a:ext cx="160560" cy="37440"/>
              </p14:xfrm>
            </p:contentPart>
          </mc:Choice>
          <mc:Fallback>
            <p:pic>
              <p:nvPicPr>
                <p:cNvPr id="51" name="Ink 50">
                  <a:extLst>
                    <a:ext uri="{FF2B5EF4-FFF2-40B4-BE49-F238E27FC236}">
                      <a16:creationId xmlns:a16="http://schemas.microsoft.com/office/drawing/2014/main" id="{871871D8-43A0-400C-8081-0DBEE3CE2976}"/>
                    </a:ext>
                  </a:extLst>
                </p:cNvPr>
                <p:cNvPicPr/>
                <p:nvPr/>
              </p:nvPicPr>
              <p:blipFill>
                <a:blip r:embed="rId300"/>
                <a:stretch>
                  <a:fillRect/>
                </a:stretch>
              </p:blipFill>
              <p:spPr>
                <a:xfrm>
                  <a:off x="9874539" y="4529768"/>
                  <a:ext cx="178200" cy="55080"/>
                </a:xfrm>
                <a:prstGeom prst="rect">
                  <a:avLst/>
                </a:prstGeom>
              </p:spPr>
            </p:pic>
          </mc:Fallback>
        </mc:AlternateContent>
        <mc:AlternateContent xmlns:mc="http://schemas.openxmlformats.org/markup-compatibility/2006">
          <mc:Choice xmlns:p14="http://schemas.microsoft.com/office/powerpoint/2010/main" Requires="p14">
            <p:contentPart p14:bwMode="auto" r:id="rId301">
              <p14:nvContentPartPr>
                <p14:cNvPr id="52" name="Ink 51">
                  <a:extLst>
                    <a:ext uri="{FF2B5EF4-FFF2-40B4-BE49-F238E27FC236}">
                      <a16:creationId xmlns:a16="http://schemas.microsoft.com/office/drawing/2014/main" id="{9FB5F329-73B1-4FDD-8606-63B368598BF8}"/>
                    </a:ext>
                  </a:extLst>
                </p14:cNvPr>
                <p14:cNvContentPartPr/>
                <p14:nvPr/>
              </p14:nvContentPartPr>
              <p14:xfrm>
                <a:off x="10111779" y="4645328"/>
                <a:ext cx="168480" cy="122400"/>
              </p14:xfrm>
            </p:contentPart>
          </mc:Choice>
          <mc:Fallback>
            <p:pic>
              <p:nvPicPr>
                <p:cNvPr id="52" name="Ink 51">
                  <a:extLst>
                    <a:ext uri="{FF2B5EF4-FFF2-40B4-BE49-F238E27FC236}">
                      <a16:creationId xmlns:a16="http://schemas.microsoft.com/office/drawing/2014/main" id="{9FB5F329-73B1-4FDD-8606-63B368598BF8}"/>
                    </a:ext>
                  </a:extLst>
                </p:cNvPr>
                <p:cNvPicPr/>
                <p:nvPr/>
              </p:nvPicPr>
              <p:blipFill>
                <a:blip r:embed="rId302"/>
                <a:stretch>
                  <a:fillRect/>
                </a:stretch>
              </p:blipFill>
              <p:spPr>
                <a:xfrm>
                  <a:off x="10103139" y="4636688"/>
                  <a:ext cx="186120" cy="140040"/>
                </a:xfrm>
                <a:prstGeom prst="rect">
                  <a:avLst/>
                </a:prstGeom>
              </p:spPr>
            </p:pic>
          </mc:Fallback>
        </mc:AlternateContent>
        <mc:AlternateContent xmlns:mc="http://schemas.openxmlformats.org/markup-compatibility/2006">
          <mc:Choice xmlns:p14="http://schemas.microsoft.com/office/powerpoint/2010/main" Requires="p14">
            <p:contentPart p14:bwMode="auto" r:id="rId303">
              <p14:nvContentPartPr>
                <p14:cNvPr id="53" name="Ink 52">
                  <a:extLst>
                    <a:ext uri="{FF2B5EF4-FFF2-40B4-BE49-F238E27FC236}">
                      <a16:creationId xmlns:a16="http://schemas.microsoft.com/office/drawing/2014/main" id="{706D07AA-D849-4F5B-A875-63DB2931017E}"/>
                    </a:ext>
                  </a:extLst>
                </p14:cNvPr>
                <p14:cNvContentPartPr/>
                <p14:nvPr/>
              </p14:nvContentPartPr>
              <p14:xfrm>
                <a:off x="10363419" y="4621568"/>
                <a:ext cx="209520" cy="104400"/>
              </p14:xfrm>
            </p:contentPart>
          </mc:Choice>
          <mc:Fallback>
            <p:pic>
              <p:nvPicPr>
                <p:cNvPr id="53" name="Ink 52">
                  <a:extLst>
                    <a:ext uri="{FF2B5EF4-FFF2-40B4-BE49-F238E27FC236}">
                      <a16:creationId xmlns:a16="http://schemas.microsoft.com/office/drawing/2014/main" id="{706D07AA-D849-4F5B-A875-63DB2931017E}"/>
                    </a:ext>
                  </a:extLst>
                </p:cNvPr>
                <p:cNvPicPr/>
                <p:nvPr/>
              </p:nvPicPr>
              <p:blipFill>
                <a:blip r:embed="rId304"/>
                <a:stretch>
                  <a:fillRect/>
                </a:stretch>
              </p:blipFill>
              <p:spPr>
                <a:xfrm>
                  <a:off x="10354419" y="4612568"/>
                  <a:ext cx="227160" cy="122040"/>
                </a:xfrm>
                <a:prstGeom prst="rect">
                  <a:avLst/>
                </a:prstGeom>
              </p:spPr>
            </p:pic>
          </mc:Fallback>
        </mc:AlternateContent>
        <mc:AlternateContent xmlns:mc="http://schemas.openxmlformats.org/markup-compatibility/2006">
          <mc:Choice xmlns:p14="http://schemas.microsoft.com/office/powerpoint/2010/main" Requires="p14">
            <p:contentPart p14:bwMode="auto" r:id="rId305">
              <p14:nvContentPartPr>
                <p14:cNvPr id="54" name="Ink 53">
                  <a:extLst>
                    <a:ext uri="{FF2B5EF4-FFF2-40B4-BE49-F238E27FC236}">
                      <a16:creationId xmlns:a16="http://schemas.microsoft.com/office/drawing/2014/main" id="{748EAAB5-B881-48A0-8A92-CB1B30902FA4}"/>
                    </a:ext>
                  </a:extLst>
                </p14:cNvPr>
                <p14:cNvContentPartPr/>
                <p14:nvPr/>
              </p14:nvContentPartPr>
              <p14:xfrm>
                <a:off x="10582299" y="4624448"/>
                <a:ext cx="127080" cy="104760"/>
              </p14:xfrm>
            </p:contentPart>
          </mc:Choice>
          <mc:Fallback>
            <p:pic>
              <p:nvPicPr>
                <p:cNvPr id="54" name="Ink 53">
                  <a:extLst>
                    <a:ext uri="{FF2B5EF4-FFF2-40B4-BE49-F238E27FC236}">
                      <a16:creationId xmlns:a16="http://schemas.microsoft.com/office/drawing/2014/main" id="{748EAAB5-B881-48A0-8A92-CB1B30902FA4}"/>
                    </a:ext>
                  </a:extLst>
                </p:cNvPr>
                <p:cNvPicPr/>
                <p:nvPr/>
              </p:nvPicPr>
              <p:blipFill>
                <a:blip r:embed="rId306"/>
                <a:stretch>
                  <a:fillRect/>
                </a:stretch>
              </p:blipFill>
              <p:spPr>
                <a:xfrm>
                  <a:off x="10573299" y="4615808"/>
                  <a:ext cx="144720" cy="122400"/>
                </a:xfrm>
                <a:prstGeom prst="rect">
                  <a:avLst/>
                </a:prstGeom>
              </p:spPr>
            </p:pic>
          </mc:Fallback>
        </mc:AlternateContent>
        <mc:AlternateContent xmlns:mc="http://schemas.openxmlformats.org/markup-compatibility/2006">
          <mc:Choice xmlns:p14="http://schemas.microsoft.com/office/powerpoint/2010/main" Requires="p14">
            <p:contentPart p14:bwMode="auto" r:id="rId307">
              <p14:nvContentPartPr>
                <p14:cNvPr id="55" name="Ink 54">
                  <a:extLst>
                    <a:ext uri="{FF2B5EF4-FFF2-40B4-BE49-F238E27FC236}">
                      <a16:creationId xmlns:a16="http://schemas.microsoft.com/office/drawing/2014/main" id="{9DCEB27A-0D0E-45FA-A4E6-49D32FB96ABF}"/>
                    </a:ext>
                  </a:extLst>
                </p14:cNvPr>
                <p14:cNvContentPartPr/>
                <p14:nvPr/>
              </p14:nvContentPartPr>
              <p14:xfrm>
                <a:off x="10706499" y="4490528"/>
                <a:ext cx="163080" cy="238320"/>
              </p14:xfrm>
            </p:contentPart>
          </mc:Choice>
          <mc:Fallback>
            <p:pic>
              <p:nvPicPr>
                <p:cNvPr id="55" name="Ink 54">
                  <a:extLst>
                    <a:ext uri="{FF2B5EF4-FFF2-40B4-BE49-F238E27FC236}">
                      <a16:creationId xmlns:a16="http://schemas.microsoft.com/office/drawing/2014/main" id="{9DCEB27A-0D0E-45FA-A4E6-49D32FB96ABF}"/>
                    </a:ext>
                  </a:extLst>
                </p:cNvPr>
                <p:cNvPicPr/>
                <p:nvPr/>
              </p:nvPicPr>
              <p:blipFill>
                <a:blip r:embed="rId308"/>
                <a:stretch>
                  <a:fillRect/>
                </a:stretch>
              </p:blipFill>
              <p:spPr>
                <a:xfrm>
                  <a:off x="10697859" y="4481888"/>
                  <a:ext cx="180720" cy="255960"/>
                </a:xfrm>
                <a:prstGeom prst="rect">
                  <a:avLst/>
                </a:prstGeom>
              </p:spPr>
            </p:pic>
          </mc:Fallback>
        </mc:AlternateContent>
        <mc:AlternateContent xmlns:mc="http://schemas.openxmlformats.org/markup-compatibility/2006">
          <mc:Choice xmlns:p14="http://schemas.microsoft.com/office/powerpoint/2010/main" Requires="p14">
            <p:contentPart p14:bwMode="auto" r:id="rId309">
              <p14:nvContentPartPr>
                <p14:cNvPr id="56" name="Ink 55">
                  <a:extLst>
                    <a:ext uri="{FF2B5EF4-FFF2-40B4-BE49-F238E27FC236}">
                      <a16:creationId xmlns:a16="http://schemas.microsoft.com/office/drawing/2014/main" id="{D1486E06-5B99-441A-9EE7-D67589BFBBD3}"/>
                    </a:ext>
                  </a:extLst>
                </p14:cNvPr>
                <p14:cNvContentPartPr/>
                <p14:nvPr/>
              </p14:nvContentPartPr>
              <p14:xfrm>
                <a:off x="10885059" y="4522208"/>
                <a:ext cx="165600" cy="231120"/>
              </p14:xfrm>
            </p:contentPart>
          </mc:Choice>
          <mc:Fallback>
            <p:pic>
              <p:nvPicPr>
                <p:cNvPr id="56" name="Ink 55">
                  <a:extLst>
                    <a:ext uri="{FF2B5EF4-FFF2-40B4-BE49-F238E27FC236}">
                      <a16:creationId xmlns:a16="http://schemas.microsoft.com/office/drawing/2014/main" id="{D1486E06-5B99-441A-9EE7-D67589BFBBD3}"/>
                    </a:ext>
                  </a:extLst>
                </p:cNvPr>
                <p:cNvPicPr/>
                <p:nvPr/>
              </p:nvPicPr>
              <p:blipFill>
                <a:blip r:embed="rId310"/>
                <a:stretch>
                  <a:fillRect/>
                </a:stretch>
              </p:blipFill>
              <p:spPr>
                <a:xfrm>
                  <a:off x="10876059" y="4513568"/>
                  <a:ext cx="183240" cy="248760"/>
                </a:xfrm>
                <a:prstGeom prst="rect">
                  <a:avLst/>
                </a:prstGeom>
              </p:spPr>
            </p:pic>
          </mc:Fallback>
        </mc:AlternateContent>
        <mc:AlternateContent xmlns:mc="http://schemas.openxmlformats.org/markup-compatibility/2006">
          <mc:Choice xmlns:p14="http://schemas.microsoft.com/office/powerpoint/2010/main" Requires="p14">
            <p:contentPart p14:bwMode="auto" r:id="rId311">
              <p14:nvContentPartPr>
                <p14:cNvPr id="57" name="Ink 56">
                  <a:extLst>
                    <a:ext uri="{FF2B5EF4-FFF2-40B4-BE49-F238E27FC236}">
                      <a16:creationId xmlns:a16="http://schemas.microsoft.com/office/drawing/2014/main" id="{4AD242C9-5509-45A4-931D-892D18D1F596}"/>
                    </a:ext>
                  </a:extLst>
                </p14:cNvPr>
                <p14:cNvContentPartPr/>
                <p14:nvPr/>
              </p14:nvContentPartPr>
              <p14:xfrm>
                <a:off x="11047059" y="4593488"/>
                <a:ext cx="11160" cy="22680"/>
              </p14:xfrm>
            </p:contentPart>
          </mc:Choice>
          <mc:Fallback>
            <p:pic>
              <p:nvPicPr>
                <p:cNvPr id="57" name="Ink 56">
                  <a:extLst>
                    <a:ext uri="{FF2B5EF4-FFF2-40B4-BE49-F238E27FC236}">
                      <a16:creationId xmlns:a16="http://schemas.microsoft.com/office/drawing/2014/main" id="{4AD242C9-5509-45A4-931D-892D18D1F596}"/>
                    </a:ext>
                  </a:extLst>
                </p:cNvPr>
                <p:cNvPicPr/>
                <p:nvPr/>
              </p:nvPicPr>
              <p:blipFill>
                <a:blip r:embed="rId312"/>
                <a:stretch>
                  <a:fillRect/>
                </a:stretch>
              </p:blipFill>
              <p:spPr>
                <a:xfrm>
                  <a:off x="11038419" y="4584488"/>
                  <a:ext cx="28800" cy="40320"/>
                </a:xfrm>
                <a:prstGeom prst="rect">
                  <a:avLst/>
                </a:prstGeom>
              </p:spPr>
            </p:pic>
          </mc:Fallback>
        </mc:AlternateContent>
        <mc:AlternateContent xmlns:mc="http://schemas.openxmlformats.org/markup-compatibility/2006">
          <mc:Choice xmlns:p14="http://schemas.microsoft.com/office/powerpoint/2010/main" Requires="p14">
            <p:contentPart p14:bwMode="auto" r:id="rId313">
              <p14:nvContentPartPr>
                <p14:cNvPr id="58" name="Ink 57">
                  <a:extLst>
                    <a:ext uri="{FF2B5EF4-FFF2-40B4-BE49-F238E27FC236}">
                      <a16:creationId xmlns:a16="http://schemas.microsoft.com/office/drawing/2014/main" id="{DC3FB3AB-3DFC-4A18-9614-F349961CBAF2}"/>
                    </a:ext>
                  </a:extLst>
                </p14:cNvPr>
                <p14:cNvContentPartPr/>
                <p14:nvPr/>
              </p14:nvContentPartPr>
              <p14:xfrm>
                <a:off x="11124099" y="4504928"/>
                <a:ext cx="130680" cy="261000"/>
              </p14:xfrm>
            </p:contentPart>
          </mc:Choice>
          <mc:Fallback>
            <p:pic>
              <p:nvPicPr>
                <p:cNvPr id="58" name="Ink 57">
                  <a:extLst>
                    <a:ext uri="{FF2B5EF4-FFF2-40B4-BE49-F238E27FC236}">
                      <a16:creationId xmlns:a16="http://schemas.microsoft.com/office/drawing/2014/main" id="{DC3FB3AB-3DFC-4A18-9614-F349961CBAF2}"/>
                    </a:ext>
                  </a:extLst>
                </p:cNvPr>
                <p:cNvPicPr/>
                <p:nvPr/>
              </p:nvPicPr>
              <p:blipFill>
                <a:blip r:embed="rId314"/>
                <a:stretch>
                  <a:fillRect/>
                </a:stretch>
              </p:blipFill>
              <p:spPr>
                <a:xfrm>
                  <a:off x="11115459" y="4496288"/>
                  <a:ext cx="148320" cy="278640"/>
                </a:xfrm>
                <a:prstGeom prst="rect">
                  <a:avLst/>
                </a:prstGeom>
              </p:spPr>
            </p:pic>
          </mc:Fallback>
        </mc:AlternateContent>
        <mc:AlternateContent xmlns:mc="http://schemas.openxmlformats.org/markup-compatibility/2006">
          <mc:Choice xmlns:p14="http://schemas.microsoft.com/office/powerpoint/2010/main" Requires="p14">
            <p:contentPart p14:bwMode="auto" r:id="rId315">
              <p14:nvContentPartPr>
                <p14:cNvPr id="59" name="Ink 58">
                  <a:extLst>
                    <a:ext uri="{FF2B5EF4-FFF2-40B4-BE49-F238E27FC236}">
                      <a16:creationId xmlns:a16="http://schemas.microsoft.com/office/drawing/2014/main" id="{A6F6290C-CE24-4DE4-B843-900C9E849588}"/>
                    </a:ext>
                  </a:extLst>
                </p14:cNvPr>
                <p14:cNvContentPartPr/>
                <p14:nvPr/>
              </p14:nvContentPartPr>
              <p14:xfrm>
                <a:off x="11271699" y="4475768"/>
                <a:ext cx="169200" cy="279360"/>
              </p14:xfrm>
            </p:contentPart>
          </mc:Choice>
          <mc:Fallback>
            <p:pic>
              <p:nvPicPr>
                <p:cNvPr id="59" name="Ink 58">
                  <a:extLst>
                    <a:ext uri="{FF2B5EF4-FFF2-40B4-BE49-F238E27FC236}">
                      <a16:creationId xmlns:a16="http://schemas.microsoft.com/office/drawing/2014/main" id="{A6F6290C-CE24-4DE4-B843-900C9E849588}"/>
                    </a:ext>
                  </a:extLst>
                </p:cNvPr>
                <p:cNvPicPr/>
                <p:nvPr/>
              </p:nvPicPr>
              <p:blipFill>
                <a:blip r:embed="rId316"/>
                <a:stretch>
                  <a:fillRect/>
                </a:stretch>
              </p:blipFill>
              <p:spPr>
                <a:xfrm>
                  <a:off x="11263059" y="4467128"/>
                  <a:ext cx="186840" cy="297000"/>
                </a:xfrm>
                <a:prstGeom prst="rect">
                  <a:avLst/>
                </a:prstGeom>
              </p:spPr>
            </p:pic>
          </mc:Fallback>
        </mc:AlternateContent>
        <mc:AlternateContent xmlns:mc="http://schemas.openxmlformats.org/markup-compatibility/2006">
          <mc:Choice xmlns:p14="http://schemas.microsoft.com/office/powerpoint/2010/main" Requires="p14">
            <p:contentPart p14:bwMode="auto" r:id="rId317">
              <p14:nvContentPartPr>
                <p14:cNvPr id="60" name="Ink 59">
                  <a:extLst>
                    <a:ext uri="{FF2B5EF4-FFF2-40B4-BE49-F238E27FC236}">
                      <a16:creationId xmlns:a16="http://schemas.microsoft.com/office/drawing/2014/main" id="{538432EA-846A-44E2-B735-EA74CC98F6CB}"/>
                    </a:ext>
                  </a:extLst>
                </p14:cNvPr>
                <p14:cNvContentPartPr/>
                <p14:nvPr/>
              </p14:nvContentPartPr>
              <p14:xfrm>
                <a:off x="11466819" y="4641728"/>
                <a:ext cx="212760" cy="139680"/>
              </p14:xfrm>
            </p:contentPart>
          </mc:Choice>
          <mc:Fallback>
            <p:pic>
              <p:nvPicPr>
                <p:cNvPr id="60" name="Ink 59">
                  <a:extLst>
                    <a:ext uri="{FF2B5EF4-FFF2-40B4-BE49-F238E27FC236}">
                      <a16:creationId xmlns:a16="http://schemas.microsoft.com/office/drawing/2014/main" id="{538432EA-846A-44E2-B735-EA74CC98F6CB}"/>
                    </a:ext>
                  </a:extLst>
                </p:cNvPr>
                <p:cNvPicPr/>
                <p:nvPr/>
              </p:nvPicPr>
              <p:blipFill>
                <a:blip r:embed="rId318"/>
                <a:stretch>
                  <a:fillRect/>
                </a:stretch>
              </p:blipFill>
              <p:spPr>
                <a:xfrm>
                  <a:off x="11457819" y="4633088"/>
                  <a:ext cx="230400" cy="157320"/>
                </a:xfrm>
                <a:prstGeom prst="rect">
                  <a:avLst/>
                </a:prstGeom>
              </p:spPr>
            </p:pic>
          </mc:Fallback>
        </mc:AlternateContent>
        <mc:AlternateContent xmlns:mc="http://schemas.openxmlformats.org/markup-compatibility/2006">
          <mc:Choice xmlns:p14="http://schemas.microsoft.com/office/powerpoint/2010/main" Requires="p14">
            <p:contentPart p14:bwMode="auto" r:id="rId319">
              <p14:nvContentPartPr>
                <p14:cNvPr id="61" name="Ink 60">
                  <a:extLst>
                    <a:ext uri="{FF2B5EF4-FFF2-40B4-BE49-F238E27FC236}">
                      <a16:creationId xmlns:a16="http://schemas.microsoft.com/office/drawing/2014/main" id="{DC263DCC-51BE-4E10-8300-799F157F201F}"/>
                    </a:ext>
                  </a:extLst>
                </p14:cNvPr>
                <p14:cNvContentPartPr/>
                <p14:nvPr/>
              </p14:nvContentPartPr>
              <p14:xfrm>
                <a:off x="10844379" y="4908848"/>
                <a:ext cx="94320" cy="108000"/>
              </p14:xfrm>
            </p:contentPart>
          </mc:Choice>
          <mc:Fallback>
            <p:pic>
              <p:nvPicPr>
                <p:cNvPr id="61" name="Ink 60">
                  <a:extLst>
                    <a:ext uri="{FF2B5EF4-FFF2-40B4-BE49-F238E27FC236}">
                      <a16:creationId xmlns:a16="http://schemas.microsoft.com/office/drawing/2014/main" id="{DC263DCC-51BE-4E10-8300-799F157F201F}"/>
                    </a:ext>
                  </a:extLst>
                </p:cNvPr>
                <p:cNvPicPr/>
                <p:nvPr/>
              </p:nvPicPr>
              <p:blipFill>
                <a:blip r:embed="rId320"/>
                <a:stretch>
                  <a:fillRect/>
                </a:stretch>
              </p:blipFill>
              <p:spPr>
                <a:xfrm>
                  <a:off x="10835739" y="4899848"/>
                  <a:ext cx="111960" cy="125640"/>
                </a:xfrm>
                <a:prstGeom prst="rect">
                  <a:avLst/>
                </a:prstGeom>
              </p:spPr>
            </p:pic>
          </mc:Fallback>
        </mc:AlternateContent>
        <mc:AlternateContent xmlns:mc="http://schemas.openxmlformats.org/markup-compatibility/2006">
          <mc:Choice xmlns:p14="http://schemas.microsoft.com/office/powerpoint/2010/main" Requires="p14">
            <p:contentPart p14:bwMode="auto" r:id="rId321">
              <p14:nvContentPartPr>
                <p14:cNvPr id="62" name="Ink 61">
                  <a:extLst>
                    <a:ext uri="{FF2B5EF4-FFF2-40B4-BE49-F238E27FC236}">
                      <a16:creationId xmlns:a16="http://schemas.microsoft.com/office/drawing/2014/main" id="{5529C09E-12A7-4F73-A1EE-40E2F10168A2}"/>
                    </a:ext>
                  </a:extLst>
                </p14:cNvPr>
                <p14:cNvContentPartPr/>
                <p14:nvPr/>
              </p14:nvContentPartPr>
              <p14:xfrm>
                <a:off x="11022219" y="4809488"/>
                <a:ext cx="59400" cy="204480"/>
              </p14:xfrm>
            </p:contentPart>
          </mc:Choice>
          <mc:Fallback>
            <p:pic>
              <p:nvPicPr>
                <p:cNvPr id="62" name="Ink 61">
                  <a:extLst>
                    <a:ext uri="{FF2B5EF4-FFF2-40B4-BE49-F238E27FC236}">
                      <a16:creationId xmlns:a16="http://schemas.microsoft.com/office/drawing/2014/main" id="{5529C09E-12A7-4F73-A1EE-40E2F10168A2}"/>
                    </a:ext>
                  </a:extLst>
                </p:cNvPr>
                <p:cNvPicPr/>
                <p:nvPr/>
              </p:nvPicPr>
              <p:blipFill>
                <a:blip r:embed="rId322"/>
                <a:stretch>
                  <a:fillRect/>
                </a:stretch>
              </p:blipFill>
              <p:spPr>
                <a:xfrm>
                  <a:off x="11013579" y="4800848"/>
                  <a:ext cx="77040" cy="222120"/>
                </a:xfrm>
                <a:prstGeom prst="rect">
                  <a:avLst/>
                </a:prstGeom>
              </p:spPr>
            </p:pic>
          </mc:Fallback>
        </mc:AlternateContent>
        <mc:AlternateContent xmlns:mc="http://schemas.openxmlformats.org/markup-compatibility/2006">
          <mc:Choice xmlns:p14="http://schemas.microsoft.com/office/powerpoint/2010/main" Requires="p14">
            <p:contentPart p14:bwMode="auto" r:id="rId323">
              <p14:nvContentPartPr>
                <p14:cNvPr id="63" name="Ink 62">
                  <a:extLst>
                    <a:ext uri="{FF2B5EF4-FFF2-40B4-BE49-F238E27FC236}">
                      <a16:creationId xmlns:a16="http://schemas.microsoft.com/office/drawing/2014/main" id="{AB5FAC26-D18F-4CAE-AAD9-51D6E2686F07}"/>
                    </a:ext>
                  </a:extLst>
                </p14:cNvPr>
                <p14:cNvContentPartPr/>
                <p14:nvPr/>
              </p14:nvContentPartPr>
              <p14:xfrm>
                <a:off x="10991979" y="4891568"/>
                <a:ext cx="267120" cy="74160"/>
              </p14:xfrm>
            </p:contentPart>
          </mc:Choice>
          <mc:Fallback>
            <p:pic>
              <p:nvPicPr>
                <p:cNvPr id="63" name="Ink 62">
                  <a:extLst>
                    <a:ext uri="{FF2B5EF4-FFF2-40B4-BE49-F238E27FC236}">
                      <a16:creationId xmlns:a16="http://schemas.microsoft.com/office/drawing/2014/main" id="{AB5FAC26-D18F-4CAE-AAD9-51D6E2686F07}"/>
                    </a:ext>
                  </a:extLst>
                </p:cNvPr>
                <p:cNvPicPr/>
                <p:nvPr/>
              </p:nvPicPr>
              <p:blipFill>
                <a:blip r:embed="rId324"/>
                <a:stretch>
                  <a:fillRect/>
                </a:stretch>
              </p:blipFill>
              <p:spPr>
                <a:xfrm>
                  <a:off x="10982979" y="4882928"/>
                  <a:ext cx="284760" cy="91800"/>
                </a:xfrm>
                <a:prstGeom prst="rect">
                  <a:avLst/>
                </a:prstGeom>
              </p:spPr>
            </p:pic>
          </mc:Fallback>
        </mc:AlternateContent>
        <mc:AlternateContent xmlns:mc="http://schemas.openxmlformats.org/markup-compatibility/2006">
          <mc:Choice xmlns:p14="http://schemas.microsoft.com/office/powerpoint/2010/main" Requires="p14">
            <p:contentPart p14:bwMode="auto" r:id="rId325">
              <p14:nvContentPartPr>
                <p14:cNvPr id="64" name="Ink 63">
                  <a:extLst>
                    <a:ext uri="{FF2B5EF4-FFF2-40B4-BE49-F238E27FC236}">
                      <a16:creationId xmlns:a16="http://schemas.microsoft.com/office/drawing/2014/main" id="{E2AE605B-6421-466A-BE3D-CEBCF0D0CEBF}"/>
                    </a:ext>
                  </a:extLst>
                </p14:cNvPr>
                <p14:cNvContentPartPr/>
                <p14:nvPr/>
              </p14:nvContentPartPr>
              <p14:xfrm>
                <a:off x="11283939" y="4756928"/>
                <a:ext cx="232920" cy="250560"/>
              </p14:xfrm>
            </p:contentPart>
          </mc:Choice>
          <mc:Fallback>
            <p:pic>
              <p:nvPicPr>
                <p:cNvPr id="64" name="Ink 63">
                  <a:extLst>
                    <a:ext uri="{FF2B5EF4-FFF2-40B4-BE49-F238E27FC236}">
                      <a16:creationId xmlns:a16="http://schemas.microsoft.com/office/drawing/2014/main" id="{E2AE605B-6421-466A-BE3D-CEBCF0D0CEBF}"/>
                    </a:ext>
                  </a:extLst>
                </p:cNvPr>
                <p:cNvPicPr/>
                <p:nvPr/>
              </p:nvPicPr>
              <p:blipFill>
                <a:blip r:embed="rId326"/>
                <a:stretch>
                  <a:fillRect/>
                </a:stretch>
              </p:blipFill>
              <p:spPr>
                <a:xfrm>
                  <a:off x="11275299" y="4748288"/>
                  <a:ext cx="250560" cy="268200"/>
                </a:xfrm>
                <a:prstGeom prst="rect">
                  <a:avLst/>
                </a:prstGeom>
              </p:spPr>
            </p:pic>
          </mc:Fallback>
        </mc:AlternateContent>
        <mc:AlternateContent xmlns:mc="http://schemas.openxmlformats.org/markup-compatibility/2006">
          <mc:Choice xmlns:p14="http://schemas.microsoft.com/office/powerpoint/2010/main" Requires="p14">
            <p:contentPart p14:bwMode="auto" r:id="rId327">
              <p14:nvContentPartPr>
                <p14:cNvPr id="67" name="Ink 66">
                  <a:extLst>
                    <a:ext uri="{FF2B5EF4-FFF2-40B4-BE49-F238E27FC236}">
                      <a16:creationId xmlns:a16="http://schemas.microsoft.com/office/drawing/2014/main" id="{E24A691A-3F27-47B0-88A2-B0E24DD51079}"/>
                    </a:ext>
                  </a:extLst>
                </p14:cNvPr>
                <p14:cNvContentPartPr/>
                <p14:nvPr/>
              </p14:nvContentPartPr>
              <p14:xfrm>
                <a:off x="9234819" y="5192528"/>
                <a:ext cx="286200" cy="120600"/>
              </p14:xfrm>
            </p:contentPart>
          </mc:Choice>
          <mc:Fallback>
            <p:pic>
              <p:nvPicPr>
                <p:cNvPr id="67" name="Ink 66">
                  <a:extLst>
                    <a:ext uri="{FF2B5EF4-FFF2-40B4-BE49-F238E27FC236}">
                      <a16:creationId xmlns:a16="http://schemas.microsoft.com/office/drawing/2014/main" id="{E24A691A-3F27-47B0-88A2-B0E24DD51079}"/>
                    </a:ext>
                  </a:extLst>
                </p:cNvPr>
                <p:cNvPicPr/>
                <p:nvPr/>
              </p:nvPicPr>
              <p:blipFill>
                <a:blip r:embed="rId328"/>
                <a:stretch>
                  <a:fillRect/>
                </a:stretch>
              </p:blipFill>
              <p:spPr>
                <a:xfrm>
                  <a:off x="9226179" y="5183888"/>
                  <a:ext cx="303840" cy="138240"/>
                </a:xfrm>
                <a:prstGeom prst="rect">
                  <a:avLst/>
                </a:prstGeom>
              </p:spPr>
            </p:pic>
          </mc:Fallback>
        </mc:AlternateContent>
        <mc:AlternateContent xmlns:mc="http://schemas.openxmlformats.org/markup-compatibility/2006">
          <mc:Choice xmlns:p14="http://schemas.microsoft.com/office/powerpoint/2010/main" Requires="p14">
            <p:contentPart p14:bwMode="auto" r:id="rId329">
              <p14:nvContentPartPr>
                <p14:cNvPr id="68" name="Ink 67">
                  <a:extLst>
                    <a:ext uri="{FF2B5EF4-FFF2-40B4-BE49-F238E27FC236}">
                      <a16:creationId xmlns:a16="http://schemas.microsoft.com/office/drawing/2014/main" id="{64CDC244-32B5-4A62-976A-D4CCA4BB723C}"/>
                    </a:ext>
                  </a:extLst>
                </p14:cNvPr>
                <p14:cNvContentPartPr/>
                <p14:nvPr/>
              </p14:nvContentPartPr>
              <p14:xfrm>
                <a:off x="9556299" y="5098208"/>
                <a:ext cx="558360" cy="232200"/>
              </p14:xfrm>
            </p:contentPart>
          </mc:Choice>
          <mc:Fallback>
            <p:pic>
              <p:nvPicPr>
                <p:cNvPr id="68" name="Ink 67">
                  <a:extLst>
                    <a:ext uri="{FF2B5EF4-FFF2-40B4-BE49-F238E27FC236}">
                      <a16:creationId xmlns:a16="http://schemas.microsoft.com/office/drawing/2014/main" id="{64CDC244-32B5-4A62-976A-D4CCA4BB723C}"/>
                    </a:ext>
                  </a:extLst>
                </p:cNvPr>
                <p:cNvPicPr/>
                <p:nvPr/>
              </p:nvPicPr>
              <p:blipFill>
                <a:blip r:embed="rId330"/>
                <a:stretch>
                  <a:fillRect/>
                </a:stretch>
              </p:blipFill>
              <p:spPr>
                <a:xfrm>
                  <a:off x="9547299" y="5089568"/>
                  <a:ext cx="576000" cy="249840"/>
                </a:xfrm>
                <a:prstGeom prst="rect">
                  <a:avLst/>
                </a:prstGeom>
              </p:spPr>
            </p:pic>
          </mc:Fallback>
        </mc:AlternateContent>
        <mc:AlternateContent xmlns:mc="http://schemas.openxmlformats.org/markup-compatibility/2006">
          <mc:Choice xmlns:p14="http://schemas.microsoft.com/office/powerpoint/2010/main" Requires="p14">
            <p:contentPart p14:bwMode="auto" r:id="rId331">
              <p14:nvContentPartPr>
                <p14:cNvPr id="69" name="Ink 68">
                  <a:extLst>
                    <a:ext uri="{FF2B5EF4-FFF2-40B4-BE49-F238E27FC236}">
                      <a16:creationId xmlns:a16="http://schemas.microsoft.com/office/drawing/2014/main" id="{C0C5AFB5-7EE8-41FC-A728-B474B4A80A45}"/>
                    </a:ext>
                  </a:extLst>
                </p14:cNvPr>
                <p14:cNvContentPartPr/>
                <p14:nvPr/>
              </p14:nvContentPartPr>
              <p14:xfrm>
                <a:off x="10265499" y="5155808"/>
                <a:ext cx="7200" cy="11880"/>
              </p14:xfrm>
            </p:contentPart>
          </mc:Choice>
          <mc:Fallback>
            <p:pic>
              <p:nvPicPr>
                <p:cNvPr id="69" name="Ink 68">
                  <a:extLst>
                    <a:ext uri="{FF2B5EF4-FFF2-40B4-BE49-F238E27FC236}">
                      <a16:creationId xmlns:a16="http://schemas.microsoft.com/office/drawing/2014/main" id="{C0C5AFB5-7EE8-41FC-A728-B474B4A80A45}"/>
                    </a:ext>
                  </a:extLst>
                </p:cNvPr>
                <p:cNvPicPr/>
                <p:nvPr/>
              </p:nvPicPr>
              <p:blipFill>
                <a:blip r:embed="rId332"/>
                <a:stretch>
                  <a:fillRect/>
                </a:stretch>
              </p:blipFill>
              <p:spPr>
                <a:xfrm>
                  <a:off x="10256499" y="5147168"/>
                  <a:ext cx="24840" cy="29520"/>
                </a:xfrm>
                <a:prstGeom prst="rect">
                  <a:avLst/>
                </a:prstGeom>
              </p:spPr>
            </p:pic>
          </mc:Fallback>
        </mc:AlternateContent>
        <mc:AlternateContent xmlns:mc="http://schemas.openxmlformats.org/markup-compatibility/2006">
          <mc:Choice xmlns:p14="http://schemas.microsoft.com/office/powerpoint/2010/main" Requires="p14">
            <p:contentPart p14:bwMode="auto" r:id="rId333">
              <p14:nvContentPartPr>
                <p14:cNvPr id="70" name="Ink 69">
                  <a:extLst>
                    <a:ext uri="{FF2B5EF4-FFF2-40B4-BE49-F238E27FC236}">
                      <a16:creationId xmlns:a16="http://schemas.microsoft.com/office/drawing/2014/main" id="{C9286966-2F48-4F4E-8B1C-8CDDE0B1297B}"/>
                    </a:ext>
                  </a:extLst>
                </p14:cNvPr>
                <p14:cNvContentPartPr/>
                <p14:nvPr/>
              </p14:nvContentPartPr>
              <p14:xfrm>
                <a:off x="10252179" y="5218088"/>
                <a:ext cx="227160" cy="105120"/>
              </p14:xfrm>
            </p:contentPart>
          </mc:Choice>
          <mc:Fallback>
            <p:pic>
              <p:nvPicPr>
                <p:cNvPr id="70" name="Ink 69">
                  <a:extLst>
                    <a:ext uri="{FF2B5EF4-FFF2-40B4-BE49-F238E27FC236}">
                      <a16:creationId xmlns:a16="http://schemas.microsoft.com/office/drawing/2014/main" id="{C9286966-2F48-4F4E-8B1C-8CDDE0B1297B}"/>
                    </a:ext>
                  </a:extLst>
                </p:cNvPr>
                <p:cNvPicPr/>
                <p:nvPr/>
              </p:nvPicPr>
              <p:blipFill>
                <a:blip r:embed="rId334"/>
                <a:stretch>
                  <a:fillRect/>
                </a:stretch>
              </p:blipFill>
              <p:spPr>
                <a:xfrm>
                  <a:off x="10243179" y="5209088"/>
                  <a:ext cx="244800" cy="122760"/>
                </a:xfrm>
                <a:prstGeom prst="rect">
                  <a:avLst/>
                </a:prstGeom>
              </p:spPr>
            </p:pic>
          </mc:Fallback>
        </mc:AlternateContent>
        <mc:AlternateContent xmlns:mc="http://schemas.openxmlformats.org/markup-compatibility/2006">
          <mc:Choice xmlns:p14="http://schemas.microsoft.com/office/powerpoint/2010/main" Requires="p14">
            <p:contentPart p14:bwMode="auto" r:id="rId335">
              <p14:nvContentPartPr>
                <p14:cNvPr id="71" name="Ink 70">
                  <a:extLst>
                    <a:ext uri="{FF2B5EF4-FFF2-40B4-BE49-F238E27FC236}">
                      <a16:creationId xmlns:a16="http://schemas.microsoft.com/office/drawing/2014/main" id="{E8782330-94E1-4C7D-B77F-A1BE24213951}"/>
                    </a:ext>
                  </a:extLst>
                </p14:cNvPr>
                <p14:cNvContentPartPr/>
                <p14:nvPr/>
              </p14:nvContentPartPr>
              <p14:xfrm>
                <a:off x="10446579" y="5141408"/>
                <a:ext cx="181080" cy="378000"/>
              </p14:xfrm>
            </p:contentPart>
          </mc:Choice>
          <mc:Fallback>
            <p:pic>
              <p:nvPicPr>
                <p:cNvPr id="71" name="Ink 70">
                  <a:extLst>
                    <a:ext uri="{FF2B5EF4-FFF2-40B4-BE49-F238E27FC236}">
                      <a16:creationId xmlns:a16="http://schemas.microsoft.com/office/drawing/2014/main" id="{E8782330-94E1-4C7D-B77F-A1BE24213951}"/>
                    </a:ext>
                  </a:extLst>
                </p:cNvPr>
                <p:cNvPicPr/>
                <p:nvPr/>
              </p:nvPicPr>
              <p:blipFill>
                <a:blip r:embed="rId336"/>
                <a:stretch>
                  <a:fillRect/>
                </a:stretch>
              </p:blipFill>
              <p:spPr>
                <a:xfrm>
                  <a:off x="10437939" y="5132768"/>
                  <a:ext cx="198720" cy="395640"/>
                </a:xfrm>
                <a:prstGeom prst="rect">
                  <a:avLst/>
                </a:prstGeom>
              </p:spPr>
            </p:pic>
          </mc:Fallback>
        </mc:AlternateContent>
        <mc:AlternateContent xmlns:mc="http://schemas.openxmlformats.org/markup-compatibility/2006">
          <mc:Choice xmlns:p14="http://schemas.microsoft.com/office/powerpoint/2010/main" Requires="p14">
            <p:contentPart p14:bwMode="auto" r:id="rId337">
              <p14:nvContentPartPr>
                <p14:cNvPr id="72" name="Ink 71">
                  <a:extLst>
                    <a:ext uri="{FF2B5EF4-FFF2-40B4-BE49-F238E27FC236}">
                      <a16:creationId xmlns:a16="http://schemas.microsoft.com/office/drawing/2014/main" id="{381C9594-4A20-49DD-A39B-96A728D9B8EA}"/>
                    </a:ext>
                  </a:extLst>
                </p14:cNvPr>
                <p14:cNvContentPartPr/>
                <p14:nvPr/>
              </p14:nvContentPartPr>
              <p14:xfrm>
                <a:off x="9447579" y="5467568"/>
                <a:ext cx="1430280" cy="59760"/>
              </p14:xfrm>
            </p:contentPart>
          </mc:Choice>
          <mc:Fallback>
            <p:pic>
              <p:nvPicPr>
                <p:cNvPr id="72" name="Ink 71">
                  <a:extLst>
                    <a:ext uri="{FF2B5EF4-FFF2-40B4-BE49-F238E27FC236}">
                      <a16:creationId xmlns:a16="http://schemas.microsoft.com/office/drawing/2014/main" id="{381C9594-4A20-49DD-A39B-96A728D9B8EA}"/>
                    </a:ext>
                  </a:extLst>
                </p:cNvPr>
                <p:cNvPicPr/>
                <p:nvPr/>
              </p:nvPicPr>
              <p:blipFill>
                <a:blip r:embed="rId338"/>
                <a:stretch>
                  <a:fillRect/>
                </a:stretch>
              </p:blipFill>
              <p:spPr>
                <a:xfrm>
                  <a:off x="9438939" y="5458568"/>
                  <a:ext cx="1447920" cy="77400"/>
                </a:xfrm>
                <a:prstGeom prst="rect">
                  <a:avLst/>
                </a:prstGeom>
              </p:spPr>
            </p:pic>
          </mc:Fallback>
        </mc:AlternateContent>
        <mc:AlternateContent xmlns:mc="http://schemas.openxmlformats.org/markup-compatibility/2006">
          <mc:Choice xmlns:p14="http://schemas.microsoft.com/office/powerpoint/2010/main" Requires="p14">
            <p:contentPart p14:bwMode="auto" r:id="rId339">
              <p14:nvContentPartPr>
                <p14:cNvPr id="73" name="Ink 72">
                  <a:extLst>
                    <a:ext uri="{FF2B5EF4-FFF2-40B4-BE49-F238E27FC236}">
                      <a16:creationId xmlns:a16="http://schemas.microsoft.com/office/drawing/2014/main" id="{52B7B042-8D25-4250-A6F1-7C51BAC32831}"/>
                    </a:ext>
                  </a:extLst>
                </p14:cNvPr>
                <p14:cNvContentPartPr/>
                <p14:nvPr/>
              </p14:nvContentPartPr>
              <p14:xfrm>
                <a:off x="9572859" y="5550008"/>
                <a:ext cx="920520" cy="42480"/>
              </p14:xfrm>
            </p:contentPart>
          </mc:Choice>
          <mc:Fallback>
            <p:pic>
              <p:nvPicPr>
                <p:cNvPr id="73" name="Ink 72">
                  <a:extLst>
                    <a:ext uri="{FF2B5EF4-FFF2-40B4-BE49-F238E27FC236}">
                      <a16:creationId xmlns:a16="http://schemas.microsoft.com/office/drawing/2014/main" id="{52B7B042-8D25-4250-A6F1-7C51BAC32831}"/>
                    </a:ext>
                  </a:extLst>
                </p:cNvPr>
                <p:cNvPicPr/>
                <p:nvPr/>
              </p:nvPicPr>
              <p:blipFill>
                <a:blip r:embed="rId340"/>
                <a:stretch>
                  <a:fillRect/>
                </a:stretch>
              </p:blipFill>
              <p:spPr>
                <a:xfrm>
                  <a:off x="9564219" y="5541008"/>
                  <a:ext cx="938160" cy="60120"/>
                </a:xfrm>
                <a:prstGeom prst="rect">
                  <a:avLst/>
                </a:prstGeom>
              </p:spPr>
            </p:pic>
          </mc:Fallback>
        </mc:AlternateContent>
        <mc:AlternateContent xmlns:mc="http://schemas.openxmlformats.org/markup-compatibility/2006">
          <mc:Choice xmlns:p14="http://schemas.microsoft.com/office/powerpoint/2010/main" Requires="p14">
            <p:contentPart p14:bwMode="auto" r:id="rId341">
              <p14:nvContentPartPr>
                <p14:cNvPr id="74" name="Ink 73">
                  <a:extLst>
                    <a:ext uri="{FF2B5EF4-FFF2-40B4-BE49-F238E27FC236}">
                      <a16:creationId xmlns:a16="http://schemas.microsoft.com/office/drawing/2014/main" id="{32E27CF6-A2F0-4626-86D8-030D7F33D720}"/>
                    </a:ext>
                  </a:extLst>
                </p14:cNvPr>
                <p14:cNvContentPartPr/>
                <p14:nvPr/>
              </p14:nvContentPartPr>
              <p14:xfrm>
                <a:off x="10734579" y="5269568"/>
                <a:ext cx="529920" cy="117360"/>
              </p14:xfrm>
            </p:contentPart>
          </mc:Choice>
          <mc:Fallback>
            <p:pic>
              <p:nvPicPr>
                <p:cNvPr id="74" name="Ink 73">
                  <a:extLst>
                    <a:ext uri="{FF2B5EF4-FFF2-40B4-BE49-F238E27FC236}">
                      <a16:creationId xmlns:a16="http://schemas.microsoft.com/office/drawing/2014/main" id="{32E27CF6-A2F0-4626-86D8-030D7F33D720}"/>
                    </a:ext>
                  </a:extLst>
                </p:cNvPr>
                <p:cNvPicPr/>
                <p:nvPr/>
              </p:nvPicPr>
              <p:blipFill>
                <a:blip r:embed="rId342"/>
                <a:stretch>
                  <a:fillRect/>
                </a:stretch>
              </p:blipFill>
              <p:spPr>
                <a:xfrm>
                  <a:off x="10725579" y="5260568"/>
                  <a:ext cx="547560" cy="135000"/>
                </a:xfrm>
                <a:prstGeom prst="rect">
                  <a:avLst/>
                </a:prstGeom>
              </p:spPr>
            </p:pic>
          </mc:Fallback>
        </mc:AlternateContent>
        <mc:AlternateContent xmlns:mc="http://schemas.openxmlformats.org/markup-compatibility/2006">
          <mc:Choice xmlns:p14="http://schemas.microsoft.com/office/powerpoint/2010/main" Requires="p14">
            <p:contentPart p14:bwMode="auto" r:id="rId343">
              <p14:nvContentPartPr>
                <p14:cNvPr id="75" name="Ink 74">
                  <a:extLst>
                    <a:ext uri="{FF2B5EF4-FFF2-40B4-BE49-F238E27FC236}">
                      <a16:creationId xmlns:a16="http://schemas.microsoft.com/office/drawing/2014/main" id="{1AAC2AA5-41D7-4E69-9C21-9267168A7E4B}"/>
                    </a:ext>
                  </a:extLst>
                </p14:cNvPr>
                <p14:cNvContentPartPr/>
                <p14:nvPr/>
              </p14:nvContentPartPr>
              <p14:xfrm>
                <a:off x="11312379" y="5264528"/>
                <a:ext cx="77760" cy="99720"/>
              </p14:xfrm>
            </p:contentPart>
          </mc:Choice>
          <mc:Fallback>
            <p:pic>
              <p:nvPicPr>
                <p:cNvPr id="75" name="Ink 74">
                  <a:extLst>
                    <a:ext uri="{FF2B5EF4-FFF2-40B4-BE49-F238E27FC236}">
                      <a16:creationId xmlns:a16="http://schemas.microsoft.com/office/drawing/2014/main" id="{1AAC2AA5-41D7-4E69-9C21-9267168A7E4B}"/>
                    </a:ext>
                  </a:extLst>
                </p:cNvPr>
                <p:cNvPicPr/>
                <p:nvPr/>
              </p:nvPicPr>
              <p:blipFill>
                <a:blip r:embed="rId344"/>
                <a:stretch>
                  <a:fillRect/>
                </a:stretch>
              </p:blipFill>
              <p:spPr>
                <a:xfrm>
                  <a:off x="11303379" y="5255528"/>
                  <a:ext cx="95400" cy="117360"/>
                </a:xfrm>
                <a:prstGeom prst="rect">
                  <a:avLst/>
                </a:prstGeom>
              </p:spPr>
            </p:pic>
          </mc:Fallback>
        </mc:AlternateContent>
        <mc:AlternateContent xmlns:mc="http://schemas.openxmlformats.org/markup-compatibility/2006">
          <mc:Choice xmlns:p14="http://schemas.microsoft.com/office/powerpoint/2010/main" Requires="p14">
            <p:contentPart p14:bwMode="auto" r:id="rId345">
              <p14:nvContentPartPr>
                <p14:cNvPr id="76" name="Ink 75">
                  <a:extLst>
                    <a:ext uri="{FF2B5EF4-FFF2-40B4-BE49-F238E27FC236}">
                      <a16:creationId xmlns:a16="http://schemas.microsoft.com/office/drawing/2014/main" id="{316258DC-1F17-4045-B340-08EB61D6F661}"/>
                    </a:ext>
                  </a:extLst>
                </p14:cNvPr>
                <p14:cNvContentPartPr/>
                <p14:nvPr/>
              </p14:nvContentPartPr>
              <p14:xfrm>
                <a:off x="11475099" y="5259488"/>
                <a:ext cx="26640" cy="84600"/>
              </p14:xfrm>
            </p:contentPart>
          </mc:Choice>
          <mc:Fallback>
            <p:pic>
              <p:nvPicPr>
                <p:cNvPr id="76" name="Ink 75">
                  <a:extLst>
                    <a:ext uri="{FF2B5EF4-FFF2-40B4-BE49-F238E27FC236}">
                      <a16:creationId xmlns:a16="http://schemas.microsoft.com/office/drawing/2014/main" id="{316258DC-1F17-4045-B340-08EB61D6F661}"/>
                    </a:ext>
                  </a:extLst>
                </p:cNvPr>
                <p:cNvPicPr/>
                <p:nvPr/>
              </p:nvPicPr>
              <p:blipFill>
                <a:blip r:embed="rId346"/>
                <a:stretch>
                  <a:fillRect/>
                </a:stretch>
              </p:blipFill>
              <p:spPr>
                <a:xfrm>
                  <a:off x="11466459" y="5250848"/>
                  <a:ext cx="44280" cy="102240"/>
                </a:xfrm>
                <a:prstGeom prst="rect">
                  <a:avLst/>
                </a:prstGeom>
              </p:spPr>
            </p:pic>
          </mc:Fallback>
        </mc:AlternateContent>
        <mc:AlternateContent xmlns:mc="http://schemas.openxmlformats.org/markup-compatibility/2006">
          <mc:Choice xmlns:p14="http://schemas.microsoft.com/office/powerpoint/2010/main" Requires="p14">
            <p:contentPart p14:bwMode="auto" r:id="rId347">
              <p14:nvContentPartPr>
                <p14:cNvPr id="77" name="Ink 76">
                  <a:extLst>
                    <a:ext uri="{FF2B5EF4-FFF2-40B4-BE49-F238E27FC236}">
                      <a16:creationId xmlns:a16="http://schemas.microsoft.com/office/drawing/2014/main" id="{4DE7153D-517B-424E-9E64-DD022BF2CEEF}"/>
                    </a:ext>
                  </a:extLst>
                </p14:cNvPr>
                <p14:cNvContentPartPr/>
                <p14:nvPr/>
              </p14:nvContentPartPr>
              <p14:xfrm>
                <a:off x="11452779" y="5239688"/>
                <a:ext cx="348120" cy="284760"/>
              </p14:xfrm>
            </p:contentPart>
          </mc:Choice>
          <mc:Fallback>
            <p:pic>
              <p:nvPicPr>
                <p:cNvPr id="77" name="Ink 76">
                  <a:extLst>
                    <a:ext uri="{FF2B5EF4-FFF2-40B4-BE49-F238E27FC236}">
                      <a16:creationId xmlns:a16="http://schemas.microsoft.com/office/drawing/2014/main" id="{4DE7153D-517B-424E-9E64-DD022BF2CEEF}"/>
                    </a:ext>
                  </a:extLst>
                </p:cNvPr>
                <p:cNvPicPr/>
                <p:nvPr/>
              </p:nvPicPr>
              <p:blipFill>
                <a:blip r:embed="rId348"/>
                <a:stretch>
                  <a:fillRect/>
                </a:stretch>
              </p:blipFill>
              <p:spPr>
                <a:xfrm>
                  <a:off x="11443779" y="5231048"/>
                  <a:ext cx="365760" cy="302400"/>
                </a:xfrm>
                <a:prstGeom prst="rect">
                  <a:avLst/>
                </a:prstGeom>
              </p:spPr>
            </p:pic>
          </mc:Fallback>
        </mc:AlternateContent>
        <mc:AlternateContent xmlns:mc="http://schemas.openxmlformats.org/markup-compatibility/2006">
          <mc:Choice xmlns:p14="http://schemas.microsoft.com/office/powerpoint/2010/main" Requires="p14">
            <p:contentPart p14:bwMode="auto" r:id="rId349">
              <p14:nvContentPartPr>
                <p14:cNvPr id="79" name="Ink 78">
                  <a:extLst>
                    <a:ext uri="{FF2B5EF4-FFF2-40B4-BE49-F238E27FC236}">
                      <a16:creationId xmlns:a16="http://schemas.microsoft.com/office/drawing/2014/main" id="{D3F125D2-CBCC-4CF5-B2F4-61D1717C3859}"/>
                    </a:ext>
                  </a:extLst>
                </p14:cNvPr>
                <p14:cNvContentPartPr/>
                <p14:nvPr/>
              </p14:nvContentPartPr>
              <p14:xfrm>
                <a:off x="8901099" y="5139248"/>
                <a:ext cx="173160" cy="606600"/>
              </p14:xfrm>
            </p:contentPart>
          </mc:Choice>
          <mc:Fallback>
            <p:pic>
              <p:nvPicPr>
                <p:cNvPr id="79" name="Ink 78">
                  <a:extLst>
                    <a:ext uri="{FF2B5EF4-FFF2-40B4-BE49-F238E27FC236}">
                      <a16:creationId xmlns:a16="http://schemas.microsoft.com/office/drawing/2014/main" id="{D3F125D2-CBCC-4CF5-B2F4-61D1717C3859}"/>
                    </a:ext>
                  </a:extLst>
                </p:cNvPr>
                <p:cNvPicPr/>
                <p:nvPr/>
              </p:nvPicPr>
              <p:blipFill>
                <a:blip r:embed="rId350"/>
                <a:stretch>
                  <a:fillRect/>
                </a:stretch>
              </p:blipFill>
              <p:spPr>
                <a:xfrm>
                  <a:off x="8892459" y="5130248"/>
                  <a:ext cx="190800" cy="624240"/>
                </a:xfrm>
                <a:prstGeom prst="rect">
                  <a:avLst/>
                </a:prstGeom>
              </p:spPr>
            </p:pic>
          </mc:Fallback>
        </mc:AlternateContent>
        <mc:AlternateContent xmlns:mc="http://schemas.openxmlformats.org/markup-compatibility/2006">
          <mc:Choice xmlns:p14="http://schemas.microsoft.com/office/powerpoint/2010/main" Requires="p14">
            <p:contentPart p14:bwMode="auto" r:id="rId351">
              <p14:nvContentPartPr>
                <p14:cNvPr id="80" name="Ink 79">
                  <a:extLst>
                    <a:ext uri="{FF2B5EF4-FFF2-40B4-BE49-F238E27FC236}">
                      <a16:creationId xmlns:a16="http://schemas.microsoft.com/office/drawing/2014/main" id="{5F7B9680-F9B5-4277-B75A-8593D0046B35}"/>
                    </a:ext>
                  </a:extLst>
                </p14:cNvPr>
                <p14:cNvContentPartPr/>
                <p14:nvPr/>
              </p14:nvContentPartPr>
              <p14:xfrm>
                <a:off x="11805939" y="5034848"/>
                <a:ext cx="68400" cy="361080"/>
              </p14:xfrm>
            </p:contentPart>
          </mc:Choice>
          <mc:Fallback>
            <p:pic>
              <p:nvPicPr>
                <p:cNvPr id="80" name="Ink 79">
                  <a:extLst>
                    <a:ext uri="{FF2B5EF4-FFF2-40B4-BE49-F238E27FC236}">
                      <a16:creationId xmlns:a16="http://schemas.microsoft.com/office/drawing/2014/main" id="{5F7B9680-F9B5-4277-B75A-8593D0046B35}"/>
                    </a:ext>
                  </a:extLst>
                </p:cNvPr>
                <p:cNvPicPr/>
                <p:nvPr/>
              </p:nvPicPr>
              <p:blipFill>
                <a:blip r:embed="rId352"/>
                <a:stretch>
                  <a:fillRect/>
                </a:stretch>
              </p:blipFill>
              <p:spPr>
                <a:xfrm>
                  <a:off x="11797299" y="5025848"/>
                  <a:ext cx="86040" cy="378720"/>
                </a:xfrm>
                <a:prstGeom prst="rect">
                  <a:avLst/>
                </a:prstGeom>
              </p:spPr>
            </p:pic>
          </mc:Fallback>
        </mc:AlternateContent>
        <mc:AlternateContent xmlns:mc="http://schemas.openxmlformats.org/markup-compatibility/2006">
          <mc:Choice xmlns:p14="http://schemas.microsoft.com/office/powerpoint/2010/main" Requires="p14">
            <p:contentPart p14:bwMode="auto" r:id="rId353">
              <p14:nvContentPartPr>
                <p14:cNvPr id="81" name="Ink 80">
                  <a:extLst>
                    <a:ext uri="{FF2B5EF4-FFF2-40B4-BE49-F238E27FC236}">
                      <a16:creationId xmlns:a16="http://schemas.microsoft.com/office/drawing/2014/main" id="{629718B1-116C-42CB-A0A2-0E8596C223DE}"/>
                    </a:ext>
                  </a:extLst>
                </p14:cNvPr>
                <p14:cNvContentPartPr/>
                <p14:nvPr/>
              </p14:nvContentPartPr>
              <p14:xfrm>
                <a:off x="8520939" y="5780768"/>
                <a:ext cx="506880" cy="241200"/>
              </p14:xfrm>
            </p:contentPart>
          </mc:Choice>
          <mc:Fallback>
            <p:pic>
              <p:nvPicPr>
                <p:cNvPr id="81" name="Ink 80">
                  <a:extLst>
                    <a:ext uri="{FF2B5EF4-FFF2-40B4-BE49-F238E27FC236}">
                      <a16:creationId xmlns:a16="http://schemas.microsoft.com/office/drawing/2014/main" id="{629718B1-116C-42CB-A0A2-0E8596C223DE}"/>
                    </a:ext>
                  </a:extLst>
                </p:cNvPr>
                <p:cNvPicPr/>
                <p:nvPr/>
              </p:nvPicPr>
              <p:blipFill>
                <a:blip r:embed="rId354"/>
                <a:stretch>
                  <a:fillRect/>
                </a:stretch>
              </p:blipFill>
              <p:spPr>
                <a:xfrm>
                  <a:off x="8512299" y="5772128"/>
                  <a:ext cx="524520" cy="258840"/>
                </a:xfrm>
                <a:prstGeom prst="rect">
                  <a:avLst/>
                </a:prstGeom>
              </p:spPr>
            </p:pic>
          </mc:Fallback>
        </mc:AlternateContent>
        <mc:AlternateContent xmlns:mc="http://schemas.openxmlformats.org/markup-compatibility/2006">
          <mc:Choice xmlns:p14="http://schemas.microsoft.com/office/powerpoint/2010/main" Requires="p14">
            <p:contentPart p14:bwMode="auto" r:id="rId355">
              <p14:nvContentPartPr>
                <p14:cNvPr id="82" name="Ink 81">
                  <a:extLst>
                    <a:ext uri="{FF2B5EF4-FFF2-40B4-BE49-F238E27FC236}">
                      <a16:creationId xmlns:a16="http://schemas.microsoft.com/office/drawing/2014/main" id="{161072B4-57F3-40A5-AA2E-BF43C4259522}"/>
                    </a:ext>
                  </a:extLst>
                </p14:cNvPr>
                <p14:cNvContentPartPr/>
                <p14:nvPr/>
              </p14:nvContentPartPr>
              <p14:xfrm>
                <a:off x="8991819" y="5845568"/>
                <a:ext cx="73800" cy="79560"/>
              </p14:xfrm>
            </p:contentPart>
          </mc:Choice>
          <mc:Fallback>
            <p:pic>
              <p:nvPicPr>
                <p:cNvPr id="82" name="Ink 81">
                  <a:extLst>
                    <a:ext uri="{FF2B5EF4-FFF2-40B4-BE49-F238E27FC236}">
                      <a16:creationId xmlns:a16="http://schemas.microsoft.com/office/drawing/2014/main" id="{161072B4-57F3-40A5-AA2E-BF43C4259522}"/>
                    </a:ext>
                  </a:extLst>
                </p:cNvPr>
                <p:cNvPicPr/>
                <p:nvPr/>
              </p:nvPicPr>
              <p:blipFill>
                <a:blip r:embed="rId356"/>
                <a:stretch>
                  <a:fillRect/>
                </a:stretch>
              </p:blipFill>
              <p:spPr>
                <a:xfrm>
                  <a:off x="8982819" y="5836568"/>
                  <a:ext cx="91440" cy="97200"/>
                </a:xfrm>
                <a:prstGeom prst="rect">
                  <a:avLst/>
                </a:prstGeom>
              </p:spPr>
            </p:pic>
          </mc:Fallback>
        </mc:AlternateContent>
        <mc:AlternateContent xmlns:mc="http://schemas.openxmlformats.org/markup-compatibility/2006">
          <mc:Choice xmlns:p14="http://schemas.microsoft.com/office/powerpoint/2010/main" Requires="p14">
            <p:contentPart p14:bwMode="auto" r:id="rId357">
              <p14:nvContentPartPr>
                <p14:cNvPr id="83" name="Ink 82">
                  <a:extLst>
                    <a:ext uri="{FF2B5EF4-FFF2-40B4-BE49-F238E27FC236}">
                      <a16:creationId xmlns:a16="http://schemas.microsoft.com/office/drawing/2014/main" id="{07604920-4DCD-4C2E-95FF-3806997060C9}"/>
                    </a:ext>
                  </a:extLst>
                </p14:cNvPr>
                <p14:cNvContentPartPr/>
                <p14:nvPr/>
              </p14:nvContentPartPr>
              <p14:xfrm>
                <a:off x="9148779" y="5848088"/>
                <a:ext cx="163080" cy="63000"/>
              </p14:xfrm>
            </p:contentPart>
          </mc:Choice>
          <mc:Fallback>
            <p:pic>
              <p:nvPicPr>
                <p:cNvPr id="83" name="Ink 82">
                  <a:extLst>
                    <a:ext uri="{FF2B5EF4-FFF2-40B4-BE49-F238E27FC236}">
                      <a16:creationId xmlns:a16="http://schemas.microsoft.com/office/drawing/2014/main" id="{07604920-4DCD-4C2E-95FF-3806997060C9}"/>
                    </a:ext>
                  </a:extLst>
                </p:cNvPr>
                <p:cNvPicPr/>
                <p:nvPr/>
              </p:nvPicPr>
              <p:blipFill>
                <a:blip r:embed="rId358"/>
                <a:stretch>
                  <a:fillRect/>
                </a:stretch>
              </p:blipFill>
              <p:spPr>
                <a:xfrm>
                  <a:off x="9140139" y="5839088"/>
                  <a:ext cx="180720" cy="80640"/>
                </a:xfrm>
                <a:prstGeom prst="rect">
                  <a:avLst/>
                </a:prstGeom>
              </p:spPr>
            </p:pic>
          </mc:Fallback>
        </mc:AlternateContent>
        <mc:AlternateContent xmlns:mc="http://schemas.openxmlformats.org/markup-compatibility/2006">
          <mc:Choice xmlns:p14="http://schemas.microsoft.com/office/powerpoint/2010/main" Requires="p14">
            <p:contentPart p14:bwMode="auto" r:id="rId359">
              <p14:nvContentPartPr>
                <p14:cNvPr id="84" name="Ink 83">
                  <a:extLst>
                    <a:ext uri="{FF2B5EF4-FFF2-40B4-BE49-F238E27FC236}">
                      <a16:creationId xmlns:a16="http://schemas.microsoft.com/office/drawing/2014/main" id="{64431F94-59DD-4F1B-A70E-E9808E9B91BE}"/>
                    </a:ext>
                  </a:extLst>
                </p14:cNvPr>
                <p14:cNvContentPartPr/>
                <p14:nvPr/>
              </p14:nvContentPartPr>
              <p14:xfrm>
                <a:off x="9336339" y="5785808"/>
                <a:ext cx="31680" cy="106200"/>
              </p14:xfrm>
            </p:contentPart>
          </mc:Choice>
          <mc:Fallback>
            <p:pic>
              <p:nvPicPr>
                <p:cNvPr id="84" name="Ink 83">
                  <a:extLst>
                    <a:ext uri="{FF2B5EF4-FFF2-40B4-BE49-F238E27FC236}">
                      <a16:creationId xmlns:a16="http://schemas.microsoft.com/office/drawing/2014/main" id="{64431F94-59DD-4F1B-A70E-E9808E9B91BE}"/>
                    </a:ext>
                  </a:extLst>
                </p:cNvPr>
                <p:cNvPicPr/>
                <p:nvPr/>
              </p:nvPicPr>
              <p:blipFill>
                <a:blip r:embed="rId360"/>
                <a:stretch>
                  <a:fillRect/>
                </a:stretch>
              </p:blipFill>
              <p:spPr>
                <a:xfrm>
                  <a:off x="9327339" y="5777168"/>
                  <a:ext cx="49320" cy="123840"/>
                </a:xfrm>
                <a:prstGeom prst="rect">
                  <a:avLst/>
                </a:prstGeom>
              </p:spPr>
            </p:pic>
          </mc:Fallback>
        </mc:AlternateContent>
        <mc:AlternateContent xmlns:mc="http://schemas.openxmlformats.org/markup-compatibility/2006">
          <mc:Choice xmlns:p14="http://schemas.microsoft.com/office/powerpoint/2010/main" Requires="p14">
            <p:contentPart p14:bwMode="auto" r:id="rId361">
              <p14:nvContentPartPr>
                <p14:cNvPr id="85" name="Ink 84">
                  <a:extLst>
                    <a:ext uri="{FF2B5EF4-FFF2-40B4-BE49-F238E27FC236}">
                      <a16:creationId xmlns:a16="http://schemas.microsoft.com/office/drawing/2014/main" id="{C6A031AB-34A2-4F34-99EC-EF9ABC15873E}"/>
                    </a:ext>
                  </a:extLst>
                </p14:cNvPr>
                <p14:cNvContentPartPr/>
                <p14:nvPr/>
              </p14:nvContentPartPr>
              <p14:xfrm>
                <a:off x="9329859" y="5717408"/>
                <a:ext cx="159840" cy="218880"/>
              </p14:xfrm>
            </p:contentPart>
          </mc:Choice>
          <mc:Fallback>
            <p:pic>
              <p:nvPicPr>
                <p:cNvPr id="85" name="Ink 84">
                  <a:extLst>
                    <a:ext uri="{FF2B5EF4-FFF2-40B4-BE49-F238E27FC236}">
                      <a16:creationId xmlns:a16="http://schemas.microsoft.com/office/drawing/2014/main" id="{C6A031AB-34A2-4F34-99EC-EF9ABC15873E}"/>
                    </a:ext>
                  </a:extLst>
                </p:cNvPr>
                <p:cNvPicPr/>
                <p:nvPr/>
              </p:nvPicPr>
              <p:blipFill>
                <a:blip r:embed="rId362"/>
                <a:stretch>
                  <a:fillRect/>
                </a:stretch>
              </p:blipFill>
              <p:spPr>
                <a:xfrm>
                  <a:off x="9321219" y="5708768"/>
                  <a:ext cx="177480" cy="236520"/>
                </a:xfrm>
                <a:prstGeom prst="rect">
                  <a:avLst/>
                </a:prstGeom>
              </p:spPr>
            </p:pic>
          </mc:Fallback>
        </mc:AlternateContent>
        <mc:AlternateContent xmlns:mc="http://schemas.openxmlformats.org/markup-compatibility/2006">
          <mc:Choice xmlns:p14="http://schemas.microsoft.com/office/powerpoint/2010/main" Requires="p14">
            <p:contentPart p14:bwMode="auto" r:id="rId363">
              <p14:nvContentPartPr>
                <p14:cNvPr id="86" name="Ink 85">
                  <a:extLst>
                    <a:ext uri="{FF2B5EF4-FFF2-40B4-BE49-F238E27FC236}">
                      <a16:creationId xmlns:a16="http://schemas.microsoft.com/office/drawing/2014/main" id="{AEE7D18E-15B6-40FD-8D5E-C48C77E26677}"/>
                    </a:ext>
                  </a:extLst>
                </p14:cNvPr>
                <p14:cNvContentPartPr/>
                <p14:nvPr/>
              </p14:nvContentPartPr>
              <p14:xfrm>
                <a:off x="9415539" y="5808848"/>
                <a:ext cx="136800" cy="29520"/>
              </p14:xfrm>
            </p:contentPart>
          </mc:Choice>
          <mc:Fallback>
            <p:pic>
              <p:nvPicPr>
                <p:cNvPr id="86" name="Ink 85">
                  <a:extLst>
                    <a:ext uri="{FF2B5EF4-FFF2-40B4-BE49-F238E27FC236}">
                      <a16:creationId xmlns:a16="http://schemas.microsoft.com/office/drawing/2014/main" id="{AEE7D18E-15B6-40FD-8D5E-C48C77E26677}"/>
                    </a:ext>
                  </a:extLst>
                </p:cNvPr>
                <p:cNvPicPr/>
                <p:nvPr/>
              </p:nvPicPr>
              <p:blipFill>
                <a:blip r:embed="rId364"/>
                <a:stretch>
                  <a:fillRect/>
                </a:stretch>
              </p:blipFill>
              <p:spPr>
                <a:xfrm>
                  <a:off x="9406539" y="5800208"/>
                  <a:ext cx="154440" cy="47160"/>
                </a:xfrm>
                <a:prstGeom prst="rect">
                  <a:avLst/>
                </a:prstGeom>
              </p:spPr>
            </p:pic>
          </mc:Fallback>
        </mc:AlternateContent>
        <mc:AlternateContent xmlns:mc="http://schemas.openxmlformats.org/markup-compatibility/2006">
          <mc:Choice xmlns:p14="http://schemas.microsoft.com/office/powerpoint/2010/main" Requires="p14">
            <p:contentPart p14:bwMode="auto" r:id="rId365">
              <p14:nvContentPartPr>
                <p14:cNvPr id="113" name="Ink 112">
                  <a:extLst>
                    <a:ext uri="{FF2B5EF4-FFF2-40B4-BE49-F238E27FC236}">
                      <a16:creationId xmlns:a16="http://schemas.microsoft.com/office/drawing/2014/main" id="{347D3811-B9E5-440B-A64F-4C8C1B5648DF}"/>
                    </a:ext>
                  </a:extLst>
                </p14:cNvPr>
                <p14:cNvContentPartPr/>
                <p14:nvPr/>
              </p14:nvContentPartPr>
              <p14:xfrm>
                <a:off x="9730179" y="5794448"/>
                <a:ext cx="273960" cy="230760"/>
              </p14:xfrm>
            </p:contentPart>
          </mc:Choice>
          <mc:Fallback>
            <p:pic>
              <p:nvPicPr>
                <p:cNvPr id="113" name="Ink 112">
                  <a:extLst>
                    <a:ext uri="{FF2B5EF4-FFF2-40B4-BE49-F238E27FC236}">
                      <a16:creationId xmlns:a16="http://schemas.microsoft.com/office/drawing/2014/main" id="{347D3811-B9E5-440B-A64F-4C8C1B5648DF}"/>
                    </a:ext>
                  </a:extLst>
                </p:cNvPr>
                <p:cNvPicPr/>
                <p:nvPr/>
              </p:nvPicPr>
              <p:blipFill>
                <a:blip r:embed="rId366"/>
                <a:stretch>
                  <a:fillRect/>
                </a:stretch>
              </p:blipFill>
              <p:spPr>
                <a:xfrm>
                  <a:off x="9721539" y="5785448"/>
                  <a:ext cx="291600" cy="248400"/>
                </a:xfrm>
                <a:prstGeom prst="rect">
                  <a:avLst/>
                </a:prstGeom>
              </p:spPr>
            </p:pic>
          </mc:Fallback>
        </mc:AlternateContent>
        <mc:AlternateContent xmlns:mc="http://schemas.openxmlformats.org/markup-compatibility/2006">
          <mc:Choice xmlns:p14="http://schemas.microsoft.com/office/powerpoint/2010/main" Requires="p14">
            <p:contentPart p14:bwMode="auto" r:id="rId367">
              <p14:nvContentPartPr>
                <p14:cNvPr id="131" name="Ink 130">
                  <a:extLst>
                    <a:ext uri="{FF2B5EF4-FFF2-40B4-BE49-F238E27FC236}">
                      <a16:creationId xmlns:a16="http://schemas.microsoft.com/office/drawing/2014/main" id="{37E972FC-77B9-4DAD-A979-AF3D4A41E5DD}"/>
                    </a:ext>
                  </a:extLst>
                </p14:cNvPr>
                <p14:cNvContentPartPr/>
                <p14:nvPr/>
              </p14:nvContentPartPr>
              <p14:xfrm>
                <a:off x="9975699" y="5820008"/>
                <a:ext cx="111600" cy="108000"/>
              </p14:xfrm>
            </p:contentPart>
          </mc:Choice>
          <mc:Fallback>
            <p:pic>
              <p:nvPicPr>
                <p:cNvPr id="131" name="Ink 130">
                  <a:extLst>
                    <a:ext uri="{FF2B5EF4-FFF2-40B4-BE49-F238E27FC236}">
                      <a16:creationId xmlns:a16="http://schemas.microsoft.com/office/drawing/2014/main" id="{37E972FC-77B9-4DAD-A979-AF3D4A41E5DD}"/>
                    </a:ext>
                  </a:extLst>
                </p:cNvPr>
                <p:cNvPicPr/>
                <p:nvPr/>
              </p:nvPicPr>
              <p:blipFill>
                <a:blip r:embed="rId368"/>
                <a:stretch>
                  <a:fillRect/>
                </a:stretch>
              </p:blipFill>
              <p:spPr>
                <a:xfrm>
                  <a:off x="9966699" y="5811008"/>
                  <a:ext cx="129240" cy="125640"/>
                </a:xfrm>
                <a:prstGeom prst="rect">
                  <a:avLst/>
                </a:prstGeom>
              </p:spPr>
            </p:pic>
          </mc:Fallback>
        </mc:AlternateContent>
        <mc:AlternateContent xmlns:mc="http://schemas.openxmlformats.org/markup-compatibility/2006">
          <mc:Choice xmlns:p14="http://schemas.microsoft.com/office/powerpoint/2010/main" Requires="p14">
            <p:contentPart p14:bwMode="auto" r:id="rId369">
              <p14:nvContentPartPr>
                <p14:cNvPr id="135" name="Ink 134">
                  <a:extLst>
                    <a:ext uri="{FF2B5EF4-FFF2-40B4-BE49-F238E27FC236}">
                      <a16:creationId xmlns:a16="http://schemas.microsoft.com/office/drawing/2014/main" id="{45D75925-3C39-4ABB-BB8E-FB765178AAC6}"/>
                    </a:ext>
                  </a:extLst>
                </p14:cNvPr>
                <p14:cNvContentPartPr/>
                <p14:nvPr/>
              </p14:nvContentPartPr>
              <p14:xfrm>
                <a:off x="10099539" y="5812088"/>
                <a:ext cx="211320" cy="125280"/>
              </p14:xfrm>
            </p:contentPart>
          </mc:Choice>
          <mc:Fallback>
            <p:pic>
              <p:nvPicPr>
                <p:cNvPr id="135" name="Ink 134">
                  <a:extLst>
                    <a:ext uri="{FF2B5EF4-FFF2-40B4-BE49-F238E27FC236}">
                      <a16:creationId xmlns:a16="http://schemas.microsoft.com/office/drawing/2014/main" id="{45D75925-3C39-4ABB-BB8E-FB765178AAC6}"/>
                    </a:ext>
                  </a:extLst>
                </p:cNvPr>
                <p:cNvPicPr/>
                <p:nvPr/>
              </p:nvPicPr>
              <p:blipFill>
                <a:blip r:embed="rId370"/>
                <a:stretch>
                  <a:fillRect/>
                </a:stretch>
              </p:blipFill>
              <p:spPr>
                <a:xfrm>
                  <a:off x="10090899" y="5803448"/>
                  <a:ext cx="228960" cy="142920"/>
                </a:xfrm>
                <a:prstGeom prst="rect">
                  <a:avLst/>
                </a:prstGeom>
              </p:spPr>
            </p:pic>
          </mc:Fallback>
        </mc:AlternateContent>
        <mc:AlternateContent xmlns:mc="http://schemas.openxmlformats.org/markup-compatibility/2006">
          <mc:Choice xmlns:p14="http://schemas.microsoft.com/office/powerpoint/2010/main" Requires="p14">
            <p:contentPart p14:bwMode="auto" r:id="rId371">
              <p14:nvContentPartPr>
                <p14:cNvPr id="143" name="Ink 142">
                  <a:extLst>
                    <a:ext uri="{FF2B5EF4-FFF2-40B4-BE49-F238E27FC236}">
                      <a16:creationId xmlns:a16="http://schemas.microsoft.com/office/drawing/2014/main" id="{8827BC73-7C50-4F9B-8134-BD970F2EE9FF}"/>
                    </a:ext>
                  </a:extLst>
                </p14:cNvPr>
                <p14:cNvContentPartPr/>
                <p14:nvPr/>
              </p14:nvContentPartPr>
              <p14:xfrm>
                <a:off x="10353699" y="5829008"/>
                <a:ext cx="48960" cy="86400"/>
              </p14:xfrm>
            </p:contentPart>
          </mc:Choice>
          <mc:Fallback>
            <p:pic>
              <p:nvPicPr>
                <p:cNvPr id="143" name="Ink 142">
                  <a:extLst>
                    <a:ext uri="{FF2B5EF4-FFF2-40B4-BE49-F238E27FC236}">
                      <a16:creationId xmlns:a16="http://schemas.microsoft.com/office/drawing/2014/main" id="{8827BC73-7C50-4F9B-8134-BD970F2EE9FF}"/>
                    </a:ext>
                  </a:extLst>
                </p:cNvPr>
                <p:cNvPicPr/>
                <p:nvPr/>
              </p:nvPicPr>
              <p:blipFill>
                <a:blip r:embed="rId372"/>
                <a:stretch>
                  <a:fillRect/>
                </a:stretch>
              </p:blipFill>
              <p:spPr>
                <a:xfrm>
                  <a:off x="10344699" y="5820008"/>
                  <a:ext cx="66600" cy="104040"/>
                </a:xfrm>
                <a:prstGeom prst="rect">
                  <a:avLst/>
                </a:prstGeom>
              </p:spPr>
            </p:pic>
          </mc:Fallback>
        </mc:AlternateContent>
        <mc:AlternateContent xmlns:mc="http://schemas.openxmlformats.org/markup-compatibility/2006">
          <mc:Choice xmlns:p14="http://schemas.microsoft.com/office/powerpoint/2010/main" Requires="p14">
            <p:contentPart p14:bwMode="auto" r:id="rId373">
              <p14:nvContentPartPr>
                <p14:cNvPr id="190" name="Ink 189">
                  <a:extLst>
                    <a:ext uri="{FF2B5EF4-FFF2-40B4-BE49-F238E27FC236}">
                      <a16:creationId xmlns:a16="http://schemas.microsoft.com/office/drawing/2014/main" id="{F80367DE-8339-40EF-9630-1954127F7C33}"/>
                    </a:ext>
                  </a:extLst>
                </p14:cNvPr>
                <p14:cNvContentPartPr/>
                <p14:nvPr/>
              </p14:nvContentPartPr>
              <p14:xfrm>
                <a:off x="10419219" y="5733968"/>
                <a:ext cx="176040" cy="182520"/>
              </p14:xfrm>
            </p:contentPart>
          </mc:Choice>
          <mc:Fallback>
            <p:pic>
              <p:nvPicPr>
                <p:cNvPr id="190" name="Ink 189">
                  <a:extLst>
                    <a:ext uri="{FF2B5EF4-FFF2-40B4-BE49-F238E27FC236}">
                      <a16:creationId xmlns:a16="http://schemas.microsoft.com/office/drawing/2014/main" id="{F80367DE-8339-40EF-9630-1954127F7C33}"/>
                    </a:ext>
                  </a:extLst>
                </p:cNvPr>
                <p:cNvPicPr/>
                <p:nvPr/>
              </p:nvPicPr>
              <p:blipFill>
                <a:blip r:embed="rId374"/>
                <a:stretch>
                  <a:fillRect/>
                </a:stretch>
              </p:blipFill>
              <p:spPr>
                <a:xfrm>
                  <a:off x="10410579" y="5724968"/>
                  <a:ext cx="193680" cy="200160"/>
                </a:xfrm>
                <a:prstGeom prst="rect">
                  <a:avLst/>
                </a:prstGeom>
              </p:spPr>
            </p:pic>
          </mc:Fallback>
        </mc:AlternateContent>
        <mc:AlternateContent xmlns:mc="http://schemas.openxmlformats.org/markup-compatibility/2006">
          <mc:Choice xmlns:p14="http://schemas.microsoft.com/office/powerpoint/2010/main" Requires="p14">
            <p:contentPart p14:bwMode="auto" r:id="rId375">
              <p14:nvContentPartPr>
                <p14:cNvPr id="212" name="Ink 211">
                  <a:extLst>
                    <a:ext uri="{FF2B5EF4-FFF2-40B4-BE49-F238E27FC236}">
                      <a16:creationId xmlns:a16="http://schemas.microsoft.com/office/drawing/2014/main" id="{601BCCB6-0339-47B9-ACCC-1C8A58338EA6}"/>
                    </a:ext>
                  </a:extLst>
                </p14:cNvPr>
                <p14:cNvContentPartPr/>
                <p14:nvPr/>
              </p14:nvContentPartPr>
              <p14:xfrm>
                <a:off x="10488339" y="5811728"/>
                <a:ext cx="132840" cy="9360"/>
              </p14:xfrm>
            </p:contentPart>
          </mc:Choice>
          <mc:Fallback>
            <p:pic>
              <p:nvPicPr>
                <p:cNvPr id="212" name="Ink 211">
                  <a:extLst>
                    <a:ext uri="{FF2B5EF4-FFF2-40B4-BE49-F238E27FC236}">
                      <a16:creationId xmlns:a16="http://schemas.microsoft.com/office/drawing/2014/main" id="{601BCCB6-0339-47B9-ACCC-1C8A58338EA6}"/>
                    </a:ext>
                  </a:extLst>
                </p:cNvPr>
                <p:cNvPicPr/>
                <p:nvPr/>
              </p:nvPicPr>
              <p:blipFill>
                <a:blip r:embed="rId376"/>
                <a:stretch>
                  <a:fillRect/>
                </a:stretch>
              </p:blipFill>
              <p:spPr>
                <a:xfrm>
                  <a:off x="10479339" y="5803088"/>
                  <a:ext cx="150480" cy="27000"/>
                </a:xfrm>
                <a:prstGeom prst="rect">
                  <a:avLst/>
                </a:prstGeom>
              </p:spPr>
            </p:pic>
          </mc:Fallback>
        </mc:AlternateContent>
        <mc:AlternateContent xmlns:mc="http://schemas.openxmlformats.org/markup-compatibility/2006">
          <mc:Choice xmlns:p14="http://schemas.microsoft.com/office/powerpoint/2010/main" Requires="p14">
            <p:contentPart p14:bwMode="auto" r:id="rId377">
              <p14:nvContentPartPr>
                <p14:cNvPr id="213" name="Ink 212">
                  <a:extLst>
                    <a:ext uri="{FF2B5EF4-FFF2-40B4-BE49-F238E27FC236}">
                      <a16:creationId xmlns:a16="http://schemas.microsoft.com/office/drawing/2014/main" id="{522B61AD-F72D-498A-A028-44065A471D85}"/>
                    </a:ext>
                  </a:extLst>
                </p14:cNvPr>
                <p14:cNvContentPartPr/>
                <p14:nvPr/>
              </p14:nvContentPartPr>
              <p14:xfrm>
                <a:off x="10673739" y="5667728"/>
                <a:ext cx="218160" cy="212040"/>
              </p14:xfrm>
            </p:contentPart>
          </mc:Choice>
          <mc:Fallback>
            <p:pic>
              <p:nvPicPr>
                <p:cNvPr id="213" name="Ink 212">
                  <a:extLst>
                    <a:ext uri="{FF2B5EF4-FFF2-40B4-BE49-F238E27FC236}">
                      <a16:creationId xmlns:a16="http://schemas.microsoft.com/office/drawing/2014/main" id="{522B61AD-F72D-498A-A028-44065A471D85}"/>
                    </a:ext>
                  </a:extLst>
                </p:cNvPr>
                <p:cNvPicPr/>
                <p:nvPr/>
              </p:nvPicPr>
              <p:blipFill>
                <a:blip r:embed="rId378"/>
                <a:stretch>
                  <a:fillRect/>
                </a:stretch>
              </p:blipFill>
              <p:spPr>
                <a:xfrm>
                  <a:off x="10664739" y="5658728"/>
                  <a:ext cx="235800" cy="229680"/>
                </a:xfrm>
                <a:prstGeom prst="rect">
                  <a:avLst/>
                </a:prstGeom>
              </p:spPr>
            </p:pic>
          </mc:Fallback>
        </mc:AlternateContent>
        <mc:AlternateContent xmlns:mc="http://schemas.openxmlformats.org/markup-compatibility/2006">
          <mc:Choice xmlns:p14="http://schemas.microsoft.com/office/powerpoint/2010/main" Requires="p14">
            <p:contentPart p14:bwMode="auto" r:id="rId379">
              <p14:nvContentPartPr>
                <p14:cNvPr id="214" name="Ink 213">
                  <a:extLst>
                    <a:ext uri="{FF2B5EF4-FFF2-40B4-BE49-F238E27FC236}">
                      <a16:creationId xmlns:a16="http://schemas.microsoft.com/office/drawing/2014/main" id="{619893B9-8134-4C97-B964-A38572B731C6}"/>
                    </a:ext>
                  </a:extLst>
                </p14:cNvPr>
                <p14:cNvContentPartPr/>
                <p14:nvPr/>
              </p14:nvContentPartPr>
              <p14:xfrm>
                <a:off x="10827459" y="5653328"/>
                <a:ext cx="96120" cy="109800"/>
              </p14:xfrm>
            </p:contentPart>
          </mc:Choice>
          <mc:Fallback>
            <p:pic>
              <p:nvPicPr>
                <p:cNvPr id="214" name="Ink 213">
                  <a:extLst>
                    <a:ext uri="{FF2B5EF4-FFF2-40B4-BE49-F238E27FC236}">
                      <a16:creationId xmlns:a16="http://schemas.microsoft.com/office/drawing/2014/main" id="{619893B9-8134-4C97-B964-A38572B731C6}"/>
                    </a:ext>
                  </a:extLst>
                </p:cNvPr>
                <p:cNvPicPr/>
                <p:nvPr/>
              </p:nvPicPr>
              <p:blipFill>
                <a:blip r:embed="rId380"/>
                <a:stretch>
                  <a:fillRect/>
                </a:stretch>
              </p:blipFill>
              <p:spPr>
                <a:xfrm>
                  <a:off x="10818459" y="5644328"/>
                  <a:ext cx="113760" cy="127440"/>
                </a:xfrm>
                <a:prstGeom prst="rect">
                  <a:avLst/>
                </a:prstGeom>
              </p:spPr>
            </p:pic>
          </mc:Fallback>
        </mc:AlternateContent>
        <mc:AlternateContent xmlns:mc="http://schemas.openxmlformats.org/markup-compatibility/2006">
          <mc:Choice xmlns:p14="http://schemas.microsoft.com/office/powerpoint/2010/main" Requires="p14">
            <p:contentPart p14:bwMode="auto" r:id="rId381">
              <p14:nvContentPartPr>
                <p14:cNvPr id="215" name="Ink 214">
                  <a:extLst>
                    <a:ext uri="{FF2B5EF4-FFF2-40B4-BE49-F238E27FC236}">
                      <a16:creationId xmlns:a16="http://schemas.microsoft.com/office/drawing/2014/main" id="{21BEECD3-196D-4351-97B5-0C3F4FDAEE36}"/>
                    </a:ext>
                  </a:extLst>
                </p14:cNvPr>
                <p14:cNvContentPartPr/>
                <p14:nvPr/>
              </p14:nvContentPartPr>
              <p14:xfrm>
                <a:off x="10917819" y="5773568"/>
                <a:ext cx="139320" cy="126720"/>
              </p14:xfrm>
            </p:contentPart>
          </mc:Choice>
          <mc:Fallback>
            <p:pic>
              <p:nvPicPr>
                <p:cNvPr id="215" name="Ink 214">
                  <a:extLst>
                    <a:ext uri="{FF2B5EF4-FFF2-40B4-BE49-F238E27FC236}">
                      <a16:creationId xmlns:a16="http://schemas.microsoft.com/office/drawing/2014/main" id="{21BEECD3-196D-4351-97B5-0C3F4FDAEE36}"/>
                    </a:ext>
                  </a:extLst>
                </p:cNvPr>
                <p:cNvPicPr/>
                <p:nvPr/>
              </p:nvPicPr>
              <p:blipFill>
                <a:blip r:embed="rId382"/>
                <a:stretch>
                  <a:fillRect/>
                </a:stretch>
              </p:blipFill>
              <p:spPr>
                <a:xfrm>
                  <a:off x="10909179" y="5764568"/>
                  <a:ext cx="156960" cy="14436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383">
            <p14:nvContentPartPr>
              <p14:cNvPr id="217" name="Ink 216">
                <a:extLst>
                  <a:ext uri="{FF2B5EF4-FFF2-40B4-BE49-F238E27FC236}">
                    <a16:creationId xmlns:a16="http://schemas.microsoft.com/office/drawing/2014/main" id="{6DAEF4E3-4683-45A4-82D4-8561E1E8AB9F}"/>
                  </a:ext>
                </a:extLst>
              </p14:cNvPr>
              <p14:cNvContentPartPr/>
              <p14:nvPr/>
            </p14:nvContentPartPr>
            <p14:xfrm>
              <a:off x="2981979" y="3437888"/>
              <a:ext cx="9360" cy="10080"/>
            </p14:xfrm>
          </p:contentPart>
        </mc:Choice>
        <mc:Fallback>
          <p:pic>
            <p:nvPicPr>
              <p:cNvPr id="217" name="Ink 216">
                <a:extLst>
                  <a:ext uri="{FF2B5EF4-FFF2-40B4-BE49-F238E27FC236}">
                    <a16:creationId xmlns:a16="http://schemas.microsoft.com/office/drawing/2014/main" id="{6DAEF4E3-4683-45A4-82D4-8561E1E8AB9F}"/>
                  </a:ext>
                </a:extLst>
              </p:cNvPr>
              <p:cNvPicPr/>
              <p:nvPr/>
            </p:nvPicPr>
            <p:blipFill>
              <a:blip r:embed="rId384"/>
              <a:stretch>
                <a:fillRect/>
              </a:stretch>
            </p:blipFill>
            <p:spPr>
              <a:xfrm>
                <a:off x="2972979" y="3429248"/>
                <a:ext cx="27000" cy="27720"/>
              </a:xfrm>
              <a:prstGeom prst="rect">
                <a:avLst/>
              </a:prstGeom>
            </p:spPr>
          </p:pic>
        </mc:Fallback>
      </mc:AlternateContent>
      <mc:AlternateContent xmlns:mc="http://schemas.openxmlformats.org/markup-compatibility/2006">
        <mc:Choice xmlns:p14="http://schemas.microsoft.com/office/powerpoint/2010/main" Requires="p14">
          <p:contentPart p14:bwMode="auto" r:id="rId385">
            <p14:nvContentPartPr>
              <p14:cNvPr id="218" name="Ink 217">
                <a:extLst>
                  <a:ext uri="{FF2B5EF4-FFF2-40B4-BE49-F238E27FC236}">
                    <a16:creationId xmlns:a16="http://schemas.microsoft.com/office/drawing/2014/main" id="{0FE3B3F8-F97E-49DF-8592-5036927DF116}"/>
                  </a:ext>
                </a:extLst>
              </p14:cNvPr>
              <p14:cNvContentPartPr/>
              <p14:nvPr/>
            </p14:nvContentPartPr>
            <p14:xfrm>
              <a:off x="7041339" y="2240168"/>
              <a:ext cx="720" cy="2160"/>
            </p14:xfrm>
          </p:contentPart>
        </mc:Choice>
        <mc:Fallback>
          <p:pic>
            <p:nvPicPr>
              <p:cNvPr id="218" name="Ink 217">
                <a:extLst>
                  <a:ext uri="{FF2B5EF4-FFF2-40B4-BE49-F238E27FC236}">
                    <a16:creationId xmlns:a16="http://schemas.microsoft.com/office/drawing/2014/main" id="{0FE3B3F8-F97E-49DF-8592-5036927DF116}"/>
                  </a:ext>
                </a:extLst>
              </p:cNvPr>
              <p:cNvPicPr/>
              <p:nvPr/>
            </p:nvPicPr>
            <p:blipFill>
              <a:blip r:embed="rId386"/>
              <a:stretch>
                <a:fillRect/>
              </a:stretch>
            </p:blipFill>
            <p:spPr>
              <a:xfrm>
                <a:off x="7032699" y="2231528"/>
                <a:ext cx="18360" cy="19800"/>
              </a:xfrm>
              <a:prstGeom prst="rect">
                <a:avLst/>
              </a:prstGeom>
            </p:spPr>
          </p:pic>
        </mc:Fallback>
      </mc:AlternateContent>
      <p:grpSp>
        <p:nvGrpSpPr>
          <p:cNvPr id="221" name="Group 220">
            <a:extLst>
              <a:ext uri="{FF2B5EF4-FFF2-40B4-BE49-F238E27FC236}">
                <a16:creationId xmlns:a16="http://schemas.microsoft.com/office/drawing/2014/main" id="{B5397F18-052E-434F-ADFA-4BE7AA59C077}"/>
              </a:ext>
            </a:extLst>
          </p:cNvPr>
          <p:cNvGrpSpPr/>
          <p:nvPr/>
        </p:nvGrpSpPr>
        <p:grpSpPr>
          <a:xfrm>
            <a:off x="5818779" y="3195608"/>
            <a:ext cx="392760" cy="978120"/>
            <a:chOff x="5818779" y="3195608"/>
            <a:chExt cx="392760" cy="978120"/>
          </a:xfrm>
        </p:grpSpPr>
        <mc:AlternateContent xmlns:mc="http://schemas.openxmlformats.org/markup-compatibility/2006">
          <mc:Choice xmlns:p14="http://schemas.microsoft.com/office/powerpoint/2010/main" Requires="p14">
            <p:contentPart p14:bwMode="auto" r:id="rId387">
              <p14:nvContentPartPr>
                <p14:cNvPr id="2" name="Ink 1">
                  <a:extLst>
                    <a:ext uri="{FF2B5EF4-FFF2-40B4-BE49-F238E27FC236}">
                      <a16:creationId xmlns:a16="http://schemas.microsoft.com/office/drawing/2014/main" id="{DDAA5E31-E74C-4C13-911E-0A05533A4107}"/>
                    </a:ext>
                  </a:extLst>
                </p14:cNvPr>
                <p14:cNvContentPartPr/>
                <p14:nvPr/>
              </p14:nvContentPartPr>
              <p14:xfrm>
                <a:off x="6188139" y="3701048"/>
                <a:ext cx="7560" cy="16200"/>
              </p14:xfrm>
            </p:contentPart>
          </mc:Choice>
          <mc:Fallback>
            <p:pic>
              <p:nvPicPr>
                <p:cNvPr id="2" name="Ink 1">
                  <a:extLst>
                    <a:ext uri="{FF2B5EF4-FFF2-40B4-BE49-F238E27FC236}">
                      <a16:creationId xmlns:a16="http://schemas.microsoft.com/office/drawing/2014/main" id="{DDAA5E31-E74C-4C13-911E-0A05533A4107}"/>
                    </a:ext>
                  </a:extLst>
                </p:cNvPr>
                <p:cNvPicPr/>
                <p:nvPr/>
              </p:nvPicPr>
              <p:blipFill>
                <a:blip r:embed="rId388"/>
                <a:stretch>
                  <a:fillRect/>
                </a:stretch>
              </p:blipFill>
              <p:spPr>
                <a:xfrm>
                  <a:off x="6179499" y="3692408"/>
                  <a:ext cx="25200" cy="33840"/>
                </a:xfrm>
                <a:prstGeom prst="rect">
                  <a:avLst/>
                </a:prstGeom>
              </p:spPr>
            </p:pic>
          </mc:Fallback>
        </mc:AlternateContent>
        <mc:AlternateContent xmlns:mc="http://schemas.openxmlformats.org/markup-compatibility/2006">
          <mc:Choice xmlns:p14="http://schemas.microsoft.com/office/powerpoint/2010/main" Requires="p14">
            <p:contentPart p14:bwMode="auto" r:id="rId389">
              <p14:nvContentPartPr>
                <p14:cNvPr id="4" name="Ink 3">
                  <a:extLst>
                    <a:ext uri="{FF2B5EF4-FFF2-40B4-BE49-F238E27FC236}">
                      <a16:creationId xmlns:a16="http://schemas.microsoft.com/office/drawing/2014/main" id="{FEC39FDC-CC0D-415D-9DE2-E93262A44613}"/>
                    </a:ext>
                  </a:extLst>
                </p14:cNvPr>
                <p14:cNvContentPartPr/>
                <p14:nvPr/>
              </p14:nvContentPartPr>
              <p14:xfrm>
                <a:off x="6166179" y="3724088"/>
                <a:ext cx="11880" cy="301320"/>
              </p14:xfrm>
            </p:contentPart>
          </mc:Choice>
          <mc:Fallback>
            <p:pic>
              <p:nvPicPr>
                <p:cNvPr id="4" name="Ink 3">
                  <a:extLst>
                    <a:ext uri="{FF2B5EF4-FFF2-40B4-BE49-F238E27FC236}">
                      <a16:creationId xmlns:a16="http://schemas.microsoft.com/office/drawing/2014/main" id="{FEC39FDC-CC0D-415D-9DE2-E93262A44613}"/>
                    </a:ext>
                  </a:extLst>
                </p:cNvPr>
                <p:cNvPicPr/>
                <p:nvPr/>
              </p:nvPicPr>
              <p:blipFill>
                <a:blip r:embed="rId390"/>
                <a:stretch>
                  <a:fillRect/>
                </a:stretch>
              </p:blipFill>
              <p:spPr>
                <a:xfrm>
                  <a:off x="6157179" y="3715088"/>
                  <a:ext cx="29520" cy="318960"/>
                </a:xfrm>
                <a:prstGeom prst="rect">
                  <a:avLst/>
                </a:prstGeom>
              </p:spPr>
            </p:pic>
          </mc:Fallback>
        </mc:AlternateContent>
        <mc:AlternateContent xmlns:mc="http://schemas.openxmlformats.org/markup-compatibility/2006">
          <mc:Choice xmlns:p14="http://schemas.microsoft.com/office/powerpoint/2010/main" Requires="p14">
            <p:contentPart p14:bwMode="auto" r:id="rId391">
              <p14:nvContentPartPr>
                <p14:cNvPr id="6" name="Ink 5">
                  <a:extLst>
                    <a:ext uri="{FF2B5EF4-FFF2-40B4-BE49-F238E27FC236}">
                      <a16:creationId xmlns:a16="http://schemas.microsoft.com/office/drawing/2014/main" id="{0AFD0927-F288-4B14-A77F-92DCAD137B3C}"/>
                    </a:ext>
                  </a:extLst>
                </p14:cNvPr>
                <p14:cNvContentPartPr/>
                <p14:nvPr/>
              </p14:nvContentPartPr>
              <p14:xfrm>
                <a:off x="6166899" y="3975008"/>
                <a:ext cx="19080" cy="198720"/>
              </p14:xfrm>
            </p:contentPart>
          </mc:Choice>
          <mc:Fallback>
            <p:pic>
              <p:nvPicPr>
                <p:cNvPr id="6" name="Ink 5">
                  <a:extLst>
                    <a:ext uri="{FF2B5EF4-FFF2-40B4-BE49-F238E27FC236}">
                      <a16:creationId xmlns:a16="http://schemas.microsoft.com/office/drawing/2014/main" id="{0AFD0927-F288-4B14-A77F-92DCAD137B3C}"/>
                    </a:ext>
                  </a:extLst>
                </p:cNvPr>
                <p:cNvPicPr/>
                <p:nvPr/>
              </p:nvPicPr>
              <p:blipFill>
                <a:blip r:embed="rId392"/>
                <a:stretch>
                  <a:fillRect/>
                </a:stretch>
              </p:blipFill>
              <p:spPr>
                <a:xfrm>
                  <a:off x="6157899" y="3966368"/>
                  <a:ext cx="36720" cy="216360"/>
                </a:xfrm>
                <a:prstGeom prst="rect">
                  <a:avLst/>
                </a:prstGeom>
              </p:spPr>
            </p:pic>
          </mc:Fallback>
        </mc:AlternateContent>
        <mc:AlternateContent xmlns:mc="http://schemas.openxmlformats.org/markup-compatibility/2006">
          <mc:Choice xmlns:p14="http://schemas.microsoft.com/office/powerpoint/2010/main" Requires="p14">
            <p:contentPart p14:bwMode="auto" r:id="rId393">
              <p14:nvContentPartPr>
                <p14:cNvPr id="219" name="Ink 218">
                  <a:extLst>
                    <a:ext uri="{FF2B5EF4-FFF2-40B4-BE49-F238E27FC236}">
                      <a16:creationId xmlns:a16="http://schemas.microsoft.com/office/drawing/2014/main" id="{7EE34354-0624-40CE-8930-375845EDDAC6}"/>
                    </a:ext>
                  </a:extLst>
                </p14:cNvPr>
                <p14:cNvContentPartPr/>
                <p14:nvPr/>
              </p14:nvContentPartPr>
              <p14:xfrm>
                <a:off x="5818779" y="3195608"/>
                <a:ext cx="232560" cy="540720"/>
              </p14:xfrm>
            </p:contentPart>
          </mc:Choice>
          <mc:Fallback>
            <p:pic>
              <p:nvPicPr>
                <p:cNvPr id="219" name="Ink 218">
                  <a:extLst>
                    <a:ext uri="{FF2B5EF4-FFF2-40B4-BE49-F238E27FC236}">
                      <a16:creationId xmlns:a16="http://schemas.microsoft.com/office/drawing/2014/main" id="{7EE34354-0624-40CE-8930-375845EDDAC6}"/>
                    </a:ext>
                  </a:extLst>
                </p:cNvPr>
                <p:cNvPicPr/>
                <p:nvPr/>
              </p:nvPicPr>
              <p:blipFill>
                <a:blip r:embed="rId394"/>
                <a:stretch>
                  <a:fillRect/>
                </a:stretch>
              </p:blipFill>
              <p:spPr>
                <a:xfrm>
                  <a:off x="5810139" y="3186608"/>
                  <a:ext cx="250200" cy="558360"/>
                </a:xfrm>
                <a:prstGeom prst="rect">
                  <a:avLst/>
                </a:prstGeom>
              </p:spPr>
            </p:pic>
          </mc:Fallback>
        </mc:AlternateContent>
        <mc:AlternateContent xmlns:mc="http://schemas.openxmlformats.org/markup-compatibility/2006">
          <mc:Choice xmlns:p14="http://schemas.microsoft.com/office/powerpoint/2010/main" Requires="p14">
            <p:contentPart p14:bwMode="auto" r:id="rId395">
              <p14:nvContentPartPr>
                <p14:cNvPr id="220" name="Ink 219">
                  <a:extLst>
                    <a:ext uri="{FF2B5EF4-FFF2-40B4-BE49-F238E27FC236}">
                      <a16:creationId xmlns:a16="http://schemas.microsoft.com/office/drawing/2014/main" id="{F229C9D0-BB2D-4EDD-ABA9-62BB11B17B70}"/>
                    </a:ext>
                  </a:extLst>
                </p14:cNvPr>
                <p14:cNvContentPartPr/>
                <p14:nvPr/>
              </p14:nvContentPartPr>
              <p14:xfrm>
                <a:off x="5944779" y="3257888"/>
                <a:ext cx="266760" cy="54000"/>
              </p14:xfrm>
            </p:contentPart>
          </mc:Choice>
          <mc:Fallback>
            <p:pic>
              <p:nvPicPr>
                <p:cNvPr id="220" name="Ink 219">
                  <a:extLst>
                    <a:ext uri="{FF2B5EF4-FFF2-40B4-BE49-F238E27FC236}">
                      <a16:creationId xmlns:a16="http://schemas.microsoft.com/office/drawing/2014/main" id="{F229C9D0-BB2D-4EDD-ABA9-62BB11B17B70}"/>
                    </a:ext>
                  </a:extLst>
                </p:cNvPr>
                <p:cNvPicPr/>
                <p:nvPr/>
              </p:nvPicPr>
              <p:blipFill>
                <a:blip r:embed="rId396"/>
                <a:stretch>
                  <a:fillRect/>
                </a:stretch>
              </p:blipFill>
              <p:spPr>
                <a:xfrm>
                  <a:off x="5936139" y="3248888"/>
                  <a:ext cx="284400" cy="71640"/>
                </a:xfrm>
                <a:prstGeom prst="rect">
                  <a:avLst/>
                </a:prstGeom>
              </p:spPr>
            </p:pic>
          </mc:Fallback>
        </mc:AlternateContent>
      </p:grpSp>
    </p:spTree>
    <p:extLst>
      <p:ext uri="{BB962C8B-B14F-4D97-AF65-F5344CB8AC3E}">
        <p14:creationId xmlns:p14="http://schemas.microsoft.com/office/powerpoint/2010/main" val="250345241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hape, square&#10;&#10;Description automatically generated">
            <a:extLst>
              <a:ext uri="{FF2B5EF4-FFF2-40B4-BE49-F238E27FC236}">
                <a16:creationId xmlns:a16="http://schemas.microsoft.com/office/drawing/2014/main" id="{B5D399B7-FC7A-4011-93F6-B4491043E9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9217" y="492825"/>
            <a:ext cx="7252244" cy="4802597"/>
          </a:xfrm>
          <a:prstGeom prst="rect">
            <a:avLst/>
          </a:prstGeom>
        </p:spPr>
      </p:pic>
      <p:sp>
        <p:nvSpPr>
          <p:cNvPr id="5" name="TextBox 4">
            <a:extLst>
              <a:ext uri="{FF2B5EF4-FFF2-40B4-BE49-F238E27FC236}">
                <a16:creationId xmlns:a16="http://schemas.microsoft.com/office/drawing/2014/main" id="{B4AC008B-A319-473C-932A-9766CD21FF8B}"/>
              </a:ext>
            </a:extLst>
          </p:cNvPr>
          <p:cNvSpPr txBox="1"/>
          <p:nvPr/>
        </p:nvSpPr>
        <p:spPr>
          <a:xfrm>
            <a:off x="8081160" y="1473512"/>
            <a:ext cx="3632366" cy="1200329"/>
          </a:xfrm>
          <a:prstGeom prst="rect">
            <a:avLst/>
          </a:prstGeom>
          <a:noFill/>
        </p:spPr>
        <p:txBody>
          <a:bodyPr wrap="square">
            <a:spAutoFit/>
          </a:bodyPr>
          <a:lstStyle/>
          <a:p>
            <a:pPr algn="l">
              <a:buFont typeface="Arial" panose="020B0604020202020204" pitchFamily="34" charset="0"/>
              <a:buChar char="•"/>
            </a:pPr>
            <a:r>
              <a:rPr lang="en-US" b="0" i="1" dirty="0">
                <a:solidFill>
                  <a:srgbClr val="292929"/>
                </a:solidFill>
                <a:effectLst/>
                <a:latin typeface="Segoe UI" panose="020B0502040204020203" pitchFamily="34" charset="0"/>
                <a:cs typeface="Segoe UI" panose="020B0502040204020203" pitchFamily="34" charset="0"/>
              </a:rPr>
              <a:t>C — </a:t>
            </a:r>
            <a:r>
              <a:rPr lang="en-US" b="0" i="0" dirty="0">
                <a:solidFill>
                  <a:srgbClr val="292929"/>
                </a:solidFill>
                <a:effectLst/>
                <a:latin typeface="Segoe UI" panose="020B0502040204020203" pitchFamily="34" charset="0"/>
                <a:cs typeface="Segoe UI" panose="020B0502040204020203" pitchFamily="34" charset="0"/>
              </a:rPr>
              <a:t>cell state</a:t>
            </a:r>
          </a:p>
          <a:p>
            <a:pPr algn="l"/>
            <a:r>
              <a:rPr lang="en-US" b="0" i="0" dirty="0">
                <a:solidFill>
                  <a:srgbClr val="292929"/>
                </a:solidFill>
                <a:effectLst/>
                <a:latin typeface="Segoe UI" panose="020B0502040204020203" pitchFamily="34" charset="0"/>
                <a:cs typeface="Segoe UI" panose="020B0502040204020203" pitchFamily="34" charset="0"/>
              </a:rPr>
              <a:t>Note that the dimension of the cell state is the same as that of the hidden state</a:t>
            </a:r>
          </a:p>
        </p:txBody>
      </p:sp>
    </p:spTree>
    <p:extLst>
      <p:ext uri="{BB962C8B-B14F-4D97-AF65-F5344CB8AC3E}">
        <p14:creationId xmlns:p14="http://schemas.microsoft.com/office/powerpoint/2010/main" val="63879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cture containing text&#10;&#10;Description automatically generated">
            <a:extLst>
              <a:ext uri="{FF2B5EF4-FFF2-40B4-BE49-F238E27FC236}">
                <a16:creationId xmlns:a16="http://schemas.microsoft.com/office/drawing/2014/main" id="{B8FE1D3B-A077-4C95-9E38-B5298CFE34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44118" y="1187408"/>
            <a:ext cx="2381250" cy="2381250"/>
          </a:xfrm>
          <a:prstGeom prst="rect">
            <a:avLst/>
          </a:prstGeom>
        </p:spPr>
      </p:pic>
      <p:sp>
        <p:nvSpPr>
          <p:cNvPr id="9" name="TextBox 8">
            <a:extLst>
              <a:ext uri="{FF2B5EF4-FFF2-40B4-BE49-F238E27FC236}">
                <a16:creationId xmlns:a16="http://schemas.microsoft.com/office/drawing/2014/main" id="{AD12F455-00E8-4312-8440-6B4B44825D8E}"/>
              </a:ext>
            </a:extLst>
          </p:cNvPr>
          <p:cNvSpPr txBox="1"/>
          <p:nvPr/>
        </p:nvSpPr>
        <p:spPr>
          <a:xfrm>
            <a:off x="3480890" y="3838101"/>
            <a:ext cx="6094878" cy="369332"/>
          </a:xfrm>
          <a:prstGeom prst="rect">
            <a:avLst/>
          </a:prstGeom>
          <a:noFill/>
        </p:spPr>
        <p:txBody>
          <a:bodyPr wrap="square">
            <a:spAutoFit/>
          </a:bodyPr>
          <a:lstStyle/>
          <a:p>
            <a:r>
              <a:rPr lang="en-US" b="0" i="0" dirty="0">
                <a:solidFill>
                  <a:srgbClr val="757575"/>
                </a:solidFill>
                <a:effectLst/>
                <a:latin typeface="sohne"/>
              </a:rPr>
              <a:t>Passing Hidden State to next time step</a:t>
            </a:r>
            <a:endParaRPr lang="en-US" dirty="0"/>
          </a:p>
        </p:txBody>
      </p:sp>
      <p:pic>
        <p:nvPicPr>
          <p:cNvPr id="11" name="Picture 10" descr="Chart, diagram&#10;&#10;Description automatically generated with medium confidence">
            <a:extLst>
              <a:ext uri="{FF2B5EF4-FFF2-40B4-BE49-F238E27FC236}">
                <a16:creationId xmlns:a16="http://schemas.microsoft.com/office/drawing/2014/main" id="{AB63FED1-724F-462E-A36B-4E64999641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68307" y="4739404"/>
            <a:ext cx="3764573" cy="2032869"/>
          </a:xfrm>
          <a:prstGeom prst="rect">
            <a:avLst/>
          </a:prstGeom>
        </p:spPr>
      </p:pic>
    </p:spTree>
    <p:extLst>
      <p:ext uri="{BB962C8B-B14F-4D97-AF65-F5344CB8AC3E}">
        <p14:creationId xmlns:p14="http://schemas.microsoft.com/office/powerpoint/2010/main" val="166461364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Graphical user interface, text, application&#10;&#10;Description automatically generated">
            <a:extLst>
              <a:ext uri="{FF2B5EF4-FFF2-40B4-BE49-F238E27FC236}">
                <a16:creationId xmlns:a16="http://schemas.microsoft.com/office/drawing/2014/main" id="{A173213D-7B87-4DA7-897C-C558D9A64266}"/>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3195638" y="2371725"/>
            <a:ext cx="5800725" cy="2114550"/>
          </a:xfrm>
          <a:prstGeom prst="rect">
            <a:avLst/>
          </a:prstGeom>
          <a:noFill/>
        </p:spPr>
      </p:pic>
      <p:sp>
        <p:nvSpPr>
          <p:cNvPr id="4" name="TextBox 3">
            <a:extLst>
              <a:ext uri="{FF2B5EF4-FFF2-40B4-BE49-F238E27FC236}">
                <a16:creationId xmlns:a16="http://schemas.microsoft.com/office/drawing/2014/main" id="{3A825653-BF34-45BB-A501-DBC52C31E71F}"/>
              </a:ext>
            </a:extLst>
          </p:cNvPr>
          <p:cNvSpPr txBox="1"/>
          <p:nvPr/>
        </p:nvSpPr>
        <p:spPr>
          <a:xfrm>
            <a:off x="922283" y="862638"/>
            <a:ext cx="7389298" cy="646331"/>
          </a:xfrm>
          <a:prstGeom prst="rect">
            <a:avLst/>
          </a:prstGeom>
          <a:noFill/>
        </p:spPr>
        <p:txBody>
          <a:bodyPr wrap="square">
            <a:spAutoFit/>
          </a:bodyPr>
          <a:lstStyle/>
          <a:p>
            <a:r>
              <a:rPr lang="en-US" b="0" i="0" dirty="0">
                <a:solidFill>
                  <a:srgbClr val="292929"/>
                </a:solidFill>
                <a:effectLst/>
                <a:latin typeface="Segoe UI Light" panose="020B0502040204020203" pitchFamily="34" charset="0"/>
                <a:cs typeface="Segoe UI Light" panose="020B0502040204020203" pitchFamily="34" charset="0"/>
              </a:rPr>
              <a:t>Sometimes to understand a word we need not just to the previous word , but also to the coming word , like in this example</a:t>
            </a:r>
            <a:endParaRPr lang="en-US" dirty="0">
              <a:latin typeface="Segoe UI Light" panose="020B0502040204020203" pitchFamily="34" charset="0"/>
              <a:cs typeface="Segoe UI Light" panose="020B0502040204020203" pitchFamily="34" charset="0"/>
            </a:endParaRPr>
          </a:p>
        </p:txBody>
      </p:sp>
      <p:grpSp>
        <p:nvGrpSpPr>
          <p:cNvPr id="27" name="Group 26">
            <a:extLst>
              <a:ext uri="{FF2B5EF4-FFF2-40B4-BE49-F238E27FC236}">
                <a16:creationId xmlns:a16="http://schemas.microsoft.com/office/drawing/2014/main" id="{A3EAE18F-8B1D-477F-946A-983CDCD0511B}"/>
              </a:ext>
            </a:extLst>
          </p:cNvPr>
          <p:cNvGrpSpPr/>
          <p:nvPr/>
        </p:nvGrpSpPr>
        <p:grpSpPr>
          <a:xfrm>
            <a:off x="10264419" y="2543648"/>
            <a:ext cx="1560600" cy="421560"/>
            <a:chOff x="10264419" y="2543648"/>
            <a:chExt cx="1560600" cy="421560"/>
          </a:xfrm>
        </p:grpSpPr>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DEBFDD02-A524-49E6-9F1D-51B4E68BB585}"/>
                    </a:ext>
                  </a:extLst>
                </p14:cNvPr>
                <p14:cNvContentPartPr/>
                <p14:nvPr/>
              </p14:nvContentPartPr>
              <p14:xfrm>
                <a:off x="10295019" y="2578928"/>
                <a:ext cx="6120" cy="6120"/>
              </p14:xfrm>
            </p:contentPart>
          </mc:Choice>
          <mc:Fallback xmlns="">
            <p:pic>
              <p:nvPicPr>
                <p:cNvPr id="2" name="Ink 1">
                  <a:extLst>
                    <a:ext uri="{FF2B5EF4-FFF2-40B4-BE49-F238E27FC236}">
                      <a16:creationId xmlns:a16="http://schemas.microsoft.com/office/drawing/2014/main" id="{DEBFDD02-A524-49E6-9F1D-51B4E68BB585}"/>
                    </a:ext>
                  </a:extLst>
                </p:cNvPr>
                <p:cNvPicPr/>
                <p:nvPr/>
              </p:nvPicPr>
              <p:blipFill>
                <a:blip r:embed="rId4"/>
                <a:stretch>
                  <a:fillRect/>
                </a:stretch>
              </p:blipFill>
              <p:spPr>
                <a:xfrm>
                  <a:off x="10286379" y="2570288"/>
                  <a:ext cx="23760" cy="237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CFD3A827-3B2A-4A5D-A25A-294CB93D1995}"/>
                    </a:ext>
                  </a:extLst>
                </p14:cNvPr>
                <p14:cNvContentPartPr/>
                <p14:nvPr/>
              </p14:nvContentPartPr>
              <p14:xfrm>
                <a:off x="10264419" y="2558408"/>
                <a:ext cx="119520" cy="316800"/>
              </p14:xfrm>
            </p:contentPart>
          </mc:Choice>
          <mc:Fallback xmlns="">
            <p:pic>
              <p:nvPicPr>
                <p:cNvPr id="3" name="Ink 2">
                  <a:extLst>
                    <a:ext uri="{FF2B5EF4-FFF2-40B4-BE49-F238E27FC236}">
                      <a16:creationId xmlns:a16="http://schemas.microsoft.com/office/drawing/2014/main" id="{CFD3A827-3B2A-4A5D-A25A-294CB93D1995}"/>
                    </a:ext>
                  </a:extLst>
                </p:cNvPr>
                <p:cNvPicPr/>
                <p:nvPr/>
              </p:nvPicPr>
              <p:blipFill>
                <a:blip r:embed="rId6"/>
                <a:stretch>
                  <a:fillRect/>
                </a:stretch>
              </p:blipFill>
              <p:spPr>
                <a:xfrm>
                  <a:off x="10255779" y="2549408"/>
                  <a:ext cx="137160" cy="3344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5" name="Ink 4">
                  <a:extLst>
                    <a:ext uri="{FF2B5EF4-FFF2-40B4-BE49-F238E27FC236}">
                      <a16:creationId xmlns:a16="http://schemas.microsoft.com/office/drawing/2014/main" id="{1A1FF225-C10B-4284-B199-5EBE447B499B}"/>
                    </a:ext>
                  </a:extLst>
                </p14:cNvPr>
                <p14:cNvContentPartPr/>
                <p14:nvPr/>
              </p14:nvContentPartPr>
              <p14:xfrm>
                <a:off x="10425699" y="2720768"/>
                <a:ext cx="151560" cy="97920"/>
              </p14:xfrm>
            </p:contentPart>
          </mc:Choice>
          <mc:Fallback xmlns="">
            <p:pic>
              <p:nvPicPr>
                <p:cNvPr id="5" name="Ink 4">
                  <a:extLst>
                    <a:ext uri="{FF2B5EF4-FFF2-40B4-BE49-F238E27FC236}">
                      <a16:creationId xmlns:a16="http://schemas.microsoft.com/office/drawing/2014/main" id="{1A1FF225-C10B-4284-B199-5EBE447B499B}"/>
                    </a:ext>
                  </a:extLst>
                </p:cNvPr>
                <p:cNvPicPr/>
                <p:nvPr/>
              </p:nvPicPr>
              <p:blipFill>
                <a:blip r:embed="rId8"/>
                <a:stretch>
                  <a:fillRect/>
                </a:stretch>
              </p:blipFill>
              <p:spPr>
                <a:xfrm>
                  <a:off x="10417059" y="2712128"/>
                  <a:ext cx="169200" cy="1155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6" name="Ink 5">
                  <a:extLst>
                    <a:ext uri="{FF2B5EF4-FFF2-40B4-BE49-F238E27FC236}">
                      <a16:creationId xmlns:a16="http://schemas.microsoft.com/office/drawing/2014/main" id="{7AF5970D-97E8-4C59-8967-4FD11922B72A}"/>
                    </a:ext>
                  </a:extLst>
                </p14:cNvPr>
                <p14:cNvContentPartPr/>
                <p14:nvPr/>
              </p14:nvContentPartPr>
              <p14:xfrm>
                <a:off x="10581939" y="2708168"/>
                <a:ext cx="286560" cy="123480"/>
              </p14:xfrm>
            </p:contentPart>
          </mc:Choice>
          <mc:Fallback xmlns="">
            <p:pic>
              <p:nvPicPr>
                <p:cNvPr id="6" name="Ink 5">
                  <a:extLst>
                    <a:ext uri="{FF2B5EF4-FFF2-40B4-BE49-F238E27FC236}">
                      <a16:creationId xmlns:a16="http://schemas.microsoft.com/office/drawing/2014/main" id="{7AF5970D-97E8-4C59-8967-4FD11922B72A}"/>
                    </a:ext>
                  </a:extLst>
                </p:cNvPr>
                <p:cNvPicPr/>
                <p:nvPr/>
              </p:nvPicPr>
              <p:blipFill>
                <a:blip r:embed="rId10"/>
                <a:stretch>
                  <a:fillRect/>
                </a:stretch>
              </p:blipFill>
              <p:spPr>
                <a:xfrm>
                  <a:off x="10573299" y="2699528"/>
                  <a:ext cx="304200" cy="1411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7" name="Ink 6">
                  <a:extLst>
                    <a:ext uri="{FF2B5EF4-FFF2-40B4-BE49-F238E27FC236}">
                      <a16:creationId xmlns:a16="http://schemas.microsoft.com/office/drawing/2014/main" id="{071FB428-3E36-4FBC-B07B-EC4F829504C2}"/>
                    </a:ext>
                  </a:extLst>
                </p14:cNvPr>
                <p14:cNvContentPartPr/>
                <p14:nvPr/>
              </p14:nvContentPartPr>
              <p14:xfrm>
                <a:off x="10831779" y="2734448"/>
                <a:ext cx="148320" cy="114840"/>
              </p14:xfrm>
            </p:contentPart>
          </mc:Choice>
          <mc:Fallback xmlns="">
            <p:pic>
              <p:nvPicPr>
                <p:cNvPr id="7" name="Ink 6">
                  <a:extLst>
                    <a:ext uri="{FF2B5EF4-FFF2-40B4-BE49-F238E27FC236}">
                      <a16:creationId xmlns:a16="http://schemas.microsoft.com/office/drawing/2014/main" id="{071FB428-3E36-4FBC-B07B-EC4F829504C2}"/>
                    </a:ext>
                  </a:extLst>
                </p:cNvPr>
                <p:cNvPicPr/>
                <p:nvPr/>
              </p:nvPicPr>
              <p:blipFill>
                <a:blip r:embed="rId12"/>
                <a:stretch>
                  <a:fillRect/>
                </a:stretch>
              </p:blipFill>
              <p:spPr>
                <a:xfrm>
                  <a:off x="10822779" y="2725448"/>
                  <a:ext cx="165960" cy="1324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4" name="Ink 13">
                  <a:extLst>
                    <a:ext uri="{FF2B5EF4-FFF2-40B4-BE49-F238E27FC236}">
                      <a16:creationId xmlns:a16="http://schemas.microsoft.com/office/drawing/2014/main" id="{77D0A238-3EF5-4076-A31A-E27E8A612F7F}"/>
                    </a:ext>
                  </a:extLst>
                </p14:cNvPr>
                <p14:cNvContentPartPr/>
                <p14:nvPr/>
              </p14:nvContentPartPr>
              <p14:xfrm>
                <a:off x="11096019" y="2737328"/>
                <a:ext cx="182160" cy="20520"/>
              </p14:xfrm>
            </p:contentPart>
          </mc:Choice>
          <mc:Fallback xmlns="">
            <p:pic>
              <p:nvPicPr>
                <p:cNvPr id="14" name="Ink 13">
                  <a:extLst>
                    <a:ext uri="{FF2B5EF4-FFF2-40B4-BE49-F238E27FC236}">
                      <a16:creationId xmlns:a16="http://schemas.microsoft.com/office/drawing/2014/main" id="{77D0A238-3EF5-4076-A31A-E27E8A612F7F}"/>
                    </a:ext>
                  </a:extLst>
                </p:cNvPr>
                <p:cNvPicPr/>
                <p:nvPr/>
              </p:nvPicPr>
              <p:blipFill>
                <a:blip r:embed="rId14"/>
                <a:stretch>
                  <a:fillRect/>
                </a:stretch>
              </p:blipFill>
              <p:spPr>
                <a:xfrm>
                  <a:off x="11087379" y="2728688"/>
                  <a:ext cx="19980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5" name="Ink 14">
                  <a:extLst>
                    <a:ext uri="{FF2B5EF4-FFF2-40B4-BE49-F238E27FC236}">
                      <a16:creationId xmlns:a16="http://schemas.microsoft.com/office/drawing/2014/main" id="{620F3CA8-3467-48B1-881E-68CAB8CAFEDC}"/>
                    </a:ext>
                  </a:extLst>
                </p14:cNvPr>
                <p14:cNvContentPartPr/>
                <p14:nvPr/>
              </p14:nvContentPartPr>
              <p14:xfrm>
                <a:off x="11450979" y="2543648"/>
                <a:ext cx="6480" cy="5400"/>
              </p14:xfrm>
            </p:contentPart>
          </mc:Choice>
          <mc:Fallback xmlns="">
            <p:pic>
              <p:nvPicPr>
                <p:cNvPr id="15" name="Ink 14">
                  <a:extLst>
                    <a:ext uri="{FF2B5EF4-FFF2-40B4-BE49-F238E27FC236}">
                      <a16:creationId xmlns:a16="http://schemas.microsoft.com/office/drawing/2014/main" id="{620F3CA8-3467-48B1-881E-68CAB8CAFEDC}"/>
                    </a:ext>
                  </a:extLst>
                </p:cNvPr>
                <p:cNvPicPr/>
                <p:nvPr/>
              </p:nvPicPr>
              <p:blipFill>
                <a:blip r:embed="rId16"/>
                <a:stretch>
                  <a:fillRect/>
                </a:stretch>
              </p:blipFill>
              <p:spPr>
                <a:xfrm>
                  <a:off x="11441979" y="2534648"/>
                  <a:ext cx="2412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6" name="Ink 15">
                  <a:extLst>
                    <a:ext uri="{FF2B5EF4-FFF2-40B4-BE49-F238E27FC236}">
                      <a16:creationId xmlns:a16="http://schemas.microsoft.com/office/drawing/2014/main" id="{9D705307-ECB7-48B2-A3EB-C1330C3B45E8}"/>
                    </a:ext>
                  </a:extLst>
                </p14:cNvPr>
                <p14:cNvContentPartPr/>
                <p14:nvPr/>
              </p14:nvContentPartPr>
              <p14:xfrm>
                <a:off x="11468979" y="2548688"/>
                <a:ext cx="50040" cy="238320"/>
              </p14:xfrm>
            </p:contentPart>
          </mc:Choice>
          <mc:Fallback xmlns="">
            <p:pic>
              <p:nvPicPr>
                <p:cNvPr id="16" name="Ink 15">
                  <a:extLst>
                    <a:ext uri="{FF2B5EF4-FFF2-40B4-BE49-F238E27FC236}">
                      <a16:creationId xmlns:a16="http://schemas.microsoft.com/office/drawing/2014/main" id="{9D705307-ECB7-48B2-A3EB-C1330C3B45E8}"/>
                    </a:ext>
                  </a:extLst>
                </p:cNvPr>
                <p:cNvPicPr/>
                <p:nvPr/>
              </p:nvPicPr>
              <p:blipFill>
                <a:blip r:embed="rId18"/>
                <a:stretch>
                  <a:fillRect/>
                </a:stretch>
              </p:blipFill>
              <p:spPr>
                <a:xfrm>
                  <a:off x="11460339" y="2539688"/>
                  <a:ext cx="67680" cy="2559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7" name="Ink 16">
                  <a:extLst>
                    <a:ext uri="{FF2B5EF4-FFF2-40B4-BE49-F238E27FC236}">
                      <a16:creationId xmlns:a16="http://schemas.microsoft.com/office/drawing/2014/main" id="{D25D59AF-F1F6-47CF-B5FE-EB00C79DD676}"/>
                    </a:ext>
                  </a:extLst>
                </p14:cNvPr>
                <p14:cNvContentPartPr/>
                <p14:nvPr/>
              </p14:nvContentPartPr>
              <p14:xfrm>
                <a:off x="11456019" y="2653448"/>
                <a:ext cx="369000" cy="311760"/>
              </p14:xfrm>
            </p:contentPart>
          </mc:Choice>
          <mc:Fallback xmlns="">
            <p:pic>
              <p:nvPicPr>
                <p:cNvPr id="17" name="Ink 16">
                  <a:extLst>
                    <a:ext uri="{FF2B5EF4-FFF2-40B4-BE49-F238E27FC236}">
                      <a16:creationId xmlns:a16="http://schemas.microsoft.com/office/drawing/2014/main" id="{D25D59AF-F1F6-47CF-B5FE-EB00C79DD676}"/>
                    </a:ext>
                  </a:extLst>
                </p:cNvPr>
                <p:cNvPicPr/>
                <p:nvPr/>
              </p:nvPicPr>
              <p:blipFill>
                <a:blip r:embed="rId20"/>
                <a:stretch>
                  <a:fillRect/>
                </a:stretch>
              </p:blipFill>
              <p:spPr>
                <a:xfrm>
                  <a:off x="11447019" y="2644808"/>
                  <a:ext cx="386640" cy="329400"/>
                </a:xfrm>
                <a:prstGeom prst="rect">
                  <a:avLst/>
                </a:prstGeom>
              </p:spPr>
            </p:pic>
          </mc:Fallback>
        </mc:AlternateContent>
      </p:grpSp>
      <p:grpSp>
        <p:nvGrpSpPr>
          <p:cNvPr id="26" name="Group 25">
            <a:extLst>
              <a:ext uri="{FF2B5EF4-FFF2-40B4-BE49-F238E27FC236}">
                <a16:creationId xmlns:a16="http://schemas.microsoft.com/office/drawing/2014/main" id="{58502C38-D8F7-4A66-B72D-02193EF52594}"/>
              </a:ext>
            </a:extLst>
          </p:cNvPr>
          <p:cNvGrpSpPr/>
          <p:nvPr/>
        </p:nvGrpSpPr>
        <p:grpSpPr>
          <a:xfrm>
            <a:off x="10320219" y="3157808"/>
            <a:ext cx="1317960" cy="1141200"/>
            <a:chOff x="10320219" y="3157808"/>
            <a:chExt cx="1317960" cy="1141200"/>
          </a:xfrm>
        </p:grpSpPr>
        <mc:AlternateContent xmlns:mc="http://schemas.openxmlformats.org/markup-compatibility/2006" xmlns:p14="http://schemas.microsoft.com/office/powerpoint/2010/main">
          <mc:Choice Requires="p14">
            <p:contentPart p14:bwMode="auto" r:id="rId21">
              <p14:nvContentPartPr>
                <p14:cNvPr id="9" name="Ink 8">
                  <a:extLst>
                    <a:ext uri="{FF2B5EF4-FFF2-40B4-BE49-F238E27FC236}">
                      <a16:creationId xmlns:a16="http://schemas.microsoft.com/office/drawing/2014/main" id="{4B78E76C-A00E-4DBF-A8DD-0E9C89D5C20B}"/>
                    </a:ext>
                  </a:extLst>
                </p14:cNvPr>
                <p14:cNvContentPartPr/>
                <p14:nvPr/>
              </p14:nvContentPartPr>
              <p14:xfrm>
                <a:off x="10320219" y="3160328"/>
                <a:ext cx="74160" cy="244440"/>
              </p14:xfrm>
            </p:contentPart>
          </mc:Choice>
          <mc:Fallback xmlns="">
            <p:pic>
              <p:nvPicPr>
                <p:cNvPr id="9" name="Ink 8">
                  <a:extLst>
                    <a:ext uri="{FF2B5EF4-FFF2-40B4-BE49-F238E27FC236}">
                      <a16:creationId xmlns:a16="http://schemas.microsoft.com/office/drawing/2014/main" id="{4B78E76C-A00E-4DBF-A8DD-0E9C89D5C20B}"/>
                    </a:ext>
                  </a:extLst>
                </p:cNvPr>
                <p:cNvPicPr/>
                <p:nvPr/>
              </p:nvPicPr>
              <p:blipFill>
                <a:blip r:embed="rId22"/>
                <a:stretch>
                  <a:fillRect/>
                </a:stretch>
              </p:blipFill>
              <p:spPr>
                <a:xfrm>
                  <a:off x="10311219" y="3151328"/>
                  <a:ext cx="91800" cy="2620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0" name="Ink 9">
                  <a:extLst>
                    <a:ext uri="{FF2B5EF4-FFF2-40B4-BE49-F238E27FC236}">
                      <a16:creationId xmlns:a16="http://schemas.microsoft.com/office/drawing/2014/main" id="{F564B3BC-E688-4611-A87A-FE175CEF52BB}"/>
                    </a:ext>
                  </a:extLst>
                </p14:cNvPr>
                <p14:cNvContentPartPr/>
                <p14:nvPr/>
              </p14:nvContentPartPr>
              <p14:xfrm>
                <a:off x="10354419" y="3177968"/>
                <a:ext cx="478080" cy="244800"/>
              </p14:xfrm>
            </p:contentPart>
          </mc:Choice>
          <mc:Fallback xmlns="">
            <p:pic>
              <p:nvPicPr>
                <p:cNvPr id="10" name="Ink 9">
                  <a:extLst>
                    <a:ext uri="{FF2B5EF4-FFF2-40B4-BE49-F238E27FC236}">
                      <a16:creationId xmlns:a16="http://schemas.microsoft.com/office/drawing/2014/main" id="{F564B3BC-E688-4611-A87A-FE175CEF52BB}"/>
                    </a:ext>
                  </a:extLst>
                </p:cNvPr>
                <p:cNvPicPr/>
                <p:nvPr/>
              </p:nvPicPr>
              <p:blipFill>
                <a:blip r:embed="rId24"/>
                <a:stretch>
                  <a:fillRect/>
                </a:stretch>
              </p:blipFill>
              <p:spPr>
                <a:xfrm>
                  <a:off x="10345419" y="3169328"/>
                  <a:ext cx="495720" cy="2624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1" name="Ink 10">
                  <a:extLst>
                    <a:ext uri="{FF2B5EF4-FFF2-40B4-BE49-F238E27FC236}">
                      <a16:creationId xmlns:a16="http://schemas.microsoft.com/office/drawing/2014/main" id="{D0E3076F-CBA4-4C43-8886-06154179FAE5}"/>
                    </a:ext>
                  </a:extLst>
                </p14:cNvPr>
                <p14:cNvContentPartPr/>
                <p14:nvPr/>
              </p14:nvContentPartPr>
              <p14:xfrm>
                <a:off x="10892259" y="3307568"/>
                <a:ext cx="97200" cy="98640"/>
              </p14:xfrm>
            </p:contentPart>
          </mc:Choice>
          <mc:Fallback xmlns="">
            <p:pic>
              <p:nvPicPr>
                <p:cNvPr id="11" name="Ink 10">
                  <a:extLst>
                    <a:ext uri="{FF2B5EF4-FFF2-40B4-BE49-F238E27FC236}">
                      <a16:creationId xmlns:a16="http://schemas.microsoft.com/office/drawing/2014/main" id="{D0E3076F-CBA4-4C43-8886-06154179FAE5}"/>
                    </a:ext>
                  </a:extLst>
                </p:cNvPr>
                <p:cNvPicPr/>
                <p:nvPr/>
              </p:nvPicPr>
              <p:blipFill>
                <a:blip r:embed="rId26"/>
                <a:stretch>
                  <a:fillRect/>
                </a:stretch>
              </p:blipFill>
              <p:spPr>
                <a:xfrm>
                  <a:off x="10883619" y="3298568"/>
                  <a:ext cx="114840" cy="11628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2" name="Ink 11">
                  <a:extLst>
                    <a:ext uri="{FF2B5EF4-FFF2-40B4-BE49-F238E27FC236}">
                      <a16:creationId xmlns:a16="http://schemas.microsoft.com/office/drawing/2014/main" id="{18E9F68F-813C-41EE-B09A-D289E30E7967}"/>
                    </a:ext>
                  </a:extLst>
                </p14:cNvPr>
                <p14:cNvContentPartPr/>
                <p14:nvPr/>
              </p14:nvContentPartPr>
              <p14:xfrm>
                <a:off x="11037699" y="3157808"/>
                <a:ext cx="340920" cy="267480"/>
              </p14:xfrm>
            </p:contentPart>
          </mc:Choice>
          <mc:Fallback xmlns="">
            <p:pic>
              <p:nvPicPr>
                <p:cNvPr id="12" name="Ink 11">
                  <a:extLst>
                    <a:ext uri="{FF2B5EF4-FFF2-40B4-BE49-F238E27FC236}">
                      <a16:creationId xmlns:a16="http://schemas.microsoft.com/office/drawing/2014/main" id="{18E9F68F-813C-41EE-B09A-D289E30E7967}"/>
                    </a:ext>
                  </a:extLst>
                </p:cNvPr>
                <p:cNvPicPr/>
                <p:nvPr/>
              </p:nvPicPr>
              <p:blipFill>
                <a:blip r:embed="rId28"/>
                <a:stretch>
                  <a:fillRect/>
                </a:stretch>
              </p:blipFill>
              <p:spPr>
                <a:xfrm>
                  <a:off x="11028699" y="3148808"/>
                  <a:ext cx="358560" cy="28512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13" name="Ink 12">
                  <a:extLst>
                    <a:ext uri="{FF2B5EF4-FFF2-40B4-BE49-F238E27FC236}">
                      <a16:creationId xmlns:a16="http://schemas.microsoft.com/office/drawing/2014/main" id="{B78D51E4-1225-4965-BE8D-F0136CE6F495}"/>
                    </a:ext>
                  </a:extLst>
                </p14:cNvPr>
                <p14:cNvContentPartPr/>
                <p14:nvPr/>
              </p14:nvContentPartPr>
              <p14:xfrm>
                <a:off x="11438739" y="3175088"/>
                <a:ext cx="199440" cy="270360"/>
              </p14:xfrm>
            </p:contentPart>
          </mc:Choice>
          <mc:Fallback xmlns="">
            <p:pic>
              <p:nvPicPr>
                <p:cNvPr id="13" name="Ink 12">
                  <a:extLst>
                    <a:ext uri="{FF2B5EF4-FFF2-40B4-BE49-F238E27FC236}">
                      <a16:creationId xmlns:a16="http://schemas.microsoft.com/office/drawing/2014/main" id="{B78D51E4-1225-4965-BE8D-F0136CE6F495}"/>
                    </a:ext>
                  </a:extLst>
                </p:cNvPr>
                <p:cNvPicPr/>
                <p:nvPr/>
              </p:nvPicPr>
              <p:blipFill>
                <a:blip r:embed="rId30"/>
                <a:stretch>
                  <a:fillRect/>
                </a:stretch>
              </p:blipFill>
              <p:spPr>
                <a:xfrm>
                  <a:off x="11429739" y="3166088"/>
                  <a:ext cx="217080" cy="2880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18" name="Ink 17">
                  <a:extLst>
                    <a:ext uri="{FF2B5EF4-FFF2-40B4-BE49-F238E27FC236}">
                      <a16:creationId xmlns:a16="http://schemas.microsoft.com/office/drawing/2014/main" id="{2DD8B023-AF05-4916-BFB8-329B2E55DA5E}"/>
                    </a:ext>
                  </a:extLst>
                </p14:cNvPr>
                <p14:cNvContentPartPr/>
                <p14:nvPr/>
              </p14:nvContentPartPr>
              <p14:xfrm>
                <a:off x="11209059" y="3523208"/>
                <a:ext cx="12240" cy="235440"/>
              </p14:xfrm>
            </p:contentPart>
          </mc:Choice>
          <mc:Fallback xmlns="">
            <p:pic>
              <p:nvPicPr>
                <p:cNvPr id="18" name="Ink 17">
                  <a:extLst>
                    <a:ext uri="{FF2B5EF4-FFF2-40B4-BE49-F238E27FC236}">
                      <a16:creationId xmlns:a16="http://schemas.microsoft.com/office/drawing/2014/main" id="{2DD8B023-AF05-4916-BFB8-329B2E55DA5E}"/>
                    </a:ext>
                  </a:extLst>
                </p:cNvPr>
                <p:cNvPicPr/>
                <p:nvPr/>
              </p:nvPicPr>
              <p:blipFill>
                <a:blip r:embed="rId32"/>
                <a:stretch>
                  <a:fillRect/>
                </a:stretch>
              </p:blipFill>
              <p:spPr>
                <a:xfrm>
                  <a:off x="11200059" y="3514208"/>
                  <a:ext cx="29880" cy="25308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19" name="Ink 18">
                  <a:extLst>
                    <a:ext uri="{FF2B5EF4-FFF2-40B4-BE49-F238E27FC236}">
                      <a16:creationId xmlns:a16="http://schemas.microsoft.com/office/drawing/2014/main" id="{66B03F53-3BC5-4B7C-BE10-7BD153AC96BC}"/>
                    </a:ext>
                  </a:extLst>
                </p14:cNvPr>
                <p14:cNvContentPartPr/>
                <p14:nvPr/>
              </p14:nvContentPartPr>
              <p14:xfrm>
                <a:off x="11129499" y="3716168"/>
                <a:ext cx="150840" cy="100440"/>
              </p14:xfrm>
            </p:contentPart>
          </mc:Choice>
          <mc:Fallback xmlns="">
            <p:pic>
              <p:nvPicPr>
                <p:cNvPr id="19" name="Ink 18">
                  <a:extLst>
                    <a:ext uri="{FF2B5EF4-FFF2-40B4-BE49-F238E27FC236}">
                      <a16:creationId xmlns:a16="http://schemas.microsoft.com/office/drawing/2014/main" id="{66B03F53-3BC5-4B7C-BE10-7BD153AC96BC}"/>
                    </a:ext>
                  </a:extLst>
                </p:cNvPr>
                <p:cNvPicPr/>
                <p:nvPr/>
              </p:nvPicPr>
              <p:blipFill>
                <a:blip r:embed="rId34"/>
                <a:stretch>
                  <a:fillRect/>
                </a:stretch>
              </p:blipFill>
              <p:spPr>
                <a:xfrm>
                  <a:off x="11120859" y="3707168"/>
                  <a:ext cx="168480" cy="1180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0" name="Ink 19">
                  <a:extLst>
                    <a:ext uri="{FF2B5EF4-FFF2-40B4-BE49-F238E27FC236}">
                      <a16:creationId xmlns:a16="http://schemas.microsoft.com/office/drawing/2014/main" id="{65FA5D0C-D0F9-4607-970D-F9D866E31190}"/>
                    </a:ext>
                  </a:extLst>
                </p14:cNvPr>
                <p14:cNvContentPartPr/>
                <p14:nvPr/>
              </p14:nvContentPartPr>
              <p14:xfrm>
                <a:off x="10781019" y="3916328"/>
                <a:ext cx="110880" cy="305280"/>
              </p14:xfrm>
            </p:contentPart>
          </mc:Choice>
          <mc:Fallback xmlns="">
            <p:pic>
              <p:nvPicPr>
                <p:cNvPr id="20" name="Ink 19">
                  <a:extLst>
                    <a:ext uri="{FF2B5EF4-FFF2-40B4-BE49-F238E27FC236}">
                      <a16:creationId xmlns:a16="http://schemas.microsoft.com/office/drawing/2014/main" id="{65FA5D0C-D0F9-4607-970D-F9D866E31190}"/>
                    </a:ext>
                  </a:extLst>
                </p:cNvPr>
                <p:cNvPicPr/>
                <p:nvPr/>
              </p:nvPicPr>
              <p:blipFill>
                <a:blip r:embed="rId36"/>
                <a:stretch>
                  <a:fillRect/>
                </a:stretch>
              </p:blipFill>
              <p:spPr>
                <a:xfrm>
                  <a:off x="10772019" y="3907328"/>
                  <a:ext cx="128520" cy="32292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1" name="Ink 20">
                  <a:extLst>
                    <a:ext uri="{FF2B5EF4-FFF2-40B4-BE49-F238E27FC236}">
                      <a16:creationId xmlns:a16="http://schemas.microsoft.com/office/drawing/2014/main" id="{DE9A501D-C507-4A46-A4D9-7374B42E9DEA}"/>
                    </a:ext>
                  </a:extLst>
                </p14:cNvPr>
                <p14:cNvContentPartPr/>
                <p14:nvPr/>
              </p14:nvContentPartPr>
              <p14:xfrm>
                <a:off x="10845819" y="3956648"/>
                <a:ext cx="77760" cy="110880"/>
              </p14:xfrm>
            </p:contentPart>
          </mc:Choice>
          <mc:Fallback xmlns="">
            <p:pic>
              <p:nvPicPr>
                <p:cNvPr id="21" name="Ink 20">
                  <a:extLst>
                    <a:ext uri="{FF2B5EF4-FFF2-40B4-BE49-F238E27FC236}">
                      <a16:creationId xmlns:a16="http://schemas.microsoft.com/office/drawing/2014/main" id="{DE9A501D-C507-4A46-A4D9-7374B42E9DEA}"/>
                    </a:ext>
                  </a:extLst>
                </p:cNvPr>
                <p:cNvPicPr/>
                <p:nvPr/>
              </p:nvPicPr>
              <p:blipFill>
                <a:blip r:embed="rId38"/>
                <a:stretch>
                  <a:fillRect/>
                </a:stretch>
              </p:blipFill>
              <p:spPr>
                <a:xfrm>
                  <a:off x="10836819" y="3947648"/>
                  <a:ext cx="95400" cy="12852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2" name="Ink 21">
                  <a:extLst>
                    <a:ext uri="{FF2B5EF4-FFF2-40B4-BE49-F238E27FC236}">
                      <a16:creationId xmlns:a16="http://schemas.microsoft.com/office/drawing/2014/main" id="{FDCC9FD9-DB44-4A81-853B-A7E4278FD897}"/>
                    </a:ext>
                  </a:extLst>
                </p14:cNvPr>
                <p14:cNvContentPartPr/>
                <p14:nvPr/>
              </p14:nvContentPartPr>
              <p14:xfrm>
                <a:off x="10984419" y="3945488"/>
                <a:ext cx="225360" cy="133560"/>
              </p14:xfrm>
            </p:contentPart>
          </mc:Choice>
          <mc:Fallback xmlns="">
            <p:pic>
              <p:nvPicPr>
                <p:cNvPr id="22" name="Ink 21">
                  <a:extLst>
                    <a:ext uri="{FF2B5EF4-FFF2-40B4-BE49-F238E27FC236}">
                      <a16:creationId xmlns:a16="http://schemas.microsoft.com/office/drawing/2014/main" id="{FDCC9FD9-DB44-4A81-853B-A7E4278FD897}"/>
                    </a:ext>
                  </a:extLst>
                </p:cNvPr>
                <p:cNvPicPr/>
                <p:nvPr/>
              </p:nvPicPr>
              <p:blipFill>
                <a:blip r:embed="rId40"/>
                <a:stretch>
                  <a:fillRect/>
                </a:stretch>
              </p:blipFill>
              <p:spPr>
                <a:xfrm>
                  <a:off x="10975419" y="3936488"/>
                  <a:ext cx="24300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23" name="Ink 22">
                  <a:extLst>
                    <a:ext uri="{FF2B5EF4-FFF2-40B4-BE49-F238E27FC236}">
                      <a16:creationId xmlns:a16="http://schemas.microsoft.com/office/drawing/2014/main" id="{F7D156D4-C98B-468D-9BB3-167EE59862E9}"/>
                    </a:ext>
                  </a:extLst>
                </p14:cNvPr>
                <p14:cNvContentPartPr/>
                <p14:nvPr/>
              </p14:nvContentPartPr>
              <p14:xfrm>
                <a:off x="11267019" y="3967808"/>
                <a:ext cx="230400" cy="165600"/>
              </p14:xfrm>
            </p:contentPart>
          </mc:Choice>
          <mc:Fallback xmlns="">
            <p:pic>
              <p:nvPicPr>
                <p:cNvPr id="23" name="Ink 22">
                  <a:extLst>
                    <a:ext uri="{FF2B5EF4-FFF2-40B4-BE49-F238E27FC236}">
                      <a16:creationId xmlns:a16="http://schemas.microsoft.com/office/drawing/2014/main" id="{F7D156D4-C98B-468D-9BB3-167EE59862E9}"/>
                    </a:ext>
                  </a:extLst>
                </p:cNvPr>
                <p:cNvPicPr/>
                <p:nvPr/>
              </p:nvPicPr>
              <p:blipFill>
                <a:blip r:embed="rId42"/>
                <a:stretch>
                  <a:fillRect/>
                </a:stretch>
              </p:blipFill>
              <p:spPr>
                <a:xfrm>
                  <a:off x="11258019" y="3958808"/>
                  <a:ext cx="248040" cy="18324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24" name="Ink 23">
                  <a:extLst>
                    <a:ext uri="{FF2B5EF4-FFF2-40B4-BE49-F238E27FC236}">
                      <a16:creationId xmlns:a16="http://schemas.microsoft.com/office/drawing/2014/main" id="{34BB3706-06AD-4E6B-BEA8-5CECC9647DF5}"/>
                    </a:ext>
                  </a:extLst>
                </p14:cNvPr>
                <p14:cNvContentPartPr/>
                <p14:nvPr/>
              </p14:nvContentPartPr>
              <p14:xfrm>
                <a:off x="10767699" y="4164368"/>
                <a:ext cx="754200" cy="63720"/>
              </p14:xfrm>
            </p:contentPart>
          </mc:Choice>
          <mc:Fallback xmlns="">
            <p:pic>
              <p:nvPicPr>
                <p:cNvPr id="24" name="Ink 23">
                  <a:extLst>
                    <a:ext uri="{FF2B5EF4-FFF2-40B4-BE49-F238E27FC236}">
                      <a16:creationId xmlns:a16="http://schemas.microsoft.com/office/drawing/2014/main" id="{34BB3706-06AD-4E6B-BEA8-5CECC9647DF5}"/>
                    </a:ext>
                  </a:extLst>
                </p:cNvPr>
                <p:cNvPicPr/>
                <p:nvPr/>
              </p:nvPicPr>
              <p:blipFill>
                <a:blip r:embed="rId44"/>
                <a:stretch>
                  <a:fillRect/>
                </a:stretch>
              </p:blipFill>
              <p:spPr>
                <a:xfrm>
                  <a:off x="10759059" y="4155728"/>
                  <a:ext cx="771840" cy="8136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25" name="Ink 24">
                  <a:extLst>
                    <a:ext uri="{FF2B5EF4-FFF2-40B4-BE49-F238E27FC236}">
                      <a16:creationId xmlns:a16="http://schemas.microsoft.com/office/drawing/2014/main" id="{F065ADCB-5180-4027-B872-A502EBA97505}"/>
                    </a:ext>
                  </a:extLst>
                </p14:cNvPr>
                <p14:cNvContentPartPr/>
                <p14:nvPr/>
              </p14:nvContentPartPr>
              <p14:xfrm>
                <a:off x="10736739" y="4268048"/>
                <a:ext cx="728280" cy="30960"/>
              </p14:xfrm>
            </p:contentPart>
          </mc:Choice>
          <mc:Fallback xmlns="">
            <p:pic>
              <p:nvPicPr>
                <p:cNvPr id="25" name="Ink 24">
                  <a:extLst>
                    <a:ext uri="{FF2B5EF4-FFF2-40B4-BE49-F238E27FC236}">
                      <a16:creationId xmlns:a16="http://schemas.microsoft.com/office/drawing/2014/main" id="{F065ADCB-5180-4027-B872-A502EBA97505}"/>
                    </a:ext>
                  </a:extLst>
                </p:cNvPr>
                <p:cNvPicPr/>
                <p:nvPr/>
              </p:nvPicPr>
              <p:blipFill>
                <a:blip r:embed="rId46"/>
                <a:stretch>
                  <a:fillRect/>
                </a:stretch>
              </p:blipFill>
              <p:spPr>
                <a:xfrm>
                  <a:off x="10728099" y="4259048"/>
                  <a:ext cx="745920" cy="48600"/>
                </a:xfrm>
                <a:prstGeom prst="rect">
                  <a:avLst/>
                </a:prstGeom>
              </p:spPr>
            </p:pic>
          </mc:Fallback>
        </mc:AlternateContent>
      </p:grpSp>
    </p:spTree>
    <p:extLst>
      <p:ext uri="{BB962C8B-B14F-4D97-AF65-F5344CB8AC3E}">
        <p14:creationId xmlns:p14="http://schemas.microsoft.com/office/powerpoint/2010/main" val="415079882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Diagram&#10;&#10;Description automatically generated">
            <a:extLst>
              <a:ext uri="{FF2B5EF4-FFF2-40B4-BE49-F238E27FC236}">
                <a16:creationId xmlns:a16="http://schemas.microsoft.com/office/drawing/2014/main" id="{FBE0155E-0420-4F10-B635-5BAB882D2337}"/>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2987533" y="1932195"/>
            <a:ext cx="5800725" cy="2476500"/>
          </a:xfrm>
          <a:prstGeom prst="rect">
            <a:avLst/>
          </a:prstGeom>
          <a:noFill/>
        </p:spPr>
      </p:pic>
    </p:spTree>
    <p:extLst>
      <p:ext uri="{BB962C8B-B14F-4D97-AF65-F5344CB8AC3E}">
        <p14:creationId xmlns:p14="http://schemas.microsoft.com/office/powerpoint/2010/main" val="211389528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Diagram&#10;&#10;Description automatically generated">
            <a:extLst>
              <a:ext uri="{FF2B5EF4-FFF2-40B4-BE49-F238E27FC236}">
                <a16:creationId xmlns:a16="http://schemas.microsoft.com/office/drawing/2014/main" id="{B05FA8FC-8430-4185-A85E-5E7CFF1AE5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47925" y="1495425"/>
            <a:ext cx="7296150" cy="3867150"/>
          </a:xfrm>
          <a:prstGeom prst="rect">
            <a:avLst/>
          </a:prstGeom>
          <a:noFill/>
        </p:spPr>
      </p:pic>
      <p:grpSp>
        <p:nvGrpSpPr>
          <p:cNvPr id="18" name="Group 17">
            <a:extLst>
              <a:ext uri="{FF2B5EF4-FFF2-40B4-BE49-F238E27FC236}">
                <a16:creationId xmlns:a16="http://schemas.microsoft.com/office/drawing/2014/main" id="{A1A6D606-9BBE-42E8-9C1E-99DC1B6208F8}"/>
              </a:ext>
            </a:extLst>
          </p:cNvPr>
          <p:cNvGrpSpPr/>
          <p:nvPr/>
        </p:nvGrpSpPr>
        <p:grpSpPr>
          <a:xfrm>
            <a:off x="3430539" y="494528"/>
            <a:ext cx="2875680" cy="605520"/>
            <a:chOff x="3430539" y="494528"/>
            <a:chExt cx="2875680" cy="605520"/>
          </a:xfrm>
        </p:grpSpPr>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5272CFFF-DE6B-497C-A3EF-E218B6A1F5A6}"/>
                    </a:ext>
                  </a:extLst>
                </p14:cNvPr>
                <p14:cNvContentPartPr/>
                <p14:nvPr/>
              </p14:nvContentPartPr>
              <p14:xfrm>
                <a:off x="3432699" y="559688"/>
                <a:ext cx="55800" cy="342720"/>
              </p14:xfrm>
            </p:contentPart>
          </mc:Choice>
          <mc:Fallback xmlns="">
            <p:pic>
              <p:nvPicPr>
                <p:cNvPr id="2" name="Ink 1">
                  <a:extLst>
                    <a:ext uri="{FF2B5EF4-FFF2-40B4-BE49-F238E27FC236}">
                      <a16:creationId xmlns:a16="http://schemas.microsoft.com/office/drawing/2014/main" id="{5272CFFF-DE6B-497C-A3EF-E218B6A1F5A6}"/>
                    </a:ext>
                  </a:extLst>
                </p:cNvPr>
                <p:cNvPicPr/>
                <p:nvPr/>
              </p:nvPicPr>
              <p:blipFill>
                <a:blip r:embed="rId4"/>
                <a:stretch>
                  <a:fillRect/>
                </a:stretch>
              </p:blipFill>
              <p:spPr>
                <a:xfrm>
                  <a:off x="3423699" y="551048"/>
                  <a:ext cx="73440" cy="3603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A631F2DC-CF98-415B-8424-080DD4083C0B}"/>
                    </a:ext>
                  </a:extLst>
                </p14:cNvPr>
                <p14:cNvContentPartPr/>
                <p14:nvPr/>
              </p14:nvContentPartPr>
              <p14:xfrm>
                <a:off x="3430539" y="614048"/>
                <a:ext cx="161280" cy="288720"/>
              </p14:xfrm>
            </p:contentPart>
          </mc:Choice>
          <mc:Fallback xmlns="">
            <p:pic>
              <p:nvPicPr>
                <p:cNvPr id="3" name="Ink 2">
                  <a:extLst>
                    <a:ext uri="{FF2B5EF4-FFF2-40B4-BE49-F238E27FC236}">
                      <a16:creationId xmlns:a16="http://schemas.microsoft.com/office/drawing/2014/main" id="{A631F2DC-CF98-415B-8424-080DD4083C0B}"/>
                    </a:ext>
                  </a:extLst>
                </p:cNvPr>
                <p:cNvPicPr/>
                <p:nvPr/>
              </p:nvPicPr>
              <p:blipFill>
                <a:blip r:embed="rId6"/>
                <a:stretch>
                  <a:fillRect/>
                </a:stretch>
              </p:blipFill>
              <p:spPr>
                <a:xfrm>
                  <a:off x="3421539" y="605408"/>
                  <a:ext cx="178920" cy="3063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4" name="Ink 3">
                  <a:extLst>
                    <a:ext uri="{FF2B5EF4-FFF2-40B4-BE49-F238E27FC236}">
                      <a16:creationId xmlns:a16="http://schemas.microsoft.com/office/drawing/2014/main" id="{2E346D7F-27DE-40FC-A740-B2B42EB36A22}"/>
                    </a:ext>
                  </a:extLst>
                </p14:cNvPr>
                <p14:cNvContentPartPr/>
                <p14:nvPr/>
              </p14:nvContentPartPr>
              <p14:xfrm>
                <a:off x="3658059" y="675968"/>
                <a:ext cx="18720" cy="201600"/>
              </p14:xfrm>
            </p:contentPart>
          </mc:Choice>
          <mc:Fallback xmlns="">
            <p:pic>
              <p:nvPicPr>
                <p:cNvPr id="4" name="Ink 3">
                  <a:extLst>
                    <a:ext uri="{FF2B5EF4-FFF2-40B4-BE49-F238E27FC236}">
                      <a16:creationId xmlns:a16="http://schemas.microsoft.com/office/drawing/2014/main" id="{2E346D7F-27DE-40FC-A740-B2B42EB36A22}"/>
                    </a:ext>
                  </a:extLst>
                </p:cNvPr>
                <p:cNvPicPr/>
                <p:nvPr/>
              </p:nvPicPr>
              <p:blipFill>
                <a:blip r:embed="rId8"/>
                <a:stretch>
                  <a:fillRect/>
                </a:stretch>
              </p:blipFill>
              <p:spPr>
                <a:xfrm>
                  <a:off x="3649419" y="666968"/>
                  <a:ext cx="36360" cy="2192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5" name="Ink 4">
                  <a:extLst>
                    <a:ext uri="{FF2B5EF4-FFF2-40B4-BE49-F238E27FC236}">
                      <a16:creationId xmlns:a16="http://schemas.microsoft.com/office/drawing/2014/main" id="{5BFF5681-0F81-4802-BE18-304038A344AD}"/>
                    </a:ext>
                  </a:extLst>
                </p14:cNvPr>
                <p14:cNvContentPartPr/>
                <p14:nvPr/>
              </p14:nvContentPartPr>
              <p14:xfrm>
                <a:off x="3748059" y="593168"/>
                <a:ext cx="274680" cy="283320"/>
              </p14:xfrm>
            </p:contentPart>
          </mc:Choice>
          <mc:Fallback xmlns="">
            <p:pic>
              <p:nvPicPr>
                <p:cNvPr id="5" name="Ink 4">
                  <a:extLst>
                    <a:ext uri="{FF2B5EF4-FFF2-40B4-BE49-F238E27FC236}">
                      <a16:creationId xmlns:a16="http://schemas.microsoft.com/office/drawing/2014/main" id="{5BFF5681-0F81-4802-BE18-304038A344AD}"/>
                    </a:ext>
                  </a:extLst>
                </p:cNvPr>
                <p:cNvPicPr/>
                <p:nvPr/>
              </p:nvPicPr>
              <p:blipFill>
                <a:blip r:embed="rId10"/>
                <a:stretch>
                  <a:fillRect/>
                </a:stretch>
              </p:blipFill>
              <p:spPr>
                <a:xfrm>
                  <a:off x="3739059" y="584528"/>
                  <a:ext cx="292320" cy="3009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6" name="Ink 5">
                  <a:extLst>
                    <a:ext uri="{FF2B5EF4-FFF2-40B4-BE49-F238E27FC236}">
                      <a16:creationId xmlns:a16="http://schemas.microsoft.com/office/drawing/2014/main" id="{FD738C29-B42F-474A-8476-11AED97EA061}"/>
                    </a:ext>
                  </a:extLst>
                </p14:cNvPr>
                <p14:cNvContentPartPr/>
                <p14:nvPr/>
              </p14:nvContentPartPr>
              <p14:xfrm>
                <a:off x="4004379" y="699368"/>
                <a:ext cx="23040" cy="26640"/>
              </p14:xfrm>
            </p:contentPart>
          </mc:Choice>
          <mc:Fallback xmlns="">
            <p:pic>
              <p:nvPicPr>
                <p:cNvPr id="6" name="Ink 5">
                  <a:extLst>
                    <a:ext uri="{FF2B5EF4-FFF2-40B4-BE49-F238E27FC236}">
                      <a16:creationId xmlns:a16="http://schemas.microsoft.com/office/drawing/2014/main" id="{FD738C29-B42F-474A-8476-11AED97EA061}"/>
                    </a:ext>
                  </a:extLst>
                </p:cNvPr>
                <p:cNvPicPr/>
                <p:nvPr/>
              </p:nvPicPr>
              <p:blipFill>
                <a:blip r:embed="rId12"/>
                <a:stretch>
                  <a:fillRect/>
                </a:stretch>
              </p:blipFill>
              <p:spPr>
                <a:xfrm>
                  <a:off x="3995379" y="690368"/>
                  <a:ext cx="40680" cy="442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7" name="Ink 6">
                  <a:extLst>
                    <a:ext uri="{FF2B5EF4-FFF2-40B4-BE49-F238E27FC236}">
                      <a16:creationId xmlns:a16="http://schemas.microsoft.com/office/drawing/2014/main" id="{59F29813-BB56-48A0-880E-E257237416EA}"/>
                    </a:ext>
                  </a:extLst>
                </p14:cNvPr>
                <p14:cNvContentPartPr/>
                <p14:nvPr/>
              </p14:nvContentPartPr>
              <p14:xfrm>
                <a:off x="4057299" y="712688"/>
                <a:ext cx="106560" cy="138960"/>
              </p14:xfrm>
            </p:contentPart>
          </mc:Choice>
          <mc:Fallback xmlns="">
            <p:pic>
              <p:nvPicPr>
                <p:cNvPr id="7" name="Ink 6">
                  <a:extLst>
                    <a:ext uri="{FF2B5EF4-FFF2-40B4-BE49-F238E27FC236}">
                      <a16:creationId xmlns:a16="http://schemas.microsoft.com/office/drawing/2014/main" id="{59F29813-BB56-48A0-880E-E257237416EA}"/>
                    </a:ext>
                  </a:extLst>
                </p:cNvPr>
                <p:cNvPicPr/>
                <p:nvPr/>
              </p:nvPicPr>
              <p:blipFill>
                <a:blip r:embed="rId14"/>
                <a:stretch>
                  <a:fillRect/>
                </a:stretch>
              </p:blipFill>
              <p:spPr>
                <a:xfrm>
                  <a:off x="4048659" y="704048"/>
                  <a:ext cx="12420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8" name="Ink 7">
                  <a:extLst>
                    <a:ext uri="{FF2B5EF4-FFF2-40B4-BE49-F238E27FC236}">
                      <a16:creationId xmlns:a16="http://schemas.microsoft.com/office/drawing/2014/main" id="{4C15E301-B500-4160-BF9F-0033C1BE7672}"/>
                    </a:ext>
                  </a:extLst>
                </p14:cNvPr>
                <p14:cNvContentPartPr/>
                <p14:nvPr/>
              </p14:nvContentPartPr>
              <p14:xfrm>
                <a:off x="4206699" y="501008"/>
                <a:ext cx="519480" cy="343080"/>
              </p14:xfrm>
            </p:contentPart>
          </mc:Choice>
          <mc:Fallback xmlns="">
            <p:pic>
              <p:nvPicPr>
                <p:cNvPr id="8" name="Ink 7">
                  <a:extLst>
                    <a:ext uri="{FF2B5EF4-FFF2-40B4-BE49-F238E27FC236}">
                      <a16:creationId xmlns:a16="http://schemas.microsoft.com/office/drawing/2014/main" id="{4C15E301-B500-4160-BF9F-0033C1BE7672}"/>
                    </a:ext>
                  </a:extLst>
                </p:cNvPr>
                <p:cNvPicPr/>
                <p:nvPr/>
              </p:nvPicPr>
              <p:blipFill>
                <a:blip r:embed="rId16"/>
                <a:stretch>
                  <a:fillRect/>
                </a:stretch>
              </p:blipFill>
              <p:spPr>
                <a:xfrm>
                  <a:off x="4198059" y="492368"/>
                  <a:ext cx="537120" cy="3607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9" name="Ink 8">
                  <a:extLst>
                    <a:ext uri="{FF2B5EF4-FFF2-40B4-BE49-F238E27FC236}">
                      <a16:creationId xmlns:a16="http://schemas.microsoft.com/office/drawing/2014/main" id="{B7F85154-4BE2-4F46-9F5A-BBD896666757}"/>
                    </a:ext>
                  </a:extLst>
                </p14:cNvPr>
                <p14:cNvContentPartPr/>
                <p14:nvPr/>
              </p14:nvContentPartPr>
              <p14:xfrm>
                <a:off x="4533939" y="555728"/>
                <a:ext cx="122040" cy="127800"/>
              </p14:xfrm>
            </p:contentPart>
          </mc:Choice>
          <mc:Fallback xmlns="">
            <p:pic>
              <p:nvPicPr>
                <p:cNvPr id="9" name="Ink 8">
                  <a:extLst>
                    <a:ext uri="{FF2B5EF4-FFF2-40B4-BE49-F238E27FC236}">
                      <a16:creationId xmlns:a16="http://schemas.microsoft.com/office/drawing/2014/main" id="{B7F85154-4BE2-4F46-9F5A-BBD896666757}"/>
                    </a:ext>
                  </a:extLst>
                </p:cNvPr>
                <p:cNvPicPr/>
                <p:nvPr/>
              </p:nvPicPr>
              <p:blipFill>
                <a:blip r:embed="rId18"/>
                <a:stretch>
                  <a:fillRect/>
                </a:stretch>
              </p:blipFill>
              <p:spPr>
                <a:xfrm>
                  <a:off x="4524939" y="547088"/>
                  <a:ext cx="139680" cy="14544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0" name="Ink 9">
                  <a:extLst>
                    <a:ext uri="{FF2B5EF4-FFF2-40B4-BE49-F238E27FC236}">
                      <a16:creationId xmlns:a16="http://schemas.microsoft.com/office/drawing/2014/main" id="{6067ACAE-1821-4804-948D-E5301631E475}"/>
                    </a:ext>
                  </a:extLst>
                </p14:cNvPr>
                <p14:cNvContentPartPr/>
                <p14:nvPr/>
              </p14:nvContentPartPr>
              <p14:xfrm>
                <a:off x="4774419" y="673808"/>
                <a:ext cx="233640" cy="192960"/>
              </p14:xfrm>
            </p:contentPart>
          </mc:Choice>
          <mc:Fallback xmlns="">
            <p:pic>
              <p:nvPicPr>
                <p:cNvPr id="10" name="Ink 9">
                  <a:extLst>
                    <a:ext uri="{FF2B5EF4-FFF2-40B4-BE49-F238E27FC236}">
                      <a16:creationId xmlns:a16="http://schemas.microsoft.com/office/drawing/2014/main" id="{6067ACAE-1821-4804-948D-E5301631E475}"/>
                    </a:ext>
                  </a:extLst>
                </p:cNvPr>
                <p:cNvPicPr/>
                <p:nvPr/>
              </p:nvPicPr>
              <p:blipFill>
                <a:blip r:embed="rId20"/>
                <a:stretch>
                  <a:fillRect/>
                </a:stretch>
              </p:blipFill>
              <p:spPr>
                <a:xfrm>
                  <a:off x="4765419" y="665168"/>
                  <a:ext cx="251280" cy="2106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1" name="Ink 10">
                  <a:extLst>
                    <a:ext uri="{FF2B5EF4-FFF2-40B4-BE49-F238E27FC236}">
                      <a16:creationId xmlns:a16="http://schemas.microsoft.com/office/drawing/2014/main" id="{9A181442-D4E1-4385-B75A-BD95979F1441}"/>
                    </a:ext>
                  </a:extLst>
                </p14:cNvPr>
                <p14:cNvContentPartPr/>
                <p14:nvPr/>
              </p14:nvContentPartPr>
              <p14:xfrm>
                <a:off x="5044419" y="494528"/>
                <a:ext cx="263520" cy="451800"/>
              </p14:xfrm>
            </p:contentPart>
          </mc:Choice>
          <mc:Fallback xmlns="">
            <p:pic>
              <p:nvPicPr>
                <p:cNvPr id="11" name="Ink 10">
                  <a:extLst>
                    <a:ext uri="{FF2B5EF4-FFF2-40B4-BE49-F238E27FC236}">
                      <a16:creationId xmlns:a16="http://schemas.microsoft.com/office/drawing/2014/main" id="{9A181442-D4E1-4385-B75A-BD95979F1441}"/>
                    </a:ext>
                  </a:extLst>
                </p:cNvPr>
                <p:cNvPicPr/>
                <p:nvPr/>
              </p:nvPicPr>
              <p:blipFill>
                <a:blip r:embed="rId22"/>
                <a:stretch>
                  <a:fillRect/>
                </a:stretch>
              </p:blipFill>
              <p:spPr>
                <a:xfrm>
                  <a:off x="5035419" y="485528"/>
                  <a:ext cx="281160" cy="46944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2" name="Ink 11">
                  <a:extLst>
                    <a:ext uri="{FF2B5EF4-FFF2-40B4-BE49-F238E27FC236}">
                      <a16:creationId xmlns:a16="http://schemas.microsoft.com/office/drawing/2014/main" id="{855C7E3C-693E-4B24-9C44-0739C779E305}"/>
                    </a:ext>
                  </a:extLst>
                </p14:cNvPr>
                <p14:cNvContentPartPr/>
                <p14:nvPr/>
              </p14:nvContentPartPr>
              <p14:xfrm>
                <a:off x="5405859" y="579128"/>
                <a:ext cx="336600" cy="303840"/>
              </p14:xfrm>
            </p:contentPart>
          </mc:Choice>
          <mc:Fallback xmlns="">
            <p:pic>
              <p:nvPicPr>
                <p:cNvPr id="12" name="Ink 11">
                  <a:extLst>
                    <a:ext uri="{FF2B5EF4-FFF2-40B4-BE49-F238E27FC236}">
                      <a16:creationId xmlns:a16="http://schemas.microsoft.com/office/drawing/2014/main" id="{855C7E3C-693E-4B24-9C44-0739C779E305}"/>
                    </a:ext>
                  </a:extLst>
                </p:cNvPr>
                <p:cNvPicPr/>
                <p:nvPr/>
              </p:nvPicPr>
              <p:blipFill>
                <a:blip r:embed="rId24"/>
                <a:stretch>
                  <a:fillRect/>
                </a:stretch>
              </p:blipFill>
              <p:spPr>
                <a:xfrm>
                  <a:off x="5397219" y="570128"/>
                  <a:ext cx="354240" cy="3214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3" name="Ink 12">
                  <a:extLst>
                    <a:ext uri="{FF2B5EF4-FFF2-40B4-BE49-F238E27FC236}">
                      <a16:creationId xmlns:a16="http://schemas.microsoft.com/office/drawing/2014/main" id="{53C36215-EDCC-4AC8-A9E1-0362CE8DD0DE}"/>
                    </a:ext>
                  </a:extLst>
                </p14:cNvPr>
                <p14:cNvContentPartPr/>
                <p14:nvPr/>
              </p14:nvContentPartPr>
              <p14:xfrm>
                <a:off x="5746059" y="595328"/>
                <a:ext cx="92160" cy="252360"/>
              </p14:xfrm>
            </p:contentPart>
          </mc:Choice>
          <mc:Fallback xmlns="">
            <p:pic>
              <p:nvPicPr>
                <p:cNvPr id="13" name="Ink 12">
                  <a:extLst>
                    <a:ext uri="{FF2B5EF4-FFF2-40B4-BE49-F238E27FC236}">
                      <a16:creationId xmlns:a16="http://schemas.microsoft.com/office/drawing/2014/main" id="{53C36215-EDCC-4AC8-A9E1-0362CE8DD0DE}"/>
                    </a:ext>
                  </a:extLst>
                </p:cNvPr>
                <p:cNvPicPr/>
                <p:nvPr/>
              </p:nvPicPr>
              <p:blipFill>
                <a:blip r:embed="rId26"/>
                <a:stretch>
                  <a:fillRect/>
                </a:stretch>
              </p:blipFill>
              <p:spPr>
                <a:xfrm>
                  <a:off x="5737059" y="586328"/>
                  <a:ext cx="109800" cy="2700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4" name="Ink 13">
                  <a:extLst>
                    <a:ext uri="{FF2B5EF4-FFF2-40B4-BE49-F238E27FC236}">
                      <a16:creationId xmlns:a16="http://schemas.microsoft.com/office/drawing/2014/main" id="{EF1760A9-CF15-48C8-B89C-18CC754485B1}"/>
                    </a:ext>
                  </a:extLst>
                </p14:cNvPr>
                <p14:cNvContentPartPr/>
                <p14:nvPr/>
              </p14:nvContentPartPr>
              <p14:xfrm>
                <a:off x="5933979" y="589928"/>
                <a:ext cx="63360" cy="274320"/>
              </p14:xfrm>
            </p:contentPart>
          </mc:Choice>
          <mc:Fallback xmlns="">
            <p:pic>
              <p:nvPicPr>
                <p:cNvPr id="14" name="Ink 13">
                  <a:extLst>
                    <a:ext uri="{FF2B5EF4-FFF2-40B4-BE49-F238E27FC236}">
                      <a16:creationId xmlns:a16="http://schemas.microsoft.com/office/drawing/2014/main" id="{EF1760A9-CF15-48C8-B89C-18CC754485B1}"/>
                    </a:ext>
                  </a:extLst>
                </p:cNvPr>
                <p:cNvPicPr/>
                <p:nvPr/>
              </p:nvPicPr>
              <p:blipFill>
                <a:blip r:embed="rId28"/>
                <a:stretch>
                  <a:fillRect/>
                </a:stretch>
              </p:blipFill>
              <p:spPr>
                <a:xfrm>
                  <a:off x="5925339" y="581288"/>
                  <a:ext cx="81000" cy="29196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15" name="Ink 14">
                  <a:extLst>
                    <a:ext uri="{FF2B5EF4-FFF2-40B4-BE49-F238E27FC236}">
                      <a16:creationId xmlns:a16="http://schemas.microsoft.com/office/drawing/2014/main" id="{422B8B2F-94B7-49DA-B6E3-2A81694B4E76}"/>
                    </a:ext>
                  </a:extLst>
                </p14:cNvPr>
                <p14:cNvContentPartPr/>
                <p14:nvPr/>
              </p14:nvContentPartPr>
              <p14:xfrm>
                <a:off x="5857299" y="592448"/>
                <a:ext cx="252000" cy="271800"/>
              </p14:xfrm>
            </p:contentPart>
          </mc:Choice>
          <mc:Fallback xmlns="">
            <p:pic>
              <p:nvPicPr>
                <p:cNvPr id="15" name="Ink 14">
                  <a:extLst>
                    <a:ext uri="{FF2B5EF4-FFF2-40B4-BE49-F238E27FC236}">
                      <a16:creationId xmlns:a16="http://schemas.microsoft.com/office/drawing/2014/main" id="{422B8B2F-94B7-49DA-B6E3-2A81694B4E76}"/>
                    </a:ext>
                  </a:extLst>
                </p:cNvPr>
                <p:cNvPicPr/>
                <p:nvPr/>
              </p:nvPicPr>
              <p:blipFill>
                <a:blip r:embed="rId30"/>
                <a:stretch>
                  <a:fillRect/>
                </a:stretch>
              </p:blipFill>
              <p:spPr>
                <a:xfrm>
                  <a:off x="5848299" y="583808"/>
                  <a:ext cx="269640" cy="28944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16" name="Ink 15">
                  <a:extLst>
                    <a:ext uri="{FF2B5EF4-FFF2-40B4-BE49-F238E27FC236}">
                      <a16:creationId xmlns:a16="http://schemas.microsoft.com/office/drawing/2014/main" id="{9699B0EF-856B-440D-8B7A-783A494B4DEF}"/>
                    </a:ext>
                  </a:extLst>
                </p14:cNvPr>
                <p14:cNvContentPartPr/>
                <p14:nvPr/>
              </p14:nvContentPartPr>
              <p14:xfrm>
                <a:off x="6077619" y="675248"/>
                <a:ext cx="100080" cy="84600"/>
              </p14:xfrm>
            </p:contentPart>
          </mc:Choice>
          <mc:Fallback xmlns="">
            <p:pic>
              <p:nvPicPr>
                <p:cNvPr id="16" name="Ink 15">
                  <a:extLst>
                    <a:ext uri="{FF2B5EF4-FFF2-40B4-BE49-F238E27FC236}">
                      <a16:creationId xmlns:a16="http://schemas.microsoft.com/office/drawing/2014/main" id="{9699B0EF-856B-440D-8B7A-783A494B4DEF}"/>
                    </a:ext>
                  </a:extLst>
                </p:cNvPr>
                <p:cNvPicPr/>
                <p:nvPr/>
              </p:nvPicPr>
              <p:blipFill>
                <a:blip r:embed="rId32"/>
                <a:stretch>
                  <a:fillRect/>
                </a:stretch>
              </p:blipFill>
              <p:spPr>
                <a:xfrm>
                  <a:off x="6068979" y="666608"/>
                  <a:ext cx="117720" cy="1022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17" name="Ink 16">
                  <a:extLst>
                    <a:ext uri="{FF2B5EF4-FFF2-40B4-BE49-F238E27FC236}">
                      <a16:creationId xmlns:a16="http://schemas.microsoft.com/office/drawing/2014/main" id="{D419ACBA-EB26-45CF-8B87-1F69E60B95CA}"/>
                    </a:ext>
                  </a:extLst>
                </p14:cNvPr>
                <p14:cNvContentPartPr/>
                <p14:nvPr/>
              </p14:nvContentPartPr>
              <p14:xfrm>
                <a:off x="6184539" y="614768"/>
                <a:ext cx="121680" cy="485280"/>
              </p14:xfrm>
            </p:contentPart>
          </mc:Choice>
          <mc:Fallback xmlns="">
            <p:pic>
              <p:nvPicPr>
                <p:cNvPr id="17" name="Ink 16">
                  <a:extLst>
                    <a:ext uri="{FF2B5EF4-FFF2-40B4-BE49-F238E27FC236}">
                      <a16:creationId xmlns:a16="http://schemas.microsoft.com/office/drawing/2014/main" id="{D419ACBA-EB26-45CF-8B87-1F69E60B95CA}"/>
                    </a:ext>
                  </a:extLst>
                </p:cNvPr>
                <p:cNvPicPr/>
                <p:nvPr/>
              </p:nvPicPr>
              <p:blipFill>
                <a:blip r:embed="rId34"/>
                <a:stretch>
                  <a:fillRect/>
                </a:stretch>
              </p:blipFill>
              <p:spPr>
                <a:xfrm>
                  <a:off x="6175539" y="606128"/>
                  <a:ext cx="139320" cy="5029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5">
            <p14:nvContentPartPr>
              <p14:cNvPr id="22" name="Ink 21">
                <a:extLst>
                  <a:ext uri="{FF2B5EF4-FFF2-40B4-BE49-F238E27FC236}">
                    <a16:creationId xmlns:a16="http://schemas.microsoft.com/office/drawing/2014/main" id="{F4FC56E6-333A-438E-BE94-C1E484AEB312}"/>
                  </a:ext>
                </a:extLst>
              </p14:cNvPr>
              <p14:cNvContentPartPr/>
              <p14:nvPr/>
            </p14:nvContentPartPr>
            <p14:xfrm>
              <a:off x="3632859" y="3439328"/>
              <a:ext cx="179640" cy="98640"/>
            </p14:xfrm>
          </p:contentPart>
        </mc:Choice>
        <mc:Fallback xmlns="">
          <p:pic>
            <p:nvPicPr>
              <p:cNvPr id="22" name="Ink 21">
                <a:extLst>
                  <a:ext uri="{FF2B5EF4-FFF2-40B4-BE49-F238E27FC236}">
                    <a16:creationId xmlns:a16="http://schemas.microsoft.com/office/drawing/2014/main" id="{F4FC56E6-333A-438E-BE94-C1E484AEB312}"/>
                  </a:ext>
                </a:extLst>
              </p:cNvPr>
              <p:cNvPicPr/>
              <p:nvPr/>
            </p:nvPicPr>
            <p:blipFill>
              <a:blip r:embed="rId40"/>
              <a:stretch>
                <a:fillRect/>
              </a:stretch>
            </p:blipFill>
            <p:spPr>
              <a:xfrm>
                <a:off x="3624219" y="3430328"/>
                <a:ext cx="197280" cy="116280"/>
              </a:xfrm>
              <a:prstGeom prst="rect">
                <a:avLst/>
              </a:prstGeom>
            </p:spPr>
          </p:pic>
        </mc:Fallback>
      </mc:AlternateContent>
      <p:grpSp>
        <p:nvGrpSpPr>
          <p:cNvPr id="25" name="Group 24">
            <a:extLst>
              <a:ext uri="{FF2B5EF4-FFF2-40B4-BE49-F238E27FC236}">
                <a16:creationId xmlns:a16="http://schemas.microsoft.com/office/drawing/2014/main" id="{10E5FCF0-8055-455B-9AD8-1FD46C05E12A}"/>
              </a:ext>
            </a:extLst>
          </p:cNvPr>
          <p:cNvGrpSpPr/>
          <p:nvPr/>
        </p:nvGrpSpPr>
        <p:grpSpPr>
          <a:xfrm>
            <a:off x="9481059" y="4034048"/>
            <a:ext cx="554760" cy="187560"/>
            <a:chOff x="9481059" y="4034048"/>
            <a:chExt cx="554760" cy="187560"/>
          </a:xfrm>
        </p:grpSpPr>
        <mc:AlternateContent xmlns:mc="http://schemas.openxmlformats.org/markup-compatibility/2006" xmlns:p14="http://schemas.microsoft.com/office/powerpoint/2010/main">
          <mc:Choice Requires="p14">
            <p:contentPart p14:bwMode="auto" r:id="rId41">
              <p14:nvContentPartPr>
                <p14:cNvPr id="23" name="Ink 22">
                  <a:extLst>
                    <a:ext uri="{FF2B5EF4-FFF2-40B4-BE49-F238E27FC236}">
                      <a16:creationId xmlns:a16="http://schemas.microsoft.com/office/drawing/2014/main" id="{40520D22-13F9-4E9A-B851-7C0DBA5437E1}"/>
                    </a:ext>
                  </a:extLst>
                </p14:cNvPr>
                <p14:cNvContentPartPr/>
                <p14:nvPr/>
              </p14:nvContentPartPr>
              <p14:xfrm>
                <a:off x="9481059" y="4079408"/>
                <a:ext cx="515520" cy="42840"/>
              </p14:xfrm>
            </p:contentPart>
          </mc:Choice>
          <mc:Fallback xmlns="">
            <p:pic>
              <p:nvPicPr>
                <p:cNvPr id="23" name="Ink 22">
                  <a:extLst>
                    <a:ext uri="{FF2B5EF4-FFF2-40B4-BE49-F238E27FC236}">
                      <a16:creationId xmlns:a16="http://schemas.microsoft.com/office/drawing/2014/main" id="{40520D22-13F9-4E9A-B851-7C0DBA5437E1}"/>
                    </a:ext>
                  </a:extLst>
                </p:cNvPr>
                <p:cNvPicPr/>
                <p:nvPr/>
              </p:nvPicPr>
              <p:blipFill>
                <a:blip r:embed="rId42"/>
                <a:stretch>
                  <a:fillRect/>
                </a:stretch>
              </p:blipFill>
              <p:spPr>
                <a:xfrm>
                  <a:off x="9472419" y="4070408"/>
                  <a:ext cx="533160" cy="6048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24" name="Ink 23">
                  <a:extLst>
                    <a:ext uri="{FF2B5EF4-FFF2-40B4-BE49-F238E27FC236}">
                      <a16:creationId xmlns:a16="http://schemas.microsoft.com/office/drawing/2014/main" id="{3DB0A8BA-E051-4C85-8B01-7071DC337BF8}"/>
                    </a:ext>
                  </a:extLst>
                </p14:cNvPr>
                <p14:cNvContentPartPr/>
                <p14:nvPr/>
              </p14:nvContentPartPr>
              <p14:xfrm>
                <a:off x="9882459" y="4034048"/>
                <a:ext cx="153360" cy="187560"/>
              </p14:xfrm>
            </p:contentPart>
          </mc:Choice>
          <mc:Fallback xmlns="">
            <p:pic>
              <p:nvPicPr>
                <p:cNvPr id="24" name="Ink 23">
                  <a:extLst>
                    <a:ext uri="{FF2B5EF4-FFF2-40B4-BE49-F238E27FC236}">
                      <a16:creationId xmlns:a16="http://schemas.microsoft.com/office/drawing/2014/main" id="{3DB0A8BA-E051-4C85-8B01-7071DC337BF8}"/>
                    </a:ext>
                  </a:extLst>
                </p:cNvPr>
                <p:cNvPicPr/>
                <p:nvPr/>
              </p:nvPicPr>
              <p:blipFill>
                <a:blip r:embed="rId44"/>
                <a:stretch>
                  <a:fillRect/>
                </a:stretch>
              </p:blipFill>
              <p:spPr>
                <a:xfrm>
                  <a:off x="9873459" y="4025048"/>
                  <a:ext cx="171000" cy="205200"/>
                </a:xfrm>
                <a:prstGeom prst="rect">
                  <a:avLst/>
                </a:prstGeom>
              </p:spPr>
            </p:pic>
          </mc:Fallback>
        </mc:AlternateContent>
      </p:grpSp>
      <p:grpSp>
        <p:nvGrpSpPr>
          <p:cNvPr id="52" name="Group 51">
            <a:extLst>
              <a:ext uri="{FF2B5EF4-FFF2-40B4-BE49-F238E27FC236}">
                <a16:creationId xmlns:a16="http://schemas.microsoft.com/office/drawing/2014/main" id="{D7147906-B598-48E4-A3FA-27FDCCED637B}"/>
              </a:ext>
            </a:extLst>
          </p:cNvPr>
          <p:cNvGrpSpPr/>
          <p:nvPr/>
        </p:nvGrpSpPr>
        <p:grpSpPr>
          <a:xfrm>
            <a:off x="3365739" y="5136728"/>
            <a:ext cx="2307240" cy="371160"/>
            <a:chOff x="3365739" y="5136728"/>
            <a:chExt cx="2307240" cy="371160"/>
          </a:xfrm>
        </p:grpSpPr>
        <mc:AlternateContent xmlns:mc="http://schemas.openxmlformats.org/markup-compatibility/2006" xmlns:p14="http://schemas.microsoft.com/office/powerpoint/2010/main">
          <mc:Choice Requires="p14">
            <p:contentPart p14:bwMode="auto" r:id="rId45">
              <p14:nvContentPartPr>
                <p14:cNvPr id="29" name="Ink 28">
                  <a:extLst>
                    <a:ext uri="{FF2B5EF4-FFF2-40B4-BE49-F238E27FC236}">
                      <a16:creationId xmlns:a16="http://schemas.microsoft.com/office/drawing/2014/main" id="{E7317403-5F9F-43BD-93B6-B68C4EBBCA22}"/>
                    </a:ext>
                  </a:extLst>
                </p14:cNvPr>
                <p14:cNvContentPartPr/>
                <p14:nvPr/>
              </p14:nvContentPartPr>
              <p14:xfrm>
                <a:off x="3365739" y="5259848"/>
                <a:ext cx="184320" cy="144360"/>
              </p14:xfrm>
            </p:contentPart>
          </mc:Choice>
          <mc:Fallback xmlns="">
            <p:pic>
              <p:nvPicPr>
                <p:cNvPr id="29" name="Ink 28">
                  <a:extLst>
                    <a:ext uri="{FF2B5EF4-FFF2-40B4-BE49-F238E27FC236}">
                      <a16:creationId xmlns:a16="http://schemas.microsoft.com/office/drawing/2014/main" id="{E7317403-5F9F-43BD-93B6-B68C4EBBCA22}"/>
                    </a:ext>
                  </a:extLst>
                </p:cNvPr>
                <p:cNvPicPr/>
                <p:nvPr/>
              </p:nvPicPr>
              <p:blipFill>
                <a:blip r:embed="rId50"/>
                <a:stretch>
                  <a:fillRect/>
                </a:stretch>
              </p:blipFill>
              <p:spPr>
                <a:xfrm>
                  <a:off x="3356739" y="5251208"/>
                  <a:ext cx="201960" cy="16200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30" name="Ink 29">
                  <a:extLst>
                    <a:ext uri="{FF2B5EF4-FFF2-40B4-BE49-F238E27FC236}">
                      <a16:creationId xmlns:a16="http://schemas.microsoft.com/office/drawing/2014/main" id="{22C8BE31-FF25-4ED3-BAFC-DCC1AB4D4990}"/>
                    </a:ext>
                  </a:extLst>
                </p14:cNvPr>
                <p14:cNvContentPartPr/>
                <p14:nvPr/>
              </p14:nvContentPartPr>
              <p14:xfrm>
                <a:off x="3550779" y="5273528"/>
                <a:ext cx="192960" cy="198360"/>
              </p14:xfrm>
            </p:contentPart>
          </mc:Choice>
          <mc:Fallback xmlns="">
            <p:pic>
              <p:nvPicPr>
                <p:cNvPr id="30" name="Ink 29">
                  <a:extLst>
                    <a:ext uri="{FF2B5EF4-FFF2-40B4-BE49-F238E27FC236}">
                      <a16:creationId xmlns:a16="http://schemas.microsoft.com/office/drawing/2014/main" id="{22C8BE31-FF25-4ED3-BAFC-DCC1AB4D4990}"/>
                    </a:ext>
                  </a:extLst>
                </p:cNvPr>
                <p:cNvPicPr/>
                <p:nvPr/>
              </p:nvPicPr>
              <p:blipFill>
                <a:blip r:embed="rId52"/>
                <a:stretch>
                  <a:fillRect/>
                </a:stretch>
              </p:blipFill>
              <p:spPr>
                <a:xfrm>
                  <a:off x="3541779" y="5264528"/>
                  <a:ext cx="2106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31" name="Ink 30">
                  <a:extLst>
                    <a:ext uri="{FF2B5EF4-FFF2-40B4-BE49-F238E27FC236}">
                      <a16:creationId xmlns:a16="http://schemas.microsoft.com/office/drawing/2014/main" id="{6454AEA8-95DC-4586-991E-182798BDF8CE}"/>
                    </a:ext>
                  </a:extLst>
                </p14:cNvPr>
                <p14:cNvContentPartPr/>
                <p14:nvPr/>
              </p14:nvContentPartPr>
              <p14:xfrm>
                <a:off x="3775779" y="5234288"/>
                <a:ext cx="330480" cy="90720"/>
              </p14:xfrm>
            </p:contentPart>
          </mc:Choice>
          <mc:Fallback xmlns="">
            <p:pic>
              <p:nvPicPr>
                <p:cNvPr id="31" name="Ink 30">
                  <a:extLst>
                    <a:ext uri="{FF2B5EF4-FFF2-40B4-BE49-F238E27FC236}">
                      <a16:creationId xmlns:a16="http://schemas.microsoft.com/office/drawing/2014/main" id="{6454AEA8-95DC-4586-991E-182798BDF8CE}"/>
                    </a:ext>
                  </a:extLst>
                </p:cNvPr>
                <p:cNvPicPr/>
                <p:nvPr/>
              </p:nvPicPr>
              <p:blipFill>
                <a:blip r:embed="rId54"/>
                <a:stretch>
                  <a:fillRect/>
                </a:stretch>
              </p:blipFill>
              <p:spPr>
                <a:xfrm>
                  <a:off x="3766779" y="5225288"/>
                  <a:ext cx="348120" cy="10836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32" name="Ink 31">
                  <a:extLst>
                    <a:ext uri="{FF2B5EF4-FFF2-40B4-BE49-F238E27FC236}">
                      <a16:creationId xmlns:a16="http://schemas.microsoft.com/office/drawing/2014/main" id="{BF34B3A4-2BB5-4D8E-BA48-944A276CA05F}"/>
                    </a:ext>
                  </a:extLst>
                </p14:cNvPr>
                <p14:cNvContentPartPr/>
                <p14:nvPr/>
              </p14:nvContentPartPr>
              <p14:xfrm>
                <a:off x="4141899" y="5216288"/>
                <a:ext cx="108000" cy="86760"/>
              </p14:xfrm>
            </p:contentPart>
          </mc:Choice>
          <mc:Fallback xmlns="">
            <p:pic>
              <p:nvPicPr>
                <p:cNvPr id="32" name="Ink 31">
                  <a:extLst>
                    <a:ext uri="{FF2B5EF4-FFF2-40B4-BE49-F238E27FC236}">
                      <a16:creationId xmlns:a16="http://schemas.microsoft.com/office/drawing/2014/main" id="{BF34B3A4-2BB5-4D8E-BA48-944A276CA05F}"/>
                    </a:ext>
                  </a:extLst>
                </p:cNvPr>
                <p:cNvPicPr/>
                <p:nvPr/>
              </p:nvPicPr>
              <p:blipFill>
                <a:blip r:embed="rId56"/>
                <a:stretch>
                  <a:fillRect/>
                </a:stretch>
              </p:blipFill>
              <p:spPr>
                <a:xfrm>
                  <a:off x="4132899" y="5207648"/>
                  <a:ext cx="125640" cy="10440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33" name="Ink 32">
                  <a:extLst>
                    <a:ext uri="{FF2B5EF4-FFF2-40B4-BE49-F238E27FC236}">
                      <a16:creationId xmlns:a16="http://schemas.microsoft.com/office/drawing/2014/main" id="{638FEBD0-C6B9-446B-80F5-3DCB09845C47}"/>
                    </a:ext>
                  </a:extLst>
                </p14:cNvPr>
                <p14:cNvContentPartPr/>
                <p14:nvPr/>
              </p14:nvContentPartPr>
              <p14:xfrm>
                <a:off x="4356099" y="5141408"/>
                <a:ext cx="106200" cy="295200"/>
              </p14:xfrm>
            </p:contentPart>
          </mc:Choice>
          <mc:Fallback xmlns="">
            <p:pic>
              <p:nvPicPr>
                <p:cNvPr id="33" name="Ink 32">
                  <a:extLst>
                    <a:ext uri="{FF2B5EF4-FFF2-40B4-BE49-F238E27FC236}">
                      <a16:creationId xmlns:a16="http://schemas.microsoft.com/office/drawing/2014/main" id="{638FEBD0-C6B9-446B-80F5-3DCB09845C47}"/>
                    </a:ext>
                  </a:extLst>
                </p:cNvPr>
                <p:cNvPicPr/>
                <p:nvPr/>
              </p:nvPicPr>
              <p:blipFill>
                <a:blip r:embed="rId58"/>
                <a:stretch>
                  <a:fillRect/>
                </a:stretch>
              </p:blipFill>
              <p:spPr>
                <a:xfrm>
                  <a:off x="4347099" y="5132768"/>
                  <a:ext cx="123840" cy="31284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34" name="Ink 33">
                  <a:extLst>
                    <a:ext uri="{FF2B5EF4-FFF2-40B4-BE49-F238E27FC236}">
                      <a16:creationId xmlns:a16="http://schemas.microsoft.com/office/drawing/2014/main" id="{F83DC903-DE2B-490D-90A8-536C0F4E2878}"/>
                    </a:ext>
                  </a:extLst>
                </p14:cNvPr>
                <p14:cNvContentPartPr/>
                <p14:nvPr/>
              </p14:nvContentPartPr>
              <p14:xfrm>
                <a:off x="4371219" y="5258048"/>
                <a:ext cx="159120" cy="109440"/>
              </p14:xfrm>
            </p:contentPart>
          </mc:Choice>
          <mc:Fallback xmlns="">
            <p:pic>
              <p:nvPicPr>
                <p:cNvPr id="34" name="Ink 33">
                  <a:extLst>
                    <a:ext uri="{FF2B5EF4-FFF2-40B4-BE49-F238E27FC236}">
                      <a16:creationId xmlns:a16="http://schemas.microsoft.com/office/drawing/2014/main" id="{F83DC903-DE2B-490D-90A8-536C0F4E2878}"/>
                    </a:ext>
                  </a:extLst>
                </p:cNvPr>
                <p:cNvPicPr/>
                <p:nvPr/>
              </p:nvPicPr>
              <p:blipFill>
                <a:blip r:embed="rId60"/>
                <a:stretch>
                  <a:fillRect/>
                </a:stretch>
              </p:blipFill>
              <p:spPr>
                <a:xfrm>
                  <a:off x="4362579" y="5249408"/>
                  <a:ext cx="17676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35" name="Ink 34">
                  <a:extLst>
                    <a:ext uri="{FF2B5EF4-FFF2-40B4-BE49-F238E27FC236}">
                      <a16:creationId xmlns:a16="http://schemas.microsoft.com/office/drawing/2014/main" id="{91D29EF9-396C-459F-8C9F-0FE03CA6D27F}"/>
                    </a:ext>
                  </a:extLst>
                </p14:cNvPr>
                <p14:cNvContentPartPr/>
                <p14:nvPr/>
              </p14:nvContentPartPr>
              <p14:xfrm>
                <a:off x="4559499" y="5237888"/>
                <a:ext cx="7200" cy="11880"/>
              </p14:xfrm>
            </p:contentPart>
          </mc:Choice>
          <mc:Fallback xmlns="">
            <p:pic>
              <p:nvPicPr>
                <p:cNvPr id="35" name="Ink 34">
                  <a:extLst>
                    <a:ext uri="{FF2B5EF4-FFF2-40B4-BE49-F238E27FC236}">
                      <a16:creationId xmlns:a16="http://schemas.microsoft.com/office/drawing/2014/main" id="{91D29EF9-396C-459F-8C9F-0FE03CA6D27F}"/>
                    </a:ext>
                  </a:extLst>
                </p:cNvPr>
                <p:cNvPicPr/>
                <p:nvPr/>
              </p:nvPicPr>
              <p:blipFill>
                <a:blip r:embed="rId62"/>
                <a:stretch>
                  <a:fillRect/>
                </a:stretch>
              </p:blipFill>
              <p:spPr>
                <a:xfrm>
                  <a:off x="4550859" y="5229248"/>
                  <a:ext cx="2484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36" name="Ink 35">
                  <a:extLst>
                    <a:ext uri="{FF2B5EF4-FFF2-40B4-BE49-F238E27FC236}">
                      <a16:creationId xmlns:a16="http://schemas.microsoft.com/office/drawing/2014/main" id="{8060CD6A-B270-491A-881F-1A8A33E38A4F}"/>
                    </a:ext>
                  </a:extLst>
                </p14:cNvPr>
                <p14:cNvContentPartPr/>
                <p14:nvPr/>
              </p14:nvContentPartPr>
              <p14:xfrm>
                <a:off x="4571019" y="5280008"/>
                <a:ext cx="196560" cy="227880"/>
              </p14:xfrm>
            </p:contentPart>
          </mc:Choice>
          <mc:Fallback xmlns="">
            <p:pic>
              <p:nvPicPr>
                <p:cNvPr id="36" name="Ink 35">
                  <a:extLst>
                    <a:ext uri="{FF2B5EF4-FFF2-40B4-BE49-F238E27FC236}">
                      <a16:creationId xmlns:a16="http://schemas.microsoft.com/office/drawing/2014/main" id="{8060CD6A-B270-491A-881F-1A8A33E38A4F}"/>
                    </a:ext>
                  </a:extLst>
                </p:cNvPr>
                <p:cNvPicPr/>
                <p:nvPr/>
              </p:nvPicPr>
              <p:blipFill>
                <a:blip r:embed="rId64"/>
                <a:stretch>
                  <a:fillRect/>
                </a:stretch>
              </p:blipFill>
              <p:spPr>
                <a:xfrm>
                  <a:off x="4562019" y="5271008"/>
                  <a:ext cx="214200" cy="24552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37" name="Ink 36">
                  <a:extLst>
                    <a:ext uri="{FF2B5EF4-FFF2-40B4-BE49-F238E27FC236}">
                      <a16:creationId xmlns:a16="http://schemas.microsoft.com/office/drawing/2014/main" id="{65FF69F0-77F2-4F99-B268-47DB943DE7CD}"/>
                    </a:ext>
                  </a:extLst>
                </p14:cNvPr>
                <p14:cNvContentPartPr/>
                <p14:nvPr/>
              </p14:nvContentPartPr>
              <p14:xfrm>
                <a:off x="4762179" y="5282168"/>
                <a:ext cx="52560" cy="82080"/>
              </p14:xfrm>
            </p:contentPart>
          </mc:Choice>
          <mc:Fallback xmlns="">
            <p:pic>
              <p:nvPicPr>
                <p:cNvPr id="37" name="Ink 36">
                  <a:extLst>
                    <a:ext uri="{FF2B5EF4-FFF2-40B4-BE49-F238E27FC236}">
                      <a16:creationId xmlns:a16="http://schemas.microsoft.com/office/drawing/2014/main" id="{65FF69F0-77F2-4F99-B268-47DB943DE7CD}"/>
                    </a:ext>
                  </a:extLst>
                </p:cNvPr>
                <p:cNvPicPr/>
                <p:nvPr/>
              </p:nvPicPr>
              <p:blipFill>
                <a:blip r:embed="rId66"/>
                <a:stretch>
                  <a:fillRect/>
                </a:stretch>
              </p:blipFill>
              <p:spPr>
                <a:xfrm>
                  <a:off x="4753179" y="5273168"/>
                  <a:ext cx="70200" cy="9972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38" name="Ink 37">
                  <a:extLst>
                    <a:ext uri="{FF2B5EF4-FFF2-40B4-BE49-F238E27FC236}">
                      <a16:creationId xmlns:a16="http://schemas.microsoft.com/office/drawing/2014/main" id="{212F8FE3-902A-4F23-A502-2534EAD0796A}"/>
                    </a:ext>
                  </a:extLst>
                </p14:cNvPr>
                <p14:cNvContentPartPr/>
                <p14:nvPr/>
              </p14:nvContentPartPr>
              <p14:xfrm>
                <a:off x="4855419" y="5136728"/>
                <a:ext cx="177840" cy="212040"/>
              </p14:xfrm>
            </p:contentPart>
          </mc:Choice>
          <mc:Fallback xmlns="">
            <p:pic>
              <p:nvPicPr>
                <p:cNvPr id="38" name="Ink 37">
                  <a:extLst>
                    <a:ext uri="{FF2B5EF4-FFF2-40B4-BE49-F238E27FC236}">
                      <a16:creationId xmlns:a16="http://schemas.microsoft.com/office/drawing/2014/main" id="{212F8FE3-902A-4F23-A502-2534EAD0796A}"/>
                    </a:ext>
                  </a:extLst>
                </p:cNvPr>
                <p:cNvPicPr/>
                <p:nvPr/>
              </p:nvPicPr>
              <p:blipFill>
                <a:blip r:embed="rId68"/>
                <a:stretch>
                  <a:fillRect/>
                </a:stretch>
              </p:blipFill>
              <p:spPr>
                <a:xfrm>
                  <a:off x="4846779" y="5128088"/>
                  <a:ext cx="195480" cy="22968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39" name="Ink 38">
                  <a:extLst>
                    <a:ext uri="{FF2B5EF4-FFF2-40B4-BE49-F238E27FC236}">
                      <a16:creationId xmlns:a16="http://schemas.microsoft.com/office/drawing/2014/main" id="{80B34D06-761F-4F5D-8DCC-D3DBBB9F36B6}"/>
                    </a:ext>
                  </a:extLst>
                </p14:cNvPr>
                <p14:cNvContentPartPr/>
                <p14:nvPr/>
              </p14:nvContentPartPr>
              <p14:xfrm>
                <a:off x="4969899" y="5238608"/>
                <a:ext cx="166320" cy="71280"/>
              </p14:xfrm>
            </p:contentPart>
          </mc:Choice>
          <mc:Fallback xmlns="">
            <p:pic>
              <p:nvPicPr>
                <p:cNvPr id="39" name="Ink 38">
                  <a:extLst>
                    <a:ext uri="{FF2B5EF4-FFF2-40B4-BE49-F238E27FC236}">
                      <a16:creationId xmlns:a16="http://schemas.microsoft.com/office/drawing/2014/main" id="{80B34D06-761F-4F5D-8DCC-D3DBBB9F36B6}"/>
                    </a:ext>
                  </a:extLst>
                </p:cNvPr>
                <p:cNvPicPr/>
                <p:nvPr/>
              </p:nvPicPr>
              <p:blipFill>
                <a:blip r:embed="rId70"/>
                <a:stretch>
                  <a:fillRect/>
                </a:stretch>
              </p:blipFill>
              <p:spPr>
                <a:xfrm>
                  <a:off x="4961259" y="5229968"/>
                  <a:ext cx="183960" cy="8892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40" name="Ink 39">
                  <a:extLst>
                    <a:ext uri="{FF2B5EF4-FFF2-40B4-BE49-F238E27FC236}">
                      <a16:creationId xmlns:a16="http://schemas.microsoft.com/office/drawing/2014/main" id="{034D0330-D41A-4FD9-A0F0-F9AA15DF1FAB}"/>
                    </a:ext>
                  </a:extLst>
                </p14:cNvPr>
                <p14:cNvContentPartPr/>
                <p14:nvPr/>
              </p14:nvContentPartPr>
              <p14:xfrm>
                <a:off x="5219019" y="5259848"/>
                <a:ext cx="162000" cy="135720"/>
              </p14:xfrm>
            </p:contentPart>
          </mc:Choice>
          <mc:Fallback xmlns="">
            <p:pic>
              <p:nvPicPr>
                <p:cNvPr id="40" name="Ink 39">
                  <a:extLst>
                    <a:ext uri="{FF2B5EF4-FFF2-40B4-BE49-F238E27FC236}">
                      <a16:creationId xmlns:a16="http://schemas.microsoft.com/office/drawing/2014/main" id="{034D0330-D41A-4FD9-A0F0-F9AA15DF1FAB}"/>
                    </a:ext>
                  </a:extLst>
                </p:cNvPr>
                <p:cNvPicPr/>
                <p:nvPr/>
              </p:nvPicPr>
              <p:blipFill>
                <a:blip r:embed="rId72"/>
                <a:stretch>
                  <a:fillRect/>
                </a:stretch>
              </p:blipFill>
              <p:spPr>
                <a:xfrm>
                  <a:off x="5210379" y="5250848"/>
                  <a:ext cx="179640" cy="15336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41" name="Ink 40">
                  <a:extLst>
                    <a:ext uri="{FF2B5EF4-FFF2-40B4-BE49-F238E27FC236}">
                      <a16:creationId xmlns:a16="http://schemas.microsoft.com/office/drawing/2014/main" id="{3C7CD4E5-D765-4AB1-8878-1A005858662B}"/>
                    </a:ext>
                  </a:extLst>
                </p14:cNvPr>
                <p14:cNvContentPartPr/>
                <p14:nvPr/>
              </p14:nvContentPartPr>
              <p14:xfrm>
                <a:off x="5383539" y="5161928"/>
                <a:ext cx="289440" cy="215640"/>
              </p14:xfrm>
            </p:contentPart>
          </mc:Choice>
          <mc:Fallback xmlns="">
            <p:pic>
              <p:nvPicPr>
                <p:cNvPr id="41" name="Ink 40">
                  <a:extLst>
                    <a:ext uri="{FF2B5EF4-FFF2-40B4-BE49-F238E27FC236}">
                      <a16:creationId xmlns:a16="http://schemas.microsoft.com/office/drawing/2014/main" id="{3C7CD4E5-D765-4AB1-8878-1A005858662B}"/>
                    </a:ext>
                  </a:extLst>
                </p:cNvPr>
                <p:cNvPicPr/>
                <p:nvPr/>
              </p:nvPicPr>
              <p:blipFill>
                <a:blip r:embed="rId74"/>
                <a:stretch>
                  <a:fillRect/>
                </a:stretch>
              </p:blipFill>
              <p:spPr>
                <a:xfrm>
                  <a:off x="5374539" y="5152928"/>
                  <a:ext cx="307080" cy="233280"/>
                </a:xfrm>
                <a:prstGeom prst="rect">
                  <a:avLst/>
                </a:prstGeom>
              </p:spPr>
            </p:pic>
          </mc:Fallback>
        </mc:AlternateContent>
      </p:grpSp>
      <p:grpSp>
        <p:nvGrpSpPr>
          <p:cNvPr id="54" name="Group 53">
            <a:extLst>
              <a:ext uri="{FF2B5EF4-FFF2-40B4-BE49-F238E27FC236}">
                <a16:creationId xmlns:a16="http://schemas.microsoft.com/office/drawing/2014/main" id="{45981D79-1F8A-4CFE-B10C-C877E7494473}"/>
              </a:ext>
            </a:extLst>
          </p:cNvPr>
          <p:cNvGrpSpPr/>
          <p:nvPr/>
        </p:nvGrpSpPr>
        <p:grpSpPr>
          <a:xfrm>
            <a:off x="3809979" y="5646848"/>
            <a:ext cx="1335960" cy="317520"/>
            <a:chOff x="3809979" y="5646848"/>
            <a:chExt cx="1335960" cy="317520"/>
          </a:xfrm>
        </p:grpSpPr>
        <mc:AlternateContent xmlns:mc="http://schemas.openxmlformats.org/markup-compatibility/2006" xmlns:p14="http://schemas.microsoft.com/office/powerpoint/2010/main">
          <mc:Choice Requires="p14">
            <p:contentPart p14:bwMode="auto" r:id="rId75">
              <p14:nvContentPartPr>
                <p14:cNvPr id="42" name="Ink 41">
                  <a:extLst>
                    <a:ext uri="{FF2B5EF4-FFF2-40B4-BE49-F238E27FC236}">
                      <a16:creationId xmlns:a16="http://schemas.microsoft.com/office/drawing/2014/main" id="{E49F3E43-D621-4F84-BB87-0199F521015C}"/>
                    </a:ext>
                  </a:extLst>
                </p14:cNvPr>
                <p14:cNvContentPartPr/>
                <p14:nvPr/>
              </p14:nvContentPartPr>
              <p14:xfrm>
                <a:off x="3951099" y="5690408"/>
                <a:ext cx="36720" cy="273960"/>
              </p14:xfrm>
            </p:contentPart>
          </mc:Choice>
          <mc:Fallback xmlns="">
            <p:pic>
              <p:nvPicPr>
                <p:cNvPr id="42" name="Ink 41">
                  <a:extLst>
                    <a:ext uri="{FF2B5EF4-FFF2-40B4-BE49-F238E27FC236}">
                      <a16:creationId xmlns:a16="http://schemas.microsoft.com/office/drawing/2014/main" id="{E49F3E43-D621-4F84-BB87-0199F521015C}"/>
                    </a:ext>
                  </a:extLst>
                </p:cNvPr>
                <p:cNvPicPr/>
                <p:nvPr/>
              </p:nvPicPr>
              <p:blipFill>
                <a:blip r:embed="rId76"/>
                <a:stretch>
                  <a:fillRect/>
                </a:stretch>
              </p:blipFill>
              <p:spPr>
                <a:xfrm>
                  <a:off x="3942459" y="5681768"/>
                  <a:ext cx="54360" cy="29160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43" name="Ink 42">
                  <a:extLst>
                    <a:ext uri="{FF2B5EF4-FFF2-40B4-BE49-F238E27FC236}">
                      <a16:creationId xmlns:a16="http://schemas.microsoft.com/office/drawing/2014/main" id="{A970DEDD-5012-4FE2-A651-00409868FEA2}"/>
                    </a:ext>
                  </a:extLst>
                </p14:cNvPr>
                <p14:cNvContentPartPr/>
                <p14:nvPr/>
              </p14:nvContentPartPr>
              <p14:xfrm>
                <a:off x="3874779" y="5793008"/>
                <a:ext cx="141480" cy="36000"/>
              </p14:xfrm>
            </p:contentPart>
          </mc:Choice>
          <mc:Fallback xmlns="">
            <p:pic>
              <p:nvPicPr>
                <p:cNvPr id="43" name="Ink 42">
                  <a:extLst>
                    <a:ext uri="{FF2B5EF4-FFF2-40B4-BE49-F238E27FC236}">
                      <a16:creationId xmlns:a16="http://schemas.microsoft.com/office/drawing/2014/main" id="{A970DEDD-5012-4FE2-A651-00409868FEA2}"/>
                    </a:ext>
                  </a:extLst>
                </p:cNvPr>
                <p:cNvPicPr/>
                <p:nvPr/>
              </p:nvPicPr>
              <p:blipFill>
                <a:blip r:embed="rId78"/>
                <a:stretch>
                  <a:fillRect/>
                </a:stretch>
              </p:blipFill>
              <p:spPr>
                <a:xfrm>
                  <a:off x="3866139" y="5784008"/>
                  <a:ext cx="159120" cy="5364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44" name="Ink 43">
                  <a:extLst>
                    <a:ext uri="{FF2B5EF4-FFF2-40B4-BE49-F238E27FC236}">
                      <a16:creationId xmlns:a16="http://schemas.microsoft.com/office/drawing/2014/main" id="{F4800844-255C-4B08-B3E1-BD9A926E7780}"/>
                    </a:ext>
                  </a:extLst>
                </p14:cNvPr>
                <p14:cNvContentPartPr/>
                <p14:nvPr/>
              </p14:nvContentPartPr>
              <p14:xfrm>
                <a:off x="3809979" y="5713448"/>
                <a:ext cx="29520" cy="2160"/>
              </p14:xfrm>
            </p:contentPart>
          </mc:Choice>
          <mc:Fallback xmlns="">
            <p:pic>
              <p:nvPicPr>
                <p:cNvPr id="44" name="Ink 43">
                  <a:extLst>
                    <a:ext uri="{FF2B5EF4-FFF2-40B4-BE49-F238E27FC236}">
                      <a16:creationId xmlns:a16="http://schemas.microsoft.com/office/drawing/2014/main" id="{F4800844-255C-4B08-B3E1-BD9A926E7780}"/>
                    </a:ext>
                  </a:extLst>
                </p:cNvPr>
                <p:cNvPicPr/>
                <p:nvPr/>
              </p:nvPicPr>
              <p:blipFill>
                <a:blip r:embed="rId80"/>
                <a:stretch>
                  <a:fillRect/>
                </a:stretch>
              </p:blipFill>
              <p:spPr>
                <a:xfrm>
                  <a:off x="3801339" y="5704448"/>
                  <a:ext cx="47160"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45" name="Ink 44">
                  <a:extLst>
                    <a:ext uri="{FF2B5EF4-FFF2-40B4-BE49-F238E27FC236}">
                      <a16:creationId xmlns:a16="http://schemas.microsoft.com/office/drawing/2014/main" id="{5075EAA1-2EBE-497A-A5AC-4D79CF2A07F4}"/>
                    </a:ext>
                  </a:extLst>
                </p14:cNvPr>
                <p14:cNvContentPartPr/>
                <p14:nvPr/>
              </p14:nvContentPartPr>
              <p14:xfrm>
                <a:off x="3944259" y="5650808"/>
                <a:ext cx="7200" cy="33120"/>
              </p14:xfrm>
            </p:contentPart>
          </mc:Choice>
          <mc:Fallback xmlns="">
            <p:pic>
              <p:nvPicPr>
                <p:cNvPr id="45" name="Ink 44">
                  <a:extLst>
                    <a:ext uri="{FF2B5EF4-FFF2-40B4-BE49-F238E27FC236}">
                      <a16:creationId xmlns:a16="http://schemas.microsoft.com/office/drawing/2014/main" id="{5075EAA1-2EBE-497A-A5AC-4D79CF2A07F4}"/>
                    </a:ext>
                  </a:extLst>
                </p:cNvPr>
                <p:cNvPicPr/>
                <p:nvPr/>
              </p:nvPicPr>
              <p:blipFill>
                <a:blip r:embed="rId82"/>
                <a:stretch>
                  <a:fillRect/>
                </a:stretch>
              </p:blipFill>
              <p:spPr>
                <a:xfrm>
                  <a:off x="3935259" y="5642168"/>
                  <a:ext cx="24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46" name="Ink 45">
                  <a:extLst>
                    <a:ext uri="{FF2B5EF4-FFF2-40B4-BE49-F238E27FC236}">
                      <a16:creationId xmlns:a16="http://schemas.microsoft.com/office/drawing/2014/main" id="{D6120442-CE44-4663-86BE-865A2CD54F13}"/>
                    </a:ext>
                  </a:extLst>
                </p14:cNvPr>
                <p14:cNvContentPartPr/>
                <p14:nvPr/>
              </p14:nvContentPartPr>
              <p14:xfrm>
                <a:off x="4154859" y="5679608"/>
                <a:ext cx="125640" cy="200160"/>
              </p14:xfrm>
            </p:contentPart>
          </mc:Choice>
          <mc:Fallback xmlns="">
            <p:pic>
              <p:nvPicPr>
                <p:cNvPr id="46" name="Ink 45">
                  <a:extLst>
                    <a:ext uri="{FF2B5EF4-FFF2-40B4-BE49-F238E27FC236}">
                      <a16:creationId xmlns:a16="http://schemas.microsoft.com/office/drawing/2014/main" id="{D6120442-CE44-4663-86BE-865A2CD54F13}"/>
                    </a:ext>
                  </a:extLst>
                </p:cNvPr>
                <p:cNvPicPr/>
                <p:nvPr/>
              </p:nvPicPr>
              <p:blipFill>
                <a:blip r:embed="rId84"/>
                <a:stretch>
                  <a:fillRect/>
                </a:stretch>
              </p:blipFill>
              <p:spPr>
                <a:xfrm>
                  <a:off x="4146219" y="5670968"/>
                  <a:ext cx="143280" cy="21780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47" name="Ink 46">
                  <a:extLst>
                    <a:ext uri="{FF2B5EF4-FFF2-40B4-BE49-F238E27FC236}">
                      <a16:creationId xmlns:a16="http://schemas.microsoft.com/office/drawing/2014/main" id="{2EB33431-20C2-4C71-956C-283713C20442}"/>
                    </a:ext>
                  </a:extLst>
                </p14:cNvPr>
                <p14:cNvContentPartPr/>
                <p14:nvPr/>
              </p14:nvContentPartPr>
              <p14:xfrm>
                <a:off x="4165659" y="5739728"/>
                <a:ext cx="65520" cy="59040"/>
              </p14:xfrm>
            </p:contentPart>
          </mc:Choice>
          <mc:Fallback xmlns="">
            <p:pic>
              <p:nvPicPr>
                <p:cNvPr id="47" name="Ink 46">
                  <a:extLst>
                    <a:ext uri="{FF2B5EF4-FFF2-40B4-BE49-F238E27FC236}">
                      <a16:creationId xmlns:a16="http://schemas.microsoft.com/office/drawing/2014/main" id="{2EB33431-20C2-4C71-956C-283713C20442}"/>
                    </a:ext>
                  </a:extLst>
                </p:cNvPr>
                <p:cNvPicPr/>
                <p:nvPr/>
              </p:nvPicPr>
              <p:blipFill>
                <a:blip r:embed="rId86"/>
                <a:stretch>
                  <a:fillRect/>
                </a:stretch>
              </p:blipFill>
              <p:spPr>
                <a:xfrm>
                  <a:off x="4156659" y="5731088"/>
                  <a:ext cx="83160" cy="7668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48" name="Ink 47">
                  <a:extLst>
                    <a:ext uri="{FF2B5EF4-FFF2-40B4-BE49-F238E27FC236}">
                      <a16:creationId xmlns:a16="http://schemas.microsoft.com/office/drawing/2014/main" id="{A55BABD7-937E-406E-90DF-C819A28E3F24}"/>
                    </a:ext>
                  </a:extLst>
                </p14:cNvPr>
                <p14:cNvContentPartPr/>
                <p14:nvPr/>
              </p14:nvContentPartPr>
              <p14:xfrm>
                <a:off x="4280499" y="5779688"/>
                <a:ext cx="227880" cy="54360"/>
              </p14:xfrm>
            </p:contentPart>
          </mc:Choice>
          <mc:Fallback xmlns="">
            <p:pic>
              <p:nvPicPr>
                <p:cNvPr id="48" name="Ink 47">
                  <a:extLst>
                    <a:ext uri="{FF2B5EF4-FFF2-40B4-BE49-F238E27FC236}">
                      <a16:creationId xmlns:a16="http://schemas.microsoft.com/office/drawing/2014/main" id="{A55BABD7-937E-406E-90DF-C819A28E3F24}"/>
                    </a:ext>
                  </a:extLst>
                </p:cNvPr>
                <p:cNvPicPr/>
                <p:nvPr/>
              </p:nvPicPr>
              <p:blipFill>
                <a:blip r:embed="rId88"/>
                <a:stretch>
                  <a:fillRect/>
                </a:stretch>
              </p:blipFill>
              <p:spPr>
                <a:xfrm>
                  <a:off x="4271499" y="5770688"/>
                  <a:ext cx="24552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49" name="Ink 48">
                  <a:extLst>
                    <a:ext uri="{FF2B5EF4-FFF2-40B4-BE49-F238E27FC236}">
                      <a16:creationId xmlns:a16="http://schemas.microsoft.com/office/drawing/2014/main" id="{8919D721-882C-4771-BAF5-C54F81FCFFF4}"/>
                    </a:ext>
                  </a:extLst>
                </p14:cNvPr>
                <p14:cNvContentPartPr/>
                <p14:nvPr/>
              </p14:nvContentPartPr>
              <p14:xfrm>
                <a:off x="4573899" y="5726768"/>
                <a:ext cx="34920" cy="102600"/>
              </p14:xfrm>
            </p:contentPart>
          </mc:Choice>
          <mc:Fallback xmlns="">
            <p:pic>
              <p:nvPicPr>
                <p:cNvPr id="49" name="Ink 48">
                  <a:extLst>
                    <a:ext uri="{FF2B5EF4-FFF2-40B4-BE49-F238E27FC236}">
                      <a16:creationId xmlns:a16="http://schemas.microsoft.com/office/drawing/2014/main" id="{8919D721-882C-4771-BAF5-C54F81FCFFF4}"/>
                    </a:ext>
                  </a:extLst>
                </p:cNvPr>
                <p:cNvPicPr/>
                <p:nvPr/>
              </p:nvPicPr>
              <p:blipFill>
                <a:blip r:embed="rId90"/>
                <a:stretch>
                  <a:fillRect/>
                </a:stretch>
              </p:blipFill>
              <p:spPr>
                <a:xfrm>
                  <a:off x="4564899" y="5717768"/>
                  <a:ext cx="52560" cy="12024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50" name="Ink 49">
                  <a:extLst>
                    <a:ext uri="{FF2B5EF4-FFF2-40B4-BE49-F238E27FC236}">
                      <a16:creationId xmlns:a16="http://schemas.microsoft.com/office/drawing/2014/main" id="{077C8464-1251-403C-A766-30971DFF9784}"/>
                    </a:ext>
                  </a:extLst>
                </p14:cNvPr>
                <p14:cNvContentPartPr/>
                <p14:nvPr/>
              </p14:nvContentPartPr>
              <p14:xfrm>
                <a:off x="4681539" y="5646848"/>
                <a:ext cx="18360" cy="210240"/>
              </p14:xfrm>
            </p:contentPart>
          </mc:Choice>
          <mc:Fallback xmlns="">
            <p:pic>
              <p:nvPicPr>
                <p:cNvPr id="50" name="Ink 49">
                  <a:extLst>
                    <a:ext uri="{FF2B5EF4-FFF2-40B4-BE49-F238E27FC236}">
                      <a16:creationId xmlns:a16="http://schemas.microsoft.com/office/drawing/2014/main" id="{077C8464-1251-403C-A766-30971DFF9784}"/>
                    </a:ext>
                  </a:extLst>
                </p:cNvPr>
                <p:cNvPicPr/>
                <p:nvPr/>
              </p:nvPicPr>
              <p:blipFill>
                <a:blip r:embed="rId92"/>
                <a:stretch>
                  <a:fillRect/>
                </a:stretch>
              </p:blipFill>
              <p:spPr>
                <a:xfrm>
                  <a:off x="4672899" y="5637848"/>
                  <a:ext cx="36000" cy="22788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53" name="Ink 52">
                  <a:extLst>
                    <a:ext uri="{FF2B5EF4-FFF2-40B4-BE49-F238E27FC236}">
                      <a16:creationId xmlns:a16="http://schemas.microsoft.com/office/drawing/2014/main" id="{08BD3D5E-FF05-4CDB-8B40-DB67B2FABF39}"/>
                    </a:ext>
                  </a:extLst>
                </p14:cNvPr>
                <p14:cNvContentPartPr/>
                <p14:nvPr/>
              </p14:nvContentPartPr>
              <p14:xfrm>
                <a:off x="4626819" y="5727848"/>
                <a:ext cx="519120" cy="235440"/>
              </p14:xfrm>
            </p:contentPart>
          </mc:Choice>
          <mc:Fallback xmlns="">
            <p:pic>
              <p:nvPicPr>
                <p:cNvPr id="53" name="Ink 52">
                  <a:extLst>
                    <a:ext uri="{FF2B5EF4-FFF2-40B4-BE49-F238E27FC236}">
                      <a16:creationId xmlns:a16="http://schemas.microsoft.com/office/drawing/2014/main" id="{08BD3D5E-FF05-4CDB-8B40-DB67B2FABF39}"/>
                    </a:ext>
                  </a:extLst>
                </p:cNvPr>
                <p:cNvPicPr/>
                <p:nvPr/>
              </p:nvPicPr>
              <p:blipFill>
                <a:blip r:embed="rId94"/>
                <a:stretch>
                  <a:fillRect/>
                </a:stretch>
              </p:blipFill>
              <p:spPr>
                <a:xfrm>
                  <a:off x="4617819" y="5718848"/>
                  <a:ext cx="536760" cy="2530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95">
            <p14:nvContentPartPr>
              <p14:cNvPr id="51" name="Ink 50">
                <a:extLst>
                  <a:ext uri="{FF2B5EF4-FFF2-40B4-BE49-F238E27FC236}">
                    <a16:creationId xmlns:a16="http://schemas.microsoft.com/office/drawing/2014/main" id="{EF8734FC-64C8-4E6C-AAB9-C4846783E44A}"/>
                  </a:ext>
                </a:extLst>
              </p14:cNvPr>
              <p14:cNvContentPartPr/>
              <p14:nvPr/>
            </p14:nvContentPartPr>
            <p14:xfrm>
              <a:off x="4940019" y="4853768"/>
              <a:ext cx="360" cy="360"/>
            </p14:xfrm>
          </p:contentPart>
        </mc:Choice>
        <mc:Fallback xmlns="">
          <p:pic>
            <p:nvPicPr>
              <p:cNvPr id="51" name="Ink 50">
                <a:extLst>
                  <a:ext uri="{FF2B5EF4-FFF2-40B4-BE49-F238E27FC236}">
                    <a16:creationId xmlns:a16="http://schemas.microsoft.com/office/drawing/2014/main" id="{EF8734FC-64C8-4E6C-AAB9-C4846783E44A}"/>
                  </a:ext>
                </a:extLst>
              </p:cNvPr>
              <p:cNvPicPr/>
              <p:nvPr/>
            </p:nvPicPr>
            <p:blipFill>
              <a:blip r:embed="rId96"/>
              <a:stretch>
                <a:fillRect/>
              </a:stretch>
            </p:blipFill>
            <p:spPr>
              <a:xfrm>
                <a:off x="4931379" y="4844768"/>
                <a:ext cx="18000" cy="18000"/>
              </a:xfrm>
              <a:prstGeom prst="rect">
                <a:avLst/>
              </a:prstGeom>
            </p:spPr>
          </p:pic>
        </mc:Fallback>
      </mc:AlternateContent>
    </p:spTree>
    <p:extLst>
      <p:ext uri="{BB962C8B-B14F-4D97-AF65-F5344CB8AC3E}">
        <p14:creationId xmlns:p14="http://schemas.microsoft.com/office/powerpoint/2010/main" val="141905093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accent3">
            <a:lumMod val="50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102CC8A-2142-4CD4-A668-416C27F821BC}"/>
              </a:ext>
            </a:extLst>
          </p:cNvPr>
          <p:cNvSpPr>
            <a:spLocks noGrp="1"/>
          </p:cNvSpPr>
          <p:nvPr>
            <p:ph type="title"/>
          </p:nvPr>
        </p:nvSpPr>
        <p:spPr>
          <a:xfrm>
            <a:off x="235867" y="1136415"/>
            <a:ext cx="10349816" cy="5072222"/>
          </a:xfrm>
        </p:spPr>
        <p:txBody>
          <a:bodyPr/>
          <a:lstStyle/>
          <a:p>
            <a:br>
              <a:rPr lang="en-US" dirty="0"/>
            </a:br>
            <a:r>
              <a:rPr lang="en-US" dirty="0"/>
              <a:t>GRU</a:t>
            </a:r>
            <a:br>
              <a:rPr lang="en-US" dirty="0"/>
            </a:br>
            <a:br>
              <a:rPr lang="en-US" dirty="0"/>
            </a:br>
            <a:r>
              <a:rPr lang="en-US" dirty="0"/>
              <a:t>Gated Recurrent Units</a:t>
            </a:r>
            <a:br>
              <a:rPr lang="en-US" dirty="0"/>
            </a:br>
            <a:endParaRPr lang="en-US" dirty="0"/>
          </a:p>
        </p:txBody>
      </p:sp>
    </p:spTree>
    <p:extLst>
      <p:ext uri="{BB962C8B-B14F-4D97-AF65-F5344CB8AC3E}">
        <p14:creationId xmlns:p14="http://schemas.microsoft.com/office/powerpoint/2010/main" val="123219285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941A2F8F-3915-4BF7-B070-86E57C02BE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87598" y="55135"/>
            <a:ext cx="7816804" cy="637624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CFDD192-216A-4781-B7E5-0E424C2AD7A5}"/>
              </a:ext>
            </a:extLst>
          </p:cNvPr>
          <p:cNvSpPr txBox="1"/>
          <p:nvPr/>
        </p:nvSpPr>
        <p:spPr>
          <a:xfrm>
            <a:off x="4757216" y="6431380"/>
            <a:ext cx="6097112" cy="646331"/>
          </a:xfrm>
          <a:prstGeom prst="rect">
            <a:avLst/>
          </a:prstGeom>
          <a:noFill/>
        </p:spPr>
        <p:txBody>
          <a:bodyPr wrap="square">
            <a:spAutoFit/>
          </a:bodyPr>
          <a:lstStyle/>
          <a:p>
            <a:r>
              <a:rPr lang="en-US" dirty="0"/>
              <a:t>GRU cell and it’s gates</a:t>
            </a:r>
            <a:br>
              <a:rPr lang="en-US" dirty="0"/>
            </a:br>
            <a:endParaRPr lang="en-US" dirty="0"/>
          </a:p>
        </p:txBody>
      </p:sp>
      <p:grpSp>
        <p:nvGrpSpPr>
          <p:cNvPr id="2080" name="Group 2079">
            <a:extLst>
              <a:ext uri="{FF2B5EF4-FFF2-40B4-BE49-F238E27FC236}">
                <a16:creationId xmlns:a16="http://schemas.microsoft.com/office/drawing/2014/main" id="{807DBAB7-2808-4D6C-A28F-1DDAEC0B33EE}"/>
              </a:ext>
            </a:extLst>
          </p:cNvPr>
          <p:cNvGrpSpPr/>
          <p:nvPr/>
        </p:nvGrpSpPr>
        <p:grpSpPr>
          <a:xfrm>
            <a:off x="4627899" y="620367"/>
            <a:ext cx="2155680" cy="775080"/>
            <a:chOff x="4627899" y="620367"/>
            <a:chExt cx="2155680" cy="775080"/>
          </a:xfrm>
        </p:grpSpPr>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4BF91507-B3F4-4300-82B7-333B9F863F2B}"/>
                    </a:ext>
                  </a:extLst>
                </p14:cNvPr>
                <p14:cNvContentPartPr/>
                <p14:nvPr/>
              </p14:nvContentPartPr>
              <p14:xfrm>
                <a:off x="4627899" y="693807"/>
                <a:ext cx="121680" cy="211680"/>
              </p14:xfrm>
            </p:contentPart>
          </mc:Choice>
          <mc:Fallback xmlns="">
            <p:pic>
              <p:nvPicPr>
                <p:cNvPr id="6" name="Ink 5">
                  <a:extLst>
                    <a:ext uri="{FF2B5EF4-FFF2-40B4-BE49-F238E27FC236}">
                      <a16:creationId xmlns:a16="http://schemas.microsoft.com/office/drawing/2014/main" id="{4BF91507-B3F4-4300-82B7-333B9F863F2B}"/>
                    </a:ext>
                  </a:extLst>
                </p:cNvPr>
                <p:cNvPicPr/>
                <p:nvPr/>
              </p:nvPicPr>
              <p:blipFill>
                <a:blip r:embed="rId4"/>
                <a:stretch>
                  <a:fillRect/>
                </a:stretch>
              </p:blipFill>
              <p:spPr>
                <a:xfrm>
                  <a:off x="4619259" y="684807"/>
                  <a:ext cx="139320" cy="2293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3" name="Ink 32">
                  <a:extLst>
                    <a:ext uri="{FF2B5EF4-FFF2-40B4-BE49-F238E27FC236}">
                      <a16:creationId xmlns:a16="http://schemas.microsoft.com/office/drawing/2014/main" id="{196484C1-7159-4385-BDE3-0498EBC8BF37}"/>
                    </a:ext>
                  </a:extLst>
                </p14:cNvPr>
                <p14:cNvContentPartPr/>
                <p14:nvPr/>
              </p14:nvContentPartPr>
              <p14:xfrm>
                <a:off x="4790619" y="842127"/>
                <a:ext cx="57960" cy="65160"/>
              </p14:xfrm>
            </p:contentPart>
          </mc:Choice>
          <mc:Fallback xmlns="">
            <p:pic>
              <p:nvPicPr>
                <p:cNvPr id="33" name="Ink 32">
                  <a:extLst>
                    <a:ext uri="{FF2B5EF4-FFF2-40B4-BE49-F238E27FC236}">
                      <a16:creationId xmlns:a16="http://schemas.microsoft.com/office/drawing/2014/main" id="{196484C1-7159-4385-BDE3-0498EBC8BF37}"/>
                    </a:ext>
                  </a:extLst>
                </p:cNvPr>
                <p:cNvPicPr/>
                <p:nvPr/>
              </p:nvPicPr>
              <p:blipFill>
                <a:blip r:embed="rId6"/>
                <a:stretch>
                  <a:fillRect/>
                </a:stretch>
              </p:blipFill>
              <p:spPr>
                <a:xfrm>
                  <a:off x="4781979" y="833127"/>
                  <a:ext cx="75600" cy="828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2059" name="Ink 2058">
                  <a:extLst>
                    <a:ext uri="{FF2B5EF4-FFF2-40B4-BE49-F238E27FC236}">
                      <a16:creationId xmlns:a16="http://schemas.microsoft.com/office/drawing/2014/main" id="{D5D95F51-837D-429A-8954-62431477D84E}"/>
                    </a:ext>
                  </a:extLst>
                </p14:cNvPr>
                <p14:cNvContentPartPr/>
                <p14:nvPr/>
              </p14:nvContentPartPr>
              <p14:xfrm>
                <a:off x="4890339" y="800727"/>
                <a:ext cx="90360" cy="104400"/>
              </p14:xfrm>
            </p:contentPart>
          </mc:Choice>
          <mc:Fallback xmlns="">
            <p:pic>
              <p:nvPicPr>
                <p:cNvPr id="2059" name="Ink 2058">
                  <a:extLst>
                    <a:ext uri="{FF2B5EF4-FFF2-40B4-BE49-F238E27FC236}">
                      <a16:creationId xmlns:a16="http://schemas.microsoft.com/office/drawing/2014/main" id="{D5D95F51-837D-429A-8954-62431477D84E}"/>
                    </a:ext>
                  </a:extLst>
                </p:cNvPr>
                <p:cNvPicPr/>
                <p:nvPr/>
              </p:nvPicPr>
              <p:blipFill>
                <a:blip r:embed="rId8"/>
                <a:stretch>
                  <a:fillRect/>
                </a:stretch>
              </p:blipFill>
              <p:spPr>
                <a:xfrm>
                  <a:off x="4881699" y="791727"/>
                  <a:ext cx="108000" cy="1220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060" name="Ink 2059">
                  <a:extLst>
                    <a:ext uri="{FF2B5EF4-FFF2-40B4-BE49-F238E27FC236}">
                      <a16:creationId xmlns:a16="http://schemas.microsoft.com/office/drawing/2014/main" id="{36457272-C605-45BF-A782-91458524AD42}"/>
                    </a:ext>
                  </a:extLst>
                </p14:cNvPr>
                <p14:cNvContentPartPr/>
                <p14:nvPr/>
              </p14:nvContentPartPr>
              <p14:xfrm>
                <a:off x="5026419" y="777327"/>
                <a:ext cx="169560" cy="109080"/>
              </p14:xfrm>
            </p:contentPart>
          </mc:Choice>
          <mc:Fallback xmlns="">
            <p:pic>
              <p:nvPicPr>
                <p:cNvPr id="2060" name="Ink 2059">
                  <a:extLst>
                    <a:ext uri="{FF2B5EF4-FFF2-40B4-BE49-F238E27FC236}">
                      <a16:creationId xmlns:a16="http://schemas.microsoft.com/office/drawing/2014/main" id="{36457272-C605-45BF-A782-91458524AD42}"/>
                    </a:ext>
                  </a:extLst>
                </p:cNvPr>
                <p:cNvPicPr/>
                <p:nvPr/>
              </p:nvPicPr>
              <p:blipFill>
                <a:blip r:embed="rId10"/>
                <a:stretch>
                  <a:fillRect/>
                </a:stretch>
              </p:blipFill>
              <p:spPr>
                <a:xfrm>
                  <a:off x="5017779" y="768327"/>
                  <a:ext cx="18720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061" name="Ink 2060">
                  <a:extLst>
                    <a:ext uri="{FF2B5EF4-FFF2-40B4-BE49-F238E27FC236}">
                      <a16:creationId xmlns:a16="http://schemas.microsoft.com/office/drawing/2014/main" id="{E7C619F4-69C6-4C8D-9AC2-D540EB3B3517}"/>
                    </a:ext>
                  </a:extLst>
                </p14:cNvPr>
                <p14:cNvContentPartPr/>
                <p14:nvPr/>
              </p14:nvContentPartPr>
              <p14:xfrm>
                <a:off x="5212179" y="770847"/>
                <a:ext cx="132480" cy="107640"/>
              </p14:xfrm>
            </p:contentPart>
          </mc:Choice>
          <mc:Fallback xmlns="">
            <p:pic>
              <p:nvPicPr>
                <p:cNvPr id="2061" name="Ink 2060">
                  <a:extLst>
                    <a:ext uri="{FF2B5EF4-FFF2-40B4-BE49-F238E27FC236}">
                      <a16:creationId xmlns:a16="http://schemas.microsoft.com/office/drawing/2014/main" id="{E7C619F4-69C6-4C8D-9AC2-D540EB3B3517}"/>
                    </a:ext>
                  </a:extLst>
                </p:cNvPr>
                <p:cNvPicPr/>
                <p:nvPr/>
              </p:nvPicPr>
              <p:blipFill>
                <a:blip r:embed="rId12"/>
                <a:stretch>
                  <a:fillRect/>
                </a:stretch>
              </p:blipFill>
              <p:spPr>
                <a:xfrm>
                  <a:off x="5203179" y="762207"/>
                  <a:ext cx="15012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062" name="Ink 2061">
                  <a:extLst>
                    <a:ext uri="{FF2B5EF4-FFF2-40B4-BE49-F238E27FC236}">
                      <a16:creationId xmlns:a16="http://schemas.microsoft.com/office/drawing/2014/main" id="{974FFFC2-A38B-4C74-92F0-F1C5EA6C33E6}"/>
                    </a:ext>
                  </a:extLst>
                </p14:cNvPr>
                <p14:cNvContentPartPr/>
                <p14:nvPr/>
              </p14:nvContentPartPr>
              <p14:xfrm>
                <a:off x="5380659" y="772647"/>
                <a:ext cx="60120" cy="79200"/>
              </p14:xfrm>
            </p:contentPart>
          </mc:Choice>
          <mc:Fallback xmlns="">
            <p:pic>
              <p:nvPicPr>
                <p:cNvPr id="2062" name="Ink 2061">
                  <a:extLst>
                    <a:ext uri="{FF2B5EF4-FFF2-40B4-BE49-F238E27FC236}">
                      <a16:creationId xmlns:a16="http://schemas.microsoft.com/office/drawing/2014/main" id="{974FFFC2-A38B-4C74-92F0-F1C5EA6C33E6}"/>
                    </a:ext>
                  </a:extLst>
                </p:cNvPr>
                <p:cNvPicPr/>
                <p:nvPr/>
              </p:nvPicPr>
              <p:blipFill>
                <a:blip r:embed="rId14"/>
                <a:stretch>
                  <a:fillRect/>
                </a:stretch>
              </p:blipFill>
              <p:spPr>
                <a:xfrm>
                  <a:off x="5371659" y="763647"/>
                  <a:ext cx="77760" cy="968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063" name="Ink 2062">
                  <a:extLst>
                    <a:ext uri="{FF2B5EF4-FFF2-40B4-BE49-F238E27FC236}">
                      <a16:creationId xmlns:a16="http://schemas.microsoft.com/office/drawing/2014/main" id="{42BFB7A0-268C-4B54-8EC7-05FAA608E680}"/>
                    </a:ext>
                  </a:extLst>
                </p14:cNvPr>
                <p14:cNvContentPartPr/>
                <p14:nvPr/>
              </p14:nvContentPartPr>
              <p14:xfrm>
                <a:off x="5480739" y="620367"/>
                <a:ext cx="102600" cy="289080"/>
              </p14:xfrm>
            </p:contentPart>
          </mc:Choice>
          <mc:Fallback xmlns="">
            <p:pic>
              <p:nvPicPr>
                <p:cNvPr id="2063" name="Ink 2062">
                  <a:extLst>
                    <a:ext uri="{FF2B5EF4-FFF2-40B4-BE49-F238E27FC236}">
                      <a16:creationId xmlns:a16="http://schemas.microsoft.com/office/drawing/2014/main" id="{42BFB7A0-268C-4B54-8EC7-05FAA608E680}"/>
                    </a:ext>
                  </a:extLst>
                </p:cNvPr>
                <p:cNvPicPr/>
                <p:nvPr/>
              </p:nvPicPr>
              <p:blipFill>
                <a:blip r:embed="rId16"/>
                <a:stretch>
                  <a:fillRect/>
                </a:stretch>
              </p:blipFill>
              <p:spPr>
                <a:xfrm>
                  <a:off x="5471739" y="611727"/>
                  <a:ext cx="120240" cy="3067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064" name="Ink 2063">
                  <a:extLst>
                    <a:ext uri="{FF2B5EF4-FFF2-40B4-BE49-F238E27FC236}">
                      <a16:creationId xmlns:a16="http://schemas.microsoft.com/office/drawing/2014/main" id="{CD316DE7-F0E7-420F-9379-917B5A14187F}"/>
                    </a:ext>
                  </a:extLst>
                </p14:cNvPr>
                <p14:cNvContentPartPr/>
                <p14:nvPr/>
              </p14:nvContentPartPr>
              <p14:xfrm>
                <a:off x="5783139" y="743847"/>
                <a:ext cx="33840" cy="298440"/>
              </p14:xfrm>
            </p:contentPart>
          </mc:Choice>
          <mc:Fallback xmlns="">
            <p:pic>
              <p:nvPicPr>
                <p:cNvPr id="2064" name="Ink 2063">
                  <a:extLst>
                    <a:ext uri="{FF2B5EF4-FFF2-40B4-BE49-F238E27FC236}">
                      <a16:creationId xmlns:a16="http://schemas.microsoft.com/office/drawing/2014/main" id="{CD316DE7-F0E7-420F-9379-917B5A14187F}"/>
                    </a:ext>
                  </a:extLst>
                </p:cNvPr>
                <p:cNvPicPr/>
                <p:nvPr/>
              </p:nvPicPr>
              <p:blipFill>
                <a:blip r:embed="rId18"/>
                <a:stretch>
                  <a:fillRect/>
                </a:stretch>
              </p:blipFill>
              <p:spPr>
                <a:xfrm>
                  <a:off x="5774139" y="735207"/>
                  <a:ext cx="51480" cy="3160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065" name="Ink 2064">
                  <a:extLst>
                    <a:ext uri="{FF2B5EF4-FFF2-40B4-BE49-F238E27FC236}">
                      <a16:creationId xmlns:a16="http://schemas.microsoft.com/office/drawing/2014/main" id="{6795F707-5484-4BE6-AF3D-11AC3D64EAFE}"/>
                    </a:ext>
                  </a:extLst>
                </p14:cNvPr>
                <p14:cNvContentPartPr/>
                <p14:nvPr/>
              </p14:nvContentPartPr>
              <p14:xfrm>
                <a:off x="5788539" y="789207"/>
                <a:ext cx="100440" cy="104760"/>
              </p14:xfrm>
            </p:contentPart>
          </mc:Choice>
          <mc:Fallback xmlns="">
            <p:pic>
              <p:nvPicPr>
                <p:cNvPr id="2065" name="Ink 2064">
                  <a:extLst>
                    <a:ext uri="{FF2B5EF4-FFF2-40B4-BE49-F238E27FC236}">
                      <a16:creationId xmlns:a16="http://schemas.microsoft.com/office/drawing/2014/main" id="{6795F707-5484-4BE6-AF3D-11AC3D64EAFE}"/>
                    </a:ext>
                  </a:extLst>
                </p:cNvPr>
                <p:cNvPicPr/>
                <p:nvPr/>
              </p:nvPicPr>
              <p:blipFill>
                <a:blip r:embed="rId20"/>
                <a:stretch>
                  <a:fillRect/>
                </a:stretch>
              </p:blipFill>
              <p:spPr>
                <a:xfrm>
                  <a:off x="5779899" y="780567"/>
                  <a:ext cx="118080" cy="1224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066" name="Ink 2065">
                  <a:extLst>
                    <a:ext uri="{FF2B5EF4-FFF2-40B4-BE49-F238E27FC236}">
                      <a16:creationId xmlns:a16="http://schemas.microsoft.com/office/drawing/2014/main" id="{BB7CD276-8904-4D94-9725-D229C96056D8}"/>
                    </a:ext>
                  </a:extLst>
                </p14:cNvPr>
                <p14:cNvContentPartPr/>
                <p14:nvPr/>
              </p14:nvContentPartPr>
              <p14:xfrm>
                <a:off x="5910579" y="753927"/>
                <a:ext cx="201960" cy="137880"/>
              </p14:xfrm>
            </p:contentPart>
          </mc:Choice>
          <mc:Fallback xmlns="">
            <p:pic>
              <p:nvPicPr>
                <p:cNvPr id="2066" name="Ink 2065">
                  <a:extLst>
                    <a:ext uri="{FF2B5EF4-FFF2-40B4-BE49-F238E27FC236}">
                      <a16:creationId xmlns:a16="http://schemas.microsoft.com/office/drawing/2014/main" id="{BB7CD276-8904-4D94-9725-D229C96056D8}"/>
                    </a:ext>
                  </a:extLst>
                </p:cNvPr>
                <p:cNvPicPr/>
                <p:nvPr/>
              </p:nvPicPr>
              <p:blipFill>
                <a:blip r:embed="rId22"/>
                <a:stretch>
                  <a:fillRect/>
                </a:stretch>
              </p:blipFill>
              <p:spPr>
                <a:xfrm>
                  <a:off x="5901579" y="744927"/>
                  <a:ext cx="21960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067" name="Ink 2066">
                  <a:extLst>
                    <a:ext uri="{FF2B5EF4-FFF2-40B4-BE49-F238E27FC236}">
                      <a16:creationId xmlns:a16="http://schemas.microsoft.com/office/drawing/2014/main" id="{6B384DEB-789F-45C1-BF2D-6A56F0B6721C}"/>
                    </a:ext>
                  </a:extLst>
                </p14:cNvPr>
                <p14:cNvContentPartPr/>
                <p14:nvPr/>
              </p14:nvContentPartPr>
              <p14:xfrm>
                <a:off x="6176979" y="631167"/>
                <a:ext cx="25200" cy="236520"/>
              </p14:xfrm>
            </p:contentPart>
          </mc:Choice>
          <mc:Fallback xmlns="">
            <p:pic>
              <p:nvPicPr>
                <p:cNvPr id="2067" name="Ink 2066">
                  <a:extLst>
                    <a:ext uri="{FF2B5EF4-FFF2-40B4-BE49-F238E27FC236}">
                      <a16:creationId xmlns:a16="http://schemas.microsoft.com/office/drawing/2014/main" id="{6B384DEB-789F-45C1-BF2D-6A56F0B6721C}"/>
                    </a:ext>
                  </a:extLst>
                </p:cNvPr>
                <p:cNvPicPr/>
                <p:nvPr/>
              </p:nvPicPr>
              <p:blipFill>
                <a:blip r:embed="rId24"/>
                <a:stretch>
                  <a:fillRect/>
                </a:stretch>
              </p:blipFill>
              <p:spPr>
                <a:xfrm>
                  <a:off x="6167979" y="622167"/>
                  <a:ext cx="42840" cy="25416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068" name="Ink 2067">
                  <a:extLst>
                    <a:ext uri="{FF2B5EF4-FFF2-40B4-BE49-F238E27FC236}">
                      <a16:creationId xmlns:a16="http://schemas.microsoft.com/office/drawing/2014/main" id="{C2F1FF7D-749A-4497-9ED1-3B41E997F27D}"/>
                    </a:ext>
                  </a:extLst>
                </p14:cNvPr>
                <p14:cNvContentPartPr/>
                <p14:nvPr/>
              </p14:nvContentPartPr>
              <p14:xfrm>
                <a:off x="6114339" y="733767"/>
                <a:ext cx="155160" cy="52200"/>
              </p14:xfrm>
            </p:contentPart>
          </mc:Choice>
          <mc:Fallback xmlns="">
            <p:pic>
              <p:nvPicPr>
                <p:cNvPr id="2068" name="Ink 2067">
                  <a:extLst>
                    <a:ext uri="{FF2B5EF4-FFF2-40B4-BE49-F238E27FC236}">
                      <a16:creationId xmlns:a16="http://schemas.microsoft.com/office/drawing/2014/main" id="{C2F1FF7D-749A-4497-9ED1-3B41E997F27D}"/>
                    </a:ext>
                  </a:extLst>
                </p:cNvPr>
                <p:cNvPicPr/>
                <p:nvPr/>
              </p:nvPicPr>
              <p:blipFill>
                <a:blip r:embed="rId26"/>
                <a:stretch>
                  <a:fillRect/>
                </a:stretch>
              </p:blipFill>
              <p:spPr>
                <a:xfrm>
                  <a:off x="6105699" y="724767"/>
                  <a:ext cx="172800" cy="6984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069" name="Ink 2068">
                  <a:extLst>
                    <a:ext uri="{FF2B5EF4-FFF2-40B4-BE49-F238E27FC236}">
                      <a16:creationId xmlns:a16="http://schemas.microsoft.com/office/drawing/2014/main" id="{63F5390D-D9EF-4AA5-8463-8D61CB9023EA}"/>
                    </a:ext>
                  </a:extLst>
                </p14:cNvPr>
                <p14:cNvContentPartPr/>
                <p14:nvPr/>
              </p14:nvContentPartPr>
              <p14:xfrm>
                <a:off x="6399099" y="694527"/>
                <a:ext cx="29160" cy="66960"/>
              </p14:xfrm>
            </p:contentPart>
          </mc:Choice>
          <mc:Fallback xmlns="">
            <p:pic>
              <p:nvPicPr>
                <p:cNvPr id="2069" name="Ink 2068">
                  <a:extLst>
                    <a:ext uri="{FF2B5EF4-FFF2-40B4-BE49-F238E27FC236}">
                      <a16:creationId xmlns:a16="http://schemas.microsoft.com/office/drawing/2014/main" id="{63F5390D-D9EF-4AA5-8463-8D61CB9023EA}"/>
                    </a:ext>
                  </a:extLst>
                </p:cNvPr>
                <p:cNvPicPr/>
                <p:nvPr/>
              </p:nvPicPr>
              <p:blipFill>
                <a:blip r:embed="rId28"/>
                <a:stretch>
                  <a:fillRect/>
                </a:stretch>
              </p:blipFill>
              <p:spPr>
                <a:xfrm>
                  <a:off x="6390099" y="685887"/>
                  <a:ext cx="46800" cy="846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070" name="Ink 2069">
                  <a:extLst>
                    <a:ext uri="{FF2B5EF4-FFF2-40B4-BE49-F238E27FC236}">
                      <a16:creationId xmlns:a16="http://schemas.microsoft.com/office/drawing/2014/main" id="{6900D2EE-6FA9-4BD2-9D23-5CDF449DE45E}"/>
                    </a:ext>
                  </a:extLst>
                </p14:cNvPr>
                <p14:cNvContentPartPr/>
                <p14:nvPr/>
              </p14:nvContentPartPr>
              <p14:xfrm>
                <a:off x="6413499" y="768687"/>
                <a:ext cx="232920" cy="106560"/>
              </p14:xfrm>
            </p:contentPart>
          </mc:Choice>
          <mc:Fallback xmlns="">
            <p:pic>
              <p:nvPicPr>
                <p:cNvPr id="2070" name="Ink 2069">
                  <a:extLst>
                    <a:ext uri="{FF2B5EF4-FFF2-40B4-BE49-F238E27FC236}">
                      <a16:creationId xmlns:a16="http://schemas.microsoft.com/office/drawing/2014/main" id="{6900D2EE-6FA9-4BD2-9D23-5CDF449DE45E}"/>
                    </a:ext>
                  </a:extLst>
                </p:cNvPr>
                <p:cNvPicPr/>
                <p:nvPr/>
              </p:nvPicPr>
              <p:blipFill>
                <a:blip r:embed="rId30"/>
                <a:stretch>
                  <a:fillRect/>
                </a:stretch>
              </p:blipFill>
              <p:spPr>
                <a:xfrm>
                  <a:off x="6404859" y="759687"/>
                  <a:ext cx="250560" cy="1242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071" name="Ink 2070">
                  <a:extLst>
                    <a:ext uri="{FF2B5EF4-FFF2-40B4-BE49-F238E27FC236}">
                      <a16:creationId xmlns:a16="http://schemas.microsoft.com/office/drawing/2014/main" id="{4F04478E-2B6C-4747-9B92-219A67487A1F}"/>
                    </a:ext>
                  </a:extLst>
                </p14:cNvPr>
                <p14:cNvContentPartPr/>
                <p14:nvPr/>
              </p14:nvContentPartPr>
              <p14:xfrm>
                <a:off x="6595659" y="644847"/>
                <a:ext cx="109800" cy="427680"/>
              </p14:xfrm>
            </p:contentPart>
          </mc:Choice>
          <mc:Fallback xmlns="">
            <p:pic>
              <p:nvPicPr>
                <p:cNvPr id="2071" name="Ink 2070">
                  <a:extLst>
                    <a:ext uri="{FF2B5EF4-FFF2-40B4-BE49-F238E27FC236}">
                      <a16:creationId xmlns:a16="http://schemas.microsoft.com/office/drawing/2014/main" id="{4F04478E-2B6C-4747-9B92-219A67487A1F}"/>
                    </a:ext>
                  </a:extLst>
                </p:cNvPr>
                <p:cNvPicPr/>
                <p:nvPr/>
              </p:nvPicPr>
              <p:blipFill>
                <a:blip r:embed="rId32"/>
                <a:stretch>
                  <a:fillRect/>
                </a:stretch>
              </p:blipFill>
              <p:spPr>
                <a:xfrm>
                  <a:off x="6586659" y="635847"/>
                  <a:ext cx="127440" cy="4453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072" name="Ink 2071">
                  <a:extLst>
                    <a:ext uri="{FF2B5EF4-FFF2-40B4-BE49-F238E27FC236}">
                      <a16:creationId xmlns:a16="http://schemas.microsoft.com/office/drawing/2014/main" id="{A4E15B8B-4A62-4E82-A3DB-C32087B50902}"/>
                    </a:ext>
                  </a:extLst>
                </p14:cNvPr>
                <p14:cNvContentPartPr/>
                <p14:nvPr/>
              </p14:nvContentPartPr>
              <p14:xfrm>
                <a:off x="6716979" y="833127"/>
                <a:ext cx="66600" cy="25560"/>
              </p14:xfrm>
            </p:contentPart>
          </mc:Choice>
          <mc:Fallback xmlns="">
            <p:pic>
              <p:nvPicPr>
                <p:cNvPr id="2072" name="Ink 2071">
                  <a:extLst>
                    <a:ext uri="{FF2B5EF4-FFF2-40B4-BE49-F238E27FC236}">
                      <a16:creationId xmlns:a16="http://schemas.microsoft.com/office/drawing/2014/main" id="{A4E15B8B-4A62-4E82-A3DB-C32087B50902}"/>
                    </a:ext>
                  </a:extLst>
                </p:cNvPr>
                <p:cNvPicPr/>
                <p:nvPr/>
              </p:nvPicPr>
              <p:blipFill>
                <a:blip r:embed="rId34"/>
                <a:stretch>
                  <a:fillRect/>
                </a:stretch>
              </p:blipFill>
              <p:spPr>
                <a:xfrm>
                  <a:off x="6708339" y="824487"/>
                  <a:ext cx="84240" cy="432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075" name="Ink 2074">
                  <a:extLst>
                    <a:ext uri="{FF2B5EF4-FFF2-40B4-BE49-F238E27FC236}">
                      <a16:creationId xmlns:a16="http://schemas.microsoft.com/office/drawing/2014/main" id="{5CAA1597-AD13-4B6C-919D-32DC1EDF6B49}"/>
                    </a:ext>
                  </a:extLst>
                </p14:cNvPr>
                <p14:cNvContentPartPr/>
                <p14:nvPr/>
              </p14:nvContentPartPr>
              <p14:xfrm>
                <a:off x="4814379" y="1029327"/>
                <a:ext cx="110160" cy="209160"/>
              </p14:xfrm>
            </p:contentPart>
          </mc:Choice>
          <mc:Fallback xmlns="">
            <p:pic>
              <p:nvPicPr>
                <p:cNvPr id="2075" name="Ink 2074">
                  <a:extLst>
                    <a:ext uri="{FF2B5EF4-FFF2-40B4-BE49-F238E27FC236}">
                      <a16:creationId xmlns:a16="http://schemas.microsoft.com/office/drawing/2014/main" id="{5CAA1597-AD13-4B6C-919D-32DC1EDF6B49}"/>
                    </a:ext>
                  </a:extLst>
                </p:cNvPr>
                <p:cNvPicPr/>
                <p:nvPr/>
              </p:nvPicPr>
              <p:blipFill>
                <a:blip r:embed="rId36"/>
                <a:stretch>
                  <a:fillRect/>
                </a:stretch>
              </p:blipFill>
              <p:spPr>
                <a:xfrm>
                  <a:off x="4805739" y="1020327"/>
                  <a:ext cx="127800" cy="2268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076" name="Ink 2075">
                  <a:extLst>
                    <a:ext uri="{FF2B5EF4-FFF2-40B4-BE49-F238E27FC236}">
                      <a16:creationId xmlns:a16="http://schemas.microsoft.com/office/drawing/2014/main" id="{A8FBD4D0-A00B-4C1E-8391-6CF10F9A2265}"/>
                    </a:ext>
                  </a:extLst>
                </p14:cNvPr>
                <p14:cNvContentPartPr/>
                <p14:nvPr/>
              </p14:nvContentPartPr>
              <p14:xfrm>
                <a:off x="4754259" y="1086207"/>
                <a:ext cx="144720" cy="42120"/>
              </p14:xfrm>
            </p:contentPart>
          </mc:Choice>
          <mc:Fallback xmlns="">
            <p:pic>
              <p:nvPicPr>
                <p:cNvPr id="2076" name="Ink 2075">
                  <a:extLst>
                    <a:ext uri="{FF2B5EF4-FFF2-40B4-BE49-F238E27FC236}">
                      <a16:creationId xmlns:a16="http://schemas.microsoft.com/office/drawing/2014/main" id="{A8FBD4D0-A00B-4C1E-8391-6CF10F9A2265}"/>
                    </a:ext>
                  </a:extLst>
                </p:cNvPr>
                <p:cNvPicPr/>
                <p:nvPr/>
              </p:nvPicPr>
              <p:blipFill>
                <a:blip r:embed="rId38"/>
                <a:stretch>
                  <a:fillRect/>
                </a:stretch>
              </p:blipFill>
              <p:spPr>
                <a:xfrm>
                  <a:off x="4745619" y="1077207"/>
                  <a:ext cx="162360" cy="5976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077" name="Ink 2076">
                  <a:extLst>
                    <a:ext uri="{FF2B5EF4-FFF2-40B4-BE49-F238E27FC236}">
                      <a16:creationId xmlns:a16="http://schemas.microsoft.com/office/drawing/2014/main" id="{30F4C925-A7FD-4231-ADBF-784E2489192A}"/>
                    </a:ext>
                  </a:extLst>
                </p14:cNvPr>
                <p14:cNvContentPartPr/>
                <p14:nvPr/>
              </p14:nvContentPartPr>
              <p14:xfrm>
                <a:off x="5089779" y="998367"/>
                <a:ext cx="285120" cy="387720"/>
              </p14:xfrm>
            </p:contentPart>
          </mc:Choice>
          <mc:Fallback xmlns="">
            <p:pic>
              <p:nvPicPr>
                <p:cNvPr id="2077" name="Ink 2076">
                  <a:extLst>
                    <a:ext uri="{FF2B5EF4-FFF2-40B4-BE49-F238E27FC236}">
                      <a16:creationId xmlns:a16="http://schemas.microsoft.com/office/drawing/2014/main" id="{30F4C925-A7FD-4231-ADBF-784E2489192A}"/>
                    </a:ext>
                  </a:extLst>
                </p:cNvPr>
                <p:cNvPicPr/>
                <p:nvPr/>
              </p:nvPicPr>
              <p:blipFill>
                <a:blip r:embed="rId40"/>
                <a:stretch>
                  <a:fillRect/>
                </a:stretch>
              </p:blipFill>
              <p:spPr>
                <a:xfrm>
                  <a:off x="5080779" y="989727"/>
                  <a:ext cx="302760" cy="40536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2078" name="Ink 2077">
                  <a:extLst>
                    <a:ext uri="{FF2B5EF4-FFF2-40B4-BE49-F238E27FC236}">
                      <a16:creationId xmlns:a16="http://schemas.microsoft.com/office/drawing/2014/main" id="{F7B313C4-CA78-479C-AA6F-9E514E6C5F79}"/>
                    </a:ext>
                  </a:extLst>
                </p14:cNvPr>
                <p14:cNvContentPartPr/>
                <p14:nvPr/>
              </p14:nvContentPartPr>
              <p14:xfrm>
                <a:off x="5386419" y="1009527"/>
                <a:ext cx="314280" cy="385920"/>
              </p14:xfrm>
            </p:contentPart>
          </mc:Choice>
          <mc:Fallback xmlns="">
            <p:pic>
              <p:nvPicPr>
                <p:cNvPr id="2078" name="Ink 2077">
                  <a:extLst>
                    <a:ext uri="{FF2B5EF4-FFF2-40B4-BE49-F238E27FC236}">
                      <a16:creationId xmlns:a16="http://schemas.microsoft.com/office/drawing/2014/main" id="{F7B313C4-CA78-479C-AA6F-9E514E6C5F79}"/>
                    </a:ext>
                  </a:extLst>
                </p:cNvPr>
                <p:cNvPicPr/>
                <p:nvPr/>
              </p:nvPicPr>
              <p:blipFill>
                <a:blip r:embed="rId42"/>
                <a:stretch>
                  <a:fillRect/>
                </a:stretch>
              </p:blipFill>
              <p:spPr>
                <a:xfrm>
                  <a:off x="5377419" y="1000527"/>
                  <a:ext cx="331920" cy="40356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2079" name="Ink 2078">
                  <a:extLst>
                    <a:ext uri="{FF2B5EF4-FFF2-40B4-BE49-F238E27FC236}">
                      <a16:creationId xmlns:a16="http://schemas.microsoft.com/office/drawing/2014/main" id="{2A561116-84AB-4E71-A415-1BFD9C1CEB21}"/>
                    </a:ext>
                  </a:extLst>
                </p14:cNvPr>
                <p14:cNvContentPartPr/>
                <p14:nvPr/>
              </p14:nvContentPartPr>
              <p14:xfrm>
                <a:off x="5674059" y="1051647"/>
                <a:ext cx="156240" cy="78840"/>
              </p14:xfrm>
            </p:contentPart>
          </mc:Choice>
          <mc:Fallback xmlns="">
            <p:pic>
              <p:nvPicPr>
                <p:cNvPr id="2079" name="Ink 2078">
                  <a:extLst>
                    <a:ext uri="{FF2B5EF4-FFF2-40B4-BE49-F238E27FC236}">
                      <a16:creationId xmlns:a16="http://schemas.microsoft.com/office/drawing/2014/main" id="{2A561116-84AB-4E71-A415-1BFD9C1CEB21}"/>
                    </a:ext>
                  </a:extLst>
                </p:cNvPr>
                <p:cNvPicPr/>
                <p:nvPr/>
              </p:nvPicPr>
              <p:blipFill>
                <a:blip r:embed="rId44"/>
                <a:stretch>
                  <a:fillRect/>
                </a:stretch>
              </p:blipFill>
              <p:spPr>
                <a:xfrm>
                  <a:off x="5665419" y="1043007"/>
                  <a:ext cx="173880" cy="964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5">
            <p14:nvContentPartPr>
              <p14:cNvPr id="2081" name="Ink 2080">
                <a:extLst>
                  <a:ext uri="{FF2B5EF4-FFF2-40B4-BE49-F238E27FC236}">
                    <a16:creationId xmlns:a16="http://schemas.microsoft.com/office/drawing/2014/main" id="{EEE68FE2-9095-46B4-8178-92E4F3C66678}"/>
                  </a:ext>
                </a:extLst>
              </p14:cNvPr>
              <p14:cNvContentPartPr/>
              <p14:nvPr/>
            </p14:nvContentPartPr>
            <p14:xfrm>
              <a:off x="7065819" y="5898327"/>
              <a:ext cx="400320" cy="36360"/>
            </p14:xfrm>
          </p:contentPart>
        </mc:Choice>
        <mc:Fallback xmlns="">
          <p:pic>
            <p:nvPicPr>
              <p:cNvPr id="2081" name="Ink 2080">
                <a:extLst>
                  <a:ext uri="{FF2B5EF4-FFF2-40B4-BE49-F238E27FC236}">
                    <a16:creationId xmlns:a16="http://schemas.microsoft.com/office/drawing/2014/main" id="{EEE68FE2-9095-46B4-8178-92E4F3C66678}"/>
                  </a:ext>
                </a:extLst>
              </p:cNvPr>
              <p:cNvPicPr/>
              <p:nvPr/>
            </p:nvPicPr>
            <p:blipFill>
              <a:blip r:embed="rId46"/>
              <a:stretch>
                <a:fillRect/>
              </a:stretch>
            </p:blipFill>
            <p:spPr>
              <a:xfrm>
                <a:off x="7057179" y="5889327"/>
                <a:ext cx="417960" cy="5400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2082" name="Ink 2081">
                <a:extLst>
                  <a:ext uri="{FF2B5EF4-FFF2-40B4-BE49-F238E27FC236}">
                    <a16:creationId xmlns:a16="http://schemas.microsoft.com/office/drawing/2014/main" id="{1FAF5E0E-6A48-4356-B1C3-ACAE55C4EA75}"/>
                  </a:ext>
                </a:extLst>
              </p14:cNvPr>
              <p14:cNvContentPartPr/>
              <p14:nvPr/>
            </p14:nvContentPartPr>
            <p14:xfrm>
              <a:off x="7401699" y="5790687"/>
              <a:ext cx="149040" cy="195120"/>
            </p14:xfrm>
          </p:contentPart>
        </mc:Choice>
        <mc:Fallback xmlns="">
          <p:pic>
            <p:nvPicPr>
              <p:cNvPr id="2082" name="Ink 2081">
                <a:extLst>
                  <a:ext uri="{FF2B5EF4-FFF2-40B4-BE49-F238E27FC236}">
                    <a16:creationId xmlns:a16="http://schemas.microsoft.com/office/drawing/2014/main" id="{1FAF5E0E-6A48-4356-B1C3-ACAE55C4EA75}"/>
                  </a:ext>
                </a:extLst>
              </p:cNvPr>
              <p:cNvPicPr/>
              <p:nvPr/>
            </p:nvPicPr>
            <p:blipFill>
              <a:blip r:embed="rId48"/>
              <a:stretch>
                <a:fillRect/>
              </a:stretch>
            </p:blipFill>
            <p:spPr>
              <a:xfrm>
                <a:off x="7392699" y="5782047"/>
                <a:ext cx="16668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2083" name="Ink 2082">
                <a:extLst>
                  <a:ext uri="{FF2B5EF4-FFF2-40B4-BE49-F238E27FC236}">
                    <a16:creationId xmlns:a16="http://schemas.microsoft.com/office/drawing/2014/main" id="{C29DE97F-71D7-4992-B5A5-90EE6392721A}"/>
                  </a:ext>
                </a:extLst>
              </p14:cNvPr>
              <p14:cNvContentPartPr/>
              <p14:nvPr/>
            </p14:nvContentPartPr>
            <p14:xfrm>
              <a:off x="7695459" y="5717967"/>
              <a:ext cx="277920" cy="261000"/>
            </p14:xfrm>
          </p:contentPart>
        </mc:Choice>
        <mc:Fallback xmlns="">
          <p:pic>
            <p:nvPicPr>
              <p:cNvPr id="2083" name="Ink 2082">
                <a:extLst>
                  <a:ext uri="{FF2B5EF4-FFF2-40B4-BE49-F238E27FC236}">
                    <a16:creationId xmlns:a16="http://schemas.microsoft.com/office/drawing/2014/main" id="{C29DE97F-71D7-4992-B5A5-90EE6392721A}"/>
                  </a:ext>
                </a:extLst>
              </p:cNvPr>
              <p:cNvPicPr/>
              <p:nvPr/>
            </p:nvPicPr>
            <p:blipFill>
              <a:blip r:embed="rId50"/>
              <a:stretch>
                <a:fillRect/>
              </a:stretch>
            </p:blipFill>
            <p:spPr>
              <a:xfrm>
                <a:off x="7686459" y="5709327"/>
                <a:ext cx="295560" cy="27864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2084" name="Ink 2083">
                <a:extLst>
                  <a:ext uri="{FF2B5EF4-FFF2-40B4-BE49-F238E27FC236}">
                    <a16:creationId xmlns:a16="http://schemas.microsoft.com/office/drawing/2014/main" id="{604AB8A3-DC85-4E2F-BB5E-9586508AD2B9}"/>
                  </a:ext>
                </a:extLst>
              </p14:cNvPr>
              <p14:cNvContentPartPr/>
              <p14:nvPr/>
            </p14:nvContentPartPr>
            <p14:xfrm>
              <a:off x="8016219" y="5827047"/>
              <a:ext cx="131040" cy="92520"/>
            </p14:xfrm>
          </p:contentPart>
        </mc:Choice>
        <mc:Fallback xmlns="">
          <p:pic>
            <p:nvPicPr>
              <p:cNvPr id="2084" name="Ink 2083">
                <a:extLst>
                  <a:ext uri="{FF2B5EF4-FFF2-40B4-BE49-F238E27FC236}">
                    <a16:creationId xmlns:a16="http://schemas.microsoft.com/office/drawing/2014/main" id="{604AB8A3-DC85-4E2F-BB5E-9586508AD2B9}"/>
                  </a:ext>
                </a:extLst>
              </p:cNvPr>
              <p:cNvPicPr/>
              <p:nvPr/>
            </p:nvPicPr>
            <p:blipFill>
              <a:blip r:embed="rId52"/>
              <a:stretch>
                <a:fillRect/>
              </a:stretch>
            </p:blipFill>
            <p:spPr>
              <a:xfrm>
                <a:off x="8007579" y="5818407"/>
                <a:ext cx="148680" cy="110160"/>
              </a:xfrm>
              <a:prstGeom prst="rect">
                <a:avLst/>
              </a:prstGeom>
            </p:spPr>
          </p:pic>
        </mc:Fallback>
      </mc:AlternateContent>
      <p:grpSp>
        <p:nvGrpSpPr>
          <p:cNvPr id="2120" name="Group 2119">
            <a:extLst>
              <a:ext uri="{FF2B5EF4-FFF2-40B4-BE49-F238E27FC236}">
                <a16:creationId xmlns:a16="http://schemas.microsoft.com/office/drawing/2014/main" id="{65F589AB-854B-466E-9B54-A1211F4F38E8}"/>
              </a:ext>
            </a:extLst>
          </p:cNvPr>
          <p:cNvGrpSpPr/>
          <p:nvPr/>
        </p:nvGrpSpPr>
        <p:grpSpPr>
          <a:xfrm>
            <a:off x="8363979" y="5563527"/>
            <a:ext cx="3609720" cy="982800"/>
            <a:chOff x="8363979" y="5563527"/>
            <a:chExt cx="3609720" cy="982800"/>
          </a:xfrm>
        </p:grpSpPr>
        <mc:AlternateContent xmlns:mc="http://schemas.openxmlformats.org/markup-compatibility/2006" xmlns:p14="http://schemas.microsoft.com/office/powerpoint/2010/main">
          <mc:Choice Requires="p14">
            <p:contentPart p14:bwMode="auto" r:id="rId53">
              <p14:nvContentPartPr>
                <p14:cNvPr id="2086" name="Ink 2085">
                  <a:extLst>
                    <a:ext uri="{FF2B5EF4-FFF2-40B4-BE49-F238E27FC236}">
                      <a16:creationId xmlns:a16="http://schemas.microsoft.com/office/drawing/2014/main" id="{CC3A999A-E766-4F4F-882E-401EFB4E3D8D}"/>
                    </a:ext>
                  </a:extLst>
                </p14:cNvPr>
                <p14:cNvContentPartPr/>
                <p14:nvPr/>
              </p14:nvContentPartPr>
              <p14:xfrm>
                <a:off x="8363979" y="5815887"/>
                <a:ext cx="515160" cy="105840"/>
              </p14:xfrm>
            </p:contentPart>
          </mc:Choice>
          <mc:Fallback xmlns="">
            <p:pic>
              <p:nvPicPr>
                <p:cNvPr id="2086" name="Ink 2085">
                  <a:extLst>
                    <a:ext uri="{FF2B5EF4-FFF2-40B4-BE49-F238E27FC236}">
                      <a16:creationId xmlns:a16="http://schemas.microsoft.com/office/drawing/2014/main" id="{CC3A999A-E766-4F4F-882E-401EFB4E3D8D}"/>
                    </a:ext>
                  </a:extLst>
                </p:cNvPr>
                <p:cNvPicPr/>
                <p:nvPr/>
              </p:nvPicPr>
              <p:blipFill>
                <a:blip r:embed="rId54"/>
                <a:stretch>
                  <a:fillRect/>
                </a:stretch>
              </p:blipFill>
              <p:spPr>
                <a:xfrm>
                  <a:off x="8354979" y="5806887"/>
                  <a:ext cx="532800" cy="12348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2087" name="Ink 2086">
                  <a:extLst>
                    <a:ext uri="{FF2B5EF4-FFF2-40B4-BE49-F238E27FC236}">
                      <a16:creationId xmlns:a16="http://schemas.microsoft.com/office/drawing/2014/main" id="{E2EA4127-A2EC-4B7A-9C1C-821FD9D7D819}"/>
                    </a:ext>
                  </a:extLst>
                </p14:cNvPr>
                <p14:cNvContentPartPr/>
                <p14:nvPr/>
              </p14:nvContentPartPr>
              <p14:xfrm>
                <a:off x="8898579" y="5696367"/>
                <a:ext cx="89640" cy="242280"/>
              </p14:xfrm>
            </p:contentPart>
          </mc:Choice>
          <mc:Fallback xmlns="">
            <p:pic>
              <p:nvPicPr>
                <p:cNvPr id="2087" name="Ink 2086">
                  <a:extLst>
                    <a:ext uri="{FF2B5EF4-FFF2-40B4-BE49-F238E27FC236}">
                      <a16:creationId xmlns:a16="http://schemas.microsoft.com/office/drawing/2014/main" id="{E2EA4127-A2EC-4B7A-9C1C-821FD9D7D819}"/>
                    </a:ext>
                  </a:extLst>
                </p:cNvPr>
                <p:cNvPicPr/>
                <p:nvPr/>
              </p:nvPicPr>
              <p:blipFill>
                <a:blip r:embed="rId56"/>
                <a:stretch>
                  <a:fillRect/>
                </a:stretch>
              </p:blipFill>
              <p:spPr>
                <a:xfrm>
                  <a:off x="8889939" y="5687367"/>
                  <a:ext cx="107280" cy="25992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2088" name="Ink 2087">
                  <a:extLst>
                    <a:ext uri="{FF2B5EF4-FFF2-40B4-BE49-F238E27FC236}">
                      <a16:creationId xmlns:a16="http://schemas.microsoft.com/office/drawing/2014/main" id="{D2006261-3828-4B87-A7AD-E255214C1B9A}"/>
                    </a:ext>
                  </a:extLst>
                </p14:cNvPr>
                <p14:cNvContentPartPr/>
                <p14:nvPr/>
              </p14:nvContentPartPr>
              <p14:xfrm>
                <a:off x="9104139" y="5710407"/>
                <a:ext cx="47160" cy="63360"/>
              </p14:xfrm>
            </p:contentPart>
          </mc:Choice>
          <mc:Fallback xmlns="">
            <p:pic>
              <p:nvPicPr>
                <p:cNvPr id="2088" name="Ink 2087">
                  <a:extLst>
                    <a:ext uri="{FF2B5EF4-FFF2-40B4-BE49-F238E27FC236}">
                      <a16:creationId xmlns:a16="http://schemas.microsoft.com/office/drawing/2014/main" id="{D2006261-3828-4B87-A7AD-E255214C1B9A}"/>
                    </a:ext>
                  </a:extLst>
                </p:cNvPr>
                <p:cNvPicPr/>
                <p:nvPr/>
              </p:nvPicPr>
              <p:blipFill>
                <a:blip r:embed="rId58"/>
                <a:stretch>
                  <a:fillRect/>
                </a:stretch>
              </p:blipFill>
              <p:spPr>
                <a:xfrm>
                  <a:off x="9095139" y="5701767"/>
                  <a:ext cx="6480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2089" name="Ink 2088">
                  <a:extLst>
                    <a:ext uri="{FF2B5EF4-FFF2-40B4-BE49-F238E27FC236}">
                      <a16:creationId xmlns:a16="http://schemas.microsoft.com/office/drawing/2014/main" id="{04DBE677-1550-4D9A-A50C-0B1CACDC3166}"/>
                    </a:ext>
                  </a:extLst>
                </p14:cNvPr>
                <p14:cNvContentPartPr/>
                <p14:nvPr/>
              </p14:nvContentPartPr>
              <p14:xfrm>
                <a:off x="9139419" y="5733087"/>
                <a:ext cx="239400" cy="168120"/>
              </p14:xfrm>
            </p:contentPart>
          </mc:Choice>
          <mc:Fallback xmlns="">
            <p:pic>
              <p:nvPicPr>
                <p:cNvPr id="2089" name="Ink 2088">
                  <a:extLst>
                    <a:ext uri="{FF2B5EF4-FFF2-40B4-BE49-F238E27FC236}">
                      <a16:creationId xmlns:a16="http://schemas.microsoft.com/office/drawing/2014/main" id="{04DBE677-1550-4D9A-A50C-0B1CACDC3166}"/>
                    </a:ext>
                  </a:extLst>
                </p:cNvPr>
                <p:cNvPicPr/>
                <p:nvPr/>
              </p:nvPicPr>
              <p:blipFill>
                <a:blip r:embed="rId60"/>
                <a:stretch>
                  <a:fillRect/>
                </a:stretch>
              </p:blipFill>
              <p:spPr>
                <a:xfrm>
                  <a:off x="9130419" y="5724087"/>
                  <a:ext cx="257040" cy="18576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2090" name="Ink 2089">
                  <a:extLst>
                    <a:ext uri="{FF2B5EF4-FFF2-40B4-BE49-F238E27FC236}">
                      <a16:creationId xmlns:a16="http://schemas.microsoft.com/office/drawing/2014/main" id="{14E3FC2C-C786-427D-8AD8-358E1BA88EAE}"/>
                    </a:ext>
                  </a:extLst>
                </p14:cNvPr>
                <p14:cNvContentPartPr/>
                <p14:nvPr/>
              </p14:nvContentPartPr>
              <p14:xfrm>
                <a:off x="9334539" y="5621847"/>
                <a:ext cx="169920" cy="465480"/>
              </p14:xfrm>
            </p:contentPart>
          </mc:Choice>
          <mc:Fallback xmlns="">
            <p:pic>
              <p:nvPicPr>
                <p:cNvPr id="2090" name="Ink 2089">
                  <a:extLst>
                    <a:ext uri="{FF2B5EF4-FFF2-40B4-BE49-F238E27FC236}">
                      <a16:creationId xmlns:a16="http://schemas.microsoft.com/office/drawing/2014/main" id="{14E3FC2C-C786-427D-8AD8-358E1BA88EAE}"/>
                    </a:ext>
                  </a:extLst>
                </p:cNvPr>
                <p:cNvPicPr/>
                <p:nvPr/>
              </p:nvPicPr>
              <p:blipFill>
                <a:blip r:embed="rId62"/>
                <a:stretch>
                  <a:fillRect/>
                </a:stretch>
              </p:blipFill>
              <p:spPr>
                <a:xfrm>
                  <a:off x="9325899" y="5613207"/>
                  <a:ext cx="187560" cy="48312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2091" name="Ink 2090">
                  <a:extLst>
                    <a:ext uri="{FF2B5EF4-FFF2-40B4-BE49-F238E27FC236}">
                      <a16:creationId xmlns:a16="http://schemas.microsoft.com/office/drawing/2014/main" id="{20680B2E-D619-4303-B728-D213D1C7C4B4}"/>
                    </a:ext>
                  </a:extLst>
                </p14:cNvPr>
                <p14:cNvContentPartPr/>
                <p14:nvPr/>
              </p14:nvContentPartPr>
              <p14:xfrm>
                <a:off x="9684459" y="5781687"/>
                <a:ext cx="78840" cy="138960"/>
              </p14:xfrm>
            </p:contentPart>
          </mc:Choice>
          <mc:Fallback xmlns="">
            <p:pic>
              <p:nvPicPr>
                <p:cNvPr id="2091" name="Ink 2090">
                  <a:extLst>
                    <a:ext uri="{FF2B5EF4-FFF2-40B4-BE49-F238E27FC236}">
                      <a16:creationId xmlns:a16="http://schemas.microsoft.com/office/drawing/2014/main" id="{20680B2E-D619-4303-B728-D213D1C7C4B4}"/>
                    </a:ext>
                  </a:extLst>
                </p:cNvPr>
                <p:cNvPicPr/>
                <p:nvPr/>
              </p:nvPicPr>
              <p:blipFill>
                <a:blip r:embed="rId64"/>
                <a:stretch>
                  <a:fillRect/>
                </a:stretch>
              </p:blipFill>
              <p:spPr>
                <a:xfrm>
                  <a:off x="9675459" y="5772687"/>
                  <a:ext cx="9648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2092" name="Ink 2091">
                  <a:extLst>
                    <a:ext uri="{FF2B5EF4-FFF2-40B4-BE49-F238E27FC236}">
                      <a16:creationId xmlns:a16="http://schemas.microsoft.com/office/drawing/2014/main" id="{BE422116-EBA9-4CEC-AC93-FBA71BEF3349}"/>
                    </a:ext>
                  </a:extLst>
                </p14:cNvPr>
                <p14:cNvContentPartPr/>
                <p14:nvPr/>
              </p14:nvContentPartPr>
              <p14:xfrm>
                <a:off x="9807579" y="5653167"/>
                <a:ext cx="380880" cy="241560"/>
              </p14:xfrm>
            </p:contentPart>
          </mc:Choice>
          <mc:Fallback xmlns="">
            <p:pic>
              <p:nvPicPr>
                <p:cNvPr id="2092" name="Ink 2091">
                  <a:extLst>
                    <a:ext uri="{FF2B5EF4-FFF2-40B4-BE49-F238E27FC236}">
                      <a16:creationId xmlns:a16="http://schemas.microsoft.com/office/drawing/2014/main" id="{BE422116-EBA9-4CEC-AC93-FBA71BEF3349}"/>
                    </a:ext>
                  </a:extLst>
                </p:cNvPr>
                <p:cNvPicPr/>
                <p:nvPr/>
              </p:nvPicPr>
              <p:blipFill>
                <a:blip r:embed="rId66"/>
                <a:stretch>
                  <a:fillRect/>
                </a:stretch>
              </p:blipFill>
              <p:spPr>
                <a:xfrm>
                  <a:off x="9798939" y="5644167"/>
                  <a:ext cx="398520" cy="25920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2093" name="Ink 2092">
                  <a:extLst>
                    <a:ext uri="{FF2B5EF4-FFF2-40B4-BE49-F238E27FC236}">
                      <a16:creationId xmlns:a16="http://schemas.microsoft.com/office/drawing/2014/main" id="{034771A5-5076-4997-A806-775921CF8CE2}"/>
                    </a:ext>
                  </a:extLst>
                </p14:cNvPr>
                <p14:cNvContentPartPr/>
                <p14:nvPr/>
              </p14:nvContentPartPr>
              <p14:xfrm>
                <a:off x="10208979" y="5678727"/>
                <a:ext cx="121680" cy="332280"/>
              </p14:xfrm>
            </p:contentPart>
          </mc:Choice>
          <mc:Fallback xmlns="">
            <p:pic>
              <p:nvPicPr>
                <p:cNvPr id="2093" name="Ink 2092">
                  <a:extLst>
                    <a:ext uri="{FF2B5EF4-FFF2-40B4-BE49-F238E27FC236}">
                      <a16:creationId xmlns:a16="http://schemas.microsoft.com/office/drawing/2014/main" id="{034771A5-5076-4997-A806-775921CF8CE2}"/>
                    </a:ext>
                  </a:extLst>
                </p:cNvPr>
                <p:cNvPicPr/>
                <p:nvPr/>
              </p:nvPicPr>
              <p:blipFill>
                <a:blip r:embed="rId68"/>
                <a:stretch>
                  <a:fillRect/>
                </a:stretch>
              </p:blipFill>
              <p:spPr>
                <a:xfrm>
                  <a:off x="10200339" y="5669727"/>
                  <a:ext cx="139320" cy="34992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2094" name="Ink 2093">
                  <a:extLst>
                    <a:ext uri="{FF2B5EF4-FFF2-40B4-BE49-F238E27FC236}">
                      <a16:creationId xmlns:a16="http://schemas.microsoft.com/office/drawing/2014/main" id="{AC03CB7F-B3BD-4213-A358-D25CC304141A}"/>
                    </a:ext>
                  </a:extLst>
                </p14:cNvPr>
                <p14:cNvContentPartPr/>
                <p14:nvPr/>
              </p14:nvContentPartPr>
              <p14:xfrm>
                <a:off x="10437219" y="5656047"/>
                <a:ext cx="82800" cy="317160"/>
              </p14:xfrm>
            </p:contentPart>
          </mc:Choice>
          <mc:Fallback xmlns="">
            <p:pic>
              <p:nvPicPr>
                <p:cNvPr id="2094" name="Ink 2093">
                  <a:extLst>
                    <a:ext uri="{FF2B5EF4-FFF2-40B4-BE49-F238E27FC236}">
                      <a16:creationId xmlns:a16="http://schemas.microsoft.com/office/drawing/2014/main" id="{AC03CB7F-B3BD-4213-A358-D25CC304141A}"/>
                    </a:ext>
                  </a:extLst>
                </p:cNvPr>
                <p:cNvPicPr/>
                <p:nvPr/>
              </p:nvPicPr>
              <p:blipFill>
                <a:blip r:embed="rId70"/>
                <a:stretch>
                  <a:fillRect/>
                </a:stretch>
              </p:blipFill>
              <p:spPr>
                <a:xfrm>
                  <a:off x="10428219" y="5647047"/>
                  <a:ext cx="100440" cy="33480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2095" name="Ink 2094">
                  <a:extLst>
                    <a:ext uri="{FF2B5EF4-FFF2-40B4-BE49-F238E27FC236}">
                      <a16:creationId xmlns:a16="http://schemas.microsoft.com/office/drawing/2014/main" id="{F63747D1-B5C5-4428-B95F-3A1E7211CA9E}"/>
                    </a:ext>
                  </a:extLst>
                </p14:cNvPr>
                <p14:cNvContentPartPr/>
                <p14:nvPr/>
              </p14:nvContentPartPr>
              <p14:xfrm>
                <a:off x="10730979" y="5563527"/>
                <a:ext cx="34920" cy="278280"/>
              </p14:xfrm>
            </p:contentPart>
          </mc:Choice>
          <mc:Fallback xmlns="">
            <p:pic>
              <p:nvPicPr>
                <p:cNvPr id="2095" name="Ink 2094">
                  <a:extLst>
                    <a:ext uri="{FF2B5EF4-FFF2-40B4-BE49-F238E27FC236}">
                      <a16:creationId xmlns:a16="http://schemas.microsoft.com/office/drawing/2014/main" id="{F63747D1-B5C5-4428-B95F-3A1E7211CA9E}"/>
                    </a:ext>
                  </a:extLst>
                </p:cNvPr>
                <p:cNvPicPr/>
                <p:nvPr/>
              </p:nvPicPr>
              <p:blipFill>
                <a:blip r:embed="rId72"/>
                <a:stretch>
                  <a:fillRect/>
                </a:stretch>
              </p:blipFill>
              <p:spPr>
                <a:xfrm>
                  <a:off x="10722339" y="5554527"/>
                  <a:ext cx="52560" cy="29592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2096" name="Ink 2095">
                  <a:extLst>
                    <a:ext uri="{FF2B5EF4-FFF2-40B4-BE49-F238E27FC236}">
                      <a16:creationId xmlns:a16="http://schemas.microsoft.com/office/drawing/2014/main" id="{679CB9C6-A01E-4C65-B975-3A5FD24B7BE8}"/>
                    </a:ext>
                  </a:extLst>
                </p14:cNvPr>
                <p14:cNvContentPartPr/>
                <p14:nvPr/>
              </p14:nvContentPartPr>
              <p14:xfrm>
                <a:off x="10622979" y="5630847"/>
                <a:ext cx="240120" cy="209880"/>
              </p14:xfrm>
            </p:contentPart>
          </mc:Choice>
          <mc:Fallback xmlns="">
            <p:pic>
              <p:nvPicPr>
                <p:cNvPr id="2096" name="Ink 2095">
                  <a:extLst>
                    <a:ext uri="{FF2B5EF4-FFF2-40B4-BE49-F238E27FC236}">
                      <a16:creationId xmlns:a16="http://schemas.microsoft.com/office/drawing/2014/main" id="{679CB9C6-A01E-4C65-B975-3A5FD24B7BE8}"/>
                    </a:ext>
                  </a:extLst>
                </p:cNvPr>
                <p:cNvPicPr/>
                <p:nvPr/>
              </p:nvPicPr>
              <p:blipFill>
                <a:blip r:embed="rId74"/>
                <a:stretch>
                  <a:fillRect/>
                </a:stretch>
              </p:blipFill>
              <p:spPr>
                <a:xfrm>
                  <a:off x="10613979" y="5621847"/>
                  <a:ext cx="257760" cy="22752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2097" name="Ink 2096">
                  <a:extLst>
                    <a:ext uri="{FF2B5EF4-FFF2-40B4-BE49-F238E27FC236}">
                      <a16:creationId xmlns:a16="http://schemas.microsoft.com/office/drawing/2014/main" id="{74E939A6-AF27-43FF-862A-F307DE2801DA}"/>
                    </a:ext>
                  </a:extLst>
                </p14:cNvPr>
                <p14:cNvContentPartPr/>
                <p14:nvPr/>
              </p14:nvContentPartPr>
              <p14:xfrm>
                <a:off x="10899819" y="5711127"/>
                <a:ext cx="311760" cy="127080"/>
              </p14:xfrm>
            </p:contentPart>
          </mc:Choice>
          <mc:Fallback xmlns="">
            <p:pic>
              <p:nvPicPr>
                <p:cNvPr id="2097" name="Ink 2096">
                  <a:extLst>
                    <a:ext uri="{FF2B5EF4-FFF2-40B4-BE49-F238E27FC236}">
                      <a16:creationId xmlns:a16="http://schemas.microsoft.com/office/drawing/2014/main" id="{74E939A6-AF27-43FF-862A-F307DE2801DA}"/>
                    </a:ext>
                  </a:extLst>
                </p:cNvPr>
                <p:cNvPicPr/>
                <p:nvPr/>
              </p:nvPicPr>
              <p:blipFill>
                <a:blip r:embed="rId76"/>
                <a:stretch>
                  <a:fillRect/>
                </a:stretch>
              </p:blipFill>
              <p:spPr>
                <a:xfrm>
                  <a:off x="10890819" y="5702487"/>
                  <a:ext cx="329400" cy="14472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2099" name="Ink 2098">
                  <a:extLst>
                    <a:ext uri="{FF2B5EF4-FFF2-40B4-BE49-F238E27FC236}">
                      <a16:creationId xmlns:a16="http://schemas.microsoft.com/office/drawing/2014/main" id="{8F2A4C8F-2253-48CD-AA8B-09E564CD96D1}"/>
                    </a:ext>
                  </a:extLst>
                </p14:cNvPr>
                <p14:cNvContentPartPr/>
                <p14:nvPr/>
              </p14:nvContentPartPr>
              <p14:xfrm>
                <a:off x="11309859" y="5729487"/>
                <a:ext cx="232200" cy="91800"/>
              </p14:xfrm>
            </p:contentPart>
          </mc:Choice>
          <mc:Fallback xmlns="">
            <p:pic>
              <p:nvPicPr>
                <p:cNvPr id="2099" name="Ink 2098">
                  <a:extLst>
                    <a:ext uri="{FF2B5EF4-FFF2-40B4-BE49-F238E27FC236}">
                      <a16:creationId xmlns:a16="http://schemas.microsoft.com/office/drawing/2014/main" id="{8F2A4C8F-2253-48CD-AA8B-09E564CD96D1}"/>
                    </a:ext>
                  </a:extLst>
                </p:cNvPr>
                <p:cNvPicPr/>
                <p:nvPr/>
              </p:nvPicPr>
              <p:blipFill>
                <a:blip r:embed="rId78"/>
                <a:stretch>
                  <a:fillRect/>
                </a:stretch>
              </p:blipFill>
              <p:spPr>
                <a:xfrm>
                  <a:off x="11301219" y="5720487"/>
                  <a:ext cx="249840" cy="10944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2100" name="Ink 2099">
                  <a:extLst>
                    <a:ext uri="{FF2B5EF4-FFF2-40B4-BE49-F238E27FC236}">
                      <a16:creationId xmlns:a16="http://schemas.microsoft.com/office/drawing/2014/main" id="{D1F5723E-66B0-40B6-974B-814C9605A4ED}"/>
                    </a:ext>
                  </a:extLst>
                </p14:cNvPr>
                <p14:cNvContentPartPr/>
                <p14:nvPr/>
              </p14:nvContentPartPr>
              <p14:xfrm>
                <a:off x="11580579" y="5708967"/>
                <a:ext cx="64080" cy="57600"/>
              </p14:xfrm>
            </p:contentPart>
          </mc:Choice>
          <mc:Fallback xmlns="">
            <p:pic>
              <p:nvPicPr>
                <p:cNvPr id="2100" name="Ink 2099">
                  <a:extLst>
                    <a:ext uri="{FF2B5EF4-FFF2-40B4-BE49-F238E27FC236}">
                      <a16:creationId xmlns:a16="http://schemas.microsoft.com/office/drawing/2014/main" id="{D1F5723E-66B0-40B6-974B-814C9605A4ED}"/>
                    </a:ext>
                  </a:extLst>
                </p:cNvPr>
                <p:cNvPicPr/>
                <p:nvPr/>
              </p:nvPicPr>
              <p:blipFill>
                <a:blip r:embed="rId80"/>
                <a:stretch>
                  <a:fillRect/>
                </a:stretch>
              </p:blipFill>
              <p:spPr>
                <a:xfrm>
                  <a:off x="11571579" y="5699967"/>
                  <a:ext cx="81720" cy="7524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2102" name="Ink 2101">
                  <a:extLst>
                    <a:ext uri="{FF2B5EF4-FFF2-40B4-BE49-F238E27FC236}">
                      <a16:creationId xmlns:a16="http://schemas.microsoft.com/office/drawing/2014/main" id="{45EA02DA-EEBE-4309-9F54-46D4430AA876}"/>
                    </a:ext>
                  </a:extLst>
                </p14:cNvPr>
                <p14:cNvContentPartPr/>
                <p14:nvPr/>
              </p14:nvContentPartPr>
              <p14:xfrm>
                <a:off x="11670579" y="5735607"/>
                <a:ext cx="159480" cy="189720"/>
              </p14:xfrm>
            </p:contentPart>
          </mc:Choice>
          <mc:Fallback xmlns="">
            <p:pic>
              <p:nvPicPr>
                <p:cNvPr id="2102" name="Ink 2101">
                  <a:extLst>
                    <a:ext uri="{FF2B5EF4-FFF2-40B4-BE49-F238E27FC236}">
                      <a16:creationId xmlns:a16="http://schemas.microsoft.com/office/drawing/2014/main" id="{45EA02DA-EEBE-4309-9F54-46D4430AA876}"/>
                    </a:ext>
                  </a:extLst>
                </p:cNvPr>
                <p:cNvPicPr/>
                <p:nvPr/>
              </p:nvPicPr>
              <p:blipFill>
                <a:blip r:embed="rId82"/>
                <a:stretch>
                  <a:fillRect/>
                </a:stretch>
              </p:blipFill>
              <p:spPr>
                <a:xfrm>
                  <a:off x="11661579" y="5726967"/>
                  <a:ext cx="177120" cy="20736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2103" name="Ink 2102">
                  <a:extLst>
                    <a:ext uri="{FF2B5EF4-FFF2-40B4-BE49-F238E27FC236}">
                      <a16:creationId xmlns:a16="http://schemas.microsoft.com/office/drawing/2014/main" id="{4D1E35BD-E309-4C08-B1D3-B887F81CCFB8}"/>
                    </a:ext>
                  </a:extLst>
                </p14:cNvPr>
                <p14:cNvContentPartPr/>
                <p14:nvPr/>
              </p14:nvContentPartPr>
              <p14:xfrm>
                <a:off x="8614899" y="6183447"/>
                <a:ext cx="256320" cy="116280"/>
              </p14:xfrm>
            </p:contentPart>
          </mc:Choice>
          <mc:Fallback xmlns="">
            <p:pic>
              <p:nvPicPr>
                <p:cNvPr id="2103" name="Ink 2102">
                  <a:extLst>
                    <a:ext uri="{FF2B5EF4-FFF2-40B4-BE49-F238E27FC236}">
                      <a16:creationId xmlns:a16="http://schemas.microsoft.com/office/drawing/2014/main" id="{4D1E35BD-E309-4C08-B1D3-B887F81CCFB8}"/>
                    </a:ext>
                  </a:extLst>
                </p:cNvPr>
                <p:cNvPicPr/>
                <p:nvPr/>
              </p:nvPicPr>
              <p:blipFill>
                <a:blip r:embed="rId84"/>
                <a:stretch>
                  <a:fillRect/>
                </a:stretch>
              </p:blipFill>
              <p:spPr>
                <a:xfrm>
                  <a:off x="8605899" y="6174447"/>
                  <a:ext cx="273960" cy="13392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2104" name="Ink 2103">
                  <a:extLst>
                    <a:ext uri="{FF2B5EF4-FFF2-40B4-BE49-F238E27FC236}">
                      <a16:creationId xmlns:a16="http://schemas.microsoft.com/office/drawing/2014/main" id="{5C13D902-91C5-400C-A81E-19AADEACC93E}"/>
                    </a:ext>
                  </a:extLst>
                </p14:cNvPr>
                <p14:cNvContentPartPr/>
                <p14:nvPr/>
              </p14:nvContentPartPr>
              <p14:xfrm>
                <a:off x="8885979" y="6130527"/>
                <a:ext cx="81360" cy="321840"/>
              </p14:xfrm>
            </p:contentPart>
          </mc:Choice>
          <mc:Fallback xmlns="">
            <p:pic>
              <p:nvPicPr>
                <p:cNvPr id="2104" name="Ink 2103">
                  <a:extLst>
                    <a:ext uri="{FF2B5EF4-FFF2-40B4-BE49-F238E27FC236}">
                      <a16:creationId xmlns:a16="http://schemas.microsoft.com/office/drawing/2014/main" id="{5C13D902-91C5-400C-A81E-19AADEACC93E}"/>
                    </a:ext>
                  </a:extLst>
                </p:cNvPr>
                <p:cNvPicPr/>
                <p:nvPr/>
              </p:nvPicPr>
              <p:blipFill>
                <a:blip r:embed="rId86"/>
                <a:stretch>
                  <a:fillRect/>
                </a:stretch>
              </p:blipFill>
              <p:spPr>
                <a:xfrm>
                  <a:off x="8877339" y="6121527"/>
                  <a:ext cx="99000" cy="33948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2105" name="Ink 2104">
                  <a:extLst>
                    <a:ext uri="{FF2B5EF4-FFF2-40B4-BE49-F238E27FC236}">
                      <a16:creationId xmlns:a16="http://schemas.microsoft.com/office/drawing/2014/main" id="{C40EAA4F-80C1-483C-8972-741DE898FC38}"/>
                    </a:ext>
                  </a:extLst>
                </p14:cNvPr>
                <p14:cNvContentPartPr/>
                <p14:nvPr/>
              </p14:nvContentPartPr>
              <p14:xfrm>
                <a:off x="9230859" y="6132327"/>
                <a:ext cx="218520" cy="213840"/>
              </p14:xfrm>
            </p:contentPart>
          </mc:Choice>
          <mc:Fallback xmlns="">
            <p:pic>
              <p:nvPicPr>
                <p:cNvPr id="2105" name="Ink 2104">
                  <a:extLst>
                    <a:ext uri="{FF2B5EF4-FFF2-40B4-BE49-F238E27FC236}">
                      <a16:creationId xmlns:a16="http://schemas.microsoft.com/office/drawing/2014/main" id="{C40EAA4F-80C1-483C-8972-741DE898FC38}"/>
                    </a:ext>
                  </a:extLst>
                </p:cNvPr>
                <p:cNvPicPr/>
                <p:nvPr/>
              </p:nvPicPr>
              <p:blipFill>
                <a:blip r:embed="rId88"/>
                <a:stretch>
                  <a:fillRect/>
                </a:stretch>
              </p:blipFill>
              <p:spPr>
                <a:xfrm>
                  <a:off x="9221859" y="6123327"/>
                  <a:ext cx="236160" cy="23148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2106" name="Ink 2105">
                  <a:extLst>
                    <a:ext uri="{FF2B5EF4-FFF2-40B4-BE49-F238E27FC236}">
                      <a16:creationId xmlns:a16="http://schemas.microsoft.com/office/drawing/2014/main" id="{B5344354-1A15-471E-A0DA-7BDA87B8EE29}"/>
                    </a:ext>
                  </a:extLst>
                </p14:cNvPr>
                <p14:cNvContentPartPr/>
                <p14:nvPr/>
              </p14:nvContentPartPr>
              <p14:xfrm>
                <a:off x="9395739" y="6052047"/>
                <a:ext cx="115920" cy="311400"/>
              </p14:xfrm>
            </p:contentPart>
          </mc:Choice>
          <mc:Fallback xmlns="">
            <p:pic>
              <p:nvPicPr>
                <p:cNvPr id="2106" name="Ink 2105">
                  <a:extLst>
                    <a:ext uri="{FF2B5EF4-FFF2-40B4-BE49-F238E27FC236}">
                      <a16:creationId xmlns:a16="http://schemas.microsoft.com/office/drawing/2014/main" id="{B5344354-1A15-471E-A0DA-7BDA87B8EE29}"/>
                    </a:ext>
                  </a:extLst>
                </p:cNvPr>
                <p:cNvPicPr/>
                <p:nvPr/>
              </p:nvPicPr>
              <p:blipFill>
                <a:blip r:embed="rId90"/>
                <a:stretch>
                  <a:fillRect/>
                </a:stretch>
              </p:blipFill>
              <p:spPr>
                <a:xfrm>
                  <a:off x="9386739" y="6043407"/>
                  <a:ext cx="133560" cy="32904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2107" name="Ink 2106">
                  <a:extLst>
                    <a:ext uri="{FF2B5EF4-FFF2-40B4-BE49-F238E27FC236}">
                      <a16:creationId xmlns:a16="http://schemas.microsoft.com/office/drawing/2014/main" id="{E2918D8F-71F3-4933-9335-86E3640D342A}"/>
                    </a:ext>
                  </a:extLst>
                </p14:cNvPr>
                <p14:cNvContentPartPr/>
                <p14:nvPr/>
              </p14:nvContentPartPr>
              <p14:xfrm>
                <a:off x="9533259" y="6116127"/>
                <a:ext cx="182160" cy="280800"/>
              </p14:xfrm>
            </p:contentPart>
          </mc:Choice>
          <mc:Fallback xmlns="">
            <p:pic>
              <p:nvPicPr>
                <p:cNvPr id="2107" name="Ink 2106">
                  <a:extLst>
                    <a:ext uri="{FF2B5EF4-FFF2-40B4-BE49-F238E27FC236}">
                      <a16:creationId xmlns:a16="http://schemas.microsoft.com/office/drawing/2014/main" id="{E2918D8F-71F3-4933-9335-86E3640D342A}"/>
                    </a:ext>
                  </a:extLst>
                </p:cNvPr>
                <p:cNvPicPr/>
                <p:nvPr/>
              </p:nvPicPr>
              <p:blipFill>
                <a:blip r:embed="rId92"/>
                <a:stretch>
                  <a:fillRect/>
                </a:stretch>
              </p:blipFill>
              <p:spPr>
                <a:xfrm>
                  <a:off x="9524619" y="6107487"/>
                  <a:ext cx="199800" cy="29844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2108" name="Ink 2107">
                  <a:extLst>
                    <a:ext uri="{FF2B5EF4-FFF2-40B4-BE49-F238E27FC236}">
                      <a16:creationId xmlns:a16="http://schemas.microsoft.com/office/drawing/2014/main" id="{5575C5CC-290C-43EA-BEB5-2D5C447F0F44}"/>
                    </a:ext>
                  </a:extLst>
                </p14:cNvPr>
                <p14:cNvContentPartPr/>
                <p14:nvPr/>
              </p14:nvContentPartPr>
              <p14:xfrm>
                <a:off x="9644499" y="6224847"/>
                <a:ext cx="144720" cy="46080"/>
              </p14:xfrm>
            </p:contentPart>
          </mc:Choice>
          <mc:Fallback xmlns="">
            <p:pic>
              <p:nvPicPr>
                <p:cNvPr id="2108" name="Ink 2107">
                  <a:extLst>
                    <a:ext uri="{FF2B5EF4-FFF2-40B4-BE49-F238E27FC236}">
                      <a16:creationId xmlns:a16="http://schemas.microsoft.com/office/drawing/2014/main" id="{5575C5CC-290C-43EA-BEB5-2D5C447F0F44}"/>
                    </a:ext>
                  </a:extLst>
                </p:cNvPr>
                <p:cNvPicPr/>
                <p:nvPr/>
              </p:nvPicPr>
              <p:blipFill>
                <a:blip r:embed="rId94"/>
                <a:stretch>
                  <a:fillRect/>
                </a:stretch>
              </p:blipFill>
              <p:spPr>
                <a:xfrm>
                  <a:off x="9635859" y="6215847"/>
                  <a:ext cx="162360" cy="6372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2109" name="Ink 2108">
                  <a:extLst>
                    <a:ext uri="{FF2B5EF4-FFF2-40B4-BE49-F238E27FC236}">
                      <a16:creationId xmlns:a16="http://schemas.microsoft.com/office/drawing/2014/main" id="{C5D9DC09-3090-47E0-94A4-59CDFE2C8995}"/>
                    </a:ext>
                  </a:extLst>
                </p14:cNvPr>
                <p14:cNvContentPartPr/>
                <p14:nvPr/>
              </p14:nvContentPartPr>
              <p14:xfrm>
                <a:off x="9962379" y="6245727"/>
                <a:ext cx="369360" cy="144000"/>
              </p14:xfrm>
            </p:contentPart>
          </mc:Choice>
          <mc:Fallback xmlns="">
            <p:pic>
              <p:nvPicPr>
                <p:cNvPr id="2109" name="Ink 2108">
                  <a:extLst>
                    <a:ext uri="{FF2B5EF4-FFF2-40B4-BE49-F238E27FC236}">
                      <a16:creationId xmlns:a16="http://schemas.microsoft.com/office/drawing/2014/main" id="{C5D9DC09-3090-47E0-94A4-59CDFE2C8995}"/>
                    </a:ext>
                  </a:extLst>
                </p:cNvPr>
                <p:cNvPicPr/>
                <p:nvPr/>
              </p:nvPicPr>
              <p:blipFill>
                <a:blip r:embed="rId96"/>
                <a:stretch>
                  <a:fillRect/>
                </a:stretch>
              </p:blipFill>
              <p:spPr>
                <a:xfrm>
                  <a:off x="9953379" y="6236727"/>
                  <a:ext cx="387000" cy="16164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2110" name="Ink 2109">
                  <a:extLst>
                    <a:ext uri="{FF2B5EF4-FFF2-40B4-BE49-F238E27FC236}">
                      <a16:creationId xmlns:a16="http://schemas.microsoft.com/office/drawing/2014/main" id="{923D0CE5-2CFF-434C-B19B-BD340BDCA15E}"/>
                    </a:ext>
                  </a:extLst>
                </p14:cNvPr>
                <p14:cNvContentPartPr/>
                <p14:nvPr/>
              </p14:nvContentPartPr>
              <p14:xfrm>
                <a:off x="10433979" y="6165087"/>
                <a:ext cx="43200" cy="95400"/>
              </p14:xfrm>
            </p:contentPart>
          </mc:Choice>
          <mc:Fallback xmlns="">
            <p:pic>
              <p:nvPicPr>
                <p:cNvPr id="2110" name="Ink 2109">
                  <a:extLst>
                    <a:ext uri="{FF2B5EF4-FFF2-40B4-BE49-F238E27FC236}">
                      <a16:creationId xmlns:a16="http://schemas.microsoft.com/office/drawing/2014/main" id="{923D0CE5-2CFF-434C-B19B-BD340BDCA15E}"/>
                    </a:ext>
                  </a:extLst>
                </p:cNvPr>
                <p:cNvPicPr/>
                <p:nvPr/>
              </p:nvPicPr>
              <p:blipFill>
                <a:blip r:embed="rId98"/>
                <a:stretch>
                  <a:fillRect/>
                </a:stretch>
              </p:blipFill>
              <p:spPr>
                <a:xfrm>
                  <a:off x="10424979" y="6156447"/>
                  <a:ext cx="60840" cy="11304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2111" name="Ink 2110">
                  <a:extLst>
                    <a:ext uri="{FF2B5EF4-FFF2-40B4-BE49-F238E27FC236}">
                      <a16:creationId xmlns:a16="http://schemas.microsoft.com/office/drawing/2014/main" id="{4FC0C854-0FB4-4298-84A0-2480B8C57A81}"/>
                    </a:ext>
                  </a:extLst>
                </p14:cNvPr>
                <p14:cNvContentPartPr/>
                <p14:nvPr/>
              </p14:nvContentPartPr>
              <p14:xfrm>
                <a:off x="10439019" y="6293247"/>
                <a:ext cx="186120" cy="79560"/>
              </p14:xfrm>
            </p:contentPart>
          </mc:Choice>
          <mc:Fallback xmlns="">
            <p:pic>
              <p:nvPicPr>
                <p:cNvPr id="2111" name="Ink 2110">
                  <a:extLst>
                    <a:ext uri="{FF2B5EF4-FFF2-40B4-BE49-F238E27FC236}">
                      <a16:creationId xmlns:a16="http://schemas.microsoft.com/office/drawing/2014/main" id="{4FC0C854-0FB4-4298-84A0-2480B8C57A81}"/>
                    </a:ext>
                  </a:extLst>
                </p:cNvPr>
                <p:cNvPicPr/>
                <p:nvPr/>
              </p:nvPicPr>
              <p:blipFill>
                <a:blip r:embed="rId100"/>
                <a:stretch>
                  <a:fillRect/>
                </a:stretch>
              </p:blipFill>
              <p:spPr>
                <a:xfrm>
                  <a:off x="10430019" y="6284247"/>
                  <a:ext cx="203760" cy="9720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2112" name="Ink 2111">
                  <a:extLst>
                    <a:ext uri="{FF2B5EF4-FFF2-40B4-BE49-F238E27FC236}">
                      <a16:creationId xmlns:a16="http://schemas.microsoft.com/office/drawing/2014/main" id="{615DC829-440E-4003-9094-186A8E3E7137}"/>
                    </a:ext>
                  </a:extLst>
                </p14:cNvPr>
                <p14:cNvContentPartPr/>
                <p14:nvPr/>
              </p14:nvContentPartPr>
              <p14:xfrm>
                <a:off x="10644579" y="6112167"/>
                <a:ext cx="144360" cy="434160"/>
              </p14:xfrm>
            </p:contentPart>
          </mc:Choice>
          <mc:Fallback xmlns="">
            <p:pic>
              <p:nvPicPr>
                <p:cNvPr id="2112" name="Ink 2111">
                  <a:extLst>
                    <a:ext uri="{FF2B5EF4-FFF2-40B4-BE49-F238E27FC236}">
                      <a16:creationId xmlns:a16="http://schemas.microsoft.com/office/drawing/2014/main" id="{615DC829-440E-4003-9094-186A8E3E7137}"/>
                    </a:ext>
                  </a:extLst>
                </p:cNvPr>
                <p:cNvPicPr/>
                <p:nvPr/>
              </p:nvPicPr>
              <p:blipFill>
                <a:blip r:embed="rId102"/>
                <a:stretch>
                  <a:fillRect/>
                </a:stretch>
              </p:blipFill>
              <p:spPr>
                <a:xfrm>
                  <a:off x="10635939" y="6103167"/>
                  <a:ext cx="162000" cy="45180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2113" name="Ink 2112">
                  <a:extLst>
                    <a:ext uri="{FF2B5EF4-FFF2-40B4-BE49-F238E27FC236}">
                      <a16:creationId xmlns:a16="http://schemas.microsoft.com/office/drawing/2014/main" id="{AD46DFDC-09E8-4801-AC09-222630E96DBF}"/>
                    </a:ext>
                  </a:extLst>
                </p14:cNvPr>
                <p14:cNvContentPartPr/>
                <p14:nvPr/>
              </p14:nvContentPartPr>
              <p14:xfrm>
                <a:off x="10964619" y="6088767"/>
                <a:ext cx="133920" cy="241200"/>
              </p14:xfrm>
            </p:contentPart>
          </mc:Choice>
          <mc:Fallback xmlns="">
            <p:pic>
              <p:nvPicPr>
                <p:cNvPr id="2113" name="Ink 2112">
                  <a:extLst>
                    <a:ext uri="{FF2B5EF4-FFF2-40B4-BE49-F238E27FC236}">
                      <a16:creationId xmlns:a16="http://schemas.microsoft.com/office/drawing/2014/main" id="{AD46DFDC-09E8-4801-AC09-222630E96DBF}"/>
                    </a:ext>
                  </a:extLst>
                </p:cNvPr>
                <p:cNvPicPr/>
                <p:nvPr/>
              </p:nvPicPr>
              <p:blipFill>
                <a:blip r:embed="rId104"/>
                <a:stretch>
                  <a:fillRect/>
                </a:stretch>
              </p:blipFill>
              <p:spPr>
                <a:xfrm>
                  <a:off x="10955619" y="6079767"/>
                  <a:ext cx="151560" cy="25884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2114" name="Ink 2113">
                  <a:extLst>
                    <a:ext uri="{FF2B5EF4-FFF2-40B4-BE49-F238E27FC236}">
                      <a16:creationId xmlns:a16="http://schemas.microsoft.com/office/drawing/2014/main" id="{4CED2963-1C13-407C-A0B4-617939CCBBA0}"/>
                    </a:ext>
                  </a:extLst>
                </p14:cNvPr>
                <p14:cNvContentPartPr/>
                <p14:nvPr/>
              </p14:nvContentPartPr>
              <p14:xfrm>
                <a:off x="10933299" y="6122967"/>
                <a:ext cx="123480" cy="42120"/>
              </p14:xfrm>
            </p:contentPart>
          </mc:Choice>
          <mc:Fallback xmlns="">
            <p:pic>
              <p:nvPicPr>
                <p:cNvPr id="2114" name="Ink 2113">
                  <a:extLst>
                    <a:ext uri="{FF2B5EF4-FFF2-40B4-BE49-F238E27FC236}">
                      <a16:creationId xmlns:a16="http://schemas.microsoft.com/office/drawing/2014/main" id="{4CED2963-1C13-407C-A0B4-617939CCBBA0}"/>
                    </a:ext>
                  </a:extLst>
                </p:cNvPr>
                <p:cNvPicPr/>
                <p:nvPr/>
              </p:nvPicPr>
              <p:blipFill>
                <a:blip r:embed="rId106"/>
                <a:stretch>
                  <a:fillRect/>
                </a:stretch>
              </p:blipFill>
              <p:spPr>
                <a:xfrm>
                  <a:off x="10924659" y="6114327"/>
                  <a:ext cx="141120" cy="5976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2115" name="Ink 2114">
                  <a:extLst>
                    <a:ext uri="{FF2B5EF4-FFF2-40B4-BE49-F238E27FC236}">
                      <a16:creationId xmlns:a16="http://schemas.microsoft.com/office/drawing/2014/main" id="{65AF3432-426C-4A7F-B375-5364A7D34DEA}"/>
                    </a:ext>
                  </a:extLst>
                </p14:cNvPr>
                <p14:cNvContentPartPr/>
                <p14:nvPr/>
              </p14:nvContentPartPr>
              <p14:xfrm>
                <a:off x="11255139" y="6050967"/>
                <a:ext cx="308520" cy="286920"/>
              </p14:xfrm>
            </p:contentPart>
          </mc:Choice>
          <mc:Fallback xmlns="">
            <p:pic>
              <p:nvPicPr>
                <p:cNvPr id="2115" name="Ink 2114">
                  <a:extLst>
                    <a:ext uri="{FF2B5EF4-FFF2-40B4-BE49-F238E27FC236}">
                      <a16:creationId xmlns:a16="http://schemas.microsoft.com/office/drawing/2014/main" id="{65AF3432-426C-4A7F-B375-5364A7D34DEA}"/>
                    </a:ext>
                  </a:extLst>
                </p:cNvPr>
                <p:cNvPicPr/>
                <p:nvPr/>
              </p:nvPicPr>
              <p:blipFill>
                <a:blip r:embed="rId108"/>
                <a:stretch>
                  <a:fillRect/>
                </a:stretch>
              </p:blipFill>
              <p:spPr>
                <a:xfrm>
                  <a:off x="11246499" y="6041967"/>
                  <a:ext cx="326160" cy="30456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2116" name="Ink 2115">
                  <a:extLst>
                    <a:ext uri="{FF2B5EF4-FFF2-40B4-BE49-F238E27FC236}">
                      <a16:creationId xmlns:a16="http://schemas.microsoft.com/office/drawing/2014/main" id="{5F08B993-C566-4BAD-BE4D-EFF6F8E47AED}"/>
                    </a:ext>
                  </a:extLst>
                </p14:cNvPr>
                <p14:cNvContentPartPr/>
                <p14:nvPr/>
              </p14:nvContentPartPr>
              <p14:xfrm>
                <a:off x="11452779" y="6166167"/>
                <a:ext cx="168120" cy="33480"/>
              </p14:xfrm>
            </p:contentPart>
          </mc:Choice>
          <mc:Fallback xmlns="">
            <p:pic>
              <p:nvPicPr>
                <p:cNvPr id="2116" name="Ink 2115">
                  <a:extLst>
                    <a:ext uri="{FF2B5EF4-FFF2-40B4-BE49-F238E27FC236}">
                      <a16:creationId xmlns:a16="http://schemas.microsoft.com/office/drawing/2014/main" id="{5F08B993-C566-4BAD-BE4D-EFF6F8E47AED}"/>
                    </a:ext>
                  </a:extLst>
                </p:cNvPr>
                <p:cNvPicPr/>
                <p:nvPr/>
              </p:nvPicPr>
              <p:blipFill>
                <a:blip r:embed="rId110"/>
                <a:stretch>
                  <a:fillRect/>
                </a:stretch>
              </p:blipFill>
              <p:spPr>
                <a:xfrm>
                  <a:off x="11443779" y="6157167"/>
                  <a:ext cx="185760" cy="5112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2117" name="Ink 2116">
                  <a:extLst>
                    <a:ext uri="{FF2B5EF4-FFF2-40B4-BE49-F238E27FC236}">
                      <a16:creationId xmlns:a16="http://schemas.microsoft.com/office/drawing/2014/main" id="{43A67BDD-7E6E-49DA-BC2F-DFF480860E9E}"/>
                    </a:ext>
                  </a:extLst>
                </p14:cNvPr>
                <p14:cNvContentPartPr/>
                <p14:nvPr/>
              </p14:nvContentPartPr>
              <p14:xfrm>
                <a:off x="11622339" y="6230247"/>
                <a:ext cx="172080" cy="45000"/>
              </p14:xfrm>
            </p:contentPart>
          </mc:Choice>
          <mc:Fallback xmlns="">
            <p:pic>
              <p:nvPicPr>
                <p:cNvPr id="2117" name="Ink 2116">
                  <a:extLst>
                    <a:ext uri="{FF2B5EF4-FFF2-40B4-BE49-F238E27FC236}">
                      <a16:creationId xmlns:a16="http://schemas.microsoft.com/office/drawing/2014/main" id="{43A67BDD-7E6E-49DA-BC2F-DFF480860E9E}"/>
                    </a:ext>
                  </a:extLst>
                </p:cNvPr>
                <p:cNvPicPr/>
                <p:nvPr/>
              </p:nvPicPr>
              <p:blipFill>
                <a:blip r:embed="rId112"/>
                <a:stretch>
                  <a:fillRect/>
                </a:stretch>
              </p:blipFill>
              <p:spPr>
                <a:xfrm>
                  <a:off x="11613699" y="6221247"/>
                  <a:ext cx="189720" cy="6264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2118" name="Ink 2117">
                  <a:extLst>
                    <a:ext uri="{FF2B5EF4-FFF2-40B4-BE49-F238E27FC236}">
                      <a16:creationId xmlns:a16="http://schemas.microsoft.com/office/drawing/2014/main" id="{373D81E3-3D5F-4A78-A919-875536BE4C37}"/>
                    </a:ext>
                  </a:extLst>
                </p14:cNvPr>
                <p14:cNvContentPartPr/>
                <p14:nvPr/>
              </p14:nvContentPartPr>
              <p14:xfrm>
                <a:off x="11768499" y="6107847"/>
                <a:ext cx="27720" cy="43920"/>
              </p14:xfrm>
            </p:contentPart>
          </mc:Choice>
          <mc:Fallback xmlns="">
            <p:pic>
              <p:nvPicPr>
                <p:cNvPr id="2118" name="Ink 2117">
                  <a:extLst>
                    <a:ext uri="{FF2B5EF4-FFF2-40B4-BE49-F238E27FC236}">
                      <a16:creationId xmlns:a16="http://schemas.microsoft.com/office/drawing/2014/main" id="{373D81E3-3D5F-4A78-A919-875536BE4C37}"/>
                    </a:ext>
                  </a:extLst>
                </p:cNvPr>
                <p:cNvPicPr/>
                <p:nvPr/>
              </p:nvPicPr>
              <p:blipFill>
                <a:blip r:embed="rId114"/>
                <a:stretch>
                  <a:fillRect/>
                </a:stretch>
              </p:blipFill>
              <p:spPr>
                <a:xfrm>
                  <a:off x="11759859" y="6099207"/>
                  <a:ext cx="45360" cy="6156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2119" name="Ink 2118">
                  <a:extLst>
                    <a:ext uri="{FF2B5EF4-FFF2-40B4-BE49-F238E27FC236}">
                      <a16:creationId xmlns:a16="http://schemas.microsoft.com/office/drawing/2014/main" id="{485674E2-29B6-4C93-9BE9-CC3D5F823830}"/>
                    </a:ext>
                  </a:extLst>
                </p14:cNvPr>
                <p14:cNvContentPartPr/>
                <p14:nvPr/>
              </p14:nvContentPartPr>
              <p14:xfrm>
                <a:off x="11801619" y="6221247"/>
                <a:ext cx="172080" cy="104760"/>
              </p14:xfrm>
            </p:contentPart>
          </mc:Choice>
          <mc:Fallback xmlns="">
            <p:pic>
              <p:nvPicPr>
                <p:cNvPr id="2119" name="Ink 2118">
                  <a:extLst>
                    <a:ext uri="{FF2B5EF4-FFF2-40B4-BE49-F238E27FC236}">
                      <a16:creationId xmlns:a16="http://schemas.microsoft.com/office/drawing/2014/main" id="{485674E2-29B6-4C93-9BE9-CC3D5F823830}"/>
                    </a:ext>
                  </a:extLst>
                </p:cNvPr>
                <p:cNvPicPr/>
                <p:nvPr/>
              </p:nvPicPr>
              <p:blipFill>
                <a:blip r:embed="rId116"/>
                <a:stretch>
                  <a:fillRect/>
                </a:stretch>
              </p:blipFill>
              <p:spPr>
                <a:xfrm>
                  <a:off x="11792979" y="6212607"/>
                  <a:ext cx="189720" cy="1224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17">
            <p14:nvContentPartPr>
              <p14:cNvPr id="2131" name="Ink 2130">
                <a:extLst>
                  <a:ext uri="{FF2B5EF4-FFF2-40B4-BE49-F238E27FC236}">
                    <a16:creationId xmlns:a16="http://schemas.microsoft.com/office/drawing/2014/main" id="{77FE1C94-53DC-4C5E-8059-9677559AC8B7}"/>
                  </a:ext>
                </a:extLst>
              </p14:cNvPr>
              <p14:cNvContentPartPr/>
              <p14:nvPr/>
            </p14:nvContentPartPr>
            <p14:xfrm>
              <a:off x="2843379" y="3532047"/>
              <a:ext cx="360" cy="360"/>
            </p14:xfrm>
          </p:contentPart>
        </mc:Choice>
        <mc:Fallback xmlns="">
          <p:pic>
            <p:nvPicPr>
              <p:cNvPr id="2131" name="Ink 2130">
                <a:extLst>
                  <a:ext uri="{FF2B5EF4-FFF2-40B4-BE49-F238E27FC236}">
                    <a16:creationId xmlns:a16="http://schemas.microsoft.com/office/drawing/2014/main" id="{77FE1C94-53DC-4C5E-8059-9677559AC8B7}"/>
                  </a:ext>
                </a:extLst>
              </p:cNvPr>
              <p:cNvPicPr/>
              <p:nvPr/>
            </p:nvPicPr>
            <p:blipFill>
              <a:blip r:embed="rId118"/>
              <a:stretch>
                <a:fillRect/>
              </a:stretch>
            </p:blipFill>
            <p:spPr>
              <a:xfrm>
                <a:off x="2834739" y="3523047"/>
                <a:ext cx="18000" cy="18000"/>
              </a:xfrm>
              <a:prstGeom prst="rect">
                <a:avLst/>
              </a:prstGeom>
            </p:spPr>
          </p:pic>
        </mc:Fallback>
      </mc:AlternateContent>
      <p:grpSp>
        <p:nvGrpSpPr>
          <p:cNvPr id="2141" name="Group 2140">
            <a:extLst>
              <a:ext uri="{FF2B5EF4-FFF2-40B4-BE49-F238E27FC236}">
                <a16:creationId xmlns:a16="http://schemas.microsoft.com/office/drawing/2014/main" id="{175D8AE7-AD9D-49DE-958E-AC9E1996D5DE}"/>
              </a:ext>
            </a:extLst>
          </p:cNvPr>
          <p:cNvGrpSpPr/>
          <p:nvPr/>
        </p:nvGrpSpPr>
        <p:grpSpPr>
          <a:xfrm>
            <a:off x="9906579" y="2251887"/>
            <a:ext cx="1734120" cy="524160"/>
            <a:chOff x="9906579" y="2251887"/>
            <a:chExt cx="1734120" cy="524160"/>
          </a:xfrm>
        </p:grpSpPr>
        <mc:AlternateContent xmlns:mc="http://schemas.openxmlformats.org/markup-compatibility/2006" xmlns:p14="http://schemas.microsoft.com/office/powerpoint/2010/main">
          <mc:Choice Requires="p14">
            <p:contentPart p14:bwMode="auto" r:id="rId119">
              <p14:nvContentPartPr>
                <p14:cNvPr id="2132" name="Ink 2131">
                  <a:extLst>
                    <a:ext uri="{FF2B5EF4-FFF2-40B4-BE49-F238E27FC236}">
                      <a16:creationId xmlns:a16="http://schemas.microsoft.com/office/drawing/2014/main" id="{A26E58D9-7F11-4A21-8CF7-23AA24A711D6}"/>
                    </a:ext>
                  </a:extLst>
                </p14:cNvPr>
                <p14:cNvContentPartPr/>
                <p14:nvPr/>
              </p14:nvContentPartPr>
              <p14:xfrm>
                <a:off x="9906579" y="2251887"/>
                <a:ext cx="328680" cy="466560"/>
              </p14:xfrm>
            </p:contentPart>
          </mc:Choice>
          <mc:Fallback xmlns="">
            <p:pic>
              <p:nvPicPr>
                <p:cNvPr id="2132" name="Ink 2131">
                  <a:extLst>
                    <a:ext uri="{FF2B5EF4-FFF2-40B4-BE49-F238E27FC236}">
                      <a16:creationId xmlns:a16="http://schemas.microsoft.com/office/drawing/2014/main" id="{A26E58D9-7F11-4A21-8CF7-23AA24A711D6}"/>
                    </a:ext>
                  </a:extLst>
                </p:cNvPr>
                <p:cNvPicPr/>
                <p:nvPr/>
              </p:nvPicPr>
              <p:blipFill>
                <a:blip r:embed="rId120"/>
                <a:stretch>
                  <a:fillRect/>
                </a:stretch>
              </p:blipFill>
              <p:spPr>
                <a:xfrm>
                  <a:off x="9897579" y="2242887"/>
                  <a:ext cx="346320" cy="48420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2133" name="Ink 2132">
                  <a:extLst>
                    <a:ext uri="{FF2B5EF4-FFF2-40B4-BE49-F238E27FC236}">
                      <a16:creationId xmlns:a16="http://schemas.microsoft.com/office/drawing/2014/main" id="{FEDDAD11-9D91-46F0-AF96-0E561F30EDDA}"/>
                    </a:ext>
                  </a:extLst>
                </p14:cNvPr>
                <p14:cNvContentPartPr/>
                <p14:nvPr/>
              </p14:nvContentPartPr>
              <p14:xfrm>
                <a:off x="10331019" y="2484087"/>
                <a:ext cx="145800" cy="23760"/>
              </p14:xfrm>
            </p:contentPart>
          </mc:Choice>
          <mc:Fallback xmlns="">
            <p:pic>
              <p:nvPicPr>
                <p:cNvPr id="2133" name="Ink 2132">
                  <a:extLst>
                    <a:ext uri="{FF2B5EF4-FFF2-40B4-BE49-F238E27FC236}">
                      <a16:creationId xmlns:a16="http://schemas.microsoft.com/office/drawing/2014/main" id="{FEDDAD11-9D91-46F0-AF96-0E561F30EDDA}"/>
                    </a:ext>
                  </a:extLst>
                </p:cNvPr>
                <p:cNvPicPr/>
                <p:nvPr/>
              </p:nvPicPr>
              <p:blipFill>
                <a:blip r:embed="rId122"/>
                <a:stretch>
                  <a:fillRect/>
                </a:stretch>
              </p:blipFill>
              <p:spPr>
                <a:xfrm>
                  <a:off x="10322019" y="2475087"/>
                  <a:ext cx="163440" cy="4140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2134" name="Ink 2133">
                  <a:extLst>
                    <a:ext uri="{FF2B5EF4-FFF2-40B4-BE49-F238E27FC236}">
                      <a16:creationId xmlns:a16="http://schemas.microsoft.com/office/drawing/2014/main" id="{406CA81F-053B-410C-8DF2-42A6D6B72BE5}"/>
                    </a:ext>
                  </a:extLst>
                </p14:cNvPr>
                <p14:cNvContentPartPr/>
                <p14:nvPr/>
              </p14:nvContentPartPr>
              <p14:xfrm>
                <a:off x="10644939" y="2376447"/>
                <a:ext cx="140760" cy="168120"/>
              </p14:xfrm>
            </p:contentPart>
          </mc:Choice>
          <mc:Fallback xmlns="">
            <p:pic>
              <p:nvPicPr>
                <p:cNvPr id="2134" name="Ink 2133">
                  <a:extLst>
                    <a:ext uri="{FF2B5EF4-FFF2-40B4-BE49-F238E27FC236}">
                      <a16:creationId xmlns:a16="http://schemas.microsoft.com/office/drawing/2014/main" id="{406CA81F-053B-410C-8DF2-42A6D6B72BE5}"/>
                    </a:ext>
                  </a:extLst>
                </p:cNvPr>
                <p:cNvPicPr/>
                <p:nvPr/>
              </p:nvPicPr>
              <p:blipFill>
                <a:blip r:embed="rId124"/>
                <a:stretch>
                  <a:fillRect/>
                </a:stretch>
              </p:blipFill>
              <p:spPr>
                <a:xfrm>
                  <a:off x="10636299" y="2367447"/>
                  <a:ext cx="158400" cy="18576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2135" name="Ink 2134">
                  <a:extLst>
                    <a:ext uri="{FF2B5EF4-FFF2-40B4-BE49-F238E27FC236}">
                      <a16:creationId xmlns:a16="http://schemas.microsoft.com/office/drawing/2014/main" id="{15BC2786-50E5-49DC-B149-327FF289F34E}"/>
                    </a:ext>
                  </a:extLst>
                </p14:cNvPr>
                <p14:cNvContentPartPr/>
                <p14:nvPr/>
              </p14:nvContentPartPr>
              <p14:xfrm>
                <a:off x="10833939" y="2323167"/>
                <a:ext cx="29160" cy="244440"/>
              </p14:xfrm>
            </p:contentPart>
          </mc:Choice>
          <mc:Fallback xmlns="">
            <p:pic>
              <p:nvPicPr>
                <p:cNvPr id="2135" name="Ink 2134">
                  <a:extLst>
                    <a:ext uri="{FF2B5EF4-FFF2-40B4-BE49-F238E27FC236}">
                      <a16:creationId xmlns:a16="http://schemas.microsoft.com/office/drawing/2014/main" id="{15BC2786-50E5-49DC-B149-327FF289F34E}"/>
                    </a:ext>
                  </a:extLst>
                </p:cNvPr>
                <p:cNvPicPr/>
                <p:nvPr/>
              </p:nvPicPr>
              <p:blipFill>
                <a:blip r:embed="rId126"/>
                <a:stretch>
                  <a:fillRect/>
                </a:stretch>
              </p:blipFill>
              <p:spPr>
                <a:xfrm>
                  <a:off x="10825299" y="2314527"/>
                  <a:ext cx="46800" cy="26208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2136" name="Ink 2135">
                  <a:extLst>
                    <a:ext uri="{FF2B5EF4-FFF2-40B4-BE49-F238E27FC236}">
                      <a16:creationId xmlns:a16="http://schemas.microsoft.com/office/drawing/2014/main" id="{A31A7D66-6801-4B35-B798-D542B076EE6A}"/>
                    </a:ext>
                  </a:extLst>
                </p14:cNvPr>
                <p14:cNvContentPartPr/>
                <p14:nvPr/>
              </p14:nvContentPartPr>
              <p14:xfrm>
                <a:off x="10848699" y="2424687"/>
                <a:ext cx="189720" cy="351360"/>
              </p14:xfrm>
            </p:contentPart>
          </mc:Choice>
          <mc:Fallback xmlns="">
            <p:pic>
              <p:nvPicPr>
                <p:cNvPr id="2136" name="Ink 2135">
                  <a:extLst>
                    <a:ext uri="{FF2B5EF4-FFF2-40B4-BE49-F238E27FC236}">
                      <a16:creationId xmlns:a16="http://schemas.microsoft.com/office/drawing/2014/main" id="{A31A7D66-6801-4B35-B798-D542B076EE6A}"/>
                    </a:ext>
                  </a:extLst>
                </p:cNvPr>
                <p:cNvPicPr/>
                <p:nvPr/>
              </p:nvPicPr>
              <p:blipFill>
                <a:blip r:embed="rId128"/>
                <a:stretch>
                  <a:fillRect/>
                </a:stretch>
              </p:blipFill>
              <p:spPr>
                <a:xfrm>
                  <a:off x="10840059" y="2415687"/>
                  <a:ext cx="207360" cy="36900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2137" name="Ink 2136">
                  <a:extLst>
                    <a:ext uri="{FF2B5EF4-FFF2-40B4-BE49-F238E27FC236}">
                      <a16:creationId xmlns:a16="http://schemas.microsoft.com/office/drawing/2014/main" id="{EFE1EAC2-DCC2-42C0-A91E-BEDB4978BDE1}"/>
                    </a:ext>
                  </a:extLst>
                </p14:cNvPr>
                <p14:cNvContentPartPr/>
                <p14:nvPr/>
              </p14:nvContentPartPr>
              <p14:xfrm>
                <a:off x="11089899" y="2405247"/>
                <a:ext cx="164880" cy="133920"/>
              </p14:xfrm>
            </p:contentPart>
          </mc:Choice>
          <mc:Fallback xmlns="">
            <p:pic>
              <p:nvPicPr>
                <p:cNvPr id="2137" name="Ink 2136">
                  <a:extLst>
                    <a:ext uri="{FF2B5EF4-FFF2-40B4-BE49-F238E27FC236}">
                      <a16:creationId xmlns:a16="http://schemas.microsoft.com/office/drawing/2014/main" id="{EFE1EAC2-DCC2-42C0-A91E-BEDB4978BDE1}"/>
                    </a:ext>
                  </a:extLst>
                </p:cNvPr>
                <p:cNvPicPr/>
                <p:nvPr/>
              </p:nvPicPr>
              <p:blipFill>
                <a:blip r:embed="rId130"/>
                <a:stretch>
                  <a:fillRect/>
                </a:stretch>
              </p:blipFill>
              <p:spPr>
                <a:xfrm>
                  <a:off x="11081259" y="2396247"/>
                  <a:ext cx="182520" cy="15156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2138" name="Ink 2137">
                  <a:extLst>
                    <a:ext uri="{FF2B5EF4-FFF2-40B4-BE49-F238E27FC236}">
                      <a16:creationId xmlns:a16="http://schemas.microsoft.com/office/drawing/2014/main" id="{EA848748-CE6D-4385-BBD0-36F3E174B299}"/>
                    </a:ext>
                  </a:extLst>
                </p14:cNvPr>
                <p14:cNvContentPartPr/>
                <p14:nvPr/>
              </p14:nvContentPartPr>
              <p14:xfrm>
                <a:off x="11295099" y="2438727"/>
                <a:ext cx="164880" cy="114480"/>
              </p14:xfrm>
            </p:contentPart>
          </mc:Choice>
          <mc:Fallback xmlns="">
            <p:pic>
              <p:nvPicPr>
                <p:cNvPr id="2138" name="Ink 2137">
                  <a:extLst>
                    <a:ext uri="{FF2B5EF4-FFF2-40B4-BE49-F238E27FC236}">
                      <a16:creationId xmlns:a16="http://schemas.microsoft.com/office/drawing/2014/main" id="{EA848748-CE6D-4385-BBD0-36F3E174B299}"/>
                    </a:ext>
                  </a:extLst>
                </p:cNvPr>
                <p:cNvPicPr/>
                <p:nvPr/>
              </p:nvPicPr>
              <p:blipFill>
                <a:blip r:embed="rId132"/>
                <a:stretch>
                  <a:fillRect/>
                </a:stretch>
              </p:blipFill>
              <p:spPr>
                <a:xfrm>
                  <a:off x="11286459" y="2429727"/>
                  <a:ext cx="182520" cy="13212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2139" name="Ink 2138">
                  <a:extLst>
                    <a:ext uri="{FF2B5EF4-FFF2-40B4-BE49-F238E27FC236}">
                      <a16:creationId xmlns:a16="http://schemas.microsoft.com/office/drawing/2014/main" id="{44DF3986-EEC1-4C73-AB86-466C16E64B9C}"/>
                    </a:ext>
                  </a:extLst>
                </p14:cNvPr>
                <p14:cNvContentPartPr/>
                <p14:nvPr/>
              </p14:nvContentPartPr>
              <p14:xfrm>
                <a:off x="11431899" y="2341527"/>
                <a:ext cx="68760" cy="46800"/>
              </p14:xfrm>
            </p:contentPart>
          </mc:Choice>
          <mc:Fallback xmlns="">
            <p:pic>
              <p:nvPicPr>
                <p:cNvPr id="2139" name="Ink 2138">
                  <a:extLst>
                    <a:ext uri="{FF2B5EF4-FFF2-40B4-BE49-F238E27FC236}">
                      <a16:creationId xmlns:a16="http://schemas.microsoft.com/office/drawing/2014/main" id="{44DF3986-EEC1-4C73-AB86-466C16E64B9C}"/>
                    </a:ext>
                  </a:extLst>
                </p:cNvPr>
                <p:cNvPicPr/>
                <p:nvPr/>
              </p:nvPicPr>
              <p:blipFill>
                <a:blip r:embed="rId134"/>
                <a:stretch>
                  <a:fillRect/>
                </a:stretch>
              </p:blipFill>
              <p:spPr>
                <a:xfrm>
                  <a:off x="11422899" y="2332527"/>
                  <a:ext cx="86400" cy="6444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2140" name="Ink 2139">
                  <a:extLst>
                    <a:ext uri="{FF2B5EF4-FFF2-40B4-BE49-F238E27FC236}">
                      <a16:creationId xmlns:a16="http://schemas.microsoft.com/office/drawing/2014/main" id="{72379D3F-5D4C-47E3-B2A8-79AA91C5D5FE}"/>
                    </a:ext>
                  </a:extLst>
                </p14:cNvPr>
                <p14:cNvContentPartPr/>
                <p14:nvPr/>
              </p14:nvContentPartPr>
              <p14:xfrm>
                <a:off x="11519019" y="2301567"/>
                <a:ext cx="121680" cy="406080"/>
              </p14:xfrm>
            </p:contentPart>
          </mc:Choice>
          <mc:Fallback xmlns="">
            <p:pic>
              <p:nvPicPr>
                <p:cNvPr id="2140" name="Ink 2139">
                  <a:extLst>
                    <a:ext uri="{FF2B5EF4-FFF2-40B4-BE49-F238E27FC236}">
                      <a16:creationId xmlns:a16="http://schemas.microsoft.com/office/drawing/2014/main" id="{72379D3F-5D4C-47E3-B2A8-79AA91C5D5FE}"/>
                    </a:ext>
                  </a:extLst>
                </p:cNvPr>
                <p:cNvPicPr/>
                <p:nvPr/>
              </p:nvPicPr>
              <p:blipFill>
                <a:blip r:embed="rId136"/>
                <a:stretch>
                  <a:fillRect/>
                </a:stretch>
              </p:blipFill>
              <p:spPr>
                <a:xfrm>
                  <a:off x="11510379" y="2292567"/>
                  <a:ext cx="139320" cy="423720"/>
                </a:xfrm>
                <a:prstGeom prst="rect">
                  <a:avLst/>
                </a:prstGeom>
              </p:spPr>
            </p:pic>
          </mc:Fallback>
        </mc:AlternateContent>
      </p:grpSp>
      <p:grpSp>
        <p:nvGrpSpPr>
          <p:cNvPr id="2149" name="Group 2148">
            <a:extLst>
              <a:ext uri="{FF2B5EF4-FFF2-40B4-BE49-F238E27FC236}">
                <a16:creationId xmlns:a16="http://schemas.microsoft.com/office/drawing/2014/main" id="{0A516892-038A-45F9-9D11-7F64F1EC79A6}"/>
              </a:ext>
            </a:extLst>
          </p:cNvPr>
          <p:cNvGrpSpPr/>
          <p:nvPr/>
        </p:nvGrpSpPr>
        <p:grpSpPr>
          <a:xfrm>
            <a:off x="9876699" y="3075207"/>
            <a:ext cx="439200" cy="338040"/>
            <a:chOff x="9876699" y="3075207"/>
            <a:chExt cx="439200" cy="338040"/>
          </a:xfrm>
        </p:grpSpPr>
        <mc:AlternateContent xmlns:mc="http://schemas.openxmlformats.org/markup-compatibility/2006" xmlns:p14="http://schemas.microsoft.com/office/powerpoint/2010/main">
          <mc:Choice Requires="p14">
            <p:contentPart p14:bwMode="auto" r:id="rId137">
              <p14:nvContentPartPr>
                <p14:cNvPr id="2142" name="Ink 2141">
                  <a:extLst>
                    <a:ext uri="{FF2B5EF4-FFF2-40B4-BE49-F238E27FC236}">
                      <a16:creationId xmlns:a16="http://schemas.microsoft.com/office/drawing/2014/main" id="{CE297DE5-DA31-4A06-9B31-0F1357751F5F}"/>
                    </a:ext>
                  </a:extLst>
                </p14:cNvPr>
                <p14:cNvContentPartPr/>
                <p14:nvPr/>
              </p14:nvContentPartPr>
              <p14:xfrm>
                <a:off x="9876699" y="3075207"/>
                <a:ext cx="155520" cy="338040"/>
              </p14:xfrm>
            </p:contentPart>
          </mc:Choice>
          <mc:Fallback xmlns="">
            <p:pic>
              <p:nvPicPr>
                <p:cNvPr id="2142" name="Ink 2141">
                  <a:extLst>
                    <a:ext uri="{FF2B5EF4-FFF2-40B4-BE49-F238E27FC236}">
                      <a16:creationId xmlns:a16="http://schemas.microsoft.com/office/drawing/2014/main" id="{CE297DE5-DA31-4A06-9B31-0F1357751F5F}"/>
                    </a:ext>
                  </a:extLst>
                </p:cNvPr>
                <p:cNvPicPr/>
                <p:nvPr/>
              </p:nvPicPr>
              <p:blipFill>
                <a:blip r:embed="rId138"/>
                <a:stretch>
                  <a:fillRect/>
                </a:stretch>
              </p:blipFill>
              <p:spPr>
                <a:xfrm>
                  <a:off x="9867699" y="3066207"/>
                  <a:ext cx="173160" cy="35568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2143" name="Ink 2142">
                  <a:extLst>
                    <a:ext uri="{FF2B5EF4-FFF2-40B4-BE49-F238E27FC236}">
                      <a16:creationId xmlns:a16="http://schemas.microsoft.com/office/drawing/2014/main" id="{EB8EA026-BEAA-4DCC-987B-1C9C9DCDB940}"/>
                    </a:ext>
                  </a:extLst>
                </p14:cNvPr>
                <p14:cNvContentPartPr/>
                <p14:nvPr/>
              </p14:nvContentPartPr>
              <p14:xfrm>
                <a:off x="10162539" y="3332967"/>
                <a:ext cx="153360" cy="23760"/>
              </p14:xfrm>
            </p:contentPart>
          </mc:Choice>
          <mc:Fallback xmlns="">
            <p:pic>
              <p:nvPicPr>
                <p:cNvPr id="2143" name="Ink 2142">
                  <a:extLst>
                    <a:ext uri="{FF2B5EF4-FFF2-40B4-BE49-F238E27FC236}">
                      <a16:creationId xmlns:a16="http://schemas.microsoft.com/office/drawing/2014/main" id="{EB8EA026-BEAA-4DCC-987B-1C9C9DCDB940}"/>
                    </a:ext>
                  </a:extLst>
                </p:cNvPr>
                <p:cNvPicPr/>
                <p:nvPr/>
              </p:nvPicPr>
              <p:blipFill>
                <a:blip r:embed="rId140"/>
                <a:stretch>
                  <a:fillRect/>
                </a:stretch>
              </p:blipFill>
              <p:spPr>
                <a:xfrm>
                  <a:off x="10153539" y="3323967"/>
                  <a:ext cx="171000" cy="41400"/>
                </a:xfrm>
                <a:prstGeom prst="rect">
                  <a:avLst/>
                </a:prstGeom>
              </p:spPr>
            </p:pic>
          </mc:Fallback>
        </mc:AlternateContent>
      </p:grpSp>
      <p:grpSp>
        <p:nvGrpSpPr>
          <p:cNvPr id="2148" name="Group 2147">
            <a:extLst>
              <a:ext uri="{FF2B5EF4-FFF2-40B4-BE49-F238E27FC236}">
                <a16:creationId xmlns:a16="http://schemas.microsoft.com/office/drawing/2014/main" id="{1C954626-D424-432D-A5EF-76023ED815FE}"/>
              </a:ext>
            </a:extLst>
          </p:cNvPr>
          <p:cNvGrpSpPr/>
          <p:nvPr/>
        </p:nvGrpSpPr>
        <p:grpSpPr>
          <a:xfrm>
            <a:off x="10532259" y="3109407"/>
            <a:ext cx="582120" cy="335880"/>
            <a:chOff x="10532259" y="3109407"/>
            <a:chExt cx="582120" cy="335880"/>
          </a:xfrm>
        </p:grpSpPr>
        <mc:AlternateContent xmlns:mc="http://schemas.openxmlformats.org/markup-compatibility/2006" xmlns:p14="http://schemas.microsoft.com/office/powerpoint/2010/main">
          <mc:Choice Requires="p14">
            <p:contentPart p14:bwMode="auto" r:id="rId141">
              <p14:nvContentPartPr>
                <p14:cNvPr id="2144" name="Ink 2143">
                  <a:extLst>
                    <a:ext uri="{FF2B5EF4-FFF2-40B4-BE49-F238E27FC236}">
                      <a16:creationId xmlns:a16="http://schemas.microsoft.com/office/drawing/2014/main" id="{FE3E61C4-2CA3-44CD-AB1E-AC8E4C1EC643}"/>
                    </a:ext>
                  </a:extLst>
                </p14:cNvPr>
                <p14:cNvContentPartPr/>
                <p14:nvPr/>
              </p14:nvContentPartPr>
              <p14:xfrm>
                <a:off x="10561419" y="3109407"/>
                <a:ext cx="59760" cy="255240"/>
              </p14:xfrm>
            </p:contentPart>
          </mc:Choice>
          <mc:Fallback xmlns="">
            <p:pic>
              <p:nvPicPr>
                <p:cNvPr id="2144" name="Ink 2143">
                  <a:extLst>
                    <a:ext uri="{FF2B5EF4-FFF2-40B4-BE49-F238E27FC236}">
                      <a16:creationId xmlns:a16="http://schemas.microsoft.com/office/drawing/2014/main" id="{FE3E61C4-2CA3-44CD-AB1E-AC8E4C1EC643}"/>
                    </a:ext>
                  </a:extLst>
                </p:cNvPr>
                <p:cNvPicPr/>
                <p:nvPr/>
              </p:nvPicPr>
              <p:blipFill>
                <a:blip r:embed="rId142"/>
                <a:stretch>
                  <a:fillRect/>
                </a:stretch>
              </p:blipFill>
              <p:spPr>
                <a:xfrm>
                  <a:off x="10552419" y="3100767"/>
                  <a:ext cx="77400" cy="27288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2145" name="Ink 2144">
                  <a:extLst>
                    <a:ext uri="{FF2B5EF4-FFF2-40B4-BE49-F238E27FC236}">
                      <a16:creationId xmlns:a16="http://schemas.microsoft.com/office/drawing/2014/main" id="{95D8D5C4-8FAD-41D4-B240-BB12BA7E6392}"/>
                    </a:ext>
                  </a:extLst>
                </p14:cNvPr>
                <p14:cNvContentPartPr/>
                <p14:nvPr/>
              </p14:nvContentPartPr>
              <p14:xfrm>
                <a:off x="10532259" y="3224607"/>
                <a:ext cx="136800" cy="31320"/>
              </p14:xfrm>
            </p:contentPart>
          </mc:Choice>
          <mc:Fallback xmlns="">
            <p:pic>
              <p:nvPicPr>
                <p:cNvPr id="2145" name="Ink 2144">
                  <a:extLst>
                    <a:ext uri="{FF2B5EF4-FFF2-40B4-BE49-F238E27FC236}">
                      <a16:creationId xmlns:a16="http://schemas.microsoft.com/office/drawing/2014/main" id="{95D8D5C4-8FAD-41D4-B240-BB12BA7E6392}"/>
                    </a:ext>
                  </a:extLst>
                </p:cNvPr>
                <p:cNvPicPr/>
                <p:nvPr/>
              </p:nvPicPr>
              <p:blipFill>
                <a:blip r:embed="rId144"/>
                <a:stretch>
                  <a:fillRect/>
                </a:stretch>
              </p:blipFill>
              <p:spPr>
                <a:xfrm>
                  <a:off x="10523259" y="3215967"/>
                  <a:ext cx="154440"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2146" name="Ink 2145">
                  <a:extLst>
                    <a:ext uri="{FF2B5EF4-FFF2-40B4-BE49-F238E27FC236}">
                      <a16:creationId xmlns:a16="http://schemas.microsoft.com/office/drawing/2014/main" id="{B22AC9BF-C230-448D-9380-A4369ED2622B}"/>
                    </a:ext>
                  </a:extLst>
                </p14:cNvPr>
                <p14:cNvContentPartPr/>
                <p14:nvPr/>
              </p14:nvContentPartPr>
              <p14:xfrm>
                <a:off x="10698939" y="3264207"/>
                <a:ext cx="255600" cy="103320"/>
              </p14:xfrm>
            </p:contentPart>
          </mc:Choice>
          <mc:Fallback xmlns="">
            <p:pic>
              <p:nvPicPr>
                <p:cNvPr id="2146" name="Ink 2145">
                  <a:extLst>
                    <a:ext uri="{FF2B5EF4-FFF2-40B4-BE49-F238E27FC236}">
                      <a16:creationId xmlns:a16="http://schemas.microsoft.com/office/drawing/2014/main" id="{B22AC9BF-C230-448D-9380-A4369ED2622B}"/>
                    </a:ext>
                  </a:extLst>
                </p:cNvPr>
                <p:cNvPicPr/>
                <p:nvPr/>
              </p:nvPicPr>
              <p:blipFill>
                <a:blip r:embed="rId146"/>
                <a:stretch>
                  <a:fillRect/>
                </a:stretch>
              </p:blipFill>
              <p:spPr>
                <a:xfrm>
                  <a:off x="10689939" y="3255207"/>
                  <a:ext cx="273240" cy="12096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2147" name="Ink 2146">
                  <a:extLst>
                    <a:ext uri="{FF2B5EF4-FFF2-40B4-BE49-F238E27FC236}">
                      <a16:creationId xmlns:a16="http://schemas.microsoft.com/office/drawing/2014/main" id="{3DF7AE46-D6E2-4211-B68E-B989A06E72FF}"/>
                    </a:ext>
                  </a:extLst>
                </p14:cNvPr>
                <p14:cNvContentPartPr/>
                <p14:nvPr/>
              </p14:nvContentPartPr>
              <p14:xfrm>
                <a:off x="10985859" y="3150447"/>
                <a:ext cx="128520" cy="294840"/>
              </p14:xfrm>
            </p:contentPart>
          </mc:Choice>
          <mc:Fallback xmlns="">
            <p:pic>
              <p:nvPicPr>
                <p:cNvPr id="2147" name="Ink 2146">
                  <a:extLst>
                    <a:ext uri="{FF2B5EF4-FFF2-40B4-BE49-F238E27FC236}">
                      <a16:creationId xmlns:a16="http://schemas.microsoft.com/office/drawing/2014/main" id="{3DF7AE46-D6E2-4211-B68E-B989A06E72FF}"/>
                    </a:ext>
                  </a:extLst>
                </p:cNvPr>
                <p:cNvPicPr/>
                <p:nvPr/>
              </p:nvPicPr>
              <p:blipFill>
                <a:blip r:embed="rId148"/>
                <a:stretch>
                  <a:fillRect/>
                </a:stretch>
              </p:blipFill>
              <p:spPr>
                <a:xfrm>
                  <a:off x="10976859" y="3141447"/>
                  <a:ext cx="146160" cy="312480"/>
                </a:xfrm>
                <a:prstGeom prst="rect">
                  <a:avLst/>
                </a:prstGeom>
              </p:spPr>
            </p:pic>
          </mc:Fallback>
        </mc:AlternateContent>
      </p:grpSp>
    </p:spTree>
    <p:extLst>
      <p:ext uri="{BB962C8B-B14F-4D97-AF65-F5344CB8AC3E}">
        <p14:creationId xmlns:p14="http://schemas.microsoft.com/office/powerpoint/2010/main" val="157580163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hape, square&#10;&#10;Description automatically generated">
            <a:extLst>
              <a:ext uri="{FF2B5EF4-FFF2-40B4-BE49-F238E27FC236}">
                <a16:creationId xmlns:a16="http://schemas.microsoft.com/office/drawing/2014/main" id="{2666C787-9CEF-43EE-8058-19F083716C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6597" y="995393"/>
            <a:ext cx="8331666" cy="5620273"/>
          </a:xfrm>
          <a:prstGeom prst="rect">
            <a:avLst/>
          </a:prstGeom>
        </p:spPr>
      </p:pic>
    </p:spTree>
    <p:extLst>
      <p:ext uri="{BB962C8B-B14F-4D97-AF65-F5344CB8AC3E}">
        <p14:creationId xmlns:p14="http://schemas.microsoft.com/office/powerpoint/2010/main" val="355949429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B194B3B-F704-411E-B935-240B221D38D1}"/>
              </a:ext>
            </a:extLst>
          </p:cNvPr>
          <p:cNvPicPr>
            <a:picLocks noChangeAspect="1"/>
          </p:cNvPicPr>
          <p:nvPr/>
        </p:nvPicPr>
        <p:blipFill>
          <a:blip r:embed="rId2"/>
          <a:stretch>
            <a:fillRect/>
          </a:stretch>
        </p:blipFill>
        <p:spPr>
          <a:xfrm>
            <a:off x="1248103" y="0"/>
            <a:ext cx="9695793" cy="6858000"/>
          </a:xfrm>
          <a:prstGeom prst="rect">
            <a:avLst/>
          </a:prstGeom>
        </p:spPr>
      </p:pic>
    </p:spTree>
    <p:extLst>
      <p:ext uri="{BB962C8B-B14F-4D97-AF65-F5344CB8AC3E}">
        <p14:creationId xmlns:p14="http://schemas.microsoft.com/office/powerpoint/2010/main" val="257663757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accent3">
            <a:lumMod val="50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102CC8A-2142-4CD4-A668-416C27F821BC}"/>
              </a:ext>
            </a:extLst>
          </p:cNvPr>
          <p:cNvSpPr>
            <a:spLocks noGrp="1"/>
          </p:cNvSpPr>
          <p:nvPr>
            <p:ph type="title"/>
          </p:nvPr>
        </p:nvSpPr>
        <p:spPr>
          <a:xfrm>
            <a:off x="235866" y="1136415"/>
            <a:ext cx="11956134" cy="4031296"/>
          </a:xfrm>
        </p:spPr>
        <p:txBody>
          <a:bodyPr/>
          <a:lstStyle/>
          <a:p>
            <a:br>
              <a:rPr lang="en-US" dirty="0"/>
            </a:br>
            <a:r>
              <a:rPr lang="en-US" dirty="0"/>
              <a:t>BPPT</a:t>
            </a:r>
            <a:br>
              <a:rPr lang="en-US" dirty="0"/>
            </a:br>
            <a:br>
              <a:rPr lang="en-US" dirty="0"/>
            </a:br>
            <a:r>
              <a:rPr lang="en-US" sz="6600" dirty="0"/>
              <a:t>Back-Propagation Through Time</a:t>
            </a:r>
            <a:endParaRPr lang="en-US" dirty="0"/>
          </a:p>
        </p:txBody>
      </p:sp>
    </p:spTree>
    <p:extLst>
      <p:ext uri="{BB962C8B-B14F-4D97-AF65-F5344CB8AC3E}">
        <p14:creationId xmlns:p14="http://schemas.microsoft.com/office/powerpoint/2010/main" val="24047249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D92C4A7E-3CC5-4192-8779-B686E82A74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0858" y="86767"/>
            <a:ext cx="9521731" cy="5796461"/>
          </a:xfrm>
          <a:prstGeom prst="rect">
            <a:avLst/>
          </a:prstGeom>
        </p:spPr>
      </p:pic>
      <p:sp>
        <p:nvSpPr>
          <p:cNvPr id="5" name="TextBox 4">
            <a:extLst>
              <a:ext uri="{FF2B5EF4-FFF2-40B4-BE49-F238E27FC236}">
                <a16:creationId xmlns:a16="http://schemas.microsoft.com/office/drawing/2014/main" id="{D60F64F4-8FB2-40F1-AFF6-0A829766B2B0}"/>
              </a:ext>
            </a:extLst>
          </p:cNvPr>
          <p:cNvSpPr txBox="1"/>
          <p:nvPr/>
        </p:nvSpPr>
        <p:spPr>
          <a:xfrm>
            <a:off x="3308859" y="6102660"/>
            <a:ext cx="6097112" cy="923330"/>
          </a:xfrm>
          <a:prstGeom prst="rect">
            <a:avLst/>
          </a:prstGeom>
          <a:noFill/>
        </p:spPr>
        <p:txBody>
          <a:bodyPr wrap="square">
            <a:spAutoFit/>
          </a:bodyPr>
          <a:lstStyle/>
          <a:p>
            <a:pPr algn="ctr"/>
            <a:r>
              <a:rPr lang="en-US" b="0" i="0" dirty="0">
                <a:solidFill>
                  <a:srgbClr val="363A3D"/>
                </a:solidFill>
                <a:effectLst/>
                <a:latin typeface="Segoe UI Light" panose="020B0502040204020203" pitchFamily="34" charset="0"/>
                <a:cs typeface="Segoe UI Light" panose="020B0502040204020203" pitchFamily="34" charset="0"/>
              </a:rPr>
              <a:t>Backprop in </a:t>
            </a:r>
            <a:r>
              <a:rPr lang="en-US" dirty="0">
                <a:solidFill>
                  <a:srgbClr val="363A3D"/>
                </a:solidFill>
                <a:latin typeface="Segoe UI Light" panose="020B0502040204020203" pitchFamily="34" charset="0"/>
                <a:cs typeface="Segoe UI Light" panose="020B0502040204020203" pitchFamily="34" charset="0"/>
              </a:rPr>
              <a:t>RNN</a:t>
            </a:r>
            <a:endParaRPr lang="en-US" b="0" i="0" dirty="0">
              <a:solidFill>
                <a:srgbClr val="363A3D"/>
              </a:solidFill>
              <a:effectLst/>
              <a:latin typeface="Segoe UI Light" panose="020B0502040204020203" pitchFamily="34" charset="0"/>
              <a:cs typeface="Segoe UI Light" panose="020B0502040204020203" pitchFamily="34" charset="0"/>
            </a:endParaRPr>
          </a:p>
          <a:p>
            <a:br>
              <a:rPr lang="en-US" dirty="0"/>
            </a:br>
            <a:endParaRPr lang="en-US" dirty="0"/>
          </a:p>
        </p:txBody>
      </p:sp>
      <mc:AlternateContent xmlns:mc="http://schemas.openxmlformats.org/markup-compatibility/2006" xmlns:p14="http://schemas.microsoft.com/office/powerpoint/2010/main">
        <mc:Choice Requires="p14">
          <p:contentPart p14:bwMode="auto" r:id="rId3">
            <p14:nvContentPartPr>
              <p14:cNvPr id="25" name="Ink 24">
                <a:extLst>
                  <a:ext uri="{FF2B5EF4-FFF2-40B4-BE49-F238E27FC236}">
                    <a16:creationId xmlns:a16="http://schemas.microsoft.com/office/drawing/2014/main" id="{AD4CA186-636A-4A1C-88E3-13EBF9F5371B}"/>
                  </a:ext>
                </a:extLst>
              </p14:cNvPr>
              <p14:cNvContentPartPr/>
              <p14:nvPr/>
            </p14:nvContentPartPr>
            <p14:xfrm>
              <a:off x="8352785" y="731695"/>
              <a:ext cx="12240" cy="27360"/>
            </p14:xfrm>
          </p:contentPart>
        </mc:Choice>
        <mc:Fallback xmlns="">
          <p:pic>
            <p:nvPicPr>
              <p:cNvPr id="25" name="Ink 24">
                <a:extLst>
                  <a:ext uri="{FF2B5EF4-FFF2-40B4-BE49-F238E27FC236}">
                    <a16:creationId xmlns:a16="http://schemas.microsoft.com/office/drawing/2014/main" id="{AD4CA186-636A-4A1C-88E3-13EBF9F5371B}"/>
                  </a:ext>
                </a:extLst>
              </p:cNvPr>
              <p:cNvPicPr/>
              <p:nvPr/>
            </p:nvPicPr>
            <p:blipFill>
              <a:blip r:embed="rId6"/>
              <a:stretch>
                <a:fillRect/>
              </a:stretch>
            </p:blipFill>
            <p:spPr>
              <a:xfrm>
                <a:off x="8344145" y="722695"/>
                <a:ext cx="29880" cy="45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35" name="Ink 34">
                <a:extLst>
                  <a:ext uri="{FF2B5EF4-FFF2-40B4-BE49-F238E27FC236}">
                    <a16:creationId xmlns:a16="http://schemas.microsoft.com/office/drawing/2014/main" id="{4736CF6D-27EB-41B3-A713-B12E1CE7DF36}"/>
                  </a:ext>
                </a:extLst>
              </p14:cNvPr>
              <p14:cNvContentPartPr/>
              <p14:nvPr/>
            </p14:nvContentPartPr>
            <p14:xfrm>
              <a:off x="8406785" y="111775"/>
              <a:ext cx="42840" cy="20160"/>
            </p14:xfrm>
          </p:contentPart>
        </mc:Choice>
        <mc:Fallback xmlns="">
          <p:pic>
            <p:nvPicPr>
              <p:cNvPr id="35" name="Ink 34">
                <a:extLst>
                  <a:ext uri="{FF2B5EF4-FFF2-40B4-BE49-F238E27FC236}">
                    <a16:creationId xmlns:a16="http://schemas.microsoft.com/office/drawing/2014/main" id="{4736CF6D-27EB-41B3-A713-B12E1CE7DF36}"/>
                  </a:ext>
                </a:extLst>
              </p:cNvPr>
              <p:cNvPicPr/>
              <p:nvPr/>
            </p:nvPicPr>
            <p:blipFill>
              <a:blip r:embed="rId8"/>
              <a:stretch>
                <a:fillRect/>
              </a:stretch>
            </p:blipFill>
            <p:spPr>
              <a:xfrm>
                <a:off x="8397785" y="102775"/>
                <a:ext cx="60480" cy="37800"/>
              </a:xfrm>
              <a:prstGeom prst="rect">
                <a:avLst/>
              </a:prstGeom>
            </p:spPr>
          </p:pic>
        </mc:Fallback>
      </mc:AlternateContent>
      <p:grpSp>
        <p:nvGrpSpPr>
          <p:cNvPr id="109" name="Group 108">
            <a:extLst>
              <a:ext uri="{FF2B5EF4-FFF2-40B4-BE49-F238E27FC236}">
                <a16:creationId xmlns:a16="http://schemas.microsoft.com/office/drawing/2014/main" id="{8140CB6C-3095-456C-9597-1CF124BDE2D8}"/>
              </a:ext>
            </a:extLst>
          </p:cNvPr>
          <p:cNvGrpSpPr/>
          <p:nvPr/>
        </p:nvGrpSpPr>
        <p:grpSpPr>
          <a:xfrm>
            <a:off x="2116145" y="547015"/>
            <a:ext cx="5261760" cy="1669680"/>
            <a:chOff x="2116145" y="547015"/>
            <a:chExt cx="5261760" cy="1669680"/>
          </a:xfrm>
        </p:grpSpPr>
        <mc:AlternateContent xmlns:mc="http://schemas.openxmlformats.org/markup-compatibility/2006" xmlns:p14="http://schemas.microsoft.com/office/powerpoint/2010/main">
          <mc:Choice Requires="p14">
            <p:contentPart p14:bwMode="auto" r:id="rId9">
              <p14:nvContentPartPr>
                <p14:cNvPr id="83" name="Ink 82">
                  <a:extLst>
                    <a:ext uri="{FF2B5EF4-FFF2-40B4-BE49-F238E27FC236}">
                      <a16:creationId xmlns:a16="http://schemas.microsoft.com/office/drawing/2014/main" id="{FCD40FC8-3EF4-447F-918D-13373FC658AD}"/>
                    </a:ext>
                  </a:extLst>
                </p14:cNvPr>
                <p14:cNvContentPartPr/>
                <p14:nvPr/>
              </p14:nvContentPartPr>
              <p14:xfrm>
                <a:off x="3028025" y="666895"/>
                <a:ext cx="39240" cy="304200"/>
              </p14:xfrm>
            </p:contentPart>
          </mc:Choice>
          <mc:Fallback xmlns="">
            <p:pic>
              <p:nvPicPr>
                <p:cNvPr id="83" name="Ink 82">
                  <a:extLst>
                    <a:ext uri="{FF2B5EF4-FFF2-40B4-BE49-F238E27FC236}">
                      <a16:creationId xmlns:a16="http://schemas.microsoft.com/office/drawing/2014/main" id="{FCD40FC8-3EF4-447F-918D-13373FC658AD}"/>
                    </a:ext>
                  </a:extLst>
                </p:cNvPr>
                <p:cNvPicPr/>
                <p:nvPr/>
              </p:nvPicPr>
              <p:blipFill>
                <a:blip r:embed="rId38"/>
                <a:stretch>
                  <a:fillRect/>
                </a:stretch>
              </p:blipFill>
              <p:spPr>
                <a:xfrm>
                  <a:off x="3019025" y="657895"/>
                  <a:ext cx="56880" cy="32184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84" name="Ink 83">
                  <a:extLst>
                    <a:ext uri="{FF2B5EF4-FFF2-40B4-BE49-F238E27FC236}">
                      <a16:creationId xmlns:a16="http://schemas.microsoft.com/office/drawing/2014/main" id="{BC04B5BF-5A1C-4D25-9355-66E345666F2B}"/>
                    </a:ext>
                  </a:extLst>
                </p14:cNvPr>
                <p14:cNvContentPartPr/>
                <p14:nvPr/>
              </p14:nvContentPartPr>
              <p14:xfrm>
                <a:off x="3068705" y="686335"/>
                <a:ext cx="194040" cy="276840"/>
              </p14:xfrm>
            </p:contentPart>
          </mc:Choice>
          <mc:Fallback xmlns="">
            <p:pic>
              <p:nvPicPr>
                <p:cNvPr id="84" name="Ink 83">
                  <a:extLst>
                    <a:ext uri="{FF2B5EF4-FFF2-40B4-BE49-F238E27FC236}">
                      <a16:creationId xmlns:a16="http://schemas.microsoft.com/office/drawing/2014/main" id="{BC04B5BF-5A1C-4D25-9355-66E345666F2B}"/>
                    </a:ext>
                  </a:extLst>
                </p:cNvPr>
                <p:cNvPicPr/>
                <p:nvPr/>
              </p:nvPicPr>
              <p:blipFill>
                <a:blip r:embed="rId40"/>
                <a:stretch>
                  <a:fillRect/>
                </a:stretch>
              </p:blipFill>
              <p:spPr>
                <a:xfrm>
                  <a:off x="3059705" y="677335"/>
                  <a:ext cx="211680" cy="29448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85" name="Ink 84">
                  <a:extLst>
                    <a:ext uri="{FF2B5EF4-FFF2-40B4-BE49-F238E27FC236}">
                      <a16:creationId xmlns:a16="http://schemas.microsoft.com/office/drawing/2014/main" id="{7EF35ED1-E77B-4E0D-9BF3-CC9281E073D7}"/>
                    </a:ext>
                  </a:extLst>
                </p14:cNvPr>
                <p14:cNvContentPartPr/>
                <p14:nvPr/>
              </p14:nvContentPartPr>
              <p14:xfrm>
                <a:off x="3391985" y="653215"/>
                <a:ext cx="42840" cy="294480"/>
              </p14:xfrm>
            </p:contentPart>
          </mc:Choice>
          <mc:Fallback xmlns="">
            <p:pic>
              <p:nvPicPr>
                <p:cNvPr id="85" name="Ink 84">
                  <a:extLst>
                    <a:ext uri="{FF2B5EF4-FFF2-40B4-BE49-F238E27FC236}">
                      <a16:creationId xmlns:a16="http://schemas.microsoft.com/office/drawing/2014/main" id="{7EF35ED1-E77B-4E0D-9BF3-CC9281E073D7}"/>
                    </a:ext>
                  </a:extLst>
                </p:cNvPr>
                <p:cNvPicPr/>
                <p:nvPr/>
              </p:nvPicPr>
              <p:blipFill>
                <a:blip r:embed="rId42"/>
                <a:stretch>
                  <a:fillRect/>
                </a:stretch>
              </p:blipFill>
              <p:spPr>
                <a:xfrm>
                  <a:off x="3382985" y="644575"/>
                  <a:ext cx="60480" cy="31212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86" name="Ink 85">
                  <a:extLst>
                    <a:ext uri="{FF2B5EF4-FFF2-40B4-BE49-F238E27FC236}">
                      <a16:creationId xmlns:a16="http://schemas.microsoft.com/office/drawing/2014/main" id="{810A1959-547A-463F-81F6-879191FC6BF9}"/>
                    </a:ext>
                  </a:extLst>
                </p14:cNvPr>
                <p14:cNvContentPartPr/>
                <p14:nvPr/>
              </p14:nvContentPartPr>
              <p14:xfrm>
                <a:off x="3322145" y="658975"/>
                <a:ext cx="384840" cy="277200"/>
              </p14:xfrm>
            </p:contentPart>
          </mc:Choice>
          <mc:Fallback xmlns="">
            <p:pic>
              <p:nvPicPr>
                <p:cNvPr id="86" name="Ink 85">
                  <a:extLst>
                    <a:ext uri="{FF2B5EF4-FFF2-40B4-BE49-F238E27FC236}">
                      <a16:creationId xmlns:a16="http://schemas.microsoft.com/office/drawing/2014/main" id="{810A1959-547A-463F-81F6-879191FC6BF9}"/>
                    </a:ext>
                  </a:extLst>
                </p:cNvPr>
                <p:cNvPicPr/>
                <p:nvPr/>
              </p:nvPicPr>
              <p:blipFill>
                <a:blip r:embed="rId44"/>
                <a:stretch>
                  <a:fillRect/>
                </a:stretch>
              </p:blipFill>
              <p:spPr>
                <a:xfrm>
                  <a:off x="3313505" y="650335"/>
                  <a:ext cx="402480" cy="29484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87" name="Ink 86">
                  <a:extLst>
                    <a:ext uri="{FF2B5EF4-FFF2-40B4-BE49-F238E27FC236}">
                      <a16:creationId xmlns:a16="http://schemas.microsoft.com/office/drawing/2014/main" id="{B3EB0EB1-E6B5-4383-AF66-B420B2B85ABD}"/>
                    </a:ext>
                  </a:extLst>
                </p14:cNvPr>
                <p14:cNvContentPartPr/>
                <p14:nvPr/>
              </p14:nvContentPartPr>
              <p14:xfrm>
                <a:off x="3488105" y="601375"/>
                <a:ext cx="428760" cy="277200"/>
              </p14:xfrm>
            </p:contentPart>
          </mc:Choice>
          <mc:Fallback xmlns="">
            <p:pic>
              <p:nvPicPr>
                <p:cNvPr id="87" name="Ink 86">
                  <a:extLst>
                    <a:ext uri="{FF2B5EF4-FFF2-40B4-BE49-F238E27FC236}">
                      <a16:creationId xmlns:a16="http://schemas.microsoft.com/office/drawing/2014/main" id="{B3EB0EB1-E6B5-4383-AF66-B420B2B85ABD}"/>
                    </a:ext>
                  </a:extLst>
                </p:cNvPr>
                <p:cNvPicPr/>
                <p:nvPr/>
              </p:nvPicPr>
              <p:blipFill>
                <a:blip r:embed="rId46"/>
                <a:stretch>
                  <a:fillRect/>
                </a:stretch>
              </p:blipFill>
              <p:spPr>
                <a:xfrm>
                  <a:off x="3479105" y="592735"/>
                  <a:ext cx="446400" cy="29484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88" name="Ink 87">
                  <a:extLst>
                    <a:ext uri="{FF2B5EF4-FFF2-40B4-BE49-F238E27FC236}">
                      <a16:creationId xmlns:a16="http://schemas.microsoft.com/office/drawing/2014/main" id="{7C456010-6CB6-4C02-B86E-451688AADCD1}"/>
                    </a:ext>
                  </a:extLst>
                </p14:cNvPr>
                <p14:cNvContentPartPr/>
                <p14:nvPr/>
              </p14:nvContentPartPr>
              <p14:xfrm>
                <a:off x="3731465" y="547015"/>
                <a:ext cx="277200" cy="169200"/>
              </p14:xfrm>
            </p:contentPart>
          </mc:Choice>
          <mc:Fallback xmlns="">
            <p:pic>
              <p:nvPicPr>
                <p:cNvPr id="88" name="Ink 87">
                  <a:extLst>
                    <a:ext uri="{FF2B5EF4-FFF2-40B4-BE49-F238E27FC236}">
                      <a16:creationId xmlns:a16="http://schemas.microsoft.com/office/drawing/2014/main" id="{7C456010-6CB6-4C02-B86E-451688AADCD1}"/>
                    </a:ext>
                  </a:extLst>
                </p:cNvPr>
                <p:cNvPicPr/>
                <p:nvPr/>
              </p:nvPicPr>
              <p:blipFill>
                <a:blip r:embed="rId48"/>
                <a:stretch>
                  <a:fillRect/>
                </a:stretch>
              </p:blipFill>
              <p:spPr>
                <a:xfrm>
                  <a:off x="3722465" y="538375"/>
                  <a:ext cx="294840" cy="18684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89" name="Ink 88">
                  <a:extLst>
                    <a:ext uri="{FF2B5EF4-FFF2-40B4-BE49-F238E27FC236}">
                      <a16:creationId xmlns:a16="http://schemas.microsoft.com/office/drawing/2014/main" id="{CC0B033E-D238-4F4C-8F7F-CD8DEA9D5367}"/>
                    </a:ext>
                  </a:extLst>
                </p14:cNvPr>
                <p14:cNvContentPartPr/>
                <p14:nvPr/>
              </p14:nvContentPartPr>
              <p14:xfrm>
                <a:off x="2497385" y="1376455"/>
                <a:ext cx="205920" cy="325080"/>
              </p14:xfrm>
            </p:contentPart>
          </mc:Choice>
          <mc:Fallback xmlns="">
            <p:pic>
              <p:nvPicPr>
                <p:cNvPr id="89" name="Ink 88">
                  <a:extLst>
                    <a:ext uri="{FF2B5EF4-FFF2-40B4-BE49-F238E27FC236}">
                      <a16:creationId xmlns:a16="http://schemas.microsoft.com/office/drawing/2014/main" id="{CC0B033E-D238-4F4C-8F7F-CD8DEA9D5367}"/>
                    </a:ext>
                  </a:extLst>
                </p:cNvPr>
                <p:cNvPicPr/>
                <p:nvPr/>
              </p:nvPicPr>
              <p:blipFill>
                <a:blip r:embed="rId50"/>
                <a:stretch>
                  <a:fillRect/>
                </a:stretch>
              </p:blipFill>
              <p:spPr>
                <a:xfrm>
                  <a:off x="2488385" y="1367455"/>
                  <a:ext cx="223560" cy="34272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90" name="Ink 89">
                  <a:extLst>
                    <a:ext uri="{FF2B5EF4-FFF2-40B4-BE49-F238E27FC236}">
                      <a16:creationId xmlns:a16="http://schemas.microsoft.com/office/drawing/2014/main" id="{3051E4D7-E613-482E-8BFE-5D04A7F1A243}"/>
                    </a:ext>
                  </a:extLst>
                </p14:cNvPr>
                <p14:cNvContentPartPr/>
                <p14:nvPr/>
              </p14:nvContentPartPr>
              <p14:xfrm>
                <a:off x="2770625" y="1344775"/>
                <a:ext cx="307440" cy="280800"/>
              </p14:xfrm>
            </p:contentPart>
          </mc:Choice>
          <mc:Fallback xmlns="">
            <p:pic>
              <p:nvPicPr>
                <p:cNvPr id="90" name="Ink 89">
                  <a:extLst>
                    <a:ext uri="{FF2B5EF4-FFF2-40B4-BE49-F238E27FC236}">
                      <a16:creationId xmlns:a16="http://schemas.microsoft.com/office/drawing/2014/main" id="{3051E4D7-E613-482E-8BFE-5D04A7F1A243}"/>
                    </a:ext>
                  </a:extLst>
                </p:cNvPr>
                <p:cNvPicPr/>
                <p:nvPr/>
              </p:nvPicPr>
              <p:blipFill>
                <a:blip r:embed="rId52"/>
                <a:stretch>
                  <a:fillRect/>
                </a:stretch>
              </p:blipFill>
              <p:spPr>
                <a:xfrm>
                  <a:off x="2761625" y="1335775"/>
                  <a:ext cx="325080" cy="29844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91" name="Ink 90">
                  <a:extLst>
                    <a:ext uri="{FF2B5EF4-FFF2-40B4-BE49-F238E27FC236}">
                      <a16:creationId xmlns:a16="http://schemas.microsoft.com/office/drawing/2014/main" id="{F745C07A-8034-4BD9-A2E6-425EEB2007F8}"/>
                    </a:ext>
                  </a:extLst>
                </p14:cNvPr>
                <p14:cNvContentPartPr/>
                <p14:nvPr/>
              </p14:nvContentPartPr>
              <p14:xfrm>
                <a:off x="3046745" y="1415695"/>
                <a:ext cx="146880" cy="167400"/>
              </p14:xfrm>
            </p:contentPart>
          </mc:Choice>
          <mc:Fallback xmlns="">
            <p:pic>
              <p:nvPicPr>
                <p:cNvPr id="91" name="Ink 90">
                  <a:extLst>
                    <a:ext uri="{FF2B5EF4-FFF2-40B4-BE49-F238E27FC236}">
                      <a16:creationId xmlns:a16="http://schemas.microsoft.com/office/drawing/2014/main" id="{F745C07A-8034-4BD9-A2E6-425EEB2007F8}"/>
                    </a:ext>
                  </a:extLst>
                </p:cNvPr>
                <p:cNvPicPr/>
                <p:nvPr/>
              </p:nvPicPr>
              <p:blipFill>
                <a:blip r:embed="rId54"/>
                <a:stretch>
                  <a:fillRect/>
                </a:stretch>
              </p:blipFill>
              <p:spPr>
                <a:xfrm>
                  <a:off x="3037745" y="1406695"/>
                  <a:ext cx="164520" cy="18504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92" name="Ink 91">
                  <a:extLst>
                    <a:ext uri="{FF2B5EF4-FFF2-40B4-BE49-F238E27FC236}">
                      <a16:creationId xmlns:a16="http://schemas.microsoft.com/office/drawing/2014/main" id="{AD2953E3-C60D-4D63-A935-AE3F6069B68C}"/>
                    </a:ext>
                  </a:extLst>
                </p14:cNvPr>
                <p14:cNvContentPartPr/>
                <p14:nvPr/>
              </p14:nvContentPartPr>
              <p14:xfrm>
                <a:off x="3378665" y="1454215"/>
                <a:ext cx="42840" cy="229680"/>
              </p14:xfrm>
            </p:contentPart>
          </mc:Choice>
          <mc:Fallback xmlns="">
            <p:pic>
              <p:nvPicPr>
                <p:cNvPr id="92" name="Ink 91">
                  <a:extLst>
                    <a:ext uri="{FF2B5EF4-FFF2-40B4-BE49-F238E27FC236}">
                      <a16:creationId xmlns:a16="http://schemas.microsoft.com/office/drawing/2014/main" id="{AD2953E3-C60D-4D63-A935-AE3F6069B68C}"/>
                    </a:ext>
                  </a:extLst>
                </p:cNvPr>
                <p:cNvPicPr/>
                <p:nvPr/>
              </p:nvPicPr>
              <p:blipFill>
                <a:blip r:embed="rId56"/>
                <a:stretch>
                  <a:fillRect/>
                </a:stretch>
              </p:blipFill>
              <p:spPr>
                <a:xfrm>
                  <a:off x="3370025" y="1445215"/>
                  <a:ext cx="60480" cy="24732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93" name="Ink 92">
                  <a:extLst>
                    <a:ext uri="{FF2B5EF4-FFF2-40B4-BE49-F238E27FC236}">
                      <a16:creationId xmlns:a16="http://schemas.microsoft.com/office/drawing/2014/main" id="{B8F8B2A6-7D23-49B8-AF9C-7967F0C7B497}"/>
                    </a:ext>
                  </a:extLst>
                </p14:cNvPr>
                <p14:cNvContentPartPr/>
                <p14:nvPr/>
              </p14:nvContentPartPr>
              <p14:xfrm>
                <a:off x="3359945" y="1465735"/>
                <a:ext cx="111960" cy="121320"/>
              </p14:xfrm>
            </p:contentPart>
          </mc:Choice>
          <mc:Fallback xmlns="">
            <p:pic>
              <p:nvPicPr>
                <p:cNvPr id="93" name="Ink 92">
                  <a:extLst>
                    <a:ext uri="{FF2B5EF4-FFF2-40B4-BE49-F238E27FC236}">
                      <a16:creationId xmlns:a16="http://schemas.microsoft.com/office/drawing/2014/main" id="{B8F8B2A6-7D23-49B8-AF9C-7967F0C7B497}"/>
                    </a:ext>
                  </a:extLst>
                </p:cNvPr>
                <p:cNvPicPr/>
                <p:nvPr/>
              </p:nvPicPr>
              <p:blipFill>
                <a:blip r:embed="rId58"/>
                <a:stretch>
                  <a:fillRect/>
                </a:stretch>
              </p:blipFill>
              <p:spPr>
                <a:xfrm>
                  <a:off x="3350945" y="1456735"/>
                  <a:ext cx="12960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94" name="Ink 93">
                  <a:extLst>
                    <a:ext uri="{FF2B5EF4-FFF2-40B4-BE49-F238E27FC236}">
                      <a16:creationId xmlns:a16="http://schemas.microsoft.com/office/drawing/2014/main" id="{1CC3A362-E8F5-4843-8717-8695D02BC0F3}"/>
                    </a:ext>
                  </a:extLst>
                </p14:cNvPr>
                <p14:cNvContentPartPr/>
                <p14:nvPr/>
              </p14:nvContentPartPr>
              <p14:xfrm>
                <a:off x="3515825" y="1396615"/>
                <a:ext cx="231480" cy="287280"/>
              </p14:xfrm>
            </p:contentPart>
          </mc:Choice>
          <mc:Fallback xmlns="">
            <p:pic>
              <p:nvPicPr>
                <p:cNvPr id="94" name="Ink 93">
                  <a:extLst>
                    <a:ext uri="{FF2B5EF4-FFF2-40B4-BE49-F238E27FC236}">
                      <a16:creationId xmlns:a16="http://schemas.microsoft.com/office/drawing/2014/main" id="{1CC3A362-E8F5-4843-8717-8695D02BC0F3}"/>
                    </a:ext>
                  </a:extLst>
                </p:cNvPr>
                <p:cNvPicPr/>
                <p:nvPr/>
              </p:nvPicPr>
              <p:blipFill>
                <a:blip r:embed="rId60"/>
                <a:stretch>
                  <a:fillRect/>
                </a:stretch>
              </p:blipFill>
              <p:spPr>
                <a:xfrm>
                  <a:off x="3507185" y="1387615"/>
                  <a:ext cx="249120" cy="30492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97" name="Ink 96">
                  <a:extLst>
                    <a:ext uri="{FF2B5EF4-FFF2-40B4-BE49-F238E27FC236}">
                      <a16:creationId xmlns:a16="http://schemas.microsoft.com/office/drawing/2014/main" id="{3BEEE73D-CBED-4923-9D1F-E18FC14E80D5}"/>
                    </a:ext>
                  </a:extLst>
                </p14:cNvPr>
                <p14:cNvContentPartPr/>
                <p14:nvPr/>
              </p14:nvContentPartPr>
              <p14:xfrm>
                <a:off x="3697265" y="1414975"/>
                <a:ext cx="128520" cy="127440"/>
              </p14:xfrm>
            </p:contentPart>
          </mc:Choice>
          <mc:Fallback xmlns="">
            <p:pic>
              <p:nvPicPr>
                <p:cNvPr id="97" name="Ink 96">
                  <a:extLst>
                    <a:ext uri="{FF2B5EF4-FFF2-40B4-BE49-F238E27FC236}">
                      <a16:creationId xmlns:a16="http://schemas.microsoft.com/office/drawing/2014/main" id="{3BEEE73D-CBED-4923-9D1F-E18FC14E80D5}"/>
                    </a:ext>
                  </a:extLst>
                </p:cNvPr>
                <p:cNvPicPr/>
                <p:nvPr/>
              </p:nvPicPr>
              <p:blipFill>
                <a:blip r:embed="rId62"/>
                <a:stretch>
                  <a:fillRect/>
                </a:stretch>
              </p:blipFill>
              <p:spPr>
                <a:xfrm>
                  <a:off x="3688265" y="1405975"/>
                  <a:ext cx="146160" cy="14508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98" name="Ink 97">
                  <a:extLst>
                    <a:ext uri="{FF2B5EF4-FFF2-40B4-BE49-F238E27FC236}">
                      <a16:creationId xmlns:a16="http://schemas.microsoft.com/office/drawing/2014/main" id="{6E0195F2-685D-41B0-8064-91400C09A9AE}"/>
                    </a:ext>
                  </a:extLst>
                </p14:cNvPr>
                <p14:cNvContentPartPr/>
                <p14:nvPr/>
              </p14:nvContentPartPr>
              <p14:xfrm>
                <a:off x="4115585" y="1210135"/>
                <a:ext cx="52560" cy="263520"/>
              </p14:xfrm>
            </p:contentPart>
          </mc:Choice>
          <mc:Fallback xmlns="">
            <p:pic>
              <p:nvPicPr>
                <p:cNvPr id="98" name="Ink 97">
                  <a:extLst>
                    <a:ext uri="{FF2B5EF4-FFF2-40B4-BE49-F238E27FC236}">
                      <a16:creationId xmlns:a16="http://schemas.microsoft.com/office/drawing/2014/main" id="{6E0195F2-685D-41B0-8064-91400C09A9AE}"/>
                    </a:ext>
                  </a:extLst>
                </p:cNvPr>
                <p:cNvPicPr/>
                <p:nvPr/>
              </p:nvPicPr>
              <p:blipFill>
                <a:blip r:embed="rId64"/>
                <a:stretch>
                  <a:fillRect/>
                </a:stretch>
              </p:blipFill>
              <p:spPr>
                <a:xfrm>
                  <a:off x="4106585" y="1201495"/>
                  <a:ext cx="70200" cy="28116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99" name="Ink 98">
                  <a:extLst>
                    <a:ext uri="{FF2B5EF4-FFF2-40B4-BE49-F238E27FC236}">
                      <a16:creationId xmlns:a16="http://schemas.microsoft.com/office/drawing/2014/main" id="{F96D1D1F-E405-46FE-815B-067A3E35FE98}"/>
                    </a:ext>
                  </a:extLst>
                </p14:cNvPr>
                <p14:cNvContentPartPr/>
                <p14:nvPr/>
              </p14:nvContentPartPr>
              <p14:xfrm>
                <a:off x="4038185" y="1215535"/>
                <a:ext cx="400320" cy="204840"/>
              </p14:xfrm>
            </p:contentPart>
          </mc:Choice>
          <mc:Fallback xmlns="">
            <p:pic>
              <p:nvPicPr>
                <p:cNvPr id="99" name="Ink 98">
                  <a:extLst>
                    <a:ext uri="{FF2B5EF4-FFF2-40B4-BE49-F238E27FC236}">
                      <a16:creationId xmlns:a16="http://schemas.microsoft.com/office/drawing/2014/main" id="{F96D1D1F-E405-46FE-815B-067A3E35FE98}"/>
                    </a:ext>
                  </a:extLst>
                </p:cNvPr>
                <p:cNvPicPr/>
                <p:nvPr/>
              </p:nvPicPr>
              <p:blipFill>
                <a:blip r:embed="rId66"/>
                <a:stretch>
                  <a:fillRect/>
                </a:stretch>
              </p:blipFill>
              <p:spPr>
                <a:xfrm>
                  <a:off x="4029185" y="1206895"/>
                  <a:ext cx="417960" cy="22248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100" name="Ink 99">
                  <a:extLst>
                    <a:ext uri="{FF2B5EF4-FFF2-40B4-BE49-F238E27FC236}">
                      <a16:creationId xmlns:a16="http://schemas.microsoft.com/office/drawing/2014/main" id="{1E7161DD-CE66-4FEB-A798-BE33A74E442E}"/>
                    </a:ext>
                  </a:extLst>
                </p14:cNvPr>
                <p14:cNvContentPartPr/>
                <p14:nvPr/>
              </p14:nvContentPartPr>
              <p14:xfrm>
                <a:off x="4391705" y="1232095"/>
                <a:ext cx="323640" cy="273600"/>
              </p14:xfrm>
            </p:contentPart>
          </mc:Choice>
          <mc:Fallback xmlns="">
            <p:pic>
              <p:nvPicPr>
                <p:cNvPr id="100" name="Ink 99">
                  <a:extLst>
                    <a:ext uri="{FF2B5EF4-FFF2-40B4-BE49-F238E27FC236}">
                      <a16:creationId xmlns:a16="http://schemas.microsoft.com/office/drawing/2014/main" id="{1E7161DD-CE66-4FEB-A798-BE33A74E442E}"/>
                    </a:ext>
                  </a:extLst>
                </p:cNvPr>
                <p:cNvPicPr/>
                <p:nvPr/>
              </p:nvPicPr>
              <p:blipFill>
                <a:blip r:embed="rId68"/>
                <a:stretch>
                  <a:fillRect/>
                </a:stretch>
              </p:blipFill>
              <p:spPr>
                <a:xfrm>
                  <a:off x="4383065" y="1223095"/>
                  <a:ext cx="341280" cy="29124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101" name="Ink 100">
                  <a:extLst>
                    <a:ext uri="{FF2B5EF4-FFF2-40B4-BE49-F238E27FC236}">
                      <a16:creationId xmlns:a16="http://schemas.microsoft.com/office/drawing/2014/main" id="{8E0922D3-D4F5-42C8-A2EA-EA4EF6915807}"/>
                    </a:ext>
                  </a:extLst>
                </p14:cNvPr>
                <p14:cNvContentPartPr/>
                <p14:nvPr/>
              </p14:nvContentPartPr>
              <p14:xfrm>
                <a:off x="4744145" y="997735"/>
                <a:ext cx="155880" cy="380880"/>
              </p14:xfrm>
            </p:contentPart>
          </mc:Choice>
          <mc:Fallback xmlns="">
            <p:pic>
              <p:nvPicPr>
                <p:cNvPr id="101" name="Ink 100">
                  <a:extLst>
                    <a:ext uri="{FF2B5EF4-FFF2-40B4-BE49-F238E27FC236}">
                      <a16:creationId xmlns:a16="http://schemas.microsoft.com/office/drawing/2014/main" id="{8E0922D3-D4F5-42C8-A2EA-EA4EF6915807}"/>
                    </a:ext>
                  </a:extLst>
                </p:cNvPr>
                <p:cNvPicPr/>
                <p:nvPr/>
              </p:nvPicPr>
              <p:blipFill>
                <a:blip r:embed="rId70"/>
                <a:stretch>
                  <a:fillRect/>
                </a:stretch>
              </p:blipFill>
              <p:spPr>
                <a:xfrm>
                  <a:off x="4735145" y="988735"/>
                  <a:ext cx="173520" cy="39852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104" name="Ink 103">
                  <a:extLst>
                    <a:ext uri="{FF2B5EF4-FFF2-40B4-BE49-F238E27FC236}">
                      <a16:creationId xmlns:a16="http://schemas.microsoft.com/office/drawing/2014/main" id="{472657CC-42FD-48AB-A99B-44FC21743CDD}"/>
                    </a:ext>
                  </a:extLst>
                </p14:cNvPr>
                <p14:cNvContentPartPr/>
                <p14:nvPr/>
              </p14:nvContentPartPr>
              <p14:xfrm>
                <a:off x="4931345" y="876055"/>
                <a:ext cx="354600" cy="384480"/>
              </p14:xfrm>
            </p:contentPart>
          </mc:Choice>
          <mc:Fallback xmlns="">
            <p:pic>
              <p:nvPicPr>
                <p:cNvPr id="104" name="Ink 103">
                  <a:extLst>
                    <a:ext uri="{FF2B5EF4-FFF2-40B4-BE49-F238E27FC236}">
                      <a16:creationId xmlns:a16="http://schemas.microsoft.com/office/drawing/2014/main" id="{472657CC-42FD-48AB-A99B-44FC21743CDD}"/>
                    </a:ext>
                  </a:extLst>
                </p:cNvPr>
                <p:cNvPicPr/>
                <p:nvPr/>
              </p:nvPicPr>
              <p:blipFill>
                <a:blip r:embed="rId72"/>
                <a:stretch>
                  <a:fillRect/>
                </a:stretch>
              </p:blipFill>
              <p:spPr>
                <a:xfrm>
                  <a:off x="4922705" y="867415"/>
                  <a:ext cx="372240" cy="40212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105" name="Ink 104">
                  <a:extLst>
                    <a:ext uri="{FF2B5EF4-FFF2-40B4-BE49-F238E27FC236}">
                      <a16:creationId xmlns:a16="http://schemas.microsoft.com/office/drawing/2014/main" id="{C3105D97-00E4-416B-8AE8-B93ED869275E}"/>
                    </a:ext>
                  </a:extLst>
                </p14:cNvPr>
                <p14:cNvContentPartPr/>
                <p14:nvPr/>
              </p14:nvContentPartPr>
              <p14:xfrm>
                <a:off x="5270825" y="946255"/>
                <a:ext cx="56880" cy="73440"/>
              </p14:xfrm>
            </p:contentPart>
          </mc:Choice>
          <mc:Fallback xmlns="">
            <p:pic>
              <p:nvPicPr>
                <p:cNvPr id="105" name="Ink 104">
                  <a:extLst>
                    <a:ext uri="{FF2B5EF4-FFF2-40B4-BE49-F238E27FC236}">
                      <a16:creationId xmlns:a16="http://schemas.microsoft.com/office/drawing/2014/main" id="{C3105D97-00E4-416B-8AE8-B93ED869275E}"/>
                    </a:ext>
                  </a:extLst>
                </p:cNvPr>
                <p:cNvPicPr/>
                <p:nvPr/>
              </p:nvPicPr>
              <p:blipFill>
                <a:blip r:embed="rId74"/>
                <a:stretch>
                  <a:fillRect/>
                </a:stretch>
              </p:blipFill>
              <p:spPr>
                <a:xfrm>
                  <a:off x="5262185" y="937615"/>
                  <a:ext cx="74520" cy="9108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106" name="Ink 105">
                  <a:extLst>
                    <a:ext uri="{FF2B5EF4-FFF2-40B4-BE49-F238E27FC236}">
                      <a16:creationId xmlns:a16="http://schemas.microsoft.com/office/drawing/2014/main" id="{D428E449-EF12-4094-A3F1-731FB8D661D3}"/>
                    </a:ext>
                  </a:extLst>
                </p14:cNvPr>
                <p14:cNvContentPartPr/>
                <p14:nvPr/>
              </p14:nvContentPartPr>
              <p14:xfrm>
                <a:off x="5307545" y="1046335"/>
                <a:ext cx="388800" cy="131760"/>
              </p14:xfrm>
            </p:contentPart>
          </mc:Choice>
          <mc:Fallback xmlns="">
            <p:pic>
              <p:nvPicPr>
                <p:cNvPr id="106" name="Ink 105">
                  <a:extLst>
                    <a:ext uri="{FF2B5EF4-FFF2-40B4-BE49-F238E27FC236}">
                      <a16:creationId xmlns:a16="http://schemas.microsoft.com/office/drawing/2014/main" id="{D428E449-EF12-4094-A3F1-731FB8D661D3}"/>
                    </a:ext>
                  </a:extLst>
                </p:cNvPr>
                <p:cNvPicPr/>
                <p:nvPr/>
              </p:nvPicPr>
              <p:blipFill>
                <a:blip r:embed="rId76"/>
                <a:stretch>
                  <a:fillRect/>
                </a:stretch>
              </p:blipFill>
              <p:spPr>
                <a:xfrm>
                  <a:off x="5298905" y="1037335"/>
                  <a:ext cx="406440" cy="14940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107" name="Ink 106">
                  <a:extLst>
                    <a:ext uri="{FF2B5EF4-FFF2-40B4-BE49-F238E27FC236}">
                      <a16:creationId xmlns:a16="http://schemas.microsoft.com/office/drawing/2014/main" id="{0603E6B5-39BD-496D-8CDC-A62BA6E10088}"/>
                    </a:ext>
                  </a:extLst>
                </p14:cNvPr>
                <p14:cNvContentPartPr/>
                <p14:nvPr/>
              </p14:nvContentPartPr>
              <p14:xfrm>
                <a:off x="2116145" y="1240015"/>
                <a:ext cx="4007160" cy="921960"/>
              </p14:xfrm>
            </p:contentPart>
          </mc:Choice>
          <mc:Fallback xmlns="">
            <p:pic>
              <p:nvPicPr>
                <p:cNvPr id="107" name="Ink 106">
                  <a:extLst>
                    <a:ext uri="{FF2B5EF4-FFF2-40B4-BE49-F238E27FC236}">
                      <a16:creationId xmlns:a16="http://schemas.microsoft.com/office/drawing/2014/main" id="{0603E6B5-39BD-496D-8CDC-A62BA6E10088}"/>
                    </a:ext>
                  </a:extLst>
                </p:cNvPr>
                <p:cNvPicPr/>
                <p:nvPr/>
              </p:nvPicPr>
              <p:blipFill>
                <a:blip r:embed="rId78"/>
                <a:stretch>
                  <a:fillRect/>
                </a:stretch>
              </p:blipFill>
              <p:spPr>
                <a:xfrm>
                  <a:off x="2107145" y="1231015"/>
                  <a:ext cx="4024800" cy="93960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108" name="Ink 107">
                  <a:extLst>
                    <a:ext uri="{FF2B5EF4-FFF2-40B4-BE49-F238E27FC236}">
                      <a16:creationId xmlns:a16="http://schemas.microsoft.com/office/drawing/2014/main" id="{1F4139EA-5474-4400-BBA7-741D98DD4C81}"/>
                    </a:ext>
                  </a:extLst>
                </p14:cNvPr>
                <p14:cNvContentPartPr/>
                <p14:nvPr/>
              </p14:nvContentPartPr>
              <p14:xfrm>
                <a:off x="2531225" y="1099975"/>
                <a:ext cx="4846680" cy="1116720"/>
              </p14:xfrm>
            </p:contentPart>
          </mc:Choice>
          <mc:Fallback xmlns="">
            <p:pic>
              <p:nvPicPr>
                <p:cNvPr id="108" name="Ink 107">
                  <a:extLst>
                    <a:ext uri="{FF2B5EF4-FFF2-40B4-BE49-F238E27FC236}">
                      <a16:creationId xmlns:a16="http://schemas.microsoft.com/office/drawing/2014/main" id="{1F4139EA-5474-4400-BBA7-741D98DD4C81}"/>
                    </a:ext>
                  </a:extLst>
                </p:cNvPr>
                <p:cNvPicPr/>
                <p:nvPr/>
              </p:nvPicPr>
              <p:blipFill>
                <a:blip r:embed="rId80"/>
                <a:stretch>
                  <a:fillRect/>
                </a:stretch>
              </p:blipFill>
              <p:spPr>
                <a:xfrm>
                  <a:off x="2522585" y="1091335"/>
                  <a:ext cx="4864320" cy="1134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1">
            <p14:nvContentPartPr>
              <p14:cNvPr id="135" name="Ink 134">
                <a:extLst>
                  <a:ext uri="{FF2B5EF4-FFF2-40B4-BE49-F238E27FC236}">
                    <a16:creationId xmlns:a16="http://schemas.microsoft.com/office/drawing/2014/main" id="{D2388449-E63B-4077-AE5A-5AC607298DFE}"/>
                  </a:ext>
                </a:extLst>
              </p14:cNvPr>
              <p14:cNvContentPartPr/>
              <p14:nvPr/>
            </p14:nvContentPartPr>
            <p14:xfrm>
              <a:off x="8461505" y="1311683"/>
              <a:ext cx="1800" cy="1080"/>
            </p14:xfrm>
          </p:contentPart>
        </mc:Choice>
        <mc:Fallback xmlns="">
          <p:pic>
            <p:nvPicPr>
              <p:cNvPr id="135" name="Ink 134">
                <a:extLst>
                  <a:ext uri="{FF2B5EF4-FFF2-40B4-BE49-F238E27FC236}">
                    <a16:creationId xmlns:a16="http://schemas.microsoft.com/office/drawing/2014/main" id="{D2388449-E63B-4077-AE5A-5AC607298DFE}"/>
                  </a:ext>
                </a:extLst>
              </p:cNvPr>
              <p:cNvPicPr/>
              <p:nvPr/>
            </p:nvPicPr>
            <p:blipFill>
              <a:blip r:embed="rId120"/>
              <a:stretch>
                <a:fillRect/>
              </a:stretch>
            </p:blipFill>
            <p:spPr>
              <a:xfrm>
                <a:off x="8452865" y="1302683"/>
                <a:ext cx="19440" cy="1872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4" name="Ink 3">
                <a:extLst>
                  <a:ext uri="{FF2B5EF4-FFF2-40B4-BE49-F238E27FC236}">
                    <a16:creationId xmlns:a16="http://schemas.microsoft.com/office/drawing/2014/main" id="{1E78DA4A-A59D-4AA6-B9C7-0BD4AEA40F6A}"/>
                  </a:ext>
                </a:extLst>
              </p14:cNvPr>
              <p14:cNvContentPartPr/>
              <p14:nvPr/>
            </p14:nvContentPartPr>
            <p14:xfrm>
              <a:off x="8748199" y="1483647"/>
              <a:ext cx="360" cy="360"/>
            </p14:xfrm>
          </p:contentPart>
        </mc:Choice>
        <mc:Fallback xmlns="">
          <p:pic>
            <p:nvPicPr>
              <p:cNvPr id="4" name="Ink 3">
                <a:extLst>
                  <a:ext uri="{FF2B5EF4-FFF2-40B4-BE49-F238E27FC236}">
                    <a16:creationId xmlns:a16="http://schemas.microsoft.com/office/drawing/2014/main" id="{1E78DA4A-A59D-4AA6-B9C7-0BD4AEA40F6A}"/>
                  </a:ext>
                </a:extLst>
              </p:cNvPr>
              <p:cNvPicPr/>
              <p:nvPr/>
            </p:nvPicPr>
            <p:blipFill>
              <a:blip r:embed="rId124"/>
              <a:stretch>
                <a:fillRect/>
              </a:stretch>
            </p:blipFill>
            <p:spPr>
              <a:xfrm>
                <a:off x="8739199" y="1474647"/>
                <a:ext cx="18000" cy="18000"/>
              </a:xfrm>
              <a:prstGeom prst="rect">
                <a:avLst/>
              </a:prstGeom>
            </p:spPr>
          </p:pic>
        </mc:Fallback>
      </mc:AlternateContent>
    </p:spTree>
    <p:extLst>
      <p:ext uri="{BB962C8B-B14F-4D97-AF65-F5344CB8AC3E}">
        <p14:creationId xmlns:p14="http://schemas.microsoft.com/office/powerpoint/2010/main" val="3405536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F052B608-51D7-401A-A3F4-B876E24557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5838" y="238546"/>
            <a:ext cx="10160324" cy="591863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5C41992F-D1FB-49D9-87A3-94A9879C6678}"/>
              </a:ext>
            </a:extLst>
          </p:cNvPr>
          <p:cNvSpPr txBox="1"/>
          <p:nvPr/>
        </p:nvSpPr>
        <p:spPr>
          <a:xfrm>
            <a:off x="3248789" y="5934670"/>
            <a:ext cx="6097112" cy="923330"/>
          </a:xfrm>
          <a:prstGeom prst="rect">
            <a:avLst/>
          </a:prstGeom>
          <a:noFill/>
        </p:spPr>
        <p:txBody>
          <a:bodyPr wrap="square">
            <a:spAutoFit/>
          </a:bodyPr>
          <a:lstStyle/>
          <a:p>
            <a:pPr algn="ctr"/>
            <a:r>
              <a:rPr lang="en-US" b="0" i="0" dirty="0">
                <a:solidFill>
                  <a:srgbClr val="363A3D"/>
                </a:solidFill>
                <a:effectLst/>
                <a:latin typeface="Segoe UI Light" panose="020B0502040204020203" pitchFamily="34" charset="0"/>
                <a:cs typeface="Segoe UI Light" panose="020B0502040204020203" pitchFamily="34" charset="0"/>
              </a:rPr>
              <a:t>Backprop in </a:t>
            </a:r>
            <a:r>
              <a:rPr lang="en-US" dirty="0">
                <a:solidFill>
                  <a:srgbClr val="363A3D"/>
                </a:solidFill>
                <a:latin typeface="Segoe UI Light" panose="020B0502040204020203" pitchFamily="34" charset="0"/>
                <a:cs typeface="Segoe UI Light" panose="020B0502040204020203" pitchFamily="34" charset="0"/>
              </a:rPr>
              <a:t>LSTM</a:t>
            </a:r>
            <a:endParaRPr lang="en-US" b="0" i="0" dirty="0">
              <a:solidFill>
                <a:srgbClr val="363A3D"/>
              </a:solidFill>
              <a:effectLst/>
              <a:latin typeface="Segoe UI Light" panose="020B0502040204020203" pitchFamily="34" charset="0"/>
              <a:cs typeface="Segoe UI Light" panose="020B0502040204020203" pitchFamily="34" charset="0"/>
            </a:endParaRPr>
          </a:p>
          <a:p>
            <a:br>
              <a:rPr lang="en-US" dirty="0"/>
            </a:br>
            <a:endParaRPr lang="en-US" dirty="0"/>
          </a:p>
        </p:txBody>
      </p:sp>
    </p:spTree>
    <p:extLst>
      <p:ext uri="{BB962C8B-B14F-4D97-AF65-F5344CB8AC3E}">
        <p14:creationId xmlns:p14="http://schemas.microsoft.com/office/powerpoint/2010/main" val="30949160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Text, letter&#10;&#10;Description automatically generated">
            <a:extLst>
              <a:ext uri="{FF2B5EF4-FFF2-40B4-BE49-F238E27FC236}">
                <a16:creationId xmlns:a16="http://schemas.microsoft.com/office/drawing/2014/main" id="{C381E46A-53C6-4050-9872-44E8D275FE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76303" y="857250"/>
            <a:ext cx="4762500" cy="2571750"/>
          </a:xfrm>
          <a:prstGeom prst="rect">
            <a:avLst/>
          </a:prstGeom>
        </p:spPr>
      </p:pic>
      <p:sp>
        <p:nvSpPr>
          <p:cNvPr id="7" name="TextBox 6">
            <a:extLst>
              <a:ext uri="{FF2B5EF4-FFF2-40B4-BE49-F238E27FC236}">
                <a16:creationId xmlns:a16="http://schemas.microsoft.com/office/drawing/2014/main" id="{FAB8409F-E817-4C2D-91C5-5F6D2BCAA9DD}"/>
              </a:ext>
            </a:extLst>
          </p:cNvPr>
          <p:cNvSpPr txBox="1"/>
          <p:nvPr/>
        </p:nvSpPr>
        <p:spPr>
          <a:xfrm>
            <a:off x="3376303" y="4235924"/>
            <a:ext cx="6094878" cy="369332"/>
          </a:xfrm>
          <a:prstGeom prst="rect">
            <a:avLst/>
          </a:prstGeom>
          <a:noFill/>
        </p:spPr>
        <p:txBody>
          <a:bodyPr wrap="square">
            <a:spAutoFit/>
          </a:bodyPr>
          <a:lstStyle/>
          <a:p>
            <a:r>
              <a:rPr lang="en-US" b="0" i="0" dirty="0">
                <a:solidFill>
                  <a:srgbClr val="757575"/>
                </a:solidFill>
                <a:effectLst/>
                <a:latin typeface="Segoe UI" panose="020B0502040204020203" pitchFamily="34" charset="0"/>
                <a:cs typeface="Segoe UI" panose="020B0502040204020203" pitchFamily="34" charset="0"/>
              </a:rPr>
              <a:t>Breaking up a sentence into word sequences</a:t>
            </a:r>
            <a:endParaRPr lang="en-US" dirty="0">
              <a:latin typeface="Segoe UI" panose="020B0502040204020203" pitchFamily="34" charset="0"/>
              <a:cs typeface="Segoe UI" panose="020B0502040204020203" pitchFamily="34" charset="0"/>
            </a:endParaRPr>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CAD6429D-3822-4F78-904F-631FC890A6E5}"/>
                  </a:ext>
                </a:extLst>
              </p14:cNvPr>
              <p14:cNvContentPartPr/>
              <p14:nvPr/>
            </p14:nvContentPartPr>
            <p14:xfrm>
              <a:off x="4471560" y="2913840"/>
              <a:ext cx="133560" cy="51840"/>
            </p14:xfrm>
          </p:contentPart>
        </mc:Choice>
        <mc:Fallback xmlns="">
          <p:pic>
            <p:nvPicPr>
              <p:cNvPr id="2" name="Ink 1">
                <a:extLst>
                  <a:ext uri="{FF2B5EF4-FFF2-40B4-BE49-F238E27FC236}">
                    <a16:creationId xmlns:a16="http://schemas.microsoft.com/office/drawing/2014/main" id="{CAD6429D-3822-4F78-904F-631FC890A6E5}"/>
                  </a:ext>
                </a:extLst>
              </p:cNvPr>
              <p:cNvPicPr/>
              <p:nvPr/>
            </p:nvPicPr>
            <p:blipFill>
              <a:blip r:embed="rId4"/>
              <a:stretch>
                <a:fillRect/>
              </a:stretch>
            </p:blipFill>
            <p:spPr>
              <a:xfrm>
                <a:off x="3378960" y="2697480"/>
                <a:ext cx="2387520" cy="1875960"/>
              </a:xfrm>
              <a:prstGeom prst="rect">
                <a:avLst/>
              </a:prstGeom>
            </p:spPr>
          </p:pic>
        </mc:Fallback>
      </mc:AlternateContent>
    </p:spTree>
    <p:extLst>
      <p:ext uri="{BB962C8B-B14F-4D97-AF65-F5344CB8AC3E}">
        <p14:creationId xmlns:p14="http://schemas.microsoft.com/office/powerpoint/2010/main" val="290857769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oup of musical notes&#10;&#10;Description automatically generated with low confidence">
            <a:extLst>
              <a:ext uri="{FF2B5EF4-FFF2-40B4-BE49-F238E27FC236}">
                <a16:creationId xmlns:a16="http://schemas.microsoft.com/office/drawing/2014/main" id="{954869AF-F8EE-41E6-909F-AB95639569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38500" y="2852737"/>
            <a:ext cx="5715000" cy="1152525"/>
          </a:xfrm>
          <a:prstGeom prst="rect">
            <a:avLst/>
          </a:prstGeom>
        </p:spPr>
      </p:pic>
      <p:sp>
        <p:nvSpPr>
          <p:cNvPr id="5" name="TextBox 4">
            <a:extLst>
              <a:ext uri="{FF2B5EF4-FFF2-40B4-BE49-F238E27FC236}">
                <a16:creationId xmlns:a16="http://schemas.microsoft.com/office/drawing/2014/main" id="{A5AAB71F-23F0-4C99-BD8E-66FDF3E98B60}"/>
              </a:ext>
            </a:extLst>
          </p:cNvPr>
          <p:cNvSpPr txBox="1"/>
          <p:nvPr/>
        </p:nvSpPr>
        <p:spPr>
          <a:xfrm>
            <a:off x="8876131" y="5848690"/>
            <a:ext cx="6095064" cy="369332"/>
          </a:xfrm>
          <a:prstGeom prst="rect">
            <a:avLst/>
          </a:prstGeom>
          <a:noFill/>
        </p:spPr>
        <p:txBody>
          <a:bodyPr wrap="square">
            <a:spAutoFit/>
          </a:bodyPr>
          <a:lstStyle/>
          <a:p>
            <a:r>
              <a:rPr lang="en-US" dirty="0" err="1">
                <a:hlinkClick r:id="rId3"/>
              </a:rPr>
              <a:t>Waybackprop</a:t>
            </a:r>
            <a:r>
              <a:rPr lang="en-US" dirty="0">
                <a:hlinkClick r:id="rId3"/>
              </a:rPr>
              <a:t> (tensorflow.org)</a:t>
            </a:r>
            <a:endParaRPr lang="en-US" dirty="0"/>
          </a:p>
        </p:txBody>
      </p:sp>
    </p:spTree>
    <p:extLst>
      <p:ext uri="{BB962C8B-B14F-4D97-AF65-F5344CB8AC3E}">
        <p14:creationId xmlns:p14="http://schemas.microsoft.com/office/powerpoint/2010/main" val="117006156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oup of musical notes&#10;&#10;Description automatically generated with medium confidence">
            <a:extLst>
              <a:ext uri="{FF2B5EF4-FFF2-40B4-BE49-F238E27FC236}">
                <a16:creationId xmlns:a16="http://schemas.microsoft.com/office/drawing/2014/main" id="{B7A100B3-9F3F-43E2-8043-0E0BF26571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38500" y="2838450"/>
            <a:ext cx="5715000" cy="1181100"/>
          </a:xfrm>
          <a:prstGeom prst="rect">
            <a:avLst/>
          </a:prstGeom>
        </p:spPr>
      </p:pic>
      <p:sp>
        <p:nvSpPr>
          <p:cNvPr id="77" name="TextBox 76">
            <a:extLst>
              <a:ext uri="{FF2B5EF4-FFF2-40B4-BE49-F238E27FC236}">
                <a16:creationId xmlns:a16="http://schemas.microsoft.com/office/drawing/2014/main" id="{51BC369C-9FCC-44B6-B5E2-A9BBD93D2569}"/>
              </a:ext>
            </a:extLst>
          </p:cNvPr>
          <p:cNvSpPr txBox="1"/>
          <p:nvPr/>
        </p:nvSpPr>
        <p:spPr>
          <a:xfrm>
            <a:off x="5588877" y="4338543"/>
            <a:ext cx="6094948" cy="2308324"/>
          </a:xfrm>
          <a:prstGeom prst="rect">
            <a:avLst/>
          </a:prstGeom>
          <a:noFill/>
        </p:spPr>
        <p:txBody>
          <a:bodyPr wrap="square">
            <a:spAutoFit/>
          </a:bodyPr>
          <a:lstStyle/>
          <a:p>
            <a:pPr algn="l"/>
            <a:r>
              <a:rPr lang="en-US" sz="1600" b="0" i="0" dirty="0">
                <a:solidFill>
                  <a:srgbClr val="202124"/>
                </a:solidFill>
                <a:effectLst/>
                <a:latin typeface="Segoe UI Light" panose="020B0502040204020203" pitchFamily="34" charset="0"/>
                <a:cs typeface="Segoe UI Light" panose="020B0502040204020203" pitchFamily="34" charset="0"/>
              </a:rPr>
              <a:t>The animation shows the computation of nodes’ values over time. Each node is computed as soon as its dependencies are available. </a:t>
            </a:r>
          </a:p>
          <a:p>
            <a:pPr algn="l"/>
            <a:endParaRPr lang="en-US" sz="1600" dirty="0">
              <a:solidFill>
                <a:srgbClr val="202124"/>
              </a:solidFill>
              <a:latin typeface="Segoe UI Light" panose="020B0502040204020203" pitchFamily="34" charset="0"/>
              <a:cs typeface="Segoe UI Light" panose="020B0502040204020203" pitchFamily="34" charset="0"/>
            </a:endParaRPr>
          </a:p>
          <a:p>
            <a:pPr algn="l"/>
            <a:r>
              <a:rPr lang="en-US" sz="1600" b="0" i="0" dirty="0">
                <a:solidFill>
                  <a:srgbClr val="202124"/>
                </a:solidFill>
                <a:effectLst/>
                <a:latin typeface="Segoe UI Light" panose="020B0502040204020203" pitchFamily="34" charset="0"/>
                <a:cs typeface="Segoe UI Light" panose="020B0502040204020203" pitchFamily="34" charset="0"/>
              </a:rPr>
              <a:t>Note that while this ordering is logically valid, due to practical concerns it may not correspond to the actual ordering implemented in symbolic computation packages such as Theano and Tensorflow.</a:t>
            </a:r>
          </a:p>
          <a:p>
            <a:pPr algn="l"/>
            <a:endParaRPr lang="en-US" sz="1600" b="0" i="0" dirty="0">
              <a:solidFill>
                <a:srgbClr val="202124"/>
              </a:solidFill>
              <a:effectLst/>
              <a:latin typeface="Segoe UI Light" panose="020B0502040204020203" pitchFamily="34" charset="0"/>
              <a:cs typeface="Segoe UI Light" panose="020B0502040204020203" pitchFamily="34" charset="0"/>
            </a:endParaRPr>
          </a:p>
          <a:p>
            <a:pPr algn="l"/>
            <a:r>
              <a:rPr lang="en-US" sz="1600" b="0" i="0" dirty="0">
                <a:solidFill>
                  <a:srgbClr val="202124"/>
                </a:solidFill>
                <a:effectLst/>
                <a:latin typeface="Segoe UI Light" panose="020B0502040204020203" pitchFamily="34" charset="0"/>
                <a:cs typeface="Segoe UI Light" panose="020B0502040204020203" pitchFamily="34" charset="0"/>
              </a:rPr>
              <a:t>Truncated backpropagation through time conceptually looks like above</a:t>
            </a:r>
          </a:p>
        </p:txBody>
      </p:sp>
    </p:spTree>
    <p:extLst>
      <p:ext uri="{BB962C8B-B14F-4D97-AF65-F5344CB8AC3E}">
        <p14:creationId xmlns:p14="http://schemas.microsoft.com/office/powerpoint/2010/main" val="194036241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TextBox 76">
            <a:extLst>
              <a:ext uri="{FF2B5EF4-FFF2-40B4-BE49-F238E27FC236}">
                <a16:creationId xmlns:a16="http://schemas.microsoft.com/office/drawing/2014/main" id="{63763EF8-56C2-4423-A5A2-EA54965457AD}"/>
              </a:ext>
            </a:extLst>
          </p:cNvPr>
          <p:cNvSpPr txBox="1"/>
          <p:nvPr/>
        </p:nvSpPr>
        <p:spPr>
          <a:xfrm>
            <a:off x="5387676" y="3429000"/>
            <a:ext cx="6094948" cy="2554545"/>
          </a:xfrm>
          <a:prstGeom prst="rect">
            <a:avLst/>
          </a:prstGeom>
          <a:noFill/>
        </p:spPr>
        <p:txBody>
          <a:bodyPr wrap="square">
            <a:spAutoFit/>
          </a:bodyPr>
          <a:lstStyle/>
          <a:p>
            <a:r>
              <a:rPr lang="en-US" sz="1600" dirty="0">
                <a:latin typeface="Segoe UI Light" panose="020B0502040204020203" pitchFamily="34" charset="0"/>
                <a:cs typeface="Segoe UI Light" panose="020B0502040204020203" pitchFamily="34" charset="0"/>
              </a:rPr>
              <a:t>Both the forward and the backward graph are shown, as well as the connections between them.</a:t>
            </a:r>
          </a:p>
          <a:p>
            <a:endParaRPr lang="en-US" sz="1600" dirty="0">
              <a:latin typeface="Segoe UI Light" panose="020B0502040204020203" pitchFamily="34" charset="0"/>
              <a:cs typeface="Segoe UI Light" panose="020B0502040204020203" pitchFamily="34" charset="0"/>
            </a:endParaRPr>
          </a:p>
          <a:p>
            <a:r>
              <a:rPr lang="en-US" sz="1600" dirty="0">
                <a:solidFill>
                  <a:schemeClr val="accent1"/>
                </a:solidFill>
                <a:latin typeface="Segoe UI Light" panose="020B0502040204020203" pitchFamily="34" charset="0"/>
                <a:cs typeface="Segoe UI Light" panose="020B0502040204020203" pitchFamily="34" charset="0"/>
              </a:rPr>
              <a:t>Blue nodes </a:t>
            </a:r>
            <a:r>
              <a:rPr lang="en-US" sz="1600" dirty="0">
                <a:latin typeface="Segoe UI Light" panose="020B0502040204020203" pitchFamily="34" charset="0"/>
                <a:cs typeface="Segoe UI Light" panose="020B0502040204020203" pitchFamily="34" charset="0"/>
              </a:rPr>
              <a:t>represent hidden states, and the corresponding </a:t>
            </a:r>
            <a:r>
              <a:rPr lang="en-US" sz="1600" dirty="0">
                <a:solidFill>
                  <a:srgbClr val="FF0000"/>
                </a:solidFill>
                <a:latin typeface="Segoe UI Light" panose="020B0502040204020203" pitchFamily="34" charset="0"/>
                <a:cs typeface="Segoe UI Light" panose="020B0502040204020203" pitchFamily="34" charset="0"/>
              </a:rPr>
              <a:t>red node </a:t>
            </a:r>
            <a:r>
              <a:rPr lang="en-US" sz="1600" dirty="0">
                <a:latin typeface="Segoe UI Light" panose="020B0502040204020203" pitchFamily="34" charset="0"/>
                <a:cs typeface="Segoe UI Light" panose="020B0502040204020203" pitchFamily="34" charset="0"/>
              </a:rPr>
              <a:t>represents the gradient of the loss with respect to the hidden state. </a:t>
            </a:r>
          </a:p>
          <a:p>
            <a:endParaRPr lang="en-US" sz="1600" dirty="0">
              <a:latin typeface="Segoe UI Light" panose="020B0502040204020203" pitchFamily="34" charset="0"/>
              <a:cs typeface="Segoe UI Light" panose="020B0502040204020203" pitchFamily="34" charset="0"/>
            </a:endParaRPr>
          </a:p>
          <a:p>
            <a:r>
              <a:rPr lang="en-US" sz="1600" dirty="0">
                <a:latin typeface="Segoe UI Light" panose="020B0502040204020203" pitchFamily="34" charset="0"/>
                <a:cs typeface="Segoe UI Light" panose="020B0502040204020203" pitchFamily="34" charset="0"/>
              </a:rPr>
              <a:t>The loss node is shown in yellow at the far right. Inputs, outputs and parameters are omitted for simplicity. Computing the gradient with respect to the parameters is straightforward given the gradients with respect to the hidden states.</a:t>
            </a:r>
          </a:p>
        </p:txBody>
      </p:sp>
      <p:pic>
        <p:nvPicPr>
          <p:cNvPr id="1026" name="Picture 2">
            <a:extLst>
              <a:ext uri="{FF2B5EF4-FFF2-40B4-BE49-F238E27FC236}">
                <a16:creationId xmlns:a16="http://schemas.microsoft.com/office/drawing/2014/main" id="{B32DA441-DCB1-4ADF-B75C-87891FA16F75}"/>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2789519" y="1440148"/>
            <a:ext cx="5715000" cy="1152525"/>
          </a:xfrm>
          <a:prstGeom prst="rect">
            <a:avLst/>
          </a:prstGeom>
          <a:noFill/>
        </p:spPr>
      </p:pic>
    </p:spTree>
    <p:extLst>
      <p:ext uri="{BB962C8B-B14F-4D97-AF65-F5344CB8AC3E}">
        <p14:creationId xmlns:p14="http://schemas.microsoft.com/office/powerpoint/2010/main" val="156228853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377"/>
        <p:cNvGrpSpPr/>
        <p:nvPr/>
      </p:nvGrpSpPr>
      <p:grpSpPr>
        <a:xfrm>
          <a:off x="0" y="0"/>
          <a:ext cx="0" cy="0"/>
          <a:chOff x="0" y="0"/>
          <a:chExt cx="0" cy="0"/>
        </a:xfrm>
      </p:grpSpPr>
      <p:sp>
        <p:nvSpPr>
          <p:cNvPr id="1378" name="Google Shape;1378;p55"/>
          <p:cNvSpPr txBox="1">
            <a:spLocks noGrp="1"/>
          </p:cNvSpPr>
          <p:nvPr>
            <p:ph type="title"/>
          </p:nvPr>
        </p:nvSpPr>
        <p:spPr>
          <a:xfrm>
            <a:off x="184032" y="319621"/>
            <a:ext cx="11360800" cy="763600"/>
          </a:xfrm>
          <a:prstGeom prst="rect">
            <a:avLst/>
          </a:prstGeom>
        </p:spPr>
        <p:txBody>
          <a:bodyPr spcFirstLastPara="1" vert="horz" wrap="square" lIns="121900" tIns="121900" rIns="121900" bIns="121900" rtlCol="0" anchor="t" anchorCtr="0">
            <a:noAutofit/>
          </a:bodyPr>
          <a:lstStyle/>
          <a:p>
            <a:r>
              <a:rPr lang="en" dirty="0">
                <a:latin typeface="Segoe UI" panose="020B0502040204020203" pitchFamily="34" charset="0"/>
                <a:cs typeface="Segoe UI" panose="020B0502040204020203" pitchFamily="34" charset="0"/>
              </a:rPr>
              <a:t>Plus junction: element-by-element addition</a:t>
            </a:r>
            <a:endParaRPr dirty="0">
              <a:latin typeface="Segoe UI" panose="020B0502040204020203" pitchFamily="34" charset="0"/>
              <a:cs typeface="Segoe UI" panose="020B0502040204020203" pitchFamily="34" charset="0"/>
            </a:endParaRPr>
          </a:p>
        </p:txBody>
      </p:sp>
      <p:sp>
        <p:nvSpPr>
          <p:cNvPr id="1379" name="Google Shape;1379;p55"/>
          <p:cNvSpPr/>
          <p:nvPr/>
        </p:nvSpPr>
        <p:spPr>
          <a:xfrm>
            <a:off x="1170288" y="4252505"/>
            <a:ext cx="770400" cy="7704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algn="ctr"/>
            <a:r>
              <a:rPr lang="en" sz="2400">
                <a:latin typeface="Segoe UI" panose="020B0502040204020203" pitchFamily="34" charset="0"/>
                <a:cs typeface="Segoe UI" panose="020B0502040204020203" pitchFamily="34" charset="0"/>
              </a:rPr>
              <a:t>6</a:t>
            </a:r>
            <a:endParaRPr sz="2400">
              <a:latin typeface="Segoe UI" panose="020B0502040204020203" pitchFamily="34" charset="0"/>
              <a:cs typeface="Segoe UI" panose="020B0502040204020203" pitchFamily="34" charset="0"/>
            </a:endParaRPr>
          </a:p>
        </p:txBody>
      </p:sp>
      <p:sp>
        <p:nvSpPr>
          <p:cNvPr id="1380" name="Google Shape;1380;p55"/>
          <p:cNvSpPr/>
          <p:nvPr/>
        </p:nvSpPr>
        <p:spPr>
          <a:xfrm>
            <a:off x="1170288" y="5026580"/>
            <a:ext cx="770400" cy="7704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algn="ctr"/>
            <a:r>
              <a:rPr lang="en" sz="2400">
                <a:latin typeface="Segoe UI" panose="020B0502040204020203" pitchFamily="34" charset="0"/>
                <a:cs typeface="Segoe UI" panose="020B0502040204020203" pitchFamily="34" charset="0"/>
              </a:rPr>
              <a:t>7</a:t>
            </a:r>
            <a:endParaRPr sz="2400">
              <a:latin typeface="Segoe UI" panose="020B0502040204020203" pitchFamily="34" charset="0"/>
              <a:cs typeface="Segoe UI" panose="020B0502040204020203" pitchFamily="34" charset="0"/>
            </a:endParaRPr>
          </a:p>
        </p:txBody>
      </p:sp>
      <p:sp>
        <p:nvSpPr>
          <p:cNvPr id="1381" name="Google Shape;1381;p55"/>
          <p:cNvSpPr/>
          <p:nvPr/>
        </p:nvSpPr>
        <p:spPr>
          <a:xfrm>
            <a:off x="1170288" y="5800653"/>
            <a:ext cx="770400" cy="7704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algn="ctr"/>
            <a:r>
              <a:rPr lang="en" sz="2400">
                <a:latin typeface="Segoe UI" panose="020B0502040204020203" pitchFamily="34" charset="0"/>
                <a:cs typeface="Segoe UI" panose="020B0502040204020203" pitchFamily="34" charset="0"/>
              </a:rPr>
              <a:t>8</a:t>
            </a:r>
            <a:endParaRPr sz="2400">
              <a:latin typeface="Segoe UI" panose="020B0502040204020203" pitchFamily="34" charset="0"/>
              <a:cs typeface="Segoe UI" panose="020B0502040204020203" pitchFamily="34" charset="0"/>
            </a:endParaRPr>
          </a:p>
        </p:txBody>
      </p:sp>
      <p:sp>
        <p:nvSpPr>
          <p:cNvPr id="1382" name="Google Shape;1382;p55"/>
          <p:cNvSpPr/>
          <p:nvPr/>
        </p:nvSpPr>
        <p:spPr>
          <a:xfrm>
            <a:off x="1170288" y="1524705"/>
            <a:ext cx="770400" cy="7704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algn="ctr"/>
            <a:r>
              <a:rPr lang="en" sz="2400">
                <a:latin typeface="Segoe UI" panose="020B0502040204020203" pitchFamily="34" charset="0"/>
                <a:cs typeface="Segoe UI" panose="020B0502040204020203" pitchFamily="34" charset="0"/>
              </a:rPr>
              <a:t>3</a:t>
            </a:r>
            <a:endParaRPr sz="2400">
              <a:latin typeface="Segoe UI" panose="020B0502040204020203" pitchFamily="34" charset="0"/>
              <a:cs typeface="Segoe UI" panose="020B0502040204020203" pitchFamily="34" charset="0"/>
            </a:endParaRPr>
          </a:p>
        </p:txBody>
      </p:sp>
      <p:sp>
        <p:nvSpPr>
          <p:cNvPr id="1383" name="Google Shape;1383;p55"/>
          <p:cNvSpPr/>
          <p:nvPr/>
        </p:nvSpPr>
        <p:spPr>
          <a:xfrm>
            <a:off x="1170288" y="2298780"/>
            <a:ext cx="770400" cy="7704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algn="ctr"/>
            <a:r>
              <a:rPr lang="en" sz="2400">
                <a:latin typeface="Segoe UI" panose="020B0502040204020203" pitchFamily="34" charset="0"/>
                <a:cs typeface="Segoe UI" panose="020B0502040204020203" pitchFamily="34" charset="0"/>
              </a:rPr>
              <a:t>4</a:t>
            </a:r>
            <a:endParaRPr sz="2400">
              <a:latin typeface="Segoe UI" panose="020B0502040204020203" pitchFamily="34" charset="0"/>
              <a:cs typeface="Segoe UI" panose="020B0502040204020203" pitchFamily="34" charset="0"/>
            </a:endParaRPr>
          </a:p>
        </p:txBody>
      </p:sp>
      <p:sp>
        <p:nvSpPr>
          <p:cNvPr id="1384" name="Google Shape;1384;p55"/>
          <p:cNvSpPr/>
          <p:nvPr/>
        </p:nvSpPr>
        <p:spPr>
          <a:xfrm>
            <a:off x="1170288" y="3072853"/>
            <a:ext cx="770400" cy="7704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algn="ctr"/>
            <a:r>
              <a:rPr lang="en" sz="2400">
                <a:latin typeface="Segoe UI" panose="020B0502040204020203" pitchFamily="34" charset="0"/>
                <a:cs typeface="Segoe UI" panose="020B0502040204020203" pitchFamily="34" charset="0"/>
              </a:rPr>
              <a:t>5</a:t>
            </a:r>
            <a:endParaRPr sz="2400">
              <a:latin typeface="Segoe UI" panose="020B0502040204020203" pitchFamily="34" charset="0"/>
              <a:cs typeface="Segoe UI" panose="020B0502040204020203" pitchFamily="34" charset="0"/>
            </a:endParaRPr>
          </a:p>
        </p:txBody>
      </p:sp>
      <p:grpSp>
        <p:nvGrpSpPr>
          <p:cNvPr id="1385" name="Google Shape;1385;p55"/>
          <p:cNvGrpSpPr/>
          <p:nvPr/>
        </p:nvGrpSpPr>
        <p:grpSpPr>
          <a:xfrm>
            <a:off x="2859100" y="3853633"/>
            <a:ext cx="289200" cy="289200"/>
            <a:chOff x="3770050" y="3263650"/>
            <a:chExt cx="216900" cy="216900"/>
          </a:xfrm>
        </p:grpSpPr>
        <p:sp>
          <p:nvSpPr>
            <p:cNvPr id="1386" name="Google Shape;1386;p55"/>
            <p:cNvSpPr/>
            <p:nvPr/>
          </p:nvSpPr>
          <p:spPr>
            <a:xfrm>
              <a:off x="3770050" y="3263650"/>
              <a:ext cx="216900" cy="216900"/>
            </a:xfrm>
            <a:prstGeom prst="ellipse">
              <a:avLst/>
            </a:prstGeom>
            <a:noFill/>
            <a:ln w="9525" cap="flat" cmpd="sng">
              <a:solidFill>
                <a:schemeClr val="accent6"/>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Segoe UI" panose="020B0502040204020203" pitchFamily="34" charset="0"/>
                <a:cs typeface="Segoe UI" panose="020B0502040204020203" pitchFamily="34" charset="0"/>
              </a:endParaRPr>
            </a:p>
          </p:txBody>
        </p:sp>
        <p:cxnSp>
          <p:nvCxnSpPr>
            <p:cNvPr id="1387" name="Google Shape;1387;p55"/>
            <p:cNvCxnSpPr>
              <a:stCxn id="1386" idx="0"/>
              <a:endCxn id="1386" idx="4"/>
            </p:cNvCxnSpPr>
            <p:nvPr/>
          </p:nvCxnSpPr>
          <p:spPr>
            <a:xfrm>
              <a:off x="3878500" y="3263650"/>
              <a:ext cx="0" cy="216900"/>
            </a:xfrm>
            <a:prstGeom prst="straightConnector1">
              <a:avLst/>
            </a:prstGeom>
            <a:noFill/>
            <a:ln w="28575" cap="flat" cmpd="sng">
              <a:solidFill>
                <a:schemeClr val="accent6"/>
              </a:solidFill>
              <a:prstDash val="solid"/>
              <a:round/>
              <a:headEnd type="none" w="med" len="med"/>
              <a:tailEnd type="none" w="med" len="med"/>
            </a:ln>
          </p:spPr>
        </p:cxnSp>
        <p:cxnSp>
          <p:nvCxnSpPr>
            <p:cNvPr id="1388" name="Google Shape;1388;p55"/>
            <p:cNvCxnSpPr>
              <a:stCxn id="1386" idx="2"/>
              <a:endCxn id="1386" idx="6"/>
            </p:cNvCxnSpPr>
            <p:nvPr/>
          </p:nvCxnSpPr>
          <p:spPr>
            <a:xfrm>
              <a:off x="3770050" y="3372100"/>
              <a:ext cx="216900" cy="0"/>
            </a:xfrm>
            <a:prstGeom prst="straightConnector1">
              <a:avLst/>
            </a:prstGeom>
            <a:noFill/>
            <a:ln w="28575" cap="flat" cmpd="sng">
              <a:solidFill>
                <a:schemeClr val="accent6"/>
              </a:solidFill>
              <a:prstDash val="solid"/>
              <a:round/>
              <a:headEnd type="none" w="med" len="med"/>
              <a:tailEnd type="none" w="med" len="med"/>
            </a:ln>
          </p:spPr>
        </p:cxnSp>
      </p:grpSp>
      <p:cxnSp>
        <p:nvCxnSpPr>
          <p:cNvPr id="1389" name="Google Shape;1389;p55"/>
          <p:cNvCxnSpPr>
            <a:cxnSpLocks/>
            <a:stCxn id="1383" idx="3"/>
            <a:endCxn id="1386" idx="1"/>
          </p:cNvCxnSpPr>
          <p:nvPr/>
        </p:nvCxnSpPr>
        <p:spPr>
          <a:xfrm>
            <a:off x="1940688" y="2683980"/>
            <a:ext cx="960800" cy="1212000"/>
          </a:xfrm>
          <a:prstGeom prst="straightConnector1">
            <a:avLst/>
          </a:prstGeom>
          <a:noFill/>
          <a:ln w="28575" cap="flat" cmpd="sng">
            <a:solidFill>
              <a:schemeClr val="accent2"/>
            </a:solidFill>
            <a:prstDash val="solid"/>
            <a:round/>
            <a:headEnd type="none" w="med" len="med"/>
            <a:tailEnd type="triangle" w="med" len="med"/>
          </a:ln>
        </p:spPr>
      </p:cxnSp>
      <p:cxnSp>
        <p:nvCxnSpPr>
          <p:cNvPr id="1390" name="Google Shape;1390;p55"/>
          <p:cNvCxnSpPr>
            <a:stCxn id="1380" idx="3"/>
            <a:endCxn id="1386" idx="3"/>
          </p:cNvCxnSpPr>
          <p:nvPr/>
        </p:nvCxnSpPr>
        <p:spPr>
          <a:xfrm rot="10800000" flipH="1">
            <a:off x="1940688" y="4100580"/>
            <a:ext cx="960800" cy="1311200"/>
          </a:xfrm>
          <a:prstGeom prst="straightConnector1">
            <a:avLst/>
          </a:prstGeom>
          <a:noFill/>
          <a:ln w="28575" cap="flat" cmpd="sng">
            <a:solidFill>
              <a:schemeClr val="accent2"/>
            </a:solidFill>
            <a:prstDash val="solid"/>
            <a:round/>
            <a:headEnd type="none" w="med" len="med"/>
            <a:tailEnd type="triangle" w="med" len="med"/>
          </a:ln>
        </p:spPr>
      </p:cxnSp>
      <p:sp>
        <p:nvSpPr>
          <p:cNvPr id="1391" name="Google Shape;1391;p55"/>
          <p:cNvSpPr txBox="1"/>
          <p:nvPr/>
        </p:nvSpPr>
        <p:spPr>
          <a:xfrm>
            <a:off x="3616433" y="3148167"/>
            <a:ext cx="1408400" cy="1944400"/>
          </a:xfrm>
          <a:prstGeom prst="rect">
            <a:avLst/>
          </a:prstGeom>
          <a:solidFill>
            <a:schemeClr val="accent5"/>
          </a:solidFill>
          <a:ln>
            <a:noFill/>
          </a:ln>
        </p:spPr>
        <p:txBody>
          <a:bodyPr spcFirstLastPara="1" wrap="square" lIns="121900" tIns="121900" rIns="121900" bIns="121900" anchor="t" anchorCtr="0">
            <a:noAutofit/>
          </a:bodyPr>
          <a:lstStyle/>
          <a:p>
            <a:r>
              <a:rPr lang="en" sz="9600">
                <a:solidFill>
                  <a:srgbClr val="FFFFFF"/>
                </a:solidFill>
                <a:latin typeface="Segoe UI" panose="020B0502040204020203" pitchFamily="34" charset="0"/>
                <a:cs typeface="Segoe UI" panose="020B0502040204020203" pitchFamily="34" charset="0"/>
              </a:rPr>
              <a:t>=</a:t>
            </a:r>
            <a:endParaRPr sz="9600">
              <a:solidFill>
                <a:srgbClr val="FFFFFF"/>
              </a:solidFill>
              <a:latin typeface="Segoe UI" panose="020B0502040204020203" pitchFamily="34" charset="0"/>
              <a:cs typeface="Segoe UI" panose="020B0502040204020203" pitchFamily="34" charset="0"/>
            </a:endParaRPr>
          </a:p>
        </p:txBody>
      </p:sp>
      <p:sp>
        <p:nvSpPr>
          <p:cNvPr id="1392" name="Google Shape;1392;p55"/>
          <p:cNvSpPr/>
          <p:nvPr/>
        </p:nvSpPr>
        <p:spPr>
          <a:xfrm>
            <a:off x="5536581" y="2838967"/>
            <a:ext cx="1691200" cy="7704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algn="ctr"/>
            <a:r>
              <a:rPr lang="en" sz="2400">
                <a:latin typeface="Segoe UI" panose="020B0502040204020203" pitchFamily="34" charset="0"/>
                <a:cs typeface="Segoe UI" panose="020B0502040204020203" pitchFamily="34" charset="0"/>
              </a:rPr>
              <a:t>3 + 6</a:t>
            </a:r>
            <a:endParaRPr sz="2400">
              <a:latin typeface="Segoe UI" panose="020B0502040204020203" pitchFamily="34" charset="0"/>
              <a:cs typeface="Segoe UI" panose="020B0502040204020203" pitchFamily="34" charset="0"/>
            </a:endParaRPr>
          </a:p>
        </p:txBody>
      </p:sp>
      <p:sp>
        <p:nvSpPr>
          <p:cNvPr id="1393" name="Google Shape;1393;p55"/>
          <p:cNvSpPr/>
          <p:nvPr/>
        </p:nvSpPr>
        <p:spPr>
          <a:xfrm>
            <a:off x="5536581" y="3613036"/>
            <a:ext cx="1691200" cy="7704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algn="ctr"/>
            <a:r>
              <a:rPr lang="en" sz="2400">
                <a:latin typeface="Segoe UI" panose="020B0502040204020203" pitchFamily="34" charset="0"/>
                <a:cs typeface="Segoe UI" panose="020B0502040204020203" pitchFamily="34" charset="0"/>
              </a:rPr>
              <a:t>4 + 7</a:t>
            </a:r>
            <a:endParaRPr sz="2400">
              <a:latin typeface="Segoe UI" panose="020B0502040204020203" pitchFamily="34" charset="0"/>
              <a:cs typeface="Segoe UI" panose="020B0502040204020203" pitchFamily="34" charset="0"/>
            </a:endParaRPr>
          </a:p>
        </p:txBody>
      </p:sp>
      <p:sp>
        <p:nvSpPr>
          <p:cNvPr id="1394" name="Google Shape;1394;p55"/>
          <p:cNvSpPr/>
          <p:nvPr/>
        </p:nvSpPr>
        <p:spPr>
          <a:xfrm>
            <a:off x="5536581" y="4387105"/>
            <a:ext cx="1691200" cy="7704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algn="ctr"/>
            <a:r>
              <a:rPr lang="en" sz="2400">
                <a:latin typeface="Segoe UI" panose="020B0502040204020203" pitchFamily="34" charset="0"/>
                <a:cs typeface="Segoe UI" panose="020B0502040204020203" pitchFamily="34" charset="0"/>
              </a:rPr>
              <a:t>5 + 8</a:t>
            </a:r>
            <a:endParaRPr sz="2400">
              <a:latin typeface="Segoe UI" panose="020B0502040204020203" pitchFamily="34" charset="0"/>
              <a:cs typeface="Segoe UI" panose="020B0502040204020203" pitchFamily="34" charset="0"/>
            </a:endParaRPr>
          </a:p>
        </p:txBody>
      </p:sp>
      <p:sp>
        <p:nvSpPr>
          <p:cNvPr id="1395" name="Google Shape;1395;p55"/>
          <p:cNvSpPr/>
          <p:nvPr/>
        </p:nvSpPr>
        <p:spPr>
          <a:xfrm>
            <a:off x="9704688" y="2845505"/>
            <a:ext cx="770400" cy="7704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algn="ctr"/>
            <a:r>
              <a:rPr lang="en" sz="2400">
                <a:latin typeface="Segoe UI" panose="020B0502040204020203" pitchFamily="34" charset="0"/>
                <a:cs typeface="Segoe UI" panose="020B0502040204020203" pitchFamily="34" charset="0"/>
              </a:rPr>
              <a:t>9</a:t>
            </a:r>
            <a:endParaRPr sz="2400">
              <a:latin typeface="Segoe UI" panose="020B0502040204020203" pitchFamily="34" charset="0"/>
              <a:cs typeface="Segoe UI" panose="020B0502040204020203" pitchFamily="34" charset="0"/>
            </a:endParaRPr>
          </a:p>
        </p:txBody>
      </p:sp>
      <p:sp>
        <p:nvSpPr>
          <p:cNvPr id="1396" name="Google Shape;1396;p55"/>
          <p:cNvSpPr/>
          <p:nvPr/>
        </p:nvSpPr>
        <p:spPr>
          <a:xfrm>
            <a:off x="9704688" y="3619580"/>
            <a:ext cx="770400" cy="7704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algn="ctr"/>
            <a:r>
              <a:rPr lang="en" sz="2400">
                <a:latin typeface="Segoe UI" panose="020B0502040204020203" pitchFamily="34" charset="0"/>
                <a:cs typeface="Segoe UI" panose="020B0502040204020203" pitchFamily="34" charset="0"/>
              </a:rPr>
              <a:t>11</a:t>
            </a:r>
            <a:endParaRPr sz="2400">
              <a:latin typeface="Segoe UI" panose="020B0502040204020203" pitchFamily="34" charset="0"/>
              <a:cs typeface="Segoe UI" panose="020B0502040204020203" pitchFamily="34" charset="0"/>
            </a:endParaRPr>
          </a:p>
        </p:txBody>
      </p:sp>
      <p:sp>
        <p:nvSpPr>
          <p:cNvPr id="1397" name="Google Shape;1397;p55"/>
          <p:cNvSpPr/>
          <p:nvPr/>
        </p:nvSpPr>
        <p:spPr>
          <a:xfrm>
            <a:off x="9704688" y="4393653"/>
            <a:ext cx="770400" cy="7704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algn="ctr"/>
            <a:r>
              <a:rPr lang="en" sz="2400">
                <a:latin typeface="Segoe UI" panose="020B0502040204020203" pitchFamily="34" charset="0"/>
                <a:cs typeface="Segoe UI" panose="020B0502040204020203" pitchFamily="34" charset="0"/>
              </a:rPr>
              <a:t>13</a:t>
            </a:r>
            <a:endParaRPr sz="2400">
              <a:latin typeface="Segoe UI" panose="020B0502040204020203" pitchFamily="34" charset="0"/>
              <a:cs typeface="Segoe UI" panose="020B0502040204020203" pitchFamily="34" charset="0"/>
            </a:endParaRPr>
          </a:p>
        </p:txBody>
      </p:sp>
      <p:sp>
        <p:nvSpPr>
          <p:cNvPr id="1398" name="Google Shape;1398;p55"/>
          <p:cNvSpPr txBox="1"/>
          <p:nvPr/>
        </p:nvSpPr>
        <p:spPr>
          <a:xfrm>
            <a:off x="7985233" y="3148167"/>
            <a:ext cx="1408400" cy="1944400"/>
          </a:xfrm>
          <a:prstGeom prst="rect">
            <a:avLst/>
          </a:prstGeom>
          <a:solidFill>
            <a:schemeClr val="accent5"/>
          </a:solidFill>
          <a:ln>
            <a:noFill/>
          </a:ln>
        </p:spPr>
        <p:txBody>
          <a:bodyPr spcFirstLastPara="1" wrap="square" lIns="121900" tIns="121900" rIns="121900" bIns="121900" anchor="t" anchorCtr="0">
            <a:noAutofit/>
          </a:bodyPr>
          <a:lstStyle/>
          <a:p>
            <a:r>
              <a:rPr lang="en" sz="9600" dirty="0">
                <a:solidFill>
                  <a:srgbClr val="FFFFFF"/>
                </a:solidFill>
                <a:latin typeface="Segoe UI" panose="020B0502040204020203" pitchFamily="34" charset="0"/>
                <a:cs typeface="Segoe UI" panose="020B0502040204020203" pitchFamily="34" charset="0"/>
              </a:rPr>
              <a:t>=</a:t>
            </a:r>
            <a:endParaRPr sz="9600" dirty="0">
              <a:solidFill>
                <a:srgbClr val="FFFFFF"/>
              </a:solidFill>
              <a:latin typeface="Segoe UI" panose="020B0502040204020203" pitchFamily="34" charset="0"/>
              <a:cs typeface="Segoe UI" panose="020B0502040204020203" pitchFamily="34" charset="0"/>
            </a:endParaRPr>
          </a:p>
        </p:txBody>
      </p:sp>
      <p:grpSp>
        <p:nvGrpSpPr>
          <p:cNvPr id="1399" name="Google Shape;1399;p55"/>
          <p:cNvGrpSpPr/>
          <p:nvPr/>
        </p:nvGrpSpPr>
        <p:grpSpPr>
          <a:xfrm>
            <a:off x="11159632" y="436306"/>
            <a:ext cx="770400" cy="770400"/>
            <a:chOff x="3770050" y="3263650"/>
            <a:chExt cx="216900" cy="216900"/>
          </a:xfrm>
        </p:grpSpPr>
        <p:sp>
          <p:nvSpPr>
            <p:cNvPr id="1400" name="Google Shape;1400;p55"/>
            <p:cNvSpPr/>
            <p:nvPr/>
          </p:nvSpPr>
          <p:spPr>
            <a:xfrm>
              <a:off x="3770050" y="3263650"/>
              <a:ext cx="216900" cy="216900"/>
            </a:xfrm>
            <a:prstGeom prst="ellipse">
              <a:avLst/>
            </a:prstGeom>
            <a:noFill/>
            <a:ln w="9525" cap="flat" cmpd="sng">
              <a:solidFill>
                <a:schemeClr val="accent6"/>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Segoe UI" panose="020B0502040204020203" pitchFamily="34" charset="0"/>
                <a:cs typeface="Segoe UI" panose="020B0502040204020203" pitchFamily="34" charset="0"/>
              </a:endParaRPr>
            </a:p>
          </p:txBody>
        </p:sp>
        <p:cxnSp>
          <p:nvCxnSpPr>
            <p:cNvPr id="1401" name="Google Shape;1401;p55"/>
            <p:cNvCxnSpPr>
              <a:stCxn id="1400" idx="0"/>
              <a:endCxn id="1400" idx="4"/>
            </p:cNvCxnSpPr>
            <p:nvPr/>
          </p:nvCxnSpPr>
          <p:spPr>
            <a:xfrm>
              <a:off x="3878500" y="3263650"/>
              <a:ext cx="0" cy="216900"/>
            </a:xfrm>
            <a:prstGeom prst="straightConnector1">
              <a:avLst/>
            </a:prstGeom>
            <a:noFill/>
            <a:ln w="28575" cap="flat" cmpd="sng">
              <a:solidFill>
                <a:schemeClr val="accent6"/>
              </a:solidFill>
              <a:prstDash val="solid"/>
              <a:round/>
              <a:headEnd type="none" w="med" len="med"/>
              <a:tailEnd type="none" w="med" len="med"/>
            </a:ln>
          </p:spPr>
        </p:cxnSp>
        <p:cxnSp>
          <p:nvCxnSpPr>
            <p:cNvPr id="1402" name="Google Shape;1402;p55"/>
            <p:cNvCxnSpPr>
              <a:stCxn id="1400" idx="2"/>
              <a:endCxn id="1400" idx="6"/>
            </p:cNvCxnSpPr>
            <p:nvPr/>
          </p:nvCxnSpPr>
          <p:spPr>
            <a:xfrm>
              <a:off x="3770050" y="3372100"/>
              <a:ext cx="216900" cy="0"/>
            </a:xfrm>
            <a:prstGeom prst="straightConnector1">
              <a:avLst/>
            </a:prstGeom>
            <a:noFill/>
            <a:ln w="28575" cap="flat" cmpd="sng">
              <a:solidFill>
                <a:schemeClr val="accent6"/>
              </a:solidFill>
              <a:prstDash val="solid"/>
              <a:round/>
              <a:headEnd type="none" w="med" len="med"/>
              <a:tailEnd type="none" w="med" len="med"/>
            </a:ln>
          </p:spPr>
        </p:cxnSp>
      </p:grpSp>
      <mc:AlternateContent xmlns:mc="http://schemas.openxmlformats.org/markup-compatibility/2006" xmlns:p14="http://schemas.microsoft.com/office/powerpoint/2010/main">
        <mc:Choice Requires="p14">
          <p:contentPart p14:bwMode="auto" r:id="rId3">
            <p14:nvContentPartPr>
              <p14:cNvPr id="9" name="Ink 8">
                <a:extLst>
                  <a:ext uri="{FF2B5EF4-FFF2-40B4-BE49-F238E27FC236}">
                    <a16:creationId xmlns:a16="http://schemas.microsoft.com/office/drawing/2014/main" id="{A4FF5516-2C11-49D6-B38B-9A1354650611}"/>
                  </a:ext>
                </a:extLst>
              </p14:cNvPr>
              <p14:cNvContentPartPr/>
              <p14:nvPr/>
            </p14:nvContentPartPr>
            <p14:xfrm>
              <a:off x="1598082" y="6257093"/>
              <a:ext cx="74880" cy="75600"/>
            </p14:xfrm>
          </p:contentPart>
        </mc:Choice>
        <mc:Fallback xmlns="">
          <p:pic>
            <p:nvPicPr>
              <p:cNvPr id="9" name="Ink 8">
                <a:extLst>
                  <a:ext uri="{FF2B5EF4-FFF2-40B4-BE49-F238E27FC236}">
                    <a16:creationId xmlns:a16="http://schemas.microsoft.com/office/drawing/2014/main" id="{A4FF5516-2C11-49D6-B38B-9A1354650611}"/>
                  </a:ext>
                </a:extLst>
              </p:cNvPr>
              <p:cNvPicPr/>
              <p:nvPr/>
            </p:nvPicPr>
            <p:blipFill>
              <a:blip r:embed="rId14"/>
              <a:stretch>
                <a:fillRect/>
              </a:stretch>
            </p:blipFill>
            <p:spPr>
              <a:xfrm>
                <a:off x="1589082" y="6248453"/>
                <a:ext cx="92520" cy="93240"/>
              </a:xfrm>
              <a:prstGeom prst="rect">
                <a:avLst/>
              </a:prstGeom>
            </p:spPr>
          </p:pic>
        </mc:Fallback>
      </mc:AlternateContent>
      <p:grpSp>
        <p:nvGrpSpPr>
          <p:cNvPr id="7" name="Group 6">
            <a:extLst>
              <a:ext uri="{FF2B5EF4-FFF2-40B4-BE49-F238E27FC236}">
                <a16:creationId xmlns:a16="http://schemas.microsoft.com/office/drawing/2014/main" id="{C979BE6B-FB57-4489-A056-F0B9726EDE6D}"/>
              </a:ext>
            </a:extLst>
          </p:cNvPr>
          <p:cNvGrpSpPr/>
          <p:nvPr/>
        </p:nvGrpSpPr>
        <p:grpSpPr>
          <a:xfrm>
            <a:off x="555939" y="2122088"/>
            <a:ext cx="354960" cy="471240"/>
            <a:chOff x="555939" y="2122088"/>
            <a:chExt cx="354960" cy="471240"/>
          </a:xfrm>
        </p:grpSpPr>
        <mc:AlternateContent xmlns:mc="http://schemas.openxmlformats.org/markup-compatibility/2006">
          <mc:Choice xmlns:p14="http://schemas.microsoft.com/office/powerpoint/2010/main" Requires="p14">
            <p:contentPart p14:bwMode="auto" r:id="rId15">
              <p14:nvContentPartPr>
                <p14:cNvPr id="2" name="Ink 1">
                  <a:extLst>
                    <a:ext uri="{FF2B5EF4-FFF2-40B4-BE49-F238E27FC236}">
                      <a16:creationId xmlns:a16="http://schemas.microsoft.com/office/drawing/2014/main" id="{50715260-EED3-40F6-96AE-9F50B9D70CD1}"/>
                    </a:ext>
                  </a:extLst>
                </p14:cNvPr>
                <p14:cNvContentPartPr/>
                <p14:nvPr/>
              </p14:nvContentPartPr>
              <p14:xfrm>
                <a:off x="555939" y="2122088"/>
                <a:ext cx="203760" cy="282960"/>
              </p14:xfrm>
            </p:contentPart>
          </mc:Choice>
          <mc:Fallback>
            <p:pic>
              <p:nvPicPr>
                <p:cNvPr id="2" name="Ink 1">
                  <a:extLst>
                    <a:ext uri="{FF2B5EF4-FFF2-40B4-BE49-F238E27FC236}">
                      <a16:creationId xmlns:a16="http://schemas.microsoft.com/office/drawing/2014/main" id="{50715260-EED3-40F6-96AE-9F50B9D70CD1}"/>
                    </a:ext>
                  </a:extLst>
                </p:cNvPr>
                <p:cNvPicPr/>
                <p:nvPr/>
              </p:nvPicPr>
              <p:blipFill>
                <a:blip r:embed="rId16"/>
                <a:stretch>
                  <a:fillRect/>
                </a:stretch>
              </p:blipFill>
              <p:spPr>
                <a:xfrm>
                  <a:off x="547299" y="2113448"/>
                  <a:ext cx="221400" cy="30060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3" name="Ink 2">
                  <a:extLst>
                    <a:ext uri="{FF2B5EF4-FFF2-40B4-BE49-F238E27FC236}">
                      <a16:creationId xmlns:a16="http://schemas.microsoft.com/office/drawing/2014/main" id="{DC8811F9-CB7C-431C-AD15-A3D4C29EAD46}"/>
                    </a:ext>
                  </a:extLst>
                </p14:cNvPr>
                <p14:cNvContentPartPr/>
                <p14:nvPr/>
              </p14:nvContentPartPr>
              <p14:xfrm>
                <a:off x="814779" y="2372288"/>
                <a:ext cx="96120" cy="221040"/>
              </p14:xfrm>
            </p:contentPart>
          </mc:Choice>
          <mc:Fallback>
            <p:pic>
              <p:nvPicPr>
                <p:cNvPr id="3" name="Ink 2">
                  <a:extLst>
                    <a:ext uri="{FF2B5EF4-FFF2-40B4-BE49-F238E27FC236}">
                      <a16:creationId xmlns:a16="http://schemas.microsoft.com/office/drawing/2014/main" id="{DC8811F9-CB7C-431C-AD15-A3D4C29EAD46}"/>
                    </a:ext>
                  </a:extLst>
                </p:cNvPr>
                <p:cNvPicPr/>
                <p:nvPr/>
              </p:nvPicPr>
              <p:blipFill>
                <a:blip r:embed="rId18"/>
                <a:stretch>
                  <a:fillRect/>
                </a:stretch>
              </p:blipFill>
              <p:spPr>
                <a:xfrm>
                  <a:off x="806139" y="2363648"/>
                  <a:ext cx="113760" cy="238680"/>
                </a:xfrm>
                <a:prstGeom prst="rect">
                  <a:avLst/>
                </a:prstGeom>
              </p:spPr>
            </p:pic>
          </mc:Fallback>
        </mc:AlternateContent>
      </p:grpSp>
      <p:grpSp>
        <p:nvGrpSpPr>
          <p:cNvPr id="6" name="Group 5">
            <a:extLst>
              <a:ext uri="{FF2B5EF4-FFF2-40B4-BE49-F238E27FC236}">
                <a16:creationId xmlns:a16="http://schemas.microsoft.com/office/drawing/2014/main" id="{0EC7320A-F12B-48E4-A62B-6DA3BF50C17C}"/>
              </a:ext>
            </a:extLst>
          </p:cNvPr>
          <p:cNvGrpSpPr/>
          <p:nvPr/>
        </p:nvGrpSpPr>
        <p:grpSpPr>
          <a:xfrm>
            <a:off x="749259" y="4592408"/>
            <a:ext cx="406440" cy="286560"/>
            <a:chOff x="749259" y="4592408"/>
            <a:chExt cx="406440" cy="286560"/>
          </a:xfrm>
        </p:grpSpPr>
        <mc:AlternateContent xmlns:mc="http://schemas.openxmlformats.org/markup-compatibility/2006">
          <mc:Choice xmlns:p14="http://schemas.microsoft.com/office/powerpoint/2010/main" Requires="p14">
            <p:contentPart p14:bwMode="auto" r:id="rId19">
              <p14:nvContentPartPr>
                <p14:cNvPr id="4" name="Ink 3">
                  <a:extLst>
                    <a:ext uri="{FF2B5EF4-FFF2-40B4-BE49-F238E27FC236}">
                      <a16:creationId xmlns:a16="http://schemas.microsoft.com/office/drawing/2014/main" id="{BD62AA4B-9D85-4FE2-AE14-B38D69449D25}"/>
                    </a:ext>
                  </a:extLst>
                </p14:cNvPr>
                <p14:cNvContentPartPr/>
                <p14:nvPr/>
              </p14:nvContentPartPr>
              <p14:xfrm>
                <a:off x="749259" y="4592408"/>
                <a:ext cx="181080" cy="286560"/>
              </p14:xfrm>
            </p:contentPart>
          </mc:Choice>
          <mc:Fallback>
            <p:pic>
              <p:nvPicPr>
                <p:cNvPr id="4" name="Ink 3">
                  <a:extLst>
                    <a:ext uri="{FF2B5EF4-FFF2-40B4-BE49-F238E27FC236}">
                      <a16:creationId xmlns:a16="http://schemas.microsoft.com/office/drawing/2014/main" id="{BD62AA4B-9D85-4FE2-AE14-B38D69449D25}"/>
                    </a:ext>
                  </a:extLst>
                </p:cNvPr>
                <p:cNvPicPr/>
                <p:nvPr/>
              </p:nvPicPr>
              <p:blipFill>
                <a:blip r:embed="rId20"/>
                <a:stretch>
                  <a:fillRect/>
                </a:stretch>
              </p:blipFill>
              <p:spPr>
                <a:xfrm>
                  <a:off x="740259" y="4583408"/>
                  <a:ext cx="198720" cy="30420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5" name="Ink 4">
                  <a:extLst>
                    <a:ext uri="{FF2B5EF4-FFF2-40B4-BE49-F238E27FC236}">
                      <a16:creationId xmlns:a16="http://schemas.microsoft.com/office/drawing/2014/main" id="{B6E82484-6E56-438C-ABC5-44153DC365E5}"/>
                    </a:ext>
                  </a:extLst>
                </p14:cNvPr>
                <p14:cNvContentPartPr/>
                <p14:nvPr/>
              </p14:nvContentPartPr>
              <p14:xfrm>
                <a:off x="943659" y="4624448"/>
                <a:ext cx="212040" cy="191520"/>
              </p14:xfrm>
            </p:contentPart>
          </mc:Choice>
          <mc:Fallback>
            <p:pic>
              <p:nvPicPr>
                <p:cNvPr id="5" name="Ink 4">
                  <a:extLst>
                    <a:ext uri="{FF2B5EF4-FFF2-40B4-BE49-F238E27FC236}">
                      <a16:creationId xmlns:a16="http://schemas.microsoft.com/office/drawing/2014/main" id="{B6E82484-6E56-438C-ABC5-44153DC365E5}"/>
                    </a:ext>
                  </a:extLst>
                </p:cNvPr>
                <p:cNvPicPr/>
                <p:nvPr/>
              </p:nvPicPr>
              <p:blipFill>
                <a:blip r:embed="rId22"/>
                <a:stretch>
                  <a:fillRect/>
                </a:stretch>
              </p:blipFill>
              <p:spPr>
                <a:xfrm>
                  <a:off x="935019" y="4615448"/>
                  <a:ext cx="229680" cy="20916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23">
            <p14:nvContentPartPr>
              <p14:cNvPr id="8" name="Ink 7">
                <a:extLst>
                  <a:ext uri="{FF2B5EF4-FFF2-40B4-BE49-F238E27FC236}">
                    <a16:creationId xmlns:a16="http://schemas.microsoft.com/office/drawing/2014/main" id="{4F6DC285-B53C-4017-8BA9-23D76A006939}"/>
                  </a:ext>
                </a:extLst>
              </p14:cNvPr>
              <p14:cNvContentPartPr/>
              <p14:nvPr/>
            </p14:nvContentPartPr>
            <p14:xfrm>
              <a:off x="1629459" y="1887008"/>
              <a:ext cx="147600" cy="79200"/>
            </p14:xfrm>
          </p:contentPart>
        </mc:Choice>
        <mc:Fallback>
          <p:pic>
            <p:nvPicPr>
              <p:cNvPr id="8" name="Ink 7">
                <a:extLst>
                  <a:ext uri="{FF2B5EF4-FFF2-40B4-BE49-F238E27FC236}">
                    <a16:creationId xmlns:a16="http://schemas.microsoft.com/office/drawing/2014/main" id="{4F6DC285-B53C-4017-8BA9-23D76A006939}"/>
                  </a:ext>
                </a:extLst>
              </p:cNvPr>
              <p:cNvPicPr/>
              <p:nvPr/>
            </p:nvPicPr>
            <p:blipFill>
              <a:blip r:embed="rId24"/>
              <a:stretch>
                <a:fillRect/>
              </a:stretch>
            </p:blipFill>
            <p:spPr>
              <a:xfrm>
                <a:off x="1620819" y="1878008"/>
                <a:ext cx="165240" cy="96840"/>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10" name="Ink 9">
                <a:extLst>
                  <a:ext uri="{FF2B5EF4-FFF2-40B4-BE49-F238E27FC236}">
                    <a16:creationId xmlns:a16="http://schemas.microsoft.com/office/drawing/2014/main" id="{86967648-1575-4FD6-8F94-FCC87D32ECCF}"/>
                  </a:ext>
                </a:extLst>
              </p14:cNvPr>
              <p14:cNvContentPartPr/>
              <p14:nvPr/>
            </p14:nvContentPartPr>
            <p14:xfrm>
              <a:off x="1572939" y="4742888"/>
              <a:ext cx="238320" cy="137520"/>
            </p14:xfrm>
          </p:contentPart>
        </mc:Choice>
        <mc:Fallback>
          <p:pic>
            <p:nvPicPr>
              <p:cNvPr id="10" name="Ink 9">
                <a:extLst>
                  <a:ext uri="{FF2B5EF4-FFF2-40B4-BE49-F238E27FC236}">
                    <a16:creationId xmlns:a16="http://schemas.microsoft.com/office/drawing/2014/main" id="{86967648-1575-4FD6-8F94-FCC87D32ECCF}"/>
                  </a:ext>
                </a:extLst>
              </p:cNvPr>
              <p:cNvPicPr/>
              <p:nvPr/>
            </p:nvPicPr>
            <p:blipFill>
              <a:blip r:embed="rId26"/>
              <a:stretch>
                <a:fillRect/>
              </a:stretch>
            </p:blipFill>
            <p:spPr>
              <a:xfrm>
                <a:off x="1564299" y="4734248"/>
                <a:ext cx="255960" cy="155160"/>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11" name="Ink 10">
                <a:extLst>
                  <a:ext uri="{FF2B5EF4-FFF2-40B4-BE49-F238E27FC236}">
                    <a16:creationId xmlns:a16="http://schemas.microsoft.com/office/drawing/2014/main" id="{73F8AB60-9C8C-4784-BDBD-5624E349611A}"/>
                  </a:ext>
                </a:extLst>
              </p14:cNvPr>
              <p14:cNvContentPartPr/>
              <p14:nvPr/>
            </p14:nvContentPartPr>
            <p14:xfrm>
              <a:off x="6621939" y="3319088"/>
              <a:ext cx="20520" cy="13680"/>
            </p14:xfrm>
          </p:contentPart>
        </mc:Choice>
        <mc:Fallback>
          <p:pic>
            <p:nvPicPr>
              <p:cNvPr id="11" name="Ink 10">
                <a:extLst>
                  <a:ext uri="{FF2B5EF4-FFF2-40B4-BE49-F238E27FC236}">
                    <a16:creationId xmlns:a16="http://schemas.microsoft.com/office/drawing/2014/main" id="{73F8AB60-9C8C-4784-BDBD-5624E349611A}"/>
                  </a:ext>
                </a:extLst>
              </p:cNvPr>
              <p:cNvPicPr/>
              <p:nvPr/>
            </p:nvPicPr>
            <p:blipFill>
              <a:blip r:embed="rId28"/>
              <a:stretch>
                <a:fillRect/>
              </a:stretch>
            </p:blipFill>
            <p:spPr>
              <a:xfrm>
                <a:off x="6612939" y="3310088"/>
                <a:ext cx="38160" cy="31320"/>
              </a:xfrm>
              <a:prstGeom prst="rect">
                <a:avLst/>
              </a:prstGeom>
            </p:spPr>
          </p:pic>
        </mc:Fallback>
      </mc:AlternateContent>
      <mc:AlternateContent xmlns:mc="http://schemas.openxmlformats.org/markup-compatibility/2006">
        <mc:Choice xmlns:p14="http://schemas.microsoft.com/office/powerpoint/2010/main" Requires="p14">
          <p:contentPart p14:bwMode="auto" r:id="rId29">
            <p14:nvContentPartPr>
              <p14:cNvPr id="12" name="Ink 11">
                <a:extLst>
                  <a:ext uri="{FF2B5EF4-FFF2-40B4-BE49-F238E27FC236}">
                    <a16:creationId xmlns:a16="http://schemas.microsoft.com/office/drawing/2014/main" id="{E2FC9BC7-3206-4753-899A-F73C7401AD00}"/>
                  </a:ext>
                </a:extLst>
              </p14:cNvPr>
              <p14:cNvContentPartPr/>
              <p14:nvPr/>
            </p14:nvContentPartPr>
            <p14:xfrm>
              <a:off x="1481139" y="2707448"/>
              <a:ext cx="99360" cy="44280"/>
            </p14:xfrm>
          </p:contentPart>
        </mc:Choice>
        <mc:Fallback>
          <p:pic>
            <p:nvPicPr>
              <p:cNvPr id="12" name="Ink 11">
                <a:extLst>
                  <a:ext uri="{FF2B5EF4-FFF2-40B4-BE49-F238E27FC236}">
                    <a16:creationId xmlns:a16="http://schemas.microsoft.com/office/drawing/2014/main" id="{E2FC9BC7-3206-4753-899A-F73C7401AD00}"/>
                  </a:ext>
                </a:extLst>
              </p:cNvPr>
              <p:cNvPicPr/>
              <p:nvPr/>
            </p:nvPicPr>
            <p:blipFill>
              <a:blip r:embed="rId30"/>
              <a:stretch>
                <a:fillRect/>
              </a:stretch>
            </p:blipFill>
            <p:spPr>
              <a:xfrm>
                <a:off x="1472139" y="2698808"/>
                <a:ext cx="117000" cy="61920"/>
              </a:xfrm>
              <a:prstGeom prst="rect">
                <a:avLst/>
              </a:prstGeom>
            </p:spPr>
          </p:pic>
        </mc:Fallback>
      </mc:AlternateContent>
      <mc:AlternateContent xmlns:mc="http://schemas.openxmlformats.org/markup-compatibility/2006">
        <mc:Choice xmlns:p14="http://schemas.microsoft.com/office/powerpoint/2010/main" Requires="p14">
          <p:contentPart p14:bwMode="auto" r:id="rId31">
            <p14:nvContentPartPr>
              <p14:cNvPr id="13" name="Ink 12">
                <a:extLst>
                  <a:ext uri="{FF2B5EF4-FFF2-40B4-BE49-F238E27FC236}">
                    <a16:creationId xmlns:a16="http://schemas.microsoft.com/office/drawing/2014/main" id="{74BA6530-342F-403C-87A8-9179DE5DD38C}"/>
                  </a:ext>
                </a:extLst>
              </p14:cNvPr>
              <p14:cNvContentPartPr/>
              <p14:nvPr/>
            </p14:nvContentPartPr>
            <p14:xfrm>
              <a:off x="1621899" y="5327168"/>
              <a:ext cx="214560" cy="154440"/>
            </p14:xfrm>
          </p:contentPart>
        </mc:Choice>
        <mc:Fallback>
          <p:pic>
            <p:nvPicPr>
              <p:cNvPr id="13" name="Ink 12">
                <a:extLst>
                  <a:ext uri="{FF2B5EF4-FFF2-40B4-BE49-F238E27FC236}">
                    <a16:creationId xmlns:a16="http://schemas.microsoft.com/office/drawing/2014/main" id="{74BA6530-342F-403C-87A8-9179DE5DD38C}"/>
                  </a:ext>
                </a:extLst>
              </p:cNvPr>
              <p:cNvPicPr/>
              <p:nvPr/>
            </p:nvPicPr>
            <p:blipFill>
              <a:blip r:embed="rId32"/>
              <a:stretch>
                <a:fillRect/>
              </a:stretch>
            </p:blipFill>
            <p:spPr>
              <a:xfrm>
                <a:off x="1612899" y="5318528"/>
                <a:ext cx="232200" cy="172080"/>
              </a:xfrm>
              <a:prstGeom prst="rect">
                <a:avLst/>
              </a:prstGeom>
            </p:spPr>
          </p:pic>
        </mc:Fallback>
      </mc:AlternateContent>
      <mc:AlternateContent xmlns:mc="http://schemas.openxmlformats.org/markup-compatibility/2006">
        <mc:Choice xmlns:p14="http://schemas.microsoft.com/office/powerpoint/2010/main" Requires="p14">
          <p:contentPart p14:bwMode="auto" r:id="rId33">
            <p14:nvContentPartPr>
              <p14:cNvPr id="14" name="Ink 13">
                <a:extLst>
                  <a:ext uri="{FF2B5EF4-FFF2-40B4-BE49-F238E27FC236}">
                    <a16:creationId xmlns:a16="http://schemas.microsoft.com/office/drawing/2014/main" id="{53ACF19D-E9D6-430E-AFDD-D5C1D3C7C26F}"/>
                  </a:ext>
                </a:extLst>
              </p14:cNvPr>
              <p14:cNvContentPartPr/>
              <p14:nvPr/>
            </p14:nvContentPartPr>
            <p14:xfrm>
              <a:off x="6641019" y="4059248"/>
              <a:ext cx="14400" cy="14040"/>
            </p14:xfrm>
          </p:contentPart>
        </mc:Choice>
        <mc:Fallback>
          <p:pic>
            <p:nvPicPr>
              <p:cNvPr id="14" name="Ink 13">
                <a:extLst>
                  <a:ext uri="{FF2B5EF4-FFF2-40B4-BE49-F238E27FC236}">
                    <a16:creationId xmlns:a16="http://schemas.microsoft.com/office/drawing/2014/main" id="{53ACF19D-E9D6-430E-AFDD-D5C1D3C7C26F}"/>
                  </a:ext>
                </a:extLst>
              </p:cNvPr>
              <p:cNvPicPr/>
              <p:nvPr/>
            </p:nvPicPr>
            <p:blipFill>
              <a:blip r:embed="rId34"/>
              <a:stretch>
                <a:fillRect/>
              </a:stretch>
            </p:blipFill>
            <p:spPr>
              <a:xfrm>
                <a:off x="6632019" y="4050248"/>
                <a:ext cx="32040" cy="31680"/>
              </a:xfrm>
              <a:prstGeom prst="rect">
                <a:avLst/>
              </a:prstGeom>
            </p:spPr>
          </p:pic>
        </mc:Fallback>
      </mc:AlternateContent>
      <mc:AlternateContent xmlns:mc="http://schemas.openxmlformats.org/markup-compatibility/2006">
        <mc:Choice xmlns:p14="http://schemas.microsoft.com/office/powerpoint/2010/main" Requires="p14">
          <p:contentPart p14:bwMode="auto" r:id="rId35">
            <p14:nvContentPartPr>
              <p14:cNvPr id="15" name="Ink 14">
                <a:extLst>
                  <a:ext uri="{FF2B5EF4-FFF2-40B4-BE49-F238E27FC236}">
                    <a16:creationId xmlns:a16="http://schemas.microsoft.com/office/drawing/2014/main" id="{7F67F878-CCD8-4222-96CE-A9E41F93F4FC}"/>
                  </a:ext>
                </a:extLst>
              </p14:cNvPr>
              <p14:cNvContentPartPr/>
              <p14:nvPr/>
            </p14:nvContentPartPr>
            <p14:xfrm>
              <a:off x="1552059" y="3735608"/>
              <a:ext cx="7200" cy="36360"/>
            </p14:xfrm>
          </p:contentPart>
        </mc:Choice>
        <mc:Fallback>
          <p:pic>
            <p:nvPicPr>
              <p:cNvPr id="15" name="Ink 14">
                <a:extLst>
                  <a:ext uri="{FF2B5EF4-FFF2-40B4-BE49-F238E27FC236}">
                    <a16:creationId xmlns:a16="http://schemas.microsoft.com/office/drawing/2014/main" id="{7F67F878-CCD8-4222-96CE-A9E41F93F4FC}"/>
                  </a:ext>
                </a:extLst>
              </p:cNvPr>
              <p:cNvPicPr/>
              <p:nvPr/>
            </p:nvPicPr>
            <p:blipFill>
              <a:blip r:embed="rId36"/>
              <a:stretch>
                <a:fillRect/>
              </a:stretch>
            </p:blipFill>
            <p:spPr>
              <a:xfrm>
                <a:off x="1543059" y="3726608"/>
                <a:ext cx="24840" cy="54000"/>
              </a:xfrm>
              <a:prstGeom prst="rect">
                <a:avLst/>
              </a:prstGeom>
            </p:spPr>
          </p:pic>
        </mc:Fallback>
      </mc:AlternateContent>
      <p:grpSp>
        <p:nvGrpSpPr>
          <p:cNvPr id="24" name="Group 23">
            <a:extLst>
              <a:ext uri="{FF2B5EF4-FFF2-40B4-BE49-F238E27FC236}">
                <a16:creationId xmlns:a16="http://schemas.microsoft.com/office/drawing/2014/main" id="{291BB27F-495C-47F5-BF06-96CA0B502BA9}"/>
              </a:ext>
            </a:extLst>
          </p:cNvPr>
          <p:cNvGrpSpPr/>
          <p:nvPr/>
        </p:nvGrpSpPr>
        <p:grpSpPr>
          <a:xfrm>
            <a:off x="9820899" y="2122088"/>
            <a:ext cx="1681920" cy="583200"/>
            <a:chOff x="9820899" y="2122088"/>
            <a:chExt cx="1681920" cy="583200"/>
          </a:xfrm>
        </p:grpSpPr>
        <mc:AlternateContent xmlns:mc="http://schemas.openxmlformats.org/markup-compatibility/2006">
          <mc:Choice xmlns:p14="http://schemas.microsoft.com/office/powerpoint/2010/main" Requires="p14">
            <p:contentPart p14:bwMode="auto" r:id="rId37">
              <p14:nvContentPartPr>
                <p14:cNvPr id="16" name="Ink 15">
                  <a:extLst>
                    <a:ext uri="{FF2B5EF4-FFF2-40B4-BE49-F238E27FC236}">
                      <a16:creationId xmlns:a16="http://schemas.microsoft.com/office/drawing/2014/main" id="{48B7C9A3-2B43-4379-9AF8-EC9D22DE0421}"/>
                    </a:ext>
                  </a:extLst>
                </p14:cNvPr>
                <p14:cNvContentPartPr/>
                <p14:nvPr/>
              </p14:nvContentPartPr>
              <p14:xfrm>
                <a:off x="9820899" y="2249168"/>
                <a:ext cx="381600" cy="241920"/>
              </p14:xfrm>
            </p:contentPart>
          </mc:Choice>
          <mc:Fallback>
            <p:pic>
              <p:nvPicPr>
                <p:cNvPr id="16" name="Ink 15">
                  <a:extLst>
                    <a:ext uri="{FF2B5EF4-FFF2-40B4-BE49-F238E27FC236}">
                      <a16:creationId xmlns:a16="http://schemas.microsoft.com/office/drawing/2014/main" id="{48B7C9A3-2B43-4379-9AF8-EC9D22DE0421}"/>
                    </a:ext>
                  </a:extLst>
                </p:cNvPr>
                <p:cNvPicPr/>
                <p:nvPr/>
              </p:nvPicPr>
              <p:blipFill>
                <a:blip r:embed="rId38"/>
                <a:stretch>
                  <a:fillRect/>
                </a:stretch>
              </p:blipFill>
              <p:spPr>
                <a:xfrm>
                  <a:off x="9812259" y="2240168"/>
                  <a:ext cx="399240" cy="259560"/>
                </a:xfrm>
                <a:prstGeom prst="rect">
                  <a:avLst/>
                </a:prstGeom>
              </p:spPr>
            </p:pic>
          </mc:Fallback>
        </mc:AlternateContent>
        <mc:AlternateContent xmlns:mc="http://schemas.openxmlformats.org/markup-compatibility/2006">
          <mc:Choice xmlns:p14="http://schemas.microsoft.com/office/powerpoint/2010/main" Requires="p14">
            <p:contentPart p14:bwMode="auto" r:id="rId39">
              <p14:nvContentPartPr>
                <p14:cNvPr id="17" name="Ink 16">
                  <a:extLst>
                    <a:ext uri="{FF2B5EF4-FFF2-40B4-BE49-F238E27FC236}">
                      <a16:creationId xmlns:a16="http://schemas.microsoft.com/office/drawing/2014/main" id="{45946CE0-2010-451B-A71F-B4E7D6BE7E5C}"/>
                    </a:ext>
                  </a:extLst>
                </p14:cNvPr>
                <p14:cNvContentPartPr/>
                <p14:nvPr/>
              </p14:nvContentPartPr>
              <p14:xfrm>
                <a:off x="10290339" y="2238008"/>
                <a:ext cx="301680" cy="186480"/>
              </p14:xfrm>
            </p:contentPart>
          </mc:Choice>
          <mc:Fallback>
            <p:pic>
              <p:nvPicPr>
                <p:cNvPr id="17" name="Ink 16">
                  <a:extLst>
                    <a:ext uri="{FF2B5EF4-FFF2-40B4-BE49-F238E27FC236}">
                      <a16:creationId xmlns:a16="http://schemas.microsoft.com/office/drawing/2014/main" id="{45946CE0-2010-451B-A71F-B4E7D6BE7E5C}"/>
                    </a:ext>
                  </a:extLst>
                </p:cNvPr>
                <p:cNvPicPr/>
                <p:nvPr/>
              </p:nvPicPr>
              <p:blipFill>
                <a:blip r:embed="rId40"/>
                <a:stretch>
                  <a:fillRect/>
                </a:stretch>
              </p:blipFill>
              <p:spPr>
                <a:xfrm>
                  <a:off x="10281339" y="2229368"/>
                  <a:ext cx="319320" cy="204120"/>
                </a:xfrm>
                <a:prstGeom prst="rect">
                  <a:avLst/>
                </a:prstGeom>
              </p:spPr>
            </p:pic>
          </mc:Fallback>
        </mc:AlternateContent>
        <mc:AlternateContent xmlns:mc="http://schemas.openxmlformats.org/markup-compatibility/2006">
          <mc:Choice xmlns:p14="http://schemas.microsoft.com/office/powerpoint/2010/main" Requires="p14">
            <p:contentPart p14:bwMode="auto" r:id="rId41">
              <p14:nvContentPartPr>
                <p14:cNvPr id="18" name="Ink 17">
                  <a:extLst>
                    <a:ext uri="{FF2B5EF4-FFF2-40B4-BE49-F238E27FC236}">
                      <a16:creationId xmlns:a16="http://schemas.microsoft.com/office/drawing/2014/main" id="{05E0D4C4-FD51-48C3-95C5-61C82ADDDC8E}"/>
                    </a:ext>
                  </a:extLst>
                </p14:cNvPr>
                <p14:cNvContentPartPr/>
                <p14:nvPr/>
              </p14:nvContentPartPr>
              <p14:xfrm>
                <a:off x="10619019" y="2122088"/>
                <a:ext cx="80280" cy="298440"/>
              </p14:xfrm>
            </p:contentPart>
          </mc:Choice>
          <mc:Fallback>
            <p:pic>
              <p:nvPicPr>
                <p:cNvPr id="18" name="Ink 17">
                  <a:extLst>
                    <a:ext uri="{FF2B5EF4-FFF2-40B4-BE49-F238E27FC236}">
                      <a16:creationId xmlns:a16="http://schemas.microsoft.com/office/drawing/2014/main" id="{05E0D4C4-FD51-48C3-95C5-61C82ADDDC8E}"/>
                    </a:ext>
                  </a:extLst>
                </p:cNvPr>
                <p:cNvPicPr/>
                <p:nvPr/>
              </p:nvPicPr>
              <p:blipFill>
                <a:blip r:embed="rId42"/>
                <a:stretch>
                  <a:fillRect/>
                </a:stretch>
              </p:blipFill>
              <p:spPr>
                <a:xfrm>
                  <a:off x="10610019" y="2113088"/>
                  <a:ext cx="97920" cy="316080"/>
                </a:xfrm>
                <a:prstGeom prst="rect">
                  <a:avLst/>
                </a:prstGeom>
              </p:spPr>
            </p:pic>
          </mc:Fallback>
        </mc:AlternateContent>
        <mc:AlternateContent xmlns:mc="http://schemas.openxmlformats.org/markup-compatibility/2006">
          <mc:Choice xmlns:p14="http://schemas.microsoft.com/office/powerpoint/2010/main" Requires="p14">
            <p:contentPart p14:bwMode="auto" r:id="rId43">
              <p14:nvContentPartPr>
                <p14:cNvPr id="19" name="Ink 18">
                  <a:extLst>
                    <a:ext uri="{FF2B5EF4-FFF2-40B4-BE49-F238E27FC236}">
                      <a16:creationId xmlns:a16="http://schemas.microsoft.com/office/drawing/2014/main" id="{EDA2F017-A0B9-4BC0-87B1-C0783CEB1128}"/>
                    </a:ext>
                  </a:extLst>
                </p14:cNvPr>
                <p14:cNvContentPartPr/>
                <p14:nvPr/>
              </p14:nvContentPartPr>
              <p14:xfrm>
                <a:off x="10589499" y="2265008"/>
                <a:ext cx="170640" cy="41400"/>
              </p14:xfrm>
            </p:contentPart>
          </mc:Choice>
          <mc:Fallback>
            <p:pic>
              <p:nvPicPr>
                <p:cNvPr id="19" name="Ink 18">
                  <a:extLst>
                    <a:ext uri="{FF2B5EF4-FFF2-40B4-BE49-F238E27FC236}">
                      <a16:creationId xmlns:a16="http://schemas.microsoft.com/office/drawing/2014/main" id="{EDA2F017-A0B9-4BC0-87B1-C0783CEB1128}"/>
                    </a:ext>
                  </a:extLst>
                </p:cNvPr>
                <p:cNvPicPr/>
                <p:nvPr/>
              </p:nvPicPr>
              <p:blipFill>
                <a:blip r:embed="rId44"/>
                <a:stretch>
                  <a:fillRect/>
                </a:stretch>
              </p:blipFill>
              <p:spPr>
                <a:xfrm>
                  <a:off x="10580859" y="2256008"/>
                  <a:ext cx="188280" cy="59040"/>
                </a:xfrm>
                <a:prstGeom prst="rect">
                  <a:avLst/>
                </a:prstGeom>
              </p:spPr>
            </p:pic>
          </mc:Fallback>
        </mc:AlternateContent>
        <mc:AlternateContent xmlns:mc="http://schemas.openxmlformats.org/markup-compatibility/2006">
          <mc:Choice xmlns:p14="http://schemas.microsoft.com/office/powerpoint/2010/main" Requires="p14">
            <p:contentPart p14:bwMode="auto" r:id="rId45">
              <p14:nvContentPartPr>
                <p14:cNvPr id="20" name="Ink 19">
                  <a:extLst>
                    <a:ext uri="{FF2B5EF4-FFF2-40B4-BE49-F238E27FC236}">
                      <a16:creationId xmlns:a16="http://schemas.microsoft.com/office/drawing/2014/main" id="{BE55D9A2-1756-47EF-955F-358299F2C1EE}"/>
                    </a:ext>
                  </a:extLst>
                </p14:cNvPr>
                <p14:cNvContentPartPr/>
                <p14:nvPr/>
              </p14:nvContentPartPr>
              <p14:xfrm>
                <a:off x="10685619" y="2170688"/>
                <a:ext cx="384840" cy="273600"/>
              </p14:xfrm>
            </p:contentPart>
          </mc:Choice>
          <mc:Fallback>
            <p:pic>
              <p:nvPicPr>
                <p:cNvPr id="20" name="Ink 19">
                  <a:extLst>
                    <a:ext uri="{FF2B5EF4-FFF2-40B4-BE49-F238E27FC236}">
                      <a16:creationId xmlns:a16="http://schemas.microsoft.com/office/drawing/2014/main" id="{BE55D9A2-1756-47EF-955F-358299F2C1EE}"/>
                    </a:ext>
                  </a:extLst>
                </p:cNvPr>
                <p:cNvPicPr/>
                <p:nvPr/>
              </p:nvPicPr>
              <p:blipFill>
                <a:blip r:embed="rId46"/>
                <a:stretch>
                  <a:fillRect/>
                </a:stretch>
              </p:blipFill>
              <p:spPr>
                <a:xfrm>
                  <a:off x="10676979" y="2162048"/>
                  <a:ext cx="402480" cy="291240"/>
                </a:xfrm>
                <a:prstGeom prst="rect">
                  <a:avLst/>
                </a:prstGeom>
              </p:spPr>
            </p:pic>
          </mc:Fallback>
        </mc:AlternateContent>
        <mc:AlternateContent xmlns:mc="http://schemas.openxmlformats.org/markup-compatibility/2006">
          <mc:Choice xmlns:p14="http://schemas.microsoft.com/office/powerpoint/2010/main" Requires="p14">
            <p:contentPart p14:bwMode="auto" r:id="rId47">
              <p14:nvContentPartPr>
                <p14:cNvPr id="21" name="Ink 20">
                  <a:extLst>
                    <a:ext uri="{FF2B5EF4-FFF2-40B4-BE49-F238E27FC236}">
                      <a16:creationId xmlns:a16="http://schemas.microsoft.com/office/drawing/2014/main" id="{9B8D4648-482C-4FE7-A282-FED3896DA2A1}"/>
                    </a:ext>
                  </a:extLst>
                </p14:cNvPr>
                <p14:cNvContentPartPr/>
                <p14:nvPr/>
              </p14:nvContentPartPr>
              <p14:xfrm>
                <a:off x="10992339" y="2259608"/>
                <a:ext cx="204840" cy="61560"/>
              </p14:xfrm>
            </p:contentPart>
          </mc:Choice>
          <mc:Fallback>
            <p:pic>
              <p:nvPicPr>
                <p:cNvPr id="21" name="Ink 20">
                  <a:extLst>
                    <a:ext uri="{FF2B5EF4-FFF2-40B4-BE49-F238E27FC236}">
                      <a16:creationId xmlns:a16="http://schemas.microsoft.com/office/drawing/2014/main" id="{9B8D4648-482C-4FE7-A282-FED3896DA2A1}"/>
                    </a:ext>
                  </a:extLst>
                </p:cNvPr>
                <p:cNvPicPr/>
                <p:nvPr/>
              </p:nvPicPr>
              <p:blipFill>
                <a:blip r:embed="rId48"/>
                <a:stretch>
                  <a:fillRect/>
                </a:stretch>
              </p:blipFill>
              <p:spPr>
                <a:xfrm>
                  <a:off x="10983339" y="2250968"/>
                  <a:ext cx="222480" cy="79200"/>
                </a:xfrm>
                <a:prstGeom prst="rect">
                  <a:avLst/>
                </a:prstGeom>
              </p:spPr>
            </p:pic>
          </mc:Fallback>
        </mc:AlternateContent>
        <mc:AlternateContent xmlns:mc="http://schemas.openxmlformats.org/markup-compatibility/2006">
          <mc:Choice xmlns:p14="http://schemas.microsoft.com/office/powerpoint/2010/main" Requires="p14">
            <p:contentPart p14:bwMode="auto" r:id="rId49">
              <p14:nvContentPartPr>
                <p14:cNvPr id="22" name="Ink 21">
                  <a:extLst>
                    <a:ext uri="{FF2B5EF4-FFF2-40B4-BE49-F238E27FC236}">
                      <a16:creationId xmlns:a16="http://schemas.microsoft.com/office/drawing/2014/main" id="{DFBEE550-0EC0-4BF6-98C1-24B56277CC89}"/>
                    </a:ext>
                  </a:extLst>
                </p14:cNvPr>
                <p14:cNvContentPartPr/>
                <p14:nvPr/>
              </p14:nvContentPartPr>
              <p14:xfrm>
                <a:off x="10750419" y="2355368"/>
                <a:ext cx="752400" cy="349920"/>
              </p14:xfrm>
            </p:contentPart>
          </mc:Choice>
          <mc:Fallback>
            <p:pic>
              <p:nvPicPr>
                <p:cNvPr id="22" name="Ink 21">
                  <a:extLst>
                    <a:ext uri="{FF2B5EF4-FFF2-40B4-BE49-F238E27FC236}">
                      <a16:creationId xmlns:a16="http://schemas.microsoft.com/office/drawing/2014/main" id="{DFBEE550-0EC0-4BF6-98C1-24B56277CC89}"/>
                    </a:ext>
                  </a:extLst>
                </p:cNvPr>
                <p:cNvPicPr/>
                <p:nvPr/>
              </p:nvPicPr>
              <p:blipFill>
                <a:blip r:embed="rId50"/>
                <a:stretch>
                  <a:fillRect/>
                </a:stretch>
              </p:blipFill>
              <p:spPr>
                <a:xfrm>
                  <a:off x="10741779" y="2346368"/>
                  <a:ext cx="770040" cy="367560"/>
                </a:xfrm>
                <a:prstGeom prst="rect">
                  <a:avLst/>
                </a:prstGeom>
              </p:spPr>
            </p:pic>
          </mc:Fallback>
        </mc:AlternateContent>
        <mc:AlternateContent xmlns:mc="http://schemas.openxmlformats.org/markup-compatibility/2006">
          <mc:Choice xmlns:p14="http://schemas.microsoft.com/office/powerpoint/2010/main" Requires="p14">
            <p:contentPart p14:bwMode="auto" r:id="rId51">
              <p14:nvContentPartPr>
                <p14:cNvPr id="23" name="Ink 22">
                  <a:extLst>
                    <a:ext uri="{FF2B5EF4-FFF2-40B4-BE49-F238E27FC236}">
                      <a16:creationId xmlns:a16="http://schemas.microsoft.com/office/drawing/2014/main" id="{69DAF077-E580-4501-9559-6D8C94E113E1}"/>
                    </a:ext>
                  </a:extLst>
                </p14:cNvPr>
                <p14:cNvContentPartPr/>
                <p14:nvPr/>
              </p14:nvContentPartPr>
              <p14:xfrm>
                <a:off x="11251899" y="2384888"/>
                <a:ext cx="243720" cy="64440"/>
              </p14:xfrm>
            </p:contentPart>
          </mc:Choice>
          <mc:Fallback>
            <p:pic>
              <p:nvPicPr>
                <p:cNvPr id="23" name="Ink 22">
                  <a:extLst>
                    <a:ext uri="{FF2B5EF4-FFF2-40B4-BE49-F238E27FC236}">
                      <a16:creationId xmlns:a16="http://schemas.microsoft.com/office/drawing/2014/main" id="{69DAF077-E580-4501-9559-6D8C94E113E1}"/>
                    </a:ext>
                  </a:extLst>
                </p:cNvPr>
                <p:cNvPicPr/>
                <p:nvPr/>
              </p:nvPicPr>
              <p:blipFill>
                <a:blip r:embed="rId52"/>
                <a:stretch>
                  <a:fillRect/>
                </a:stretch>
              </p:blipFill>
              <p:spPr>
                <a:xfrm>
                  <a:off x="11242899" y="2376248"/>
                  <a:ext cx="261360" cy="82080"/>
                </a:xfrm>
                <a:prstGeom prst="rect">
                  <a:avLst/>
                </a:prstGeom>
              </p:spPr>
            </p:pic>
          </mc:Fallback>
        </mc:AlternateContent>
      </p:gr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407"/>
        <p:cNvGrpSpPr/>
        <p:nvPr/>
      </p:nvGrpSpPr>
      <p:grpSpPr>
        <a:xfrm>
          <a:off x="0" y="0"/>
          <a:ext cx="0" cy="0"/>
          <a:chOff x="0" y="0"/>
          <a:chExt cx="0" cy="0"/>
        </a:xfrm>
      </p:grpSpPr>
      <p:sp>
        <p:nvSpPr>
          <p:cNvPr id="1408" name="Google Shape;1408;p56"/>
          <p:cNvSpPr txBox="1">
            <a:spLocks noGrp="1"/>
          </p:cNvSpPr>
          <p:nvPr>
            <p:ph type="title"/>
          </p:nvPr>
        </p:nvSpPr>
        <p:spPr>
          <a:xfrm>
            <a:off x="362161" y="305950"/>
            <a:ext cx="11360800" cy="763600"/>
          </a:xfrm>
          <a:prstGeom prst="rect">
            <a:avLst/>
          </a:prstGeom>
        </p:spPr>
        <p:txBody>
          <a:bodyPr spcFirstLastPara="1" vert="horz" wrap="square" lIns="121900" tIns="121900" rIns="121900" bIns="121900" rtlCol="0" anchor="t" anchorCtr="0">
            <a:noAutofit/>
          </a:bodyPr>
          <a:lstStyle/>
          <a:p>
            <a:r>
              <a:rPr lang="en" sz="4000" dirty="0">
                <a:latin typeface="Segoe UI" panose="020B0502040204020203" pitchFamily="34" charset="0"/>
                <a:cs typeface="Segoe UI" panose="020B0502040204020203" pitchFamily="34" charset="0"/>
              </a:rPr>
              <a:t>Times junction: element-by-element multiplication</a:t>
            </a:r>
            <a:endParaRPr sz="4000" dirty="0">
              <a:latin typeface="Segoe UI" panose="020B0502040204020203" pitchFamily="34" charset="0"/>
              <a:cs typeface="Segoe UI" panose="020B0502040204020203" pitchFamily="34" charset="0"/>
            </a:endParaRPr>
          </a:p>
        </p:txBody>
      </p:sp>
      <p:sp>
        <p:nvSpPr>
          <p:cNvPr id="1409" name="Google Shape;1409;p56"/>
          <p:cNvSpPr/>
          <p:nvPr/>
        </p:nvSpPr>
        <p:spPr>
          <a:xfrm>
            <a:off x="1170288" y="4252505"/>
            <a:ext cx="770400" cy="7704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algn="ctr"/>
            <a:r>
              <a:rPr lang="en" sz="2400">
                <a:latin typeface="Segoe UI" panose="020B0502040204020203" pitchFamily="34" charset="0"/>
                <a:cs typeface="Segoe UI" panose="020B0502040204020203" pitchFamily="34" charset="0"/>
              </a:rPr>
              <a:t>6</a:t>
            </a:r>
            <a:endParaRPr sz="2400">
              <a:latin typeface="Segoe UI" panose="020B0502040204020203" pitchFamily="34" charset="0"/>
              <a:cs typeface="Segoe UI" panose="020B0502040204020203" pitchFamily="34" charset="0"/>
            </a:endParaRPr>
          </a:p>
        </p:txBody>
      </p:sp>
      <p:sp>
        <p:nvSpPr>
          <p:cNvPr id="1410" name="Google Shape;1410;p56"/>
          <p:cNvSpPr/>
          <p:nvPr/>
        </p:nvSpPr>
        <p:spPr>
          <a:xfrm>
            <a:off x="1170288" y="5026580"/>
            <a:ext cx="770400" cy="7704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algn="ctr"/>
            <a:r>
              <a:rPr lang="en" sz="2400">
                <a:latin typeface="Segoe UI" panose="020B0502040204020203" pitchFamily="34" charset="0"/>
                <a:cs typeface="Segoe UI" panose="020B0502040204020203" pitchFamily="34" charset="0"/>
              </a:rPr>
              <a:t>7</a:t>
            </a:r>
            <a:endParaRPr sz="2400">
              <a:latin typeface="Segoe UI" panose="020B0502040204020203" pitchFamily="34" charset="0"/>
              <a:cs typeface="Segoe UI" panose="020B0502040204020203" pitchFamily="34" charset="0"/>
            </a:endParaRPr>
          </a:p>
        </p:txBody>
      </p:sp>
      <p:sp>
        <p:nvSpPr>
          <p:cNvPr id="1411" name="Google Shape;1411;p56"/>
          <p:cNvSpPr/>
          <p:nvPr/>
        </p:nvSpPr>
        <p:spPr>
          <a:xfrm>
            <a:off x="1170288" y="5800653"/>
            <a:ext cx="770400" cy="7704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algn="ctr"/>
            <a:r>
              <a:rPr lang="en" sz="2400">
                <a:latin typeface="Segoe UI" panose="020B0502040204020203" pitchFamily="34" charset="0"/>
                <a:cs typeface="Segoe UI" panose="020B0502040204020203" pitchFamily="34" charset="0"/>
              </a:rPr>
              <a:t>8</a:t>
            </a:r>
            <a:endParaRPr sz="2400">
              <a:latin typeface="Segoe UI" panose="020B0502040204020203" pitchFamily="34" charset="0"/>
              <a:cs typeface="Segoe UI" panose="020B0502040204020203" pitchFamily="34" charset="0"/>
            </a:endParaRPr>
          </a:p>
        </p:txBody>
      </p:sp>
      <p:sp>
        <p:nvSpPr>
          <p:cNvPr id="1412" name="Google Shape;1412;p56"/>
          <p:cNvSpPr/>
          <p:nvPr/>
        </p:nvSpPr>
        <p:spPr>
          <a:xfrm>
            <a:off x="1170288" y="1524705"/>
            <a:ext cx="770400" cy="7704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algn="ctr"/>
            <a:r>
              <a:rPr lang="en" sz="2400">
                <a:latin typeface="Segoe UI" panose="020B0502040204020203" pitchFamily="34" charset="0"/>
                <a:cs typeface="Segoe UI" panose="020B0502040204020203" pitchFamily="34" charset="0"/>
              </a:rPr>
              <a:t>3</a:t>
            </a:r>
            <a:endParaRPr sz="2400">
              <a:latin typeface="Segoe UI" panose="020B0502040204020203" pitchFamily="34" charset="0"/>
              <a:cs typeface="Segoe UI" panose="020B0502040204020203" pitchFamily="34" charset="0"/>
            </a:endParaRPr>
          </a:p>
        </p:txBody>
      </p:sp>
      <p:sp>
        <p:nvSpPr>
          <p:cNvPr id="1413" name="Google Shape;1413;p56"/>
          <p:cNvSpPr/>
          <p:nvPr/>
        </p:nvSpPr>
        <p:spPr>
          <a:xfrm>
            <a:off x="1170288" y="2298780"/>
            <a:ext cx="770400" cy="7704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algn="ctr"/>
            <a:r>
              <a:rPr lang="en" sz="2400">
                <a:latin typeface="Segoe UI" panose="020B0502040204020203" pitchFamily="34" charset="0"/>
                <a:cs typeface="Segoe UI" panose="020B0502040204020203" pitchFamily="34" charset="0"/>
              </a:rPr>
              <a:t>4</a:t>
            </a:r>
            <a:endParaRPr sz="2400">
              <a:latin typeface="Segoe UI" panose="020B0502040204020203" pitchFamily="34" charset="0"/>
              <a:cs typeface="Segoe UI" panose="020B0502040204020203" pitchFamily="34" charset="0"/>
            </a:endParaRPr>
          </a:p>
        </p:txBody>
      </p:sp>
      <p:sp>
        <p:nvSpPr>
          <p:cNvPr id="1414" name="Google Shape;1414;p56"/>
          <p:cNvSpPr/>
          <p:nvPr/>
        </p:nvSpPr>
        <p:spPr>
          <a:xfrm>
            <a:off x="1170288" y="3072853"/>
            <a:ext cx="770400" cy="7704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algn="ctr"/>
            <a:r>
              <a:rPr lang="en" sz="2400">
                <a:latin typeface="Segoe UI" panose="020B0502040204020203" pitchFamily="34" charset="0"/>
                <a:cs typeface="Segoe UI" panose="020B0502040204020203" pitchFamily="34" charset="0"/>
              </a:rPr>
              <a:t>5</a:t>
            </a:r>
            <a:endParaRPr sz="2400">
              <a:latin typeface="Segoe UI" panose="020B0502040204020203" pitchFamily="34" charset="0"/>
              <a:cs typeface="Segoe UI" panose="020B0502040204020203" pitchFamily="34" charset="0"/>
            </a:endParaRPr>
          </a:p>
        </p:txBody>
      </p:sp>
      <p:cxnSp>
        <p:nvCxnSpPr>
          <p:cNvPr id="1415" name="Google Shape;1415;p56"/>
          <p:cNvCxnSpPr>
            <a:stCxn id="1413" idx="3"/>
            <a:endCxn id="1416" idx="1"/>
          </p:cNvCxnSpPr>
          <p:nvPr/>
        </p:nvCxnSpPr>
        <p:spPr>
          <a:xfrm>
            <a:off x="1940688" y="2683980"/>
            <a:ext cx="960800" cy="1212000"/>
          </a:xfrm>
          <a:prstGeom prst="straightConnector1">
            <a:avLst/>
          </a:prstGeom>
          <a:noFill/>
          <a:ln w="28575" cap="flat" cmpd="sng">
            <a:solidFill>
              <a:schemeClr val="accent2"/>
            </a:solidFill>
            <a:prstDash val="solid"/>
            <a:round/>
            <a:headEnd type="none" w="med" len="med"/>
            <a:tailEnd type="triangle" w="med" len="med"/>
          </a:ln>
        </p:spPr>
      </p:cxnSp>
      <p:cxnSp>
        <p:nvCxnSpPr>
          <p:cNvPr id="1417" name="Google Shape;1417;p56"/>
          <p:cNvCxnSpPr>
            <a:stCxn id="1410" idx="3"/>
            <a:endCxn id="1416" idx="3"/>
          </p:cNvCxnSpPr>
          <p:nvPr/>
        </p:nvCxnSpPr>
        <p:spPr>
          <a:xfrm rot="10800000" flipH="1">
            <a:off x="1940688" y="4100580"/>
            <a:ext cx="960800" cy="1311200"/>
          </a:xfrm>
          <a:prstGeom prst="straightConnector1">
            <a:avLst/>
          </a:prstGeom>
          <a:noFill/>
          <a:ln w="28575" cap="flat" cmpd="sng">
            <a:solidFill>
              <a:schemeClr val="accent2"/>
            </a:solidFill>
            <a:prstDash val="solid"/>
            <a:round/>
            <a:headEnd type="none" w="med" len="med"/>
            <a:tailEnd type="triangle" w="med" len="med"/>
          </a:ln>
        </p:spPr>
      </p:cxnSp>
      <p:sp>
        <p:nvSpPr>
          <p:cNvPr id="1418" name="Google Shape;1418;p56"/>
          <p:cNvSpPr txBox="1"/>
          <p:nvPr/>
        </p:nvSpPr>
        <p:spPr>
          <a:xfrm>
            <a:off x="3616433" y="3148167"/>
            <a:ext cx="1408400" cy="1944400"/>
          </a:xfrm>
          <a:prstGeom prst="rect">
            <a:avLst/>
          </a:prstGeom>
          <a:solidFill>
            <a:schemeClr val="accent5"/>
          </a:solidFill>
          <a:ln>
            <a:noFill/>
          </a:ln>
        </p:spPr>
        <p:txBody>
          <a:bodyPr spcFirstLastPara="1" wrap="square" lIns="121900" tIns="121900" rIns="121900" bIns="121900" anchor="t" anchorCtr="0">
            <a:noAutofit/>
          </a:bodyPr>
          <a:lstStyle/>
          <a:p>
            <a:r>
              <a:rPr lang="en" sz="9600" dirty="0">
                <a:solidFill>
                  <a:srgbClr val="FFFFFF"/>
                </a:solidFill>
                <a:latin typeface="Segoe UI" panose="020B0502040204020203" pitchFamily="34" charset="0"/>
                <a:cs typeface="Segoe UI" panose="020B0502040204020203" pitchFamily="34" charset="0"/>
              </a:rPr>
              <a:t>=</a:t>
            </a:r>
            <a:endParaRPr sz="9600" dirty="0">
              <a:solidFill>
                <a:srgbClr val="FFFFFF"/>
              </a:solidFill>
              <a:latin typeface="Segoe UI" panose="020B0502040204020203" pitchFamily="34" charset="0"/>
              <a:cs typeface="Segoe UI" panose="020B0502040204020203" pitchFamily="34" charset="0"/>
            </a:endParaRPr>
          </a:p>
        </p:txBody>
      </p:sp>
      <p:sp>
        <p:nvSpPr>
          <p:cNvPr id="1419" name="Google Shape;1419;p56"/>
          <p:cNvSpPr/>
          <p:nvPr/>
        </p:nvSpPr>
        <p:spPr>
          <a:xfrm>
            <a:off x="5536581" y="2838967"/>
            <a:ext cx="1691200" cy="7704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algn="ctr"/>
            <a:r>
              <a:rPr lang="en" sz="2400">
                <a:latin typeface="Segoe UI" panose="020B0502040204020203" pitchFamily="34" charset="0"/>
                <a:cs typeface="Segoe UI" panose="020B0502040204020203" pitchFamily="34" charset="0"/>
              </a:rPr>
              <a:t>3 x 6</a:t>
            </a:r>
            <a:endParaRPr sz="2400">
              <a:latin typeface="Segoe UI" panose="020B0502040204020203" pitchFamily="34" charset="0"/>
              <a:cs typeface="Segoe UI" panose="020B0502040204020203" pitchFamily="34" charset="0"/>
            </a:endParaRPr>
          </a:p>
        </p:txBody>
      </p:sp>
      <p:sp>
        <p:nvSpPr>
          <p:cNvPr id="1420" name="Google Shape;1420;p56"/>
          <p:cNvSpPr/>
          <p:nvPr/>
        </p:nvSpPr>
        <p:spPr>
          <a:xfrm>
            <a:off x="5536581" y="3613036"/>
            <a:ext cx="1691200" cy="7704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algn="ctr"/>
            <a:r>
              <a:rPr lang="en" sz="2400">
                <a:latin typeface="Segoe UI" panose="020B0502040204020203" pitchFamily="34" charset="0"/>
                <a:cs typeface="Segoe UI" panose="020B0502040204020203" pitchFamily="34" charset="0"/>
              </a:rPr>
              <a:t>4 x 7</a:t>
            </a:r>
            <a:endParaRPr sz="2400">
              <a:latin typeface="Segoe UI" panose="020B0502040204020203" pitchFamily="34" charset="0"/>
              <a:cs typeface="Segoe UI" panose="020B0502040204020203" pitchFamily="34" charset="0"/>
            </a:endParaRPr>
          </a:p>
        </p:txBody>
      </p:sp>
      <p:sp>
        <p:nvSpPr>
          <p:cNvPr id="1421" name="Google Shape;1421;p56"/>
          <p:cNvSpPr/>
          <p:nvPr/>
        </p:nvSpPr>
        <p:spPr>
          <a:xfrm>
            <a:off x="5536581" y="4387105"/>
            <a:ext cx="1691200" cy="7704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algn="ctr"/>
            <a:r>
              <a:rPr lang="en" sz="2400">
                <a:latin typeface="Segoe UI" panose="020B0502040204020203" pitchFamily="34" charset="0"/>
                <a:cs typeface="Segoe UI" panose="020B0502040204020203" pitchFamily="34" charset="0"/>
              </a:rPr>
              <a:t>5 x 8</a:t>
            </a:r>
            <a:endParaRPr sz="2400">
              <a:latin typeface="Segoe UI" panose="020B0502040204020203" pitchFamily="34" charset="0"/>
              <a:cs typeface="Segoe UI" panose="020B0502040204020203" pitchFamily="34" charset="0"/>
            </a:endParaRPr>
          </a:p>
        </p:txBody>
      </p:sp>
      <p:sp>
        <p:nvSpPr>
          <p:cNvPr id="1422" name="Google Shape;1422;p56"/>
          <p:cNvSpPr/>
          <p:nvPr/>
        </p:nvSpPr>
        <p:spPr>
          <a:xfrm>
            <a:off x="9704688" y="2845505"/>
            <a:ext cx="770400" cy="7704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algn="ctr"/>
            <a:r>
              <a:rPr lang="en" sz="2400">
                <a:latin typeface="Segoe UI" panose="020B0502040204020203" pitchFamily="34" charset="0"/>
                <a:cs typeface="Segoe UI" panose="020B0502040204020203" pitchFamily="34" charset="0"/>
              </a:rPr>
              <a:t>18</a:t>
            </a:r>
            <a:endParaRPr sz="2400">
              <a:latin typeface="Segoe UI" panose="020B0502040204020203" pitchFamily="34" charset="0"/>
              <a:cs typeface="Segoe UI" panose="020B0502040204020203" pitchFamily="34" charset="0"/>
            </a:endParaRPr>
          </a:p>
        </p:txBody>
      </p:sp>
      <p:sp>
        <p:nvSpPr>
          <p:cNvPr id="1423" name="Google Shape;1423;p56"/>
          <p:cNvSpPr/>
          <p:nvPr/>
        </p:nvSpPr>
        <p:spPr>
          <a:xfrm>
            <a:off x="9704688" y="3619580"/>
            <a:ext cx="770400" cy="7704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algn="ctr"/>
            <a:r>
              <a:rPr lang="en" sz="2400">
                <a:latin typeface="Segoe UI" panose="020B0502040204020203" pitchFamily="34" charset="0"/>
                <a:cs typeface="Segoe UI" panose="020B0502040204020203" pitchFamily="34" charset="0"/>
              </a:rPr>
              <a:t>28</a:t>
            </a:r>
            <a:endParaRPr sz="2400">
              <a:latin typeface="Segoe UI" panose="020B0502040204020203" pitchFamily="34" charset="0"/>
              <a:cs typeface="Segoe UI" panose="020B0502040204020203" pitchFamily="34" charset="0"/>
            </a:endParaRPr>
          </a:p>
        </p:txBody>
      </p:sp>
      <p:sp>
        <p:nvSpPr>
          <p:cNvPr id="1424" name="Google Shape;1424;p56"/>
          <p:cNvSpPr/>
          <p:nvPr/>
        </p:nvSpPr>
        <p:spPr>
          <a:xfrm>
            <a:off x="9704688" y="4393653"/>
            <a:ext cx="770400" cy="7704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algn="ctr"/>
            <a:r>
              <a:rPr lang="en" sz="2400">
                <a:latin typeface="Segoe UI" panose="020B0502040204020203" pitchFamily="34" charset="0"/>
                <a:cs typeface="Segoe UI" panose="020B0502040204020203" pitchFamily="34" charset="0"/>
              </a:rPr>
              <a:t>40</a:t>
            </a:r>
            <a:endParaRPr sz="2400">
              <a:latin typeface="Segoe UI" panose="020B0502040204020203" pitchFamily="34" charset="0"/>
              <a:cs typeface="Segoe UI" panose="020B0502040204020203" pitchFamily="34" charset="0"/>
            </a:endParaRPr>
          </a:p>
        </p:txBody>
      </p:sp>
      <p:sp>
        <p:nvSpPr>
          <p:cNvPr id="1425" name="Google Shape;1425;p56"/>
          <p:cNvSpPr txBox="1"/>
          <p:nvPr/>
        </p:nvSpPr>
        <p:spPr>
          <a:xfrm>
            <a:off x="7985233" y="3148167"/>
            <a:ext cx="1408400" cy="1944400"/>
          </a:xfrm>
          <a:prstGeom prst="rect">
            <a:avLst/>
          </a:prstGeom>
          <a:solidFill>
            <a:schemeClr val="accent5"/>
          </a:solidFill>
          <a:ln>
            <a:noFill/>
          </a:ln>
        </p:spPr>
        <p:txBody>
          <a:bodyPr spcFirstLastPara="1" wrap="square" lIns="121900" tIns="121900" rIns="121900" bIns="121900" anchor="t" anchorCtr="0">
            <a:noAutofit/>
          </a:bodyPr>
          <a:lstStyle/>
          <a:p>
            <a:r>
              <a:rPr lang="en" sz="9600" dirty="0">
                <a:solidFill>
                  <a:srgbClr val="FFFFFF"/>
                </a:solidFill>
                <a:latin typeface="Segoe UI" panose="020B0502040204020203" pitchFamily="34" charset="0"/>
                <a:cs typeface="Segoe UI" panose="020B0502040204020203" pitchFamily="34" charset="0"/>
              </a:rPr>
              <a:t>=</a:t>
            </a:r>
            <a:endParaRPr sz="9600" dirty="0">
              <a:solidFill>
                <a:srgbClr val="FFFFFF"/>
              </a:solidFill>
              <a:latin typeface="Segoe UI" panose="020B0502040204020203" pitchFamily="34" charset="0"/>
              <a:cs typeface="Segoe UI" panose="020B0502040204020203" pitchFamily="34" charset="0"/>
            </a:endParaRPr>
          </a:p>
        </p:txBody>
      </p:sp>
      <p:grpSp>
        <p:nvGrpSpPr>
          <p:cNvPr id="1426" name="Google Shape;1426;p56"/>
          <p:cNvGrpSpPr/>
          <p:nvPr/>
        </p:nvGrpSpPr>
        <p:grpSpPr>
          <a:xfrm>
            <a:off x="2911167" y="3861500"/>
            <a:ext cx="289200" cy="289200"/>
            <a:chOff x="3999800" y="3405025"/>
            <a:chExt cx="216900" cy="216900"/>
          </a:xfrm>
        </p:grpSpPr>
        <p:sp>
          <p:nvSpPr>
            <p:cNvPr id="1427" name="Google Shape;1427;p56"/>
            <p:cNvSpPr/>
            <p:nvPr/>
          </p:nvSpPr>
          <p:spPr>
            <a:xfrm>
              <a:off x="3999800" y="3405025"/>
              <a:ext cx="216900" cy="216900"/>
            </a:xfrm>
            <a:prstGeom prst="ellipse">
              <a:avLst/>
            </a:prstGeom>
            <a:noFill/>
            <a:ln w="9525" cap="flat" cmpd="sng">
              <a:solidFill>
                <a:schemeClr val="accent6"/>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Segoe UI" panose="020B0502040204020203" pitchFamily="34" charset="0"/>
                <a:cs typeface="Segoe UI" panose="020B0502040204020203" pitchFamily="34" charset="0"/>
              </a:endParaRPr>
            </a:p>
          </p:txBody>
        </p:sp>
        <p:cxnSp>
          <p:nvCxnSpPr>
            <p:cNvPr id="1428" name="Google Shape;1428;p56"/>
            <p:cNvCxnSpPr>
              <a:stCxn id="1427" idx="7"/>
              <a:endCxn id="1427" idx="3"/>
            </p:cNvCxnSpPr>
            <p:nvPr/>
          </p:nvCxnSpPr>
          <p:spPr>
            <a:xfrm flipH="1">
              <a:off x="4031636" y="3436789"/>
              <a:ext cx="153300" cy="153300"/>
            </a:xfrm>
            <a:prstGeom prst="straightConnector1">
              <a:avLst/>
            </a:prstGeom>
            <a:noFill/>
            <a:ln w="28575" cap="flat" cmpd="sng">
              <a:solidFill>
                <a:schemeClr val="accent6"/>
              </a:solidFill>
              <a:prstDash val="solid"/>
              <a:round/>
              <a:headEnd type="none" w="med" len="med"/>
              <a:tailEnd type="none" w="med" len="med"/>
            </a:ln>
          </p:spPr>
        </p:cxnSp>
        <p:cxnSp>
          <p:nvCxnSpPr>
            <p:cNvPr id="1429" name="Google Shape;1429;p56"/>
            <p:cNvCxnSpPr>
              <a:stCxn id="1427" idx="1"/>
              <a:endCxn id="1427" idx="5"/>
            </p:cNvCxnSpPr>
            <p:nvPr/>
          </p:nvCxnSpPr>
          <p:spPr>
            <a:xfrm>
              <a:off x="4031564" y="3436789"/>
              <a:ext cx="153300" cy="153300"/>
            </a:xfrm>
            <a:prstGeom prst="straightConnector1">
              <a:avLst/>
            </a:prstGeom>
            <a:noFill/>
            <a:ln w="28575" cap="flat" cmpd="sng">
              <a:solidFill>
                <a:schemeClr val="accent6"/>
              </a:solidFill>
              <a:prstDash val="solid"/>
              <a:round/>
              <a:headEnd type="none" w="med" len="med"/>
              <a:tailEnd type="none" w="med" len="med"/>
            </a:ln>
          </p:spPr>
        </p:cxnSp>
      </p:grpSp>
      <p:grpSp>
        <p:nvGrpSpPr>
          <p:cNvPr id="1430" name="Google Shape;1430;p56"/>
          <p:cNvGrpSpPr/>
          <p:nvPr/>
        </p:nvGrpSpPr>
        <p:grpSpPr>
          <a:xfrm>
            <a:off x="11099309" y="532710"/>
            <a:ext cx="925873" cy="925873"/>
            <a:chOff x="3999800" y="3405025"/>
            <a:chExt cx="216900" cy="216900"/>
          </a:xfrm>
        </p:grpSpPr>
        <p:sp>
          <p:nvSpPr>
            <p:cNvPr id="1431" name="Google Shape;1431;p56"/>
            <p:cNvSpPr/>
            <p:nvPr/>
          </p:nvSpPr>
          <p:spPr>
            <a:xfrm>
              <a:off x="3999800" y="3405025"/>
              <a:ext cx="216900" cy="216900"/>
            </a:xfrm>
            <a:prstGeom prst="ellipse">
              <a:avLst/>
            </a:prstGeom>
            <a:noFill/>
            <a:ln w="9525" cap="flat" cmpd="sng">
              <a:solidFill>
                <a:schemeClr val="accent6"/>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Segoe UI" panose="020B0502040204020203" pitchFamily="34" charset="0"/>
                <a:cs typeface="Segoe UI" panose="020B0502040204020203" pitchFamily="34" charset="0"/>
              </a:endParaRPr>
            </a:p>
          </p:txBody>
        </p:sp>
        <p:cxnSp>
          <p:nvCxnSpPr>
            <p:cNvPr id="1432" name="Google Shape;1432;p56"/>
            <p:cNvCxnSpPr>
              <a:stCxn id="1431" idx="7"/>
              <a:endCxn id="1431" idx="3"/>
            </p:cNvCxnSpPr>
            <p:nvPr/>
          </p:nvCxnSpPr>
          <p:spPr>
            <a:xfrm flipH="1">
              <a:off x="4031636" y="3436789"/>
              <a:ext cx="153300" cy="153300"/>
            </a:xfrm>
            <a:prstGeom prst="straightConnector1">
              <a:avLst/>
            </a:prstGeom>
            <a:noFill/>
            <a:ln w="28575" cap="flat" cmpd="sng">
              <a:solidFill>
                <a:schemeClr val="accent6"/>
              </a:solidFill>
              <a:prstDash val="solid"/>
              <a:round/>
              <a:headEnd type="none" w="med" len="med"/>
              <a:tailEnd type="none" w="med" len="med"/>
            </a:ln>
          </p:spPr>
        </p:cxnSp>
        <p:cxnSp>
          <p:nvCxnSpPr>
            <p:cNvPr id="1433" name="Google Shape;1433;p56"/>
            <p:cNvCxnSpPr>
              <a:stCxn id="1431" idx="1"/>
              <a:endCxn id="1431" idx="5"/>
            </p:cNvCxnSpPr>
            <p:nvPr/>
          </p:nvCxnSpPr>
          <p:spPr>
            <a:xfrm>
              <a:off x="4031564" y="3436789"/>
              <a:ext cx="153300" cy="153300"/>
            </a:xfrm>
            <a:prstGeom prst="straightConnector1">
              <a:avLst/>
            </a:prstGeom>
            <a:noFill/>
            <a:ln w="28575" cap="flat" cmpd="sng">
              <a:solidFill>
                <a:schemeClr val="accent6"/>
              </a:solidFill>
              <a:prstDash val="solid"/>
              <a:round/>
              <a:headEnd type="none" w="med" len="med"/>
              <a:tailEnd type="none" w="med" len="med"/>
            </a:ln>
          </p:spPr>
        </p:cxnSp>
      </p:grpSp>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AD681FD0-F62B-40F1-95EC-32A3B20FC313}"/>
                  </a:ext>
                </a:extLst>
              </p14:cNvPr>
              <p14:cNvContentPartPr/>
              <p14:nvPr/>
            </p14:nvContentPartPr>
            <p14:xfrm>
              <a:off x="1605699" y="1865768"/>
              <a:ext cx="168840" cy="106920"/>
            </p14:xfrm>
          </p:contentPart>
        </mc:Choice>
        <mc:Fallback>
          <p:pic>
            <p:nvPicPr>
              <p:cNvPr id="2" name="Ink 1">
                <a:extLst>
                  <a:ext uri="{FF2B5EF4-FFF2-40B4-BE49-F238E27FC236}">
                    <a16:creationId xmlns:a16="http://schemas.microsoft.com/office/drawing/2014/main" id="{AD681FD0-F62B-40F1-95EC-32A3B20FC313}"/>
                  </a:ext>
                </a:extLst>
              </p:cNvPr>
              <p:cNvPicPr/>
              <p:nvPr/>
            </p:nvPicPr>
            <p:blipFill>
              <a:blip r:embed="rId4"/>
              <a:stretch>
                <a:fillRect/>
              </a:stretch>
            </p:blipFill>
            <p:spPr>
              <a:xfrm>
                <a:off x="1597059" y="1856768"/>
                <a:ext cx="186480" cy="12456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3" name="Ink 2">
                <a:extLst>
                  <a:ext uri="{FF2B5EF4-FFF2-40B4-BE49-F238E27FC236}">
                    <a16:creationId xmlns:a16="http://schemas.microsoft.com/office/drawing/2014/main" id="{E295B1DB-FC9B-41E5-8460-D9DD9B7F1CD5}"/>
                  </a:ext>
                </a:extLst>
              </p14:cNvPr>
              <p14:cNvContentPartPr/>
              <p14:nvPr/>
            </p14:nvContentPartPr>
            <p14:xfrm>
              <a:off x="1650699" y="4588448"/>
              <a:ext cx="148680" cy="105840"/>
            </p14:xfrm>
          </p:contentPart>
        </mc:Choice>
        <mc:Fallback>
          <p:pic>
            <p:nvPicPr>
              <p:cNvPr id="3" name="Ink 2">
                <a:extLst>
                  <a:ext uri="{FF2B5EF4-FFF2-40B4-BE49-F238E27FC236}">
                    <a16:creationId xmlns:a16="http://schemas.microsoft.com/office/drawing/2014/main" id="{E295B1DB-FC9B-41E5-8460-D9DD9B7F1CD5}"/>
                  </a:ext>
                </a:extLst>
              </p:cNvPr>
              <p:cNvPicPr/>
              <p:nvPr/>
            </p:nvPicPr>
            <p:blipFill>
              <a:blip r:embed="rId6"/>
              <a:stretch>
                <a:fillRect/>
              </a:stretch>
            </p:blipFill>
            <p:spPr>
              <a:xfrm>
                <a:off x="1641699" y="4579448"/>
                <a:ext cx="166320" cy="12348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4" name="Ink 3">
                <a:extLst>
                  <a:ext uri="{FF2B5EF4-FFF2-40B4-BE49-F238E27FC236}">
                    <a16:creationId xmlns:a16="http://schemas.microsoft.com/office/drawing/2014/main" id="{DD2EFEC4-AAE4-41B8-9A54-B0B6AB9D2677}"/>
                  </a:ext>
                </a:extLst>
              </p14:cNvPr>
              <p14:cNvContentPartPr/>
              <p14:nvPr/>
            </p14:nvContentPartPr>
            <p14:xfrm>
              <a:off x="1463499" y="2715008"/>
              <a:ext cx="146520" cy="76320"/>
            </p14:xfrm>
          </p:contentPart>
        </mc:Choice>
        <mc:Fallback>
          <p:pic>
            <p:nvPicPr>
              <p:cNvPr id="4" name="Ink 3">
                <a:extLst>
                  <a:ext uri="{FF2B5EF4-FFF2-40B4-BE49-F238E27FC236}">
                    <a16:creationId xmlns:a16="http://schemas.microsoft.com/office/drawing/2014/main" id="{DD2EFEC4-AAE4-41B8-9A54-B0B6AB9D2677}"/>
                  </a:ext>
                </a:extLst>
              </p:cNvPr>
              <p:cNvPicPr/>
              <p:nvPr/>
            </p:nvPicPr>
            <p:blipFill>
              <a:blip r:embed="rId8"/>
              <a:stretch>
                <a:fillRect/>
              </a:stretch>
            </p:blipFill>
            <p:spPr>
              <a:xfrm>
                <a:off x="1454859" y="2706368"/>
                <a:ext cx="164160" cy="9396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5" name="Ink 4">
                <a:extLst>
                  <a:ext uri="{FF2B5EF4-FFF2-40B4-BE49-F238E27FC236}">
                    <a16:creationId xmlns:a16="http://schemas.microsoft.com/office/drawing/2014/main" id="{DA67AC9F-D32F-40BA-898E-48568D089E2F}"/>
                  </a:ext>
                </a:extLst>
              </p14:cNvPr>
              <p14:cNvContentPartPr/>
              <p14:nvPr/>
            </p14:nvContentPartPr>
            <p14:xfrm>
              <a:off x="1584099" y="5366768"/>
              <a:ext cx="97200" cy="86760"/>
            </p14:xfrm>
          </p:contentPart>
        </mc:Choice>
        <mc:Fallback>
          <p:pic>
            <p:nvPicPr>
              <p:cNvPr id="5" name="Ink 4">
                <a:extLst>
                  <a:ext uri="{FF2B5EF4-FFF2-40B4-BE49-F238E27FC236}">
                    <a16:creationId xmlns:a16="http://schemas.microsoft.com/office/drawing/2014/main" id="{DA67AC9F-D32F-40BA-898E-48568D089E2F}"/>
                  </a:ext>
                </a:extLst>
              </p:cNvPr>
              <p:cNvPicPr/>
              <p:nvPr/>
            </p:nvPicPr>
            <p:blipFill>
              <a:blip r:embed="rId10"/>
              <a:stretch>
                <a:fillRect/>
              </a:stretch>
            </p:blipFill>
            <p:spPr>
              <a:xfrm>
                <a:off x="1575459" y="5358128"/>
                <a:ext cx="114840" cy="10440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6" name="Ink 5">
                <a:extLst>
                  <a:ext uri="{FF2B5EF4-FFF2-40B4-BE49-F238E27FC236}">
                    <a16:creationId xmlns:a16="http://schemas.microsoft.com/office/drawing/2014/main" id="{9B8961CB-BB4A-4F27-A8A0-C472C1E0BA07}"/>
                  </a:ext>
                </a:extLst>
              </p14:cNvPr>
              <p14:cNvContentPartPr/>
              <p14:nvPr/>
            </p14:nvContentPartPr>
            <p14:xfrm>
              <a:off x="1597059" y="3577208"/>
              <a:ext cx="48600" cy="52560"/>
            </p14:xfrm>
          </p:contentPart>
        </mc:Choice>
        <mc:Fallback>
          <p:pic>
            <p:nvPicPr>
              <p:cNvPr id="6" name="Ink 5">
                <a:extLst>
                  <a:ext uri="{FF2B5EF4-FFF2-40B4-BE49-F238E27FC236}">
                    <a16:creationId xmlns:a16="http://schemas.microsoft.com/office/drawing/2014/main" id="{9B8961CB-BB4A-4F27-A8A0-C472C1E0BA07}"/>
                  </a:ext>
                </a:extLst>
              </p:cNvPr>
              <p:cNvPicPr/>
              <p:nvPr/>
            </p:nvPicPr>
            <p:blipFill>
              <a:blip r:embed="rId12"/>
              <a:stretch>
                <a:fillRect/>
              </a:stretch>
            </p:blipFill>
            <p:spPr>
              <a:xfrm>
                <a:off x="1588419" y="3568208"/>
                <a:ext cx="66240" cy="70200"/>
              </a:xfrm>
              <a:prstGeom prst="rect">
                <a:avLst/>
              </a:prstGeom>
            </p:spPr>
          </p:pic>
        </mc:Fallback>
      </mc:AlternateContent>
      <p:grpSp>
        <p:nvGrpSpPr>
          <p:cNvPr id="24" name="Group 23">
            <a:extLst>
              <a:ext uri="{FF2B5EF4-FFF2-40B4-BE49-F238E27FC236}">
                <a16:creationId xmlns:a16="http://schemas.microsoft.com/office/drawing/2014/main" id="{7F57A86A-074E-4913-9017-280FBB4DB0CA}"/>
              </a:ext>
            </a:extLst>
          </p:cNvPr>
          <p:cNvGrpSpPr/>
          <p:nvPr/>
        </p:nvGrpSpPr>
        <p:grpSpPr>
          <a:xfrm>
            <a:off x="440019" y="2524568"/>
            <a:ext cx="338040" cy="420840"/>
            <a:chOff x="440019" y="2524568"/>
            <a:chExt cx="338040" cy="420840"/>
          </a:xfrm>
        </p:grpSpPr>
        <mc:AlternateContent xmlns:mc="http://schemas.openxmlformats.org/markup-compatibility/2006">
          <mc:Choice xmlns:p14="http://schemas.microsoft.com/office/powerpoint/2010/main" Requires="p14">
            <p:contentPart p14:bwMode="auto" r:id="rId13">
              <p14:nvContentPartPr>
                <p14:cNvPr id="7" name="Ink 6">
                  <a:extLst>
                    <a:ext uri="{FF2B5EF4-FFF2-40B4-BE49-F238E27FC236}">
                      <a16:creationId xmlns:a16="http://schemas.microsoft.com/office/drawing/2014/main" id="{F6B65525-F645-45C9-8D38-C3B2A56F4173}"/>
                    </a:ext>
                  </a:extLst>
                </p14:cNvPr>
                <p14:cNvContentPartPr/>
                <p14:nvPr/>
              </p14:nvContentPartPr>
              <p14:xfrm>
                <a:off x="440019" y="2524568"/>
                <a:ext cx="196920" cy="282240"/>
              </p14:xfrm>
            </p:contentPart>
          </mc:Choice>
          <mc:Fallback>
            <p:pic>
              <p:nvPicPr>
                <p:cNvPr id="7" name="Ink 6">
                  <a:extLst>
                    <a:ext uri="{FF2B5EF4-FFF2-40B4-BE49-F238E27FC236}">
                      <a16:creationId xmlns:a16="http://schemas.microsoft.com/office/drawing/2014/main" id="{F6B65525-F645-45C9-8D38-C3B2A56F4173}"/>
                    </a:ext>
                  </a:extLst>
                </p:cNvPr>
                <p:cNvPicPr/>
                <p:nvPr/>
              </p:nvPicPr>
              <p:blipFill>
                <a:blip r:embed="rId14"/>
                <a:stretch>
                  <a:fillRect/>
                </a:stretch>
              </p:blipFill>
              <p:spPr>
                <a:xfrm>
                  <a:off x="431379" y="2515568"/>
                  <a:ext cx="214560" cy="29988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8" name="Ink 7">
                  <a:extLst>
                    <a:ext uri="{FF2B5EF4-FFF2-40B4-BE49-F238E27FC236}">
                      <a16:creationId xmlns:a16="http://schemas.microsoft.com/office/drawing/2014/main" id="{5354C2EF-AEE8-418D-8032-FFFDBB14CAAD}"/>
                    </a:ext>
                  </a:extLst>
                </p14:cNvPr>
                <p14:cNvContentPartPr/>
                <p14:nvPr/>
              </p14:nvContentPartPr>
              <p14:xfrm>
                <a:off x="683019" y="2625368"/>
                <a:ext cx="95040" cy="320040"/>
              </p14:xfrm>
            </p:contentPart>
          </mc:Choice>
          <mc:Fallback>
            <p:pic>
              <p:nvPicPr>
                <p:cNvPr id="8" name="Ink 7">
                  <a:extLst>
                    <a:ext uri="{FF2B5EF4-FFF2-40B4-BE49-F238E27FC236}">
                      <a16:creationId xmlns:a16="http://schemas.microsoft.com/office/drawing/2014/main" id="{5354C2EF-AEE8-418D-8032-FFFDBB14CAAD}"/>
                    </a:ext>
                  </a:extLst>
                </p:cNvPr>
                <p:cNvPicPr/>
                <p:nvPr/>
              </p:nvPicPr>
              <p:blipFill>
                <a:blip r:embed="rId16"/>
                <a:stretch>
                  <a:fillRect/>
                </a:stretch>
              </p:blipFill>
              <p:spPr>
                <a:xfrm>
                  <a:off x="674379" y="2616368"/>
                  <a:ext cx="112680" cy="337680"/>
                </a:xfrm>
                <a:prstGeom prst="rect">
                  <a:avLst/>
                </a:prstGeom>
              </p:spPr>
            </p:pic>
          </mc:Fallback>
        </mc:AlternateContent>
      </p:grpSp>
      <p:grpSp>
        <p:nvGrpSpPr>
          <p:cNvPr id="23" name="Group 22">
            <a:extLst>
              <a:ext uri="{FF2B5EF4-FFF2-40B4-BE49-F238E27FC236}">
                <a16:creationId xmlns:a16="http://schemas.microsoft.com/office/drawing/2014/main" id="{713B84B9-A6E1-4BCE-84B6-61674F1077AB}"/>
              </a:ext>
            </a:extLst>
          </p:cNvPr>
          <p:cNvGrpSpPr/>
          <p:nvPr/>
        </p:nvGrpSpPr>
        <p:grpSpPr>
          <a:xfrm>
            <a:off x="654579" y="4666928"/>
            <a:ext cx="399960" cy="326880"/>
            <a:chOff x="654579" y="4666928"/>
            <a:chExt cx="399960" cy="326880"/>
          </a:xfrm>
        </p:grpSpPr>
        <mc:AlternateContent xmlns:mc="http://schemas.openxmlformats.org/markup-compatibility/2006">
          <mc:Choice xmlns:p14="http://schemas.microsoft.com/office/powerpoint/2010/main" Requires="p14">
            <p:contentPart p14:bwMode="auto" r:id="rId17">
              <p14:nvContentPartPr>
                <p14:cNvPr id="9" name="Ink 8">
                  <a:extLst>
                    <a:ext uri="{FF2B5EF4-FFF2-40B4-BE49-F238E27FC236}">
                      <a16:creationId xmlns:a16="http://schemas.microsoft.com/office/drawing/2014/main" id="{21F98F8B-CB38-4C8D-B84C-5D0CF02B7894}"/>
                    </a:ext>
                  </a:extLst>
                </p14:cNvPr>
                <p14:cNvContentPartPr/>
                <p14:nvPr/>
              </p14:nvContentPartPr>
              <p14:xfrm>
                <a:off x="654579" y="4666928"/>
                <a:ext cx="199800" cy="326880"/>
              </p14:xfrm>
            </p:contentPart>
          </mc:Choice>
          <mc:Fallback>
            <p:pic>
              <p:nvPicPr>
                <p:cNvPr id="9" name="Ink 8">
                  <a:extLst>
                    <a:ext uri="{FF2B5EF4-FFF2-40B4-BE49-F238E27FC236}">
                      <a16:creationId xmlns:a16="http://schemas.microsoft.com/office/drawing/2014/main" id="{21F98F8B-CB38-4C8D-B84C-5D0CF02B7894}"/>
                    </a:ext>
                  </a:extLst>
                </p:cNvPr>
                <p:cNvPicPr/>
                <p:nvPr/>
              </p:nvPicPr>
              <p:blipFill>
                <a:blip r:embed="rId18"/>
                <a:stretch>
                  <a:fillRect/>
                </a:stretch>
              </p:blipFill>
              <p:spPr>
                <a:xfrm>
                  <a:off x="645579" y="4657928"/>
                  <a:ext cx="217440" cy="34452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10" name="Ink 9">
                  <a:extLst>
                    <a:ext uri="{FF2B5EF4-FFF2-40B4-BE49-F238E27FC236}">
                      <a16:creationId xmlns:a16="http://schemas.microsoft.com/office/drawing/2014/main" id="{5081FCA1-4DFE-4F51-9865-7EBF8C9A912F}"/>
                    </a:ext>
                  </a:extLst>
                </p14:cNvPr>
                <p14:cNvContentPartPr/>
                <p14:nvPr/>
              </p14:nvContentPartPr>
              <p14:xfrm>
                <a:off x="857259" y="4745048"/>
                <a:ext cx="197280" cy="183240"/>
              </p14:xfrm>
            </p:contentPart>
          </mc:Choice>
          <mc:Fallback>
            <p:pic>
              <p:nvPicPr>
                <p:cNvPr id="10" name="Ink 9">
                  <a:extLst>
                    <a:ext uri="{FF2B5EF4-FFF2-40B4-BE49-F238E27FC236}">
                      <a16:creationId xmlns:a16="http://schemas.microsoft.com/office/drawing/2014/main" id="{5081FCA1-4DFE-4F51-9865-7EBF8C9A912F}"/>
                    </a:ext>
                  </a:extLst>
                </p:cNvPr>
                <p:cNvPicPr/>
                <p:nvPr/>
              </p:nvPicPr>
              <p:blipFill>
                <a:blip r:embed="rId20"/>
                <a:stretch>
                  <a:fillRect/>
                </a:stretch>
              </p:blipFill>
              <p:spPr>
                <a:xfrm>
                  <a:off x="848619" y="4736048"/>
                  <a:ext cx="214920" cy="200880"/>
                </a:xfrm>
                <a:prstGeom prst="rect">
                  <a:avLst/>
                </a:prstGeom>
              </p:spPr>
            </p:pic>
          </mc:Fallback>
        </mc:AlternateContent>
      </p:grpSp>
      <p:grpSp>
        <p:nvGrpSpPr>
          <p:cNvPr id="22" name="Group 21">
            <a:extLst>
              <a:ext uri="{FF2B5EF4-FFF2-40B4-BE49-F238E27FC236}">
                <a16:creationId xmlns:a16="http://schemas.microsoft.com/office/drawing/2014/main" id="{DAC2D041-F65B-4566-A6B9-C0BC8D20A071}"/>
              </a:ext>
            </a:extLst>
          </p:cNvPr>
          <p:cNvGrpSpPr/>
          <p:nvPr/>
        </p:nvGrpSpPr>
        <p:grpSpPr>
          <a:xfrm>
            <a:off x="9523179" y="2065208"/>
            <a:ext cx="2215800" cy="402120"/>
            <a:chOff x="9523179" y="2065208"/>
            <a:chExt cx="2215800" cy="402120"/>
          </a:xfrm>
        </p:grpSpPr>
        <mc:AlternateContent xmlns:mc="http://schemas.openxmlformats.org/markup-compatibility/2006">
          <mc:Choice xmlns:p14="http://schemas.microsoft.com/office/powerpoint/2010/main" Requires="p14">
            <p:contentPart p14:bwMode="auto" r:id="rId21">
              <p14:nvContentPartPr>
                <p14:cNvPr id="11" name="Ink 10">
                  <a:extLst>
                    <a:ext uri="{FF2B5EF4-FFF2-40B4-BE49-F238E27FC236}">
                      <a16:creationId xmlns:a16="http://schemas.microsoft.com/office/drawing/2014/main" id="{CBE92282-2DAB-4A65-95CF-8B5FA12B846D}"/>
                    </a:ext>
                  </a:extLst>
                </p14:cNvPr>
                <p14:cNvContentPartPr/>
                <p14:nvPr/>
              </p14:nvContentPartPr>
              <p14:xfrm>
                <a:off x="9548379" y="2151248"/>
                <a:ext cx="48960" cy="316080"/>
              </p14:xfrm>
            </p:contentPart>
          </mc:Choice>
          <mc:Fallback>
            <p:pic>
              <p:nvPicPr>
                <p:cNvPr id="11" name="Ink 10">
                  <a:extLst>
                    <a:ext uri="{FF2B5EF4-FFF2-40B4-BE49-F238E27FC236}">
                      <a16:creationId xmlns:a16="http://schemas.microsoft.com/office/drawing/2014/main" id="{CBE92282-2DAB-4A65-95CF-8B5FA12B846D}"/>
                    </a:ext>
                  </a:extLst>
                </p:cNvPr>
                <p:cNvPicPr/>
                <p:nvPr/>
              </p:nvPicPr>
              <p:blipFill>
                <a:blip r:embed="rId22"/>
                <a:stretch>
                  <a:fillRect/>
                </a:stretch>
              </p:blipFill>
              <p:spPr>
                <a:xfrm>
                  <a:off x="9539379" y="2142248"/>
                  <a:ext cx="66600" cy="333720"/>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12" name="Ink 11">
                  <a:extLst>
                    <a:ext uri="{FF2B5EF4-FFF2-40B4-BE49-F238E27FC236}">
                      <a16:creationId xmlns:a16="http://schemas.microsoft.com/office/drawing/2014/main" id="{EC5D2E9A-E978-40E2-93FF-ACE323DFF8A1}"/>
                    </a:ext>
                  </a:extLst>
                </p14:cNvPr>
                <p14:cNvContentPartPr/>
                <p14:nvPr/>
              </p14:nvContentPartPr>
              <p14:xfrm>
                <a:off x="9523179" y="2146928"/>
                <a:ext cx="348480" cy="281160"/>
              </p14:xfrm>
            </p:contentPart>
          </mc:Choice>
          <mc:Fallback>
            <p:pic>
              <p:nvPicPr>
                <p:cNvPr id="12" name="Ink 11">
                  <a:extLst>
                    <a:ext uri="{FF2B5EF4-FFF2-40B4-BE49-F238E27FC236}">
                      <a16:creationId xmlns:a16="http://schemas.microsoft.com/office/drawing/2014/main" id="{EC5D2E9A-E978-40E2-93FF-ACE323DFF8A1}"/>
                    </a:ext>
                  </a:extLst>
                </p:cNvPr>
                <p:cNvPicPr/>
                <p:nvPr/>
              </p:nvPicPr>
              <p:blipFill>
                <a:blip r:embed="rId24"/>
                <a:stretch>
                  <a:fillRect/>
                </a:stretch>
              </p:blipFill>
              <p:spPr>
                <a:xfrm>
                  <a:off x="9514539" y="2138288"/>
                  <a:ext cx="366120" cy="298800"/>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13" name="Ink 12">
                  <a:extLst>
                    <a:ext uri="{FF2B5EF4-FFF2-40B4-BE49-F238E27FC236}">
                      <a16:creationId xmlns:a16="http://schemas.microsoft.com/office/drawing/2014/main" id="{AC0CDA19-5D31-48E9-865E-B5F13C18300C}"/>
                    </a:ext>
                  </a:extLst>
                </p14:cNvPr>
                <p14:cNvContentPartPr/>
                <p14:nvPr/>
              </p14:nvContentPartPr>
              <p14:xfrm>
                <a:off x="9916659" y="2092568"/>
                <a:ext cx="234360" cy="304200"/>
              </p14:xfrm>
            </p:contentPart>
          </mc:Choice>
          <mc:Fallback>
            <p:pic>
              <p:nvPicPr>
                <p:cNvPr id="13" name="Ink 12">
                  <a:extLst>
                    <a:ext uri="{FF2B5EF4-FFF2-40B4-BE49-F238E27FC236}">
                      <a16:creationId xmlns:a16="http://schemas.microsoft.com/office/drawing/2014/main" id="{AC0CDA19-5D31-48E9-865E-B5F13C18300C}"/>
                    </a:ext>
                  </a:extLst>
                </p:cNvPr>
                <p:cNvPicPr/>
                <p:nvPr/>
              </p:nvPicPr>
              <p:blipFill>
                <a:blip r:embed="rId26"/>
                <a:stretch>
                  <a:fillRect/>
                </a:stretch>
              </p:blipFill>
              <p:spPr>
                <a:xfrm>
                  <a:off x="9907659" y="2083928"/>
                  <a:ext cx="252000" cy="321840"/>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14" name="Ink 13">
                  <a:extLst>
                    <a:ext uri="{FF2B5EF4-FFF2-40B4-BE49-F238E27FC236}">
                      <a16:creationId xmlns:a16="http://schemas.microsoft.com/office/drawing/2014/main" id="{4B71E4B8-160D-4CD2-9CD6-2F38F4761F8D}"/>
                    </a:ext>
                  </a:extLst>
                </p14:cNvPr>
                <p14:cNvContentPartPr/>
                <p14:nvPr/>
              </p14:nvContentPartPr>
              <p14:xfrm>
                <a:off x="10213299" y="2112368"/>
                <a:ext cx="36000" cy="315360"/>
              </p14:xfrm>
            </p:contentPart>
          </mc:Choice>
          <mc:Fallback>
            <p:pic>
              <p:nvPicPr>
                <p:cNvPr id="14" name="Ink 13">
                  <a:extLst>
                    <a:ext uri="{FF2B5EF4-FFF2-40B4-BE49-F238E27FC236}">
                      <a16:creationId xmlns:a16="http://schemas.microsoft.com/office/drawing/2014/main" id="{4B71E4B8-160D-4CD2-9CD6-2F38F4761F8D}"/>
                    </a:ext>
                  </a:extLst>
                </p:cNvPr>
                <p:cNvPicPr/>
                <p:nvPr/>
              </p:nvPicPr>
              <p:blipFill>
                <a:blip r:embed="rId28"/>
                <a:stretch>
                  <a:fillRect/>
                </a:stretch>
              </p:blipFill>
              <p:spPr>
                <a:xfrm>
                  <a:off x="10204659" y="2103368"/>
                  <a:ext cx="53640" cy="333000"/>
                </a:xfrm>
                <a:prstGeom prst="rect">
                  <a:avLst/>
                </a:prstGeom>
              </p:spPr>
            </p:pic>
          </mc:Fallback>
        </mc:AlternateContent>
        <mc:AlternateContent xmlns:mc="http://schemas.openxmlformats.org/markup-compatibility/2006">
          <mc:Choice xmlns:p14="http://schemas.microsoft.com/office/powerpoint/2010/main" Requires="p14">
            <p:contentPart p14:bwMode="auto" r:id="rId29">
              <p14:nvContentPartPr>
                <p14:cNvPr id="15" name="Ink 14">
                  <a:extLst>
                    <a:ext uri="{FF2B5EF4-FFF2-40B4-BE49-F238E27FC236}">
                      <a16:creationId xmlns:a16="http://schemas.microsoft.com/office/drawing/2014/main" id="{3FA54398-E028-400D-AFE3-DDB73067BD5A}"/>
                    </a:ext>
                  </a:extLst>
                </p14:cNvPr>
                <p14:cNvContentPartPr/>
                <p14:nvPr/>
              </p14:nvContentPartPr>
              <p14:xfrm>
                <a:off x="10178379" y="2241608"/>
                <a:ext cx="120240" cy="57600"/>
              </p14:xfrm>
            </p:contentPart>
          </mc:Choice>
          <mc:Fallback>
            <p:pic>
              <p:nvPicPr>
                <p:cNvPr id="15" name="Ink 14">
                  <a:extLst>
                    <a:ext uri="{FF2B5EF4-FFF2-40B4-BE49-F238E27FC236}">
                      <a16:creationId xmlns:a16="http://schemas.microsoft.com/office/drawing/2014/main" id="{3FA54398-E028-400D-AFE3-DDB73067BD5A}"/>
                    </a:ext>
                  </a:extLst>
                </p:cNvPr>
                <p:cNvPicPr/>
                <p:nvPr/>
              </p:nvPicPr>
              <p:blipFill>
                <a:blip r:embed="rId30"/>
                <a:stretch>
                  <a:fillRect/>
                </a:stretch>
              </p:blipFill>
              <p:spPr>
                <a:xfrm>
                  <a:off x="10169739" y="2232608"/>
                  <a:ext cx="137880" cy="75240"/>
                </a:xfrm>
                <a:prstGeom prst="rect">
                  <a:avLst/>
                </a:prstGeom>
              </p:spPr>
            </p:pic>
          </mc:Fallback>
        </mc:AlternateContent>
        <mc:AlternateContent xmlns:mc="http://schemas.openxmlformats.org/markup-compatibility/2006">
          <mc:Choice xmlns:p14="http://schemas.microsoft.com/office/powerpoint/2010/main" Requires="p14">
            <p:contentPart p14:bwMode="auto" r:id="rId31">
              <p14:nvContentPartPr>
                <p14:cNvPr id="16" name="Ink 15">
                  <a:extLst>
                    <a:ext uri="{FF2B5EF4-FFF2-40B4-BE49-F238E27FC236}">
                      <a16:creationId xmlns:a16="http://schemas.microsoft.com/office/drawing/2014/main" id="{F7757313-C922-4B18-AB28-B146AAA979B3}"/>
                    </a:ext>
                  </a:extLst>
                </p14:cNvPr>
                <p14:cNvContentPartPr/>
                <p14:nvPr/>
              </p14:nvContentPartPr>
              <p14:xfrm>
                <a:off x="10299339" y="2116328"/>
                <a:ext cx="382680" cy="319320"/>
              </p14:xfrm>
            </p:contentPart>
          </mc:Choice>
          <mc:Fallback>
            <p:pic>
              <p:nvPicPr>
                <p:cNvPr id="16" name="Ink 15">
                  <a:extLst>
                    <a:ext uri="{FF2B5EF4-FFF2-40B4-BE49-F238E27FC236}">
                      <a16:creationId xmlns:a16="http://schemas.microsoft.com/office/drawing/2014/main" id="{F7757313-C922-4B18-AB28-B146AAA979B3}"/>
                    </a:ext>
                  </a:extLst>
                </p:cNvPr>
                <p:cNvPicPr/>
                <p:nvPr/>
              </p:nvPicPr>
              <p:blipFill>
                <a:blip r:embed="rId32"/>
                <a:stretch>
                  <a:fillRect/>
                </a:stretch>
              </p:blipFill>
              <p:spPr>
                <a:xfrm>
                  <a:off x="10290699" y="2107688"/>
                  <a:ext cx="400320" cy="336960"/>
                </a:xfrm>
                <a:prstGeom prst="rect">
                  <a:avLst/>
                </a:prstGeom>
              </p:spPr>
            </p:pic>
          </mc:Fallback>
        </mc:AlternateContent>
        <mc:AlternateContent xmlns:mc="http://schemas.openxmlformats.org/markup-compatibility/2006">
          <mc:Choice xmlns:p14="http://schemas.microsoft.com/office/powerpoint/2010/main" Requires="p14">
            <p:contentPart p14:bwMode="auto" r:id="rId33">
              <p14:nvContentPartPr>
                <p14:cNvPr id="17" name="Ink 16">
                  <a:extLst>
                    <a:ext uri="{FF2B5EF4-FFF2-40B4-BE49-F238E27FC236}">
                      <a16:creationId xmlns:a16="http://schemas.microsoft.com/office/drawing/2014/main" id="{1ABF4898-1D0E-4EE8-A9AF-FA1F1AB22BA2}"/>
                    </a:ext>
                  </a:extLst>
                </p14:cNvPr>
                <p14:cNvContentPartPr/>
                <p14:nvPr/>
              </p14:nvContentPartPr>
              <p14:xfrm>
                <a:off x="10592739" y="2224688"/>
                <a:ext cx="162360" cy="63360"/>
              </p14:xfrm>
            </p:contentPart>
          </mc:Choice>
          <mc:Fallback>
            <p:pic>
              <p:nvPicPr>
                <p:cNvPr id="17" name="Ink 16">
                  <a:extLst>
                    <a:ext uri="{FF2B5EF4-FFF2-40B4-BE49-F238E27FC236}">
                      <a16:creationId xmlns:a16="http://schemas.microsoft.com/office/drawing/2014/main" id="{1ABF4898-1D0E-4EE8-A9AF-FA1F1AB22BA2}"/>
                    </a:ext>
                  </a:extLst>
                </p:cNvPr>
                <p:cNvPicPr/>
                <p:nvPr/>
              </p:nvPicPr>
              <p:blipFill>
                <a:blip r:embed="rId34"/>
                <a:stretch>
                  <a:fillRect/>
                </a:stretch>
              </p:blipFill>
              <p:spPr>
                <a:xfrm>
                  <a:off x="10584099" y="2216048"/>
                  <a:ext cx="180000" cy="81000"/>
                </a:xfrm>
                <a:prstGeom prst="rect">
                  <a:avLst/>
                </a:prstGeom>
              </p:spPr>
            </p:pic>
          </mc:Fallback>
        </mc:AlternateContent>
        <mc:AlternateContent xmlns:mc="http://schemas.openxmlformats.org/markup-compatibility/2006">
          <mc:Choice xmlns:p14="http://schemas.microsoft.com/office/powerpoint/2010/main" Requires="p14">
            <p:contentPart p14:bwMode="auto" r:id="rId35">
              <p14:nvContentPartPr>
                <p14:cNvPr id="18" name="Ink 17">
                  <a:extLst>
                    <a:ext uri="{FF2B5EF4-FFF2-40B4-BE49-F238E27FC236}">
                      <a16:creationId xmlns:a16="http://schemas.microsoft.com/office/drawing/2014/main" id="{8F2E46DC-DA48-4FC1-A2D5-C376903EC89B}"/>
                    </a:ext>
                  </a:extLst>
                </p14:cNvPr>
                <p14:cNvContentPartPr/>
                <p14:nvPr/>
              </p14:nvContentPartPr>
              <p14:xfrm>
                <a:off x="10841859" y="2117048"/>
                <a:ext cx="199800" cy="259920"/>
              </p14:xfrm>
            </p:contentPart>
          </mc:Choice>
          <mc:Fallback>
            <p:pic>
              <p:nvPicPr>
                <p:cNvPr id="18" name="Ink 17">
                  <a:extLst>
                    <a:ext uri="{FF2B5EF4-FFF2-40B4-BE49-F238E27FC236}">
                      <a16:creationId xmlns:a16="http://schemas.microsoft.com/office/drawing/2014/main" id="{8F2E46DC-DA48-4FC1-A2D5-C376903EC89B}"/>
                    </a:ext>
                  </a:extLst>
                </p:cNvPr>
                <p:cNvPicPr/>
                <p:nvPr/>
              </p:nvPicPr>
              <p:blipFill>
                <a:blip r:embed="rId36"/>
                <a:stretch>
                  <a:fillRect/>
                </a:stretch>
              </p:blipFill>
              <p:spPr>
                <a:xfrm>
                  <a:off x="10833219" y="2108048"/>
                  <a:ext cx="217440" cy="277560"/>
                </a:xfrm>
                <a:prstGeom prst="rect">
                  <a:avLst/>
                </a:prstGeom>
              </p:spPr>
            </p:pic>
          </mc:Fallback>
        </mc:AlternateContent>
        <mc:AlternateContent xmlns:mc="http://schemas.openxmlformats.org/markup-compatibility/2006">
          <mc:Choice xmlns:p14="http://schemas.microsoft.com/office/powerpoint/2010/main" Requires="p14">
            <p:contentPart p14:bwMode="auto" r:id="rId37">
              <p14:nvContentPartPr>
                <p14:cNvPr id="19" name="Ink 18">
                  <a:extLst>
                    <a:ext uri="{FF2B5EF4-FFF2-40B4-BE49-F238E27FC236}">
                      <a16:creationId xmlns:a16="http://schemas.microsoft.com/office/drawing/2014/main" id="{50861E86-BF9F-4466-B2F3-E5BA20257FF0}"/>
                    </a:ext>
                  </a:extLst>
                </p14:cNvPr>
                <p14:cNvContentPartPr/>
                <p14:nvPr/>
              </p14:nvContentPartPr>
              <p14:xfrm>
                <a:off x="11058939" y="2065208"/>
                <a:ext cx="343800" cy="294840"/>
              </p14:xfrm>
            </p:contentPart>
          </mc:Choice>
          <mc:Fallback>
            <p:pic>
              <p:nvPicPr>
                <p:cNvPr id="19" name="Ink 18">
                  <a:extLst>
                    <a:ext uri="{FF2B5EF4-FFF2-40B4-BE49-F238E27FC236}">
                      <a16:creationId xmlns:a16="http://schemas.microsoft.com/office/drawing/2014/main" id="{50861E86-BF9F-4466-B2F3-E5BA20257FF0}"/>
                    </a:ext>
                  </a:extLst>
                </p:cNvPr>
                <p:cNvPicPr/>
                <p:nvPr/>
              </p:nvPicPr>
              <p:blipFill>
                <a:blip r:embed="rId38"/>
                <a:stretch>
                  <a:fillRect/>
                </a:stretch>
              </p:blipFill>
              <p:spPr>
                <a:xfrm>
                  <a:off x="11050299" y="2056208"/>
                  <a:ext cx="361440" cy="312480"/>
                </a:xfrm>
                <a:prstGeom prst="rect">
                  <a:avLst/>
                </a:prstGeom>
              </p:spPr>
            </p:pic>
          </mc:Fallback>
        </mc:AlternateContent>
        <mc:AlternateContent xmlns:mc="http://schemas.openxmlformats.org/markup-compatibility/2006">
          <mc:Choice xmlns:p14="http://schemas.microsoft.com/office/powerpoint/2010/main" Requires="p14">
            <p:contentPart p14:bwMode="auto" r:id="rId39">
              <p14:nvContentPartPr>
                <p14:cNvPr id="20" name="Ink 19">
                  <a:extLst>
                    <a:ext uri="{FF2B5EF4-FFF2-40B4-BE49-F238E27FC236}">
                      <a16:creationId xmlns:a16="http://schemas.microsoft.com/office/drawing/2014/main" id="{30740E2C-3A53-4880-B83A-46B24B92F8BC}"/>
                    </a:ext>
                  </a:extLst>
                </p14:cNvPr>
                <p14:cNvContentPartPr/>
                <p14:nvPr/>
              </p14:nvContentPartPr>
              <p14:xfrm>
                <a:off x="11324259" y="2185808"/>
                <a:ext cx="114120" cy="9720"/>
              </p14:xfrm>
            </p:contentPart>
          </mc:Choice>
          <mc:Fallback>
            <p:pic>
              <p:nvPicPr>
                <p:cNvPr id="20" name="Ink 19">
                  <a:extLst>
                    <a:ext uri="{FF2B5EF4-FFF2-40B4-BE49-F238E27FC236}">
                      <a16:creationId xmlns:a16="http://schemas.microsoft.com/office/drawing/2014/main" id="{30740E2C-3A53-4880-B83A-46B24B92F8BC}"/>
                    </a:ext>
                  </a:extLst>
                </p:cNvPr>
                <p:cNvPicPr/>
                <p:nvPr/>
              </p:nvPicPr>
              <p:blipFill>
                <a:blip r:embed="rId40"/>
                <a:stretch>
                  <a:fillRect/>
                </a:stretch>
              </p:blipFill>
              <p:spPr>
                <a:xfrm>
                  <a:off x="11315619" y="2176808"/>
                  <a:ext cx="131760" cy="27360"/>
                </a:xfrm>
                <a:prstGeom prst="rect">
                  <a:avLst/>
                </a:prstGeom>
              </p:spPr>
            </p:pic>
          </mc:Fallback>
        </mc:AlternateContent>
        <mc:AlternateContent xmlns:mc="http://schemas.openxmlformats.org/markup-compatibility/2006">
          <mc:Choice xmlns:p14="http://schemas.microsoft.com/office/powerpoint/2010/main" Requires="p14">
            <p:contentPart p14:bwMode="auto" r:id="rId41">
              <p14:nvContentPartPr>
                <p14:cNvPr id="21" name="Ink 20">
                  <a:extLst>
                    <a:ext uri="{FF2B5EF4-FFF2-40B4-BE49-F238E27FC236}">
                      <a16:creationId xmlns:a16="http://schemas.microsoft.com/office/drawing/2014/main" id="{501D1E5F-BA97-47D5-A227-2E1844CFECBC}"/>
                    </a:ext>
                  </a:extLst>
                </p14:cNvPr>
                <p14:cNvContentPartPr/>
                <p14:nvPr/>
              </p14:nvContentPartPr>
              <p14:xfrm>
                <a:off x="11465019" y="2136128"/>
                <a:ext cx="273960" cy="211680"/>
              </p14:xfrm>
            </p:contentPart>
          </mc:Choice>
          <mc:Fallback>
            <p:pic>
              <p:nvPicPr>
                <p:cNvPr id="21" name="Ink 20">
                  <a:extLst>
                    <a:ext uri="{FF2B5EF4-FFF2-40B4-BE49-F238E27FC236}">
                      <a16:creationId xmlns:a16="http://schemas.microsoft.com/office/drawing/2014/main" id="{501D1E5F-BA97-47D5-A227-2E1844CFECBC}"/>
                    </a:ext>
                  </a:extLst>
                </p:cNvPr>
                <p:cNvPicPr/>
                <p:nvPr/>
              </p:nvPicPr>
              <p:blipFill>
                <a:blip r:embed="rId42"/>
                <a:stretch>
                  <a:fillRect/>
                </a:stretch>
              </p:blipFill>
              <p:spPr>
                <a:xfrm>
                  <a:off x="11456019" y="2127488"/>
                  <a:ext cx="291600" cy="229320"/>
                </a:xfrm>
                <a:prstGeom prst="rect">
                  <a:avLst/>
                </a:prstGeom>
              </p:spPr>
            </p:pic>
          </mc:Fallback>
        </mc:AlternateContent>
      </p:gr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438"/>
        <p:cNvGrpSpPr/>
        <p:nvPr/>
      </p:nvGrpSpPr>
      <p:grpSpPr>
        <a:xfrm>
          <a:off x="0" y="0"/>
          <a:ext cx="0" cy="0"/>
          <a:chOff x="0" y="0"/>
          <a:chExt cx="0" cy="0"/>
        </a:xfrm>
      </p:grpSpPr>
      <p:sp>
        <p:nvSpPr>
          <p:cNvPr id="1439" name="Google Shape;1439;p57"/>
          <p:cNvSpPr txBox="1">
            <a:spLocks noGrp="1"/>
          </p:cNvSpPr>
          <p:nvPr>
            <p:ph type="title"/>
          </p:nvPr>
        </p:nvSpPr>
        <p:spPr>
          <a:xfrm>
            <a:off x="618800" y="390167"/>
            <a:ext cx="11360800" cy="763600"/>
          </a:xfrm>
          <a:prstGeom prst="rect">
            <a:avLst/>
          </a:prstGeom>
        </p:spPr>
        <p:txBody>
          <a:bodyPr spcFirstLastPara="1" vert="horz" wrap="square" lIns="121900" tIns="121900" rIns="121900" bIns="121900" rtlCol="0" anchor="t" anchorCtr="0">
            <a:noAutofit/>
          </a:bodyPr>
          <a:lstStyle/>
          <a:p>
            <a:r>
              <a:rPr lang="en" dirty="0">
                <a:latin typeface="Segoe UI" panose="020B0502040204020203" pitchFamily="34" charset="0"/>
                <a:cs typeface="Segoe UI" panose="020B0502040204020203" pitchFamily="34" charset="0"/>
              </a:rPr>
              <a:t>Gating</a:t>
            </a:r>
            <a:endParaRPr dirty="0">
              <a:latin typeface="Segoe UI" panose="020B0502040204020203" pitchFamily="34" charset="0"/>
              <a:cs typeface="Segoe UI" panose="020B0502040204020203" pitchFamily="34" charset="0"/>
            </a:endParaRPr>
          </a:p>
        </p:txBody>
      </p:sp>
      <p:sp>
        <p:nvSpPr>
          <p:cNvPr id="1440" name="Google Shape;1440;p57"/>
          <p:cNvSpPr/>
          <p:nvPr/>
        </p:nvSpPr>
        <p:spPr>
          <a:xfrm>
            <a:off x="2287888" y="4252505"/>
            <a:ext cx="770400" cy="7704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algn="ctr"/>
            <a:r>
              <a:rPr lang="en" sz="2400">
                <a:latin typeface="Segoe UI" panose="020B0502040204020203" pitchFamily="34" charset="0"/>
                <a:cs typeface="Segoe UI" panose="020B0502040204020203" pitchFamily="34" charset="0"/>
              </a:rPr>
              <a:t>1.0</a:t>
            </a:r>
            <a:endParaRPr sz="2400">
              <a:latin typeface="Segoe UI" panose="020B0502040204020203" pitchFamily="34" charset="0"/>
              <a:cs typeface="Segoe UI" panose="020B0502040204020203" pitchFamily="34" charset="0"/>
            </a:endParaRPr>
          </a:p>
        </p:txBody>
      </p:sp>
      <p:sp>
        <p:nvSpPr>
          <p:cNvPr id="1441" name="Google Shape;1441;p57"/>
          <p:cNvSpPr/>
          <p:nvPr/>
        </p:nvSpPr>
        <p:spPr>
          <a:xfrm>
            <a:off x="2287888" y="5026580"/>
            <a:ext cx="770400" cy="7704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algn="ctr"/>
            <a:r>
              <a:rPr lang="en" sz="2400">
                <a:latin typeface="Segoe UI" panose="020B0502040204020203" pitchFamily="34" charset="0"/>
                <a:cs typeface="Segoe UI" panose="020B0502040204020203" pitchFamily="34" charset="0"/>
              </a:rPr>
              <a:t>0.5</a:t>
            </a:r>
            <a:endParaRPr sz="2400">
              <a:latin typeface="Segoe UI" panose="020B0502040204020203" pitchFamily="34" charset="0"/>
              <a:cs typeface="Segoe UI" panose="020B0502040204020203" pitchFamily="34" charset="0"/>
            </a:endParaRPr>
          </a:p>
        </p:txBody>
      </p:sp>
      <p:sp>
        <p:nvSpPr>
          <p:cNvPr id="1442" name="Google Shape;1442;p57"/>
          <p:cNvSpPr/>
          <p:nvPr/>
        </p:nvSpPr>
        <p:spPr>
          <a:xfrm>
            <a:off x="2287888" y="5800653"/>
            <a:ext cx="770400" cy="7704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algn="ctr"/>
            <a:r>
              <a:rPr lang="en" sz="2400">
                <a:latin typeface="Segoe UI" panose="020B0502040204020203" pitchFamily="34" charset="0"/>
                <a:cs typeface="Segoe UI" panose="020B0502040204020203" pitchFamily="34" charset="0"/>
              </a:rPr>
              <a:t>0.0</a:t>
            </a:r>
            <a:endParaRPr sz="2400">
              <a:latin typeface="Segoe UI" panose="020B0502040204020203" pitchFamily="34" charset="0"/>
              <a:cs typeface="Segoe UI" panose="020B0502040204020203" pitchFamily="34" charset="0"/>
            </a:endParaRPr>
          </a:p>
        </p:txBody>
      </p:sp>
      <p:sp>
        <p:nvSpPr>
          <p:cNvPr id="1443" name="Google Shape;1443;p57"/>
          <p:cNvSpPr/>
          <p:nvPr/>
        </p:nvSpPr>
        <p:spPr>
          <a:xfrm>
            <a:off x="2287888" y="1524705"/>
            <a:ext cx="770400" cy="7704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algn="ctr"/>
            <a:r>
              <a:rPr lang="en" sz="2400">
                <a:latin typeface="Segoe UI" panose="020B0502040204020203" pitchFamily="34" charset="0"/>
                <a:cs typeface="Segoe UI" panose="020B0502040204020203" pitchFamily="34" charset="0"/>
              </a:rPr>
              <a:t>0.8</a:t>
            </a:r>
            <a:endParaRPr sz="2400">
              <a:latin typeface="Segoe UI" panose="020B0502040204020203" pitchFamily="34" charset="0"/>
              <a:cs typeface="Segoe UI" panose="020B0502040204020203" pitchFamily="34" charset="0"/>
            </a:endParaRPr>
          </a:p>
        </p:txBody>
      </p:sp>
      <p:sp>
        <p:nvSpPr>
          <p:cNvPr id="1444" name="Google Shape;1444;p57"/>
          <p:cNvSpPr/>
          <p:nvPr/>
        </p:nvSpPr>
        <p:spPr>
          <a:xfrm>
            <a:off x="2287888" y="2298780"/>
            <a:ext cx="770400" cy="7704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algn="ctr"/>
            <a:r>
              <a:rPr lang="en" sz="2400">
                <a:latin typeface="Segoe UI" panose="020B0502040204020203" pitchFamily="34" charset="0"/>
                <a:cs typeface="Segoe UI" panose="020B0502040204020203" pitchFamily="34" charset="0"/>
              </a:rPr>
              <a:t>0.8</a:t>
            </a:r>
            <a:endParaRPr sz="2400">
              <a:latin typeface="Segoe UI" panose="020B0502040204020203" pitchFamily="34" charset="0"/>
              <a:cs typeface="Segoe UI" panose="020B0502040204020203" pitchFamily="34" charset="0"/>
            </a:endParaRPr>
          </a:p>
        </p:txBody>
      </p:sp>
      <p:sp>
        <p:nvSpPr>
          <p:cNvPr id="1445" name="Google Shape;1445;p57"/>
          <p:cNvSpPr/>
          <p:nvPr/>
        </p:nvSpPr>
        <p:spPr>
          <a:xfrm>
            <a:off x="2287888" y="3072853"/>
            <a:ext cx="770400" cy="7704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algn="ctr"/>
            <a:r>
              <a:rPr lang="en" sz="2400">
                <a:latin typeface="Segoe UI" panose="020B0502040204020203" pitchFamily="34" charset="0"/>
                <a:cs typeface="Segoe UI" panose="020B0502040204020203" pitchFamily="34" charset="0"/>
              </a:rPr>
              <a:t>0.8</a:t>
            </a:r>
            <a:endParaRPr sz="2400">
              <a:latin typeface="Segoe UI" panose="020B0502040204020203" pitchFamily="34" charset="0"/>
              <a:cs typeface="Segoe UI" panose="020B0502040204020203" pitchFamily="34" charset="0"/>
            </a:endParaRPr>
          </a:p>
        </p:txBody>
      </p:sp>
      <p:cxnSp>
        <p:nvCxnSpPr>
          <p:cNvPr id="1446" name="Google Shape;1446;p57"/>
          <p:cNvCxnSpPr>
            <a:stCxn id="1444" idx="3"/>
            <a:endCxn id="1447" idx="1"/>
          </p:cNvCxnSpPr>
          <p:nvPr/>
        </p:nvCxnSpPr>
        <p:spPr>
          <a:xfrm>
            <a:off x="3058288" y="2683980"/>
            <a:ext cx="960800" cy="1212000"/>
          </a:xfrm>
          <a:prstGeom prst="straightConnector1">
            <a:avLst/>
          </a:prstGeom>
          <a:noFill/>
          <a:ln w="28575" cap="flat" cmpd="sng">
            <a:solidFill>
              <a:schemeClr val="accent2"/>
            </a:solidFill>
            <a:prstDash val="solid"/>
            <a:round/>
            <a:headEnd type="none" w="med" len="med"/>
            <a:tailEnd type="triangle" w="med" len="med"/>
          </a:ln>
        </p:spPr>
      </p:cxnSp>
      <p:cxnSp>
        <p:nvCxnSpPr>
          <p:cNvPr id="1448" name="Google Shape;1448;p57"/>
          <p:cNvCxnSpPr>
            <a:stCxn id="1441" idx="3"/>
            <a:endCxn id="1447" idx="3"/>
          </p:cNvCxnSpPr>
          <p:nvPr/>
        </p:nvCxnSpPr>
        <p:spPr>
          <a:xfrm rot="10800000" flipH="1">
            <a:off x="3058288" y="4100580"/>
            <a:ext cx="960800" cy="1311200"/>
          </a:xfrm>
          <a:prstGeom prst="straightConnector1">
            <a:avLst/>
          </a:prstGeom>
          <a:noFill/>
          <a:ln w="28575" cap="flat" cmpd="sng">
            <a:solidFill>
              <a:schemeClr val="accent2"/>
            </a:solidFill>
            <a:prstDash val="solid"/>
            <a:round/>
            <a:headEnd type="none" w="med" len="med"/>
            <a:tailEnd type="triangle" w="med" len="med"/>
          </a:ln>
        </p:spPr>
      </p:cxnSp>
      <p:sp>
        <p:nvSpPr>
          <p:cNvPr id="1449" name="Google Shape;1449;p57"/>
          <p:cNvSpPr txBox="1"/>
          <p:nvPr/>
        </p:nvSpPr>
        <p:spPr>
          <a:xfrm>
            <a:off x="4749288" y="3078134"/>
            <a:ext cx="1408400" cy="1944400"/>
          </a:xfrm>
          <a:prstGeom prst="rect">
            <a:avLst/>
          </a:prstGeom>
          <a:solidFill>
            <a:schemeClr val="accent5"/>
          </a:solidFill>
          <a:ln>
            <a:noFill/>
          </a:ln>
        </p:spPr>
        <p:txBody>
          <a:bodyPr spcFirstLastPara="1" wrap="square" lIns="121900" tIns="121900" rIns="121900" bIns="121900" anchor="t" anchorCtr="0">
            <a:noAutofit/>
          </a:bodyPr>
          <a:lstStyle/>
          <a:p>
            <a:r>
              <a:rPr lang="en" sz="9600" dirty="0">
                <a:solidFill>
                  <a:srgbClr val="FFFFFF"/>
                </a:solidFill>
                <a:latin typeface="Segoe UI" panose="020B0502040204020203" pitchFamily="34" charset="0"/>
                <a:cs typeface="Segoe UI" panose="020B0502040204020203" pitchFamily="34" charset="0"/>
              </a:rPr>
              <a:t>=</a:t>
            </a:r>
            <a:endParaRPr sz="9600" dirty="0">
              <a:solidFill>
                <a:srgbClr val="FFFFFF"/>
              </a:solidFill>
              <a:latin typeface="Segoe UI" panose="020B0502040204020203" pitchFamily="34" charset="0"/>
              <a:cs typeface="Segoe UI" panose="020B0502040204020203" pitchFamily="34" charset="0"/>
            </a:endParaRPr>
          </a:p>
        </p:txBody>
      </p:sp>
      <p:sp>
        <p:nvSpPr>
          <p:cNvPr id="1450" name="Google Shape;1450;p57"/>
          <p:cNvSpPr/>
          <p:nvPr/>
        </p:nvSpPr>
        <p:spPr>
          <a:xfrm>
            <a:off x="6349381" y="2838967"/>
            <a:ext cx="1691200" cy="7704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algn="ctr"/>
            <a:r>
              <a:rPr lang="en" sz="2400">
                <a:latin typeface="Segoe UI" panose="020B0502040204020203" pitchFamily="34" charset="0"/>
                <a:cs typeface="Segoe UI" panose="020B0502040204020203" pitchFamily="34" charset="0"/>
              </a:rPr>
              <a:t>0.8 x 1.0</a:t>
            </a:r>
            <a:endParaRPr sz="2400">
              <a:latin typeface="Segoe UI" panose="020B0502040204020203" pitchFamily="34" charset="0"/>
              <a:cs typeface="Segoe UI" panose="020B0502040204020203" pitchFamily="34" charset="0"/>
            </a:endParaRPr>
          </a:p>
        </p:txBody>
      </p:sp>
      <p:sp>
        <p:nvSpPr>
          <p:cNvPr id="1451" name="Google Shape;1451;p57"/>
          <p:cNvSpPr/>
          <p:nvPr/>
        </p:nvSpPr>
        <p:spPr>
          <a:xfrm>
            <a:off x="6349381" y="3613036"/>
            <a:ext cx="1691200" cy="7704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algn="ctr"/>
            <a:r>
              <a:rPr lang="en" sz="2400">
                <a:latin typeface="Segoe UI" panose="020B0502040204020203" pitchFamily="34" charset="0"/>
                <a:cs typeface="Segoe UI" panose="020B0502040204020203" pitchFamily="34" charset="0"/>
              </a:rPr>
              <a:t>0.8 x 0.5</a:t>
            </a:r>
            <a:endParaRPr sz="2400">
              <a:latin typeface="Segoe UI" panose="020B0502040204020203" pitchFamily="34" charset="0"/>
              <a:cs typeface="Segoe UI" panose="020B0502040204020203" pitchFamily="34" charset="0"/>
            </a:endParaRPr>
          </a:p>
        </p:txBody>
      </p:sp>
      <p:sp>
        <p:nvSpPr>
          <p:cNvPr id="1452" name="Google Shape;1452;p57"/>
          <p:cNvSpPr/>
          <p:nvPr/>
        </p:nvSpPr>
        <p:spPr>
          <a:xfrm>
            <a:off x="6349381" y="4387105"/>
            <a:ext cx="1691200" cy="7704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algn="ctr"/>
            <a:r>
              <a:rPr lang="en" sz="2400">
                <a:latin typeface="Segoe UI" panose="020B0502040204020203" pitchFamily="34" charset="0"/>
                <a:cs typeface="Segoe UI" panose="020B0502040204020203" pitchFamily="34" charset="0"/>
              </a:rPr>
              <a:t>0.8 x 0.0</a:t>
            </a:r>
            <a:endParaRPr sz="2400">
              <a:latin typeface="Segoe UI" panose="020B0502040204020203" pitchFamily="34" charset="0"/>
              <a:cs typeface="Segoe UI" panose="020B0502040204020203" pitchFamily="34" charset="0"/>
            </a:endParaRPr>
          </a:p>
        </p:txBody>
      </p:sp>
      <p:sp>
        <p:nvSpPr>
          <p:cNvPr id="1453" name="Google Shape;1453;p57"/>
          <p:cNvSpPr/>
          <p:nvPr/>
        </p:nvSpPr>
        <p:spPr>
          <a:xfrm>
            <a:off x="10128478" y="2838967"/>
            <a:ext cx="770400" cy="7704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algn="ctr"/>
            <a:r>
              <a:rPr lang="en" sz="2400">
                <a:latin typeface="Segoe UI" panose="020B0502040204020203" pitchFamily="34" charset="0"/>
                <a:cs typeface="Segoe UI" panose="020B0502040204020203" pitchFamily="34" charset="0"/>
              </a:rPr>
              <a:t>0.8</a:t>
            </a:r>
            <a:endParaRPr sz="2400">
              <a:latin typeface="Segoe UI" panose="020B0502040204020203" pitchFamily="34" charset="0"/>
              <a:cs typeface="Segoe UI" panose="020B0502040204020203" pitchFamily="34" charset="0"/>
            </a:endParaRPr>
          </a:p>
        </p:txBody>
      </p:sp>
      <p:sp>
        <p:nvSpPr>
          <p:cNvPr id="1454" name="Google Shape;1454;p57"/>
          <p:cNvSpPr/>
          <p:nvPr/>
        </p:nvSpPr>
        <p:spPr>
          <a:xfrm>
            <a:off x="10128478" y="3613042"/>
            <a:ext cx="770400" cy="7704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algn="ctr"/>
            <a:r>
              <a:rPr lang="en" sz="2400">
                <a:latin typeface="Segoe UI" panose="020B0502040204020203" pitchFamily="34" charset="0"/>
                <a:cs typeface="Segoe UI" panose="020B0502040204020203" pitchFamily="34" charset="0"/>
              </a:rPr>
              <a:t>0.4</a:t>
            </a:r>
            <a:endParaRPr sz="2400">
              <a:latin typeface="Segoe UI" panose="020B0502040204020203" pitchFamily="34" charset="0"/>
              <a:cs typeface="Segoe UI" panose="020B0502040204020203" pitchFamily="34" charset="0"/>
            </a:endParaRPr>
          </a:p>
        </p:txBody>
      </p:sp>
      <p:sp>
        <p:nvSpPr>
          <p:cNvPr id="1455" name="Google Shape;1455;p57"/>
          <p:cNvSpPr/>
          <p:nvPr/>
        </p:nvSpPr>
        <p:spPr>
          <a:xfrm>
            <a:off x="10128478" y="4387115"/>
            <a:ext cx="770400" cy="7704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algn="ctr"/>
            <a:r>
              <a:rPr lang="en" sz="2400">
                <a:latin typeface="Segoe UI" panose="020B0502040204020203" pitchFamily="34" charset="0"/>
                <a:cs typeface="Segoe UI" panose="020B0502040204020203" pitchFamily="34" charset="0"/>
              </a:rPr>
              <a:t>0.0</a:t>
            </a:r>
            <a:endParaRPr sz="2400">
              <a:latin typeface="Segoe UI" panose="020B0502040204020203" pitchFamily="34" charset="0"/>
              <a:cs typeface="Segoe UI" panose="020B0502040204020203" pitchFamily="34" charset="0"/>
            </a:endParaRPr>
          </a:p>
        </p:txBody>
      </p:sp>
      <p:sp>
        <p:nvSpPr>
          <p:cNvPr id="1456" name="Google Shape;1456;p57"/>
          <p:cNvSpPr txBox="1"/>
          <p:nvPr/>
        </p:nvSpPr>
        <p:spPr>
          <a:xfrm>
            <a:off x="8380329" y="3033852"/>
            <a:ext cx="1408400" cy="1944400"/>
          </a:xfrm>
          <a:prstGeom prst="rect">
            <a:avLst/>
          </a:prstGeom>
          <a:solidFill>
            <a:schemeClr val="accent5"/>
          </a:solidFill>
          <a:ln>
            <a:noFill/>
          </a:ln>
        </p:spPr>
        <p:txBody>
          <a:bodyPr spcFirstLastPara="1" wrap="square" lIns="121900" tIns="121900" rIns="121900" bIns="121900" anchor="t" anchorCtr="0">
            <a:noAutofit/>
          </a:bodyPr>
          <a:lstStyle/>
          <a:p>
            <a:r>
              <a:rPr lang="en" sz="9600" dirty="0">
                <a:solidFill>
                  <a:srgbClr val="FFFFFF"/>
                </a:solidFill>
                <a:latin typeface="Segoe UI" panose="020B0502040204020203" pitchFamily="34" charset="0"/>
                <a:cs typeface="Segoe UI" panose="020B0502040204020203" pitchFamily="34" charset="0"/>
              </a:rPr>
              <a:t>=</a:t>
            </a:r>
            <a:endParaRPr sz="9600" dirty="0">
              <a:solidFill>
                <a:srgbClr val="FFFFFF"/>
              </a:solidFill>
              <a:latin typeface="Segoe UI" panose="020B0502040204020203" pitchFamily="34" charset="0"/>
              <a:cs typeface="Segoe UI" panose="020B0502040204020203" pitchFamily="34" charset="0"/>
            </a:endParaRPr>
          </a:p>
        </p:txBody>
      </p:sp>
      <p:grpSp>
        <p:nvGrpSpPr>
          <p:cNvPr id="1457" name="Google Shape;1457;p57"/>
          <p:cNvGrpSpPr/>
          <p:nvPr/>
        </p:nvGrpSpPr>
        <p:grpSpPr>
          <a:xfrm>
            <a:off x="4028767" y="3861500"/>
            <a:ext cx="289200" cy="289200"/>
            <a:chOff x="3999800" y="3405025"/>
            <a:chExt cx="216900" cy="216900"/>
          </a:xfrm>
        </p:grpSpPr>
        <p:sp>
          <p:nvSpPr>
            <p:cNvPr id="1458" name="Google Shape;1458;p57"/>
            <p:cNvSpPr/>
            <p:nvPr/>
          </p:nvSpPr>
          <p:spPr>
            <a:xfrm>
              <a:off x="3999800" y="3405025"/>
              <a:ext cx="216900" cy="216900"/>
            </a:xfrm>
            <a:prstGeom prst="ellipse">
              <a:avLst/>
            </a:prstGeom>
            <a:noFill/>
            <a:ln w="9525" cap="flat" cmpd="sng">
              <a:solidFill>
                <a:schemeClr val="accent6"/>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Segoe UI" panose="020B0502040204020203" pitchFamily="34" charset="0"/>
                <a:cs typeface="Segoe UI" panose="020B0502040204020203" pitchFamily="34" charset="0"/>
              </a:endParaRPr>
            </a:p>
          </p:txBody>
        </p:sp>
        <p:cxnSp>
          <p:nvCxnSpPr>
            <p:cNvPr id="1459" name="Google Shape;1459;p57"/>
            <p:cNvCxnSpPr>
              <a:stCxn id="1458" idx="7"/>
              <a:endCxn id="1458" idx="3"/>
            </p:cNvCxnSpPr>
            <p:nvPr/>
          </p:nvCxnSpPr>
          <p:spPr>
            <a:xfrm flipH="1">
              <a:off x="4031636" y="3436789"/>
              <a:ext cx="153300" cy="153300"/>
            </a:xfrm>
            <a:prstGeom prst="straightConnector1">
              <a:avLst/>
            </a:prstGeom>
            <a:noFill/>
            <a:ln w="28575" cap="flat" cmpd="sng">
              <a:solidFill>
                <a:schemeClr val="accent6"/>
              </a:solidFill>
              <a:prstDash val="solid"/>
              <a:round/>
              <a:headEnd type="none" w="med" len="med"/>
              <a:tailEnd type="none" w="med" len="med"/>
            </a:ln>
          </p:spPr>
        </p:cxnSp>
        <p:cxnSp>
          <p:nvCxnSpPr>
            <p:cNvPr id="1460" name="Google Shape;1460;p57"/>
            <p:cNvCxnSpPr>
              <a:stCxn id="1458" idx="1"/>
              <a:endCxn id="1458" idx="5"/>
            </p:cNvCxnSpPr>
            <p:nvPr/>
          </p:nvCxnSpPr>
          <p:spPr>
            <a:xfrm>
              <a:off x="4031564" y="3436789"/>
              <a:ext cx="153300" cy="153300"/>
            </a:xfrm>
            <a:prstGeom prst="straightConnector1">
              <a:avLst/>
            </a:prstGeom>
            <a:noFill/>
            <a:ln w="28575" cap="flat" cmpd="sng">
              <a:solidFill>
                <a:schemeClr val="accent6"/>
              </a:solidFill>
              <a:prstDash val="solid"/>
              <a:round/>
              <a:headEnd type="none" w="med" len="med"/>
              <a:tailEnd type="none" w="med" len="med"/>
            </a:ln>
          </p:spPr>
        </p:cxnSp>
      </p:grpSp>
      <p:sp>
        <p:nvSpPr>
          <p:cNvPr id="1461" name="Google Shape;1461;p57"/>
          <p:cNvSpPr txBox="1"/>
          <p:nvPr/>
        </p:nvSpPr>
        <p:spPr>
          <a:xfrm>
            <a:off x="959028" y="2268167"/>
            <a:ext cx="1113200" cy="956000"/>
          </a:xfrm>
          <a:prstGeom prst="rect">
            <a:avLst/>
          </a:prstGeom>
          <a:noFill/>
          <a:ln>
            <a:noFill/>
          </a:ln>
        </p:spPr>
        <p:txBody>
          <a:bodyPr spcFirstLastPara="1" wrap="square" lIns="121900" tIns="121900" rIns="121900" bIns="121900" anchor="t" anchorCtr="0">
            <a:noAutofit/>
          </a:bodyPr>
          <a:lstStyle/>
          <a:p>
            <a:r>
              <a:rPr lang="en" sz="2400" dirty="0">
                <a:latin typeface="Segoe UI" panose="020B0502040204020203" pitchFamily="34" charset="0"/>
                <a:cs typeface="Segoe UI" panose="020B0502040204020203" pitchFamily="34" charset="0"/>
              </a:rPr>
              <a:t>Signal</a:t>
            </a:r>
            <a:endParaRPr sz="2400" dirty="0">
              <a:latin typeface="Segoe UI" panose="020B0502040204020203" pitchFamily="34" charset="0"/>
              <a:cs typeface="Segoe UI" panose="020B0502040204020203" pitchFamily="34" charset="0"/>
            </a:endParaRPr>
          </a:p>
        </p:txBody>
      </p:sp>
      <p:sp>
        <p:nvSpPr>
          <p:cNvPr id="1462" name="Google Shape;1462;p57"/>
          <p:cNvSpPr txBox="1"/>
          <p:nvPr/>
        </p:nvSpPr>
        <p:spPr>
          <a:xfrm>
            <a:off x="1168500" y="4897867"/>
            <a:ext cx="1174800" cy="956000"/>
          </a:xfrm>
          <a:prstGeom prst="rect">
            <a:avLst/>
          </a:prstGeom>
          <a:noFill/>
          <a:ln>
            <a:noFill/>
          </a:ln>
        </p:spPr>
        <p:txBody>
          <a:bodyPr spcFirstLastPara="1" wrap="square" lIns="121900" tIns="121900" rIns="121900" bIns="121900" anchor="t" anchorCtr="0">
            <a:noAutofit/>
          </a:bodyPr>
          <a:lstStyle/>
          <a:p>
            <a:r>
              <a:rPr lang="en" sz="2400" dirty="0">
                <a:latin typeface="Segoe UI" panose="020B0502040204020203" pitchFamily="34" charset="0"/>
                <a:cs typeface="Segoe UI" panose="020B0502040204020203" pitchFamily="34" charset="0"/>
              </a:rPr>
              <a:t>On / Off</a:t>
            </a:r>
            <a:endParaRPr sz="2400" dirty="0">
              <a:latin typeface="Segoe UI" panose="020B0502040204020203" pitchFamily="34" charset="0"/>
              <a:cs typeface="Segoe UI" panose="020B0502040204020203" pitchFamily="34" charset="0"/>
            </a:endParaRPr>
          </a:p>
          <a:p>
            <a:r>
              <a:rPr lang="en" sz="2400" dirty="0">
                <a:solidFill>
                  <a:srgbClr val="FFFFFF"/>
                </a:solidFill>
                <a:latin typeface="Segoe UI" panose="020B0502040204020203" pitchFamily="34" charset="0"/>
                <a:cs typeface="Segoe UI" panose="020B0502040204020203" pitchFamily="34" charset="0"/>
              </a:rPr>
              <a:t>gating</a:t>
            </a:r>
            <a:endParaRPr sz="2400" dirty="0">
              <a:solidFill>
                <a:srgbClr val="FFFFFF"/>
              </a:solidFill>
              <a:latin typeface="Segoe UI" panose="020B0502040204020203" pitchFamily="34" charset="0"/>
              <a:cs typeface="Segoe UI" panose="020B0502040204020203" pitchFamily="34" charset="0"/>
            </a:endParaRPr>
          </a:p>
        </p:txBody>
      </p:sp>
      <mc:AlternateContent xmlns:mc="http://schemas.openxmlformats.org/markup-compatibility/2006" xmlns:p14="http://schemas.microsoft.com/office/powerpoint/2010/main">
        <mc:Choice Requires="p14">
          <p:contentPart p14:bwMode="auto" r:id="rId3">
            <p14:nvContentPartPr>
              <p14:cNvPr id="51" name="Ink 50">
                <a:extLst>
                  <a:ext uri="{FF2B5EF4-FFF2-40B4-BE49-F238E27FC236}">
                    <a16:creationId xmlns:a16="http://schemas.microsoft.com/office/drawing/2014/main" id="{CF905AC0-7270-4F43-BB88-F5964C7F6BA6}"/>
                  </a:ext>
                </a:extLst>
              </p14:cNvPr>
              <p14:cNvContentPartPr/>
              <p14:nvPr/>
            </p14:nvContentPartPr>
            <p14:xfrm>
              <a:off x="10940442" y="1234373"/>
              <a:ext cx="15480" cy="6480"/>
            </p14:xfrm>
          </p:contentPart>
        </mc:Choice>
        <mc:Fallback xmlns="">
          <p:pic>
            <p:nvPicPr>
              <p:cNvPr id="51" name="Ink 50">
                <a:extLst>
                  <a:ext uri="{FF2B5EF4-FFF2-40B4-BE49-F238E27FC236}">
                    <a16:creationId xmlns:a16="http://schemas.microsoft.com/office/drawing/2014/main" id="{CF905AC0-7270-4F43-BB88-F5964C7F6BA6}"/>
                  </a:ext>
                </a:extLst>
              </p:cNvPr>
              <p:cNvPicPr/>
              <p:nvPr/>
            </p:nvPicPr>
            <p:blipFill>
              <a:blip r:embed="rId86"/>
              <a:stretch>
                <a:fillRect/>
              </a:stretch>
            </p:blipFill>
            <p:spPr>
              <a:xfrm>
                <a:off x="10931802" y="1225733"/>
                <a:ext cx="33120" cy="24120"/>
              </a:xfrm>
              <a:prstGeom prst="rect">
                <a:avLst/>
              </a:prstGeom>
            </p:spPr>
          </p:pic>
        </mc:Fallback>
      </mc:AlternateContent>
      <mc:AlternateContent xmlns:mc="http://schemas.openxmlformats.org/markup-compatibility/2006">
        <mc:Choice xmlns:p14="http://schemas.microsoft.com/office/powerpoint/2010/main" Requires="p14">
          <p:contentPart p14:bwMode="auto" r:id="rId87">
            <p14:nvContentPartPr>
              <p14:cNvPr id="2" name="Ink 1">
                <a:extLst>
                  <a:ext uri="{FF2B5EF4-FFF2-40B4-BE49-F238E27FC236}">
                    <a16:creationId xmlns:a16="http://schemas.microsoft.com/office/drawing/2014/main" id="{7C19D942-04FF-41D2-BB92-EE90A3C2E0D8}"/>
                  </a:ext>
                </a:extLst>
              </p14:cNvPr>
              <p14:cNvContentPartPr/>
              <p14:nvPr/>
            </p14:nvContentPartPr>
            <p14:xfrm>
              <a:off x="7507179" y="2891408"/>
              <a:ext cx="337320" cy="169560"/>
            </p14:xfrm>
          </p:contentPart>
        </mc:Choice>
        <mc:Fallback>
          <p:pic>
            <p:nvPicPr>
              <p:cNvPr id="2" name="Ink 1">
                <a:extLst>
                  <a:ext uri="{FF2B5EF4-FFF2-40B4-BE49-F238E27FC236}">
                    <a16:creationId xmlns:a16="http://schemas.microsoft.com/office/drawing/2014/main" id="{7C19D942-04FF-41D2-BB92-EE90A3C2E0D8}"/>
                  </a:ext>
                </a:extLst>
              </p:cNvPr>
              <p:cNvPicPr/>
              <p:nvPr/>
            </p:nvPicPr>
            <p:blipFill>
              <a:blip r:embed="rId88"/>
              <a:stretch>
                <a:fillRect/>
              </a:stretch>
            </p:blipFill>
            <p:spPr>
              <a:xfrm>
                <a:off x="7498179" y="2882408"/>
                <a:ext cx="354960" cy="187200"/>
              </a:xfrm>
              <a:prstGeom prst="rect">
                <a:avLst/>
              </a:prstGeom>
            </p:spPr>
          </p:pic>
        </mc:Fallback>
      </mc:AlternateContent>
      <mc:AlternateContent xmlns:mc="http://schemas.openxmlformats.org/markup-compatibility/2006">
        <mc:Choice xmlns:p14="http://schemas.microsoft.com/office/powerpoint/2010/main" Requires="p14">
          <p:contentPart p14:bwMode="auto" r:id="rId89">
            <p14:nvContentPartPr>
              <p14:cNvPr id="3" name="Ink 2">
                <a:extLst>
                  <a:ext uri="{FF2B5EF4-FFF2-40B4-BE49-F238E27FC236}">
                    <a16:creationId xmlns:a16="http://schemas.microsoft.com/office/drawing/2014/main" id="{3A9FFC8D-6F4A-46B9-8E0A-FD7A62B2B2F6}"/>
                  </a:ext>
                </a:extLst>
              </p14:cNvPr>
              <p14:cNvContentPartPr/>
              <p14:nvPr/>
            </p14:nvContentPartPr>
            <p14:xfrm>
              <a:off x="10465659" y="3328088"/>
              <a:ext cx="445680" cy="114480"/>
            </p14:xfrm>
          </p:contentPart>
        </mc:Choice>
        <mc:Fallback>
          <p:pic>
            <p:nvPicPr>
              <p:cNvPr id="3" name="Ink 2">
                <a:extLst>
                  <a:ext uri="{FF2B5EF4-FFF2-40B4-BE49-F238E27FC236}">
                    <a16:creationId xmlns:a16="http://schemas.microsoft.com/office/drawing/2014/main" id="{3A9FFC8D-6F4A-46B9-8E0A-FD7A62B2B2F6}"/>
                  </a:ext>
                </a:extLst>
              </p:cNvPr>
              <p:cNvPicPr/>
              <p:nvPr/>
            </p:nvPicPr>
            <p:blipFill>
              <a:blip r:embed="rId90"/>
              <a:stretch>
                <a:fillRect/>
              </a:stretch>
            </p:blipFill>
            <p:spPr>
              <a:xfrm>
                <a:off x="10457019" y="3319088"/>
                <a:ext cx="463320" cy="132120"/>
              </a:xfrm>
              <a:prstGeom prst="rect">
                <a:avLst/>
              </a:prstGeom>
            </p:spPr>
          </p:pic>
        </mc:Fallback>
      </mc:AlternateContent>
      <mc:AlternateContent xmlns:mc="http://schemas.openxmlformats.org/markup-compatibility/2006">
        <mc:Choice xmlns:p14="http://schemas.microsoft.com/office/powerpoint/2010/main" Requires="p14">
          <p:contentPart p14:bwMode="auto" r:id="rId91">
            <p14:nvContentPartPr>
              <p14:cNvPr id="4" name="Ink 3">
                <a:extLst>
                  <a:ext uri="{FF2B5EF4-FFF2-40B4-BE49-F238E27FC236}">
                    <a16:creationId xmlns:a16="http://schemas.microsoft.com/office/drawing/2014/main" id="{C7471402-6156-40C8-9341-B71155D0DD5A}"/>
                  </a:ext>
                </a:extLst>
              </p14:cNvPr>
              <p14:cNvContentPartPr/>
              <p14:nvPr/>
            </p14:nvContentPartPr>
            <p14:xfrm>
              <a:off x="2803419" y="5484488"/>
              <a:ext cx="12600" cy="12240"/>
            </p14:xfrm>
          </p:contentPart>
        </mc:Choice>
        <mc:Fallback>
          <p:pic>
            <p:nvPicPr>
              <p:cNvPr id="4" name="Ink 3">
                <a:extLst>
                  <a:ext uri="{FF2B5EF4-FFF2-40B4-BE49-F238E27FC236}">
                    <a16:creationId xmlns:a16="http://schemas.microsoft.com/office/drawing/2014/main" id="{C7471402-6156-40C8-9341-B71155D0DD5A}"/>
                  </a:ext>
                </a:extLst>
              </p:cNvPr>
              <p:cNvPicPr/>
              <p:nvPr/>
            </p:nvPicPr>
            <p:blipFill>
              <a:blip r:embed="rId92"/>
              <a:stretch>
                <a:fillRect/>
              </a:stretch>
            </p:blipFill>
            <p:spPr>
              <a:xfrm>
                <a:off x="2794419" y="5475848"/>
                <a:ext cx="30240" cy="29880"/>
              </a:xfrm>
              <a:prstGeom prst="rect">
                <a:avLst/>
              </a:prstGeom>
            </p:spPr>
          </p:pic>
        </mc:Fallback>
      </mc:AlternateContent>
      <mc:AlternateContent xmlns:mc="http://schemas.openxmlformats.org/markup-compatibility/2006">
        <mc:Choice xmlns:p14="http://schemas.microsoft.com/office/powerpoint/2010/main" Requires="p14">
          <p:contentPart p14:bwMode="auto" r:id="rId93">
            <p14:nvContentPartPr>
              <p14:cNvPr id="5" name="Ink 4">
                <a:extLst>
                  <a:ext uri="{FF2B5EF4-FFF2-40B4-BE49-F238E27FC236}">
                    <a16:creationId xmlns:a16="http://schemas.microsoft.com/office/drawing/2014/main" id="{62C45CEA-940D-49E5-84E8-90301885DAEE}"/>
                  </a:ext>
                </a:extLst>
              </p14:cNvPr>
              <p14:cNvContentPartPr/>
              <p14:nvPr/>
            </p14:nvContentPartPr>
            <p14:xfrm>
              <a:off x="10458459" y="4112888"/>
              <a:ext cx="3240" cy="6120"/>
            </p14:xfrm>
          </p:contentPart>
        </mc:Choice>
        <mc:Fallback>
          <p:pic>
            <p:nvPicPr>
              <p:cNvPr id="5" name="Ink 4">
                <a:extLst>
                  <a:ext uri="{FF2B5EF4-FFF2-40B4-BE49-F238E27FC236}">
                    <a16:creationId xmlns:a16="http://schemas.microsoft.com/office/drawing/2014/main" id="{62C45CEA-940D-49E5-84E8-90301885DAEE}"/>
                  </a:ext>
                </a:extLst>
              </p:cNvPr>
              <p:cNvPicPr/>
              <p:nvPr/>
            </p:nvPicPr>
            <p:blipFill>
              <a:blip r:embed="rId94"/>
              <a:stretch>
                <a:fillRect/>
              </a:stretch>
            </p:blipFill>
            <p:spPr>
              <a:xfrm>
                <a:off x="10449819" y="4104248"/>
                <a:ext cx="20880" cy="23760"/>
              </a:xfrm>
              <a:prstGeom prst="rect">
                <a:avLst/>
              </a:prstGeom>
            </p:spPr>
          </p:pic>
        </mc:Fallback>
      </mc:AlternateContent>
      <mc:AlternateContent xmlns:mc="http://schemas.openxmlformats.org/markup-compatibility/2006">
        <mc:Choice xmlns:p14="http://schemas.microsoft.com/office/powerpoint/2010/main" Requires="p14">
          <p:contentPart p14:bwMode="auto" r:id="rId95">
            <p14:nvContentPartPr>
              <p14:cNvPr id="6" name="Ink 5">
                <a:extLst>
                  <a:ext uri="{FF2B5EF4-FFF2-40B4-BE49-F238E27FC236}">
                    <a16:creationId xmlns:a16="http://schemas.microsoft.com/office/drawing/2014/main" id="{4B392764-C6B8-4EF9-9F6E-8A5D0CC11BBA}"/>
                  </a:ext>
                </a:extLst>
              </p14:cNvPr>
              <p14:cNvContentPartPr/>
              <p14:nvPr/>
            </p14:nvContentPartPr>
            <p14:xfrm>
              <a:off x="10616499" y="4674128"/>
              <a:ext cx="16200" cy="6480"/>
            </p14:xfrm>
          </p:contentPart>
        </mc:Choice>
        <mc:Fallback>
          <p:pic>
            <p:nvPicPr>
              <p:cNvPr id="6" name="Ink 5">
                <a:extLst>
                  <a:ext uri="{FF2B5EF4-FFF2-40B4-BE49-F238E27FC236}">
                    <a16:creationId xmlns:a16="http://schemas.microsoft.com/office/drawing/2014/main" id="{4B392764-C6B8-4EF9-9F6E-8A5D0CC11BBA}"/>
                  </a:ext>
                </a:extLst>
              </p:cNvPr>
              <p:cNvPicPr/>
              <p:nvPr/>
            </p:nvPicPr>
            <p:blipFill>
              <a:blip r:embed="rId96"/>
              <a:stretch>
                <a:fillRect/>
              </a:stretch>
            </p:blipFill>
            <p:spPr>
              <a:xfrm>
                <a:off x="10607499" y="4665128"/>
                <a:ext cx="33840" cy="24120"/>
              </a:xfrm>
              <a:prstGeom prst="rect">
                <a:avLst/>
              </a:prstGeom>
            </p:spPr>
          </p:pic>
        </mc:Fallback>
      </mc:AlternateContent>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chart&#10;&#10;Description automatically generated">
            <a:extLst>
              <a:ext uri="{FF2B5EF4-FFF2-40B4-BE49-F238E27FC236}">
                <a16:creationId xmlns:a16="http://schemas.microsoft.com/office/drawing/2014/main" id="{20C84216-9EF1-4506-B17C-F8F06D2C23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01051" y="407767"/>
            <a:ext cx="4762500" cy="2571750"/>
          </a:xfrm>
          <a:prstGeom prst="rect">
            <a:avLst/>
          </a:prstGeom>
        </p:spPr>
      </p:pic>
      <p:pic>
        <p:nvPicPr>
          <p:cNvPr id="2" name="Picture 1" descr="A picture containing chart&#10;&#10;Description automatically generated">
            <a:extLst>
              <a:ext uri="{FF2B5EF4-FFF2-40B4-BE49-F238E27FC236}">
                <a16:creationId xmlns:a16="http://schemas.microsoft.com/office/drawing/2014/main" id="{2ED5DFE4-2973-45CA-AF06-5FA182E431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01051" y="3878483"/>
            <a:ext cx="4762500" cy="2571750"/>
          </a:xfrm>
          <a:prstGeom prst="rect">
            <a:avLst/>
          </a:prstGeom>
        </p:spPr>
      </p:pic>
    </p:spTree>
    <p:extLst>
      <p:ext uri="{BB962C8B-B14F-4D97-AF65-F5344CB8AC3E}">
        <p14:creationId xmlns:p14="http://schemas.microsoft.com/office/powerpoint/2010/main" val="36176313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10;&#10;Description automatically generated with low confidence">
            <a:extLst>
              <a:ext uri="{FF2B5EF4-FFF2-40B4-BE49-F238E27FC236}">
                <a16:creationId xmlns:a16="http://schemas.microsoft.com/office/drawing/2014/main" id="{33C10C60-0B99-40C2-B4CD-9EFE89D3A3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14750" y="2143125"/>
            <a:ext cx="4762500" cy="2571750"/>
          </a:xfrm>
          <a:prstGeom prst="rect">
            <a:avLst/>
          </a:prstGeom>
        </p:spPr>
      </p:pic>
      <mc:AlternateContent xmlns:mc="http://schemas.openxmlformats.org/markup-compatibility/2006" xmlns:p14="http://schemas.microsoft.com/office/powerpoint/2010/main">
        <mc:Choice Requires="p14">
          <p:contentPart p14:bwMode="auto" r:id="rId3">
            <p14:nvContentPartPr>
              <p14:cNvPr id="39" name="Ink 38">
                <a:extLst>
                  <a:ext uri="{FF2B5EF4-FFF2-40B4-BE49-F238E27FC236}">
                    <a16:creationId xmlns:a16="http://schemas.microsoft.com/office/drawing/2014/main" id="{522186CE-C434-43FD-945F-F9BFA6FBF6C5}"/>
                  </a:ext>
                </a:extLst>
              </p14:cNvPr>
              <p14:cNvContentPartPr/>
              <p14:nvPr/>
            </p14:nvContentPartPr>
            <p14:xfrm>
              <a:off x="5402100" y="1611540"/>
              <a:ext cx="11880" cy="14040"/>
            </p14:xfrm>
          </p:contentPart>
        </mc:Choice>
        <mc:Fallback xmlns="">
          <p:pic>
            <p:nvPicPr>
              <p:cNvPr id="39" name="Ink 38">
                <a:extLst>
                  <a:ext uri="{FF2B5EF4-FFF2-40B4-BE49-F238E27FC236}">
                    <a16:creationId xmlns:a16="http://schemas.microsoft.com/office/drawing/2014/main" id="{522186CE-C434-43FD-945F-F9BFA6FBF6C5}"/>
                  </a:ext>
                </a:extLst>
              </p:cNvPr>
              <p:cNvPicPr/>
              <p:nvPr/>
            </p:nvPicPr>
            <p:blipFill>
              <a:blip r:embed="rId6"/>
              <a:stretch>
                <a:fillRect/>
              </a:stretch>
            </p:blipFill>
            <p:spPr>
              <a:xfrm>
                <a:off x="5393100" y="1602765"/>
                <a:ext cx="29520" cy="31239"/>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1" name="Ink 10">
                <a:extLst>
                  <a:ext uri="{FF2B5EF4-FFF2-40B4-BE49-F238E27FC236}">
                    <a16:creationId xmlns:a16="http://schemas.microsoft.com/office/drawing/2014/main" id="{FB27B4F6-7A7C-48A4-81DB-4A83810F076F}"/>
                  </a:ext>
                </a:extLst>
              </p14:cNvPr>
              <p14:cNvContentPartPr/>
              <p14:nvPr/>
            </p14:nvContentPartPr>
            <p14:xfrm>
              <a:off x="5243499" y="3540848"/>
              <a:ext cx="9000" cy="39600"/>
            </p14:xfrm>
          </p:contentPart>
        </mc:Choice>
        <mc:Fallback xmlns="">
          <p:pic>
            <p:nvPicPr>
              <p:cNvPr id="11" name="Ink 10">
                <a:extLst>
                  <a:ext uri="{FF2B5EF4-FFF2-40B4-BE49-F238E27FC236}">
                    <a16:creationId xmlns:a16="http://schemas.microsoft.com/office/drawing/2014/main" id="{FB27B4F6-7A7C-48A4-81DB-4A83810F076F}"/>
                  </a:ext>
                </a:extLst>
              </p:cNvPr>
              <p:cNvPicPr/>
              <p:nvPr/>
            </p:nvPicPr>
            <p:blipFill>
              <a:blip r:embed="rId8"/>
              <a:stretch>
                <a:fillRect/>
              </a:stretch>
            </p:blipFill>
            <p:spPr>
              <a:xfrm>
                <a:off x="5234499" y="3532208"/>
                <a:ext cx="26640" cy="572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2" name="Ink 11">
                <a:extLst>
                  <a:ext uri="{FF2B5EF4-FFF2-40B4-BE49-F238E27FC236}">
                    <a16:creationId xmlns:a16="http://schemas.microsoft.com/office/drawing/2014/main" id="{A81D9B84-7B1E-4829-9992-99632D480DF2}"/>
                  </a:ext>
                </a:extLst>
              </p14:cNvPr>
              <p14:cNvContentPartPr/>
              <p14:nvPr/>
            </p14:nvContentPartPr>
            <p14:xfrm>
              <a:off x="9220779" y="3555248"/>
              <a:ext cx="72000" cy="22680"/>
            </p14:xfrm>
          </p:contentPart>
        </mc:Choice>
        <mc:Fallback xmlns="">
          <p:pic>
            <p:nvPicPr>
              <p:cNvPr id="12" name="Ink 11">
                <a:extLst>
                  <a:ext uri="{FF2B5EF4-FFF2-40B4-BE49-F238E27FC236}">
                    <a16:creationId xmlns:a16="http://schemas.microsoft.com/office/drawing/2014/main" id="{A81D9B84-7B1E-4829-9992-99632D480DF2}"/>
                  </a:ext>
                </a:extLst>
              </p:cNvPr>
              <p:cNvPicPr/>
              <p:nvPr/>
            </p:nvPicPr>
            <p:blipFill>
              <a:blip r:embed="rId10"/>
              <a:stretch>
                <a:fillRect/>
              </a:stretch>
            </p:blipFill>
            <p:spPr>
              <a:xfrm>
                <a:off x="9211779" y="3546608"/>
                <a:ext cx="8964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3" name="Ink 12">
                <a:extLst>
                  <a:ext uri="{FF2B5EF4-FFF2-40B4-BE49-F238E27FC236}">
                    <a16:creationId xmlns:a16="http://schemas.microsoft.com/office/drawing/2014/main" id="{2F5354E0-6FD7-41E1-8108-210DD91FC6A0}"/>
                  </a:ext>
                </a:extLst>
              </p14:cNvPr>
              <p14:cNvContentPartPr/>
              <p14:nvPr/>
            </p14:nvContentPartPr>
            <p14:xfrm>
              <a:off x="10020339" y="3541928"/>
              <a:ext cx="42480" cy="2520"/>
            </p14:xfrm>
          </p:contentPart>
        </mc:Choice>
        <mc:Fallback xmlns="">
          <p:pic>
            <p:nvPicPr>
              <p:cNvPr id="13" name="Ink 12">
                <a:extLst>
                  <a:ext uri="{FF2B5EF4-FFF2-40B4-BE49-F238E27FC236}">
                    <a16:creationId xmlns:a16="http://schemas.microsoft.com/office/drawing/2014/main" id="{2F5354E0-6FD7-41E1-8108-210DD91FC6A0}"/>
                  </a:ext>
                </a:extLst>
              </p:cNvPr>
              <p:cNvPicPr/>
              <p:nvPr/>
            </p:nvPicPr>
            <p:blipFill>
              <a:blip r:embed="rId12"/>
              <a:stretch>
                <a:fillRect/>
              </a:stretch>
            </p:blipFill>
            <p:spPr>
              <a:xfrm>
                <a:off x="10011339" y="3532928"/>
                <a:ext cx="60120" cy="201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4" name="Ink 13">
                <a:extLst>
                  <a:ext uri="{FF2B5EF4-FFF2-40B4-BE49-F238E27FC236}">
                    <a16:creationId xmlns:a16="http://schemas.microsoft.com/office/drawing/2014/main" id="{7F6E3CF9-119D-42DA-9E56-C96114CAC7D3}"/>
                  </a:ext>
                </a:extLst>
              </p14:cNvPr>
              <p14:cNvContentPartPr/>
              <p14:nvPr/>
            </p14:nvContentPartPr>
            <p14:xfrm>
              <a:off x="10315539" y="3549488"/>
              <a:ext cx="399960" cy="28800"/>
            </p14:xfrm>
          </p:contentPart>
        </mc:Choice>
        <mc:Fallback xmlns="">
          <p:pic>
            <p:nvPicPr>
              <p:cNvPr id="14" name="Ink 13">
                <a:extLst>
                  <a:ext uri="{FF2B5EF4-FFF2-40B4-BE49-F238E27FC236}">
                    <a16:creationId xmlns:a16="http://schemas.microsoft.com/office/drawing/2014/main" id="{7F6E3CF9-119D-42DA-9E56-C96114CAC7D3}"/>
                  </a:ext>
                </a:extLst>
              </p:cNvPr>
              <p:cNvPicPr/>
              <p:nvPr/>
            </p:nvPicPr>
            <p:blipFill>
              <a:blip r:embed="rId14"/>
              <a:stretch>
                <a:fillRect/>
              </a:stretch>
            </p:blipFill>
            <p:spPr>
              <a:xfrm>
                <a:off x="10306899" y="3540848"/>
                <a:ext cx="417600" cy="46440"/>
              </a:xfrm>
              <a:prstGeom prst="rect">
                <a:avLst/>
              </a:prstGeom>
            </p:spPr>
          </p:pic>
        </mc:Fallback>
      </mc:AlternateContent>
    </p:spTree>
    <p:extLst>
      <p:ext uri="{BB962C8B-B14F-4D97-AF65-F5344CB8AC3E}">
        <p14:creationId xmlns:p14="http://schemas.microsoft.com/office/powerpoint/2010/main" val="6048991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920E4102-8A56-4F07-9F60-DB27C79FD40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38775" y="2771775"/>
            <a:ext cx="1314450" cy="131445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64F45C8-2E72-4632-B9CA-22BDFC02950C}"/>
              </a:ext>
            </a:extLst>
          </p:cNvPr>
          <p:cNvSpPr txBox="1"/>
          <p:nvPr/>
        </p:nvSpPr>
        <p:spPr>
          <a:xfrm>
            <a:off x="4769427" y="4283425"/>
            <a:ext cx="6095010" cy="369332"/>
          </a:xfrm>
          <a:prstGeom prst="rect">
            <a:avLst/>
          </a:prstGeom>
          <a:noFill/>
        </p:spPr>
        <p:txBody>
          <a:bodyPr wrap="square">
            <a:spAutoFit/>
          </a:bodyPr>
          <a:lstStyle/>
          <a:p>
            <a:r>
              <a:rPr lang="en-US" b="0" i="0" dirty="0">
                <a:solidFill>
                  <a:srgbClr val="757575"/>
                </a:solidFill>
                <a:effectLst/>
                <a:latin typeface="sohne"/>
              </a:rPr>
              <a:t>Final hidden state of the RNN</a:t>
            </a:r>
            <a:endParaRPr lang="en-US" dirty="0"/>
          </a:p>
        </p:txBody>
      </p:sp>
    </p:spTree>
    <p:extLst>
      <p:ext uri="{BB962C8B-B14F-4D97-AF65-F5344CB8AC3E}">
        <p14:creationId xmlns:p14="http://schemas.microsoft.com/office/powerpoint/2010/main" val="38837854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920E4102-8A56-4F07-9F60-DB27C79FD40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38775" y="2771775"/>
            <a:ext cx="1314450" cy="131445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64F45C8-2E72-4632-B9CA-22BDFC02950C}"/>
              </a:ext>
            </a:extLst>
          </p:cNvPr>
          <p:cNvSpPr txBox="1"/>
          <p:nvPr/>
        </p:nvSpPr>
        <p:spPr>
          <a:xfrm>
            <a:off x="4769427" y="4283425"/>
            <a:ext cx="6095010" cy="369332"/>
          </a:xfrm>
          <a:prstGeom prst="rect">
            <a:avLst/>
          </a:prstGeom>
          <a:noFill/>
        </p:spPr>
        <p:txBody>
          <a:bodyPr wrap="square">
            <a:spAutoFit/>
          </a:bodyPr>
          <a:lstStyle/>
          <a:p>
            <a:r>
              <a:rPr lang="en-US" b="0" i="0" dirty="0">
                <a:solidFill>
                  <a:srgbClr val="757575"/>
                </a:solidFill>
                <a:effectLst/>
                <a:latin typeface="sohne"/>
              </a:rPr>
              <a:t>Final hidden state of the RNN</a:t>
            </a:r>
            <a:endParaRPr lang="en-US" dirty="0"/>
          </a:p>
        </p:txBody>
      </p:sp>
    </p:spTree>
    <p:extLst>
      <p:ext uri="{BB962C8B-B14F-4D97-AF65-F5344CB8AC3E}">
        <p14:creationId xmlns:p14="http://schemas.microsoft.com/office/powerpoint/2010/main" val="1120208507"/>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WHITE TEMPLATE">
  <a:themeElements>
    <a:clrScheme name="BT - Blue - white background">
      <a:dk1>
        <a:srgbClr val="353535"/>
      </a:dk1>
      <a:lt1>
        <a:srgbClr val="FFFFFF"/>
      </a:lt1>
      <a:dk2>
        <a:srgbClr val="0078D7"/>
      </a:dk2>
      <a:lt2>
        <a:srgbClr val="EAEAEA"/>
      </a:lt2>
      <a:accent1>
        <a:srgbClr val="0078D7"/>
      </a:accent1>
      <a:accent2>
        <a:srgbClr val="002050"/>
      </a:accent2>
      <a:accent3>
        <a:srgbClr val="00BCF2"/>
      </a:accent3>
      <a:accent4>
        <a:srgbClr val="B4009E"/>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Many PPT Template_FY19" id="{698B8349-446D-458A-9C56-88CB423711B0}" vid="{F7FF5EF2-299F-4A84-AC43-541E2F519ED7}"/>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5802</TotalTime>
  <Words>518</Words>
  <Application>Microsoft Office PowerPoint</Application>
  <PresentationFormat>Widescreen</PresentationFormat>
  <Paragraphs>101</Paragraphs>
  <Slides>55</Slides>
  <Notes>3</Notes>
  <HiddenSlides>0</HiddenSlides>
  <MMClips>3</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55</vt:i4>
      </vt:variant>
    </vt:vector>
  </HeadingPairs>
  <TitlesOfParts>
    <vt:vector size="67" baseType="lpstr">
      <vt:lpstr>Arial</vt:lpstr>
      <vt:lpstr>Calibri</vt:lpstr>
      <vt:lpstr>Calibri Light</vt:lpstr>
      <vt:lpstr>CMS</vt:lpstr>
      <vt:lpstr>Consolas</vt:lpstr>
      <vt:lpstr>Segoe UI</vt:lpstr>
      <vt:lpstr>Segoe UI Light</vt:lpstr>
      <vt:lpstr>Segoe UI Semilight</vt:lpstr>
      <vt:lpstr>sohne</vt:lpstr>
      <vt:lpstr>Wingdings</vt:lpstr>
      <vt:lpstr>Office Theme</vt:lpstr>
      <vt:lpstr>WHITE TEMPLATE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FNN  Feed Forward Neural Networks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RNN  Recurrent Neural Networks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LSTM  Long Short-Term Memory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GRU  Gated Recurrent Units </vt:lpstr>
      <vt:lpstr>PowerPoint Presentation</vt:lpstr>
      <vt:lpstr>PowerPoint Presentation</vt:lpstr>
      <vt:lpstr>PowerPoint Presentation</vt:lpstr>
      <vt:lpstr> BPPT  Back-Propagation Through Time</vt:lpstr>
      <vt:lpstr>PowerPoint Presentation</vt:lpstr>
      <vt:lpstr>PowerPoint Presentation</vt:lpstr>
      <vt:lpstr>PowerPoint Presentation</vt:lpstr>
      <vt:lpstr>PowerPoint Presentation</vt:lpstr>
      <vt:lpstr>PowerPoint Presentation</vt:lpstr>
      <vt:lpstr>Plus junction: element-by-element addition</vt:lpstr>
      <vt:lpstr>Times junction: element-by-element multiplication</vt:lpstr>
      <vt:lpstr>Gating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Vasishta Bommakanti</dc:creator>
  <cp:lastModifiedBy>Vasishta Bommakanti</cp:lastModifiedBy>
  <cp:revision>5</cp:revision>
  <dcterms:created xsi:type="dcterms:W3CDTF">2021-04-11T13:11:34Z</dcterms:created>
  <dcterms:modified xsi:type="dcterms:W3CDTF">2021-11-01T13:10:31Z</dcterms:modified>
</cp:coreProperties>
</file>